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56"/>
  </p:notesMasterIdLst>
  <p:handoutMasterIdLst>
    <p:handoutMasterId r:id="rId57"/>
  </p:handoutMasterIdLst>
  <p:sldIdLst>
    <p:sldId id="292" r:id="rId5"/>
    <p:sldId id="283" r:id="rId6"/>
    <p:sldId id="2620" r:id="rId7"/>
    <p:sldId id="2633" r:id="rId8"/>
    <p:sldId id="2622" r:id="rId9"/>
    <p:sldId id="2634" r:id="rId10"/>
    <p:sldId id="2624" r:id="rId11"/>
    <p:sldId id="296" r:id="rId12"/>
    <p:sldId id="294" r:id="rId13"/>
    <p:sldId id="295" r:id="rId14"/>
    <p:sldId id="2635" r:id="rId15"/>
    <p:sldId id="298" r:id="rId16"/>
    <p:sldId id="301" r:id="rId17"/>
    <p:sldId id="300" r:id="rId18"/>
    <p:sldId id="302" r:id="rId19"/>
    <p:sldId id="2636" r:id="rId20"/>
    <p:sldId id="2625" r:id="rId21"/>
    <p:sldId id="304" r:id="rId22"/>
    <p:sldId id="305" r:id="rId23"/>
    <p:sldId id="307" r:id="rId24"/>
    <p:sldId id="2637" r:id="rId25"/>
    <p:sldId id="2253" r:id="rId26"/>
    <p:sldId id="2254" r:id="rId27"/>
    <p:sldId id="2255" r:id="rId28"/>
    <p:sldId id="2256" r:id="rId29"/>
    <p:sldId id="2638" r:id="rId30"/>
    <p:sldId id="2626" r:id="rId31"/>
    <p:sldId id="2262" r:id="rId32"/>
    <p:sldId id="2261" r:id="rId33"/>
    <p:sldId id="2263" r:id="rId34"/>
    <p:sldId id="2265" r:id="rId35"/>
    <p:sldId id="2639" r:id="rId36"/>
    <p:sldId id="2269" r:id="rId37"/>
    <p:sldId id="2270" r:id="rId38"/>
    <p:sldId id="2627" r:id="rId39"/>
    <p:sldId id="2630" r:id="rId40"/>
    <p:sldId id="2631" r:id="rId41"/>
    <p:sldId id="2640" r:id="rId42"/>
    <p:sldId id="2272" r:id="rId43"/>
    <p:sldId id="2274" r:id="rId44"/>
    <p:sldId id="2641" r:id="rId45"/>
    <p:sldId id="361" r:id="rId46"/>
    <p:sldId id="533" r:id="rId47"/>
    <p:sldId id="2594" r:id="rId48"/>
    <p:sldId id="2595" r:id="rId49"/>
    <p:sldId id="2596" r:id="rId50"/>
    <p:sldId id="2642" r:id="rId51"/>
    <p:sldId id="2628" r:id="rId52"/>
    <p:sldId id="2629" r:id="rId53"/>
    <p:sldId id="2643" r:id="rId54"/>
    <p:sldId id="293" r:id="rId5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B64"/>
    <a:srgbClr val="0084A9"/>
    <a:srgbClr val="9CCFD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629ED-32DF-9AB9-E968-F864BAE2064E}" v="46" dt="2025-08-21T19:18:56.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55"/>
    <p:restoredTop sz="96306"/>
  </p:normalViewPr>
  <p:slideViewPr>
    <p:cSldViewPr snapToGrid="0" snapToObjects="1">
      <p:cViewPr varScale="1">
        <p:scale>
          <a:sx n="51" d="100"/>
          <a:sy n="51" d="100"/>
        </p:scale>
        <p:origin x="1564" y="26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Cummins" userId="bd92c9c1-7919-49b2-898b-e3d1e62773ef" providerId="ADAL" clId="{1D36CEBF-C4F0-47CE-9568-87BB87383484}"/>
    <pc:docChg chg="undo custSel addSld delSld modSld">
      <pc:chgData name="Natalie Cummins" userId="bd92c9c1-7919-49b2-898b-e3d1e62773ef" providerId="ADAL" clId="{1D36CEBF-C4F0-47CE-9568-87BB87383484}" dt="2025-08-11T11:54:23.134" v="634" actId="20577"/>
      <pc:docMkLst>
        <pc:docMk/>
      </pc:docMkLst>
      <pc:sldChg chg="del">
        <pc:chgData name="Natalie Cummins" userId="bd92c9c1-7919-49b2-898b-e3d1e62773ef" providerId="ADAL" clId="{1D36CEBF-C4F0-47CE-9568-87BB87383484}" dt="2025-07-22T19:39:14.676" v="34" actId="47"/>
        <pc:sldMkLst>
          <pc:docMk/>
          <pc:sldMk cId="514744217" sldId="258"/>
        </pc:sldMkLst>
      </pc:sldChg>
      <pc:sldChg chg="addSp modSp del">
        <pc:chgData name="Natalie Cummins" userId="bd92c9c1-7919-49b2-898b-e3d1e62773ef" providerId="ADAL" clId="{1D36CEBF-C4F0-47CE-9568-87BB87383484}" dt="2025-07-22T20:04:20.043" v="273" actId="47"/>
        <pc:sldMkLst>
          <pc:docMk/>
          <pc:sldMk cId="3157357322" sldId="259"/>
        </pc:sldMkLst>
      </pc:sldChg>
      <pc:sldChg chg="del">
        <pc:chgData name="Natalie Cummins" userId="bd92c9c1-7919-49b2-898b-e3d1e62773ef" providerId="ADAL" clId="{1D36CEBF-C4F0-47CE-9568-87BB87383484}" dt="2025-07-22T19:44:14.581" v="99" actId="47"/>
        <pc:sldMkLst>
          <pc:docMk/>
          <pc:sldMk cId="727240868" sldId="261"/>
        </pc:sldMkLst>
      </pc:sldChg>
      <pc:sldChg chg="addSp modSp del">
        <pc:chgData name="Natalie Cummins" userId="bd92c9c1-7919-49b2-898b-e3d1e62773ef" providerId="ADAL" clId="{1D36CEBF-C4F0-47CE-9568-87BB87383484}" dt="2025-07-22T20:25:06.076" v="429" actId="47"/>
        <pc:sldMkLst>
          <pc:docMk/>
          <pc:sldMk cId="3450665468" sldId="262"/>
        </pc:sldMkLst>
      </pc:sldChg>
      <pc:sldChg chg="del">
        <pc:chgData name="Natalie Cummins" userId="bd92c9c1-7919-49b2-898b-e3d1e62773ef" providerId="ADAL" clId="{1D36CEBF-C4F0-47CE-9568-87BB87383484}" dt="2025-07-22T19:44:14.581" v="99" actId="47"/>
        <pc:sldMkLst>
          <pc:docMk/>
          <pc:sldMk cId="2497358471" sldId="280"/>
        </pc:sldMkLst>
      </pc:sldChg>
      <pc:sldChg chg="del">
        <pc:chgData name="Natalie Cummins" userId="bd92c9c1-7919-49b2-898b-e3d1e62773ef" providerId="ADAL" clId="{1D36CEBF-C4F0-47CE-9568-87BB87383484}" dt="2025-07-22T19:44:14.581" v="99" actId="47"/>
        <pc:sldMkLst>
          <pc:docMk/>
          <pc:sldMk cId="31205944" sldId="281"/>
        </pc:sldMkLst>
      </pc:sldChg>
      <pc:sldChg chg="addSp delSp modSp add del mod">
        <pc:chgData name="Natalie Cummins" userId="bd92c9c1-7919-49b2-898b-e3d1e62773ef" providerId="ADAL" clId="{1D36CEBF-C4F0-47CE-9568-87BB87383484}" dt="2025-07-22T20:38:31.847" v="432"/>
        <pc:sldMkLst>
          <pc:docMk/>
          <pc:sldMk cId="4066498958" sldId="283"/>
        </pc:sldMkLst>
        <pc:spChg chg="mod">
          <ac:chgData name="Natalie Cummins" userId="bd92c9c1-7919-49b2-898b-e3d1e62773ef" providerId="ADAL" clId="{1D36CEBF-C4F0-47CE-9568-87BB87383484}" dt="2025-07-22T20:17:47.240" v="347" actId="20577"/>
          <ac:spMkLst>
            <pc:docMk/>
            <pc:sldMk cId="4066498958" sldId="283"/>
            <ac:spMk id="2" creationId="{8E5A511E-FB3F-814C-9BB6-9DDDAB1A2F6A}"/>
          </ac:spMkLst>
        </pc:spChg>
        <pc:spChg chg="mod">
          <ac:chgData name="Natalie Cummins" userId="bd92c9c1-7919-49b2-898b-e3d1e62773ef" providerId="ADAL" clId="{1D36CEBF-C4F0-47CE-9568-87BB87383484}" dt="2025-07-22T20:12:13.816" v="297" actId="20577"/>
          <ac:spMkLst>
            <pc:docMk/>
            <pc:sldMk cId="4066498958" sldId="283"/>
            <ac:spMk id="5" creationId="{92D71543-971B-DC41-91FE-50C4A74B21AE}"/>
          </ac:spMkLst>
        </pc:spChg>
        <pc:spChg chg="mod">
          <ac:chgData name="Natalie Cummins" userId="bd92c9c1-7919-49b2-898b-e3d1e62773ef" providerId="ADAL" clId="{1D36CEBF-C4F0-47CE-9568-87BB87383484}" dt="2025-07-22T20:18:16.124" v="394" actId="20577"/>
          <ac:spMkLst>
            <pc:docMk/>
            <pc:sldMk cId="4066498958" sldId="283"/>
            <ac:spMk id="6" creationId="{B323CD5D-1311-B74B-9A09-C71E4BB6BC94}"/>
          </ac:spMkLst>
        </pc:spChg>
        <pc:picChg chg="add mod">
          <ac:chgData name="Natalie Cummins" userId="bd92c9c1-7919-49b2-898b-e3d1e62773ef" providerId="ADAL" clId="{1D36CEBF-C4F0-47CE-9568-87BB87383484}" dt="2025-07-22T20:25:30.347" v="431" actId="1076"/>
          <ac:picMkLst>
            <pc:docMk/>
            <pc:sldMk cId="4066498958" sldId="283"/>
            <ac:picMk id="4" creationId="{4810157E-6434-ABEA-467C-3843FDD1D17E}"/>
          </ac:picMkLst>
        </pc:picChg>
        <pc:picChg chg="add mod">
          <ac:chgData name="Natalie Cummins" userId="bd92c9c1-7919-49b2-898b-e3d1e62773ef" providerId="ADAL" clId="{1D36CEBF-C4F0-47CE-9568-87BB87383484}" dt="2025-07-22T20:38:31.847" v="432"/>
          <ac:picMkLst>
            <pc:docMk/>
            <pc:sldMk cId="4066498958" sldId="283"/>
            <ac:picMk id="7" creationId="{CAC6F164-7E1B-C8B6-7B72-22ECB93199E4}"/>
          </ac:picMkLst>
        </pc:picChg>
      </pc:sldChg>
      <pc:sldChg chg="addSp modSp del">
        <pc:chgData name="Natalie Cummins" userId="bd92c9c1-7919-49b2-898b-e3d1e62773ef" providerId="ADAL" clId="{1D36CEBF-C4F0-47CE-9568-87BB87383484}" dt="2025-07-22T20:04:15.322" v="272" actId="47"/>
        <pc:sldMkLst>
          <pc:docMk/>
          <pc:sldMk cId="617142661" sldId="288"/>
        </pc:sldMkLst>
      </pc:sldChg>
      <pc:sldChg chg="addSp modSp del">
        <pc:chgData name="Natalie Cummins" userId="bd92c9c1-7919-49b2-898b-e3d1e62773ef" providerId="ADAL" clId="{1D36CEBF-C4F0-47CE-9568-87BB87383484}" dt="2025-07-22T19:56:35.875" v="209" actId="47"/>
        <pc:sldMkLst>
          <pc:docMk/>
          <pc:sldMk cId="3709106740" sldId="291"/>
        </pc:sldMkLst>
      </pc:sldChg>
      <pc:sldChg chg="modSp mod">
        <pc:chgData name="Natalie Cummins" userId="bd92c9c1-7919-49b2-898b-e3d1e62773ef" providerId="ADAL" clId="{1D36CEBF-C4F0-47CE-9568-87BB87383484}" dt="2025-07-16T15:33:00.697" v="19" actId="20577"/>
        <pc:sldMkLst>
          <pc:docMk/>
          <pc:sldMk cId="4083366582" sldId="292"/>
        </pc:sldMkLst>
      </pc:sldChg>
      <pc:sldChg chg="addSp modSp add del mod">
        <pc:chgData name="Natalie Cummins" userId="bd92c9c1-7919-49b2-898b-e3d1e62773ef" providerId="ADAL" clId="{1D36CEBF-C4F0-47CE-9568-87BB87383484}" dt="2025-07-24T12:37:44.743" v="455" actId="1076"/>
        <pc:sldMkLst>
          <pc:docMk/>
          <pc:sldMk cId="3612406414" sldId="293"/>
        </pc:sldMkLst>
        <pc:spChg chg="mod">
          <ac:chgData name="Natalie Cummins" userId="bd92c9c1-7919-49b2-898b-e3d1e62773ef" providerId="ADAL" clId="{1D36CEBF-C4F0-47CE-9568-87BB87383484}" dt="2025-07-24T12:37:31.649" v="451" actId="20577"/>
          <ac:spMkLst>
            <pc:docMk/>
            <pc:sldMk cId="3612406414" sldId="293"/>
            <ac:spMk id="6" creationId="{DD0811B8-D6D5-6C1E-65E7-89ED37625372}"/>
          </ac:spMkLst>
        </pc:spChg>
        <pc:picChg chg="add mod">
          <ac:chgData name="Natalie Cummins" userId="bd92c9c1-7919-49b2-898b-e3d1e62773ef" providerId="ADAL" clId="{1D36CEBF-C4F0-47CE-9568-87BB87383484}" dt="2025-07-24T12:37:44.743" v="455" actId="1076"/>
          <ac:picMkLst>
            <pc:docMk/>
            <pc:sldMk cId="3612406414" sldId="293"/>
            <ac:picMk id="8" creationId="{40736AC6-9FD4-00DD-28A3-8503070A1B7A}"/>
          </ac:picMkLst>
        </pc:picChg>
      </pc:sldChg>
      <pc:sldChg chg="addSp delSp modSp add mod">
        <pc:chgData name="Natalie Cummins" userId="bd92c9c1-7919-49b2-898b-e3d1e62773ef" providerId="ADAL" clId="{1D36CEBF-C4F0-47CE-9568-87BB87383484}" dt="2025-07-28T12:06:49.213" v="480" actId="14100"/>
        <pc:sldMkLst>
          <pc:docMk/>
          <pc:sldMk cId="1390522860" sldId="294"/>
        </pc:sldMkLst>
        <pc:graphicFrameChg chg="mod">
          <ac:chgData name="Natalie Cummins" userId="bd92c9c1-7919-49b2-898b-e3d1e62773ef" providerId="ADAL" clId="{1D36CEBF-C4F0-47CE-9568-87BB87383484}" dt="2025-07-28T12:06:49.213" v="480" actId="14100"/>
          <ac:graphicFrameMkLst>
            <pc:docMk/>
            <pc:sldMk cId="1390522860" sldId="294"/>
            <ac:graphicFrameMk id="2" creationId="{00000000-0000-0000-0000-000000000000}"/>
          </ac:graphicFrameMkLst>
        </pc:graphicFrameChg>
        <pc:picChg chg="add mod">
          <ac:chgData name="Natalie Cummins" userId="bd92c9c1-7919-49b2-898b-e3d1e62773ef" providerId="ADAL" clId="{1D36CEBF-C4F0-47CE-9568-87BB87383484}" dt="2025-07-22T19:52:36.609" v="124"/>
          <ac:picMkLst>
            <pc:docMk/>
            <pc:sldMk cId="1390522860" sldId="294"/>
            <ac:picMk id="4" creationId="{281A1489-9D3C-6B5A-6DC8-0AF0453A1BED}"/>
          </ac:picMkLst>
        </pc:picChg>
      </pc:sldChg>
      <pc:sldChg chg="addSp delSp modSp add mod">
        <pc:chgData name="Natalie Cummins" userId="bd92c9c1-7919-49b2-898b-e3d1e62773ef" providerId="ADAL" clId="{1D36CEBF-C4F0-47CE-9568-87BB87383484}" dt="2025-07-22T19:52:45.681" v="126"/>
        <pc:sldMkLst>
          <pc:docMk/>
          <pc:sldMk cId="2468445930" sldId="295"/>
        </pc:sldMkLst>
        <pc:picChg chg="add mod">
          <ac:chgData name="Natalie Cummins" userId="bd92c9c1-7919-49b2-898b-e3d1e62773ef" providerId="ADAL" clId="{1D36CEBF-C4F0-47CE-9568-87BB87383484}" dt="2025-07-22T19:52:45.681" v="126"/>
          <ac:picMkLst>
            <pc:docMk/>
            <pc:sldMk cId="2468445930" sldId="295"/>
            <ac:picMk id="3" creationId="{554AFBFB-0AF5-85E0-8DBB-D5D6C522610B}"/>
          </ac:picMkLst>
        </pc:picChg>
      </pc:sldChg>
      <pc:sldChg chg="addSp delSp modSp add mod">
        <pc:chgData name="Natalie Cummins" userId="bd92c9c1-7919-49b2-898b-e3d1e62773ef" providerId="ADAL" clId="{1D36CEBF-C4F0-47CE-9568-87BB87383484}" dt="2025-07-28T12:05:53.363" v="468" actId="1076"/>
        <pc:sldMkLst>
          <pc:docMk/>
          <pc:sldMk cId="1073376761" sldId="296"/>
        </pc:sldMkLst>
        <pc:spChg chg="mod">
          <ac:chgData name="Natalie Cummins" userId="bd92c9c1-7919-49b2-898b-e3d1e62773ef" providerId="ADAL" clId="{1D36CEBF-C4F0-47CE-9568-87BB87383484}" dt="2025-07-28T12:05:53.363" v="468" actId="1076"/>
          <ac:spMkLst>
            <pc:docMk/>
            <pc:sldMk cId="1073376761" sldId="296"/>
            <ac:spMk id="9" creationId="{7EDB3C08-581E-CB4A-9812-322D09A22E04}"/>
          </ac:spMkLst>
        </pc:spChg>
        <pc:picChg chg="add mod">
          <ac:chgData name="Natalie Cummins" userId="bd92c9c1-7919-49b2-898b-e3d1e62773ef" providerId="ADAL" clId="{1D36CEBF-C4F0-47CE-9568-87BB87383484}" dt="2025-07-22T19:52:31.903" v="122"/>
          <ac:picMkLst>
            <pc:docMk/>
            <pc:sldMk cId="1073376761" sldId="296"/>
            <ac:picMk id="3" creationId="{898314EA-B628-25F2-E677-80A11D071DC7}"/>
          </ac:picMkLst>
        </pc:picChg>
      </pc:sldChg>
      <pc:sldChg chg="addSp delSp modSp add del mod">
        <pc:chgData name="Natalie Cummins" userId="bd92c9c1-7919-49b2-898b-e3d1e62773ef" providerId="ADAL" clId="{1D36CEBF-C4F0-47CE-9568-87BB87383484}" dt="2025-07-22T19:58:29.592" v="224" actId="47"/>
        <pc:sldMkLst>
          <pc:docMk/>
          <pc:sldMk cId="445336747" sldId="297"/>
        </pc:sldMkLst>
      </pc:sldChg>
      <pc:sldChg chg="addSp delSp modSp add mod">
        <pc:chgData name="Natalie Cummins" userId="bd92c9c1-7919-49b2-898b-e3d1e62773ef" providerId="ADAL" clId="{1D36CEBF-C4F0-47CE-9568-87BB87383484}" dt="2025-07-22T19:52:54.577" v="130"/>
        <pc:sldMkLst>
          <pc:docMk/>
          <pc:sldMk cId="1742748076" sldId="298"/>
        </pc:sldMkLst>
        <pc:spChg chg="mod">
          <ac:chgData name="Natalie Cummins" userId="bd92c9c1-7919-49b2-898b-e3d1e62773ef" providerId="ADAL" clId="{1D36CEBF-C4F0-47CE-9568-87BB87383484}" dt="2025-07-22T17:06:01.408" v="22" actId="27636"/>
          <ac:spMkLst>
            <pc:docMk/>
            <pc:sldMk cId="1742748076" sldId="298"/>
            <ac:spMk id="3" creationId="{C8EF00BD-2575-F742-AC55-0C7A1AFE83AC}"/>
          </ac:spMkLst>
        </pc:spChg>
        <pc:picChg chg="add mod">
          <ac:chgData name="Natalie Cummins" userId="bd92c9c1-7919-49b2-898b-e3d1e62773ef" providerId="ADAL" clId="{1D36CEBF-C4F0-47CE-9568-87BB87383484}" dt="2025-07-22T19:52:54.577" v="130"/>
          <ac:picMkLst>
            <pc:docMk/>
            <pc:sldMk cId="1742748076" sldId="298"/>
            <ac:picMk id="4" creationId="{D61B1F64-ABEC-4D5E-EF12-36DC208B2F44}"/>
          </ac:picMkLst>
        </pc:picChg>
      </pc:sldChg>
      <pc:sldChg chg="addSp delSp modSp add mod">
        <pc:chgData name="Natalie Cummins" userId="bd92c9c1-7919-49b2-898b-e3d1e62773ef" providerId="ADAL" clId="{1D36CEBF-C4F0-47CE-9568-87BB87383484}" dt="2025-07-28T12:07:58.312" v="487" actId="14100"/>
        <pc:sldMkLst>
          <pc:docMk/>
          <pc:sldMk cId="1599864898" sldId="300"/>
        </pc:sldMkLst>
        <pc:picChg chg="add mod">
          <ac:chgData name="Natalie Cummins" userId="bd92c9c1-7919-49b2-898b-e3d1e62773ef" providerId="ADAL" clId="{1D36CEBF-C4F0-47CE-9568-87BB87383484}" dt="2025-07-22T19:53:10.107" v="134"/>
          <ac:picMkLst>
            <pc:docMk/>
            <pc:sldMk cId="1599864898" sldId="300"/>
            <ac:picMk id="2" creationId="{B676DAE9-0CAA-FB86-A737-C50B29ECF902}"/>
          </ac:picMkLst>
        </pc:picChg>
        <pc:picChg chg="mod">
          <ac:chgData name="Natalie Cummins" userId="bd92c9c1-7919-49b2-898b-e3d1e62773ef" providerId="ADAL" clId="{1D36CEBF-C4F0-47CE-9568-87BB87383484}" dt="2025-07-28T12:07:55.281" v="486" actId="14100"/>
          <ac:picMkLst>
            <pc:docMk/>
            <pc:sldMk cId="1599864898" sldId="300"/>
            <ac:picMk id="3076" creationId="{00000000-0000-0000-0000-000000000000}"/>
          </ac:picMkLst>
        </pc:picChg>
        <pc:picChg chg="mod">
          <ac:chgData name="Natalie Cummins" userId="bd92c9c1-7919-49b2-898b-e3d1e62773ef" providerId="ADAL" clId="{1D36CEBF-C4F0-47CE-9568-87BB87383484}" dt="2025-07-28T12:07:58.312" v="487" actId="14100"/>
          <ac:picMkLst>
            <pc:docMk/>
            <pc:sldMk cId="1599864898" sldId="300"/>
            <ac:picMk id="3078" creationId="{00000000-0000-0000-0000-000000000000}"/>
          </ac:picMkLst>
        </pc:picChg>
      </pc:sldChg>
      <pc:sldChg chg="addSp delSp modSp add mod">
        <pc:chgData name="Natalie Cummins" userId="bd92c9c1-7919-49b2-898b-e3d1e62773ef" providerId="ADAL" clId="{1D36CEBF-C4F0-47CE-9568-87BB87383484}" dt="2025-07-28T12:07:43.924" v="485" actId="113"/>
        <pc:sldMkLst>
          <pc:docMk/>
          <pc:sldMk cId="860962180" sldId="301"/>
        </pc:sldMkLst>
        <pc:spChg chg="mod">
          <ac:chgData name="Natalie Cummins" userId="bd92c9c1-7919-49b2-898b-e3d1e62773ef" providerId="ADAL" clId="{1D36CEBF-C4F0-47CE-9568-87BB87383484}" dt="2025-07-22T20:20:41.453" v="400" actId="2711"/>
          <ac:spMkLst>
            <pc:docMk/>
            <pc:sldMk cId="860962180" sldId="301"/>
            <ac:spMk id="8" creationId="{25B3B757-D824-AC4C-955D-FF4C262DEB57}"/>
          </ac:spMkLst>
        </pc:spChg>
        <pc:spChg chg="mod">
          <ac:chgData name="Natalie Cummins" userId="bd92c9c1-7919-49b2-898b-e3d1e62773ef" providerId="ADAL" clId="{1D36CEBF-C4F0-47CE-9568-87BB87383484}" dt="2025-07-28T12:07:24.284" v="482" actId="14100"/>
          <ac:spMkLst>
            <pc:docMk/>
            <pc:sldMk cId="860962180" sldId="301"/>
            <ac:spMk id="11" creationId="{44B362AA-FD3C-0C2A-B14E-12338E7E0436}"/>
          </ac:spMkLst>
        </pc:spChg>
        <pc:graphicFrameChg chg="mod">
          <ac:chgData name="Natalie Cummins" userId="bd92c9c1-7919-49b2-898b-e3d1e62773ef" providerId="ADAL" clId="{1D36CEBF-C4F0-47CE-9568-87BB87383484}" dt="2025-07-28T12:07:43.924" v="485" actId="113"/>
          <ac:graphicFrameMkLst>
            <pc:docMk/>
            <pc:sldMk cId="860962180" sldId="301"/>
            <ac:graphicFrameMk id="3" creationId="{00000000-0000-0000-0000-000000000000}"/>
          </ac:graphicFrameMkLst>
        </pc:graphicFrameChg>
        <pc:picChg chg="mod">
          <ac:chgData name="Natalie Cummins" userId="bd92c9c1-7919-49b2-898b-e3d1e62773ef" providerId="ADAL" clId="{1D36CEBF-C4F0-47CE-9568-87BB87383484}" dt="2025-07-28T12:07:17.908" v="481" actId="1076"/>
          <ac:picMkLst>
            <pc:docMk/>
            <pc:sldMk cId="860962180" sldId="301"/>
            <ac:picMk id="2" creationId="{00000000-0000-0000-0000-000000000000}"/>
          </ac:picMkLst>
        </pc:picChg>
        <pc:picChg chg="add mod">
          <ac:chgData name="Natalie Cummins" userId="bd92c9c1-7919-49b2-898b-e3d1e62773ef" providerId="ADAL" clId="{1D36CEBF-C4F0-47CE-9568-87BB87383484}" dt="2025-07-22T19:53:00.645" v="132"/>
          <ac:picMkLst>
            <pc:docMk/>
            <pc:sldMk cId="860962180" sldId="301"/>
            <ac:picMk id="4" creationId="{756D4934-4874-B8A2-BD51-DD862C44F4C9}"/>
          </ac:picMkLst>
        </pc:picChg>
      </pc:sldChg>
      <pc:sldChg chg="addSp delSp modSp add mod">
        <pc:chgData name="Natalie Cummins" userId="bd92c9c1-7919-49b2-898b-e3d1e62773ef" providerId="ADAL" clId="{1D36CEBF-C4F0-47CE-9568-87BB87383484}" dt="2025-07-22T19:53:23.614" v="138"/>
        <pc:sldMkLst>
          <pc:docMk/>
          <pc:sldMk cId="2011999585" sldId="302"/>
        </pc:sldMkLst>
        <pc:spChg chg="mod">
          <ac:chgData name="Natalie Cummins" userId="bd92c9c1-7919-49b2-898b-e3d1e62773ef" providerId="ADAL" clId="{1D36CEBF-C4F0-47CE-9568-87BB87383484}" dt="2025-07-22T17:06:01.422" v="23" actId="27636"/>
          <ac:spMkLst>
            <pc:docMk/>
            <pc:sldMk cId="2011999585" sldId="302"/>
            <ac:spMk id="3" creationId="{C8EF00BD-2575-F742-AC55-0C7A1AFE83AC}"/>
          </ac:spMkLst>
        </pc:spChg>
        <pc:picChg chg="add mod">
          <ac:chgData name="Natalie Cummins" userId="bd92c9c1-7919-49b2-898b-e3d1e62773ef" providerId="ADAL" clId="{1D36CEBF-C4F0-47CE-9568-87BB87383484}" dt="2025-07-22T19:53:23.614" v="138"/>
          <ac:picMkLst>
            <pc:docMk/>
            <pc:sldMk cId="2011999585" sldId="302"/>
            <ac:picMk id="8" creationId="{B2DB722E-037B-EB41-B779-9DAD2D6457D4}"/>
          </ac:picMkLst>
        </pc:picChg>
      </pc:sldChg>
      <pc:sldChg chg="addSp delSp modSp add mod">
        <pc:chgData name="Natalie Cummins" userId="bd92c9c1-7919-49b2-898b-e3d1e62773ef" providerId="ADAL" clId="{1D36CEBF-C4F0-47CE-9568-87BB87383484}" dt="2025-07-28T12:08:55.838" v="497" actId="27636"/>
        <pc:sldMkLst>
          <pc:docMk/>
          <pc:sldMk cId="3243685351" sldId="304"/>
        </pc:sldMkLst>
        <pc:spChg chg="mod">
          <ac:chgData name="Natalie Cummins" userId="bd92c9c1-7919-49b2-898b-e3d1e62773ef" providerId="ADAL" clId="{1D36CEBF-C4F0-47CE-9568-87BB87383484}" dt="2025-07-28T12:08:55.838" v="497" actId="27636"/>
          <ac:spMkLst>
            <pc:docMk/>
            <pc:sldMk cId="3243685351" sldId="304"/>
            <ac:spMk id="9" creationId="{7EDB3C08-581E-CB4A-9812-322D09A22E04}"/>
          </ac:spMkLst>
        </pc:spChg>
        <pc:picChg chg="add mod">
          <ac:chgData name="Natalie Cummins" userId="bd92c9c1-7919-49b2-898b-e3d1e62773ef" providerId="ADAL" clId="{1D36CEBF-C4F0-47CE-9568-87BB87383484}" dt="2025-07-22T19:53:45.278" v="144"/>
          <ac:picMkLst>
            <pc:docMk/>
            <pc:sldMk cId="3243685351" sldId="304"/>
            <ac:picMk id="2" creationId="{3ED522B4-0BCC-B92B-5E24-886056DDE158}"/>
          </ac:picMkLst>
        </pc:picChg>
      </pc:sldChg>
      <pc:sldChg chg="addSp delSp modSp add mod">
        <pc:chgData name="Natalie Cummins" userId="bd92c9c1-7919-49b2-898b-e3d1e62773ef" providerId="ADAL" clId="{1D36CEBF-C4F0-47CE-9568-87BB87383484}" dt="2025-07-22T19:53:49.179" v="146"/>
        <pc:sldMkLst>
          <pc:docMk/>
          <pc:sldMk cId="2818939292" sldId="305"/>
        </pc:sldMkLst>
        <pc:picChg chg="add mod">
          <ac:chgData name="Natalie Cummins" userId="bd92c9c1-7919-49b2-898b-e3d1e62773ef" providerId="ADAL" clId="{1D36CEBF-C4F0-47CE-9568-87BB87383484}" dt="2025-07-22T19:53:49.179" v="146"/>
          <ac:picMkLst>
            <pc:docMk/>
            <pc:sldMk cId="2818939292" sldId="305"/>
            <ac:picMk id="3" creationId="{C898B733-7083-85B8-9CBC-F90C1F9B7E55}"/>
          </ac:picMkLst>
        </pc:picChg>
      </pc:sldChg>
      <pc:sldChg chg="addSp delSp modSp add mod">
        <pc:chgData name="Natalie Cummins" userId="bd92c9c1-7919-49b2-898b-e3d1e62773ef" providerId="ADAL" clId="{1D36CEBF-C4F0-47CE-9568-87BB87383484}" dt="2025-07-28T12:09:16.704" v="499" actId="255"/>
        <pc:sldMkLst>
          <pc:docMk/>
          <pc:sldMk cId="3689915491" sldId="307"/>
        </pc:sldMkLst>
        <pc:spChg chg="mod">
          <ac:chgData name="Natalie Cummins" userId="bd92c9c1-7919-49b2-898b-e3d1e62773ef" providerId="ADAL" clId="{1D36CEBF-C4F0-47CE-9568-87BB87383484}" dt="2025-07-28T12:09:09.981" v="498" actId="255"/>
          <ac:spMkLst>
            <pc:docMk/>
            <pc:sldMk cId="3689915491" sldId="307"/>
            <ac:spMk id="3" creationId="{C8EF00BD-2575-F742-AC55-0C7A1AFE83AC}"/>
          </ac:spMkLst>
        </pc:spChg>
        <pc:spChg chg="mod">
          <ac:chgData name="Natalie Cummins" userId="bd92c9c1-7919-49b2-898b-e3d1e62773ef" providerId="ADAL" clId="{1D36CEBF-C4F0-47CE-9568-87BB87383484}" dt="2025-07-28T12:09:16.704" v="499" actId="255"/>
          <ac:spMkLst>
            <pc:docMk/>
            <pc:sldMk cId="3689915491" sldId="307"/>
            <ac:spMk id="7" creationId="{B8AC304D-65D4-FB43-BCBD-2E61D1F231F8}"/>
          </ac:spMkLst>
        </pc:spChg>
        <pc:picChg chg="add mod">
          <ac:chgData name="Natalie Cummins" userId="bd92c9c1-7919-49b2-898b-e3d1e62773ef" providerId="ADAL" clId="{1D36CEBF-C4F0-47CE-9568-87BB87383484}" dt="2025-07-22T19:53:52.559" v="148"/>
          <ac:picMkLst>
            <pc:docMk/>
            <pc:sldMk cId="3689915491" sldId="307"/>
            <ac:picMk id="4" creationId="{B2CA54EE-77E5-BFA3-41BF-DE881E19B701}"/>
          </ac:picMkLst>
        </pc:picChg>
      </pc:sldChg>
      <pc:sldChg chg="addSp delSp modSp add mod">
        <pc:chgData name="Natalie Cummins" userId="bd92c9c1-7919-49b2-898b-e3d1e62773ef" providerId="ADAL" clId="{1D36CEBF-C4F0-47CE-9568-87BB87383484}" dt="2025-07-22T20:23:31.262" v="424" actId="2711"/>
        <pc:sldMkLst>
          <pc:docMk/>
          <pc:sldMk cId="242372867" sldId="361"/>
        </pc:sldMkLst>
        <pc:spChg chg="mod">
          <ac:chgData name="Natalie Cummins" userId="bd92c9c1-7919-49b2-898b-e3d1e62773ef" providerId="ADAL" clId="{1D36CEBF-C4F0-47CE-9568-87BB87383484}" dt="2025-07-22T20:23:31.262" v="424" actId="2711"/>
          <ac:spMkLst>
            <pc:docMk/>
            <pc:sldMk cId="242372867" sldId="361"/>
            <ac:spMk id="8" creationId="{25B3B757-D824-AC4C-955D-FF4C262DEB57}"/>
          </ac:spMkLst>
        </pc:spChg>
        <pc:picChg chg="add mod">
          <ac:chgData name="Natalie Cummins" userId="bd92c9c1-7919-49b2-898b-e3d1e62773ef" providerId="ADAL" clId="{1D36CEBF-C4F0-47CE-9568-87BB87383484}" dt="2025-07-22T19:55:57.332" v="192"/>
          <ac:picMkLst>
            <pc:docMk/>
            <pc:sldMk cId="242372867" sldId="361"/>
            <ac:picMk id="3" creationId="{FB8E5E05-3A2F-E18F-CC3C-341302B69FA0}"/>
          </ac:picMkLst>
        </pc:picChg>
      </pc:sldChg>
      <pc:sldChg chg="addSp delSp modSp add mod">
        <pc:chgData name="Natalie Cummins" userId="bd92c9c1-7919-49b2-898b-e3d1e62773ef" providerId="ADAL" clId="{1D36CEBF-C4F0-47CE-9568-87BB87383484}" dt="2025-07-28T12:28:07.105" v="576" actId="1076"/>
        <pc:sldMkLst>
          <pc:docMk/>
          <pc:sldMk cId="3140622005" sldId="533"/>
        </pc:sldMkLst>
        <pc:spChg chg="mod">
          <ac:chgData name="Natalie Cummins" userId="bd92c9c1-7919-49b2-898b-e3d1e62773ef" providerId="ADAL" clId="{1D36CEBF-C4F0-47CE-9568-87BB87383484}" dt="2025-07-22T20:23:38.681" v="425" actId="14100"/>
          <ac:spMkLst>
            <pc:docMk/>
            <pc:sldMk cId="3140622005" sldId="533"/>
            <ac:spMk id="2" creationId="{5D1C5E35-AB7B-482C-AA6D-597E0490F5F7}"/>
          </ac:spMkLst>
        </pc:spChg>
        <pc:spChg chg="mod">
          <ac:chgData name="Natalie Cummins" userId="bd92c9c1-7919-49b2-898b-e3d1e62773ef" providerId="ADAL" clId="{1D36CEBF-C4F0-47CE-9568-87BB87383484}" dt="2025-07-22T19:43:13.357" v="91" actId="1076"/>
          <ac:spMkLst>
            <pc:docMk/>
            <pc:sldMk cId="3140622005" sldId="533"/>
            <ac:spMk id="4" creationId="{AB98D4E2-8FBA-4126-91F2-A50DFC9C5A35}"/>
          </ac:spMkLst>
        </pc:spChg>
        <pc:picChg chg="add mod">
          <ac:chgData name="Natalie Cummins" userId="bd92c9c1-7919-49b2-898b-e3d1e62773ef" providerId="ADAL" clId="{1D36CEBF-C4F0-47CE-9568-87BB87383484}" dt="2025-07-22T19:56:00.813" v="194"/>
          <ac:picMkLst>
            <pc:docMk/>
            <pc:sldMk cId="3140622005" sldId="533"/>
            <ac:picMk id="3" creationId="{D26CE062-4461-719E-0370-013F88CDAFA3}"/>
          </ac:picMkLst>
        </pc:picChg>
        <pc:picChg chg="mod">
          <ac:chgData name="Natalie Cummins" userId="bd92c9c1-7919-49b2-898b-e3d1e62773ef" providerId="ADAL" clId="{1D36CEBF-C4F0-47CE-9568-87BB87383484}" dt="2025-07-28T12:28:07.105" v="576" actId="1076"/>
          <ac:picMkLst>
            <pc:docMk/>
            <pc:sldMk cId="3140622005" sldId="533"/>
            <ac:picMk id="9" creationId="{BAAF1684-CC15-F6B6-154C-BDCD1F34183F}"/>
          </ac:picMkLst>
        </pc:picChg>
      </pc:sldChg>
      <pc:sldChg chg="addSp delSp modSp add del mod">
        <pc:chgData name="Natalie Cummins" userId="bd92c9c1-7919-49b2-898b-e3d1e62773ef" providerId="ADAL" clId="{1D36CEBF-C4F0-47CE-9568-87BB87383484}" dt="2025-07-22T19:58:47.238" v="228" actId="47"/>
        <pc:sldMkLst>
          <pc:docMk/>
          <pc:sldMk cId="2981469756" sldId="2250"/>
        </pc:sldMkLst>
      </pc:sldChg>
      <pc:sldChg chg="addSp delSp modSp add del mod">
        <pc:chgData name="Natalie Cummins" userId="bd92c9c1-7919-49b2-898b-e3d1e62773ef" providerId="ADAL" clId="{1D36CEBF-C4F0-47CE-9568-87BB87383484}" dt="2025-07-22T19:59:13.828" v="233" actId="47"/>
        <pc:sldMkLst>
          <pc:docMk/>
          <pc:sldMk cId="1332839615" sldId="2251"/>
        </pc:sldMkLst>
      </pc:sldChg>
      <pc:sldChg chg="addSp delSp modSp add del mod">
        <pc:chgData name="Natalie Cummins" userId="bd92c9c1-7919-49b2-898b-e3d1e62773ef" providerId="ADAL" clId="{1D36CEBF-C4F0-47CE-9568-87BB87383484}" dt="2025-07-22T20:01:51.218" v="267" actId="47"/>
        <pc:sldMkLst>
          <pc:docMk/>
          <pc:sldMk cId="4109932966" sldId="2252"/>
        </pc:sldMkLst>
      </pc:sldChg>
      <pc:sldChg chg="addSp delSp modSp add mod">
        <pc:chgData name="Natalie Cummins" userId="bd92c9c1-7919-49b2-898b-e3d1e62773ef" providerId="ADAL" clId="{1D36CEBF-C4F0-47CE-9568-87BB87383484}" dt="2025-07-28T12:09:36.876" v="503" actId="14100"/>
        <pc:sldMkLst>
          <pc:docMk/>
          <pc:sldMk cId="1249942441" sldId="2253"/>
        </pc:sldMkLst>
        <pc:spChg chg="mod">
          <ac:chgData name="Natalie Cummins" userId="bd92c9c1-7919-49b2-898b-e3d1e62773ef" providerId="ADAL" clId="{1D36CEBF-C4F0-47CE-9568-87BB87383484}" dt="2025-07-22T20:21:02.539" v="401" actId="1076"/>
          <ac:spMkLst>
            <pc:docMk/>
            <pc:sldMk cId="1249942441" sldId="2253"/>
            <ac:spMk id="8" creationId="{25B3B757-D824-AC4C-955D-FF4C262DEB57}"/>
          </ac:spMkLst>
        </pc:spChg>
        <pc:spChg chg="mod">
          <ac:chgData name="Natalie Cummins" userId="bd92c9c1-7919-49b2-898b-e3d1e62773ef" providerId="ADAL" clId="{1D36CEBF-C4F0-47CE-9568-87BB87383484}" dt="2025-07-28T12:09:29.275" v="501" actId="14100"/>
          <ac:spMkLst>
            <pc:docMk/>
            <pc:sldMk cId="1249942441" sldId="2253"/>
            <ac:spMk id="9" creationId="{749614E5-531C-48F5-A8F8-6C194639FF7F}"/>
          </ac:spMkLst>
        </pc:spChg>
        <pc:spChg chg="mod">
          <ac:chgData name="Natalie Cummins" userId="bd92c9c1-7919-49b2-898b-e3d1e62773ef" providerId="ADAL" clId="{1D36CEBF-C4F0-47CE-9568-87BB87383484}" dt="2025-07-28T12:09:36.876" v="503" actId="14100"/>
          <ac:spMkLst>
            <pc:docMk/>
            <pc:sldMk cId="1249942441" sldId="2253"/>
            <ac:spMk id="19" creationId="{2FA76341-C496-4DBF-94B7-46C423E51606}"/>
          </ac:spMkLst>
        </pc:spChg>
        <pc:picChg chg="add mod">
          <ac:chgData name="Natalie Cummins" userId="bd92c9c1-7919-49b2-898b-e3d1e62773ef" providerId="ADAL" clId="{1D36CEBF-C4F0-47CE-9568-87BB87383484}" dt="2025-07-22T19:54:17.713" v="152"/>
          <ac:picMkLst>
            <pc:docMk/>
            <pc:sldMk cId="1249942441" sldId="2253"/>
            <ac:picMk id="2" creationId="{78F29982-A0AE-06FF-FEC2-60F53485079F}"/>
          </ac:picMkLst>
        </pc:picChg>
        <pc:picChg chg="mod">
          <ac:chgData name="Natalie Cummins" userId="bd92c9c1-7919-49b2-898b-e3d1e62773ef" providerId="ADAL" clId="{1D36CEBF-C4F0-47CE-9568-87BB87383484}" dt="2025-07-28T12:09:26.238" v="500" actId="14100"/>
          <ac:picMkLst>
            <pc:docMk/>
            <pc:sldMk cId="1249942441" sldId="2253"/>
            <ac:picMk id="6" creationId="{1DB9A1E5-41D8-FC61-E051-1CC7657815BA}"/>
          </ac:picMkLst>
        </pc:picChg>
        <pc:picChg chg="mod">
          <ac:chgData name="Natalie Cummins" userId="bd92c9c1-7919-49b2-898b-e3d1e62773ef" providerId="ADAL" clId="{1D36CEBF-C4F0-47CE-9568-87BB87383484}" dt="2025-07-28T12:09:34.294" v="502" actId="14100"/>
          <ac:picMkLst>
            <pc:docMk/>
            <pc:sldMk cId="1249942441" sldId="2253"/>
            <ac:picMk id="10" creationId="{08E494F3-B0B4-B557-1B51-4B28FDBBA396}"/>
          </ac:picMkLst>
        </pc:picChg>
      </pc:sldChg>
      <pc:sldChg chg="addSp delSp modSp add mod">
        <pc:chgData name="Natalie Cummins" userId="bd92c9c1-7919-49b2-898b-e3d1e62773ef" providerId="ADAL" clId="{1D36CEBF-C4F0-47CE-9568-87BB87383484}" dt="2025-07-28T12:09:49.459" v="505" actId="14100"/>
        <pc:sldMkLst>
          <pc:docMk/>
          <pc:sldMk cId="95089270" sldId="2254"/>
        </pc:sldMkLst>
        <pc:spChg chg="mod">
          <ac:chgData name="Natalie Cummins" userId="bd92c9c1-7919-49b2-898b-e3d1e62773ef" providerId="ADAL" clId="{1D36CEBF-C4F0-47CE-9568-87BB87383484}" dt="2025-07-22T20:21:11.209" v="402" actId="1076"/>
          <ac:spMkLst>
            <pc:docMk/>
            <pc:sldMk cId="95089270" sldId="2254"/>
            <ac:spMk id="8" creationId="{25B3B757-D824-AC4C-955D-FF4C262DEB57}"/>
          </ac:spMkLst>
        </pc:spChg>
        <pc:picChg chg="add mod">
          <ac:chgData name="Natalie Cummins" userId="bd92c9c1-7919-49b2-898b-e3d1e62773ef" providerId="ADAL" clId="{1D36CEBF-C4F0-47CE-9568-87BB87383484}" dt="2025-07-22T19:54:20.922" v="154"/>
          <ac:picMkLst>
            <pc:docMk/>
            <pc:sldMk cId="95089270" sldId="2254"/>
            <ac:picMk id="2" creationId="{399EB8C1-7D15-4066-9600-4229B79D1F04}"/>
          </ac:picMkLst>
        </pc:picChg>
        <pc:picChg chg="mod">
          <ac:chgData name="Natalie Cummins" userId="bd92c9c1-7919-49b2-898b-e3d1e62773ef" providerId="ADAL" clId="{1D36CEBF-C4F0-47CE-9568-87BB87383484}" dt="2025-07-28T12:09:49.459" v="505" actId="14100"/>
          <ac:picMkLst>
            <pc:docMk/>
            <pc:sldMk cId="95089270" sldId="2254"/>
            <ac:picMk id="3" creationId="{EC33F9E6-67B7-8495-10C7-53B6D3FC2B4D}"/>
          </ac:picMkLst>
        </pc:picChg>
        <pc:picChg chg="mod">
          <ac:chgData name="Natalie Cummins" userId="bd92c9c1-7919-49b2-898b-e3d1e62773ef" providerId="ADAL" clId="{1D36CEBF-C4F0-47CE-9568-87BB87383484}" dt="2025-07-28T12:09:45.119" v="504" actId="14100"/>
          <ac:picMkLst>
            <pc:docMk/>
            <pc:sldMk cId="95089270" sldId="2254"/>
            <ac:picMk id="26" creationId="{F27F4234-5A39-4C61-BCA2-A9424671051C}"/>
          </ac:picMkLst>
        </pc:picChg>
      </pc:sldChg>
      <pc:sldChg chg="addSp delSp modSp add mod">
        <pc:chgData name="Natalie Cummins" userId="bd92c9c1-7919-49b2-898b-e3d1e62773ef" providerId="ADAL" clId="{1D36CEBF-C4F0-47CE-9568-87BB87383484}" dt="2025-07-22T20:21:20.276" v="403" actId="1076"/>
        <pc:sldMkLst>
          <pc:docMk/>
          <pc:sldMk cId="821659099" sldId="2255"/>
        </pc:sldMkLst>
        <pc:spChg chg="mod">
          <ac:chgData name="Natalie Cummins" userId="bd92c9c1-7919-49b2-898b-e3d1e62773ef" providerId="ADAL" clId="{1D36CEBF-C4F0-47CE-9568-87BB87383484}" dt="2025-07-22T20:21:20.276" v="403" actId="1076"/>
          <ac:spMkLst>
            <pc:docMk/>
            <pc:sldMk cId="821659099" sldId="2255"/>
            <ac:spMk id="2" creationId="{97C7E720-DBEF-4CA6-8374-53BC8A5F4DE9}"/>
          </ac:spMkLst>
        </pc:spChg>
        <pc:picChg chg="add mod">
          <ac:chgData name="Natalie Cummins" userId="bd92c9c1-7919-49b2-898b-e3d1e62773ef" providerId="ADAL" clId="{1D36CEBF-C4F0-47CE-9568-87BB87383484}" dt="2025-07-22T19:54:41.541" v="156"/>
          <ac:picMkLst>
            <pc:docMk/>
            <pc:sldMk cId="821659099" sldId="2255"/>
            <ac:picMk id="3" creationId="{08D687E0-D015-3718-F9F8-DCEC9EB1895D}"/>
          </ac:picMkLst>
        </pc:picChg>
      </pc:sldChg>
      <pc:sldChg chg="addSp delSp modSp add mod">
        <pc:chgData name="Natalie Cummins" userId="bd92c9c1-7919-49b2-898b-e3d1e62773ef" providerId="ADAL" clId="{1D36CEBF-C4F0-47CE-9568-87BB87383484}" dt="2025-07-22T20:21:36.697" v="408" actId="1076"/>
        <pc:sldMkLst>
          <pc:docMk/>
          <pc:sldMk cId="3699541649" sldId="2256"/>
        </pc:sldMkLst>
        <pc:spChg chg="mod">
          <ac:chgData name="Natalie Cummins" userId="bd92c9c1-7919-49b2-898b-e3d1e62773ef" providerId="ADAL" clId="{1D36CEBF-C4F0-47CE-9568-87BB87383484}" dt="2025-07-22T20:21:30.488" v="406" actId="14100"/>
          <ac:spMkLst>
            <pc:docMk/>
            <pc:sldMk cId="3699541649" sldId="2256"/>
            <ac:spMk id="2" creationId="{97C7E720-DBEF-4CA6-8374-53BC8A5F4DE9}"/>
          </ac:spMkLst>
        </pc:spChg>
        <pc:picChg chg="add mod">
          <ac:chgData name="Natalie Cummins" userId="bd92c9c1-7919-49b2-898b-e3d1e62773ef" providerId="ADAL" clId="{1D36CEBF-C4F0-47CE-9568-87BB87383484}" dt="2025-07-22T19:54:45.248" v="158"/>
          <ac:picMkLst>
            <pc:docMk/>
            <pc:sldMk cId="3699541649" sldId="2256"/>
            <ac:picMk id="3" creationId="{856D233D-A1E6-81F4-7217-3E4D33A0A8F1}"/>
          </ac:picMkLst>
        </pc:picChg>
        <pc:picChg chg="mod">
          <ac:chgData name="Natalie Cummins" userId="bd92c9c1-7919-49b2-898b-e3d1e62773ef" providerId="ADAL" clId="{1D36CEBF-C4F0-47CE-9568-87BB87383484}" dt="2025-07-22T20:21:36.697" v="408" actId="1076"/>
          <ac:picMkLst>
            <pc:docMk/>
            <pc:sldMk cId="3699541649" sldId="2256"/>
            <ac:picMk id="9" creationId="{8E122044-C48B-AD9A-97A2-F863DAAB1374}"/>
          </ac:picMkLst>
        </pc:picChg>
      </pc:sldChg>
      <pc:sldChg chg="addSp delSp modSp add del mod">
        <pc:chgData name="Natalie Cummins" userId="bd92c9c1-7919-49b2-898b-e3d1e62773ef" providerId="ADAL" clId="{1D36CEBF-C4F0-47CE-9568-87BB87383484}" dt="2025-07-22T19:59:33.338" v="237" actId="47"/>
        <pc:sldMkLst>
          <pc:docMk/>
          <pc:sldMk cId="2910469820" sldId="2258"/>
        </pc:sldMkLst>
      </pc:sldChg>
      <pc:sldChg chg="addSp delSp modSp add mod">
        <pc:chgData name="Natalie Cummins" userId="bd92c9c1-7919-49b2-898b-e3d1e62773ef" providerId="ADAL" clId="{1D36CEBF-C4F0-47CE-9568-87BB87383484}" dt="2025-08-11T11:53:40.043" v="612" actId="20577"/>
        <pc:sldMkLst>
          <pc:docMk/>
          <pc:sldMk cId="3027108994" sldId="2261"/>
        </pc:sldMkLst>
        <pc:spChg chg="mod">
          <ac:chgData name="Natalie Cummins" userId="bd92c9c1-7919-49b2-898b-e3d1e62773ef" providerId="ADAL" clId="{1D36CEBF-C4F0-47CE-9568-87BB87383484}" dt="2025-08-11T11:53:40.043" v="612" actId="20577"/>
          <ac:spMkLst>
            <pc:docMk/>
            <pc:sldMk cId="3027108994" sldId="2261"/>
            <ac:spMk id="2" creationId="{18381917-896F-455D-97AA-6DB7090F2F1F}"/>
          </ac:spMkLst>
        </pc:spChg>
        <pc:picChg chg="add mod">
          <ac:chgData name="Natalie Cummins" userId="bd92c9c1-7919-49b2-898b-e3d1e62773ef" providerId="ADAL" clId="{1D36CEBF-C4F0-47CE-9568-87BB87383484}" dt="2025-07-22T19:55:03.274" v="166"/>
          <ac:picMkLst>
            <pc:docMk/>
            <pc:sldMk cId="3027108994" sldId="2261"/>
            <ac:picMk id="7" creationId="{7340A65A-49F9-EBC3-053C-B3B4608773F2}"/>
          </ac:picMkLst>
        </pc:picChg>
      </pc:sldChg>
      <pc:sldChg chg="addSp delSp modSp add mod">
        <pc:chgData name="Natalie Cummins" userId="bd92c9c1-7919-49b2-898b-e3d1e62773ef" providerId="ADAL" clId="{1D36CEBF-C4F0-47CE-9568-87BB87383484}" dt="2025-08-11T11:53:35.648" v="608" actId="20577"/>
        <pc:sldMkLst>
          <pc:docMk/>
          <pc:sldMk cId="1368436870" sldId="2262"/>
        </pc:sldMkLst>
        <pc:spChg chg="mod">
          <ac:chgData name="Natalie Cummins" userId="bd92c9c1-7919-49b2-898b-e3d1e62773ef" providerId="ADAL" clId="{1D36CEBF-C4F0-47CE-9568-87BB87383484}" dt="2025-08-11T11:53:35.648" v="608" actId="20577"/>
          <ac:spMkLst>
            <pc:docMk/>
            <pc:sldMk cId="1368436870" sldId="2262"/>
            <ac:spMk id="2" creationId="{18381917-896F-455D-97AA-6DB7090F2F1F}"/>
          </ac:spMkLst>
        </pc:spChg>
        <pc:spChg chg="mod">
          <ac:chgData name="Natalie Cummins" userId="bd92c9c1-7919-49b2-898b-e3d1e62773ef" providerId="ADAL" clId="{1D36CEBF-C4F0-47CE-9568-87BB87383484}" dt="2025-07-28T12:23:57.593" v="540" actId="14100"/>
          <ac:spMkLst>
            <pc:docMk/>
            <pc:sldMk cId="1368436870" sldId="2262"/>
            <ac:spMk id="3" creationId="{7D6BE21A-FBFD-4D33-99E8-00694FB64EDF}"/>
          </ac:spMkLst>
        </pc:spChg>
        <pc:spChg chg="mod">
          <ac:chgData name="Natalie Cummins" userId="bd92c9c1-7919-49b2-898b-e3d1e62773ef" providerId="ADAL" clId="{1D36CEBF-C4F0-47CE-9568-87BB87383484}" dt="2025-07-28T12:10:54.246" v="516" actId="255"/>
          <ac:spMkLst>
            <pc:docMk/>
            <pc:sldMk cId="1368436870" sldId="2262"/>
            <ac:spMk id="5" creationId="{30B66DAF-3DD0-4A9D-82C4-6A03BAB0EA37}"/>
          </ac:spMkLst>
        </pc:spChg>
        <pc:picChg chg="mod">
          <ac:chgData name="Natalie Cummins" userId="bd92c9c1-7919-49b2-898b-e3d1e62773ef" providerId="ADAL" clId="{1D36CEBF-C4F0-47CE-9568-87BB87383484}" dt="2025-07-28T12:18:54.580" v="527" actId="1076"/>
          <ac:picMkLst>
            <pc:docMk/>
            <pc:sldMk cId="1368436870" sldId="2262"/>
            <ac:picMk id="6" creationId="{53D406FC-ABE6-7E51-59BF-D8AA9357F64C}"/>
          </ac:picMkLst>
        </pc:picChg>
        <pc:picChg chg="add mod">
          <ac:chgData name="Natalie Cummins" userId="bd92c9c1-7919-49b2-898b-e3d1e62773ef" providerId="ADAL" clId="{1D36CEBF-C4F0-47CE-9568-87BB87383484}" dt="2025-07-22T19:54:58.377" v="164"/>
          <ac:picMkLst>
            <pc:docMk/>
            <pc:sldMk cId="1368436870" sldId="2262"/>
            <ac:picMk id="7" creationId="{15C68214-058E-0E20-8246-AAC864CFCE20}"/>
          </ac:picMkLst>
        </pc:picChg>
        <pc:picChg chg="add mod">
          <ac:chgData name="Natalie Cummins" userId="bd92c9c1-7919-49b2-898b-e3d1e62773ef" providerId="ADAL" clId="{1D36CEBF-C4F0-47CE-9568-87BB87383484}" dt="2025-07-28T12:24:01.444" v="541" actId="1076"/>
          <ac:picMkLst>
            <pc:docMk/>
            <pc:sldMk cId="1368436870" sldId="2262"/>
            <ac:picMk id="10" creationId="{BA60DFEB-0DEC-6533-F467-2CC40E54F3B3}"/>
          </ac:picMkLst>
        </pc:picChg>
      </pc:sldChg>
      <pc:sldChg chg="addSp delSp modSp add mod">
        <pc:chgData name="Natalie Cummins" userId="bd92c9c1-7919-49b2-898b-e3d1e62773ef" providerId="ADAL" clId="{1D36CEBF-C4F0-47CE-9568-87BB87383484}" dt="2025-08-11T11:53:45.088" v="616" actId="20577"/>
        <pc:sldMkLst>
          <pc:docMk/>
          <pc:sldMk cId="2334623962" sldId="2263"/>
        </pc:sldMkLst>
        <pc:spChg chg="mod">
          <ac:chgData name="Natalie Cummins" userId="bd92c9c1-7919-49b2-898b-e3d1e62773ef" providerId="ADAL" clId="{1D36CEBF-C4F0-47CE-9568-87BB87383484}" dt="2025-08-11T11:53:45.088" v="616" actId="20577"/>
          <ac:spMkLst>
            <pc:docMk/>
            <pc:sldMk cId="2334623962" sldId="2263"/>
            <ac:spMk id="2" creationId="{18381917-896F-455D-97AA-6DB7090F2F1F}"/>
          </ac:spMkLst>
        </pc:spChg>
        <pc:picChg chg="add mod">
          <ac:chgData name="Natalie Cummins" userId="bd92c9c1-7919-49b2-898b-e3d1e62773ef" providerId="ADAL" clId="{1D36CEBF-C4F0-47CE-9568-87BB87383484}" dt="2025-07-22T19:55:07.741" v="168"/>
          <ac:picMkLst>
            <pc:docMk/>
            <pc:sldMk cId="2334623962" sldId="2263"/>
            <ac:picMk id="3" creationId="{7988EA48-68D8-4CC5-31DE-E6D091B601E4}"/>
          </ac:picMkLst>
        </pc:picChg>
      </pc:sldChg>
      <pc:sldChg chg="addSp delSp modSp add mod">
        <pc:chgData name="Natalie Cummins" userId="bd92c9c1-7919-49b2-898b-e3d1e62773ef" providerId="ADAL" clId="{1D36CEBF-C4F0-47CE-9568-87BB87383484}" dt="2025-08-11T11:53:50.443" v="620" actId="20577"/>
        <pc:sldMkLst>
          <pc:docMk/>
          <pc:sldMk cId="2491020973" sldId="2265"/>
        </pc:sldMkLst>
        <pc:spChg chg="mod">
          <ac:chgData name="Natalie Cummins" userId="bd92c9c1-7919-49b2-898b-e3d1e62773ef" providerId="ADAL" clId="{1D36CEBF-C4F0-47CE-9568-87BB87383484}" dt="2025-08-11T11:53:50.443" v="620" actId="20577"/>
          <ac:spMkLst>
            <pc:docMk/>
            <pc:sldMk cId="2491020973" sldId="2265"/>
            <ac:spMk id="2" creationId="{18381917-896F-455D-97AA-6DB7090F2F1F}"/>
          </ac:spMkLst>
        </pc:spChg>
        <pc:spChg chg="mod">
          <ac:chgData name="Natalie Cummins" userId="bd92c9c1-7919-49b2-898b-e3d1e62773ef" providerId="ADAL" clId="{1D36CEBF-C4F0-47CE-9568-87BB87383484}" dt="2025-07-28T12:24:28.294" v="544" actId="255"/>
          <ac:spMkLst>
            <pc:docMk/>
            <pc:sldMk cId="2491020973" sldId="2265"/>
            <ac:spMk id="5" creationId="{30B66DAF-3DD0-4A9D-82C4-6A03BAB0EA37}"/>
          </ac:spMkLst>
        </pc:spChg>
        <pc:picChg chg="mod">
          <ac:chgData name="Natalie Cummins" userId="bd92c9c1-7919-49b2-898b-e3d1e62773ef" providerId="ADAL" clId="{1D36CEBF-C4F0-47CE-9568-87BB87383484}" dt="2025-07-28T12:24:32.142" v="545" actId="14100"/>
          <ac:picMkLst>
            <pc:docMk/>
            <pc:sldMk cId="2491020973" sldId="2265"/>
            <ac:picMk id="3" creationId="{B216EE75-76DB-4847-DD4D-ACE3401A9D36}"/>
          </ac:picMkLst>
        </pc:picChg>
        <pc:picChg chg="add mod">
          <ac:chgData name="Natalie Cummins" userId="bd92c9c1-7919-49b2-898b-e3d1e62773ef" providerId="ADAL" clId="{1D36CEBF-C4F0-47CE-9568-87BB87383484}" dt="2025-07-22T19:55:14.894" v="170"/>
          <ac:picMkLst>
            <pc:docMk/>
            <pc:sldMk cId="2491020973" sldId="2265"/>
            <ac:picMk id="7" creationId="{6423E6FC-5B90-9733-3700-A93939A29323}"/>
          </ac:picMkLst>
        </pc:picChg>
      </pc:sldChg>
      <pc:sldChg chg="addSp delSp modSp add del mod">
        <pc:chgData name="Natalie Cummins" userId="bd92c9c1-7919-49b2-898b-e3d1e62773ef" providerId="ADAL" clId="{1D36CEBF-C4F0-47CE-9568-87BB87383484}" dt="2025-07-22T19:59:52.374" v="241" actId="47"/>
        <pc:sldMkLst>
          <pc:docMk/>
          <pc:sldMk cId="3041535740" sldId="2268"/>
        </pc:sldMkLst>
      </pc:sldChg>
      <pc:sldChg chg="addSp delSp modSp add mod">
        <pc:chgData name="Natalie Cummins" userId="bd92c9c1-7919-49b2-898b-e3d1e62773ef" providerId="ADAL" clId="{1D36CEBF-C4F0-47CE-9568-87BB87383484}" dt="2025-07-28T12:25:42.978" v="553" actId="1076"/>
        <pc:sldMkLst>
          <pc:docMk/>
          <pc:sldMk cId="2410448275" sldId="2269"/>
        </pc:sldMkLst>
        <pc:spChg chg="mod">
          <ac:chgData name="Natalie Cummins" userId="bd92c9c1-7919-49b2-898b-e3d1e62773ef" providerId="ADAL" clId="{1D36CEBF-C4F0-47CE-9568-87BB87383484}" dt="2025-07-22T20:22:02.828" v="409" actId="14100"/>
          <ac:spMkLst>
            <pc:docMk/>
            <pc:sldMk cId="2410448275" sldId="2269"/>
            <ac:spMk id="2" creationId="{1D1602F5-1E70-4C81-9F9A-5C70106510B1}"/>
          </ac:spMkLst>
        </pc:spChg>
        <pc:spChg chg="mod">
          <ac:chgData name="Natalie Cummins" userId="bd92c9c1-7919-49b2-898b-e3d1e62773ef" providerId="ADAL" clId="{1D36CEBF-C4F0-47CE-9568-87BB87383484}" dt="2025-07-28T12:25:18.103" v="551" actId="14100"/>
          <ac:spMkLst>
            <pc:docMk/>
            <pc:sldMk cId="2410448275" sldId="2269"/>
            <ac:spMk id="7" creationId="{ECCC3B8F-7B85-4AE0-8AE4-72DC2B887C90}"/>
          </ac:spMkLst>
        </pc:spChg>
        <pc:picChg chg="add mod">
          <ac:chgData name="Natalie Cummins" userId="bd92c9c1-7919-49b2-898b-e3d1e62773ef" providerId="ADAL" clId="{1D36CEBF-C4F0-47CE-9568-87BB87383484}" dt="2025-07-22T19:55:23.343" v="174"/>
          <ac:picMkLst>
            <pc:docMk/>
            <pc:sldMk cId="2410448275" sldId="2269"/>
            <ac:picMk id="3" creationId="{C11EA818-136C-F43A-4D3B-D02BABED340C}"/>
          </ac:picMkLst>
        </pc:picChg>
        <pc:picChg chg="mod">
          <ac:chgData name="Natalie Cummins" userId="bd92c9c1-7919-49b2-898b-e3d1e62773ef" providerId="ADAL" clId="{1D36CEBF-C4F0-47CE-9568-87BB87383484}" dt="2025-07-28T12:25:42.978" v="553" actId="1076"/>
          <ac:picMkLst>
            <pc:docMk/>
            <pc:sldMk cId="2410448275" sldId="2269"/>
            <ac:picMk id="8" creationId="{139B3754-997F-B368-B56F-16A08527B0A3}"/>
          </ac:picMkLst>
        </pc:picChg>
      </pc:sldChg>
      <pc:sldChg chg="addSp delSp modSp add mod">
        <pc:chgData name="Natalie Cummins" userId="bd92c9c1-7919-49b2-898b-e3d1e62773ef" providerId="ADAL" clId="{1D36CEBF-C4F0-47CE-9568-87BB87383484}" dt="2025-08-11T11:54:07.509" v="625" actId="1076"/>
        <pc:sldMkLst>
          <pc:docMk/>
          <pc:sldMk cId="4222129005" sldId="2270"/>
        </pc:sldMkLst>
        <pc:spChg chg="mod">
          <ac:chgData name="Natalie Cummins" userId="bd92c9c1-7919-49b2-898b-e3d1e62773ef" providerId="ADAL" clId="{1D36CEBF-C4F0-47CE-9568-87BB87383484}" dt="2025-07-22T20:22:10.336" v="410" actId="14100"/>
          <ac:spMkLst>
            <pc:docMk/>
            <pc:sldMk cId="4222129005" sldId="2270"/>
            <ac:spMk id="2" creationId="{6491CDFB-C019-49AE-AB3A-571192C57C8F}"/>
          </ac:spMkLst>
        </pc:spChg>
        <pc:spChg chg="mod">
          <ac:chgData name="Natalie Cummins" userId="bd92c9c1-7919-49b2-898b-e3d1e62773ef" providerId="ADAL" clId="{1D36CEBF-C4F0-47CE-9568-87BB87383484}" dt="2025-07-28T12:26:10.244" v="556" actId="255"/>
          <ac:spMkLst>
            <pc:docMk/>
            <pc:sldMk cId="4222129005" sldId="2270"/>
            <ac:spMk id="9" creationId="{CE0193CE-3838-4499-8DC1-6EF07E901782}"/>
          </ac:spMkLst>
        </pc:spChg>
        <pc:picChg chg="add mod">
          <ac:chgData name="Natalie Cummins" userId="bd92c9c1-7919-49b2-898b-e3d1e62773ef" providerId="ADAL" clId="{1D36CEBF-C4F0-47CE-9568-87BB87383484}" dt="2025-07-22T19:55:27.010" v="176"/>
          <ac:picMkLst>
            <pc:docMk/>
            <pc:sldMk cId="4222129005" sldId="2270"/>
            <ac:picMk id="3" creationId="{A864C805-7B4A-AAC4-2726-AD29FBF33415}"/>
          </ac:picMkLst>
        </pc:picChg>
        <pc:picChg chg="mod">
          <ac:chgData name="Natalie Cummins" userId="bd92c9c1-7919-49b2-898b-e3d1e62773ef" providerId="ADAL" clId="{1D36CEBF-C4F0-47CE-9568-87BB87383484}" dt="2025-08-11T11:54:07.509" v="625" actId="1076"/>
          <ac:picMkLst>
            <pc:docMk/>
            <pc:sldMk cId="4222129005" sldId="2270"/>
            <ac:picMk id="7" creationId="{8114F83C-40EA-162E-86DD-3810C331CE84}"/>
          </ac:picMkLst>
        </pc:picChg>
      </pc:sldChg>
      <pc:sldChg chg="addSp delSp modSp add mod">
        <pc:chgData name="Natalie Cummins" userId="bd92c9c1-7919-49b2-898b-e3d1e62773ef" providerId="ADAL" clId="{1D36CEBF-C4F0-47CE-9568-87BB87383484}" dt="2025-07-28T12:27:24.739" v="570" actId="1076"/>
        <pc:sldMkLst>
          <pc:docMk/>
          <pc:sldMk cId="3541058483" sldId="2272"/>
        </pc:sldMkLst>
        <pc:spChg chg="mod">
          <ac:chgData name="Natalie Cummins" userId="bd92c9c1-7919-49b2-898b-e3d1e62773ef" providerId="ADAL" clId="{1D36CEBF-C4F0-47CE-9568-87BB87383484}" dt="2025-07-22T20:22:57.432" v="420" actId="2711"/>
          <ac:spMkLst>
            <pc:docMk/>
            <pc:sldMk cId="3541058483" sldId="2272"/>
            <ac:spMk id="2" creationId="{22FE0DCC-5B00-640E-A636-0BDBA1F4F527}"/>
          </ac:spMkLst>
        </pc:spChg>
        <pc:spChg chg="mod">
          <ac:chgData name="Natalie Cummins" userId="bd92c9c1-7919-49b2-898b-e3d1e62773ef" providerId="ADAL" clId="{1D36CEBF-C4F0-47CE-9568-87BB87383484}" dt="2025-07-28T12:27:24.739" v="570" actId="1076"/>
          <ac:spMkLst>
            <pc:docMk/>
            <pc:sldMk cId="3541058483" sldId="2272"/>
            <ac:spMk id="6" creationId="{6BBCFAA2-C2DE-F3C7-00D9-DF0EAA861D3D}"/>
          </ac:spMkLst>
        </pc:spChg>
        <pc:picChg chg="add mod">
          <ac:chgData name="Natalie Cummins" userId="bd92c9c1-7919-49b2-898b-e3d1e62773ef" providerId="ADAL" clId="{1D36CEBF-C4F0-47CE-9568-87BB87383484}" dt="2025-07-22T19:55:46.285" v="186"/>
          <ac:picMkLst>
            <pc:docMk/>
            <pc:sldMk cId="3541058483" sldId="2272"/>
            <ac:picMk id="5" creationId="{9887F1B1-5373-E7BB-E418-1854323CFF50}"/>
          </ac:picMkLst>
        </pc:picChg>
      </pc:sldChg>
      <pc:sldChg chg="addSp delSp modSp add del mod">
        <pc:chgData name="Natalie Cummins" userId="bd92c9c1-7919-49b2-898b-e3d1e62773ef" providerId="ADAL" clId="{1D36CEBF-C4F0-47CE-9568-87BB87383484}" dt="2025-07-22T20:00:18.344" v="245" actId="47"/>
        <pc:sldMkLst>
          <pc:docMk/>
          <pc:sldMk cId="1705611110" sldId="2273"/>
        </pc:sldMkLst>
      </pc:sldChg>
      <pc:sldChg chg="addSp delSp modSp add mod">
        <pc:chgData name="Natalie Cummins" userId="bd92c9c1-7919-49b2-898b-e3d1e62773ef" providerId="ADAL" clId="{1D36CEBF-C4F0-47CE-9568-87BB87383484}" dt="2025-07-28T12:27:49.352" v="572" actId="14100"/>
        <pc:sldMkLst>
          <pc:docMk/>
          <pc:sldMk cId="1061649147" sldId="2274"/>
        </pc:sldMkLst>
        <pc:spChg chg="mod">
          <ac:chgData name="Natalie Cummins" userId="bd92c9c1-7919-49b2-898b-e3d1e62773ef" providerId="ADAL" clId="{1D36CEBF-C4F0-47CE-9568-87BB87383484}" dt="2025-07-28T12:27:39.828" v="571" actId="255"/>
          <ac:spMkLst>
            <pc:docMk/>
            <pc:sldMk cId="1061649147" sldId="2274"/>
            <ac:spMk id="2" creationId="{D1740C55-EBDA-5C26-B35C-51E24ED28BFC}"/>
          </ac:spMkLst>
        </pc:spChg>
        <pc:graphicFrameChg chg="mod modGraphic">
          <ac:chgData name="Natalie Cummins" userId="bd92c9c1-7919-49b2-898b-e3d1e62773ef" providerId="ADAL" clId="{1D36CEBF-C4F0-47CE-9568-87BB87383484}" dt="2025-07-28T12:27:49.352" v="572" actId="14100"/>
          <ac:graphicFrameMkLst>
            <pc:docMk/>
            <pc:sldMk cId="1061649147" sldId="2274"/>
            <ac:graphicFrameMk id="12" creationId="{6C0D3B46-C52E-60E0-DB3B-A26A42A22C1B}"/>
          </ac:graphicFrameMkLst>
        </pc:graphicFrameChg>
        <pc:picChg chg="add mod">
          <ac:chgData name="Natalie Cummins" userId="bd92c9c1-7919-49b2-898b-e3d1e62773ef" providerId="ADAL" clId="{1D36CEBF-C4F0-47CE-9568-87BB87383484}" dt="2025-07-22T19:55:49.714" v="188"/>
          <ac:picMkLst>
            <pc:docMk/>
            <pc:sldMk cId="1061649147" sldId="2274"/>
            <ac:picMk id="3" creationId="{20BC8AAE-BD84-5530-DE5B-FAA5D0FEFA8C}"/>
          </ac:picMkLst>
        </pc:picChg>
      </pc:sldChg>
      <pc:sldChg chg="addSp delSp modSp add mod">
        <pc:chgData name="Natalie Cummins" userId="bd92c9c1-7919-49b2-898b-e3d1e62773ef" providerId="ADAL" clId="{1D36CEBF-C4F0-47CE-9568-87BB87383484}" dt="2025-07-22T20:23:44.447" v="426" actId="14100"/>
        <pc:sldMkLst>
          <pc:docMk/>
          <pc:sldMk cId="2130291923" sldId="2594"/>
        </pc:sldMkLst>
        <pc:spChg chg="mod">
          <ac:chgData name="Natalie Cummins" userId="bd92c9c1-7919-49b2-898b-e3d1e62773ef" providerId="ADAL" clId="{1D36CEBF-C4F0-47CE-9568-87BB87383484}" dt="2025-07-22T20:23:44.447" v="426" actId="14100"/>
          <ac:spMkLst>
            <pc:docMk/>
            <pc:sldMk cId="2130291923" sldId="2594"/>
            <ac:spMk id="2" creationId="{5D1C5E35-AB7B-482C-AA6D-597E0490F5F7}"/>
          </ac:spMkLst>
        </pc:spChg>
        <pc:spChg chg="mod">
          <ac:chgData name="Natalie Cummins" userId="bd92c9c1-7919-49b2-898b-e3d1e62773ef" providerId="ADAL" clId="{1D36CEBF-C4F0-47CE-9568-87BB87383484}" dt="2025-07-22T19:43:18.979" v="92" actId="1076"/>
          <ac:spMkLst>
            <pc:docMk/>
            <pc:sldMk cId="2130291923" sldId="2594"/>
            <ac:spMk id="4" creationId="{AB98D4E2-8FBA-4126-91F2-A50DFC9C5A35}"/>
          </ac:spMkLst>
        </pc:spChg>
        <pc:picChg chg="add mod">
          <ac:chgData name="Natalie Cummins" userId="bd92c9c1-7919-49b2-898b-e3d1e62773ef" providerId="ADAL" clId="{1D36CEBF-C4F0-47CE-9568-87BB87383484}" dt="2025-07-22T19:56:04.496" v="196"/>
          <ac:picMkLst>
            <pc:docMk/>
            <pc:sldMk cId="2130291923" sldId="2594"/>
            <ac:picMk id="3" creationId="{2C9ED1B9-86BF-BDCB-D140-A3E3D4BC748F}"/>
          </ac:picMkLst>
        </pc:picChg>
      </pc:sldChg>
      <pc:sldChg chg="addSp delSp modSp add mod">
        <pc:chgData name="Natalie Cummins" userId="bd92c9c1-7919-49b2-898b-e3d1e62773ef" providerId="ADAL" clId="{1D36CEBF-C4F0-47CE-9568-87BB87383484}" dt="2025-07-22T20:23:52.387" v="427" actId="14100"/>
        <pc:sldMkLst>
          <pc:docMk/>
          <pc:sldMk cId="1739847833" sldId="2595"/>
        </pc:sldMkLst>
        <pc:spChg chg="mod">
          <ac:chgData name="Natalie Cummins" userId="bd92c9c1-7919-49b2-898b-e3d1e62773ef" providerId="ADAL" clId="{1D36CEBF-C4F0-47CE-9568-87BB87383484}" dt="2025-07-22T20:23:52.387" v="427" actId="14100"/>
          <ac:spMkLst>
            <pc:docMk/>
            <pc:sldMk cId="1739847833" sldId="2595"/>
            <ac:spMk id="2" creationId="{5D1C5E35-AB7B-482C-AA6D-597E0490F5F7}"/>
          </ac:spMkLst>
        </pc:spChg>
        <pc:spChg chg="mod">
          <ac:chgData name="Natalie Cummins" userId="bd92c9c1-7919-49b2-898b-e3d1e62773ef" providerId="ADAL" clId="{1D36CEBF-C4F0-47CE-9568-87BB87383484}" dt="2025-07-22T19:43:31.747" v="94" actId="1076"/>
          <ac:spMkLst>
            <pc:docMk/>
            <pc:sldMk cId="1739847833" sldId="2595"/>
            <ac:spMk id="4" creationId="{AB98D4E2-8FBA-4126-91F2-A50DFC9C5A35}"/>
          </ac:spMkLst>
        </pc:spChg>
        <pc:picChg chg="add mod">
          <ac:chgData name="Natalie Cummins" userId="bd92c9c1-7919-49b2-898b-e3d1e62773ef" providerId="ADAL" clId="{1D36CEBF-C4F0-47CE-9568-87BB87383484}" dt="2025-07-22T19:56:07.944" v="198"/>
          <ac:picMkLst>
            <pc:docMk/>
            <pc:sldMk cId="1739847833" sldId="2595"/>
            <ac:picMk id="3" creationId="{B93D9548-03A5-A4E8-D17C-D330611B925E}"/>
          </ac:picMkLst>
        </pc:picChg>
      </pc:sldChg>
      <pc:sldChg chg="addSp delSp modSp add mod">
        <pc:chgData name="Natalie Cummins" userId="bd92c9c1-7919-49b2-898b-e3d1e62773ef" providerId="ADAL" clId="{1D36CEBF-C4F0-47CE-9568-87BB87383484}" dt="2025-07-22T20:23:57.579" v="428" actId="14100"/>
        <pc:sldMkLst>
          <pc:docMk/>
          <pc:sldMk cId="762843500" sldId="2596"/>
        </pc:sldMkLst>
        <pc:spChg chg="mod">
          <ac:chgData name="Natalie Cummins" userId="bd92c9c1-7919-49b2-898b-e3d1e62773ef" providerId="ADAL" clId="{1D36CEBF-C4F0-47CE-9568-87BB87383484}" dt="2025-07-22T20:23:57.579" v="428" actId="14100"/>
          <ac:spMkLst>
            <pc:docMk/>
            <pc:sldMk cId="762843500" sldId="2596"/>
            <ac:spMk id="2" creationId="{5D1C5E35-AB7B-482C-AA6D-597E0490F5F7}"/>
          </ac:spMkLst>
        </pc:spChg>
        <pc:spChg chg="mod">
          <ac:chgData name="Natalie Cummins" userId="bd92c9c1-7919-49b2-898b-e3d1e62773ef" providerId="ADAL" clId="{1D36CEBF-C4F0-47CE-9568-87BB87383484}" dt="2025-07-22T19:43:39.288" v="96" actId="1076"/>
          <ac:spMkLst>
            <pc:docMk/>
            <pc:sldMk cId="762843500" sldId="2596"/>
            <ac:spMk id="4" creationId="{AB98D4E2-8FBA-4126-91F2-A50DFC9C5A35}"/>
          </ac:spMkLst>
        </pc:spChg>
        <pc:picChg chg="add mod">
          <ac:chgData name="Natalie Cummins" userId="bd92c9c1-7919-49b2-898b-e3d1e62773ef" providerId="ADAL" clId="{1D36CEBF-C4F0-47CE-9568-87BB87383484}" dt="2025-07-22T19:56:11.241" v="200"/>
          <ac:picMkLst>
            <pc:docMk/>
            <pc:sldMk cId="762843500" sldId="2596"/>
            <ac:picMk id="3" creationId="{3874B3AE-ECF6-F1AF-F1D5-04C9B7A077CA}"/>
          </ac:picMkLst>
        </pc:picChg>
      </pc:sldChg>
      <pc:sldChg chg="addSp delSp modSp add mod">
        <pc:chgData name="Natalie Cummins" userId="bd92c9c1-7919-49b2-898b-e3d1e62773ef" providerId="ADAL" clId="{1D36CEBF-C4F0-47CE-9568-87BB87383484}" dt="2025-07-22T19:51:56.910" v="111" actId="14100"/>
        <pc:sldMkLst>
          <pc:docMk/>
          <pc:sldMk cId="3995641416" sldId="2620"/>
        </pc:sldMkLst>
        <pc:spChg chg="mod">
          <ac:chgData name="Natalie Cummins" userId="bd92c9c1-7919-49b2-898b-e3d1e62773ef" providerId="ADAL" clId="{1D36CEBF-C4F0-47CE-9568-87BB87383484}" dt="2025-07-22T19:39:26.357" v="56" actId="20577"/>
          <ac:spMkLst>
            <pc:docMk/>
            <pc:sldMk cId="3995641416" sldId="2620"/>
            <ac:spMk id="3" creationId="{BE76BA4E-1D4A-DFAC-0D2E-D7626FB3D007}"/>
          </ac:spMkLst>
        </pc:spChg>
        <pc:picChg chg="add mod">
          <ac:chgData name="Natalie Cummins" userId="bd92c9c1-7919-49b2-898b-e3d1e62773ef" providerId="ADAL" clId="{1D36CEBF-C4F0-47CE-9568-87BB87383484}" dt="2025-07-22T19:51:56.910" v="111" actId="14100"/>
          <ac:picMkLst>
            <pc:docMk/>
            <pc:sldMk cId="3995641416" sldId="2620"/>
            <ac:picMk id="7" creationId="{0B8CEC4A-FC00-95CE-29C8-B58E7770AF45}"/>
          </ac:picMkLst>
        </pc:picChg>
      </pc:sldChg>
      <pc:sldChg chg="addSp delSp modSp add del mod">
        <pc:chgData name="Natalie Cummins" userId="bd92c9c1-7919-49b2-898b-e3d1e62773ef" providerId="ADAL" clId="{1D36CEBF-C4F0-47CE-9568-87BB87383484}" dt="2025-07-22T19:57:29.356" v="215" actId="47"/>
        <pc:sldMkLst>
          <pc:docMk/>
          <pc:sldMk cId="529219163" sldId="2621"/>
        </pc:sldMkLst>
      </pc:sldChg>
      <pc:sldChg chg="addSp delSp modSp add mod">
        <pc:chgData name="Natalie Cummins" userId="bd92c9c1-7919-49b2-898b-e3d1e62773ef" providerId="ADAL" clId="{1D36CEBF-C4F0-47CE-9568-87BB87383484}" dt="2025-07-28T12:04:54.526" v="457" actId="478"/>
        <pc:sldMkLst>
          <pc:docMk/>
          <pc:sldMk cId="2517700386" sldId="2622"/>
        </pc:sldMkLst>
        <pc:picChg chg="add mod">
          <ac:chgData name="Natalie Cummins" userId="bd92c9c1-7919-49b2-898b-e3d1e62773ef" providerId="ADAL" clId="{1D36CEBF-C4F0-47CE-9568-87BB87383484}" dt="2025-07-22T19:52:14.965" v="114"/>
          <ac:picMkLst>
            <pc:docMk/>
            <pc:sldMk cId="2517700386" sldId="2622"/>
            <ac:picMk id="3" creationId="{E1AB7BAF-BAB9-5629-3FA8-26F14F616E46}"/>
          </ac:picMkLst>
        </pc:picChg>
      </pc:sldChg>
      <pc:sldChg chg="addSp delSp modSp add del mod">
        <pc:chgData name="Natalie Cummins" userId="bd92c9c1-7919-49b2-898b-e3d1e62773ef" providerId="ADAL" clId="{1D36CEBF-C4F0-47CE-9568-87BB87383484}" dt="2025-07-22T19:58:00.924" v="221" actId="47"/>
        <pc:sldMkLst>
          <pc:docMk/>
          <pc:sldMk cId="3371424273" sldId="2623"/>
        </pc:sldMkLst>
      </pc:sldChg>
      <pc:sldChg chg="addSp delSp modSp add mod">
        <pc:chgData name="Natalie Cummins" userId="bd92c9c1-7919-49b2-898b-e3d1e62773ef" providerId="ADAL" clId="{1D36CEBF-C4F0-47CE-9568-87BB87383484}" dt="2025-07-28T12:05:03.609" v="458" actId="1076"/>
        <pc:sldMkLst>
          <pc:docMk/>
          <pc:sldMk cId="2051859988" sldId="2624"/>
        </pc:sldMkLst>
        <pc:picChg chg="add mod">
          <ac:chgData name="Natalie Cummins" userId="bd92c9c1-7919-49b2-898b-e3d1e62773ef" providerId="ADAL" clId="{1D36CEBF-C4F0-47CE-9568-87BB87383484}" dt="2025-07-22T19:52:27.556" v="120"/>
          <ac:picMkLst>
            <pc:docMk/>
            <pc:sldMk cId="2051859988" sldId="2624"/>
            <ac:picMk id="5" creationId="{55A4F368-EC5F-2B13-F6A2-68A822410FCC}"/>
          </ac:picMkLst>
        </pc:picChg>
        <pc:picChg chg="mod">
          <ac:chgData name="Natalie Cummins" userId="bd92c9c1-7919-49b2-898b-e3d1e62773ef" providerId="ADAL" clId="{1D36CEBF-C4F0-47CE-9568-87BB87383484}" dt="2025-07-24T12:38:17.706" v="456" actId="1076"/>
          <ac:picMkLst>
            <pc:docMk/>
            <pc:sldMk cId="2051859988" sldId="2624"/>
            <ac:picMk id="22" creationId="{569888B3-08B6-F643-903E-5E8807F534A0}"/>
          </ac:picMkLst>
        </pc:picChg>
        <pc:picChg chg="mod">
          <ac:chgData name="Natalie Cummins" userId="bd92c9c1-7919-49b2-898b-e3d1e62773ef" providerId="ADAL" clId="{1D36CEBF-C4F0-47CE-9568-87BB87383484}" dt="2025-07-28T12:05:03.609" v="458" actId="1076"/>
          <ac:picMkLst>
            <pc:docMk/>
            <pc:sldMk cId="2051859988" sldId="2624"/>
            <ac:picMk id="33" creationId="{569888B3-08B6-F643-903E-5E8807F534A0}"/>
          </ac:picMkLst>
        </pc:picChg>
      </pc:sldChg>
      <pc:sldChg chg="addSp delSp modSp add mod">
        <pc:chgData name="Natalie Cummins" userId="bd92c9c1-7919-49b2-898b-e3d1e62773ef" providerId="ADAL" clId="{1D36CEBF-C4F0-47CE-9568-87BB87383484}" dt="2025-07-28T12:08:45.811" v="495"/>
        <pc:sldMkLst>
          <pc:docMk/>
          <pc:sldMk cId="634945" sldId="2625"/>
        </pc:sldMkLst>
        <pc:spChg chg="mod">
          <ac:chgData name="Natalie Cummins" userId="bd92c9c1-7919-49b2-898b-e3d1e62773ef" providerId="ADAL" clId="{1D36CEBF-C4F0-47CE-9568-87BB87383484}" dt="2025-07-22T20:20:23.364" v="399" actId="2711"/>
          <ac:spMkLst>
            <pc:docMk/>
            <pc:sldMk cId="634945" sldId="2625"/>
            <ac:spMk id="2" creationId="{82163F66-6B42-1846-9382-29D0449849E4}"/>
          </ac:spMkLst>
        </pc:spChg>
        <pc:spChg chg="mod">
          <ac:chgData name="Natalie Cummins" userId="bd92c9c1-7919-49b2-898b-e3d1e62773ef" providerId="ADAL" clId="{1D36CEBF-C4F0-47CE-9568-87BB87383484}" dt="2025-07-28T12:08:20.107" v="488" actId="1076"/>
          <ac:spMkLst>
            <pc:docMk/>
            <pc:sldMk cId="634945" sldId="2625"/>
            <ac:spMk id="16" creationId="{4265D514-C53E-BE43-B9B6-AA5B339C1981}"/>
          </ac:spMkLst>
        </pc:spChg>
        <pc:graphicFrameChg chg="mod">
          <ac:chgData name="Natalie Cummins" userId="bd92c9c1-7919-49b2-898b-e3d1e62773ef" providerId="ADAL" clId="{1D36CEBF-C4F0-47CE-9568-87BB87383484}" dt="2025-07-28T12:08:45.811" v="495"/>
          <ac:graphicFrameMkLst>
            <pc:docMk/>
            <pc:sldMk cId="634945" sldId="2625"/>
            <ac:graphicFrameMk id="3" creationId="{00000000-0000-0000-0000-000000000000}"/>
          </ac:graphicFrameMkLst>
        </pc:graphicFrameChg>
        <pc:picChg chg="add mod">
          <ac:chgData name="Natalie Cummins" userId="bd92c9c1-7919-49b2-898b-e3d1e62773ef" providerId="ADAL" clId="{1D36CEBF-C4F0-47CE-9568-87BB87383484}" dt="2025-07-22T19:53:40.440" v="142"/>
          <ac:picMkLst>
            <pc:docMk/>
            <pc:sldMk cId="634945" sldId="2625"/>
            <ac:picMk id="4" creationId="{A1262E66-8903-CB0E-D563-D2BB3A09513D}"/>
          </ac:picMkLst>
        </pc:picChg>
        <pc:picChg chg="mod">
          <ac:chgData name="Natalie Cummins" userId="bd92c9c1-7919-49b2-898b-e3d1e62773ef" providerId="ADAL" clId="{1D36CEBF-C4F0-47CE-9568-87BB87383484}" dt="2025-07-28T12:08:21.620" v="489" actId="1076"/>
          <ac:picMkLst>
            <pc:docMk/>
            <pc:sldMk cId="634945" sldId="2625"/>
            <ac:picMk id="20" creationId="{830C71A6-C6CF-E94E-BE8C-437BFBFBEEB7}"/>
          </ac:picMkLst>
        </pc:picChg>
      </pc:sldChg>
      <pc:sldChg chg="addSp delSp modSp add mod">
        <pc:chgData name="Natalie Cummins" userId="bd92c9c1-7919-49b2-898b-e3d1e62773ef" providerId="ADAL" clId="{1D36CEBF-C4F0-47CE-9568-87BB87383484}" dt="2025-08-11T11:53:28.330" v="604" actId="27636"/>
        <pc:sldMkLst>
          <pc:docMk/>
          <pc:sldMk cId="2778154583" sldId="2626"/>
        </pc:sldMkLst>
        <pc:spChg chg="mod">
          <ac:chgData name="Natalie Cummins" userId="bd92c9c1-7919-49b2-898b-e3d1e62773ef" providerId="ADAL" clId="{1D36CEBF-C4F0-47CE-9568-87BB87383484}" dt="2025-08-11T11:53:28.330" v="604" actId="27636"/>
          <ac:spMkLst>
            <pc:docMk/>
            <pc:sldMk cId="2778154583" sldId="2626"/>
            <ac:spMk id="8" creationId="{25B3B757-D824-AC4C-955D-FF4C262DEB57}"/>
          </ac:spMkLst>
        </pc:spChg>
        <pc:picChg chg="mod">
          <ac:chgData name="Natalie Cummins" userId="bd92c9c1-7919-49b2-898b-e3d1e62773ef" providerId="ADAL" clId="{1D36CEBF-C4F0-47CE-9568-87BB87383484}" dt="2025-07-28T12:10:21.194" v="510" actId="1076"/>
          <ac:picMkLst>
            <pc:docMk/>
            <pc:sldMk cId="2778154583" sldId="2626"/>
            <ac:picMk id="2" creationId="{40D8CA20-8512-1638-B295-250DD776100B}"/>
          </ac:picMkLst>
        </pc:picChg>
        <pc:picChg chg="mod">
          <ac:chgData name="Natalie Cummins" userId="bd92c9c1-7919-49b2-898b-e3d1e62773ef" providerId="ADAL" clId="{1D36CEBF-C4F0-47CE-9568-87BB87383484}" dt="2025-07-28T12:10:24.620" v="511" actId="14100"/>
          <ac:picMkLst>
            <pc:docMk/>
            <pc:sldMk cId="2778154583" sldId="2626"/>
            <ac:picMk id="3" creationId="{250C8329-6AD6-AD37-55DB-9C54F9436580}"/>
          </ac:picMkLst>
        </pc:picChg>
        <pc:picChg chg="mod">
          <ac:chgData name="Natalie Cummins" userId="bd92c9c1-7919-49b2-898b-e3d1e62773ef" providerId="ADAL" clId="{1D36CEBF-C4F0-47CE-9568-87BB87383484}" dt="2025-07-28T12:10:10.104" v="506" actId="14100"/>
          <ac:picMkLst>
            <pc:docMk/>
            <pc:sldMk cId="2778154583" sldId="2626"/>
            <ac:picMk id="4" creationId="{5C49A556-9C03-5645-EB6D-C1FF02BD109E}"/>
          </ac:picMkLst>
        </pc:picChg>
        <pc:picChg chg="add mod">
          <ac:chgData name="Natalie Cummins" userId="bd92c9c1-7919-49b2-898b-e3d1e62773ef" providerId="ADAL" clId="{1D36CEBF-C4F0-47CE-9568-87BB87383484}" dt="2025-07-22T19:54:53.295" v="162"/>
          <ac:picMkLst>
            <pc:docMk/>
            <pc:sldMk cId="2778154583" sldId="2626"/>
            <ac:picMk id="6" creationId="{7D6ECB91-7B54-EE44-761E-244C93C75483}"/>
          </ac:picMkLst>
        </pc:picChg>
      </pc:sldChg>
      <pc:sldChg chg="addSp delSp modSp add mod">
        <pc:chgData name="Natalie Cummins" userId="bd92c9c1-7919-49b2-898b-e3d1e62773ef" providerId="ADAL" clId="{1D36CEBF-C4F0-47CE-9568-87BB87383484}" dt="2025-07-28T12:26:31.431" v="562" actId="1076"/>
        <pc:sldMkLst>
          <pc:docMk/>
          <pc:sldMk cId="1899911964" sldId="2627"/>
        </pc:sldMkLst>
        <pc:spChg chg="mod">
          <ac:chgData name="Natalie Cummins" userId="bd92c9c1-7919-49b2-898b-e3d1e62773ef" providerId="ADAL" clId="{1D36CEBF-C4F0-47CE-9568-87BB87383484}" dt="2025-07-22T20:22:25.405" v="411" actId="14100"/>
          <ac:spMkLst>
            <pc:docMk/>
            <pc:sldMk cId="1899911964" sldId="2627"/>
            <ac:spMk id="2" creationId="{6491CDFB-C019-49AE-AB3A-571192C57C8F}"/>
          </ac:spMkLst>
        </pc:spChg>
        <pc:spChg chg="mod">
          <ac:chgData name="Natalie Cummins" userId="bd92c9c1-7919-49b2-898b-e3d1e62773ef" providerId="ADAL" clId="{1D36CEBF-C4F0-47CE-9568-87BB87383484}" dt="2025-07-28T12:26:25.202" v="560" actId="14100"/>
          <ac:spMkLst>
            <pc:docMk/>
            <pc:sldMk cId="1899911964" sldId="2627"/>
            <ac:spMk id="9" creationId="{CE0193CE-3838-4499-8DC1-6EF07E901782}"/>
          </ac:spMkLst>
        </pc:spChg>
        <pc:spChg chg="mod">
          <ac:chgData name="Natalie Cummins" userId="bd92c9c1-7919-49b2-898b-e3d1e62773ef" providerId="ADAL" clId="{1D36CEBF-C4F0-47CE-9568-87BB87383484}" dt="2025-07-28T12:26:31.431" v="562" actId="1076"/>
          <ac:spMkLst>
            <pc:docMk/>
            <pc:sldMk cId="1899911964" sldId="2627"/>
            <ac:spMk id="10" creationId="{295D2E61-AE55-F829-4FEC-3CD518E515C3}"/>
          </ac:spMkLst>
        </pc:spChg>
        <pc:picChg chg="add mod">
          <ac:chgData name="Natalie Cummins" userId="bd92c9c1-7919-49b2-898b-e3d1e62773ef" providerId="ADAL" clId="{1D36CEBF-C4F0-47CE-9568-87BB87383484}" dt="2025-07-22T19:55:30.663" v="178"/>
          <ac:picMkLst>
            <pc:docMk/>
            <pc:sldMk cId="1899911964" sldId="2627"/>
            <ac:picMk id="3" creationId="{AFCEEA9C-EEA4-F679-F25E-38193F6FB22B}"/>
          </ac:picMkLst>
        </pc:picChg>
        <pc:picChg chg="mod">
          <ac:chgData name="Natalie Cummins" userId="bd92c9c1-7919-49b2-898b-e3d1e62773ef" providerId="ADAL" clId="{1D36CEBF-C4F0-47CE-9568-87BB87383484}" dt="2025-07-28T12:26:27.321" v="561" actId="1076"/>
          <ac:picMkLst>
            <pc:docMk/>
            <pc:sldMk cId="1899911964" sldId="2627"/>
            <ac:picMk id="6" creationId="{940F6D4D-875F-606A-87BF-2C4119356177}"/>
          </ac:picMkLst>
        </pc:picChg>
      </pc:sldChg>
      <pc:sldChg chg="addSp delSp modSp add mod">
        <pc:chgData name="Natalie Cummins" userId="bd92c9c1-7919-49b2-898b-e3d1e62773ef" providerId="ADAL" clId="{1D36CEBF-C4F0-47CE-9568-87BB87383484}" dt="2025-07-28T12:28:42.140" v="580" actId="14100"/>
        <pc:sldMkLst>
          <pc:docMk/>
          <pc:sldMk cId="84236212" sldId="2628"/>
        </pc:sldMkLst>
        <pc:spChg chg="mod">
          <ac:chgData name="Natalie Cummins" userId="bd92c9c1-7919-49b2-898b-e3d1e62773ef" providerId="ADAL" clId="{1D36CEBF-C4F0-47CE-9568-87BB87383484}" dt="2025-07-28T12:28:42.140" v="580" actId="14100"/>
          <ac:spMkLst>
            <pc:docMk/>
            <pc:sldMk cId="84236212" sldId="2628"/>
            <ac:spMk id="8" creationId="{1CFFEDE9-4279-53AF-47C4-E2C09819C3B3}"/>
          </ac:spMkLst>
        </pc:spChg>
        <pc:picChg chg="add mod">
          <ac:chgData name="Natalie Cummins" userId="bd92c9c1-7919-49b2-898b-e3d1e62773ef" providerId="ADAL" clId="{1D36CEBF-C4F0-47CE-9568-87BB87383484}" dt="2025-07-22T19:56:19.665" v="204"/>
          <ac:picMkLst>
            <pc:docMk/>
            <pc:sldMk cId="84236212" sldId="2628"/>
            <ac:picMk id="3" creationId="{6E0785CF-D6A4-CA5F-4E3D-9D3B22EF5CCD}"/>
          </ac:picMkLst>
        </pc:picChg>
      </pc:sldChg>
      <pc:sldChg chg="addSp delSp modSp add mod">
        <pc:chgData name="Natalie Cummins" userId="bd92c9c1-7919-49b2-898b-e3d1e62773ef" providerId="ADAL" clId="{1D36CEBF-C4F0-47CE-9568-87BB87383484}" dt="2025-07-28T12:28:55.780" v="581" actId="255"/>
        <pc:sldMkLst>
          <pc:docMk/>
          <pc:sldMk cId="2335961697" sldId="2629"/>
        </pc:sldMkLst>
        <pc:spChg chg="mod">
          <ac:chgData name="Natalie Cummins" userId="bd92c9c1-7919-49b2-898b-e3d1e62773ef" providerId="ADAL" clId="{1D36CEBF-C4F0-47CE-9568-87BB87383484}" dt="2025-07-28T12:28:55.780" v="581" actId="255"/>
          <ac:spMkLst>
            <pc:docMk/>
            <pc:sldMk cId="2335961697" sldId="2629"/>
            <ac:spMk id="3" creationId="{7A3FE92F-15D5-102D-D0A1-7F65C9AD01F6}"/>
          </ac:spMkLst>
        </pc:spChg>
        <pc:picChg chg="add mod">
          <ac:chgData name="Natalie Cummins" userId="bd92c9c1-7919-49b2-898b-e3d1e62773ef" providerId="ADAL" clId="{1D36CEBF-C4F0-47CE-9568-87BB87383484}" dt="2025-07-22T19:56:23.116" v="206"/>
          <ac:picMkLst>
            <pc:docMk/>
            <pc:sldMk cId="2335961697" sldId="2629"/>
            <ac:picMk id="6" creationId="{ED36F39D-B177-AC6E-6860-980D78E89E64}"/>
          </ac:picMkLst>
        </pc:picChg>
      </pc:sldChg>
      <pc:sldChg chg="addSp delSp modSp add mod">
        <pc:chgData name="Natalie Cummins" userId="bd92c9c1-7919-49b2-898b-e3d1e62773ef" providerId="ADAL" clId="{1D36CEBF-C4F0-47CE-9568-87BB87383484}" dt="2025-07-28T12:26:48.728" v="566" actId="14100"/>
        <pc:sldMkLst>
          <pc:docMk/>
          <pc:sldMk cId="1461821848" sldId="2630"/>
        </pc:sldMkLst>
        <pc:spChg chg="mod">
          <ac:chgData name="Natalie Cummins" userId="bd92c9c1-7919-49b2-898b-e3d1e62773ef" providerId="ADAL" clId="{1D36CEBF-C4F0-47CE-9568-87BB87383484}" dt="2025-07-22T20:22:33.224" v="412" actId="14100"/>
          <ac:spMkLst>
            <pc:docMk/>
            <pc:sldMk cId="1461821848" sldId="2630"/>
            <ac:spMk id="2" creationId="{6491CDFB-C019-49AE-AB3A-571192C57C8F}"/>
          </ac:spMkLst>
        </pc:spChg>
        <pc:spChg chg="mod">
          <ac:chgData name="Natalie Cummins" userId="bd92c9c1-7919-49b2-898b-e3d1e62773ef" providerId="ADAL" clId="{1D36CEBF-C4F0-47CE-9568-87BB87383484}" dt="2025-07-28T12:26:48.728" v="566" actId="14100"/>
          <ac:spMkLst>
            <pc:docMk/>
            <pc:sldMk cId="1461821848" sldId="2630"/>
            <ac:spMk id="9" creationId="{CE0193CE-3838-4499-8DC1-6EF07E901782}"/>
          </ac:spMkLst>
        </pc:spChg>
        <pc:picChg chg="add mod">
          <ac:chgData name="Natalie Cummins" userId="bd92c9c1-7919-49b2-898b-e3d1e62773ef" providerId="ADAL" clId="{1D36CEBF-C4F0-47CE-9568-87BB87383484}" dt="2025-07-22T19:55:33.978" v="180"/>
          <ac:picMkLst>
            <pc:docMk/>
            <pc:sldMk cId="1461821848" sldId="2630"/>
            <ac:picMk id="3" creationId="{2B3E0BB9-5E24-E47C-4B69-1D48C20A2EB2}"/>
          </ac:picMkLst>
        </pc:picChg>
        <pc:picChg chg="mod">
          <ac:chgData name="Natalie Cummins" userId="bd92c9c1-7919-49b2-898b-e3d1e62773ef" providerId="ADAL" clId="{1D36CEBF-C4F0-47CE-9568-87BB87383484}" dt="2025-07-28T12:26:41.239" v="564" actId="14100"/>
          <ac:picMkLst>
            <pc:docMk/>
            <pc:sldMk cId="1461821848" sldId="2630"/>
            <ac:picMk id="7" creationId="{513BDD0D-31BD-B651-D142-A1C6A2251A52}"/>
          </ac:picMkLst>
        </pc:picChg>
      </pc:sldChg>
      <pc:sldChg chg="addSp delSp modSp add mod">
        <pc:chgData name="Natalie Cummins" userId="bd92c9c1-7919-49b2-898b-e3d1e62773ef" providerId="ADAL" clId="{1D36CEBF-C4F0-47CE-9568-87BB87383484}" dt="2025-08-11T11:54:23.134" v="634" actId="20577"/>
        <pc:sldMkLst>
          <pc:docMk/>
          <pc:sldMk cId="269187721" sldId="2631"/>
        </pc:sldMkLst>
        <pc:spChg chg="mod">
          <ac:chgData name="Natalie Cummins" userId="bd92c9c1-7919-49b2-898b-e3d1e62773ef" providerId="ADAL" clId="{1D36CEBF-C4F0-47CE-9568-87BB87383484}" dt="2025-08-11T11:54:23.134" v="634" actId="20577"/>
          <ac:spMkLst>
            <pc:docMk/>
            <pc:sldMk cId="269187721" sldId="2631"/>
            <ac:spMk id="5" creationId="{D44F8280-5859-B7FC-872A-1057517F630F}"/>
          </ac:spMkLst>
        </pc:spChg>
        <pc:picChg chg="add mod">
          <ac:chgData name="Natalie Cummins" userId="bd92c9c1-7919-49b2-898b-e3d1e62773ef" providerId="ADAL" clId="{1D36CEBF-C4F0-47CE-9568-87BB87383484}" dt="2025-07-22T19:55:37.524" v="182"/>
          <ac:picMkLst>
            <pc:docMk/>
            <pc:sldMk cId="269187721" sldId="2631"/>
            <ac:picMk id="9" creationId="{47A00E3B-4BD8-6F44-2784-CE99CC0FD31C}"/>
          </ac:picMkLst>
        </pc:picChg>
      </pc:sldChg>
      <pc:sldChg chg="addSp delSp modSp add del mod">
        <pc:chgData name="Natalie Cummins" userId="bd92c9c1-7919-49b2-898b-e3d1e62773ef" providerId="ADAL" clId="{1D36CEBF-C4F0-47CE-9568-87BB87383484}" dt="2025-07-22T20:02:20.660" v="271" actId="47"/>
        <pc:sldMkLst>
          <pc:docMk/>
          <pc:sldMk cId="3908907824" sldId="2632"/>
        </pc:sldMkLst>
      </pc:sldChg>
      <pc:sldChg chg="addSp delSp modSp add mod">
        <pc:chgData name="Natalie Cummins" userId="bd92c9c1-7919-49b2-898b-e3d1e62773ef" providerId="ADAL" clId="{1D36CEBF-C4F0-47CE-9568-87BB87383484}" dt="2025-08-05T16:07:12.090" v="586" actId="478"/>
        <pc:sldMkLst>
          <pc:docMk/>
          <pc:sldMk cId="51803602" sldId="2633"/>
        </pc:sldMkLst>
        <pc:spChg chg="mod">
          <ac:chgData name="Natalie Cummins" userId="bd92c9c1-7919-49b2-898b-e3d1e62773ef" providerId="ADAL" clId="{1D36CEBF-C4F0-47CE-9568-87BB87383484}" dt="2025-07-22T19:57:24.451" v="214"/>
          <ac:spMkLst>
            <pc:docMk/>
            <pc:sldMk cId="51803602" sldId="2633"/>
            <ac:spMk id="5" creationId="{1F05AD81-CDAF-7154-0A38-6C667495A533}"/>
          </ac:spMkLst>
        </pc:spChg>
        <pc:spChg chg="add mod">
          <ac:chgData name="Natalie Cummins" userId="bd92c9c1-7919-49b2-898b-e3d1e62773ef" providerId="ADAL" clId="{1D36CEBF-C4F0-47CE-9568-87BB87383484}" dt="2025-08-05T16:07:12.090" v="586" actId="478"/>
          <ac:spMkLst>
            <pc:docMk/>
            <pc:sldMk cId="51803602" sldId="2633"/>
            <ac:spMk id="7" creationId="{C2D444E7-A3D5-F8E7-87A0-8319C03BA2F8}"/>
          </ac:spMkLst>
        </pc:spChg>
      </pc:sldChg>
      <pc:sldChg chg="addSp delSp modSp add mod">
        <pc:chgData name="Natalie Cummins" userId="bd92c9c1-7919-49b2-898b-e3d1e62773ef" providerId="ADAL" clId="{1D36CEBF-C4F0-47CE-9568-87BB87383484}" dt="2025-08-05T16:07:21.242" v="587" actId="478"/>
        <pc:sldMkLst>
          <pc:docMk/>
          <pc:sldMk cId="2909972446" sldId="2634"/>
        </pc:sldMkLst>
        <pc:spChg chg="mod">
          <ac:chgData name="Natalie Cummins" userId="bd92c9c1-7919-49b2-898b-e3d1e62773ef" providerId="ADAL" clId="{1D36CEBF-C4F0-47CE-9568-87BB87383484}" dt="2025-07-22T19:57:55.112" v="220" actId="20577"/>
          <ac:spMkLst>
            <pc:docMk/>
            <pc:sldMk cId="2909972446" sldId="2634"/>
            <ac:spMk id="5" creationId="{A9207ABA-FF9B-59B8-8CC9-DD25298FEFC3}"/>
          </ac:spMkLst>
        </pc:spChg>
        <pc:spChg chg="add mod">
          <ac:chgData name="Natalie Cummins" userId="bd92c9c1-7919-49b2-898b-e3d1e62773ef" providerId="ADAL" clId="{1D36CEBF-C4F0-47CE-9568-87BB87383484}" dt="2025-08-05T16:07:21.242" v="587" actId="478"/>
          <ac:spMkLst>
            <pc:docMk/>
            <pc:sldMk cId="2909972446" sldId="2634"/>
            <ac:spMk id="7" creationId="{6C3D4F96-8512-A6FF-9488-743222B2768F}"/>
          </ac:spMkLst>
        </pc:spChg>
      </pc:sldChg>
      <pc:sldChg chg="addSp delSp modSp add mod">
        <pc:chgData name="Natalie Cummins" userId="bd92c9c1-7919-49b2-898b-e3d1e62773ef" providerId="ADAL" clId="{1D36CEBF-C4F0-47CE-9568-87BB87383484}" dt="2025-08-05T16:07:30.649" v="588" actId="478"/>
        <pc:sldMkLst>
          <pc:docMk/>
          <pc:sldMk cId="1606969006" sldId="2635"/>
        </pc:sldMkLst>
        <pc:spChg chg="mod">
          <ac:chgData name="Natalie Cummins" userId="bd92c9c1-7919-49b2-898b-e3d1e62773ef" providerId="ADAL" clId="{1D36CEBF-C4F0-47CE-9568-87BB87383484}" dt="2025-07-22T19:58:25.308" v="223"/>
          <ac:spMkLst>
            <pc:docMk/>
            <pc:sldMk cId="1606969006" sldId="2635"/>
            <ac:spMk id="5" creationId="{8B78F498-3D1D-7E8C-65AF-3DB1F5B8F56B}"/>
          </ac:spMkLst>
        </pc:spChg>
        <pc:spChg chg="add mod">
          <ac:chgData name="Natalie Cummins" userId="bd92c9c1-7919-49b2-898b-e3d1e62773ef" providerId="ADAL" clId="{1D36CEBF-C4F0-47CE-9568-87BB87383484}" dt="2025-08-05T16:07:30.649" v="588" actId="478"/>
          <ac:spMkLst>
            <pc:docMk/>
            <pc:sldMk cId="1606969006" sldId="2635"/>
            <ac:spMk id="7" creationId="{34375E65-9836-6B18-DEAA-070F5A568D14}"/>
          </ac:spMkLst>
        </pc:spChg>
      </pc:sldChg>
      <pc:sldChg chg="addSp delSp modSp add mod">
        <pc:chgData name="Natalie Cummins" userId="bd92c9c1-7919-49b2-898b-e3d1e62773ef" providerId="ADAL" clId="{1D36CEBF-C4F0-47CE-9568-87BB87383484}" dt="2025-08-05T16:07:42.373" v="589" actId="478"/>
        <pc:sldMkLst>
          <pc:docMk/>
          <pc:sldMk cId="2764026861" sldId="2636"/>
        </pc:sldMkLst>
        <pc:spChg chg="mod">
          <ac:chgData name="Natalie Cummins" userId="bd92c9c1-7919-49b2-898b-e3d1e62773ef" providerId="ADAL" clId="{1D36CEBF-C4F0-47CE-9568-87BB87383484}" dt="2025-07-22T19:58:44.726" v="227"/>
          <ac:spMkLst>
            <pc:docMk/>
            <pc:sldMk cId="2764026861" sldId="2636"/>
            <ac:spMk id="5" creationId="{0E0717BE-6708-D60B-25F0-8F256D0C191C}"/>
          </ac:spMkLst>
        </pc:spChg>
        <pc:spChg chg="add mod">
          <ac:chgData name="Natalie Cummins" userId="bd92c9c1-7919-49b2-898b-e3d1e62773ef" providerId="ADAL" clId="{1D36CEBF-C4F0-47CE-9568-87BB87383484}" dt="2025-08-05T16:07:42.373" v="589" actId="478"/>
          <ac:spMkLst>
            <pc:docMk/>
            <pc:sldMk cId="2764026861" sldId="2636"/>
            <ac:spMk id="7" creationId="{1A826518-8282-0DD1-8F32-B9A512E98808}"/>
          </ac:spMkLst>
        </pc:spChg>
      </pc:sldChg>
      <pc:sldChg chg="addSp delSp modSp add mod">
        <pc:chgData name="Natalie Cummins" userId="bd92c9c1-7919-49b2-898b-e3d1e62773ef" providerId="ADAL" clId="{1D36CEBF-C4F0-47CE-9568-87BB87383484}" dt="2025-08-05T16:07:49.355" v="590" actId="478"/>
        <pc:sldMkLst>
          <pc:docMk/>
          <pc:sldMk cId="2957618598" sldId="2637"/>
        </pc:sldMkLst>
        <pc:spChg chg="mod">
          <ac:chgData name="Natalie Cummins" userId="bd92c9c1-7919-49b2-898b-e3d1e62773ef" providerId="ADAL" clId="{1D36CEBF-C4F0-47CE-9568-87BB87383484}" dt="2025-07-22T19:59:11.257" v="232"/>
          <ac:spMkLst>
            <pc:docMk/>
            <pc:sldMk cId="2957618598" sldId="2637"/>
            <ac:spMk id="5" creationId="{8934B135-42C6-5488-3F62-BA73EB6C98CB}"/>
          </ac:spMkLst>
        </pc:spChg>
        <pc:spChg chg="add mod">
          <ac:chgData name="Natalie Cummins" userId="bd92c9c1-7919-49b2-898b-e3d1e62773ef" providerId="ADAL" clId="{1D36CEBF-C4F0-47CE-9568-87BB87383484}" dt="2025-08-05T16:07:49.355" v="590" actId="478"/>
          <ac:spMkLst>
            <pc:docMk/>
            <pc:sldMk cId="2957618598" sldId="2637"/>
            <ac:spMk id="7" creationId="{FC90FC35-489A-772C-04CB-547E8A0264CB}"/>
          </ac:spMkLst>
        </pc:spChg>
      </pc:sldChg>
      <pc:sldChg chg="addSp delSp modSp add mod">
        <pc:chgData name="Natalie Cummins" userId="bd92c9c1-7919-49b2-898b-e3d1e62773ef" providerId="ADAL" clId="{1D36CEBF-C4F0-47CE-9568-87BB87383484}" dt="2025-08-11T11:53:22.035" v="599" actId="20577"/>
        <pc:sldMkLst>
          <pc:docMk/>
          <pc:sldMk cId="2569034040" sldId="2638"/>
        </pc:sldMkLst>
        <pc:spChg chg="mod">
          <ac:chgData name="Natalie Cummins" userId="bd92c9c1-7919-49b2-898b-e3d1e62773ef" providerId="ADAL" clId="{1D36CEBF-C4F0-47CE-9568-87BB87383484}" dt="2025-08-11T11:53:22.035" v="599" actId="20577"/>
          <ac:spMkLst>
            <pc:docMk/>
            <pc:sldMk cId="2569034040" sldId="2638"/>
            <ac:spMk id="5" creationId="{C344ED74-BDEE-F437-DDF2-AFAE761822D2}"/>
          </ac:spMkLst>
        </pc:spChg>
        <pc:spChg chg="add mod">
          <ac:chgData name="Natalie Cummins" userId="bd92c9c1-7919-49b2-898b-e3d1e62773ef" providerId="ADAL" clId="{1D36CEBF-C4F0-47CE-9568-87BB87383484}" dt="2025-08-05T16:07:58.935" v="591" actId="478"/>
          <ac:spMkLst>
            <pc:docMk/>
            <pc:sldMk cId="2569034040" sldId="2638"/>
            <ac:spMk id="7" creationId="{156EEF69-A0C9-770B-D97D-4D09889B88C9}"/>
          </ac:spMkLst>
        </pc:spChg>
      </pc:sldChg>
      <pc:sldChg chg="addSp delSp modSp add mod">
        <pc:chgData name="Natalie Cummins" userId="bd92c9c1-7919-49b2-898b-e3d1e62773ef" providerId="ADAL" clId="{1D36CEBF-C4F0-47CE-9568-87BB87383484}" dt="2025-08-11T11:53:57.023" v="624" actId="20577"/>
        <pc:sldMkLst>
          <pc:docMk/>
          <pc:sldMk cId="3602757747" sldId="2639"/>
        </pc:sldMkLst>
        <pc:spChg chg="mod">
          <ac:chgData name="Natalie Cummins" userId="bd92c9c1-7919-49b2-898b-e3d1e62773ef" providerId="ADAL" clId="{1D36CEBF-C4F0-47CE-9568-87BB87383484}" dt="2025-08-11T11:53:57.023" v="624" actId="20577"/>
          <ac:spMkLst>
            <pc:docMk/>
            <pc:sldMk cId="3602757747" sldId="2639"/>
            <ac:spMk id="5" creationId="{507683F0-F1B2-8AA9-FA08-34BE44302D17}"/>
          </ac:spMkLst>
        </pc:spChg>
        <pc:spChg chg="add mod">
          <ac:chgData name="Natalie Cummins" userId="bd92c9c1-7919-49b2-898b-e3d1e62773ef" providerId="ADAL" clId="{1D36CEBF-C4F0-47CE-9568-87BB87383484}" dt="2025-08-05T16:08:13.374" v="592" actId="478"/>
          <ac:spMkLst>
            <pc:docMk/>
            <pc:sldMk cId="3602757747" sldId="2639"/>
            <ac:spMk id="7" creationId="{E04701A4-D3BF-8168-3D4B-F3603E9B040E}"/>
          </ac:spMkLst>
        </pc:spChg>
      </pc:sldChg>
      <pc:sldChg chg="addSp delSp modSp add mod">
        <pc:chgData name="Natalie Cummins" userId="bd92c9c1-7919-49b2-898b-e3d1e62773ef" providerId="ADAL" clId="{1D36CEBF-C4F0-47CE-9568-87BB87383484}" dt="2025-08-05T16:08:18.973" v="593" actId="478"/>
        <pc:sldMkLst>
          <pc:docMk/>
          <pc:sldMk cId="739960760" sldId="2640"/>
        </pc:sldMkLst>
        <pc:spChg chg="mod">
          <ac:chgData name="Natalie Cummins" userId="bd92c9c1-7919-49b2-898b-e3d1e62773ef" providerId="ADAL" clId="{1D36CEBF-C4F0-47CE-9568-87BB87383484}" dt="2025-07-22T20:01:13.459" v="250" actId="113"/>
          <ac:spMkLst>
            <pc:docMk/>
            <pc:sldMk cId="739960760" sldId="2640"/>
            <ac:spMk id="5" creationId="{AA9C06DA-FE7A-5ABE-FF3D-F2576744148F}"/>
          </ac:spMkLst>
        </pc:spChg>
        <pc:spChg chg="add mod">
          <ac:chgData name="Natalie Cummins" userId="bd92c9c1-7919-49b2-898b-e3d1e62773ef" providerId="ADAL" clId="{1D36CEBF-C4F0-47CE-9568-87BB87383484}" dt="2025-08-05T16:08:18.973" v="593" actId="478"/>
          <ac:spMkLst>
            <pc:docMk/>
            <pc:sldMk cId="739960760" sldId="2640"/>
            <ac:spMk id="7" creationId="{A92D0D8F-A9A4-F06C-C89B-DF88934BC7A2}"/>
          </ac:spMkLst>
        </pc:spChg>
      </pc:sldChg>
      <pc:sldChg chg="addSp delSp modSp add mod">
        <pc:chgData name="Natalie Cummins" userId="bd92c9c1-7919-49b2-898b-e3d1e62773ef" providerId="ADAL" clId="{1D36CEBF-C4F0-47CE-9568-87BB87383484}" dt="2025-08-05T16:08:22.830" v="594" actId="478"/>
        <pc:sldMkLst>
          <pc:docMk/>
          <pc:sldMk cId="3480333801" sldId="2641"/>
        </pc:sldMkLst>
        <pc:spChg chg="mod">
          <ac:chgData name="Natalie Cummins" userId="bd92c9c1-7919-49b2-898b-e3d1e62773ef" providerId="ADAL" clId="{1D36CEBF-C4F0-47CE-9568-87BB87383484}" dt="2025-07-22T20:01:48.030" v="266" actId="20577"/>
          <ac:spMkLst>
            <pc:docMk/>
            <pc:sldMk cId="3480333801" sldId="2641"/>
            <ac:spMk id="5" creationId="{37249EA7-1106-A0CE-689E-B71DE834B962}"/>
          </ac:spMkLst>
        </pc:spChg>
        <pc:spChg chg="add mod">
          <ac:chgData name="Natalie Cummins" userId="bd92c9c1-7919-49b2-898b-e3d1e62773ef" providerId="ADAL" clId="{1D36CEBF-C4F0-47CE-9568-87BB87383484}" dt="2025-08-05T16:08:22.830" v="594" actId="478"/>
          <ac:spMkLst>
            <pc:docMk/>
            <pc:sldMk cId="3480333801" sldId="2641"/>
            <ac:spMk id="7" creationId="{6AD1B913-3711-B248-6386-FFFECA4D5DF1}"/>
          </ac:spMkLst>
        </pc:spChg>
      </pc:sldChg>
      <pc:sldChg chg="addSp delSp modSp add mod">
        <pc:chgData name="Natalie Cummins" userId="bd92c9c1-7919-49b2-898b-e3d1e62773ef" providerId="ADAL" clId="{1D36CEBF-C4F0-47CE-9568-87BB87383484}" dt="2025-08-05T16:08:30.625" v="595" actId="478"/>
        <pc:sldMkLst>
          <pc:docMk/>
          <pc:sldMk cId="1590316273" sldId="2642"/>
        </pc:sldMkLst>
        <pc:spChg chg="mod">
          <ac:chgData name="Natalie Cummins" userId="bd92c9c1-7919-49b2-898b-e3d1e62773ef" providerId="ADAL" clId="{1D36CEBF-C4F0-47CE-9568-87BB87383484}" dt="2025-07-22T20:02:15.337" v="270" actId="2711"/>
          <ac:spMkLst>
            <pc:docMk/>
            <pc:sldMk cId="1590316273" sldId="2642"/>
            <ac:spMk id="5" creationId="{A34953F0-CCB5-E2AF-BFF4-951AB599A6DB}"/>
          </ac:spMkLst>
        </pc:spChg>
        <pc:spChg chg="add mod">
          <ac:chgData name="Natalie Cummins" userId="bd92c9c1-7919-49b2-898b-e3d1e62773ef" providerId="ADAL" clId="{1D36CEBF-C4F0-47CE-9568-87BB87383484}" dt="2025-08-05T16:08:30.625" v="595" actId="478"/>
          <ac:spMkLst>
            <pc:docMk/>
            <pc:sldMk cId="1590316273" sldId="2642"/>
            <ac:spMk id="7" creationId="{D0C65742-D7AB-43C4-86F2-442C33D0C131}"/>
          </ac:spMkLst>
        </pc:spChg>
      </pc:sldChg>
      <pc:sldChg chg="addSp delSp modSp new mod">
        <pc:chgData name="Natalie Cummins" userId="bd92c9c1-7919-49b2-898b-e3d1e62773ef" providerId="ADAL" clId="{1D36CEBF-C4F0-47CE-9568-87BB87383484}" dt="2025-07-28T12:46:36.735" v="585" actId="255"/>
        <pc:sldMkLst>
          <pc:docMk/>
          <pc:sldMk cId="176539527" sldId="2643"/>
        </pc:sldMkLst>
        <pc:spChg chg="add mod">
          <ac:chgData name="Natalie Cummins" userId="bd92c9c1-7919-49b2-898b-e3d1e62773ef" providerId="ADAL" clId="{1D36CEBF-C4F0-47CE-9568-87BB87383484}" dt="2025-07-28T12:46:36.735" v="585" actId="255"/>
          <ac:spMkLst>
            <pc:docMk/>
            <pc:sldMk cId="176539527" sldId="2643"/>
            <ac:spMk id="5" creationId="{56D09851-7358-6292-DFE6-207E60942E1C}"/>
          </ac:spMkLst>
        </pc:spChg>
      </pc:sldChg>
      <pc:sldMasterChg chg="delSldLayout">
        <pc:chgData name="Natalie Cummins" userId="bd92c9c1-7919-49b2-898b-e3d1e62773ef" providerId="ADAL" clId="{1D36CEBF-C4F0-47CE-9568-87BB87383484}" dt="2025-07-22T20:02:20.660" v="271" actId="47"/>
        <pc:sldMasterMkLst>
          <pc:docMk/>
          <pc:sldMasterMk cId="2240888428" sldId="2147483682"/>
        </pc:sldMasterMkLst>
        <pc:sldLayoutChg chg="del">
          <pc:chgData name="Natalie Cummins" userId="bd92c9c1-7919-49b2-898b-e3d1e62773ef" providerId="ADAL" clId="{1D36CEBF-C4F0-47CE-9568-87BB87383484}" dt="2025-07-22T19:57:29.356" v="215" actId="47"/>
          <pc:sldLayoutMkLst>
            <pc:docMk/>
            <pc:sldMasterMk cId="2240888428" sldId="2147483682"/>
            <pc:sldLayoutMk cId="163450004" sldId="2147483703"/>
          </pc:sldLayoutMkLst>
        </pc:sldLayoutChg>
        <pc:sldLayoutChg chg="del">
          <pc:chgData name="Natalie Cummins" userId="bd92c9c1-7919-49b2-898b-e3d1e62773ef" providerId="ADAL" clId="{1D36CEBF-C4F0-47CE-9568-87BB87383484}" dt="2025-07-22T19:58:00.924" v="221" actId="47"/>
          <pc:sldLayoutMkLst>
            <pc:docMk/>
            <pc:sldMasterMk cId="2240888428" sldId="2147483682"/>
            <pc:sldLayoutMk cId="1290686818" sldId="2147483704"/>
          </pc:sldLayoutMkLst>
        </pc:sldLayoutChg>
        <pc:sldLayoutChg chg="del">
          <pc:chgData name="Natalie Cummins" userId="bd92c9c1-7919-49b2-898b-e3d1e62773ef" providerId="ADAL" clId="{1D36CEBF-C4F0-47CE-9568-87BB87383484}" dt="2025-07-22T19:58:29.592" v="224" actId="47"/>
          <pc:sldLayoutMkLst>
            <pc:docMk/>
            <pc:sldMasterMk cId="2240888428" sldId="2147483682"/>
            <pc:sldLayoutMk cId="2383656568" sldId="2147483705"/>
          </pc:sldLayoutMkLst>
        </pc:sldLayoutChg>
        <pc:sldLayoutChg chg="del">
          <pc:chgData name="Natalie Cummins" userId="bd92c9c1-7919-49b2-898b-e3d1e62773ef" providerId="ADAL" clId="{1D36CEBF-C4F0-47CE-9568-87BB87383484}" dt="2025-07-22T19:58:47.238" v="228" actId="47"/>
          <pc:sldLayoutMkLst>
            <pc:docMk/>
            <pc:sldMasterMk cId="2240888428" sldId="2147483682"/>
            <pc:sldLayoutMk cId="1925582928" sldId="2147483708"/>
          </pc:sldLayoutMkLst>
        </pc:sldLayoutChg>
        <pc:sldLayoutChg chg="del">
          <pc:chgData name="Natalie Cummins" userId="bd92c9c1-7919-49b2-898b-e3d1e62773ef" providerId="ADAL" clId="{1D36CEBF-C4F0-47CE-9568-87BB87383484}" dt="2025-07-22T19:59:13.828" v="233" actId="47"/>
          <pc:sldLayoutMkLst>
            <pc:docMk/>
            <pc:sldMasterMk cId="2240888428" sldId="2147483682"/>
            <pc:sldLayoutMk cId="255691658" sldId="2147483710"/>
          </pc:sldLayoutMkLst>
        </pc:sldLayoutChg>
        <pc:sldLayoutChg chg="del">
          <pc:chgData name="Natalie Cummins" userId="bd92c9c1-7919-49b2-898b-e3d1e62773ef" providerId="ADAL" clId="{1D36CEBF-C4F0-47CE-9568-87BB87383484}" dt="2025-07-22T19:59:33.338" v="237" actId="47"/>
          <pc:sldLayoutMkLst>
            <pc:docMk/>
            <pc:sldMasterMk cId="2240888428" sldId="2147483682"/>
            <pc:sldLayoutMk cId="2007483869" sldId="2147483711"/>
          </pc:sldLayoutMkLst>
        </pc:sldLayoutChg>
        <pc:sldLayoutChg chg="del">
          <pc:chgData name="Natalie Cummins" userId="bd92c9c1-7919-49b2-898b-e3d1e62773ef" providerId="ADAL" clId="{1D36CEBF-C4F0-47CE-9568-87BB87383484}" dt="2025-07-22T19:59:52.374" v="241" actId="47"/>
          <pc:sldLayoutMkLst>
            <pc:docMk/>
            <pc:sldMasterMk cId="2240888428" sldId="2147483682"/>
            <pc:sldLayoutMk cId="690416773" sldId="2147483712"/>
          </pc:sldLayoutMkLst>
        </pc:sldLayoutChg>
        <pc:sldLayoutChg chg="del">
          <pc:chgData name="Natalie Cummins" userId="bd92c9c1-7919-49b2-898b-e3d1e62773ef" providerId="ADAL" clId="{1D36CEBF-C4F0-47CE-9568-87BB87383484}" dt="2025-07-22T20:00:18.344" v="245" actId="47"/>
          <pc:sldLayoutMkLst>
            <pc:docMk/>
            <pc:sldMasterMk cId="2240888428" sldId="2147483682"/>
            <pc:sldLayoutMk cId="3940747688" sldId="2147483713"/>
          </pc:sldLayoutMkLst>
        </pc:sldLayoutChg>
        <pc:sldLayoutChg chg="del">
          <pc:chgData name="Natalie Cummins" userId="bd92c9c1-7919-49b2-898b-e3d1e62773ef" providerId="ADAL" clId="{1D36CEBF-C4F0-47CE-9568-87BB87383484}" dt="2025-07-22T20:01:51.218" v="267" actId="47"/>
          <pc:sldLayoutMkLst>
            <pc:docMk/>
            <pc:sldMasterMk cId="2240888428" sldId="2147483682"/>
            <pc:sldLayoutMk cId="1564595798" sldId="2147483714"/>
          </pc:sldLayoutMkLst>
        </pc:sldLayoutChg>
        <pc:sldLayoutChg chg="del">
          <pc:chgData name="Natalie Cummins" userId="bd92c9c1-7919-49b2-898b-e3d1e62773ef" providerId="ADAL" clId="{1D36CEBF-C4F0-47CE-9568-87BB87383484}" dt="2025-07-22T20:02:20.660" v="271" actId="47"/>
          <pc:sldLayoutMkLst>
            <pc:docMk/>
            <pc:sldMasterMk cId="2240888428" sldId="2147483682"/>
            <pc:sldLayoutMk cId="3092142713" sldId="2147483715"/>
          </pc:sldLayoutMkLst>
        </pc:sldLayoutChg>
      </pc:sldMasterChg>
    </pc:docChg>
  </pc:docChgLst>
  <pc:docChgLst>
    <pc:chgData name="Robert Rutscher" userId="S::robert.rutscher@ged.com::5beef577-f013-4797-8f68-537ff808c5f0" providerId="AD" clId="Web-{524629ED-32DF-9AB9-E968-F864BAE2064E}"/>
    <pc:docChg chg="modSld">
      <pc:chgData name="Robert Rutscher" userId="S::robert.rutscher@ged.com::5beef577-f013-4797-8f68-537ff808c5f0" providerId="AD" clId="Web-{524629ED-32DF-9AB9-E968-F864BAE2064E}" dt="2025-08-21T19:18:50.359" v="35" actId="20577"/>
      <pc:docMkLst>
        <pc:docMk/>
      </pc:docMkLst>
      <pc:sldChg chg="modSp">
        <pc:chgData name="Robert Rutscher" userId="S::robert.rutscher@ged.com::5beef577-f013-4797-8f68-537ff808c5f0" providerId="AD" clId="Web-{524629ED-32DF-9AB9-E968-F864BAE2064E}" dt="2025-08-21T19:17:07.247" v="19" actId="20577"/>
        <pc:sldMkLst>
          <pc:docMk/>
          <pc:sldMk cId="1249942441" sldId="2253"/>
        </pc:sldMkLst>
        <pc:spChg chg="mod">
          <ac:chgData name="Robert Rutscher" userId="S::robert.rutscher@ged.com::5beef577-f013-4797-8f68-537ff808c5f0" providerId="AD" clId="Web-{524629ED-32DF-9AB9-E968-F864BAE2064E}" dt="2025-08-21T19:17:07.247" v="19" actId="20577"/>
          <ac:spMkLst>
            <pc:docMk/>
            <pc:sldMk cId="1249942441" sldId="2253"/>
            <ac:spMk id="8" creationId="{25B3B757-D824-AC4C-955D-FF4C262DEB57}"/>
          </ac:spMkLst>
        </pc:spChg>
      </pc:sldChg>
      <pc:sldChg chg="modSp">
        <pc:chgData name="Robert Rutscher" userId="S::robert.rutscher@ged.com::5beef577-f013-4797-8f68-537ff808c5f0" providerId="AD" clId="Web-{524629ED-32DF-9AB9-E968-F864BAE2064E}" dt="2025-08-21T19:17:42.295" v="26" actId="20577"/>
        <pc:sldMkLst>
          <pc:docMk/>
          <pc:sldMk cId="95089270" sldId="2254"/>
        </pc:sldMkLst>
        <pc:spChg chg="mod">
          <ac:chgData name="Robert Rutscher" userId="S::robert.rutscher@ged.com::5beef577-f013-4797-8f68-537ff808c5f0" providerId="AD" clId="Web-{524629ED-32DF-9AB9-E968-F864BAE2064E}" dt="2025-08-21T19:17:31.466" v="24" actId="20577"/>
          <ac:spMkLst>
            <pc:docMk/>
            <pc:sldMk cId="95089270" sldId="2254"/>
            <ac:spMk id="8" creationId="{25B3B757-D824-AC4C-955D-FF4C262DEB57}"/>
          </ac:spMkLst>
        </pc:spChg>
        <pc:spChg chg="mod">
          <ac:chgData name="Robert Rutscher" userId="S::robert.rutscher@ged.com::5beef577-f013-4797-8f68-537ff808c5f0" providerId="AD" clId="Web-{524629ED-32DF-9AB9-E968-F864BAE2064E}" dt="2025-08-21T19:17:42.295" v="26" actId="20577"/>
          <ac:spMkLst>
            <pc:docMk/>
            <pc:sldMk cId="95089270" sldId="2254"/>
            <ac:spMk id="9" creationId="{749614E5-531C-48F5-A8F8-6C194639FF7F}"/>
          </ac:spMkLst>
        </pc:spChg>
      </pc:sldChg>
      <pc:sldChg chg="modSp">
        <pc:chgData name="Robert Rutscher" userId="S::robert.rutscher@ged.com::5beef577-f013-4797-8f68-537ff808c5f0" providerId="AD" clId="Web-{524629ED-32DF-9AB9-E968-F864BAE2064E}" dt="2025-08-21T19:18:01.045" v="29" actId="20577"/>
        <pc:sldMkLst>
          <pc:docMk/>
          <pc:sldMk cId="821659099" sldId="2255"/>
        </pc:sldMkLst>
        <pc:spChg chg="mod">
          <ac:chgData name="Robert Rutscher" userId="S::robert.rutscher@ged.com::5beef577-f013-4797-8f68-537ff808c5f0" providerId="AD" clId="Web-{524629ED-32DF-9AB9-E968-F864BAE2064E}" dt="2025-08-21T19:18:01.045" v="29" actId="20577"/>
          <ac:spMkLst>
            <pc:docMk/>
            <pc:sldMk cId="821659099" sldId="2255"/>
            <ac:spMk id="2" creationId="{97C7E720-DBEF-4CA6-8374-53BC8A5F4DE9}"/>
          </ac:spMkLst>
        </pc:spChg>
      </pc:sldChg>
      <pc:sldChg chg="modSp">
        <pc:chgData name="Robert Rutscher" userId="S::robert.rutscher@ged.com::5beef577-f013-4797-8f68-537ff808c5f0" providerId="AD" clId="Web-{524629ED-32DF-9AB9-E968-F864BAE2064E}" dt="2025-08-21T19:18:05.936" v="31" actId="20577"/>
        <pc:sldMkLst>
          <pc:docMk/>
          <pc:sldMk cId="3699541649" sldId="2256"/>
        </pc:sldMkLst>
        <pc:spChg chg="mod">
          <ac:chgData name="Robert Rutscher" userId="S::robert.rutscher@ged.com::5beef577-f013-4797-8f68-537ff808c5f0" providerId="AD" clId="Web-{524629ED-32DF-9AB9-E968-F864BAE2064E}" dt="2025-08-21T19:18:05.936" v="31" actId="20577"/>
          <ac:spMkLst>
            <pc:docMk/>
            <pc:sldMk cId="3699541649" sldId="2256"/>
            <ac:spMk id="2" creationId="{97C7E720-DBEF-4CA6-8374-53BC8A5F4DE9}"/>
          </ac:spMkLst>
        </pc:spChg>
      </pc:sldChg>
      <pc:sldChg chg="modSp">
        <pc:chgData name="Robert Rutscher" userId="S::robert.rutscher@ged.com::5beef577-f013-4797-8f68-537ff808c5f0" providerId="AD" clId="Web-{524629ED-32DF-9AB9-E968-F864BAE2064E}" dt="2025-08-21T19:14:45.243" v="2" actId="20577"/>
        <pc:sldMkLst>
          <pc:docMk/>
          <pc:sldMk cId="2410448275" sldId="2269"/>
        </pc:sldMkLst>
        <pc:spChg chg="mod">
          <ac:chgData name="Robert Rutscher" userId="S::robert.rutscher@ged.com::5beef577-f013-4797-8f68-537ff808c5f0" providerId="AD" clId="Web-{524629ED-32DF-9AB9-E968-F864BAE2064E}" dt="2025-08-21T19:14:45.243" v="2" actId="20577"/>
          <ac:spMkLst>
            <pc:docMk/>
            <pc:sldMk cId="2410448275" sldId="2269"/>
            <ac:spMk id="7" creationId="{ECCC3B8F-7B85-4AE0-8AE4-72DC2B887C90}"/>
          </ac:spMkLst>
        </pc:spChg>
      </pc:sldChg>
      <pc:sldChg chg="modSp">
        <pc:chgData name="Robert Rutscher" userId="S::robert.rutscher@ged.com::5beef577-f013-4797-8f68-537ff808c5f0" providerId="AD" clId="Web-{524629ED-32DF-9AB9-E968-F864BAE2064E}" dt="2025-08-21T19:18:47.750" v="34" actId="20577"/>
        <pc:sldMkLst>
          <pc:docMk/>
          <pc:sldMk cId="4222129005" sldId="2270"/>
        </pc:sldMkLst>
        <pc:spChg chg="mod">
          <ac:chgData name="Robert Rutscher" userId="S::robert.rutscher@ged.com::5beef577-f013-4797-8f68-537ff808c5f0" providerId="AD" clId="Web-{524629ED-32DF-9AB9-E968-F864BAE2064E}" dt="2025-08-21T19:18:47.750" v="34" actId="20577"/>
          <ac:spMkLst>
            <pc:docMk/>
            <pc:sldMk cId="4222129005" sldId="2270"/>
            <ac:spMk id="2" creationId="{6491CDFB-C019-49AE-AB3A-571192C57C8F}"/>
          </ac:spMkLst>
        </pc:spChg>
      </pc:sldChg>
      <pc:sldChg chg="modSp">
        <pc:chgData name="Robert Rutscher" userId="S::robert.rutscher@ged.com::5beef577-f013-4797-8f68-537ff808c5f0" providerId="AD" clId="Web-{524629ED-32DF-9AB9-E968-F864BAE2064E}" dt="2025-08-21T19:18:50.359" v="35" actId="20577"/>
        <pc:sldMkLst>
          <pc:docMk/>
          <pc:sldMk cId="1899911964" sldId="2627"/>
        </pc:sldMkLst>
        <pc:spChg chg="mod">
          <ac:chgData name="Robert Rutscher" userId="S::robert.rutscher@ged.com::5beef577-f013-4797-8f68-537ff808c5f0" providerId="AD" clId="Web-{524629ED-32DF-9AB9-E968-F864BAE2064E}" dt="2025-08-21T19:18:50.359" v="35" actId="20577"/>
          <ac:spMkLst>
            <pc:docMk/>
            <pc:sldMk cId="1899911964" sldId="2627"/>
            <ac:spMk id="2" creationId="{6491CDFB-C019-49AE-AB3A-571192C57C8F}"/>
          </ac:spMkLst>
        </pc:spChg>
      </pc:sldChg>
      <pc:sldChg chg="modSp">
        <pc:chgData name="Robert Rutscher" userId="S::robert.rutscher@ged.com::5beef577-f013-4797-8f68-537ff808c5f0" providerId="AD" clId="Web-{524629ED-32DF-9AB9-E968-F864BAE2064E}" dt="2025-08-21T19:14:54.353" v="4" actId="20577"/>
        <pc:sldMkLst>
          <pc:docMk/>
          <pc:sldMk cId="3602757747" sldId="2639"/>
        </pc:sldMkLst>
        <pc:spChg chg="mod">
          <ac:chgData name="Robert Rutscher" userId="S::robert.rutscher@ged.com::5beef577-f013-4797-8f68-537ff808c5f0" providerId="AD" clId="Web-{524629ED-32DF-9AB9-E968-F864BAE2064E}" dt="2025-08-21T19:14:54.353" v="4" actId="20577"/>
          <ac:spMkLst>
            <pc:docMk/>
            <pc:sldMk cId="3602757747" sldId="2639"/>
            <ac:spMk id="5" creationId="{507683F0-F1B2-8AA9-FA08-34BE44302D17}"/>
          </ac:spMkLst>
        </pc:spChg>
      </pc:sldChg>
    </pc:docChg>
  </pc:docChgLst>
  <pc:docChgLst>
    <pc:chgData name="Monica Guthrie" userId="S::monica.guthrie@pearson.com::c0fc408c-839f-429d-bba8-a92d88ccccac" providerId="AD" clId="Web-{B53DCB63-9C5B-AF91-5991-D1335675A770}"/>
    <pc:docChg chg="modSld">
      <pc:chgData name="Monica Guthrie" userId="S::monica.guthrie@pearson.com::c0fc408c-839f-429d-bba8-a92d88ccccac" providerId="AD" clId="Web-{B53DCB63-9C5B-AF91-5991-D1335675A770}" dt="2025-08-14T19:46:34.515" v="0"/>
      <pc:docMkLst>
        <pc:docMk/>
      </pc:docMkLst>
      <pc:sldChg chg="addSp">
        <pc:chgData name="Monica Guthrie" userId="S::monica.guthrie@pearson.com::c0fc408c-839f-429d-bba8-a92d88ccccac" providerId="AD" clId="Web-{B53DCB63-9C5B-AF91-5991-D1335675A770}" dt="2025-08-14T19:46:34.515" v="0"/>
        <pc:sldMkLst>
          <pc:docMk/>
          <pc:sldMk cId="4083366582" sldId="292"/>
        </pc:sldMkLst>
      </pc:sldChg>
    </pc:docChg>
  </pc:docChgLst>
  <pc:docChgLst>
    <pc:chgData name="Monica Guthrie" userId="S::monica.guthrie@pearson.com::c0fc408c-839f-429d-bba8-a92d88ccccac" providerId="AD" clId="Web-{4AF0BD9F-26CE-C9F8-BD92-CFA068125A4A}"/>
    <pc:docChg chg="modSld">
      <pc:chgData name="Monica Guthrie" userId="S::monica.guthrie@pearson.com::c0fc408c-839f-429d-bba8-a92d88ccccac" providerId="AD" clId="Web-{4AF0BD9F-26CE-C9F8-BD92-CFA068125A4A}" dt="2025-08-18T17:54:34.440" v="1"/>
      <pc:docMkLst>
        <pc:docMk/>
      </pc:docMkLst>
      <pc:sldChg chg="addSp delSp">
        <pc:chgData name="Monica Guthrie" userId="S::monica.guthrie@pearson.com::c0fc408c-839f-429d-bba8-a92d88ccccac" providerId="AD" clId="Web-{4AF0BD9F-26CE-C9F8-BD92-CFA068125A4A}" dt="2025-08-18T17:54:34.440" v="1"/>
        <pc:sldMkLst>
          <pc:docMk/>
          <pc:sldMk cId="4083366582" sldId="292"/>
        </pc:sldMkLst>
        <pc:spChg chg="add">
          <ac:chgData name="Monica Guthrie" userId="S::monica.guthrie@pearson.com::c0fc408c-839f-429d-bba8-a92d88ccccac" providerId="AD" clId="Web-{4AF0BD9F-26CE-C9F8-BD92-CFA068125A4A}" dt="2025-08-18T17:54:34.440" v="1"/>
          <ac:spMkLst>
            <pc:docMk/>
            <pc:sldMk cId="4083366582" sldId="292"/>
            <ac:spMk id="5" creationId="{79871222-9E2E-4716-A8EF-3ABB90124BE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135F1-9A62-418E-A683-B386208BE4F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8BA6A6A-1591-4997-A147-C4ABCAA5815F}">
      <dgm:prSet/>
      <dgm:spPr>
        <a:solidFill>
          <a:schemeClr val="accent5"/>
        </a:solidFill>
      </dgm:spPr>
      <dgm:t>
        <a:bodyPr/>
        <a:lstStyle/>
        <a:p>
          <a:pPr rtl="0"/>
          <a:r>
            <a:rPr lang="en-US">
              <a:latin typeface="Arial" panose="020B0604020202020204" pitchFamily="34" charset="0"/>
              <a:cs typeface="Arial" panose="020B0604020202020204" pitchFamily="34" charset="0"/>
            </a:rPr>
            <a:t>Ensure that the name and the date of birth is correct on the Tester’s account to avoid receiving incorrect information on credentials</a:t>
          </a:r>
        </a:p>
      </dgm:t>
    </dgm:pt>
    <dgm:pt modelId="{B30CB272-639B-4D4E-AD6B-3885CEE55991}" type="parTrans" cxnId="{8D3B6CE3-B46E-4875-9406-87E8E4ABC89A}">
      <dgm:prSet/>
      <dgm:spPr/>
      <dgm:t>
        <a:bodyPr/>
        <a:lstStyle/>
        <a:p>
          <a:endParaRPr lang="en-US"/>
        </a:p>
      </dgm:t>
    </dgm:pt>
    <dgm:pt modelId="{41D107DA-4213-4A8D-A179-3DF89851F3D2}" type="sibTrans" cxnId="{8D3B6CE3-B46E-4875-9406-87E8E4ABC89A}">
      <dgm:prSet/>
      <dgm:spPr/>
      <dgm:t>
        <a:bodyPr/>
        <a:lstStyle/>
        <a:p>
          <a:endParaRPr lang="en-US"/>
        </a:p>
      </dgm:t>
    </dgm:pt>
    <dgm:pt modelId="{C0679145-A73A-4543-8618-6D87789D1767}">
      <dgm:prSet/>
      <dgm:spPr>
        <a:solidFill>
          <a:schemeClr val="accent6"/>
        </a:solidFill>
      </dgm:spPr>
      <dgm:t>
        <a:bodyPr/>
        <a:lstStyle/>
        <a:p>
          <a:pPr rtl="0"/>
          <a:r>
            <a:rPr lang="en-US">
              <a:latin typeface="Arial" panose="020B0604020202020204" pitchFamily="34" charset="0"/>
              <a:cs typeface="Arial" panose="020B0604020202020204" pitchFamily="34" charset="0"/>
            </a:rPr>
            <a:t>Make sure the correct Tester is scheduled (watch for multiple people with similar names)</a:t>
          </a:r>
        </a:p>
      </dgm:t>
    </dgm:pt>
    <dgm:pt modelId="{A9C2AE8A-1035-4AC9-9CC1-1E9ADF6C8107}" type="parTrans" cxnId="{B5E8B31C-7AF4-40C2-BB9C-168E41774ED6}">
      <dgm:prSet/>
      <dgm:spPr/>
      <dgm:t>
        <a:bodyPr/>
        <a:lstStyle/>
        <a:p>
          <a:endParaRPr lang="en-US"/>
        </a:p>
      </dgm:t>
    </dgm:pt>
    <dgm:pt modelId="{71B2382F-CF82-48DE-80F2-1C12777792C6}" type="sibTrans" cxnId="{B5E8B31C-7AF4-40C2-BB9C-168E41774ED6}">
      <dgm:prSet/>
      <dgm:spPr/>
      <dgm:t>
        <a:bodyPr/>
        <a:lstStyle/>
        <a:p>
          <a:endParaRPr lang="en-US"/>
        </a:p>
      </dgm:t>
    </dgm:pt>
    <dgm:pt modelId="{E668EBBF-7BF7-4AE3-A740-D6DE1938C080}">
      <dgm:prSet/>
      <dgm:spPr>
        <a:solidFill>
          <a:schemeClr val="accent2"/>
        </a:solidFill>
      </dgm:spPr>
      <dgm:t>
        <a:bodyPr/>
        <a:lstStyle/>
        <a:p>
          <a:pPr rtl="0"/>
          <a:r>
            <a:rPr lang="en-US">
              <a:latin typeface="Arial" panose="020B0604020202020204" pitchFamily="34" charset="0"/>
              <a:cs typeface="Arial" panose="020B0604020202020204" pitchFamily="34" charset="0"/>
            </a:rPr>
            <a:t>Have a seating plan so you can make sure the Tester is seated at the correct computer to test and in the event VUE reaches out to you later on asking where a particular Tester was seated</a:t>
          </a:r>
        </a:p>
      </dgm:t>
    </dgm:pt>
    <dgm:pt modelId="{5BB06C64-BA69-4598-9F54-C82746786894}" type="parTrans" cxnId="{C0088F14-6DB2-4F43-8BC8-E4450E72D9E5}">
      <dgm:prSet/>
      <dgm:spPr/>
      <dgm:t>
        <a:bodyPr/>
        <a:lstStyle/>
        <a:p>
          <a:endParaRPr lang="en-US"/>
        </a:p>
      </dgm:t>
    </dgm:pt>
    <dgm:pt modelId="{C003279C-8AD1-401A-9627-F6DB852A3815}" type="sibTrans" cxnId="{C0088F14-6DB2-4F43-8BC8-E4450E72D9E5}">
      <dgm:prSet/>
      <dgm:spPr/>
      <dgm:t>
        <a:bodyPr/>
        <a:lstStyle/>
        <a:p>
          <a:endParaRPr lang="en-US"/>
        </a:p>
      </dgm:t>
    </dgm:pt>
    <dgm:pt modelId="{FC0EE6BF-D056-4B99-B3D3-4640DB5EC341}" type="pres">
      <dgm:prSet presAssocID="{2F0135F1-9A62-418E-A683-B386208BE4F6}" presName="CompostProcess" presStyleCnt="0">
        <dgm:presLayoutVars>
          <dgm:dir/>
          <dgm:resizeHandles val="exact"/>
        </dgm:presLayoutVars>
      </dgm:prSet>
      <dgm:spPr/>
    </dgm:pt>
    <dgm:pt modelId="{48A87C71-1DCF-437E-8A20-DE3BF576E13D}" type="pres">
      <dgm:prSet presAssocID="{2F0135F1-9A62-418E-A683-B386208BE4F6}" presName="arrow" presStyleLbl="bgShp" presStyleIdx="0" presStyleCnt="1"/>
      <dgm:spPr/>
    </dgm:pt>
    <dgm:pt modelId="{293A79BB-8991-43AE-8F66-7B172AF66096}" type="pres">
      <dgm:prSet presAssocID="{2F0135F1-9A62-418E-A683-B386208BE4F6}" presName="linearProcess" presStyleCnt="0"/>
      <dgm:spPr/>
    </dgm:pt>
    <dgm:pt modelId="{B9426699-09B8-4DAF-877F-638347F37F02}" type="pres">
      <dgm:prSet presAssocID="{D8BA6A6A-1591-4997-A147-C4ABCAA5815F}" presName="textNode" presStyleLbl="node1" presStyleIdx="0" presStyleCnt="3">
        <dgm:presLayoutVars>
          <dgm:bulletEnabled val="1"/>
        </dgm:presLayoutVars>
      </dgm:prSet>
      <dgm:spPr/>
    </dgm:pt>
    <dgm:pt modelId="{57EAF6F2-9A8A-4C00-92F5-C36AA1E58836}" type="pres">
      <dgm:prSet presAssocID="{41D107DA-4213-4A8D-A179-3DF89851F3D2}" presName="sibTrans" presStyleCnt="0"/>
      <dgm:spPr/>
    </dgm:pt>
    <dgm:pt modelId="{D75C6990-CDCD-4DD7-8D49-DB67E1EAC061}" type="pres">
      <dgm:prSet presAssocID="{C0679145-A73A-4543-8618-6D87789D1767}" presName="textNode" presStyleLbl="node1" presStyleIdx="1" presStyleCnt="3">
        <dgm:presLayoutVars>
          <dgm:bulletEnabled val="1"/>
        </dgm:presLayoutVars>
      </dgm:prSet>
      <dgm:spPr/>
    </dgm:pt>
    <dgm:pt modelId="{B3164D25-7212-4D06-B47F-D672B7E2F8F9}" type="pres">
      <dgm:prSet presAssocID="{71B2382F-CF82-48DE-80F2-1C12777792C6}" presName="sibTrans" presStyleCnt="0"/>
      <dgm:spPr/>
    </dgm:pt>
    <dgm:pt modelId="{6E1FD30B-E609-4F6A-8836-D0FD0AB059E6}" type="pres">
      <dgm:prSet presAssocID="{E668EBBF-7BF7-4AE3-A740-D6DE1938C080}" presName="textNode" presStyleLbl="node1" presStyleIdx="2" presStyleCnt="3">
        <dgm:presLayoutVars>
          <dgm:bulletEnabled val="1"/>
        </dgm:presLayoutVars>
      </dgm:prSet>
      <dgm:spPr/>
    </dgm:pt>
  </dgm:ptLst>
  <dgm:cxnLst>
    <dgm:cxn modelId="{E3AC1514-80BF-4F59-95DF-805A45DA4E42}" type="presOf" srcId="{D8BA6A6A-1591-4997-A147-C4ABCAA5815F}" destId="{B9426699-09B8-4DAF-877F-638347F37F02}" srcOrd="0" destOrd="0" presId="urn:microsoft.com/office/officeart/2005/8/layout/hProcess9"/>
    <dgm:cxn modelId="{C0088F14-6DB2-4F43-8BC8-E4450E72D9E5}" srcId="{2F0135F1-9A62-418E-A683-B386208BE4F6}" destId="{E668EBBF-7BF7-4AE3-A740-D6DE1938C080}" srcOrd="2" destOrd="0" parTransId="{5BB06C64-BA69-4598-9F54-C82746786894}" sibTransId="{C003279C-8AD1-401A-9627-F6DB852A3815}"/>
    <dgm:cxn modelId="{B5E8B31C-7AF4-40C2-BB9C-168E41774ED6}" srcId="{2F0135F1-9A62-418E-A683-B386208BE4F6}" destId="{C0679145-A73A-4543-8618-6D87789D1767}" srcOrd="1" destOrd="0" parTransId="{A9C2AE8A-1035-4AC9-9CC1-1E9ADF6C8107}" sibTransId="{71B2382F-CF82-48DE-80F2-1C12777792C6}"/>
    <dgm:cxn modelId="{5E5D812A-8681-44D7-8538-22DB5B2D4B9B}" type="presOf" srcId="{2F0135F1-9A62-418E-A683-B386208BE4F6}" destId="{FC0EE6BF-D056-4B99-B3D3-4640DB5EC341}" srcOrd="0" destOrd="0" presId="urn:microsoft.com/office/officeart/2005/8/layout/hProcess9"/>
    <dgm:cxn modelId="{7791D279-FE62-4C43-870A-5CF1F524695E}" type="presOf" srcId="{C0679145-A73A-4543-8618-6D87789D1767}" destId="{D75C6990-CDCD-4DD7-8D49-DB67E1EAC061}" srcOrd="0" destOrd="0" presId="urn:microsoft.com/office/officeart/2005/8/layout/hProcess9"/>
    <dgm:cxn modelId="{20981DB6-941D-40AD-BFC0-05BEB4FC9731}" type="presOf" srcId="{E668EBBF-7BF7-4AE3-A740-D6DE1938C080}" destId="{6E1FD30B-E609-4F6A-8836-D0FD0AB059E6}" srcOrd="0" destOrd="0" presId="urn:microsoft.com/office/officeart/2005/8/layout/hProcess9"/>
    <dgm:cxn modelId="{8D3B6CE3-B46E-4875-9406-87E8E4ABC89A}" srcId="{2F0135F1-9A62-418E-A683-B386208BE4F6}" destId="{D8BA6A6A-1591-4997-A147-C4ABCAA5815F}" srcOrd="0" destOrd="0" parTransId="{B30CB272-639B-4D4E-AD6B-3885CEE55991}" sibTransId="{41D107DA-4213-4A8D-A179-3DF89851F3D2}"/>
    <dgm:cxn modelId="{8DEE78D8-1479-4202-973B-61C79B57288F}" type="presParOf" srcId="{FC0EE6BF-D056-4B99-B3D3-4640DB5EC341}" destId="{48A87C71-1DCF-437E-8A20-DE3BF576E13D}" srcOrd="0" destOrd="0" presId="urn:microsoft.com/office/officeart/2005/8/layout/hProcess9"/>
    <dgm:cxn modelId="{2EF6AF6C-01AC-47FE-96A7-81EC89342143}" type="presParOf" srcId="{FC0EE6BF-D056-4B99-B3D3-4640DB5EC341}" destId="{293A79BB-8991-43AE-8F66-7B172AF66096}" srcOrd="1" destOrd="0" presId="urn:microsoft.com/office/officeart/2005/8/layout/hProcess9"/>
    <dgm:cxn modelId="{7326D0EF-96E3-460A-84B9-5B053D23D2E1}" type="presParOf" srcId="{293A79BB-8991-43AE-8F66-7B172AF66096}" destId="{B9426699-09B8-4DAF-877F-638347F37F02}" srcOrd="0" destOrd="0" presId="urn:microsoft.com/office/officeart/2005/8/layout/hProcess9"/>
    <dgm:cxn modelId="{86B95B66-E1A6-4BC5-91D1-57BECF2B20B6}" type="presParOf" srcId="{293A79BB-8991-43AE-8F66-7B172AF66096}" destId="{57EAF6F2-9A8A-4C00-92F5-C36AA1E58836}" srcOrd="1" destOrd="0" presId="urn:microsoft.com/office/officeart/2005/8/layout/hProcess9"/>
    <dgm:cxn modelId="{84FE43A1-1D50-44C8-BE47-D98FE3039619}" type="presParOf" srcId="{293A79BB-8991-43AE-8F66-7B172AF66096}" destId="{D75C6990-CDCD-4DD7-8D49-DB67E1EAC061}" srcOrd="2" destOrd="0" presId="urn:microsoft.com/office/officeart/2005/8/layout/hProcess9"/>
    <dgm:cxn modelId="{72761DE3-0F11-4F46-B122-977296AA788F}" type="presParOf" srcId="{293A79BB-8991-43AE-8F66-7B172AF66096}" destId="{B3164D25-7212-4D06-B47F-D672B7E2F8F9}" srcOrd="3" destOrd="0" presId="urn:microsoft.com/office/officeart/2005/8/layout/hProcess9"/>
    <dgm:cxn modelId="{9C4E03E0-3DB1-4333-B701-3472AA74CD51}" type="presParOf" srcId="{293A79BB-8991-43AE-8F66-7B172AF66096}" destId="{6E1FD30B-E609-4F6A-8836-D0FD0AB059E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ED055C-0175-4CE8-8D60-6FEFA2BE4A0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7472657-C388-4EE1-A21C-45F7A1F5B771}">
      <dgm:prSet custT="1"/>
      <dgm:spPr>
        <a:solidFill>
          <a:schemeClr val="accent2"/>
        </a:solidFill>
      </dgm:spPr>
      <dgm:t>
        <a:bodyPr/>
        <a:lstStyle/>
        <a:p>
          <a:pPr rtl="0"/>
          <a:r>
            <a:rPr lang="en-US" sz="2000" dirty="0">
              <a:latin typeface="Arial" panose="020B0604020202020204" pitchFamily="34" charset="0"/>
              <a:cs typeface="Arial" panose="020B0604020202020204" pitchFamily="34" charset="0"/>
            </a:rPr>
            <a:t>Confirm the ID matches (when available) with the Tester scheduled and the information in Registration Manager</a:t>
          </a:r>
        </a:p>
      </dgm:t>
    </dgm:pt>
    <dgm:pt modelId="{EB95CA26-59AC-4F51-A902-01B4800A2BEB}" type="parTrans" cxnId="{058E5271-75A3-46D3-8DA9-451BB9D391BD}">
      <dgm:prSet/>
      <dgm:spPr/>
      <dgm:t>
        <a:bodyPr/>
        <a:lstStyle/>
        <a:p>
          <a:endParaRPr lang="en-US"/>
        </a:p>
      </dgm:t>
    </dgm:pt>
    <dgm:pt modelId="{E963DEC9-4CB3-4CA2-A167-7204488562A0}" type="sibTrans" cxnId="{058E5271-75A3-46D3-8DA9-451BB9D391BD}">
      <dgm:prSet/>
      <dgm:spPr/>
      <dgm:t>
        <a:bodyPr/>
        <a:lstStyle/>
        <a:p>
          <a:endParaRPr lang="en-US"/>
        </a:p>
      </dgm:t>
    </dgm:pt>
    <dgm:pt modelId="{C26E0B7E-4A97-42FC-82F3-57896F5CB88D}">
      <dgm:prSet custT="1"/>
      <dgm:spPr>
        <a:solidFill>
          <a:schemeClr val="accent2"/>
        </a:solidFill>
      </dgm:spPr>
      <dgm:t>
        <a:bodyPr/>
        <a:lstStyle/>
        <a:p>
          <a:pPr rtl="0"/>
          <a:r>
            <a:rPr lang="en-US" sz="2000" dirty="0">
              <a:latin typeface="Arial" panose="020B0604020202020204" pitchFamily="34" charset="0"/>
              <a:cs typeface="Arial" panose="020B0604020202020204" pitchFamily="34" charset="0"/>
            </a:rPr>
            <a:t>Name should be an exact match!!</a:t>
          </a:r>
        </a:p>
      </dgm:t>
    </dgm:pt>
    <dgm:pt modelId="{5D6E95F9-0870-4BE3-8650-C33658EE099D}" type="parTrans" cxnId="{9E6FE022-4D0E-4120-9905-C89E73695A38}">
      <dgm:prSet/>
      <dgm:spPr/>
      <dgm:t>
        <a:bodyPr/>
        <a:lstStyle/>
        <a:p>
          <a:endParaRPr lang="en-US"/>
        </a:p>
      </dgm:t>
    </dgm:pt>
    <dgm:pt modelId="{31361823-8216-4CCB-A352-421C6DEA681C}" type="sibTrans" cxnId="{9E6FE022-4D0E-4120-9905-C89E73695A38}">
      <dgm:prSet/>
      <dgm:spPr/>
      <dgm:t>
        <a:bodyPr/>
        <a:lstStyle/>
        <a:p>
          <a:endParaRPr lang="en-US"/>
        </a:p>
      </dgm:t>
    </dgm:pt>
    <dgm:pt modelId="{13DEFBAB-5EC2-4908-8D46-B3ED0EAB0774}">
      <dgm:prSet custT="1"/>
      <dgm:spPr>
        <a:solidFill>
          <a:schemeClr val="accent2"/>
        </a:solidFill>
      </dgm:spPr>
      <dgm:t>
        <a:bodyPr/>
        <a:lstStyle/>
        <a:p>
          <a:pPr rtl="0"/>
          <a:r>
            <a:rPr lang="en-US" sz="2000" dirty="0">
              <a:latin typeface="Arial" panose="020B0604020202020204" pitchFamily="34" charset="0"/>
              <a:cs typeface="Arial" panose="020B0604020202020204" pitchFamily="34" charset="0"/>
            </a:rPr>
            <a:t>As best practice ask Tester to identify their name and DOB verbally</a:t>
          </a:r>
        </a:p>
      </dgm:t>
    </dgm:pt>
    <dgm:pt modelId="{555294F7-0343-43B7-8DF2-3A098C0F95AB}" type="parTrans" cxnId="{90EFF61C-013D-4926-91C8-79986F71063F}">
      <dgm:prSet/>
      <dgm:spPr/>
      <dgm:t>
        <a:bodyPr/>
        <a:lstStyle/>
        <a:p>
          <a:endParaRPr lang="en-US"/>
        </a:p>
      </dgm:t>
    </dgm:pt>
    <dgm:pt modelId="{60239D30-D56D-4091-9EED-FCA0EEDD023C}" type="sibTrans" cxnId="{90EFF61C-013D-4926-91C8-79986F71063F}">
      <dgm:prSet/>
      <dgm:spPr/>
      <dgm:t>
        <a:bodyPr/>
        <a:lstStyle/>
        <a:p>
          <a:endParaRPr lang="en-US"/>
        </a:p>
      </dgm:t>
    </dgm:pt>
    <dgm:pt modelId="{38DCA502-7D2E-4E0D-9D5B-795B2FD81359}">
      <dgm:prSet/>
      <dgm:spPr>
        <a:solidFill>
          <a:schemeClr val="accent6"/>
        </a:solidFill>
      </dgm:spPr>
      <dgm:t>
        <a:bodyPr/>
        <a:lstStyle/>
        <a:p>
          <a:pPr rtl="0"/>
          <a:r>
            <a:rPr lang="en-US" dirty="0">
              <a:latin typeface="Arial" panose="020B0604020202020204" pitchFamily="34" charset="0"/>
              <a:cs typeface="Arial" panose="020B0604020202020204" pitchFamily="34" charset="0"/>
            </a:rPr>
            <a:t>Check for unauthorized items</a:t>
          </a:r>
        </a:p>
      </dgm:t>
    </dgm:pt>
    <dgm:pt modelId="{D868AB3B-2DE9-4D82-B1E2-68EF9A486D71}" type="parTrans" cxnId="{2E993D1C-225D-42CD-83C0-C683B95999DD}">
      <dgm:prSet/>
      <dgm:spPr/>
      <dgm:t>
        <a:bodyPr/>
        <a:lstStyle/>
        <a:p>
          <a:endParaRPr lang="en-US"/>
        </a:p>
      </dgm:t>
    </dgm:pt>
    <dgm:pt modelId="{DEBC2A16-4FE0-4175-88FC-2ACFBE3EFFAF}" type="sibTrans" cxnId="{2E993D1C-225D-42CD-83C0-C683B95999DD}">
      <dgm:prSet/>
      <dgm:spPr/>
      <dgm:t>
        <a:bodyPr/>
        <a:lstStyle/>
        <a:p>
          <a:endParaRPr lang="en-US"/>
        </a:p>
      </dgm:t>
    </dgm:pt>
    <dgm:pt modelId="{1FF991FE-7D08-4B82-8A68-0A482B6BC721}">
      <dgm:prSet/>
      <dgm:spPr>
        <a:solidFill>
          <a:schemeClr val="accent5"/>
        </a:solidFill>
      </dgm:spPr>
      <dgm:t>
        <a:bodyPr/>
        <a:lstStyle/>
        <a:p>
          <a:pPr rtl="0"/>
          <a:r>
            <a:rPr lang="en-US" dirty="0">
              <a:latin typeface="Arial" panose="020B0604020202020204" pitchFamily="34" charset="0"/>
              <a:cs typeface="Arial" panose="020B0604020202020204" pitchFamily="34" charset="0"/>
            </a:rPr>
            <a:t>Have your seating plan available so the correct Tester is seated at the correct computer</a:t>
          </a:r>
        </a:p>
      </dgm:t>
    </dgm:pt>
    <dgm:pt modelId="{ADF4CB66-6494-4883-BE55-75957C80BE33}" type="parTrans" cxnId="{0470BA00-91CE-4DBE-973A-AC33E5FDA0E4}">
      <dgm:prSet/>
      <dgm:spPr/>
      <dgm:t>
        <a:bodyPr/>
        <a:lstStyle/>
        <a:p>
          <a:endParaRPr lang="en-US"/>
        </a:p>
      </dgm:t>
    </dgm:pt>
    <dgm:pt modelId="{3F909A32-2C00-4A9E-B74C-846FBBC602D7}" type="sibTrans" cxnId="{0470BA00-91CE-4DBE-973A-AC33E5FDA0E4}">
      <dgm:prSet/>
      <dgm:spPr/>
      <dgm:t>
        <a:bodyPr/>
        <a:lstStyle/>
        <a:p>
          <a:endParaRPr lang="en-US"/>
        </a:p>
      </dgm:t>
    </dgm:pt>
    <dgm:pt modelId="{995729A6-649D-4CCE-B8F6-F14CB0331979}">
      <dgm:prSet/>
      <dgm:spPr>
        <a:solidFill>
          <a:schemeClr val="accent3"/>
        </a:solidFill>
      </dgm:spPr>
      <dgm:t>
        <a:bodyPr/>
        <a:lstStyle/>
        <a:p>
          <a:pPr rtl="0"/>
          <a:r>
            <a:rPr lang="en-US" dirty="0">
              <a:latin typeface="Arial" panose="020B0604020202020204" pitchFamily="34" charset="0"/>
              <a:cs typeface="Arial" panose="020B0604020202020204" pitchFamily="34" charset="0"/>
            </a:rPr>
            <a:t>For every 15 Testers an additional test administrator is needed (Pearson VUE requirement)</a:t>
          </a:r>
        </a:p>
      </dgm:t>
    </dgm:pt>
    <dgm:pt modelId="{2666660A-2E00-459C-9E1D-D836CA330D7E}" type="parTrans" cxnId="{631ED1FF-DD97-404E-AFAA-80B7CD8E32A8}">
      <dgm:prSet/>
      <dgm:spPr/>
      <dgm:t>
        <a:bodyPr/>
        <a:lstStyle/>
        <a:p>
          <a:endParaRPr lang="en-US"/>
        </a:p>
      </dgm:t>
    </dgm:pt>
    <dgm:pt modelId="{59627B2C-2029-44CD-A649-BE20EEF7BCCA}" type="sibTrans" cxnId="{631ED1FF-DD97-404E-AFAA-80B7CD8E32A8}">
      <dgm:prSet/>
      <dgm:spPr/>
      <dgm:t>
        <a:bodyPr/>
        <a:lstStyle/>
        <a:p>
          <a:endParaRPr lang="en-US"/>
        </a:p>
      </dgm:t>
    </dgm:pt>
    <dgm:pt modelId="{0E05579C-D00E-48E9-B031-7F3AF409B848}" type="pres">
      <dgm:prSet presAssocID="{35ED055C-0175-4CE8-8D60-6FEFA2BE4A03}" presName="Name0" presStyleCnt="0">
        <dgm:presLayoutVars>
          <dgm:dir/>
          <dgm:resizeHandles val="exact"/>
        </dgm:presLayoutVars>
      </dgm:prSet>
      <dgm:spPr/>
    </dgm:pt>
    <dgm:pt modelId="{C859962F-BFC6-4A51-97E6-8849D536E703}" type="pres">
      <dgm:prSet presAssocID="{E7472657-C388-4EE1-A21C-45F7A1F5B771}" presName="node" presStyleLbl="node1" presStyleIdx="0" presStyleCnt="4" custScaleY="103437">
        <dgm:presLayoutVars>
          <dgm:bulletEnabled val="1"/>
        </dgm:presLayoutVars>
      </dgm:prSet>
      <dgm:spPr/>
    </dgm:pt>
    <dgm:pt modelId="{834FF9F1-A3E1-4ADD-85B9-AA33C08F87CD}" type="pres">
      <dgm:prSet presAssocID="{E963DEC9-4CB3-4CA2-A167-7204488562A0}" presName="sibTrans" presStyleLbl="sibTrans2D1" presStyleIdx="0" presStyleCnt="3"/>
      <dgm:spPr/>
    </dgm:pt>
    <dgm:pt modelId="{6BAA1AEA-4B32-41F8-BF1B-9259E06D1EFC}" type="pres">
      <dgm:prSet presAssocID="{E963DEC9-4CB3-4CA2-A167-7204488562A0}" presName="connectorText" presStyleLbl="sibTrans2D1" presStyleIdx="0" presStyleCnt="3"/>
      <dgm:spPr/>
    </dgm:pt>
    <dgm:pt modelId="{097C19B4-F908-4BD7-A356-CD808F0E6F64}" type="pres">
      <dgm:prSet presAssocID="{38DCA502-7D2E-4E0D-9D5B-795B2FD81359}" presName="node" presStyleLbl="node1" presStyleIdx="1" presStyleCnt="4">
        <dgm:presLayoutVars>
          <dgm:bulletEnabled val="1"/>
        </dgm:presLayoutVars>
      </dgm:prSet>
      <dgm:spPr/>
    </dgm:pt>
    <dgm:pt modelId="{229F778B-B86E-49EB-B563-F5C21D316F82}" type="pres">
      <dgm:prSet presAssocID="{DEBC2A16-4FE0-4175-88FC-2ACFBE3EFFAF}" presName="sibTrans" presStyleLbl="sibTrans2D1" presStyleIdx="1" presStyleCnt="3"/>
      <dgm:spPr/>
    </dgm:pt>
    <dgm:pt modelId="{AC3080DE-7709-4D16-826E-EF7141FB790F}" type="pres">
      <dgm:prSet presAssocID="{DEBC2A16-4FE0-4175-88FC-2ACFBE3EFFAF}" presName="connectorText" presStyleLbl="sibTrans2D1" presStyleIdx="1" presStyleCnt="3"/>
      <dgm:spPr/>
    </dgm:pt>
    <dgm:pt modelId="{D0F57302-788A-4E1D-BF78-F5F3AE51D8DB}" type="pres">
      <dgm:prSet presAssocID="{1FF991FE-7D08-4B82-8A68-0A482B6BC721}" presName="node" presStyleLbl="node1" presStyleIdx="2" presStyleCnt="4">
        <dgm:presLayoutVars>
          <dgm:bulletEnabled val="1"/>
        </dgm:presLayoutVars>
      </dgm:prSet>
      <dgm:spPr/>
    </dgm:pt>
    <dgm:pt modelId="{918D1D9C-9237-4452-B18D-C3A23AAD885E}" type="pres">
      <dgm:prSet presAssocID="{3F909A32-2C00-4A9E-B74C-846FBBC602D7}" presName="sibTrans" presStyleLbl="sibTrans2D1" presStyleIdx="2" presStyleCnt="3"/>
      <dgm:spPr/>
    </dgm:pt>
    <dgm:pt modelId="{0CA947E9-699F-46D6-A025-5B8F4BDE461C}" type="pres">
      <dgm:prSet presAssocID="{3F909A32-2C00-4A9E-B74C-846FBBC602D7}" presName="connectorText" presStyleLbl="sibTrans2D1" presStyleIdx="2" presStyleCnt="3"/>
      <dgm:spPr/>
    </dgm:pt>
    <dgm:pt modelId="{4899F0A2-501A-483D-975A-ABA9DB690EB7}" type="pres">
      <dgm:prSet presAssocID="{995729A6-649D-4CCE-B8F6-F14CB0331979}" presName="node" presStyleLbl="node1" presStyleIdx="3" presStyleCnt="4">
        <dgm:presLayoutVars>
          <dgm:bulletEnabled val="1"/>
        </dgm:presLayoutVars>
      </dgm:prSet>
      <dgm:spPr/>
    </dgm:pt>
  </dgm:ptLst>
  <dgm:cxnLst>
    <dgm:cxn modelId="{0470BA00-91CE-4DBE-973A-AC33E5FDA0E4}" srcId="{35ED055C-0175-4CE8-8D60-6FEFA2BE4A03}" destId="{1FF991FE-7D08-4B82-8A68-0A482B6BC721}" srcOrd="2" destOrd="0" parTransId="{ADF4CB66-6494-4883-BE55-75957C80BE33}" sibTransId="{3F909A32-2C00-4A9E-B74C-846FBBC602D7}"/>
    <dgm:cxn modelId="{2E993D1C-225D-42CD-83C0-C683B95999DD}" srcId="{35ED055C-0175-4CE8-8D60-6FEFA2BE4A03}" destId="{38DCA502-7D2E-4E0D-9D5B-795B2FD81359}" srcOrd="1" destOrd="0" parTransId="{D868AB3B-2DE9-4D82-B1E2-68EF9A486D71}" sibTransId="{DEBC2A16-4FE0-4175-88FC-2ACFBE3EFFAF}"/>
    <dgm:cxn modelId="{90EFF61C-013D-4926-91C8-79986F71063F}" srcId="{E7472657-C388-4EE1-A21C-45F7A1F5B771}" destId="{13DEFBAB-5EC2-4908-8D46-B3ED0EAB0774}" srcOrd="1" destOrd="0" parTransId="{555294F7-0343-43B7-8DF2-3A098C0F95AB}" sibTransId="{60239D30-D56D-4091-9EED-FCA0EEDD023C}"/>
    <dgm:cxn modelId="{9E6FE022-4D0E-4120-9905-C89E73695A38}" srcId="{E7472657-C388-4EE1-A21C-45F7A1F5B771}" destId="{C26E0B7E-4A97-42FC-82F3-57896F5CB88D}" srcOrd="0" destOrd="0" parTransId="{5D6E95F9-0870-4BE3-8650-C33658EE099D}" sibTransId="{31361823-8216-4CCB-A352-421C6DEA681C}"/>
    <dgm:cxn modelId="{86101E32-C4DB-46C6-A234-59A5A661C061}" type="presOf" srcId="{DEBC2A16-4FE0-4175-88FC-2ACFBE3EFFAF}" destId="{229F778B-B86E-49EB-B563-F5C21D316F82}" srcOrd="0" destOrd="0" presId="urn:microsoft.com/office/officeart/2005/8/layout/process1"/>
    <dgm:cxn modelId="{FDB7F33B-6CD9-45EC-A133-49BE8D640C45}" type="presOf" srcId="{E7472657-C388-4EE1-A21C-45F7A1F5B771}" destId="{C859962F-BFC6-4A51-97E6-8849D536E703}" srcOrd="0" destOrd="0" presId="urn:microsoft.com/office/officeart/2005/8/layout/process1"/>
    <dgm:cxn modelId="{E3CF7A62-17B7-4C10-998B-3C5072ABF722}" type="presOf" srcId="{995729A6-649D-4CCE-B8F6-F14CB0331979}" destId="{4899F0A2-501A-483D-975A-ABA9DB690EB7}" srcOrd="0" destOrd="0" presId="urn:microsoft.com/office/officeart/2005/8/layout/process1"/>
    <dgm:cxn modelId="{058E5271-75A3-46D3-8DA9-451BB9D391BD}" srcId="{35ED055C-0175-4CE8-8D60-6FEFA2BE4A03}" destId="{E7472657-C388-4EE1-A21C-45F7A1F5B771}" srcOrd="0" destOrd="0" parTransId="{EB95CA26-59AC-4F51-A902-01B4800A2BEB}" sibTransId="{E963DEC9-4CB3-4CA2-A167-7204488562A0}"/>
    <dgm:cxn modelId="{C3D57D71-96E1-44C1-8203-A81DDEDB02D1}" type="presOf" srcId="{E963DEC9-4CB3-4CA2-A167-7204488562A0}" destId="{6BAA1AEA-4B32-41F8-BF1B-9259E06D1EFC}" srcOrd="1" destOrd="0" presId="urn:microsoft.com/office/officeart/2005/8/layout/process1"/>
    <dgm:cxn modelId="{7B081759-1AB9-40C5-8E06-0A192ECE9C64}" type="presOf" srcId="{C26E0B7E-4A97-42FC-82F3-57896F5CB88D}" destId="{C859962F-BFC6-4A51-97E6-8849D536E703}" srcOrd="0" destOrd="1" presId="urn:microsoft.com/office/officeart/2005/8/layout/process1"/>
    <dgm:cxn modelId="{0189F57B-3C73-4084-A8FB-63B3D4E4B834}" type="presOf" srcId="{1FF991FE-7D08-4B82-8A68-0A482B6BC721}" destId="{D0F57302-788A-4E1D-BF78-F5F3AE51D8DB}" srcOrd="0" destOrd="0" presId="urn:microsoft.com/office/officeart/2005/8/layout/process1"/>
    <dgm:cxn modelId="{ED3AAA7E-3D1C-4E42-9FA7-5A31F3A4900F}" type="presOf" srcId="{DEBC2A16-4FE0-4175-88FC-2ACFBE3EFFAF}" destId="{AC3080DE-7709-4D16-826E-EF7141FB790F}" srcOrd="1" destOrd="0" presId="urn:microsoft.com/office/officeart/2005/8/layout/process1"/>
    <dgm:cxn modelId="{AF83BB91-44CF-4388-A546-A16E5A642DDD}" type="presOf" srcId="{13DEFBAB-5EC2-4908-8D46-B3ED0EAB0774}" destId="{C859962F-BFC6-4A51-97E6-8849D536E703}" srcOrd="0" destOrd="2" presId="urn:microsoft.com/office/officeart/2005/8/layout/process1"/>
    <dgm:cxn modelId="{C0A02D96-310C-4CD5-B641-0D6E07F6F80B}" type="presOf" srcId="{35ED055C-0175-4CE8-8D60-6FEFA2BE4A03}" destId="{0E05579C-D00E-48E9-B031-7F3AF409B848}" srcOrd="0" destOrd="0" presId="urn:microsoft.com/office/officeart/2005/8/layout/process1"/>
    <dgm:cxn modelId="{B7DB47A5-AFCB-40AA-A28D-03E342024E46}" type="presOf" srcId="{3F909A32-2C00-4A9E-B74C-846FBBC602D7}" destId="{918D1D9C-9237-4452-B18D-C3A23AAD885E}" srcOrd="0" destOrd="0" presId="urn:microsoft.com/office/officeart/2005/8/layout/process1"/>
    <dgm:cxn modelId="{916075BB-B697-4B43-9013-D04C87E4CDE5}" type="presOf" srcId="{E963DEC9-4CB3-4CA2-A167-7204488562A0}" destId="{834FF9F1-A3E1-4ADD-85B9-AA33C08F87CD}" srcOrd="0" destOrd="0" presId="urn:microsoft.com/office/officeart/2005/8/layout/process1"/>
    <dgm:cxn modelId="{E12161D7-8AF6-4D16-ACF4-66E0E1426872}" type="presOf" srcId="{3F909A32-2C00-4A9E-B74C-846FBBC602D7}" destId="{0CA947E9-699F-46D6-A025-5B8F4BDE461C}" srcOrd="1" destOrd="0" presId="urn:microsoft.com/office/officeart/2005/8/layout/process1"/>
    <dgm:cxn modelId="{51F07AFE-1E12-4A6A-8040-CB29D1C462E0}" type="presOf" srcId="{38DCA502-7D2E-4E0D-9D5B-795B2FD81359}" destId="{097C19B4-F908-4BD7-A356-CD808F0E6F64}" srcOrd="0" destOrd="0" presId="urn:microsoft.com/office/officeart/2005/8/layout/process1"/>
    <dgm:cxn modelId="{631ED1FF-DD97-404E-AFAA-80B7CD8E32A8}" srcId="{35ED055C-0175-4CE8-8D60-6FEFA2BE4A03}" destId="{995729A6-649D-4CCE-B8F6-F14CB0331979}" srcOrd="3" destOrd="0" parTransId="{2666660A-2E00-459C-9E1D-D836CA330D7E}" sibTransId="{59627B2C-2029-44CD-A649-BE20EEF7BCCA}"/>
    <dgm:cxn modelId="{9BE4B3C1-995F-4E27-93D9-B9CD2F382DE1}" type="presParOf" srcId="{0E05579C-D00E-48E9-B031-7F3AF409B848}" destId="{C859962F-BFC6-4A51-97E6-8849D536E703}" srcOrd="0" destOrd="0" presId="urn:microsoft.com/office/officeart/2005/8/layout/process1"/>
    <dgm:cxn modelId="{0DDEE9B7-C6B6-4AE2-9CE9-2D01A0360BA9}" type="presParOf" srcId="{0E05579C-D00E-48E9-B031-7F3AF409B848}" destId="{834FF9F1-A3E1-4ADD-85B9-AA33C08F87CD}" srcOrd="1" destOrd="0" presId="urn:microsoft.com/office/officeart/2005/8/layout/process1"/>
    <dgm:cxn modelId="{0D45C0CF-B720-4234-BDC8-D855F7C46DAB}" type="presParOf" srcId="{834FF9F1-A3E1-4ADD-85B9-AA33C08F87CD}" destId="{6BAA1AEA-4B32-41F8-BF1B-9259E06D1EFC}" srcOrd="0" destOrd="0" presId="urn:microsoft.com/office/officeart/2005/8/layout/process1"/>
    <dgm:cxn modelId="{36D6E4EA-79FC-4917-A716-B3978104EE10}" type="presParOf" srcId="{0E05579C-D00E-48E9-B031-7F3AF409B848}" destId="{097C19B4-F908-4BD7-A356-CD808F0E6F64}" srcOrd="2" destOrd="0" presId="urn:microsoft.com/office/officeart/2005/8/layout/process1"/>
    <dgm:cxn modelId="{D6F8AB87-C84A-4AD8-9548-695196BAE4FB}" type="presParOf" srcId="{0E05579C-D00E-48E9-B031-7F3AF409B848}" destId="{229F778B-B86E-49EB-B563-F5C21D316F82}" srcOrd="3" destOrd="0" presId="urn:microsoft.com/office/officeart/2005/8/layout/process1"/>
    <dgm:cxn modelId="{D034DBEA-B9E9-4524-B7AF-92A5CE1A0A15}" type="presParOf" srcId="{229F778B-B86E-49EB-B563-F5C21D316F82}" destId="{AC3080DE-7709-4D16-826E-EF7141FB790F}" srcOrd="0" destOrd="0" presId="urn:microsoft.com/office/officeart/2005/8/layout/process1"/>
    <dgm:cxn modelId="{EB85A2C9-D210-4402-823F-AB12D717D7C3}" type="presParOf" srcId="{0E05579C-D00E-48E9-B031-7F3AF409B848}" destId="{D0F57302-788A-4E1D-BF78-F5F3AE51D8DB}" srcOrd="4" destOrd="0" presId="urn:microsoft.com/office/officeart/2005/8/layout/process1"/>
    <dgm:cxn modelId="{322F22D6-D2D2-4079-B90D-DB605BF26CF0}" type="presParOf" srcId="{0E05579C-D00E-48E9-B031-7F3AF409B848}" destId="{918D1D9C-9237-4452-B18D-C3A23AAD885E}" srcOrd="5" destOrd="0" presId="urn:microsoft.com/office/officeart/2005/8/layout/process1"/>
    <dgm:cxn modelId="{CE9AC735-B13A-4286-89B4-1C27C540045D}" type="presParOf" srcId="{918D1D9C-9237-4452-B18D-C3A23AAD885E}" destId="{0CA947E9-699F-46D6-A025-5B8F4BDE461C}" srcOrd="0" destOrd="0" presId="urn:microsoft.com/office/officeart/2005/8/layout/process1"/>
    <dgm:cxn modelId="{F90A2E94-309F-4452-8226-26DE2D6B794C}" type="presParOf" srcId="{0E05579C-D00E-48E9-B031-7F3AF409B848}" destId="{4899F0A2-501A-483D-975A-ABA9DB690EB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F82F6E-6367-443D-A2A3-42FEA044C5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323BE9-D1D5-40CA-9A7F-4639B7C381F2}">
      <dgm:prSet/>
      <dgm:spPr/>
      <dgm:t>
        <a:bodyPr/>
        <a:lstStyle/>
        <a:p>
          <a:pPr rtl="0"/>
          <a:r>
            <a:rPr lang="en-US">
              <a:latin typeface="Arial"/>
              <a:cs typeface="Arial"/>
            </a:rPr>
            <a:t>Test Administrators should be continuously monitoring testing </a:t>
          </a:r>
        </a:p>
      </dgm:t>
    </dgm:pt>
    <dgm:pt modelId="{8C74C89C-1455-4009-AFCD-8492D66D4BFF}" type="parTrans" cxnId="{8F33925E-7E29-4249-8DDD-14B14217A333}">
      <dgm:prSet/>
      <dgm:spPr/>
      <dgm:t>
        <a:bodyPr/>
        <a:lstStyle/>
        <a:p>
          <a:endParaRPr lang="en-US"/>
        </a:p>
      </dgm:t>
    </dgm:pt>
    <dgm:pt modelId="{239CF4C1-012C-4D2E-A1EC-977424319D10}" type="sibTrans" cxnId="{8F33925E-7E29-4249-8DDD-14B14217A333}">
      <dgm:prSet/>
      <dgm:spPr/>
      <dgm:t>
        <a:bodyPr/>
        <a:lstStyle/>
        <a:p>
          <a:endParaRPr lang="en-US"/>
        </a:p>
      </dgm:t>
    </dgm:pt>
    <dgm:pt modelId="{C92F9E91-9F51-4959-B45A-719A65F44896}">
      <dgm:prSet/>
      <dgm:spPr/>
      <dgm:t>
        <a:bodyPr/>
        <a:lstStyle/>
        <a:p>
          <a:pPr rtl="0"/>
          <a:r>
            <a:rPr lang="en-US" u="none">
              <a:latin typeface="Arial"/>
              <a:cs typeface="Arial"/>
            </a:rPr>
            <a:t>If something goes wrong with the exam while the candidate is testing, contact VSS immediately</a:t>
          </a:r>
        </a:p>
      </dgm:t>
    </dgm:pt>
    <dgm:pt modelId="{96327FFF-77E5-4A63-A01E-76AE6D10FB71}" type="parTrans" cxnId="{52A44DA1-0FE6-4FC7-A927-B02A2475E9CA}">
      <dgm:prSet/>
      <dgm:spPr/>
      <dgm:t>
        <a:bodyPr/>
        <a:lstStyle/>
        <a:p>
          <a:endParaRPr lang="en-US"/>
        </a:p>
      </dgm:t>
    </dgm:pt>
    <dgm:pt modelId="{E8AF6255-EDA9-452D-A554-A4D2CE53C13C}" type="sibTrans" cxnId="{52A44DA1-0FE6-4FC7-A927-B02A2475E9CA}">
      <dgm:prSet/>
      <dgm:spPr/>
      <dgm:t>
        <a:bodyPr/>
        <a:lstStyle/>
        <a:p>
          <a:endParaRPr lang="en-US"/>
        </a:p>
      </dgm:t>
    </dgm:pt>
    <dgm:pt modelId="{FC80DDF2-3229-4CFD-93C5-AE52B7973C9B}">
      <dgm:prSet/>
      <dgm:spPr/>
      <dgm:t>
        <a:bodyPr/>
        <a:lstStyle/>
        <a:p>
          <a:pPr rtl="0"/>
          <a:r>
            <a:rPr lang="en-US">
              <a:latin typeface="Arial"/>
              <a:cs typeface="Arial"/>
            </a:rPr>
            <a:t>Circulate through the room every 10-20 minutes during test events</a:t>
          </a:r>
        </a:p>
      </dgm:t>
    </dgm:pt>
    <dgm:pt modelId="{0303E05F-B4D7-498A-A51F-7CC29E48E3FB}" type="parTrans" cxnId="{F34DF9BC-FA90-4D50-94DF-5E687646D69C}">
      <dgm:prSet/>
      <dgm:spPr/>
      <dgm:t>
        <a:bodyPr/>
        <a:lstStyle/>
        <a:p>
          <a:endParaRPr lang="en-US"/>
        </a:p>
      </dgm:t>
    </dgm:pt>
    <dgm:pt modelId="{3B2431F7-E2E8-4AB0-BB18-58777A78DFE0}" type="sibTrans" cxnId="{F34DF9BC-FA90-4D50-94DF-5E687646D69C}">
      <dgm:prSet/>
      <dgm:spPr/>
      <dgm:t>
        <a:bodyPr/>
        <a:lstStyle/>
        <a:p>
          <a:endParaRPr lang="en-US"/>
        </a:p>
      </dgm:t>
    </dgm:pt>
    <dgm:pt modelId="{A2771375-1524-4826-815F-F987958DDF7A}">
      <dgm:prSet/>
      <dgm:spPr/>
      <dgm:t>
        <a:bodyPr/>
        <a:lstStyle/>
        <a:p>
          <a:pPr rtl="0"/>
          <a:r>
            <a:rPr lang="en-US">
              <a:latin typeface="Arial"/>
              <a:cs typeface="Arial"/>
            </a:rPr>
            <a:t>Be aware of any cheating or other suspicious activity (Candidate misconduct)</a:t>
          </a:r>
        </a:p>
      </dgm:t>
    </dgm:pt>
    <dgm:pt modelId="{C1E35D03-AE3D-435A-80C3-9A7F95945D20}" type="parTrans" cxnId="{D3DE1471-3D16-46BA-8328-B0D09F235620}">
      <dgm:prSet/>
      <dgm:spPr/>
      <dgm:t>
        <a:bodyPr/>
        <a:lstStyle/>
        <a:p>
          <a:endParaRPr lang="en-US"/>
        </a:p>
      </dgm:t>
    </dgm:pt>
    <dgm:pt modelId="{A25A6F14-D0E1-4248-8734-DB18690A15A6}" type="sibTrans" cxnId="{D3DE1471-3D16-46BA-8328-B0D09F235620}">
      <dgm:prSet/>
      <dgm:spPr/>
      <dgm:t>
        <a:bodyPr/>
        <a:lstStyle/>
        <a:p>
          <a:endParaRPr lang="en-US"/>
        </a:p>
      </dgm:t>
    </dgm:pt>
    <dgm:pt modelId="{664F1067-1A58-4263-B31B-583EDCB60EE1}" type="pres">
      <dgm:prSet presAssocID="{A2F82F6E-6367-443D-A2A3-42FEA044C53C}" presName="linear" presStyleCnt="0">
        <dgm:presLayoutVars>
          <dgm:animLvl val="lvl"/>
          <dgm:resizeHandles val="exact"/>
        </dgm:presLayoutVars>
      </dgm:prSet>
      <dgm:spPr/>
    </dgm:pt>
    <dgm:pt modelId="{892B517D-7F0C-44D7-9C63-7DE348F997F0}" type="pres">
      <dgm:prSet presAssocID="{9B323BE9-D1D5-40CA-9A7F-4639B7C381F2}" presName="parentText" presStyleLbl="node1" presStyleIdx="0" presStyleCnt="4">
        <dgm:presLayoutVars>
          <dgm:chMax val="0"/>
          <dgm:bulletEnabled val="1"/>
        </dgm:presLayoutVars>
      </dgm:prSet>
      <dgm:spPr/>
    </dgm:pt>
    <dgm:pt modelId="{529E2DB0-52CB-4EA1-A217-7510E60B8B7E}" type="pres">
      <dgm:prSet presAssocID="{239CF4C1-012C-4D2E-A1EC-977424319D10}" presName="spacer" presStyleCnt="0"/>
      <dgm:spPr/>
    </dgm:pt>
    <dgm:pt modelId="{5032F360-6505-4433-B525-A6FFA223B958}" type="pres">
      <dgm:prSet presAssocID="{C92F9E91-9F51-4959-B45A-719A65F44896}" presName="parentText" presStyleLbl="node1" presStyleIdx="1" presStyleCnt="4">
        <dgm:presLayoutVars>
          <dgm:chMax val="0"/>
          <dgm:bulletEnabled val="1"/>
        </dgm:presLayoutVars>
      </dgm:prSet>
      <dgm:spPr/>
    </dgm:pt>
    <dgm:pt modelId="{CC3D7B1B-EAC4-4531-81C8-8807B6ECCF0A}" type="pres">
      <dgm:prSet presAssocID="{E8AF6255-EDA9-452D-A554-A4D2CE53C13C}" presName="spacer" presStyleCnt="0"/>
      <dgm:spPr/>
    </dgm:pt>
    <dgm:pt modelId="{D32822D6-F657-4B43-918C-DBE7A56D89CD}" type="pres">
      <dgm:prSet presAssocID="{FC80DDF2-3229-4CFD-93C5-AE52B7973C9B}" presName="parentText" presStyleLbl="node1" presStyleIdx="2" presStyleCnt="4" custLinFactNeighborX="0" custLinFactNeighborY="-18363">
        <dgm:presLayoutVars>
          <dgm:chMax val="0"/>
          <dgm:bulletEnabled val="1"/>
        </dgm:presLayoutVars>
      </dgm:prSet>
      <dgm:spPr/>
    </dgm:pt>
    <dgm:pt modelId="{BC406BBA-05E6-4CCB-8ADE-FA5C2C37C3CA}" type="pres">
      <dgm:prSet presAssocID="{3B2431F7-E2E8-4AB0-BB18-58777A78DFE0}" presName="spacer" presStyleCnt="0"/>
      <dgm:spPr/>
    </dgm:pt>
    <dgm:pt modelId="{3C3BFD91-BF72-4082-BBA0-9BE95E720132}" type="pres">
      <dgm:prSet presAssocID="{A2771375-1524-4826-815F-F987958DDF7A}" presName="parentText" presStyleLbl="node1" presStyleIdx="3" presStyleCnt="4">
        <dgm:presLayoutVars>
          <dgm:chMax val="0"/>
          <dgm:bulletEnabled val="1"/>
        </dgm:presLayoutVars>
      </dgm:prSet>
      <dgm:spPr/>
    </dgm:pt>
  </dgm:ptLst>
  <dgm:cxnLst>
    <dgm:cxn modelId="{CD820211-3938-4374-9F86-4B6C137EF28F}" type="presOf" srcId="{A2771375-1524-4826-815F-F987958DDF7A}" destId="{3C3BFD91-BF72-4082-BBA0-9BE95E720132}" srcOrd="0" destOrd="0" presId="urn:microsoft.com/office/officeart/2005/8/layout/vList2"/>
    <dgm:cxn modelId="{8287EB15-52CC-44DA-97AE-777A56A6AC74}" type="presOf" srcId="{A2F82F6E-6367-443D-A2A3-42FEA044C53C}" destId="{664F1067-1A58-4263-B31B-583EDCB60EE1}" srcOrd="0" destOrd="0" presId="urn:microsoft.com/office/officeart/2005/8/layout/vList2"/>
    <dgm:cxn modelId="{8F33925E-7E29-4249-8DDD-14B14217A333}" srcId="{A2F82F6E-6367-443D-A2A3-42FEA044C53C}" destId="{9B323BE9-D1D5-40CA-9A7F-4639B7C381F2}" srcOrd="0" destOrd="0" parTransId="{8C74C89C-1455-4009-AFCD-8492D66D4BFF}" sibTransId="{239CF4C1-012C-4D2E-A1EC-977424319D10}"/>
    <dgm:cxn modelId="{08994A4A-9064-4739-963B-2DB632D97EF1}" type="presOf" srcId="{9B323BE9-D1D5-40CA-9A7F-4639B7C381F2}" destId="{892B517D-7F0C-44D7-9C63-7DE348F997F0}" srcOrd="0" destOrd="0" presId="urn:microsoft.com/office/officeart/2005/8/layout/vList2"/>
    <dgm:cxn modelId="{D3DE1471-3D16-46BA-8328-B0D09F235620}" srcId="{A2F82F6E-6367-443D-A2A3-42FEA044C53C}" destId="{A2771375-1524-4826-815F-F987958DDF7A}" srcOrd="3" destOrd="0" parTransId="{C1E35D03-AE3D-435A-80C3-9A7F95945D20}" sibTransId="{A25A6F14-D0E1-4248-8734-DB18690A15A6}"/>
    <dgm:cxn modelId="{F898447B-4B8F-41A8-A7A9-6B2DABB4E48C}" type="presOf" srcId="{FC80DDF2-3229-4CFD-93C5-AE52B7973C9B}" destId="{D32822D6-F657-4B43-918C-DBE7A56D89CD}" srcOrd="0" destOrd="0" presId="urn:microsoft.com/office/officeart/2005/8/layout/vList2"/>
    <dgm:cxn modelId="{52A44DA1-0FE6-4FC7-A927-B02A2475E9CA}" srcId="{A2F82F6E-6367-443D-A2A3-42FEA044C53C}" destId="{C92F9E91-9F51-4959-B45A-719A65F44896}" srcOrd="1" destOrd="0" parTransId="{96327FFF-77E5-4A63-A01E-76AE6D10FB71}" sibTransId="{E8AF6255-EDA9-452D-A554-A4D2CE53C13C}"/>
    <dgm:cxn modelId="{F34DF9BC-FA90-4D50-94DF-5E687646D69C}" srcId="{A2F82F6E-6367-443D-A2A3-42FEA044C53C}" destId="{FC80DDF2-3229-4CFD-93C5-AE52B7973C9B}" srcOrd="2" destOrd="0" parTransId="{0303E05F-B4D7-498A-A51F-7CC29E48E3FB}" sibTransId="{3B2431F7-E2E8-4AB0-BB18-58777A78DFE0}"/>
    <dgm:cxn modelId="{A5639DED-455E-4017-A53E-9CA2833DEFB8}" type="presOf" srcId="{C92F9E91-9F51-4959-B45A-719A65F44896}" destId="{5032F360-6505-4433-B525-A6FFA223B958}" srcOrd="0" destOrd="0" presId="urn:microsoft.com/office/officeart/2005/8/layout/vList2"/>
    <dgm:cxn modelId="{78119897-7D67-436C-B5A3-7541DE633375}" type="presParOf" srcId="{664F1067-1A58-4263-B31B-583EDCB60EE1}" destId="{892B517D-7F0C-44D7-9C63-7DE348F997F0}" srcOrd="0" destOrd="0" presId="urn:microsoft.com/office/officeart/2005/8/layout/vList2"/>
    <dgm:cxn modelId="{8A8DD464-5C67-4CB5-8FA7-29BB0BA70F37}" type="presParOf" srcId="{664F1067-1A58-4263-B31B-583EDCB60EE1}" destId="{529E2DB0-52CB-4EA1-A217-7510E60B8B7E}" srcOrd="1" destOrd="0" presId="urn:microsoft.com/office/officeart/2005/8/layout/vList2"/>
    <dgm:cxn modelId="{34F7642E-4776-46B8-AA5D-09A835FA860B}" type="presParOf" srcId="{664F1067-1A58-4263-B31B-583EDCB60EE1}" destId="{5032F360-6505-4433-B525-A6FFA223B958}" srcOrd="2" destOrd="0" presId="urn:microsoft.com/office/officeart/2005/8/layout/vList2"/>
    <dgm:cxn modelId="{10EDD704-5218-43AA-82E3-D9C6F96BFC6C}" type="presParOf" srcId="{664F1067-1A58-4263-B31B-583EDCB60EE1}" destId="{CC3D7B1B-EAC4-4531-81C8-8807B6ECCF0A}" srcOrd="3" destOrd="0" presId="urn:microsoft.com/office/officeart/2005/8/layout/vList2"/>
    <dgm:cxn modelId="{79EB4205-E661-4E99-8E34-7CC5B11FC500}" type="presParOf" srcId="{664F1067-1A58-4263-B31B-583EDCB60EE1}" destId="{D32822D6-F657-4B43-918C-DBE7A56D89CD}" srcOrd="4" destOrd="0" presId="urn:microsoft.com/office/officeart/2005/8/layout/vList2"/>
    <dgm:cxn modelId="{7632F540-BFE8-4C24-8962-A62F5C126B52}" type="presParOf" srcId="{664F1067-1A58-4263-B31B-583EDCB60EE1}" destId="{BC406BBA-05E6-4CCB-8ADE-FA5C2C37C3CA}" srcOrd="5" destOrd="0" presId="urn:microsoft.com/office/officeart/2005/8/layout/vList2"/>
    <dgm:cxn modelId="{FE24139A-0BB9-4725-BD4A-D353BA482C14}" type="presParOf" srcId="{664F1067-1A58-4263-B31B-583EDCB60EE1}" destId="{3C3BFD91-BF72-4082-BBA0-9BE95E7201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7781B1-26B1-43F6-A6B4-C1A9A55FB7E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4D0D6F3-89D4-4719-BE99-4AC10BD97742}">
      <dgm:prSet/>
      <dgm:spPr>
        <a:solidFill>
          <a:schemeClr val="accent5"/>
        </a:solidFill>
      </dgm:spPr>
      <dgm:t>
        <a:bodyPr/>
        <a:lstStyle/>
        <a:p>
          <a:pPr rtl="0"/>
          <a:r>
            <a:rPr lang="en-US">
              <a:latin typeface="Arial" panose="020B0604020202020204" pitchFamily="34" charset="0"/>
              <a:cs typeface="Arial" panose="020B0604020202020204" pitchFamily="34" charset="0"/>
            </a:rPr>
            <a:t>If a Tester is wearing glasses, inform them that you must inspect the glasses</a:t>
          </a:r>
        </a:p>
      </dgm:t>
    </dgm:pt>
    <dgm:pt modelId="{DE548986-ED9A-4FD4-9B23-B337F868B99B}" type="parTrans" cxnId="{1974D456-D943-4C00-99F8-CE19E1DF8A1F}">
      <dgm:prSet/>
      <dgm:spPr/>
      <dgm:t>
        <a:bodyPr/>
        <a:lstStyle/>
        <a:p>
          <a:endParaRPr lang="en-US"/>
        </a:p>
      </dgm:t>
    </dgm:pt>
    <dgm:pt modelId="{BE7774FC-A9A3-422D-803C-A0435017E495}" type="sibTrans" cxnId="{1974D456-D943-4C00-99F8-CE19E1DF8A1F}">
      <dgm:prSet/>
      <dgm:spPr/>
      <dgm:t>
        <a:bodyPr/>
        <a:lstStyle/>
        <a:p>
          <a:endParaRPr lang="en-US"/>
        </a:p>
      </dgm:t>
    </dgm:pt>
    <dgm:pt modelId="{000BBAE3-187E-484A-A80F-16C4274D42F4}">
      <dgm:prSet/>
      <dgm:spPr>
        <a:solidFill>
          <a:schemeClr val="accent6"/>
        </a:solidFill>
      </dgm:spPr>
      <dgm:t>
        <a:bodyPr/>
        <a:lstStyle/>
        <a:p>
          <a:pPr rtl="0"/>
          <a:r>
            <a:rPr lang="en-US" dirty="0">
              <a:latin typeface="Arial" panose="020B0604020202020204" pitchFamily="34" charset="0"/>
              <a:cs typeface="Arial" panose="020B0604020202020204" pitchFamily="34" charset="0"/>
            </a:rPr>
            <a:t>Ask the Tester to remove them and place them with the </a:t>
          </a:r>
          <a:r>
            <a:rPr lang="en-US" b="1" dirty="0">
              <a:latin typeface="Arial" panose="020B0604020202020204" pitchFamily="34" charset="0"/>
              <a:cs typeface="Arial" panose="020B0604020202020204" pitchFamily="34" charset="0"/>
            </a:rPr>
            <a:t>bridge down and arms unfolded on a hard surface</a:t>
          </a:r>
        </a:p>
      </dgm:t>
    </dgm:pt>
    <dgm:pt modelId="{DC39E05F-8DC1-4D4D-B4DA-5A0742BB1E4E}" type="parTrans" cxnId="{5F2C46A6-B6C4-4FDA-89F9-3811940BEB7F}">
      <dgm:prSet/>
      <dgm:spPr/>
      <dgm:t>
        <a:bodyPr/>
        <a:lstStyle/>
        <a:p>
          <a:endParaRPr lang="en-US"/>
        </a:p>
      </dgm:t>
    </dgm:pt>
    <dgm:pt modelId="{09E26B4C-D592-40B8-A075-2A48B28F1947}" type="sibTrans" cxnId="{5F2C46A6-B6C4-4FDA-89F9-3811940BEB7F}">
      <dgm:prSet/>
      <dgm:spPr/>
      <dgm:t>
        <a:bodyPr/>
        <a:lstStyle/>
        <a:p>
          <a:endParaRPr lang="en-US"/>
        </a:p>
      </dgm:t>
    </dgm:pt>
    <dgm:pt modelId="{EF30A47A-573B-4B0A-ABC3-E5B5325FA269}">
      <dgm:prSet/>
      <dgm:spPr>
        <a:solidFill>
          <a:schemeClr val="accent2"/>
        </a:solidFill>
      </dgm:spPr>
      <dgm:t>
        <a:bodyPr/>
        <a:lstStyle/>
        <a:p>
          <a:pPr rtl="0"/>
          <a:r>
            <a:rPr lang="en-US">
              <a:latin typeface="Arial" panose="020B0604020202020204" pitchFamily="34" charset="0"/>
              <a:cs typeface="Arial" panose="020B0604020202020204" pitchFamily="34" charset="0"/>
            </a:rPr>
            <a:t>While inspecting, look for USB ports, covers, hinged compartments, slots for micro SD or TF cards, buttons, lights, and pin holes</a:t>
          </a:r>
        </a:p>
      </dgm:t>
    </dgm:pt>
    <dgm:pt modelId="{27F0E244-B084-4257-B768-494FE1318F6B}" type="parTrans" cxnId="{0B627F9F-B734-4900-B4D9-059B956FB0E7}">
      <dgm:prSet/>
      <dgm:spPr/>
      <dgm:t>
        <a:bodyPr/>
        <a:lstStyle/>
        <a:p>
          <a:endParaRPr lang="en-US"/>
        </a:p>
      </dgm:t>
    </dgm:pt>
    <dgm:pt modelId="{BBC9D16F-DE75-46A8-BD9A-C84BFA190536}" type="sibTrans" cxnId="{0B627F9F-B734-4900-B4D9-059B956FB0E7}">
      <dgm:prSet/>
      <dgm:spPr/>
      <dgm:t>
        <a:bodyPr/>
        <a:lstStyle/>
        <a:p>
          <a:endParaRPr lang="en-US"/>
        </a:p>
      </dgm:t>
    </dgm:pt>
    <dgm:pt modelId="{2C665247-B908-4FEB-AFA7-813DF5A87A05}" type="pres">
      <dgm:prSet presAssocID="{387781B1-26B1-43F6-A6B4-C1A9A55FB7E5}" presName="CompostProcess" presStyleCnt="0">
        <dgm:presLayoutVars>
          <dgm:dir/>
          <dgm:resizeHandles val="exact"/>
        </dgm:presLayoutVars>
      </dgm:prSet>
      <dgm:spPr/>
    </dgm:pt>
    <dgm:pt modelId="{93F7A5A5-DFC6-454E-ADA5-71A9497653A2}" type="pres">
      <dgm:prSet presAssocID="{387781B1-26B1-43F6-A6B4-C1A9A55FB7E5}" presName="arrow" presStyleLbl="bgShp" presStyleIdx="0" presStyleCnt="1" custLinFactNeighborX="0" custLinFactNeighborY="1737"/>
      <dgm:spPr/>
    </dgm:pt>
    <dgm:pt modelId="{FC7696EA-3F79-48C3-B74B-61948E9531A4}" type="pres">
      <dgm:prSet presAssocID="{387781B1-26B1-43F6-A6B4-C1A9A55FB7E5}" presName="linearProcess" presStyleCnt="0"/>
      <dgm:spPr/>
    </dgm:pt>
    <dgm:pt modelId="{DB3CEE8B-5AAE-463A-A5AE-46439BB1415A}" type="pres">
      <dgm:prSet presAssocID="{C4D0D6F3-89D4-4719-BE99-4AC10BD97742}" presName="textNode" presStyleLbl="node1" presStyleIdx="0" presStyleCnt="3">
        <dgm:presLayoutVars>
          <dgm:bulletEnabled val="1"/>
        </dgm:presLayoutVars>
      </dgm:prSet>
      <dgm:spPr/>
    </dgm:pt>
    <dgm:pt modelId="{75F57FA5-6D9C-4BB9-B2DA-33D62EDCD383}" type="pres">
      <dgm:prSet presAssocID="{BE7774FC-A9A3-422D-803C-A0435017E495}" presName="sibTrans" presStyleCnt="0"/>
      <dgm:spPr/>
    </dgm:pt>
    <dgm:pt modelId="{33F5175D-AA3F-4C6C-BF20-545EFA56D8BF}" type="pres">
      <dgm:prSet presAssocID="{000BBAE3-187E-484A-A80F-16C4274D42F4}" presName="textNode" presStyleLbl="node1" presStyleIdx="1" presStyleCnt="3">
        <dgm:presLayoutVars>
          <dgm:bulletEnabled val="1"/>
        </dgm:presLayoutVars>
      </dgm:prSet>
      <dgm:spPr/>
    </dgm:pt>
    <dgm:pt modelId="{A6A6C219-A911-47B2-8C60-DEB201C7377C}" type="pres">
      <dgm:prSet presAssocID="{09E26B4C-D592-40B8-A075-2A48B28F1947}" presName="sibTrans" presStyleCnt="0"/>
      <dgm:spPr/>
    </dgm:pt>
    <dgm:pt modelId="{113C6CE3-B084-4E2C-AB10-D1971FB88E6E}" type="pres">
      <dgm:prSet presAssocID="{EF30A47A-573B-4B0A-ABC3-E5B5325FA269}" presName="textNode" presStyleLbl="node1" presStyleIdx="2" presStyleCnt="3">
        <dgm:presLayoutVars>
          <dgm:bulletEnabled val="1"/>
        </dgm:presLayoutVars>
      </dgm:prSet>
      <dgm:spPr/>
    </dgm:pt>
  </dgm:ptLst>
  <dgm:cxnLst>
    <dgm:cxn modelId="{8182DA04-4574-4C04-B5A5-2C2FF773ED23}" type="presOf" srcId="{EF30A47A-573B-4B0A-ABC3-E5B5325FA269}" destId="{113C6CE3-B084-4E2C-AB10-D1971FB88E6E}" srcOrd="0" destOrd="0" presId="urn:microsoft.com/office/officeart/2005/8/layout/hProcess9"/>
    <dgm:cxn modelId="{9B749E24-CD7E-4810-B36E-7FEF50E65C25}" type="presOf" srcId="{C4D0D6F3-89D4-4719-BE99-4AC10BD97742}" destId="{DB3CEE8B-5AAE-463A-A5AE-46439BB1415A}" srcOrd="0" destOrd="0" presId="urn:microsoft.com/office/officeart/2005/8/layout/hProcess9"/>
    <dgm:cxn modelId="{1974D456-D943-4C00-99F8-CE19E1DF8A1F}" srcId="{387781B1-26B1-43F6-A6B4-C1A9A55FB7E5}" destId="{C4D0D6F3-89D4-4719-BE99-4AC10BD97742}" srcOrd="0" destOrd="0" parTransId="{DE548986-ED9A-4FD4-9B23-B337F868B99B}" sibTransId="{BE7774FC-A9A3-422D-803C-A0435017E495}"/>
    <dgm:cxn modelId="{0B627F9F-B734-4900-B4D9-059B956FB0E7}" srcId="{387781B1-26B1-43F6-A6B4-C1A9A55FB7E5}" destId="{EF30A47A-573B-4B0A-ABC3-E5B5325FA269}" srcOrd="2" destOrd="0" parTransId="{27F0E244-B084-4257-B768-494FE1318F6B}" sibTransId="{BBC9D16F-DE75-46A8-BD9A-C84BFA190536}"/>
    <dgm:cxn modelId="{5F2C46A6-B6C4-4FDA-89F9-3811940BEB7F}" srcId="{387781B1-26B1-43F6-A6B4-C1A9A55FB7E5}" destId="{000BBAE3-187E-484A-A80F-16C4274D42F4}" srcOrd="1" destOrd="0" parTransId="{DC39E05F-8DC1-4D4D-B4DA-5A0742BB1E4E}" sibTransId="{09E26B4C-D592-40B8-A075-2A48B28F1947}"/>
    <dgm:cxn modelId="{7B4ACCE6-C2DB-43AE-BEEE-8D95D127D4C6}" type="presOf" srcId="{000BBAE3-187E-484A-A80F-16C4274D42F4}" destId="{33F5175D-AA3F-4C6C-BF20-545EFA56D8BF}" srcOrd="0" destOrd="0" presId="urn:microsoft.com/office/officeart/2005/8/layout/hProcess9"/>
    <dgm:cxn modelId="{6466F9FA-0184-469F-805D-04656F7B9850}" type="presOf" srcId="{387781B1-26B1-43F6-A6B4-C1A9A55FB7E5}" destId="{2C665247-B908-4FEB-AFA7-813DF5A87A05}" srcOrd="0" destOrd="0" presId="urn:microsoft.com/office/officeart/2005/8/layout/hProcess9"/>
    <dgm:cxn modelId="{79431FA2-9357-40C5-B793-76504553A222}" type="presParOf" srcId="{2C665247-B908-4FEB-AFA7-813DF5A87A05}" destId="{93F7A5A5-DFC6-454E-ADA5-71A9497653A2}" srcOrd="0" destOrd="0" presId="urn:microsoft.com/office/officeart/2005/8/layout/hProcess9"/>
    <dgm:cxn modelId="{6D7C71C7-5E31-4FBC-AC31-16F69088D387}" type="presParOf" srcId="{2C665247-B908-4FEB-AFA7-813DF5A87A05}" destId="{FC7696EA-3F79-48C3-B74B-61948E9531A4}" srcOrd="1" destOrd="0" presId="urn:microsoft.com/office/officeart/2005/8/layout/hProcess9"/>
    <dgm:cxn modelId="{DE37406F-7692-47D6-8030-5E80C3F6B928}" type="presParOf" srcId="{FC7696EA-3F79-48C3-B74B-61948E9531A4}" destId="{DB3CEE8B-5AAE-463A-A5AE-46439BB1415A}" srcOrd="0" destOrd="0" presId="urn:microsoft.com/office/officeart/2005/8/layout/hProcess9"/>
    <dgm:cxn modelId="{0B18F940-E7BF-4BFC-ADC5-0B856B2D7859}" type="presParOf" srcId="{FC7696EA-3F79-48C3-B74B-61948E9531A4}" destId="{75F57FA5-6D9C-4BB9-B2DA-33D62EDCD383}" srcOrd="1" destOrd="0" presId="urn:microsoft.com/office/officeart/2005/8/layout/hProcess9"/>
    <dgm:cxn modelId="{1371B0F0-62C7-43A1-A96A-3975C45A824F}" type="presParOf" srcId="{FC7696EA-3F79-48C3-B74B-61948E9531A4}" destId="{33F5175D-AA3F-4C6C-BF20-545EFA56D8BF}" srcOrd="2" destOrd="0" presId="urn:microsoft.com/office/officeart/2005/8/layout/hProcess9"/>
    <dgm:cxn modelId="{7A881BF1-352F-4F71-8CDE-AF732E3160CA}" type="presParOf" srcId="{FC7696EA-3F79-48C3-B74B-61948E9531A4}" destId="{A6A6C219-A911-47B2-8C60-DEB201C7377C}" srcOrd="3" destOrd="0" presId="urn:microsoft.com/office/officeart/2005/8/layout/hProcess9"/>
    <dgm:cxn modelId="{C74375FD-90B8-4DA7-87C3-93C7D4E770B7}" type="presParOf" srcId="{FC7696EA-3F79-48C3-B74B-61948E9531A4}" destId="{113C6CE3-B084-4E2C-AB10-D1971FB88E6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A3A3B4-3A8B-4DF4-9B69-C8955E20EAF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93D2226F-7B7B-49D7-A8AF-539CC63ADF0D}">
      <dgm:prSet/>
      <dgm:spPr/>
      <dgm:t>
        <a:bodyPr/>
        <a:lstStyle/>
        <a:p>
          <a:pPr rtl="0"/>
          <a:r>
            <a:rPr lang="en-US" dirty="0">
              <a:latin typeface="Arial"/>
              <a:cs typeface="Arial"/>
            </a:rPr>
            <a:t>Report testing misconduct or any other candidate issues</a:t>
          </a:r>
        </a:p>
      </dgm:t>
    </dgm:pt>
    <dgm:pt modelId="{557FB40B-70AA-42A8-BA84-59045A2989D4}" type="parTrans" cxnId="{EC027F67-C105-4858-B04D-F1A49AB56C66}">
      <dgm:prSet/>
      <dgm:spPr/>
      <dgm:t>
        <a:bodyPr/>
        <a:lstStyle/>
        <a:p>
          <a:endParaRPr lang="en-US"/>
        </a:p>
      </dgm:t>
    </dgm:pt>
    <dgm:pt modelId="{E944929E-EB11-4B0B-838F-4F440E78C7DB}" type="sibTrans" cxnId="{EC027F67-C105-4858-B04D-F1A49AB56C66}">
      <dgm:prSet/>
      <dgm:spPr/>
      <dgm:t>
        <a:bodyPr/>
        <a:lstStyle/>
        <a:p>
          <a:endParaRPr lang="en-US"/>
        </a:p>
      </dgm:t>
    </dgm:pt>
    <dgm:pt modelId="{F24114F2-5CF2-43E6-9269-9B1CD445FE4E}">
      <dgm:prSet/>
      <dgm:spPr/>
      <dgm:t>
        <a:bodyPr/>
        <a:lstStyle/>
        <a:p>
          <a:pPr rtl="0"/>
          <a:r>
            <a:rPr lang="en-US">
              <a:latin typeface="Arial"/>
              <a:cs typeface="Arial"/>
            </a:rPr>
            <a:t>Report group cancellations</a:t>
          </a:r>
        </a:p>
      </dgm:t>
    </dgm:pt>
    <dgm:pt modelId="{6045E79F-7FC7-4946-B040-9523B24BAD96}" type="parTrans" cxnId="{15109705-5062-4A1C-AA95-41221484C391}">
      <dgm:prSet/>
      <dgm:spPr/>
      <dgm:t>
        <a:bodyPr/>
        <a:lstStyle/>
        <a:p>
          <a:endParaRPr lang="en-US"/>
        </a:p>
      </dgm:t>
    </dgm:pt>
    <dgm:pt modelId="{3F1CBAFF-3F21-4E5B-A093-01D67BDD9CBC}" type="sibTrans" cxnId="{15109705-5062-4A1C-AA95-41221484C391}">
      <dgm:prSet/>
      <dgm:spPr/>
      <dgm:t>
        <a:bodyPr/>
        <a:lstStyle/>
        <a:p>
          <a:endParaRPr lang="en-US"/>
        </a:p>
      </dgm:t>
    </dgm:pt>
    <dgm:pt modelId="{2714BBB2-8A4F-42DD-A168-CD78F4FA1442}">
      <dgm:prSet/>
      <dgm:spPr/>
      <dgm:t>
        <a:bodyPr/>
        <a:lstStyle/>
        <a:p>
          <a:pPr rtl="0"/>
          <a:r>
            <a:rPr lang="en-US" dirty="0">
              <a:latin typeface="Arial"/>
              <a:cs typeface="Arial"/>
            </a:rPr>
            <a:t>Order materials</a:t>
          </a:r>
        </a:p>
      </dgm:t>
    </dgm:pt>
    <dgm:pt modelId="{E0F3A0BF-2C03-4E22-B8D1-E035D7458AFE}" type="parTrans" cxnId="{0616E1FB-C883-4B50-98F0-95D6ADEB7679}">
      <dgm:prSet/>
      <dgm:spPr/>
      <dgm:t>
        <a:bodyPr/>
        <a:lstStyle/>
        <a:p>
          <a:endParaRPr lang="en-US"/>
        </a:p>
      </dgm:t>
    </dgm:pt>
    <dgm:pt modelId="{9F6A34C7-A5D4-4285-92E3-B18BAB532792}" type="sibTrans" cxnId="{0616E1FB-C883-4B50-98F0-95D6ADEB7679}">
      <dgm:prSet/>
      <dgm:spPr/>
      <dgm:t>
        <a:bodyPr/>
        <a:lstStyle/>
        <a:p>
          <a:endParaRPr lang="en-US"/>
        </a:p>
      </dgm:t>
    </dgm:pt>
    <dgm:pt modelId="{4E593399-052D-49EA-AA71-161BACD04DFE}">
      <dgm:prSet/>
      <dgm:spPr/>
      <dgm:t>
        <a:bodyPr/>
        <a:lstStyle/>
        <a:p>
          <a:pPr rtl="0"/>
          <a:r>
            <a:rPr lang="en-US" dirty="0">
              <a:latin typeface="Arial"/>
              <a:cs typeface="Arial"/>
            </a:rPr>
            <a:t>Provide and receive updates on cases</a:t>
          </a:r>
        </a:p>
      </dgm:t>
    </dgm:pt>
    <dgm:pt modelId="{2A353A95-524A-454F-A47D-C754983A374D}" type="parTrans" cxnId="{553083CE-F551-4ED5-BB4F-8A836CD6193F}">
      <dgm:prSet/>
      <dgm:spPr/>
      <dgm:t>
        <a:bodyPr/>
        <a:lstStyle/>
        <a:p>
          <a:endParaRPr lang="en-US"/>
        </a:p>
      </dgm:t>
    </dgm:pt>
    <dgm:pt modelId="{3F487A6C-B6C5-465D-BEEC-7B27E43A5F47}" type="sibTrans" cxnId="{553083CE-F551-4ED5-BB4F-8A836CD6193F}">
      <dgm:prSet/>
      <dgm:spPr/>
      <dgm:t>
        <a:bodyPr/>
        <a:lstStyle/>
        <a:p>
          <a:endParaRPr lang="en-US"/>
        </a:p>
      </dgm:t>
    </dgm:pt>
    <dgm:pt modelId="{8D30BA03-2753-4104-A8B5-F64F66B8B9E5}" type="pres">
      <dgm:prSet presAssocID="{38A3A3B4-3A8B-4DF4-9B69-C8955E20EAF5}" presName="Name0" presStyleCnt="0">
        <dgm:presLayoutVars>
          <dgm:dir/>
          <dgm:resizeHandles val="exact"/>
        </dgm:presLayoutVars>
      </dgm:prSet>
      <dgm:spPr/>
    </dgm:pt>
    <dgm:pt modelId="{BBD6474B-54F0-45E8-8F1D-E4FEDDBC92B5}" type="pres">
      <dgm:prSet presAssocID="{93D2226F-7B7B-49D7-A8AF-539CC63ADF0D}" presName="node" presStyleLbl="node1" presStyleIdx="0" presStyleCnt="4" custScaleY="161819">
        <dgm:presLayoutVars>
          <dgm:bulletEnabled val="1"/>
        </dgm:presLayoutVars>
      </dgm:prSet>
      <dgm:spPr/>
    </dgm:pt>
    <dgm:pt modelId="{C9B0E0DB-E4B0-4876-8872-3990118B88FB}" type="pres">
      <dgm:prSet presAssocID="{E944929E-EB11-4B0B-838F-4F440E78C7DB}" presName="sibTrans" presStyleLbl="sibTrans2D1" presStyleIdx="0" presStyleCnt="3"/>
      <dgm:spPr/>
    </dgm:pt>
    <dgm:pt modelId="{A582809E-D036-47EE-A355-C1C97C4DF36F}" type="pres">
      <dgm:prSet presAssocID="{E944929E-EB11-4B0B-838F-4F440E78C7DB}" presName="connectorText" presStyleLbl="sibTrans2D1" presStyleIdx="0" presStyleCnt="3"/>
      <dgm:spPr/>
    </dgm:pt>
    <dgm:pt modelId="{870B14B2-2429-4D8E-9F6C-59BC48F1F5F9}" type="pres">
      <dgm:prSet presAssocID="{F24114F2-5CF2-43E6-9269-9B1CD445FE4E}" presName="node" presStyleLbl="node1" presStyleIdx="1" presStyleCnt="4" custScaleY="157608">
        <dgm:presLayoutVars>
          <dgm:bulletEnabled val="1"/>
        </dgm:presLayoutVars>
      </dgm:prSet>
      <dgm:spPr/>
    </dgm:pt>
    <dgm:pt modelId="{42AF10E4-F17D-4BB7-97CB-02E8F9C3DC0E}" type="pres">
      <dgm:prSet presAssocID="{3F1CBAFF-3F21-4E5B-A093-01D67BDD9CBC}" presName="sibTrans" presStyleLbl="sibTrans2D1" presStyleIdx="1" presStyleCnt="3"/>
      <dgm:spPr/>
    </dgm:pt>
    <dgm:pt modelId="{6DA5D0FA-F48A-4382-8D1F-CEDABBD2621F}" type="pres">
      <dgm:prSet presAssocID="{3F1CBAFF-3F21-4E5B-A093-01D67BDD9CBC}" presName="connectorText" presStyleLbl="sibTrans2D1" presStyleIdx="1" presStyleCnt="3"/>
      <dgm:spPr/>
    </dgm:pt>
    <dgm:pt modelId="{D856E44F-87A0-4620-BA74-5A65ED9E3749}" type="pres">
      <dgm:prSet presAssocID="{2714BBB2-8A4F-42DD-A168-CD78F4FA1442}" presName="node" presStyleLbl="node1" presStyleIdx="2" presStyleCnt="4" custScaleY="155503">
        <dgm:presLayoutVars>
          <dgm:bulletEnabled val="1"/>
        </dgm:presLayoutVars>
      </dgm:prSet>
      <dgm:spPr/>
    </dgm:pt>
    <dgm:pt modelId="{56D24735-BCC8-425C-B277-58E0175C7F4B}" type="pres">
      <dgm:prSet presAssocID="{9F6A34C7-A5D4-4285-92E3-B18BAB532792}" presName="sibTrans" presStyleLbl="sibTrans2D1" presStyleIdx="2" presStyleCnt="3"/>
      <dgm:spPr/>
    </dgm:pt>
    <dgm:pt modelId="{3EDDFC80-553A-4F34-A9DC-DB3E4618F133}" type="pres">
      <dgm:prSet presAssocID="{9F6A34C7-A5D4-4285-92E3-B18BAB532792}" presName="connectorText" presStyleLbl="sibTrans2D1" presStyleIdx="2" presStyleCnt="3"/>
      <dgm:spPr/>
    </dgm:pt>
    <dgm:pt modelId="{EDEDD948-3B2C-4E66-9727-9AE8F4AFF2F5}" type="pres">
      <dgm:prSet presAssocID="{4E593399-052D-49EA-AA71-161BACD04DFE}" presName="node" presStyleLbl="node1" presStyleIdx="3" presStyleCnt="4" custScaleY="149186">
        <dgm:presLayoutVars>
          <dgm:bulletEnabled val="1"/>
        </dgm:presLayoutVars>
      </dgm:prSet>
      <dgm:spPr/>
    </dgm:pt>
  </dgm:ptLst>
  <dgm:cxnLst>
    <dgm:cxn modelId="{15109705-5062-4A1C-AA95-41221484C391}" srcId="{38A3A3B4-3A8B-4DF4-9B69-C8955E20EAF5}" destId="{F24114F2-5CF2-43E6-9269-9B1CD445FE4E}" srcOrd="1" destOrd="0" parTransId="{6045E79F-7FC7-4946-B040-9523B24BAD96}" sibTransId="{3F1CBAFF-3F21-4E5B-A093-01D67BDD9CBC}"/>
    <dgm:cxn modelId="{5E8BBA18-132D-4CF4-82F7-68769895A5BF}" type="presOf" srcId="{9F6A34C7-A5D4-4285-92E3-B18BAB532792}" destId="{3EDDFC80-553A-4F34-A9DC-DB3E4618F133}" srcOrd="1" destOrd="0" presId="urn:microsoft.com/office/officeart/2005/8/layout/process1"/>
    <dgm:cxn modelId="{49B00C1D-BA08-46F0-90C5-4714C1FE79AD}" type="presOf" srcId="{3F1CBAFF-3F21-4E5B-A093-01D67BDD9CBC}" destId="{6DA5D0FA-F48A-4382-8D1F-CEDABBD2621F}" srcOrd="1" destOrd="0" presId="urn:microsoft.com/office/officeart/2005/8/layout/process1"/>
    <dgm:cxn modelId="{EBA3DD5E-440B-44D7-95EA-06C0F2155704}" type="presOf" srcId="{2714BBB2-8A4F-42DD-A168-CD78F4FA1442}" destId="{D856E44F-87A0-4620-BA74-5A65ED9E3749}" srcOrd="0" destOrd="0" presId="urn:microsoft.com/office/officeart/2005/8/layout/process1"/>
    <dgm:cxn modelId="{EC027F67-C105-4858-B04D-F1A49AB56C66}" srcId="{38A3A3B4-3A8B-4DF4-9B69-C8955E20EAF5}" destId="{93D2226F-7B7B-49D7-A8AF-539CC63ADF0D}" srcOrd="0" destOrd="0" parTransId="{557FB40B-70AA-42A8-BA84-59045A2989D4}" sibTransId="{E944929E-EB11-4B0B-838F-4F440E78C7DB}"/>
    <dgm:cxn modelId="{D852556C-A705-470D-84A6-B8B0EE48DA2D}" type="presOf" srcId="{3F1CBAFF-3F21-4E5B-A093-01D67BDD9CBC}" destId="{42AF10E4-F17D-4BB7-97CB-02E8F9C3DC0E}" srcOrd="0" destOrd="0" presId="urn:microsoft.com/office/officeart/2005/8/layout/process1"/>
    <dgm:cxn modelId="{8A108E4E-0CC5-4FD3-8F5F-8ECA49F7E835}" type="presOf" srcId="{9F6A34C7-A5D4-4285-92E3-B18BAB532792}" destId="{56D24735-BCC8-425C-B277-58E0175C7F4B}" srcOrd="0" destOrd="0" presId="urn:microsoft.com/office/officeart/2005/8/layout/process1"/>
    <dgm:cxn modelId="{FFE1AB9B-3149-404C-903D-83BE0294A79C}" type="presOf" srcId="{4E593399-052D-49EA-AA71-161BACD04DFE}" destId="{EDEDD948-3B2C-4E66-9727-9AE8F4AFF2F5}" srcOrd="0" destOrd="0" presId="urn:microsoft.com/office/officeart/2005/8/layout/process1"/>
    <dgm:cxn modelId="{DEC125BB-5A8B-49B7-99A4-1CE0C2C5E2BB}" type="presOf" srcId="{F24114F2-5CF2-43E6-9269-9B1CD445FE4E}" destId="{870B14B2-2429-4D8E-9F6C-59BC48F1F5F9}" srcOrd="0" destOrd="0" presId="urn:microsoft.com/office/officeart/2005/8/layout/process1"/>
    <dgm:cxn modelId="{D9D457C5-9EE0-48C4-8106-E8DD8C9DB54C}" type="presOf" srcId="{38A3A3B4-3A8B-4DF4-9B69-C8955E20EAF5}" destId="{8D30BA03-2753-4104-A8B5-F64F66B8B9E5}" srcOrd="0" destOrd="0" presId="urn:microsoft.com/office/officeart/2005/8/layout/process1"/>
    <dgm:cxn modelId="{D4E730CB-C578-4C00-9FB0-F6EDF9186243}" type="presOf" srcId="{E944929E-EB11-4B0B-838F-4F440E78C7DB}" destId="{A582809E-D036-47EE-A355-C1C97C4DF36F}" srcOrd="1" destOrd="0" presId="urn:microsoft.com/office/officeart/2005/8/layout/process1"/>
    <dgm:cxn modelId="{553083CE-F551-4ED5-BB4F-8A836CD6193F}" srcId="{38A3A3B4-3A8B-4DF4-9B69-C8955E20EAF5}" destId="{4E593399-052D-49EA-AA71-161BACD04DFE}" srcOrd="3" destOrd="0" parTransId="{2A353A95-524A-454F-A47D-C754983A374D}" sibTransId="{3F487A6C-B6C5-465D-BEEC-7B27E43A5F47}"/>
    <dgm:cxn modelId="{79A159DC-7789-4BB5-8397-4268DD807BC7}" type="presOf" srcId="{E944929E-EB11-4B0B-838F-4F440E78C7DB}" destId="{C9B0E0DB-E4B0-4876-8872-3990118B88FB}" srcOrd="0" destOrd="0" presId="urn:microsoft.com/office/officeart/2005/8/layout/process1"/>
    <dgm:cxn modelId="{DDC8E5F5-3CB5-47D6-841B-6A366D717C4D}" type="presOf" srcId="{93D2226F-7B7B-49D7-A8AF-539CC63ADF0D}" destId="{BBD6474B-54F0-45E8-8F1D-E4FEDDBC92B5}" srcOrd="0" destOrd="0" presId="urn:microsoft.com/office/officeart/2005/8/layout/process1"/>
    <dgm:cxn modelId="{0616E1FB-C883-4B50-98F0-95D6ADEB7679}" srcId="{38A3A3B4-3A8B-4DF4-9B69-C8955E20EAF5}" destId="{2714BBB2-8A4F-42DD-A168-CD78F4FA1442}" srcOrd="2" destOrd="0" parTransId="{E0F3A0BF-2C03-4E22-B8D1-E035D7458AFE}" sibTransId="{9F6A34C7-A5D4-4285-92E3-B18BAB532792}"/>
    <dgm:cxn modelId="{0817CB7D-BB65-42B8-B53B-142C038DC55E}" type="presParOf" srcId="{8D30BA03-2753-4104-A8B5-F64F66B8B9E5}" destId="{BBD6474B-54F0-45E8-8F1D-E4FEDDBC92B5}" srcOrd="0" destOrd="0" presId="urn:microsoft.com/office/officeart/2005/8/layout/process1"/>
    <dgm:cxn modelId="{850C7806-CF52-4C52-84E7-6536AC99582E}" type="presParOf" srcId="{8D30BA03-2753-4104-A8B5-F64F66B8B9E5}" destId="{C9B0E0DB-E4B0-4876-8872-3990118B88FB}" srcOrd="1" destOrd="0" presId="urn:microsoft.com/office/officeart/2005/8/layout/process1"/>
    <dgm:cxn modelId="{9B3F52A5-838F-4D8C-A9FD-D3415B2EE526}" type="presParOf" srcId="{C9B0E0DB-E4B0-4876-8872-3990118B88FB}" destId="{A582809E-D036-47EE-A355-C1C97C4DF36F}" srcOrd="0" destOrd="0" presId="urn:microsoft.com/office/officeart/2005/8/layout/process1"/>
    <dgm:cxn modelId="{4E798617-AD27-47C5-9DEA-54216741BC0F}" type="presParOf" srcId="{8D30BA03-2753-4104-A8B5-F64F66B8B9E5}" destId="{870B14B2-2429-4D8E-9F6C-59BC48F1F5F9}" srcOrd="2" destOrd="0" presId="urn:microsoft.com/office/officeart/2005/8/layout/process1"/>
    <dgm:cxn modelId="{F41CA997-9718-4977-9DB7-AB36F59EFCAF}" type="presParOf" srcId="{8D30BA03-2753-4104-A8B5-F64F66B8B9E5}" destId="{42AF10E4-F17D-4BB7-97CB-02E8F9C3DC0E}" srcOrd="3" destOrd="0" presId="urn:microsoft.com/office/officeart/2005/8/layout/process1"/>
    <dgm:cxn modelId="{3526F3F2-53B2-42DA-8F97-F86B5C60E9BB}" type="presParOf" srcId="{42AF10E4-F17D-4BB7-97CB-02E8F9C3DC0E}" destId="{6DA5D0FA-F48A-4382-8D1F-CEDABBD2621F}" srcOrd="0" destOrd="0" presId="urn:microsoft.com/office/officeart/2005/8/layout/process1"/>
    <dgm:cxn modelId="{699A3C9B-CEAB-4077-820F-2D3123585D63}" type="presParOf" srcId="{8D30BA03-2753-4104-A8B5-F64F66B8B9E5}" destId="{D856E44F-87A0-4620-BA74-5A65ED9E3749}" srcOrd="4" destOrd="0" presId="urn:microsoft.com/office/officeart/2005/8/layout/process1"/>
    <dgm:cxn modelId="{8C32EE1A-7882-48EE-BD49-35AA0E154ABB}" type="presParOf" srcId="{8D30BA03-2753-4104-A8B5-F64F66B8B9E5}" destId="{56D24735-BCC8-425C-B277-58E0175C7F4B}" srcOrd="5" destOrd="0" presId="urn:microsoft.com/office/officeart/2005/8/layout/process1"/>
    <dgm:cxn modelId="{36A635F1-FD32-46D7-851E-27819FC77238}" type="presParOf" srcId="{56D24735-BCC8-425C-B277-58E0175C7F4B}" destId="{3EDDFC80-553A-4F34-A9DC-DB3E4618F133}" srcOrd="0" destOrd="0" presId="urn:microsoft.com/office/officeart/2005/8/layout/process1"/>
    <dgm:cxn modelId="{211409E7-0A53-45F9-8487-A35878D61255}" type="presParOf" srcId="{8D30BA03-2753-4104-A8B5-F64F66B8B9E5}" destId="{EDEDD948-3B2C-4E66-9727-9AE8F4AFF2F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DDD801-D929-42A9-90D9-162B76AD76D3}"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7AA62F5C-0850-4590-A982-6DD18A1B67C0}">
      <dgm:prSet/>
      <dgm:spPr/>
      <dgm:t>
        <a:bodyPr/>
        <a:lstStyle/>
        <a:p>
          <a:r>
            <a:rPr lang="en-US"/>
            <a:t>All GED exams give Testers the option to adjust the font and color scheme appearing onscreen at any time during an exam.</a:t>
          </a:r>
        </a:p>
      </dgm:t>
    </dgm:pt>
    <dgm:pt modelId="{615398A1-82AE-49C2-8114-A0B0E81053EA}" type="parTrans" cxnId="{1FA4153E-73CA-4729-88A8-57FD631EB500}">
      <dgm:prSet/>
      <dgm:spPr/>
      <dgm:t>
        <a:bodyPr/>
        <a:lstStyle/>
        <a:p>
          <a:endParaRPr lang="en-US"/>
        </a:p>
      </dgm:t>
    </dgm:pt>
    <dgm:pt modelId="{5E668F51-E4AC-4E4E-8481-E7C9D9F7744B}" type="sibTrans" cxnId="{1FA4153E-73CA-4729-88A8-57FD631EB500}">
      <dgm:prSet/>
      <dgm:spPr/>
      <dgm:t>
        <a:bodyPr/>
        <a:lstStyle/>
        <a:p>
          <a:endParaRPr lang="en-US"/>
        </a:p>
      </dgm:t>
    </dgm:pt>
    <dgm:pt modelId="{67F1F7BD-3A20-44BB-9205-D1C46468D963}">
      <dgm:prSet/>
      <dgm:spPr/>
      <dgm:t>
        <a:bodyPr/>
        <a:lstStyle/>
        <a:p>
          <a:r>
            <a:rPr lang="en-US"/>
            <a:t>You do not need to request font and color adjustments from GEDTS prior to the exam; these are automatically available for all Testers taking the GED® test. </a:t>
          </a:r>
        </a:p>
      </dgm:t>
    </dgm:pt>
    <dgm:pt modelId="{81226385-9B75-4BC0-B57E-A731F0704847}" type="parTrans" cxnId="{2C1C163C-EC83-40E8-B095-182F0951F144}">
      <dgm:prSet/>
      <dgm:spPr/>
      <dgm:t>
        <a:bodyPr/>
        <a:lstStyle/>
        <a:p>
          <a:endParaRPr lang="en-US"/>
        </a:p>
      </dgm:t>
    </dgm:pt>
    <dgm:pt modelId="{864055EC-2DD6-4F2B-999C-AD667EAE8361}" type="sibTrans" cxnId="{2C1C163C-EC83-40E8-B095-182F0951F144}">
      <dgm:prSet/>
      <dgm:spPr/>
      <dgm:t>
        <a:bodyPr/>
        <a:lstStyle/>
        <a:p>
          <a:endParaRPr lang="en-US"/>
        </a:p>
      </dgm:t>
    </dgm:pt>
    <dgm:pt modelId="{4C135962-F8E5-4EAA-B598-C85DFE03E04A}" type="pres">
      <dgm:prSet presAssocID="{FADDD801-D929-42A9-90D9-162B76AD76D3}" presName="Name0" presStyleCnt="0">
        <dgm:presLayoutVars>
          <dgm:dir/>
          <dgm:resizeHandles val="exact"/>
        </dgm:presLayoutVars>
      </dgm:prSet>
      <dgm:spPr/>
    </dgm:pt>
    <dgm:pt modelId="{E3256CD9-E82E-413B-9726-CC1B29D90427}" type="pres">
      <dgm:prSet presAssocID="{7AA62F5C-0850-4590-A982-6DD18A1B67C0}" presName="node" presStyleLbl="node1" presStyleIdx="0" presStyleCnt="2">
        <dgm:presLayoutVars>
          <dgm:bulletEnabled val="1"/>
        </dgm:presLayoutVars>
      </dgm:prSet>
      <dgm:spPr/>
    </dgm:pt>
    <dgm:pt modelId="{7E43D4DF-F1C7-4B46-BF92-76AEFF56A13D}" type="pres">
      <dgm:prSet presAssocID="{5E668F51-E4AC-4E4E-8481-E7C9D9F7744B}" presName="sibTrans" presStyleLbl="sibTrans2D1" presStyleIdx="0" presStyleCnt="1"/>
      <dgm:spPr/>
    </dgm:pt>
    <dgm:pt modelId="{C93D2F98-D2BA-42BB-A05F-93E158F08950}" type="pres">
      <dgm:prSet presAssocID="{5E668F51-E4AC-4E4E-8481-E7C9D9F7744B}" presName="connectorText" presStyleLbl="sibTrans2D1" presStyleIdx="0" presStyleCnt="1"/>
      <dgm:spPr/>
    </dgm:pt>
    <dgm:pt modelId="{8EEA5117-81CF-4893-B8A2-0BDA0396432A}" type="pres">
      <dgm:prSet presAssocID="{67F1F7BD-3A20-44BB-9205-D1C46468D963}" presName="node" presStyleLbl="node1" presStyleIdx="1" presStyleCnt="2">
        <dgm:presLayoutVars>
          <dgm:bulletEnabled val="1"/>
        </dgm:presLayoutVars>
      </dgm:prSet>
      <dgm:spPr/>
    </dgm:pt>
  </dgm:ptLst>
  <dgm:cxnLst>
    <dgm:cxn modelId="{2C1C163C-EC83-40E8-B095-182F0951F144}" srcId="{FADDD801-D929-42A9-90D9-162B76AD76D3}" destId="{67F1F7BD-3A20-44BB-9205-D1C46468D963}" srcOrd="1" destOrd="0" parTransId="{81226385-9B75-4BC0-B57E-A731F0704847}" sibTransId="{864055EC-2DD6-4F2B-999C-AD667EAE8361}"/>
    <dgm:cxn modelId="{1FA4153E-73CA-4729-88A8-57FD631EB500}" srcId="{FADDD801-D929-42A9-90D9-162B76AD76D3}" destId="{7AA62F5C-0850-4590-A982-6DD18A1B67C0}" srcOrd="0" destOrd="0" parTransId="{615398A1-82AE-49C2-8114-A0B0E81053EA}" sibTransId="{5E668F51-E4AC-4E4E-8481-E7C9D9F7744B}"/>
    <dgm:cxn modelId="{C779B66F-EB06-4A81-88FF-BD9263D1C3BC}" type="presOf" srcId="{7AA62F5C-0850-4590-A982-6DD18A1B67C0}" destId="{E3256CD9-E82E-413B-9726-CC1B29D90427}" srcOrd="0" destOrd="0" presId="urn:microsoft.com/office/officeart/2005/8/layout/process1"/>
    <dgm:cxn modelId="{3DD35677-FE1E-43D9-8B95-163021E5C131}" type="presOf" srcId="{5E668F51-E4AC-4E4E-8481-E7C9D9F7744B}" destId="{7E43D4DF-F1C7-4B46-BF92-76AEFF56A13D}" srcOrd="0" destOrd="0" presId="urn:microsoft.com/office/officeart/2005/8/layout/process1"/>
    <dgm:cxn modelId="{0893418A-5BAF-43C8-8593-F8D24691A774}" type="presOf" srcId="{5E668F51-E4AC-4E4E-8481-E7C9D9F7744B}" destId="{C93D2F98-D2BA-42BB-A05F-93E158F08950}" srcOrd="1" destOrd="0" presId="urn:microsoft.com/office/officeart/2005/8/layout/process1"/>
    <dgm:cxn modelId="{82C6FFB0-DF14-4B55-AD7E-A7CBF1ABE939}" type="presOf" srcId="{FADDD801-D929-42A9-90D9-162B76AD76D3}" destId="{4C135962-F8E5-4EAA-B598-C85DFE03E04A}" srcOrd="0" destOrd="0" presId="urn:microsoft.com/office/officeart/2005/8/layout/process1"/>
    <dgm:cxn modelId="{E71BA4FA-43B3-484F-9DEA-9BCA649056E2}" type="presOf" srcId="{67F1F7BD-3A20-44BB-9205-D1C46468D963}" destId="{8EEA5117-81CF-4893-B8A2-0BDA0396432A}" srcOrd="0" destOrd="0" presId="urn:microsoft.com/office/officeart/2005/8/layout/process1"/>
    <dgm:cxn modelId="{61CCD078-8195-47CF-8365-9E8EA065E908}" type="presParOf" srcId="{4C135962-F8E5-4EAA-B598-C85DFE03E04A}" destId="{E3256CD9-E82E-413B-9726-CC1B29D90427}" srcOrd="0" destOrd="0" presId="urn:microsoft.com/office/officeart/2005/8/layout/process1"/>
    <dgm:cxn modelId="{3FA3867B-26E8-4B5B-9535-BA7F989F4916}" type="presParOf" srcId="{4C135962-F8E5-4EAA-B598-C85DFE03E04A}" destId="{7E43D4DF-F1C7-4B46-BF92-76AEFF56A13D}" srcOrd="1" destOrd="0" presId="urn:microsoft.com/office/officeart/2005/8/layout/process1"/>
    <dgm:cxn modelId="{BDCA1379-DC77-41A1-BAC2-E20CB0EF35FD}" type="presParOf" srcId="{7E43D4DF-F1C7-4B46-BF92-76AEFF56A13D}" destId="{C93D2F98-D2BA-42BB-A05F-93E158F08950}" srcOrd="0" destOrd="0" presId="urn:microsoft.com/office/officeart/2005/8/layout/process1"/>
    <dgm:cxn modelId="{1D06D7E2-7390-4AFF-A8CD-605E5D94E9C3}" type="presParOf" srcId="{4C135962-F8E5-4EAA-B598-C85DFE03E04A}" destId="{8EEA5117-81CF-4893-B8A2-0BDA0396432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7BFB86-948D-4DD9-868B-4AAED16EA60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14E08165-8EB7-442E-8C1F-D183373BBC90}">
      <dgm:prSet/>
      <dgm:spPr/>
      <dgm:t>
        <a:bodyPr/>
        <a:lstStyle/>
        <a:p>
          <a:r>
            <a:rPr lang="en-US"/>
            <a:t>Making your GED® test on computer easier to read is simple! Choose from one of the five text sizes available on the test. Text sizes include standard (100%), 125%, 150%, 175%, and 200%. The higher the number you pick, the larger the text will be on your test. Choose the size that is easiest for you to read. You can change the size at any time during the test, and as many times as you want. </a:t>
          </a:r>
        </a:p>
      </dgm:t>
    </dgm:pt>
    <dgm:pt modelId="{2E8B99ED-0B0E-4BFD-AA66-C77B531F1806}" type="parTrans" cxnId="{3673E077-9CA7-4C75-947C-77FFB4E61917}">
      <dgm:prSet/>
      <dgm:spPr/>
      <dgm:t>
        <a:bodyPr/>
        <a:lstStyle/>
        <a:p>
          <a:endParaRPr lang="en-US"/>
        </a:p>
      </dgm:t>
    </dgm:pt>
    <dgm:pt modelId="{FC6E969B-F7FD-43C9-8605-4A81AC157FD9}" type="sibTrans" cxnId="{3673E077-9CA7-4C75-947C-77FFB4E61917}">
      <dgm:prSet/>
      <dgm:spPr/>
      <dgm:t>
        <a:bodyPr/>
        <a:lstStyle/>
        <a:p>
          <a:endParaRPr lang="en-US"/>
        </a:p>
      </dgm:t>
    </dgm:pt>
    <dgm:pt modelId="{890A322D-84F5-46E8-B58C-77FA16D3B76F}">
      <dgm:prSet/>
      <dgm:spPr/>
      <dgm:t>
        <a:bodyPr/>
        <a:lstStyle/>
        <a:p>
          <a:r>
            <a:rPr lang="en-US"/>
            <a:t>Changing the text size on your test is easy. Just choose the text size that is easiest to read from the “Normal Font” dropdown menu, shown below in the red box. Normal Font” dropdown menu, shown below in the red box.</a:t>
          </a:r>
        </a:p>
      </dgm:t>
    </dgm:pt>
    <dgm:pt modelId="{C55E25EA-7526-4E29-B0E0-57CB30D5C1F9}" type="parTrans" cxnId="{5ECEA324-29C4-4D4C-9D86-DF93B9FC746E}">
      <dgm:prSet/>
      <dgm:spPr/>
      <dgm:t>
        <a:bodyPr/>
        <a:lstStyle/>
        <a:p>
          <a:endParaRPr lang="en-US"/>
        </a:p>
      </dgm:t>
    </dgm:pt>
    <dgm:pt modelId="{62702929-659A-4654-9002-07E955830F20}" type="sibTrans" cxnId="{5ECEA324-29C4-4D4C-9D86-DF93B9FC746E}">
      <dgm:prSet/>
      <dgm:spPr/>
      <dgm:t>
        <a:bodyPr/>
        <a:lstStyle/>
        <a:p>
          <a:endParaRPr lang="en-US"/>
        </a:p>
      </dgm:t>
    </dgm:pt>
    <dgm:pt modelId="{13117F85-3D17-4077-ADEA-EC8B148C1835}" type="pres">
      <dgm:prSet presAssocID="{D17BFB86-948D-4DD9-868B-4AAED16EA60A}" presName="linear" presStyleCnt="0">
        <dgm:presLayoutVars>
          <dgm:animLvl val="lvl"/>
          <dgm:resizeHandles val="exact"/>
        </dgm:presLayoutVars>
      </dgm:prSet>
      <dgm:spPr/>
    </dgm:pt>
    <dgm:pt modelId="{B782301F-D374-4C12-8A0F-D89E69B33E46}" type="pres">
      <dgm:prSet presAssocID="{14E08165-8EB7-442E-8C1F-D183373BBC90}" presName="parentText" presStyleLbl="node1" presStyleIdx="0" presStyleCnt="2">
        <dgm:presLayoutVars>
          <dgm:chMax val="0"/>
          <dgm:bulletEnabled val="1"/>
        </dgm:presLayoutVars>
      </dgm:prSet>
      <dgm:spPr/>
    </dgm:pt>
    <dgm:pt modelId="{4BE5CD2A-EF32-4FD2-A8D8-CC4BB1EC89F8}" type="pres">
      <dgm:prSet presAssocID="{FC6E969B-F7FD-43C9-8605-4A81AC157FD9}" presName="spacer" presStyleCnt="0"/>
      <dgm:spPr/>
    </dgm:pt>
    <dgm:pt modelId="{575A642F-06D5-4139-A1E2-28683C9CCD53}" type="pres">
      <dgm:prSet presAssocID="{890A322D-84F5-46E8-B58C-77FA16D3B76F}" presName="parentText" presStyleLbl="node1" presStyleIdx="1" presStyleCnt="2">
        <dgm:presLayoutVars>
          <dgm:chMax val="0"/>
          <dgm:bulletEnabled val="1"/>
        </dgm:presLayoutVars>
      </dgm:prSet>
      <dgm:spPr/>
    </dgm:pt>
  </dgm:ptLst>
  <dgm:cxnLst>
    <dgm:cxn modelId="{FF209F0E-6431-4813-AFE6-138CFFBDCC28}" type="presOf" srcId="{14E08165-8EB7-442E-8C1F-D183373BBC90}" destId="{B782301F-D374-4C12-8A0F-D89E69B33E46}" srcOrd="0" destOrd="0" presId="urn:microsoft.com/office/officeart/2005/8/layout/vList2"/>
    <dgm:cxn modelId="{F23D7B20-3D18-4808-A38C-A90C60BB0083}" type="presOf" srcId="{890A322D-84F5-46E8-B58C-77FA16D3B76F}" destId="{575A642F-06D5-4139-A1E2-28683C9CCD53}" srcOrd="0" destOrd="0" presId="urn:microsoft.com/office/officeart/2005/8/layout/vList2"/>
    <dgm:cxn modelId="{5ECEA324-29C4-4D4C-9D86-DF93B9FC746E}" srcId="{D17BFB86-948D-4DD9-868B-4AAED16EA60A}" destId="{890A322D-84F5-46E8-B58C-77FA16D3B76F}" srcOrd="1" destOrd="0" parTransId="{C55E25EA-7526-4E29-B0E0-57CB30D5C1F9}" sibTransId="{62702929-659A-4654-9002-07E955830F20}"/>
    <dgm:cxn modelId="{3673E077-9CA7-4C75-947C-77FFB4E61917}" srcId="{D17BFB86-948D-4DD9-868B-4AAED16EA60A}" destId="{14E08165-8EB7-442E-8C1F-D183373BBC90}" srcOrd="0" destOrd="0" parTransId="{2E8B99ED-0B0E-4BFD-AA66-C77B531F1806}" sibTransId="{FC6E969B-F7FD-43C9-8605-4A81AC157FD9}"/>
    <dgm:cxn modelId="{EA866AFF-BEE1-459B-97DA-396108ED8444}" type="presOf" srcId="{D17BFB86-948D-4DD9-868B-4AAED16EA60A}" destId="{13117F85-3D17-4077-ADEA-EC8B148C1835}" srcOrd="0" destOrd="0" presId="urn:microsoft.com/office/officeart/2005/8/layout/vList2"/>
    <dgm:cxn modelId="{40A40241-03A9-4F74-9BB7-B6823E77E376}" type="presParOf" srcId="{13117F85-3D17-4077-ADEA-EC8B148C1835}" destId="{B782301F-D374-4C12-8A0F-D89E69B33E46}" srcOrd="0" destOrd="0" presId="urn:microsoft.com/office/officeart/2005/8/layout/vList2"/>
    <dgm:cxn modelId="{5FC2C595-173E-47D7-95FA-D6F625E5D455}" type="presParOf" srcId="{13117F85-3D17-4077-ADEA-EC8B148C1835}" destId="{4BE5CD2A-EF32-4FD2-A8D8-CC4BB1EC89F8}" srcOrd="1" destOrd="0" presId="urn:microsoft.com/office/officeart/2005/8/layout/vList2"/>
    <dgm:cxn modelId="{17F933C7-271B-465D-91C5-21F518F00AA1}" type="presParOf" srcId="{13117F85-3D17-4077-ADEA-EC8B148C1835}" destId="{575A642F-06D5-4139-A1E2-28683C9CCD5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87C71-1DCF-437E-8A20-DE3BF576E13D}">
      <dsp:nvSpPr>
        <dsp:cNvPr id="0" name=""/>
        <dsp:cNvSpPr/>
      </dsp:nvSpPr>
      <dsp:spPr>
        <a:xfrm>
          <a:off x="638546" y="0"/>
          <a:ext cx="7236862" cy="46130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26699-09B8-4DAF-877F-638347F37F02}">
      <dsp:nvSpPr>
        <dsp:cNvPr id="0" name=""/>
        <dsp:cNvSpPr/>
      </dsp:nvSpPr>
      <dsp:spPr>
        <a:xfrm>
          <a:off x="288510" y="1383928"/>
          <a:ext cx="2554186" cy="1845238"/>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Ensure that the name and the date of birth is correct on the Tester’s account to avoid receiving incorrect information on credentials</a:t>
          </a:r>
        </a:p>
      </dsp:txBody>
      <dsp:txXfrm>
        <a:off x="378587" y="1474005"/>
        <a:ext cx="2374032" cy="1665084"/>
      </dsp:txXfrm>
    </dsp:sp>
    <dsp:sp modelId="{D75C6990-CDCD-4DD7-8D49-DB67E1EAC061}">
      <dsp:nvSpPr>
        <dsp:cNvPr id="0" name=""/>
        <dsp:cNvSpPr/>
      </dsp:nvSpPr>
      <dsp:spPr>
        <a:xfrm>
          <a:off x="2979884" y="1383928"/>
          <a:ext cx="2554186" cy="1845238"/>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Make sure the correct Tester is scheduled (watch for multiple people with similar names)</a:t>
          </a:r>
        </a:p>
      </dsp:txBody>
      <dsp:txXfrm>
        <a:off x="3069961" y="1474005"/>
        <a:ext cx="2374032" cy="1665084"/>
      </dsp:txXfrm>
    </dsp:sp>
    <dsp:sp modelId="{6E1FD30B-E609-4F6A-8836-D0FD0AB059E6}">
      <dsp:nvSpPr>
        <dsp:cNvPr id="0" name=""/>
        <dsp:cNvSpPr/>
      </dsp:nvSpPr>
      <dsp:spPr>
        <a:xfrm>
          <a:off x="5671259" y="1383928"/>
          <a:ext cx="2554186" cy="1845238"/>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Have a seating plan so you can make sure the Tester is seated at the correct computer to test and in the event VUE reaches out to you later on asking where a particular Tester was seated</a:t>
          </a:r>
        </a:p>
      </dsp:txBody>
      <dsp:txXfrm>
        <a:off x="5761336" y="1474005"/>
        <a:ext cx="2374032" cy="1665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9962F-BFC6-4A51-97E6-8849D536E703}">
      <dsp:nvSpPr>
        <dsp:cNvPr id="0" name=""/>
        <dsp:cNvSpPr/>
      </dsp:nvSpPr>
      <dsp:spPr>
        <a:xfrm>
          <a:off x="4574" y="540253"/>
          <a:ext cx="1999996" cy="494557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Confirm the ID matches (when available) with the Tester scheduled and the information in Registration Manager</a:t>
          </a:r>
        </a:p>
        <a:p>
          <a:pPr marL="228600" lvl="1" indent="-228600" algn="l" defTabSz="889000" rtl="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Name should be an exact match!!</a:t>
          </a:r>
        </a:p>
        <a:p>
          <a:pPr marL="228600" lvl="1" indent="-228600" algn="l" defTabSz="889000" rtl="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As best practice ask Tester to identify their name and DOB verbally</a:t>
          </a:r>
        </a:p>
      </dsp:txBody>
      <dsp:txXfrm>
        <a:off x="63152" y="598831"/>
        <a:ext cx="1882840" cy="4828416"/>
      </dsp:txXfrm>
    </dsp:sp>
    <dsp:sp modelId="{834FF9F1-A3E1-4ADD-85B9-AA33C08F87CD}">
      <dsp:nvSpPr>
        <dsp:cNvPr id="0" name=""/>
        <dsp:cNvSpPr/>
      </dsp:nvSpPr>
      <dsp:spPr>
        <a:xfrm>
          <a:off x="2204570" y="2765040"/>
          <a:ext cx="423999" cy="4959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04570" y="2864240"/>
        <a:ext cx="296799" cy="297599"/>
      </dsp:txXfrm>
    </dsp:sp>
    <dsp:sp modelId="{097C19B4-F908-4BD7-A356-CD808F0E6F64}">
      <dsp:nvSpPr>
        <dsp:cNvPr id="0" name=""/>
        <dsp:cNvSpPr/>
      </dsp:nvSpPr>
      <dsp:spPr>
        <a:xfrm>
          <a:off x="2804569" y="622419"/>
          <a:ext cx="1999996" cy="4781240"/>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Check for unauthorized items</a:t>
          </a:r>
        </a:p>
      </dsp:txBody>
      <dsp:txXfrm>
        <a:off x="2863147" y="680997"/>
        <a:ext cx="1882840" cy="4664084"/>
      </dsp:txXfrm>
    </dsp:sp>
    <dsp:sp modelId="{229F778B-B86E-49EB-B563-F5C21D316F82}">
      <dsp:nvSpPr>
        <dsp:cNvPr id="0" name=""/>
        <dsp:cNvSpPr/>
      </dsp:nvSpPr>
      <dsp:spPr>
        <a:xfrm>
          <a:off x="5004564" y="2765040"/>
          <a:ext cx="423999" cy="4959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04564" y="2864240"/>
        <a:ext cx="296799" cy="297599"/>
      </dsp:txXfrm>
    </dsp:sp>
    <dsp:sp modelId="{D0F57302-788A-4E1D-BF78-F5F3AE51D8DB}">
      <dsp:nvSpPr>
        <dsp:cNvPr id="0" name=""/>
        <dsp:cNvSpPr/>
      </dsp:nvSpPr>
      <dsp:spPr>
        <a:xfrm>
          <a:off x="5604563" y="622419"/>
          <a:ext cx="1999996" cy="4781240"/>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Have your seating plan available so the correct Tester is seated at the correct computer</a:t>
          </a:r>
        </a:p>
      </dsp:txBody>
      <dsp:txXfrm>
        <a:off x="5663141" y="680997"/>
        <a:ext cx="1882840" cy="4664084"/>
      </dsp:txXfrm>
    </dsp:sp>
    <dsp:sp modelId="{918D1D9C-9237-4452-B18D-C3A23AAD885E}">
      <dsp:nvSpPr>
        <dsp:cNvPr id="0" name=""/>
        <dsp:cNvSpPr/>
      </dsp:nvSpPr>
      <dsp:spPr>
        <a:xfrm>
          <a:off x="7804559" y="2765040"/>
          <a:ext cx="423999" cy="4959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804559" y="2864240"/>
        <a:ext cx="296799" cy="297599"/>
      </dsp:txXfrm>
    </dsp:sp>
    <dsp:sp modelId="{4899F0A2-501A-483D-975A-ABA9DB690EB7}">
      <dsp:nvSpPr>
        <dsp:cNvPr id="0" name=""/>
        <dsp:cNvSpPr/>
      </dsp:nvSpPr>
      <dsp:spPr>
        <a:xfrm>
          <a:off x="8404558" y="622419"/>
          <a:ext cx="1999996" cy="478124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For every 15 Testers an additional test administrator is needed (Pearson VUE requirement)</a:t>
          </a:r>
        </a:p>
      </dsp:txBody>
      <dsp:txXfrm>
        <a:off x="8463136" y="680997"/>
        <a:ext cx="1882840" cy="4664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B517D-7F0C-44D7-9C63-7DE348F997F0}">
      <dsp:nvSpPr>
        <dsp:cNvPr id="0" name=""/>
        <dsp:cNvSpPr/>
      </dsp:nvSpPr>
      <dsp:spPr>
        <a:xfrm>
          <a:off x="0" y="163806"/>
          <a:ext cx="8513957" cy="1068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latin typeface="Arial"/>
              <a:cs typeface="Arial"/>
            </a:rPr>
            <a:t>Test Administrators should be continuously monitoring testing </a:t>
          </a:r>
        </a:p>
      </dsp:txBody>
      <dsp:txXfrm>
        <a:off x="52174" y="215980"/>
        <a:ext cx="8409609" cy="964447"/>
      </dsp:txXfrm>
    </dsp:sp>
    <dsp:sp modelId="{5032F360-6505-4433-B525-A6FFA223B958}">
      <dsp:nvSpPr>
        <dsp:cNvPr id="0" name=""/>
        <dsp:cNvSpPr/>
      </dsp:nvSpPr>
      <dsp:spPr>
        <a:xfrm>
          <a:off x="0" y="1316122"/>
          <a:ext cx="8513957" cy="1068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u="none" kern="1200">
              <a:latin typeface="Arial"/>
              <a:cs typeface="Arial"/>
            </a:rPr>
            <a:t>If something goes wrong with the exam while the candidate is testing, contact VSS immediately</a:t>
          </a:r>
        </a:p>
      </dsp:txBody>
      <dsp:txXfrm>
        <a:off x="52174" y="1368296"/>
        <a:ext cx="8409609" cy="964447"/>
      </dsp:txXfrm>
    </dsp:sp>
    <dsp:sp modelId="{D32822D6-F657-4B43-918C-DBE7A56D89CD}">
      <dsp:nvSpPr>
        <dsp:cNvPr id="0" name=""/>
        <dsp:cNvSpPr/>
      </dsp:nvSpPr>
      <dsp:spPr>
        <a:xfrm>
          <a:off x="0" y="2453100"/>
          <a:ext cx="8513957" cy="1068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latin typeface="Arial"/>
              <a:cs typeface="Arial"/>
            </a:rPr>
            <a:t>Circulate through the room every 10-20 minutes during test events</a:t>
          </a:r>
        </a:p>
      </dsp:txBody>
      <dsp:txXfrm>
        <a:off x="52174" y="2505274"/>
        <a:ext cx="8409609" cy="964447"/>
      </dsp:txXfrm>
    </dsp:sp>
    <dsp:sp modelId="{3C3BFD91-BF72-4082-BBA0-9BE95E720132}">
      <dsp:nvSpPr>
        <dsp:cNvPr id="0" name=""/>
        <dsp:cNvSpPr/>
      </dsp:nvSpPr>
      <dsp:spPr>
        <a:xfrm>
          <a:off x="0" y="3620752"/>
          <a:ext cx="8513957" cy="1068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latin typeface="Arial"/>
              <a:cs typeface="Arial"/>
            </a:rPr>
            <a:t>Be aware of any cheating or other suspicious activity (Candidate misconduct)</a:t>
          </a:r>
        </a:p>
      </dsp:txBody>
      <dsp:txXfrm>
        <a:off x="52174" y="3672926"/>
        <a:ext cx="8409609" cy="9644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7A5A5-DFC6-454E-ADA5-71A9497653A2}">
      <dsp:nvSpPr>
        <dsp:cNvPr id="0" name=""/>
        <dsp:cNvSpPr/>
      </dsp:nvSpPr>
      <dsp:spPr>
        <a:xfrm>
          <a:off x="726196" y="0"/>
          <a:ext cx="8230227" cy="46038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3CEE8B-5AAE-463A-A5AE-46439BB1415A}">
      <dsp:nvSpPr>
        <dsp:cNvPr id="0" name=""/>
        <dsp:cNvSpPr/>
      </dsp:nvSpPr>
      <dsp:spPr>
        <a:xfrm>
          <a:off x="328112" y="1381150"/>
          <a:ext cx="2904786" cy="1841534"/>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If a Tester is wearing glasses, inform them that you must inspect the glasses</a:t>
          </a:r>
        </a:p>
      </dsp:txBody>
      <dsp:txXfrm>
        <a:off x="418008" y="1471046"/>
        <a:ext cx="2724994" cy="1661742"/>
      </dsp:txXfrm>
    </dsp:sp>
    <dsp:sp modelId="{33F5175D-AA3F-4C6C-BF20-545EFA56D8BF}">
      <dsp:nvSpPr>
        <dsp:cNvPr id="0" name=""/>
        <dsp:cNvSpPr/>
      </dsp:nvSpPr>
      <dsp:spPr>
        <a:xfrm>
          <a:off x="3388916" y="1381150"/>
          <a:ext cx="2904786" cy="1841534"/>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Ask the Tester to remove them and place them with the </a:t>
          </a:r>
          <a:r>
            <a:rPr lang="en-US" sz="1900" b="1" kern="1200" dirty="0">
              <a:latin typeface="Arial" panose="020B0604020202020204" pitchFamily="34" charset="0"/>
              <a:cs typeface="Arial" panose="020B0604020202020204" pitchFamily="34" charset="0"/>
            </a:rPr>
            <a:t>bridge down and arms unfolded on a hard surface</a:t>
          </a:r>
        </a:p>
      </dsp:txBody>
      <dsp:txXfrm>
        <a:off x="3478812" y="1471046"/>
        <a:ext cx="2724994" cy="1661742"/>
      </dsp:txXfrm>
    </dsp:sp>
    <dsp:sp modelId="{113C6CE3-B084-4E2C-AB10-D1971FB88E6E}">
      <dsp:nvSpPr>
        <dsp:cNvPr id="0" name=""/>
        <dsp:cNvSpPr/>
      </dsp:nvSpPr>
      <dsp:spPr>
        <a:xfrm>
          <a:off x="6449721" y="1381150"/>
          <a:ext cx="2904786" cy="184153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While inspecting, look for USB ports, covers, hinged compartments, slots for micro SD or TF cards, buttons, lights, and pin holes</a:t>
          </a:r>
        </a:p>
      </dsp:txBody>
      <dsp:txXfrm>
        <a:off x="6539617" y="1471046"/>
        <a:ext cx="2724994" cy="16617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6474B-54F0-45E8-8F1D-E4FEDDBC92B5}">
      <dsp:nvSpPr>
        <dsp:cNvPr id="0" name=""/>
        <dsp:cNvSpPr/>
      </dsp:nvSpPr>
      <dsp:spPr>
        <a:xfrm>
          <a:off x="4535" y="817111"/>
          <a:ext cx="1983149" cy="1925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rial"/>
              <a:cs typeface="Arial"/>
            </a:rPr>
            <a:t>Report testing misconduct or any other candidate issues</a:t>
          </a:r>
        </a:p>
      </dsp:txBody>
      <dsp:txXfrm>
        <a:off x="60930" y="873506"/>
        <a:ext cx="1870359" cy="1812677"/>
      </dsp:txXfrm>
    </dsp:sp>
    <dsp:sp modelId="{C9B0E0DB-E4B0-4876-8872-3990118B88FB}">
      <dsp:nvSpPr>
        <dsp:cNvPr id="0" name=""/>
        <dsp:cNvSpPr/>
      </dsp:nvSpPr>
      <dsp:spPr>
        <a:xfrm>
          <a:off x="2185999" y="1533934"/>
          <a:ext cx="420427" cy="491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185999" y="1632298"/>
        <a:ext cx="294299" cy="295092"/>
      </dsp:txXfrm>
    </dsp:sp>
    <dsp:sp modelId="{870B14B2-2429-4D8E-9F6C-59BC48F1F5F9}">
      <dsp:nvSpPr>
        <dsp:cNvPr id="0" name=""/>
        <dsp:cNvSpPr/>
      </dsp:nvSpPr>
      <dsp:spPr>
        <a:xfrm>
          <a:off x="2780944" y="842164"/>
          <a:ext cx="1983149" cy="18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rial"/>
              <a:cs typeface="Arial"/>
            </a:rPr>
            <a:t>Report group cancellations</a:t>
          </a:r>
        </a:p>
      </dsp:txBody>
      <dsp:txXfrm>
        <a:off x="2835871" y="897091"/>
        <a:ext cx="1873295" cy="1765506"/>
      </dsp:txXfrm>
    </dsp:sp>
    <dsp:sp modelId="{42AF10E4-F17D-4BB7-97CB-02E8F9C3DC0E}">
      <dsp:nvSpPr>
        <dsp:cNvPr id="0" name=""/>
        <dsp:cNvSpPr/>
      </dsp:nvSpPr>
      <dsp:spPr>
        <a:xfrm>
          <a:off x="4962408" y="1533934"/>
          <a:ext cx="420427" cy="491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962408" y="1632298"/>
        <a:ext cx="294299" cy="295092"/>
      </dsp:txXfrm>
    </dsp:sp>
    <dsp:sp modelId="{D856E44F-87A0-4620-BA74-5A65ED9E3749}">
      <dsp:nvSpPr>
        <dsp:cNvPr id="0" name=""/>
        <dsp:cNvSpPr/>
      </dsp:nvSpPr>
      <dsp:spPr>
        <a:xfrm>
          <a:off x="5557353" y="854688"/>
          <a:ext cx="1983149" cy="1850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rial"/>
              <a:cs typeface="Arial"/>
            </a:rPr>
            <a:t>Order materials</a:t>
          </a:r>
        </a:p>
      </dsp:txBody>
      <dsp:txXfrm>
        <a:off x="5611547" y="908882"/>
        <a:ext cx="1874761" cy="1741925"/>
      </dsp:txXfrm>
    </dsp:sp>
    <dsp:sp modelId="{56D24735-BCC8-425C-B277-58E0175C7F4B}">
      <dsp:nvSpPr>
        <dsp:cNvPr id="0" name=""/>
        <dsp:cNvSpPr/>
      </dsp:nvSpPr>
      <dsp:spPr>
        <a:xfrm>
          <a:off x="7738817" y="1533934"/>
          <a:ext cx="420427" cy="491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738817" y="1632298"/>
        <a:ext cx="294299" cy="295092"/>
      </dsp:txXfrm>
    </dsp:sp>
    <dsp:sp modelId="{EDEDD948-3B2C-4E66-9727-9AE8F4AFF2F5}">
      <dsp:nvSpPr>
        <dsp:cNvPr id="0" name=""/>
        <dsp:cNvSpPr/>
      </dsp:nvSpPr>
      <dsp:spPr>
        <a:xfrm>
          <a:off x="8333762" y="892270"/>
          <a:ext cx="1983149" cy="17751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rial"/>
              <a:cs typeface="Arial"/>
            </a:rPr>
            <a:t>Provide and receive updates on cases</a:t>
          </a:r>
        </a:p>
      </dsp:txBody>
      <dsp:txXfrm>
        <a:off x="8385754" y="944262"/>
        <a:ext cx="1879165" cy="1671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56CD9-E82E-413B-9726-CC1B29D90427}">
      <dsp:nvSpPr>
        <dsp:cNvPr id="0" name=""/>
        <dsp:cNvSpPr/>
      </dsp:nvSpPr>
      <dsp:spPr>
        <a:xfrm>
          <a:off x="1662" y="0"/>
          <a:ext cx="3546096" cy="18077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All GED exams give Testers the option to adjust the font and color scheme appearing onscreen at any time during an exam.</a:t>
          </a:r>
        </a:p>
      </dsp:txBody>
      <dsp:txXfrm>
        <a:off x="54609" y="52947"/>
        <a:ext cx="3440202" cy="1701852"/>
      </dsp:txXfrm>
    </dsp:sp>
    <dsp:sp modelId="{7E43D4DF-F1C7-4B46-BF92-76AEFF56A13D}">
      <dsp:nvSpPr>
        <dsp:cNvPr id="0" name=""/>
        <dsp:cNvSpPr/>
      </dsp:nvSpPr>
      <dsp:spPr>
        <a:xfrm>
          <a:off x="3902368" y="464157"/>
          <a:ext cx="751772" cy="87943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02368" y="640043"/>
        <a:ext cx="526240" cy="527659"/>
      </dsp:txXfrm>
    </dsp:sp>
    <dsp:sp modelId="{8EEA5117-81CF-4893-B8A2-0BDA0396432A}">
      <dsp:nvSpPr>
        <dsp:cNvPr id="0" name=""/>
        <dsp:cNvSpPr/>
      </dsp:nvSpPr>
      <dsp:spPr>
        <a:xfrm>
          <a:off x="4966197" y="0"/>
          <a:ext cx="3546096" cy="18077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You do not need to request font and color adjustments from GEDTS prior to the exam; these are automatically available for all Testers taking the GED® test. </a:t>
          </a:r>
        </a:p>
      </dsp:txBody>
      <dsp:txXfrm>
        <a:off x="5019144" y="52947"/>
        <a:ext cx="3440202" cy="1701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2301F-D374-4C12-8A0F-D89E69B33E46}">
      <dsp:nvSpPr>
        <dsp:cNvPr id="0" name=""/>
        <dsp:cNvSpPr/>
      </dsp:nvSpPr>
      <dsp:spPr>
        <a:xfrm>
          <a:off x="0" y="263755"/>
          <a:ext cx="8513956" cy="1731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Making your GED® test on computer easier to read is simple! Choose from one of the five text sizes available on the test. Text sizes include standard (100%), 125%, 150%, 175%, and 200%. The higher the number you pick, the larger the text will be on your test. Choose the size that is easiest for you to read. You can change the size at any time during the test, and as many times as you want. </a:t>
          </a:r>
        </a:p>
      </dsp:txBody>
      <dsp:txXfrm>
        <a:off x="84530" y="348285"/>
        <a:ext cx="8344896" cy="1562540"/>
      </dsp:txXfrm>
    </dsp:sp>
    <dsp:sp modelId="{575A642F-06D5-4139-A1E2-28683C9CCD53}">
      <dsp:nvSpPr>
        <dsp:cNvPr id="0" name=""/>
        <dsp:cNvSpPr/>
      </dsp:nvSpPr>
      <dsp:spPr>
        <a:xfrm>
          <a:off x="0" y="2052956"/>
          <a:ext cx="8513956" cy="1731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Changing the text size on your test is easy. Just choose the text size that is easiest to read from the “Normal Font” dropdown menu, shown below in the red box. Normal Font” dropdown menu, shown below in the red box.</a:t>
          </a:r>
        </a:p>
      </dsp:txBody>
      <dsp:txXfrm>
        <a:off x="84530" y="2137486"/>
        <a:ext cx="8344896" cy="15625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83787-3F18-0941-951C-86CE87CB8BF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FD4A53-B40D-A44E-AAA5-FBB21649604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0F8A632-5CF8-D44E-AD53-C703B91031D5}" type="datetimeFigureOut">
              <a:rPr lang="en-US" smtClean="0"/>
              <a:t>8/21/2025</a:t>
            </a:fld>
            <a:endParaRPr lang="en-US"/>
          </a:p>
        </p:txBody>
      </p:sp>
      <p:sp>
        <p:nvSpPr>
          <p:cNvPr id="4" name="Footer Placeholder 3">
            <a:extLst>
              <a:ext uri="{FF2B5EF4-FFF2-40B4-BE49-F238E27FC236}">
                <a16:creationId xmlns:a16="http://schemas.microsoft.com/office/drawing/2014/main" id="{AADF25D8-01A8-9D45-880D-B3EEF298B7F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CD358B-6D43-F24A-8F80-11175938C27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419389A-39F6-AD46-9C37-7F1CB3D658D0}" type="slidenum">
              <a:rPr lang="en-US" smtClean="0"/>
              <a:t>‹#›</a:t>
            </a:fld>
            <a:endParaRPr lang="en-US"/>
          </a:p>
        </p:txBody>
      </p:sp>
    </p:spTree>
    <p:extLst>
      <p:ext uri="{BB962C8B-B14F-4D97-AF65-F5344CB8AC3E}">
        <p14:creationId xmlns:p14="http://schemas.microsoft.com/office/powerpoint/2010/main" val="283873069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08T16:49:57.294"/>
    </inkml:context>
    <inkml:brush xml:id="br0">
      <inkml:brushProperty name="width" value="0.1" units="cm"/>
      <inkml:brushProperty name="height" value="0.1" units="cm"/>
      <inkml:brushProperty name="color" value="#E71224"/>
    </inkml:brush>
  </inkml:definitions>
  <inkml:trace contextRef="#ctx0" brushRef="#br0">15293 4456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9CF907-54E3-414C-B907-4EC57FF97ED0}" type="datetimeFigureOut">
              <a:rPr lang="en-US" smtClean="0"/>
              <a:t>8/21/2025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83769A-2A3C-664A-B1A3-FCFF0FA87D20}" type="slidenum">
              <a:rPr lang="en-US" smtClean="0"/>
              <a:t>‹#›</a:t>
            </a:fld>
            <a:endParaRPr lang="en-US"/>
          </a:p>
        </p:txBody>
      </p:sp>
    </p:spTree>
    <p:extLst>
      <p:ext uri="{BB962C8B-B14F-4D97-AF65-F5344CB8AC3E}">
        <p14:creationId xmlns:p14="http://schemas.microsoft.com/office/powerpoint/2010/main" val="308587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2</a:t>
            </a:fld>
            <a:endParaRPr lang="en-US"/>
          </a:p>
        </p:txBody>
      </p:sp>
    </p:spTree>
    <p:extLst>
      <p:ext uri="{BB962C8B-B14F-4D97-AF65-F5344CB8AC3E}">
        <p14:creationId xmlns:p14="http://schemas.microsoft.com/office/powerpoint/2010/main" val="2353463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Run RMA for tester roll call</a:t>
            </a:r>
          </a:p>
          <a:p>
            <a:pPr marL="228600" indent="-228600">
              <a:buAutoNum type="arabicPeriod"/>
            </a:pPr>
            <a:r>
              <a:rPr lang="en-US"/>
              <a:t>Ensure</a:t>
            </a:r>
            <a:r>
              <a:rPr lang="en-US" baseline="0"/>
              <a:t> testing room is clear, d</a:t>
            </a:r>
            <a:r>
              <a:rPr lang="en-US"/>
              <a:t>o not allow the tester to have any of the following items on or around their testing station:</a:t>
            </a:r>
          </a:p>
          <a:p>
            <a:pPr marL="685800" lvl="1" indent="-228600">
              <a:buFont typeface="Arial" panose="020B0604020202020204" pitchFamily="34" charset="0"/>
              <a:buChar char="•"/>
            </a:pPr>
            <a:r>
              <a:rPr lang="en-US"/>
              <a:t>Pens</a:t>
            </a:r>
          </a:p>
          <a:p>
            <a:pPr marL="685800" lvl="1" indent="-228600">
              <a:buFont typeface="Arial" panose="020B0604020202020204" pitchFamily="34" charset="0"/>
              <a:buChar char="•"/>
            </a:pPr>
            <a:r>
              <a:rPr lang="en-US"/>
              <a:t>Pencils</a:t>
            </a:r>
          </a:p>
          <a:p>
            <a:pPr marL="685800" lvl="1" indent="-228600">
              <a:buFont typeface="Arial" panose="020B0604020202020204" pitchFamily="34" charset="0"/>
              <a:buChar char="•"/>
            </a:pPr>
            <a:r>
              <a:rPr lang="en-US"/>
              <a:t>Food items</a:t>
            </a:r>
          </a:p>
          <a:p>
            <a:pPr marL="685800" lvl="1" indent="-228600">
              <a:buFont typeface="Arial" panose="020B0604020202020204" pitchFamily="34" charset="0"/>
              <a:buChar char="•"/>
            </a:pPr>
            <a:r>
              <a:rPr lang="en-US"/>
              <a:t>Books</a:t>
            </a:r>
          </a:p>
          <a:p>
            <a:pPr marL="685800" lvl="1" indent="-228600">
              <a:buFont typeface="Arial" panose="020B0604020202020204" pitchFamily="34" charset="0"/>
              <a:buChar char="•"/>
            </a:pPr>
            <a:r>
              <a:rPr lang="en-US"/>
              <a:t>Scratch Paper</a:t>
            </a:r>
          </a:p>
          <a:p>
            <a:pPr marL="685800" lvl="1" indent="-228600">
              <a:buFont typeface="Arial" panose="020B0604020202020204" pitchFamily="34" charset="0"/>
              <a:buChar char="•"/>
            </a:pPr>
            <a:r>
              <a:rPr lang="en-US"/>
              <a:t>Posters don’t give away</a:t>
            </a:r>
            <a:r>
              <a:rPr lang="en-US" baseline="0"/>
              <a:t> answers</a:t>
            </a:r>
          </a:p>
          <a:p>
            <a:pPr marL="685800" lvl="1" indent="-228600">
              <a:buFont typeface="Arial" panose="020B0604020202020204" pitchFamily="34" charset="0"/>
              <a:buChar char="•"/>
            </a:pPr>
            <a:r>
              <a:rPr lang="en-US" baseline="0"/>
              <a:t>Check under chairs, keyboards, wall hangings </a:t>
            </a:r>
            <a:r>
              <a:rPr lang="en-US" baseline="0" err="1"/>
              <a:t>etc</a:t>
            </a:r>
            <a:endParaRPr lang="en-US" baseline="0"/>
          </a:p>
          <a:p>
            <a:pPr marL="228600" lvl="0" indent="-228600">
              <a:buFont typeface="+mj-lt"/>
              <a:buAutoNum type="arabicPeriod"/>
            </a:pPr>
            <a:r>
              <a:rPr lang="en-US" baseline="0"/>
              <a:t>Dry erase boards are cleared</a:t>
            </a:r>
          </a:p>
          <a:p>
            <a:pPr marL="685800" lvl="1" indent="-228600">
              <a:buFont typeface="Arial" panose="020B0604020202020204" pitchFamily="34" charset="0"/>
              <a:buChar char="•"/>
            </a:pPr>
            <a:r>
              <a:rPr lang="en-US" baseline="0"/>
              <a:t>Each tester should have 3 that are cleared of any marks from the previous testers</a:t>
            </a:r>
          </a:p>
          <a:p>
            <a:pPr marL="685800" lvl="1" indent="-228600">
              <a:buFont typeface="Arial" panose="020B0604020202020204" pitchFamily="34" charset="0"/>
              <a:buChar char="•"/>
            </a:pPr>
            <a:r>
              <a:rPr lang="en-US" baseline="0"/>
              <a:t>Pens are not unique and can be from an office supply store</a:t>
            </a:r>
          </a:p>
          <a:p>
            <a:pPr marL="228600" lvl="0" indent="-228600">
              <a:buFont typeface="+mj-lt"/>
              <a:buAutoNum type="arabicPeriod"/>
            </a:pPr>
            <a:r>
              <a:rPr lang="en-US" baseline="0"/>
              <a:t>Have Candidate agreements ready</a:t>
            </a:r>
          </a:p>
          <a:p>
            <a:pPr marL="685800" lvl="1" indent="-228600">
              <a:buFont typeface="Arial" panose="020B0604020202020204" pitchFamily="34" charset="0"/>
              <a:buChar char="•"/>
            </a:pPr>
            <a:r>
              <a:rPr lang="en-US" baseline="0"/>
              <a:t>Each candidate will need to sign an agreement once at each site they test at</a:t>
            </a:r>
          </a:p>
          <a:p>
            <a:pPr marL="228600" lvl="0" indent="-228600">
              <a:buFont typeface="+mj-lt"/>
              <a:buAutoNum type="arabicPeriod"/>
            </a:pPr>
            <a:r>
              <a:rPr lang="en-US" baseline="0"/>
              <a:t>Stagger placement of testers</a:t>
            </a:r>
          </a:p>
          <a:p>
            <a:pPr marL="685800" lvl="1" indent="-228600">
              <a:buFont typeface="Arial" panose="020B0604020202020204" pitchFamily="34" charset="0"/>
              <a:buChar char="•"/>
            </a:pPr>
            <a:r>
              <a:rPr lang="en-US" baseline="0"/>
              <a:t>Plan out the testing seating arrangement prior to testing begins</a:t>
            </a:r>
          </a:p>
          <a:p>
            <a:pPr marL="685800" lvl="1" indent="-228600">
              <a:buFont typeface="+mj-lt"/>
              <a:buAutoNum type="arabicPeriod"/>
            </a:pPr>
            <a:endParaRPr lang="en-US"/>
          </a:p>
          <a:p>
            <a:pPr marL="685800" lvl="1" indent="-228600">
              <a:buAutoNum type="arabicPeriod"/>
            </a:pPr>
            <a:endParaRPr lang="en-US"/>
          </a:p>
        </p:txBody>
      </p:sp>
      <p:sp>
        <p:nvSpPr>
          <p:cNvPr id="4" name="Slide Number Placeholder 3"/>
          <p:cNvSpPr>
            <a:spLocks noGrp="1"/>
          </p:cNvSpPr>
          <p:nvPr>
            <p:ph type="sldNum" sz="quarter" idx="10"/>
          </p:nvPr>
        </p:nvSpPr>
        <p:spPr/>
        <p:txBody>
          <a:bodyPr/>
          <a:lstStyle/>
          <a:p>
            <a:fld id="{6583769A-2A3C-664A-B1A3-FCFF0FA87D20}" type="slidenum">
              <a:rPr lang="en-US" smtClean="0"/>
              <a:t>7</a:t>
            </a:fld>
            <a:endParaRPr lang="en-US"/>
          </a:p>
        </p:txBody>
      </p:sp>
    </p:spTree>
    <p:extLst>
      <p:ext uri="{BB962C8B-B14F-4D97-AF65-F5344CB8AC3E}">
        <p14:creationId xmlns:p14="http://schemas.microsoft.com/office/powerpoint/2010/main" val="171817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a:t>See checking the schedule in Admissions Manager in chapter 6 of the policies and procedures guide. Be sure that all exams are marked Deliverable</a:t>
            </a:r>
          </a:p>
          <a:p>
            <a:pPr marL="171450" indent="-171450">
              <a:buFontTx/>
              <a:buChar char="-"/>
            </a:pPr>
            <a:r>
              <a:rPr lang="en-US" baseline="0"/>
              <a:t>Accommodations could include large-print screens, special chairs, a left-handed mouse, timing considerations, or alternate space arrangements. Pearson VUE will have contacted you if special arrangements are needed</a:t>
            </a:r>
            <a:endParaRPr lang="en-US"/>
          </a:p>
        </p:txBody>
      </p:sp>
      <p:sp>
        <p:nvSpPr>
          <p:cNvPr id="4" name="Slide Number Placeholder 3"/>
          <p:cNvSpPr>
            <a:spLocks noGrp="1"/>
          </p:cNvSpPr>
          <p:nvPr>
            <p:ph type="sldNum" sz="quarter" idx="10"/>
          </p:nvPr>
        </p:nvSpPr>
        <p:spPr/>
        <p:txBody>
          <a:bodyPr/>
          <a:lstStyle/>
          <a:p>
            <a:fld id="{6583769A-2A3C-664A-B1A3-FCFF0FA87D20}" type="slidenum">
              <a:rPr lang="en-US" smtClean="0"/>
              <a:t>8</a:t>
            </a:fld>
            <a:endParaRPr lang="en-US"/>
          </a:p>
        </p:txBody>
      </p:sp>
    </p:spTree>
    <p:extLst>
      <p:ext uri="{BB962C8B-B14F-4D97-AF65-F5344CB8AC3E}">
        <p14:creationId xmlns:p14="http://schemas.microsoft.com/office/powerpoint/2010/main" val="275657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3769A-2A3C-664A-B1A3-FCFF0FA87D20}" type="slidenum">
              <a:rPr lang="en-US" smtClean="0"/>
              <a:t>9</a:t>
            </a:fld>
            <a:endParaRPr lang="en-US"/>
          </a:p>
        </p:txBody>
      </p:sp>
    </p:spTree>
    <p:extLst>
      <p:ext uri="{BB962C8B-B14F-4D97-AF65-F5344CB8AC3E}">
        <p14:creationId xmlns:p14="http://schemas.microsoft.com/office/powerpoint/2010/main" val="144993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Possible Cheating</a:t>
            </a:r>
            <a:r>
              <a:rPr lang="en-US" baseline="0"/>
              <a:t> could include: notes on paper, notes on body parts/tattoos, communication with other testers</a:t>
            </a:r>
          </a:p>
          <a:p>
            <a:endParaRPr lang="en-US"/>
          </a:p>
        </p:txBody>
      </p:sp>
      <p:sp>
        <p:nvSpPr>
          <p:cNvPr id="4" name="Slide Number Placeholder 3"/>
          <p:cNvSpPr>
            <a:spLocks noGrp="1"/>
          </p:cNvSpPr>
          <p:nvPr>
            <p:ph type="sldNum" sz="quarter" idx="10"/>
          </p:nvPr>
        </p:nvSpPr>
        <p:spPr/>
        <p:txBody>
          <a:bodyPr/>
          <a:lstStyle/>
          <a:p>
            <a:fld id="{6583769A-2A3C-664A-B1A3-FCFF0FA87D20}" type="slidenum">
              <a:rPr lang="en-US" smtClean="0"/>
              <a:t>10</a:t>
            </a:fld>
            <a:endParaRPr lang="en-US"/>
          </a:p>
        </p:txBody>
      </p:sp>
    </p:spTree>
    <p:extLst>
      <p:ext uri="{BB962C8B-B14F-4D97-AF65-F5344CB8AC3E}">
        <p14:creationId xmlns:p14="http://schemas.microsoft.com/office/powerpoint/2010/main" val="415905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3769A-2A3C-664A-B1A3-FCFF0FA87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448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747056-D864-9943-B945-CBDEC0DBFA18}"/>
              </a:ext>
            </a:extLst>
          </p:cNvPr>
          <p:cNvSpPr/>
          <p:nvPr/>
        </p:nvSpPr>
        <p:spPr>
          <a:xfrm>
            <a:off x="0" y="-1"/>
            <a:ext cx="12192000" cy="5184001"/>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8E8A0C-6B04-7DC2-7A66-1942B9265CB9}"/>
              </a:ext>
            </a:extLst>
          </p:cNvPr>
          <p:cNvPicPr>
            <a:picLocks noChangeAspect="1"/>
          </p:cNvPicPr>
          <p:nvPr userDrawn="1"/>
        </p:nvPicPr>
        <p:blipFill>
          <a:blip r:embed="rId2"/>
          <a:srcRect/>
          <a:stretch/>
        </p:blipFill>
        <p:spPr>
          <a:xfrm>
            <a:off x="3620298" y="-187201"/>
            <a:ext cx="4951405" cy="3686401"/>
          </a:xfrm>
          <a:prstGeom prst="rect">
            <a:avLst/>
          </a:prstGeom>
        </p:spPr>
      </p:pic>
      <p:sp>
        <p:nvSpPr>
          <p:cNvPr id="3" name="Subtitle 2">
            <a:extLst>
              <a:ext uri="{FF2B5EF4-FFF2-40B4-BE49-F238E27FC236}">
                <a16:creationId xmlns:a16="http://schemas.microsoft.com/office/drawing/2014/main" id="{15E7EC74-D20B-574D-AB10-A4B7B90B2B2B}"/>
              </a:ext>
            </a:extLst>
          </p:cNvPr>
          <p:cNvSpPr>
            <a:spLocks noGrp="1"/>
          </p:cNvSpPr>
          <p:nvPr>
            <p:ph type="subTitle" idx="1" hasCustomPrompt="1"/>
          </p:nvPr>
        </p:nvSpPr>
        <p:spPr>
          <a:xfrm>
            <a:off x="656161" y="4461452"/>
            <a:ext cx="10879667" cy="407805"/>
          </a:xfrm>
          <a:noFill/>
        </p:spPr>
        <p:txBody>
          <a:bodyPr wrap="none" lIns="0" tIns="0" rIns="0" bIns="0" anchor="t" anchorCtr="0">
            <a:noAutofit/>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add presenter name and/or date</a:t>
            </a:r>
          </a:p>
        </p:txBody>
      </p:sp>
      <p:pic>
        <p:nvPicPr>
          <p:cNvPr id="7" name="Picture 6">
            <a:extLst>
              <a:ext uri="{FF2B5EF4-FFF2-40B4-BE49-F238E27FC236}">
                <a16:creationId xmlns:a16="http://schemas.microsoft.com/office/drawing/2014/main" id="{ECDBD8AF-4133-606C-2E2D-5499C0D38F9E}"/>
              </a:ext>
            </a:extLst>
          </p:cNvPr>
          <p:cNvPicPr>
            <a:picLocks noChangeAspect="1"/>
          </p:cNvPicPr>
          <p:nvPr userDrawn="1"/>
        </p:nvPicPr>
        <p:blipFill>
          <a:blip r:embed="rId3"/>
          <a:stretch>
            <a:fillRect/>
          </a:stretch>
        </p:blipFill>
        <p:spPr>
          <a:xfrm>
            <a:off x="5269044" y="5525321"/>
            <a:ext cx="1567513" cy="905994"/>
          </a:xfrm>
          <a:prstGeom prst="rect">
            <a:avLst/>
          </a:prstGeom>
        </p:spPr>
      </p:pic>
      <p:sp>
        <p:nvSpPr>
          <p:cNvPr id="4" name="Text Placeholder 3">
            <a:extLst>
              <a:ext uri="{FF2B5EF4-FFF2-40B4-BE49-F238E27FC236}">
                <a16:creationId xmlns:a16="http://schemas.microsoft.com/office/drawing/2014/main" id="{896E5C3F-8D26-E84F-B390-3C5ADC75341C}"/>
              </a:ext>
            </a:extLst>
          </p:cNvPr>
          <p:cNvSpPr>
            <a:spLocks noGrp="1"/>
          </p:cNvSpPr>
          <p:nvPr>
            <p:ph type="body" sz="quarter" idx="10" hasCustomPrompt="1"/>
          </p:nvPr>
        </p:nvSpPr>
        <p:spPr>
          <a:xfrm>
            <a:off x="656162" y="2961621"/>
            <a:ext cx="10879667" cy="1332221"/>
          </a:xfrm>
        </p:spPr>
        <p:txBody>
          <a:bodyPr lIns="0" tIns="0" rIns="0" bIns="0" anchor="ctr" anchorCtr="0">
            <a:normAutofit/>
          </a:bodyPr>
          <a:lstStyle>
            <a:lvl1pPr marL="0" indent="0" algn="ctr">
              <a:buNone/>
              <a:defRPr sz="5200" b="1">
                <a:solidFill>
                  <a:schemeClr val="bg1"/>
                </a:solidFill>
                <a:latin typeface="Arial" panose="020B0604020202020204" pitchFamily="34" charset="0"/>
                <a:cs typeface="Arial" panose="020B0604020202020204" pitchFamily="34" charset="0"/>
              </a:defRPr>
            </a:lvl1pPr>
          </a:lstStyle>
          <a:p>
            <a:pPr lvl="0"/>
            <a:r>
              <a:rPr lang="en-US" dirty="0"/>
              <a:t>Edit Title</a:t>
            </a:r>
          </a:p>
        </p:txBody>
      </p:sp>
    </p:spTree>
    <p:extLst>
      <p:ext uri="{BB962C8B-B14F-4D97-AF65-F5344CB8AC3E}">
        <p14:creationId xmlns:p14="http://schemas.microsoft.com/office/powerpoint/2010/main" val="11570653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2n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270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3r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950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05A573-266D-FD4C-B96B-20E086323414}"/>
              </a:ext>
            </a:extLst>
          </p:cNvPr>
          <p:cNvSpPr>
            <a:spLocks noGrp="1"/>
          </p:cNvSpPr>
          <p:nvPr>
            <p:ph type="body" idx="1"/>
          </p:nvPr>
        </p:nvSpPr>
        <p:spPr>
          <a:xfrm>
            <a:off x="401443" y="1681163"/>
            <a:ext cx="5157787"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55411A-0306-BE4F-8725-1A6F3DAAE2B9}"/>
              </a:ext>
            </a:extLst>
          </p:cNvPr>
          <p:cNvSpPr>
            <a:spLocks noGrp="1"/>
          </p:cNvSpPr>
          <p:nvPr>
            <p:ph sz="half" idx="2"/>
          </p:nvPr>
        </p:nvSpPr>
        <p:spPr>
          <a:xfrm>
            <a:off x="401443" y="2505075"/>
            <a:ext cx="5157787"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BBEA7-A3E5-A548-A13A-B8061E4F8610}"/>
              </a:ext>
            </a:extLst>
          </p:cNvPr>
          <p:cNvSpPr>
            <a:spLocks noGrp="1"/>
          </p:cNvSpPr>
          <p:nvPr>
            <p:ph type="body" sz="quarter" idx="3"/>
          </p:nvPr>
        </p:nvSpPr>
        <p:spPr>
          <a:xfrm>
            <a:off x="6557363" y="1681163"/>
            <a:ext cx="5183188"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C6838-3013-4346-8732-32B11F863E62}"/>
              </a:ext>
            </a:extLst>
          </p:cNvPr>
          <p:cNvSpPr>
            <a:spLocks noGrp="1"/>
          </p:cNvSpPr>
          <p:nvPr>
            <p:ph sz="quarter" idx="4"/>
          </p:nvPr>
        </p:nvSpPr>
        <p:spPr>
          <a:xfrm>
            <a:off x="6557363" y="2505075"/>
            <a:ext cx="5183188"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C9CA4-BA24-C94A-A925-C6955C8BF1CF}"/>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7" name="Title 1">
            <a:extLst>
              <a:ext uri="{FF2B5EF4-FFF2-40B4-BE49-F238E27FC236}">
                <a16:creationId xmlns:a16="http://schemas.microsoft.com/office/drawing/2014/main" id="{15F89104-E312-C5A1-FFE9-2E73BF7978BE}"/>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Tree>
    <p:extLst>
      <p:ext uri="{BB962C8B-B14F-4D97-AF65-F5344CB8AC3E}">
        <p14:creationId xmlns:p14="http://schemas.microsoft.com/office/powerpoint/2010/main" val="119122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9BAA-F938-2F4A-9A6F-3BAD8DE04C1D}"/>
              </a:ext>
            </a:extLst>
          </p:cNvPr>
          <p:cNvSpPr>
            <a:spLocks noGrp="1"/>
          </p:cNvSpPr>
          <p:nvPr>
            <p:ph type="title"/>
          </p:nvPr>
        </p:nvSpPr>
        <p:spPr/>
        <p:txBody>
          <a:bodyPr anchor="t" anchorCtr="0"/>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5033BD69-E9C6-F842-B9E0-92E45C7E1852}"/>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94352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19F20-715D-954B-A7DA-F648D52FC946}"/>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01874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3C966-C5BA-054C-A04D-47E740DC46F8}"/>
              </a:ext>
            </a:extLst>
          </p:cNvPr>
          <p:cNvSpPr>
            <a:spLocks noGrp="1"/>
          </p:cNvSpPr>
          <p:nvPr>
            <p:ph idx="1"/>
          </p:nvPr>
        </p:nvSpPr>
        <p:spPr>
          <a:xfrm>
            <a:off x="5183194" y="457201"/>
            <a:ext cx="6559047" cy="5403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07085FB4-97DB-EA42-A44C-EA7C8D954864}"/>
              </a:ext>
            </a:extLst>
          </p:cNvPr>
          <p:cNvSpPr>
            <a:spLocks noGrp="1"/>
          </p:cNvSpPr>
          <p:nvPr>
            <p:ph type="sldNum" sz="quarter" idx="10"/>
          </p:nvPr>
        </p:nvSpPr>
        <p:spPr/>
        <p:txBody>
          <a:bodyPr/>
          <a:lstStyle/>
          <a:p>
            <a:fld id="{BAE26A2A-DE5F-EA41-900F-AB5C4F1D9848}" type="slidenum">
              <a:rPr lang="en-US" smtClean="0"/>
              <a:pPr/>
              <a:t>‹#›</a:t>
            </a:fld>
            <a:endParaRPr lang="en-US" dirty="0"/>
          </a:p>
        </p:txBody>
      </p:sp>
      <p:sp>
        <p:nvSpPr>
          <p:cNvPr id="5" name="Title 1">
            <a:extLst>
              <a:ext uri="{FF2B5EF4-FFF2-40B4-BE49-F238E27FC236}">
                <a16:creationId xmlns:a16="http://schemas.microsoft.com/office/drawing/2014/main" id="{949F7C9F-F23E-5FAE-EC30-C38ADFC2E80C}"/>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6" name="Text Placeholder 3">
            <a:extLst>
              <a:ext uri="{FF2B5EF4-FFF2-40B4-BE49-F238E27FC236}">
                <a16:creationId xmlns:a16="http://schemas.microsoft.com/office/drawing/2014/main" id="{BDA8CF62-3BFB-ED88-07A9-2CA96124F1A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Tree>
    <p:extLst>
      <p:ext uri="{BB962C8B-B14F-4D97-AF65-F5344CB8AC3E}">
        <p14:creationId xmlns:p14="http://schemas.microsoft.com/office/powerpoint/2010/main" val="370964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FF36-73D1-6641-A81E-6262477727D5}"/>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3" name="Picture Placeholder 2">
            <a:extLst>
              <a:ext uri="{FF2B5EF4-FFF2-40B4-BE49-F238E27FC236}">
                <a16:creationId xmlns:a16="http://schemas.microsoft.com/office/drawing/2014/main" id="{62CDA541-F771-F44D-B879-91605476BD53}"/>
              </a:ext>
            </a:extLst>
          </p:cNvPr>
          <p:cNvSpPr>
            <a:spLocks noGrp="1"/>
          </p:cNvSpPr>
          <p:nvPr>
            <p:ph type="pic" idx="1"/>
          </p:nvPr>
        </p:nvSpPr>
        <p:spPr>
          <a:xfrm>
            <a:off x="5183194" y="457201"/>
            <a:ext cx="6559047" cy="540385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E059967-644C-ED41-B6D6-984569C083F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8D260F6B-8180-044B-AA16-163F69841E0A}"/>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766805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09"/>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8"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8"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9938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09"/>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8"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8"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07980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09"/>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8"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8"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0597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p:txBody>
          <a:bodyPr lIns="0" tIns="0" rIns="0" bIns="0" anchor="t" anchorCtr="0">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26875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ver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3" y="1344869"/>
            <a:ext cx="11339105" cy="1795849"/>
          </a:xfrm>
        </p:spPr>
        <p:txBody>
          <a:bodyPr lIns="0" tIns="0" rIns="0" bIns="0" anchor="b"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4" name="Content Placeholder 2">
            <a:extLst>
              <a:ext uri="{FF2B5EF4-FFF2-40B4-BE49-F238E27FC236}">
                <a16:creationId xmlns:a16="http://schemas.microsoft.com/office/drawing/2014/main" id="{5ED7114C-B6AA-15B7-6D80-F4E4195E41C9}"/>
              </a:ext>
            </a:extLst>
          </p:cNvPr>
          <p:cNvSpPr>
            <a:spLocks noGrp="1"/>
          </p:cNvSpPr>
          <p:nvPr>
            <p:ph idx="1"/>
          </p:nvPr>
        </p:nvSpPr>
        <p:spPr>
          <a:xfrm>
            <a:off x="401444" y="3428999"/>
            <a:ext cx="11351941" cy="2444937"/>
          </a:xfrm>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5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ic Text Lower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060631"/>
          </a:xfrm>
        </p:spPr>
        <p:txBody>
          <a:bodyPr lIns="0" tIns="0" rIns="0" bIns="0" anchor="t"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Content Placeholder 4">
            <a:extLst>
              <a:ext uri="{FF2B5EF4-FFF2-40B4-BE49-F238E27FC236}">
                <a16:creationId xmlns:a16="http://schemas.microsoft.com/office/drawing/2014/main" id="{22CE39FC-8FAD-AA43-9C92-A75071E75418}"/>
              </a:ext>
            </a:extLst>
          </p:cNvPr>
          <p:cNvSpPr>
            <a:spLocks noGrp="1"/>
          </p:cNvSpPr>
          <p:nvPr>
            <p:ph sz="quarter" idx="13" hasCustomPrompt="1"/>
          </p:nvPr>
        </p:nvSpPr>
        <p:spPr>
          <a:xfrm>
            <a:off x="401639" y="1690689"/>
            <a:ext cx="11352212" cy="2707692"/>
          </a:xfrm>
        </p:spPr>
        <p:txBody>
          <a:bodyPr/>
          <a:lstStyle/>
          <a:p>
            <a:pPr lvl="0"/>
            <a:r>
              <a:rPr lang="en-US" dirty="0"/>
              <a:t>Graphic or Graphs</a:t>
            </a:r>
          </a:p>
        </p:txBody>
      </p:sp>
      <p:sp>
        <p:nvSpPr>
          <p:cNvPr id="7" name="Rectangle 6">
            <a:extLst>
              <a:ext uri="{FF2B5EF4-FFF2-40B4-BE49-F238E27FC236}">
                <a16:creationId xmlns:a16="http://schemas.microsoft.com/office/drawing/2014/main" id="{98D02AAE-D1A2-4A47-84E5-FCA6A267D3FC}"/>
              </a:ext>
            </a:extLst>
          </p:cNvPr>
          <p:cNvSpPr/>
          <p:nvPr/>
        </p:nvSpPr>
        <p:spPr>
          <a:xfrm>
            <a:off x="-231493" y="4503348"/>
            <a:ext cx="12616405" cy="1342663"/>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5223B582-68D5-1442-90AE-81446A66CC3E}"/>
              </a:ext>
            </a:extLst>
          </p:cNvPr>
          <p:cNvSpPr>
            <a:spLocks noGrp="1"/>
          </p:cNvSpPr>
          <p:nvPr>
            <p:ph type="body" sz="quarter" idx="14" hasCustomPrompt="1"/>
          </p:nvPr>
        </p:nvSpPr>
        <p:spPr>
          <a:xfrm>
            <a:off x="401445" y="4652973"/>
            <a:ext cx="3418203" cy="1100137"/>
          </a:xfrm>
        </p:spPr>
        <p:txBody>
          <a:bodyPr>
            <a:normAutofit/>
          </a:bodyPr>
          <a:lstStyle>
            <a:lvl1pPr marL="0" indent="0" algn="r">
              <a:buNone/>
              <a:defRPr sz="2400" b="1"/>
            </a:lvl1pPr>
            <a:lvl2pPr marL="342884" indent="0">
              <a:buNone/>
              <a:defRPr/>
            </a:lvl2pPr>
            <a:lvl3pPr marL="685766" indent="0">
              <a:buNone/>
              <a:defRPr/>
            </a:lvl3pPr>
            <a:lvl4pPr marL="1028649" indent="0">
              <a:buNone/>
              <a:defRPr/>
            </a:lvl4pPr>
            <a:lvl5pPr marL="1371532" indent="0">
              <a:buNone/>
              <a:defRPr/>
            </a:lvl5pPr>
          </a:lstStyle>
          <a:p>
            <a:pPr lvl="0"/>
            <a:r>
              <a:rPr lang="en-US" dirty="0"/>
              <a:t>Edit This </a:t>
            </a:r>
            <a:r>
              <a:rPr lang="en-US" dirty="0" err="1"/>
              <a:t>Subheader</a:t>
            </a:r>
            <a:r>
              <a:rPr lang="en-US" dirty="0"/>
              <a:t> Text</a:t>
            </a:r>
          </a:p>
        </p:txBody>
      </p:sp>
      <p:cxnSp>
        <p:nvCxnSpPr>
          <p:cNvPr id="11" name="Straight Connector 10">
            <a:extLst>
              <a:ext uri="{FF2B5EF4-FFF2-40B4-BE49-F238E27FC236}">
                <a16:creationId xmlns:a16="http://schemas.microsoft.com/office/drawing/2014/main" id="{816E6D12-0BCB-1F42-BE91-DFAC882E9606}"/>
              </a:ext>
            </a:extLst>
          </p:cNvPr>
          <p:cNvCxnSpPr/>
          <p:nvPr/>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B2283F8-1BE1-B348-BFF3-258F230C6D75}"/>
              </a:ext>
            </a:extLst>
          </p:cNvPr>
          <p:cNvSpPr>
            <a:spLocks noGrp="1"/>
          </p:cNvSpPr>
          <p:nvPr>
            <p:ph type="body" sz="quarter" idx="15"/>
          </p:nvPr>
        </p:nvSpPr>
        <p:spPr>
          <a:xfrm>
            <a:off x="4236335" y="4652973"/>
            <a:ext cx="7517516" cy="1100137"/>
          </a:xfrm>
        </p:spPr>
        <p:txBody>
          <a:bodyPr>
            <a:normAutofit/>
          </a:bodyPr>
          <a:lstStyle>
            <a:lvl1pPr marL="0" indent="0">
              <a:buNone/>
              <a:defRPr sz="1800"/>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FC6E283D-CD05-2A46-A323-E49A33ABE084}"/>
              </a:ext>
            </a:extLst>
          </p:cNvPr>
          <p:cNvCxnSpPr/>
          <p:nvPr userDrawn="1"/>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3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165587"/>
          </a:xfrm>
        </p:spPr>
        <p:txBody>
          <a:bodyPr lIns="0" tIns="0" rIns="0" bIns="0" anchor="t"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47"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37" y="1784359"/>
            <a:ext cx="3501291" cy="1293387"/>
          </a:xfrm>
        </p:spPr>
        <p:txBody>
          <a:bodyPr/>
          <a:lstStyle/>
          <a:p>
            <a:r>
              <a:rPr lang="en-US"/>
              <a:t>Click icon to add picture</a:t>
            </a:r>
          </a:p>
        </p:txBody>
      </p:sp>
      <p:sp>
        <p:nvSpPr>
          <p:cNvPr id="7" name="Content Placeholder 2">
            <a:extLst>
              <a:ext uri="{FF2B5EF4-FFF2-40B4-BE49-F238E27FC236}">
                <a16:creationId xmlns:a16="http://schemas.microsoft.com/office/drawing/2014/main" id="{BAB2A2BC-9AAE-0240-9F33-9E8FB40195D9}"/>
              </a:ext>
            </a:extLst>
          </p:cNvPr>
          <p:cNvSpPr>
            <a:spLocks noGrp="1"/>
          </p:cNvSpPr>
          <p:nvPr>
            <p:ph idx="14"/>
          </p:nvPr>
        </p:nvSpPr>
        <p:spPr>
          <a:xfrm>
            <a:off x="4326675"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8" name="Picture Placeholder 4">
            <a:extLst>
              <a:ext uri="{FF2B5EF4-FFF2-40B4-BE49-F238E27FC236}">
                <a16:creationId xmlns:a16="http://schemas.microsoft.com/office/drawing/2014/main" id="{BD6159D2-B4F3-FB41-B17E-8F593A0A900B}"/>
              </a:ext>
            </a:extLst>
          </p:cNvPr>
          <p:cNvSpPr>
            <a:spLocks noGrp="1"/>
          </p:cNvSpPr>
          <p:nvPr>
            <p:ph type="pic" sz="quarter" idx="15"/>
          </p:nvPr>
        </p:nvSpPr>
        <p:spPr>
          <a:xfrm>
            <a:off x="4326675" y="1784359"/>
            <a:ext cx="3501484" cy="1293387"/>
          </a:xfrm>
        </p:spPr>
        <p:txBody>
          <a:bodyPr/>
          <a:lstStyle/>
          <a:p>
            <a:r>
              <a:rPr lang="en-US"/>
              <a:t>Click icon to add picture</a:t>
            </a:r>
          </a:p>
        </p:txBody>
      </p:sp>
      <p:sp>
        <p:nvSpPr>
          <p:cNvPr id="9" name="Content Placeholder 2">
            <a:extLst>
              <a:ext uri="{FF2B5EF4-FFF2-40B4-BE49-F238E27FC236}">
                <a16:creationId xmlns:a16="http://schemas.microsoft.com/office/drawing/2014/main" id="{34F96123-4B08-C44F-A786-C18685207405}"/>
              </a:ext>
            </a:extLst>
          </p:cNvPr>
          <p:cNvSpPr>
            <a:spLocks noGrp="1"/>
          </p:cNvSpPr>
          <p:nvPr>
            <p:ph idx="16"/>
          </p:nvPr>
        </p:nvSpPr>
        <p:spPr>
          <a:xfrm>
            <a:off x="8251903"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DD4E196C-3A50-3C4A-9A5E-1ECF0F233CF0}"/>
              </a:ext>
            </a:extLst>
          </p:cNvPr>
          <p:cNvSpPr>
            <a:spLocks noGrp="1"/>
          </p:cNvSpPr>
          <p:nvPr>
            <p:ph type="pic" sz="quarter" idx="17"/>
          </p:nvPr>
        </p:nvSpPr>
        <p:spPr>
          <a:xfrm>
            <a:off x="8251903" y="1784359"/>
            <a:ext cx="3501484" cy="1293387"/>
          </a:xfrm>
        </p:spPr>
        <p:txBody>
          <a:bodyPr/>
          <a:lstStyle/>
          <a:p>
            <a:r>
              <a:rPr lang="en-US"/>
              <a:t>Click icon to add picture</a:t>
            </a:r>
          </a:p>
        </p:txBody>
      </p:sp>
    </p:spTree>
    <p:extLst>
      <p:ext uri="{BB962C8B-B14F-4D97-AF65-F5344CB8AC3E}">
        <p14:creationId xmlns:p14="http://schemas.microsoft.com/office/powerpoint/2010/main" val="40315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01"/>
            <a:ext cx="11351941" cy="814109"/>
          </a:xfrm>
        </p:spPr>
        <p:txBody>
          <a:bodyPr lIns="0" tIns="0" rIns="0" bIns="0"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50" y="1622310"/>
            <a:ext cx="3649695" cy="1983429"/>
          </a:xfrm>
          <a:solidFill>
            <a:schemeClr val="accent4"/>
          </a:solidFill>
        </p:spPr>
        <p:txBody>
          <a:bodyPr lIns="228600" tIns="1005840" rIns="228600"/>
          <a:lstStyle>
            <a:lvl1pPr marL="0" indent="0" algn="ctr">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40" y="1714900"/>
            <a:ext cx="3649493" cy="866254"/>
          </a:xfrm>
        </p:spPr>
        <p:txBody>
          <a:bodyPr/>
          <a:lstStyle>
            <a:lvl1pPr marL="0" indent="0">
              <a:buNone/>
              <a:defRPr/>
            </a:lvl1pPr>
          </a:lstStyle>
          <a:p>
            <a:r>
              <a:rPr lang="en-US"/>
              <a:t>Click icon to add picture</a:t>
            </a:r>
            <a:endParaRPr lang="en-US" dirty="0"/>
          </a:p>
        </p:txBody>
      </p:sp>
      <p:sp>
        <p:nvSpPr>
          <p:cNvPr id="23" name="Content Placeholder 2">
            <a:extLst>
              <a:ext uri="{FF2B5EF4-FFF2-40B4-BE49-F238E27FC236}">
                <a16:creationId xmlns:a16="http://schemas.microsoft.com/office/drawing/2014/main" id="{96CC65AB-C295-7A41-9E03-C0E1ED788635}"/>
              </a:ext>
            </a:extLst>
          </p:cNvPr>
          <p:cNvSpPr>
            <a:spLocks noGrp="1"/>
          </p:cNvSpPr>
          <p:nvPr>
            <p:ph idx="14"/>
          </p:nvPr>
        </p:nvSpPr>
        <p:spPr>
          <a:xfrm>
            <a:off x="4252573" y="1622310"/>
            <a:ext cx="3649695" cy="1983429"/>
          </a:xfrm>
          <a:solidFill>
            <a:schemeClr val="accent2"/>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4" name="Picture Placeholder 4">
            <a:extLst>
              <a:ext uri="{FF2B5EF4-FFF2-40B4-BE49-F238E27FC236}">
                <a16:creationId xmlns:a16="http://schemas.microsoft.com/office/drawing/2014/main" id="{9AAEDCDC-DB62-1F4B-B898-8CB8A2B484FD}"/>
              </a:ext>
            </a:extLst>
          </p:cNvPr>
          <p:cNvSpPr>
            <a:spLocks noGrp="1"/>
          </p:cNvSpPr>
          <p:nvPr>
            <p:ph type="pic" sz="quarter" idx="15"/>
          </p:nvPr>
        </p:nvSpPr>
        <p:spPr>
          <a:xfrm>
            <a:off x="4252760" y="1714900"/>
            <a:ext cx="3649493" cy="866254"/>
          </a:xfrm>
        </p:spPr>
        <p:txBody>
          <a:bodyPr/>
          <a:lstStyle>
            <a:lvl1pPr marL="0" indent="0">
              <a:buNone/>
              <a:defRPr/>
            </a:lvl1pPr>
          </a:lstStyle>
          <a:p>
            <a:r>
              <a:rPr lang="en-US"/>
              <a:t>Click icon to add picture</a:t>
            </a:r>
            <a:endParaRPr lang="en-US" dirty="0"/>
          </a:p>
        </p:txBody>
      </p:sp>
      <p:sp>
        <p:nvSpPr>
          <p:cNvPr id="25" name="Content Placeholder 2">
            <a:extLst>
              <a:ext uri="{FF2B5EF4-FFF2-40B4-BE49-F238E27FC236}">
                <a16:creationId xmlns:a16="http://schemas.microsoft.com/office/drawing/2014/main" id="{31DC619D-F61A-5047-888B-01130188CA07}"/>
              </a:ext>
            </a:extLst>
          </p:cNvPr>
          <p:cNvSpPr>
            <a:spLocks noGrp="1"/>
          </p:cNvSpPr>
          <p:nvPr>
            <p:ph idx="16"/>
          </p:nvPr>
        </p:nvSpPr>
        <p:spPr>
          <a:xfrm>
            <a:off x="8103695" y="1622310"/>
            <a:ext cx="3649695" cy="1983429"/>
          </a:xfrm>
          <a:solidFill>
            <a:schemeClr val="accent5"/>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AAF73AC8-3114-4C42-98D2-58D0C72D02A0}"/>
              </a:ext>
            </a:extLst>
          </p:cNvPr>
          <p:cNvSpPr>
            <a:spLocks noGrp="1"/>
          </p:cNvSpPr>
          <p:nvPr>
            <p:ph type="pic" sz="quarter" idx="17"/>
          </p:nvPr>
        </p:nvSpPr>
        <p:spPr>
          <a:xfrm>
            <a:off x="8103884" y="1714900"/>
            <a:ext cx="3649493" cy="866254"/>
          </a:xfrm>
        </p:spPr>
        <p:txBody>
          <a:bodyPr/>
          <a:lstStyle>
            <a:lvl1pPr marL="0" indent="0">
              <a:buNone/>
              <a:defRPr/>
            </a:lvl1pPr>
          </a:lstStyle>
          <a:p>
            <a:r>
              <a:rPr lang="en-US"/>
              <a:t>Click icon to add picture</a:t>
            </a:r>
            <a:endParaRPr lang="en-US" dirty="0"/>
          </a:p>
        </p:txBody>
      </p:sp>
      <p:sp>
        <p:nvSpPr>
          <p:cNvPr id="27" name="Content Placeholder 2">
            <a:extLst>
              <a:ext uri="{FF2B5EF4-FFF2-40B4-BE49-F238E27FC236}">
                <a16:creationId xmlns:a16="http://schemas.microsoft.com/office/drawing/2014/main" id="{7D0D6CAB-F5E1-B74C-A3FF-C19FDFCD8C3F}"/>
              </a:ext>
            </a:extLst>
          </p:cNvPr>
          <p:cNvSpPr>
            <a:spLocks noGrp="1"/>
          </p:cNvSpPr>
          <p:nvPr>
            <p:ph idx="18"/>
          </p:nvPr>
        </p:nvSpPr>
        <p:spPr>
          <a:xfrm>
            <a:off x="401450" y="3763628"/>
            <a:ext cx="3649695" cy="1983429"/>
          </a:xfrm>
          <a:solidFill>
            <a:schemeClr val="accent3"/>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8" name="Picture Placeholder 4">
            <a:extLst>
              <a:ext uri="{FF2B5EF4-FFF2-40B4-BE49-F238E27FC236}">
                <a16:creationId xmlns:a16="http://schemas.microsoft.com/office/drawing/2014/main" id="{3845FBE7-DB4B-7742-9CAB-55CC994B1391}"/>
              </a:ext>
            </a:extLst>
          </p:cNvPr>
          <p:cNvSpPr>
            <a:spLocks noGrp="1"/>
          </p:cNvSpPr>
          <p:nvPr>
            <p:ph type="pic" sz="quarter" idx="19"/>
          </p:nvPr>
        </p:nvSpPr>
        <p:spPr>
          <a:xfrm>
            <a:off x="401640" y="3856218"/>
            <a:ext cx="3649493" cy="866254"/>
          </a:xfrm>
        </p:spPr>
        <p:txBody>
          <a:bodyPr/>
          <a:lstStyle>
            <a:lvl1pPr marL="0" indent="0">
              <a:buNone/>
              <a:defRPr/>
            </a:lvl1pPr>
          </a:lstStyle>
          <a:p>
            <a:r>
              <a:rPr lang="en-US"/>
              <a:t>Click icon to add picture</a:t>
            </a:r>
            <a:endParaRPr lang="en-US" dirty="0"/>
          </a:p>
        </p:txBody>
      </p:sp>
      <p:sp>
        <p:nvSpPr>
          <p:cNvPr id="29" name="Content Placeholder 2">
            <a:extLst>
              <a:ext uri="{FF2B5EF4-FFF2-40B4-BE49-F238E27FC236}">
                <a16:creationId xmlns:a16="http://schemas.microsoft.com/office/drawing/2014/main" id="{5768AE83-B91F-FA47-84E2-B9E3D1C4118D}"/>
              </a:ext>
            </a:extLst>
          </p:cNvPr>
          <p:cNvSpPr>
            <a:spLocks noGrp="1"/>
          </p:cNvSpPr>
          <p:nvPr>
            <p:ph idx="20"/>
          </p:nvPr>
        </p:nvSpPr>
        <p:spPr>
          <a:xfrm>
            <a:off x="4252573" y="3763628"/>
            <a:ext cx="3649695" cy="1983429"/>
          </a:xfrm>
          <a:solidFill>
            <a:schemeClr val="accent1"/>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8C28903F-337C-9843-BD4D-36307E639BF4}"/>
              </a:ext>
            </a:extLst>
          </p:cNvPr>
          <p:cNvSpPr>
            <a:spLocks noGrp="1"/>
          </p:cNvSpPr>
          <p:nvPr>
            <p:ph type="pic" sz="quarter" idx="21"/>
          </p:nvPr>
        </p:nvSpPr>
        <p:spPr>
          <a:xfrm>
            <a:off x="4252760" y="3856218"/>
            <a:ext cx="3649493" cy="866254"/>
          </a:xfrm>
        </p:spPr>
        <p:txBody>
          <a:bodyPr/>
          <a:lstStyle>
            <a:lvl1pPr marL="0" indent="0">
              <a:buNone/>
              <a:defRPr/>
            </a:lvl1pPr>
          </a:lstStyle>
          <a:p>
            <a:r>
              <a:rPr lang="en-US"/>
              <a:t>Click icon to add picture</a:t>
            </a:r>
            <a:endParaRPr lang="en-US" dirty="0"/>
          </a:p>
        </p:txBody>
      </p:sp>
      <p:sp>
        <p:nvSpPr>
          <p:cNvPr id="31" name="Content Placeholder 2">
            <a:extLst>
              <a:ext uri="{FF2B5EF4-FFF2-40B4-BE49-F238E27FC236}">
                <a16:creationId xmlns:a16="http://schemas.microsoft.com/office/drawing/2014/main" id="{19B2E0AC-5BF2-B247-812E-59BFDA6F9651}"/>
              </a:ext>
            </a:extLst>
          </p:cNvPr>
          <p:cNvSpPr>
            <a:spLocks noGrp="1"/>
          </p:cNvSpPr>
          <p:nvPr>
            <p:ph idx="22"/>
          </p:nvPr>
        </p:nvSpPr>
        <p:spPr>
          <a:xfrm>
            <a:off x="8103695" y="3763628"/>
            <a:ext cx="3649695" cy="1983429"/>
          </a:xfrm>
          <a:solidFill>
            <a:schemeClr val="accent6"/>
          </a:solidFill>
        </p:spPr>
        <p:txBody>
          <a:bodyPr lIns="228600" tIns="1005840" rIns="228600"/>
          <a:lstStyle>
            <a:lvl1pPr marL="0" indent="0" algn="ctr">
              <a:buNone/>
              <a:defRPr/>
            </a:lvl1pPr>
          </a:lstStyle>
          <a:p>
            <a:pPr lvl="0"/>
            <a:r>
              <a:rPr lang="en-US"/>
              <a:t>Click to edit Master text styles</a:t>
            </a:r>
          </a:p>
        </p:txBody>
      </p:sp>
      <p:sp>
        <p:nvSpPr>
          <p:cNvPr id="32" name="Picture Placeholder 4">
            <a:extLst>
              <a:ext uri="{FF2B5EF4-FFF2-40B4-BE49-F238E27FC236}">
                <a16:creationId xmlns:a16="http://schemas.microsoft.com/office/drawing/2014/main" id="{D62129C6-A867-1047-B875-E625916D7482}"/>
              </a:ext>
            </a:extLst>
          </p:cNvPr>
          <p:cNvSpPr>
            <a:spLocks noGrp="1"/>
          </p:cNvSpPr>
          <p:nvPr>
            <p:ph type="pic" sz="quarter" idx="23"/>
          </p:nvPr>
        </p:nvSpPr>
        <p:spPr>
          <a:xfrm>
            <a:off x="8103884" y="3856218"/>
            <a:ext cx="3649493" cy="866254"/>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4099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09FD-6428-A74C-8BE5-90D70DBBFAD4}"/>
              </a:ext>
            </a:extLst>
          </p:cNvPr>
          <p:cNvSpPr>
            <a:spLocks noGrp="1"/>
          </p:cNvSpPr>
          <p:nvPr>
            <p:ph type="title"/>
          </p:nvPr>
        </p:nvSpPr>
        <p:spPr>
          <a:xfrm>
            <a:off x="401450" y="880958"/>
            <a:ext cx="11270090" cy="2260742"/>
          </a:xfrm>
        </p:spPr>
        <p:txBody>
          <a:bodyPr anchor="b"/>
          <a:lstStyle>
            <a:lvl1pPr>
              <a:defRPr sz="45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4EA0E6B-2599-C742-A2A2-B2E71AE969E3}"/>
              </a:ext>
            </a:extLst>
          </p:cNvPr>
          <p:cNvSpPr>
            <a:spLocks noGrp="1"/>
          </p:cNvSpPr>
          <p:nvPr>
            <p:ph type="body" idx="1"/>
          </p:nvPr>
        </p:nvSpPr>
        <p:spPr>
          <a:xfrm>
            <a:off x="401450" y="3293607"/>
            <a:ext cx="11270090" cy="1092820"/>
          </a:xfrm>
        </p:spPr>
        <p:txBody>
          <a:bodyPr lIns="0" tIns="0" rIns="0" bIns="0">
            <a:normAutofit/>
          </a:bodyPr>
          <a:lstStyle>
            <a:lvl1pPr marL="0" indent="0">
              <a:buNone/>
              <a:defRPr sz="2400" i="1">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B647841D-C20F-7F4A-A9F5-D3921C819EA7}"/>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9324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646771" y="1826341"/>
            <a:ext cx="5181600"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6255833" y="1826341"/>
            <a:ext cx="5181600"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79000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401441" y="1826341"/>
            <a:ext cx="3517264"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4275996" y="1833118"/>
            <a:ext cx="3511296"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4275997" y="1833118"/>
            <a:ext cx="3511296"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401443" y="1826344"/>
            <a:ext cx="3517263"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8" name="Content Placeholder 4">
            <a:extLst>
              <a:ext uri="{FF2B5EF4-FFF2-40B4-BE49-F238E27FC236}">
                <a16:creationId xmlns:a16="http://schemas.microsoft.com/office/drawing/2014/main" id="{FF5CD06F-127B-554B-A173-766C0CD9DD20}"/>
              </a:ext>
            </a:extLst>
          </p:cNvPr>
          <p:cNvSpPr>
            <a:spLocks noGrp="1"/>
          </p:cNvSpPr>
          <p:nvPr>
            <p:ph sz="quarter" idx="16"/>
          </p:nvPr>
        </p:nvSpPr>
        <p:spPr>
          <a:xfrm>
            <a:off x="8148735" y="1833118"/>
            <a:ext cx="3515444" cy="2286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69F9AC2-CF2E-D648-AE72-707E239D6B6A}"/>
              </a:ext>
            </a:extLst>
          </p:cNvPr>
          <p:cNvSpPr>
            <a:spLocks noGrp="1"/>
          </p:cNvSpPr>
          <p:nvPr>
            <p:ph sz="half" idx="17"/>
          </p:nvPr>
        </p:nvSpPr>
        <p:spPr>
          <a:xfrm>
            <a:off x="8148735" y="1833118"/>
            <a:ext cx="3515444"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231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09606-3FF4-AA4E-B54E-D3439CA7416A}"/>
              </a:ext>
            </a:extLst>
          </p:cNvPr>
          <p:cNvSpPr>
            <a:spLocks noGrp="1"/>
          </p:cNvSpPr>
          <p:nvPr>
            <p:ph type="title"/>
          </p:nvPr>
        </p:nvSpPr>
        <p:spPr>
          <a:xfrm>
            <a:off x="401444" y="525111"/>
            <a:ext cx="11351941" cy="116558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79D7D9-9E56-864E-97A0-4BB376C15485}"/>
              </a:ext>
            </a:extLst>
          </p:cNvPr>
          <p:cNvSpPr>
            <a:spLocks noGrp="1"/>
          </p:cNvSpPr>
          <p:nvPr>
            <p:ph type="body" idx="1"/>
          </p:nvPr>
        </p:nvSpPr>
        <p:spPr>
          <a:xfrm>
            <a:off x="401444" y="1825625"/>
            <a:ext cx="11351941" cy="40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B7333C7-F68D-3840-AF0B-49B5C94289F9}"/>
              </a:ext>
            </a:extLst>
          </p:cNvPr>
          <p:cNvSpPr>
            <a:spLocks noGrp="1"/>
          </p:cNvSpPr>
          <p:nvPr>
            <p:ph type="sldNum" sz="quarter" idx="4"/>
          </p:nvPr>
        </p:nvSpPr>
        <p:spPr>
          <a:xfrm>
            <a:off x="401443" y="6446837"/>
            <a:ext cx="2743200" cy="218070"/>
          </a:xfrm>
          <a:prstGeom prst="rect">
            <a:avLst/>
          </a:prstGeom>
        </p:spPr>
        <p:txBody>
          <a:bodyPr vert="horz" lIns="0" tIns="0" rIns="0" bIns="0" rtlCol="0" anchor="b" anchorCtr="0"/>
          <a:lstStyle>
            <a:lvl1pPr algn="l">
              <a:defRPr sz="900">
                <a:solidFill>
                  <a:schemeClr val="bg2">
                    <a:lumMod val="75000"/>
                  </a:schemeClr>
                </a:solidFill>
                <a:latin typeface="Arial" panose="020B0604020202020204" pitchFamily="34" charset="0"/>
                <a:cs typeface="Arial" panose="020B0604020202020204" pitchFamily="34" charset="0"/>
              </a:defRPr>
            </a:lvl1pPr>
          </a:lstStyle>
          <a:p>
            <a:fld id="{BAE26A2A-DE5F-EA41-900F-AB5C4F1D9848}" type="slidenum">
              <a:rPr lang="en-US" smtClean="0"/>
              <a:pPr/>
              <a:t>‹#›</a:t>
            </a:fld>
            <a:endParaRPr lang="en-US" dirty="0"/>
          </a:p>
        </p:txBody>
      </p:sp>
      <p:sp>
        <p:nvSpPr>
          <p:cNvPr id="7" name="Rectangle 6">
            <a:extLst>
              <a:ext uri="{FF2B5EF4-FFF2-40B4-BE49-F238E27FC236}">
                <a16:creationId xmlns:a16="http://schemas.microsoft.com/office/drawing/2014/main" id="{F24E4871-A936-9D44-87B5-A71D2410054C}"/>
              </a:ext>
            </a:extLst>
          </p:cNvPr>
          <p:cNvSpPr/>
          <p:nvPr/>
        </p:nvSpPr>
        <p:spPr>
          <a:xfrm>
            <a:off x="0" y="0"/>
            <a:ext cx="12192000" cy="230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5C15262-F13A-A545-9E19-10E73B12B587}"/>
              </a:ext>
            </a:extLst>
          </p:cNvPr>
          <p:cNvSpPr/>
          <p:nvPr userDrawn="1"/>
        </p:nvSpPr>
        <p:spPr>
          <a:xfrm>
            <a:off x="0" y="0"/>
            <a:ext cx="12192000" cy="230188"/>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00606BDE-C71B-C34D-99BE-05C9ADB1E5B6}"/>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989325" y="6219640"/>
            <a:ext cx="776316" cy="448696"/>
          </a:xfrm>
          <a:prstGeom prst="rect">
            <a:avLst/>
          </a:prstGeom>
        </p:spPr>
      </p:pic>
      <p:pic>
        <p:nvPicPr>
          <p:cNvPr id="9" name="Picture 8">
            <a:extLst>
              <a:ext uri="{FF2B5EF4-FFF2-40B4-BE49-F238E27FC236}">
                <a16:creationId xmlns:a16="http://schemas.microsoft.com/office/drawing/2014/main" id="{C0FEB93A-81EC-9AFB-AA7B-8AB332EBFF5A}"/>
              </a:ext>
            </a:extLst>
          </p:cNvPr>
          <p:cNvPicPr>
            <a:picLocks noChangeAspect="1"/>
          </p:cNvPicPr>
          <p:nvPr userDrawn="1"/>
        </p:nvPicPr>
        <p:blipFill>
          <a:blip r:embed="rId22"/>
          <a:srcRect/>
          <a:stretch/>
        </p:blipFill>
        <p:spPr>
          <a:xfrm>
            <a:off x="9654357" y="6016352"/>
            <a:ext cx="1011462" cy="753051"/>
          </a:xfrm>
          <a:prstGeom prst="rect">
            <a:avLst/>
          </a:prstGeom>
        </p:spPr>
      </p:pic>
    </p:spTree>
    <p:extLst>
      <p:ext uri="{BB962C8B-B14F-4D97-AF65-F5344CB8AC3E}">
        <p14:creationId xmlns:p14="http://schemas.microsoft.com/office/powerpoint/2010/main" val="22408884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01" r:id="rId3"/>
    <p:sldLayoutId id="2147483685" r:id="rId4"/>
    <p:sldLayoutId id="2147483686" r:id="rId5"/>
    <p:sldLayoutId id="2147483687" r:id="rId6"/>
    <p:sldLayoutId id="2147483688" r:id="rId7"/>
    <p:sldLayoutId id="2147483689" r:id="rId8"/>
    <p:sldLayoutId id="2147483702" r:id="rId9"/>
    <p:sldLayoutId id="2147483699" r:id="rId10"/>
    <p:sldLayoutId id="2147483700" r:id="rId11"/>
    <p:sldLayoutId id="2147483690" r:id="rId12"/>
    <p:sldLayoutId id="2147483691" r:id="rId13"/>
    <p:sldLayoutId id="2147483693" r:id="rId14"/>
    <p:sldLayoutId id="2147483694" r:id="rId15"/>
    <p:sldLayoutId id="2147483695" r:id="rId16"/>
    <p:sldLayoutId id="2147483706" r:id="rId17"/>
    <p:sldLayoutId id="2147483707" r:id="rId18"/>
    <p:sldLayoutId id="2147483709" r:id="rId19"/>
  </p:sldLayoutIdLst>
  <p:hf hdr="0" ftr="0" dt="0"/>
  <p:txStyles>
    <p:title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hyperlink" Target="mailto:Natalie.Cummins@pearson.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0C0E29-0064-B0EC-394D-76A8949824C8}"/>
              </a:ext>
            </a:extLst>
          </p:cNvPr>
          <p:cNvSpPr>
            <a:spLocks noGrp="1"/>
          </p:cNvSpPr>
          <p:nvPr>
            <p:ph type="subTitle" idx="1"/>
          </p:nvPr>
        </p:nvSpPr>
        <p:spPr/>
        <p:txBody>
          <a:bodyPr/>
          <a:lstStyle/>
          <a:p>
            <a:r>
              <a:rPr lang="en-US" dirty="0"/>
              <a:t>Natalie E. Cummins</a:t>
            </a:r>
          </a:p>
        </p:txBody>
      </p:sp>
      <p:sp>
        <p:nvSpPr>
          <p:cNvPr id="3" name="Text Placeholder 2">
            <a:extLst>
              <a:ext uri="{FF2B5EF4-FFF2-40B4-BE49-F238E27FC236}">
                <a16:creationId xmlns:a16="http://schemas.microsoft.com/office/drawing/2014/main" id="{1151269D-3132-7FFF-FE79-F67064984D03}"/>
              </a:ext>
            </a:extLst>
          </p:cNvPr>
          <p:cNvSpPr>
            <a:spLocks noGrp="1"/>
          </p:cNvSpPr>
          <p:nvPr>
            <p:ph type="body" sz="quarter" idx="10"/>
          </p:nvPr>
        </p:nvSpPr>
        <p:spPr/>
        <p:txBody>
          <a:bodyPr>
            <a:normAutofit lnSpcReduction="10000"/>
          </a:bodyPr>
          <a:lstStyle/>
          <a:p>
            <a:r>
              <a:rPr lang="en-US" sz="5400" dirty="0"/>
              <a:t>GED</a:t>
            </a:r>
            <a:r>
              <a:rPr lang="en-US" sz="5400" baseline="30000" dirty="0"/>
              <a:t>®</a:t>
            </a:r>
            <a:r>
              <a:rPr lang="en-US" sz="5400" dirty="0"/>
              <a:t> Testing Centers: Best Practices for Smooth Testing</a:t>
            </a:r>
            <a:endParaRPr lang="en-US" dirty="0"/>
          </a:p>
        </p:txBody>
      </p:sp>
      <p:sp>
        <p:nvSpPr>
          <p:cNvPr id="5" name="TextBox 3">
            <a:extLst>
              <a:ext uri="{FF2B5EF4-FFF2-40B4-BE49-F238E27FC236}">
                <a16:creationId xmlns:a16="http://schemas.microsoft.com/office/drawing/2014/main" id="{79871222-9E2E-4716-A8EF-3ABB90124BE6}"/>
              </a:ext>
            </a:extLst>
          </p:cNvPr>
          <p:cNvSpPr txBox="1"/>
          <p:nvPr/>
        </p:nvSpPr>
        <p:spPr>
          <a:xfrm>
            <a:off x="7548712" y="6189468"/>
            <a:ext cx="45658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extLst>
      <p:ext uri="{BB962C8B-B14F-4D97-AF65-F5344CB8AC3E}">
        <p14:creationId xmlns:p14="http://schemas.microsoft.com/office/powerpoint/2010/main" val="408336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p:txBody>
          <a:bodyPr/>
          <a:lstStyle/>
          <a:p>
            <a:r>
              <a:rPr lang="en-US"/>
              <a:t>Physical Test Monitoring</a:t>
            </a:r>
          </a:p>
        </p:txBody>
      </p:sp>
      <p:graphicFrame>
        <p:nvGraphicFramePr>
          <p:cNvPr id="2" name="Content Placeholder 1"/>
          <p:cNvGraphicFramePr>
            <a:graphicFrameLocks noGrp="1"/>
          </p:cNvGraphicFramePr>
          <p:nvPr>
            <p:ph idx="1"/>
          </p:nvPr>
        </p:nvGraphicFramePr>
        <p:xfrm>
          <a:off x="1829273" y="1310282"/>
          <a:ext cx="8513957" cy="4853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blue letter p on a black background">
            <a:extLst>
              <a:ext uri="{FF2B5EF4-FFF2-40B4-BE49-F238E27FC236}">
                <a16:creationId xmlns:a16="http://schemas.microsoft.com/office/drawing/2014/main" id="{554AFBFB-0AF5-85E0-8DBB-D5D6C522610B}"/>
              </a:ext>
            </a:extLst>
          </p:cNvPr>
          <p:cNvPicPr>
            <a:picLocks noChangeAspect="1"/>
          </p:cNvPicPr>
          <p:nvPr/>
        </p:nvPicPr>
        <p:blipFill>
          <a:blip r:embed="rId8"/>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46844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35EB6-DBCC-8F1D-0310-E41BFCEAAAA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B78F498-3D1D-7E8C-65AF-3DB1F5B8F56B}"/>
              </a:ext>
            </a:extLst>
          </p:cNvPr>
          <p:cNvSpPr>
            <a:spLocks noGrp="1"/>
          </p:cNvSpPr>
          <p:nvPr>
            <p:ph type="title"/>
          </p:nvPr>
        </p:nvSpPr>
        <p:spPr/>
        <p:txBody>
          <a:bodyPr/>
          <a:lstStyle/>
          <a:p>
            <a:r>
              <a:rPr lang="en-US" sz="4800" spc="-75" dirty="0"/>
              <a:t>Managing Testing Issues</a:t>
            </a:r>
            <a:endParaRPr lang="en-US" dirty="0"/>
          </a:p>
        </p:txBody>
      </p:sp>
      <p:sp>
        <p:nvSpPr>
          <p:cNvPr id="4" name="Slide Number Placeholder 3">
            <a:extLst>
              <a:ext uri="{FF2B5EF4-FFF2-40B4-BE49-F238E27FC236}">
                <a16:creationId xmlns:a16="http://schemas.microsoft.com/office/drawing/2014/main" id="{932F9AD8-B176-15FA-FAAB-7C5AAD9A67CC}"/>
              </a:ext>
            </a:extLst>
          </p:cNvPr>
          <p:cNvSpPr>
            <a:spLocks noGrp="1"/>
          </p:cNvSpPr>
          <p:nvPr>
            <p:ph type="sldNum" sz="quarter" idx="10"/>
          </p:nvPr>
        </p:nvSpPr>
        <p:spPr/>
        <p:txBody>
          <a:bodyPr/>
          <a:lstStyle/>
          <a:p>
            <a:fld id="{BAE26A2A-DE5F-EA41-900F-AB5C4F1D9848}" type="slidenum">
              <a:rPr lang="en-US" smtClean="0"/>
              <a:t>11</a:t>
            </a:fld>
            <a:endParaRPr lang="en-US"/>
          </a:p>
        </p:txBody>
      </p:sp>
      <p:pic>
        <p:nvPicPr>
          <p:cNvPr id="2" name="Picture 1" descr="A blue letter p on a black background">
            <a:extLst>
              <a:ext uri="{FF2B5EF4-FFF2-40B4-BE49-F238E27FC236}">
                <a16:creationId xmlns:a16="http://schemas.microsoft.com/office/drawing/2014/main" id="{2124D03E-39C1-A34E-C89D-48DA2BF58A5D}"/>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34375E65-9836-6B18-DEAA-070F5A568D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0696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8AC304D-65D4-FB43-BCBD-2E61D1F231F8}"/>
              </a:ext>
            </a:extLst>
          </p:cNvPr>
          <p:cNvSpPr>
            <a:spLocks noGrp="1"/>
          </p:cNvSpPr>
          <p:nvPr>
            <p:ph sz="half" idx="13"/>
          </p:nvPr>
        </p:nvSpPr>
        <p:spPr/>
        <p:txBody>
          <a:bodyPr/>
          <a:lstStyle/>
          <a:p>
            <a:r>
              <a:rPr lang="en-US"/>
              <a:t>Cases in </a:t>
            </a:r>
            <a:r>
              <a:rPr lang="en-US" b="1">
                <a:solidFill>
                  <a:schemeClr val="accent2"/>
                </a:solidFill>
              </a:rPr>
              <a:t>Service Direct </a:t>
            </a:r>
            <a:r>
              <a:rPr lang="en-US"/>
              <a:t>should include the following:</a:t>
            </a:r>
          </a:p>
          <a:p>
            <a:pPr lvl="1"/>
            <a:r>
              <a:rPr lang="en-US"/>
              <a:t>Detailed description of Tester behavior</a:t>
            </a:r>
          </a:p>
          <a:p>
            <a:pPr lvl="1"/>
            <a:r>
              <a:rPr lang="en-US"/>
              <a:t>Location or situation when confronting the Tester</a:t>
            </a:r>
          </a:p>
          <a:p>
            <a:pPr lvl="1"/>
            <a:r>
              <a:rPr lang="en-US"/>
              <a:t>Names and roles of all people involved</a:t>
            </a:r>
          </a:p>
          <a:p>
            <a:pPr lvl="1"/>
            <a:r>
              <a:rPr lang="en-US"/>
              <a:t>Tester’s reaction and discussion between TA and Tester including Tester comments</a:t>
            </a:r>
          </a:p>
        </p:txBody>
      </p:sp>
      <p:sp>
        <p:nvSpPr>
          <p:cNvPr id="2" name="Title 1">
            <a:extLst>
              <a:ext uri="{FF2B5EF4-FFF2-40B4-BE49-F238E27FC236}">
                <a16:creationId xmlns:a16="http://schemas.microsoft.com/office/drawing/2014/main" id="{D0FBE2CC-1AD5-974D-897A-58BAD45A3434}"/>
              </a:ext>
            </a:extLst>
          </p:cNvPr>
          <p:cNvSpPr>
            <a:spLocks noGrp="1"/>
          </p:cNvSpPr>
          <p:nvPr>
            <p:ph type="title"/>
          </p:nvPr>
        </p:nvSpPr>
        <p:spPr/>
        <p:txBody>
          <a:bodyPr>
            <a:normAutofit/>
          </a:bodyPr>
          <a:lstStyle/>
          <a:p>
            <a:pPr algn="ctr">
              <a:lnSpc>
                <a:spcPct val="200000"/>
              </a:lnSpc>
            </a:pPr>
            <a:r>
              <a:rPr lang="en-US"/>
              <a:t>Candidate Misconduct</a:t>
            </a:r>
            <a:endParaRPr lang="en-US" b="1"/>
          </a:p>
        </p:txBody>
      </p:sp>
      <p:sp>
        <p:nvSpPr>
          <p:cNvPr id="3" name="Content Placeholder 2">
            <a:extLst>
              <a:ext uri="{FF2B5EF4-FFF2-40B4-BE49-F238E27FC236}">
                <a16:creationId xmlns:a16="http://schemas.microsoft.com/office/drawing/2014/main" id="{C8EF00BD-2575-F742-AC55-0C7A1AFE83AC}"/>
              </a:ext>
            </a:extLst>
          </p:cNvPr>
          <p:cNvSpPr>
            <a:spLocks noGrp="1"/>
          </p:cNvSpPr>
          <p:nvPr>
            <p:ph sz="half" idx="1"/>
          </p:nvPr>
        </p:nvSpPr>
        <p:spPr/>
        <p:txBody>
          <a:bodyPr vert="horz" lIns="171450" tIns="457200" rIns="171450" bIns="45720" rtlCol="0" anchor="t">
            <a:normAutofit/>
          </a:bodyPr>
          <a:lstStyle/>
          <a:p>
            <a:pPr marL="170815" indent="-170815"/>
            <a:r>
              <a:rPr lang="en-US" dirty="0">
                <a:latin typeface="Arial"/>
                <a:cs typeface="Arial"/>
              </a:rPr>
              <a:t>If you suspect misconduct, ask the Tester to leave the testing room immediately and put the test in unscheduled break mode.</a:t>
            </a:r>
            <a:r>
              <a:rPr lang="en-US" b="1" dirty="0">
                <a:latin typeface="Arial"/>
                <a:cs typeface="Arial"/>
              </a:rPr>
              <a:t> DO NOT</a:t>
            </a:r>
            <a:r>
              <a:rPr lang="en-US" dirty="0">
                <a:latin typeface="Arial"/>
                <a:cs typeface="Arial"/>
              </a:rPr>
              <a:t> stop the test.</a:t>
            </a:r>
          </a:p>
          <a:p>
            <a:pPr marL="170815" indent="-170815"/>
            <a:r>
              <a:rPr lang="en-US" dirty="0">
                <a:latin typeface="Arial"/>
                <a:cs typeface="Arial"/>
              </a:rPr>
              <a:t>Inform the Tester that you will be creating a case for conduct review with VUE</a:t>
            </a:r>
          </a:p>
          <a:p>
            <a:pPr marL="170815" indent="-170815"/>
            <a:r>
              <a:rPr lang="en-US" dirty="0">
                <a:latin typeface="Arial"/>
                <a:cs typeface="Arial"/>
              </a:rPr>
              <a:t>Create a case as soon as possible in </a:t>
            </a:r>
            <a:r>
              <a:rPr lang="en-US" b="1" dirty="0">
                <a:solidFill>
                  <a:schemeClr val="accent2"/>
                </a:solidFill>
                <a:latin typeface="Arial"/>
                <a:cs typeface="Arial"/>
              </a:rPr>
              <a:t>Service Direct</a:t>
            </a:r>
          </a:p>
          <a:p>
            <a:pPr marL="170815" indent="-170815">
              <a:buClr>
                <a:srgbClr val="AFABAB"/>
              </a:buClr>
            </a:pPr>
            <a:r>
              <a:rPr lang="en-US" sz="2000" dirty="0">
                <a:solidFill>
                  <a:srgbClr val="000000"/>
                </a:solidFill>
                <a:latin typeface="Arial"/>
                <a:ea typeface="Calibri"/>
                <a:cs typeface="Calibri"/>
              </a:rPr>
              <a:t>After the candidate leaves, resume exam and press </a:t>
            </a:r>
            <a:r>
              <a:rPr lang="en-US" sz="2000" b="1" dirty="0">
                <a:solidFill>
                  <a:srgbClr val="000000"/>
                </a:solidFill>
                <a:latin typeface="Arial"/>
                <a:ea typeface="Calibri"/>
                <a:cs typeface="Calibri"/>
              </a:rPr>
              <a:t>Ctrl+Shift+F12</a:t>
            </a:r>
            <a:r>
              <a:rPr lang="en-US" sz="2000" dirty="0">
                <a:solidFill>
                  <a:srgbClr val="000000"/>
                </a:solidFill>
                <a:latin typeface="Arial"/>
                <a:ea typeface="Calibri"/>
                <a:cs typeface="Calibri"/>
              </a:rPr>
              <a:t> and select </a:t>
            </a:r>
            <a:r>
              <a:rPr lang="en-US" sz="2000" b="1" dirty="0">
                <a:solidFill>
                  <a:srgbClr val="000000"/>
                </a:solidFill>
                <a:latin typeface="Arial"/>
                <a:ea typeface="Calibri"/>
                <a:cs typeface="Calibri"/>
              </a:rPr>
              <a:t>Abandon Exam</a:t>
            </a:r>
            <a:r>
              <a:rPr lang="en-US" sz="2000" dirty="0">
                <a:solidFill>
                  <a:srgbClr val="000000"/>
                </a:solidFill>
                <a:latin typeface="Arial"/>
                <a:ea typeface="Calibri"/>
                <a:cs typeface="Calibri"/>
              </a:rPr>
              <a:t> option.</a:t>
            </a:r>
            <a:endParaRPr lang="en-US" sz="2000" b="1" dirty="0">
              <a:solidFill>
                <a:schemeClr val="accent2"/>
              </a:solidFill>
              <a:latin typeface="Arial"/>
            </a:endParaRPr>
          </a:p>
        </p:txBody>
      </p:sp>
      <p:sp>
        <p:nvSpPr>
          <p:cNvPr id="6" name="Slide Number Placeholder 5">
            <a:extLst>
              <a:ext uri="{FF2B5EF4-FFF2-40B4-BE49-F238E27FC236}">
                <a16:creationId xmlns:a16="http://schemas.microsoft.com/office/drawing/2014/main" id="{8BF53E57-8886-1F4C-A030-40696FFDCFD2}"/>
              </a:ext>
            </a:extLst>
          </p:cNvPr>
          <p:cNvSpPr>
            <a:spLocks noGrp="1"/>
          </p:cNvSpPr>
          <p:nvPr>
            <p:ph type="sldNum" sz="quarter" idx="12"/>
          </p:nvPr>
        </p:nvSpPr>
        <p:spPr/>
        <p:txBody>
          <a:bodyPr/>
          <a:lstStyle/>
          <a:p>
            <a:fld id="{BAE26A2A-DE5F-EA41-900F-AB5C4F1D9848}" type="slidenum">
              <a:rPr lang="en-US" smtClean="0"/>
              <a:t>12</a:t>
            </a:fld>
            <a:endParaRPr lang="en-US"/>
          </a:p>
        </p:txBody>
      </p:sp>
      <p:pic>
        <p:nvPicPr>
          <p:cNvPr id="4" name="Picture 3" descr="A blue letter p on a black background">
            <a:extLst>
              <a:ext uri="{FF2B5EF4-FFF2-40B4-BE49-F238E27FC236}">
                <a16:creationId xmlns:a16="http://schemas.microsoft.com/office/drawing/2014/main" id="{D61B1F64-ABEC-4D5E-EF12-36DC208B2F44}"/>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742748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p:txBody>
          <a:bodyPr/>
          <a:lstStyle/>
          <a:p>
            <a:r>
              <a:rPr lang="en-US" dirty="0"/>
              <a:t>Spy Glasses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5277366"/>
              </p:ext>
            </p:extLst>
          </p:nvPr>
        </p:nvGraphicFramePr>
        <p:xfrm>
          <a:off x="1077239" y="2415518"/>
          <a:ext cx="9682620" cy="4603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13</a:t>
            </a:fld>
            <a:endParaRPr lang="en-US"/>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5595" y="693388"/>
            <a:ext cx="2210637" cy="2613261"/>
          </a:xfrm>
          <a:prstGeom prst="rect">
            <a:avLst/>
          </a:prstGeom>
        </p:spPr>
      </p:pic>
      <p:sp>
        <p:nvSpPr>
          <p:cNvPr id="11" name="TextBox 10">
            <a:extLst>
              <a:ext uri="{FF2B5EF4-FFF2-40B4-BE49-F238E27FC236}">
                <a16:creationId xmlns:a16="http://schemas.microsoft.com/office/drawing/2014/main" id="{44B362AA-FD3C-0C2A-B14E-12338E7E0436}"/>
              </a:ext>
            </a:extLst>
          </p:cNvPr>
          <p:cNvSpPr txBox="1"/>
          <p:nvPr/>
        </p:nvSpPr>
        <p:spPr>
          <a:xfrm>
            <a:off x="2185737" y="1215189"/>
            <a:ext cx="47411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Tx/>
              <a:buChar char="•"/>
            </a:pPr>
            <a:r>
              <a:rPr lang="en-US" sz="2400">
                <a:latin typeface="Arial"/>
                <a:cs typeface="Arial"/>
              </a:rPr>
              <a:t>What do spy glasses look like?​</a:t>
            </a:r>
          </a:p>
          <a:p>
            <a:pPr>
              <a:buChar char="•"/>
            </a:pPr>
            <a:r>
              <a:rPr lang="en-US" sz="2400">
                <a:latin typeface="Arial"/>
                <a:cs typeface="Arial"/>
              </a:rPr>
              <a:t>What to do if a Tester is wearing glasses?​</a:t>
            </a:r>
          </a:p>
        </p:txBody>
      </p:sp>
      <p:pic>
        <p:nvPicPr>
          <p:cNvPr id="4" name="Picture 3" descr="A blue letter p on a black background">
            <a:extLst>
              <a:ext uri="{FF2B5EF4-FFF2-40B4-BE49-F238E27FC236}">
                <a16:creationId xmlns:a16="http://schemas.microsoft.com/office/drawing/2014/main" id="{756D4934-4874-B8A2-BD51-DD862C44F4C9}"/>
              </a:ext>
            </a:extLst>
          </p:cNvPr>
          <p:cNvPicPr>
            <a:picLocks noChangeAspect="1"/>
          </p:cNvPicPr>
          <p:nvPr/>
        </p:nvPicPr>
        <p:blipFill>
          <a:blip r:embed="rId8"/>
          <a:stretch>
            <a:fillRect/>
          </a:stretch>
        </p:blipFill>
        <p:spPr>
          <a:xfrm>
            <a:off x="506709" y="5902680"/>
            <a:ext cx="932985" cy="983466"/>
          </a:xfrm>
          <a:prstGeom prst="rect">
            <a:avLst/>
          </a:prstGeom>
        </p:spPr>
      </p:pic>
    </p:spTree>
    <p:extLst>
      <p:ext uri="{BB962C8B-B14F-4D97-AF65-F5344CB8AC3E}">
        <p14:creationId xmlns:p14="http://schemas.microsoft.com/office/powerpoint/2010/main" val="86096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14</a:t>
            </a:fld>
            <a:endParaRPr lang="en-US"/>
          </a:p>
        </p:txBody>
      </p:sp>
      <p:pic>
        <p:nvPicPr>
          <p:cNvPr id="3074" name="Picture 2" descr="https://lh6.googleusercontent.com/FNTishzWSNtthORPhwgpHkRwEH2XN5a4erdDmmYso1ALgXoiPWMu_wREqAojMo7xNIMuNWfE91E_uB0zha5fL8UcXHp8fgX7K6Gn1SmYUgeJwzgHXhXyHQFuPHrI-MSiyzav0mQBH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082" y="719143"/>
            <a:ext cx="4108862" cy="23129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5.googleusercontent.com/skmAauOkXUu_hr3h_Dn2R_vHhiXJXAYPTr_iXBmnM2uUN7hxrR_nBtKRXRUBTVmzOM8SIihQh9ItpX577UFl6LHPworUhUKaV00BQTB3lBLNJUbvZTDJ1MNQS5WVLwqGGKyO3ZLqCv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131" y="1601092"/>
            <a:ext cx="4648565" cy="31083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5.googleusercontent.com/axcn_sLbuhAk38G0YFLQxRaBnpI_V66VfCHBYG-63eZOF23bvQsaBXjMLsBp5AgdI8yvJCZ2WcAOkY02kKFaCgZT6SmvPIe_Z3UyS1T45Ti6CXhlu_LgJLgsUpp3LjA4nk8U-Sdwt5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243" y="3825877"/>
            <a:ext cx="5735411" cy="26209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letter p on a black background">
            <a:extLst>
              <a:ext uri="{FF2B5EF4-FFF2-40B4-BE49-F238E27FC236}">
                <a16:creationId xmlns:a16="http://schemas.microsoft.com/office/drawing/2014/main" id="{B676DAE9-0CAA-FB86-A737-C50B29ECF902}"/>
              </a:ext>
            </a:extLst>
          </p:cNvPr>
          <p:cNvPicPr>
            <a:picLocks noChangeAspect="1"/>
          </p:cNvPicPr>
          <p:nvPr/>
        </p:nvPicPr>
        <p:blipFill>
          <a:blip r:embed="rId5"/>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59986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8AC304D-65D4-FB43-BCBD-2E61D1F231F8}"/>
              </a:ext>
            </a:extLst>
          </p:cNvPr>
          <p:cNvSpPr>
            <a:spLocks noGrp="1"/>
          </p:cNvSpPr>
          <p:nvPr>
            <p:ph sz="half" idx="13"/>
          </p:nvPr>
        </p:nvSpPr>
        <p:spPr/>
        <p:txBody>
          <a:bodyPr/>
          <a:lstStyle/>
          <a:p>
            <a:r>
              <a:rPr lang="en-US"/>
              <a:t>Cases in </a:t>
            </a:r>
            <a:r>
              <a:rPr lang="en-US" b="1">
                <a:solidFill>
                  <a:schemeClr val="accent2"/>
                </a:solidFill>
              </a:rPr>
              <a:t>Service Direct </a:t>
            </a:r>
            <a:r>
              <a:rPr lang="en-US"/>
              <a:t>should include the following:</a:t>
            </a:r>
          </a:p>
          <a:p>
            <a:pPr lvl="1"/>
            <a:r>
              <a:rPr lang="en-US"/>
              <a:t>Detailed description of Tester behavior</a:t>
            </a:r>
          </a:p>
          <a:p>
            <a:pPr lvl="1"/>
            <a:r>
              <a:rPr lang="en-US"/>
              <a:t>Location or situation when confronting the Tester</a:t>
            </a:r>
          </a:p>
          <a:p>
            <a:pPr lvl="1"/>
            <a:r>
              <a:rPr lang="en-US"/>
              <a:t>Names and roles of all people involved</a:t>
            </a:r>
          </a:p>
          <a:p>
            <a:pPr lvl="1"/>
            <a:r>
              <a:rPr lang="en-US"/>
              <a:t>Tester’s reaction and discussion between TA and tester including Tester comments</a:t>
            </a:r>
          </a:p>
        </p:txBody>
      </p:sp>
      <p:sp>
        <p:nvSpPr>
          <p:cNvPr id="2" name="Title 1">
            <a:extLst>
              <a:ext uri="{FF2B5EF4-FFF2-40B4-BE49-F238E27FC236}">
                <a16:creationId xmlns:a16="http://schemas.microsoft.com/office/drawing/2014/main" id="{D0FBE2CC-1AD5-974D-897A-58BAD45A3434}"/>
              </a:ext>
            </a:extLst>
          </p:cNvPr>
          <p:cNvSpPr>
            <a:spLocks noGrp="1"/>
          </p:cNvSpPr>
          <p:nvPr>
            <p:ph type="title"/>
          </p:nvPr>
        </p:nvSpPr>
        <p:spPr/>
        <p:txBody>
          <a:bodyPr>
            <a:normAutofit/>
          </a:bodyPr>
          <a:lstStyle/>
          <a:p>
            <a:pPr algn="ctr">
              <a:lnSpc>
                <a:spcPct val="200000"/>
              </a:lnSpc>
            </a:pPr>
            <a:r>
              <a:rPr lang="en-US"/>
              <a:t>What to do if spy glasses are identified?</a:t>
            </a:r>
            <a:endParaRPr lang="en-US" b="1"/>
          </a:p>
        </p:txBody>
      </p:sp>
      <p:sp>
        <p:nvSpPr>
          <p:cNvPr id="3" name="Content Placeholder 2">
            <a:extLst>
              <a:ext uri="{FF2B5EF4-FFF2-40B4-BE49-F238E27FC236}">
                <a16:creationId xmlns:a16="http://schemas.microsoft.com/office/drawing/2014/main" id="{C8EF00BD-2575-F742-AC55-0C7A1AFE83AC}"/>
              </a:ext>
            </a:extLst>
          </p:cNvPr>
          <p:cNvSpPr>
            <a:spLocks noGrp="1"/>
          </p:cNvSpPr>
          <p:nvPr>
            <p:ph sz="half" idx="1"/>
          </p:nvPr>
        </p:nvSpPr>
        <p:spPr/>
        <p:txBody>
          <a:bodyPr vert="horz" lIns="171450" tIns="457200" rIns="171450" bIns="45720" rtlCol="0">
            <a:normAutofit/>
          </a:bodyPr>
          <a:lstStyle/>
          <a:p>
            <a:r>
              <a:rPr lang="en-US" dirty="0"/>
              <a:t>Ask the Tester to surrender the camera glasses and confiscate them</a:t>
            </a:r>
          </a:p>
          <a:p>
            <a:pPr lvl="1"/>
            <a:r>
              <a:rPr lang="en-US" dirty="0"/>
              <a:t>When attempting to confiscate use best judgement for safety</a:t>
            </a:r>
          </a:p>
          <a:p>
            <a:r>
              <a:rPr lang="en-US" dirty="0"/>
              <a:t>Take a photo of the spy glasses when possible</a:t>
            </a:r>
          </a:p>
          <a:p>
            <a:r>
              <a:rPr lang="en-US" dirty="0"/>
              <a:t>Create a case in </a:t>
            </a:r>
            <a:r>
              <a:rPr lang="en-US" b="1" dirty="0">
                <a:solidFill>
                  <a:schemeClr val="accent2"/>
                </a:solidFill>
              </a:rPr>
              <a:t>Service Direct </a:t>
            </a:r>
            <a:r>
              <a:rPr lang="en-US" dirty="0"/>
              <a:t>and attach the photo to the case</a:t>
            </a:r>
          </a:p>
          <a:p>
            <a:r>
              <a:rPr lang="en-US" dirty="0"/>
              <a:t>If you have any questions contact the Test Center Support Line immediately at </a:t>
            </a:r>
            <a:r>
              <a:rPr lang="en-US" b="1" dirty="0">
                <a:solidFill>
                  <a:schemeClr val="accent2"/>
                </a:solidFill>
              </a:rPr>
              <a:t>1-888-344-7924</a:t>
            </a:r>
            <a:endParaRPr lang="en-US" dirty="0">
              <a:solidFill>
                <a:schemeClr val="accent2"/>
              </a:solidFill>
            </a:endParaRPr>
          </a:p>
          <a:p>
            <a:endParaRPr lang="en-US" b="1" dirty="0">
              <a:solidFill>
                <a:schemeClr val="accent2"/>
              </a:solidFill>
            </a:endParaRPr>
          </a:p>
        </p:txBody>
      </p:sp>
      <p:sp>
        <p:nvSpPr>
          <p:cNvPr id="6" name="Slide Number Placeholder 5">
            <a:extLst>
              <a:ext uri="{FF2B5EF4-FFF2-40B4-BE49-F238E27FC236}">
                <a16:creationId xmlns:a16="http://schemas.microsoft.com/office/drawing/2014/main" id="{8BF53E57-8886-1F4C-A030-40696FFDCFD2}"/>
              </a:ext>
            </a:extLst>
          </p:cNvPr>
          <p:cNvSpPr>
            <a:spLocks noGrp="1"/>
          </p:cNvSpPr>
          <p:nvPr>
            <p:ph type="sldNum" sz="quarter" idx="12"/>
          </p:nvPr>
        </p:nvSpPr>
        <p:spPr/>
        <p:txBody>
          <a:bodyPr/>
          <a:lstStyle/>
          <a:p>
            <a:fld id="{BAE26A2A-DE5F-EA41-900F-AB5C4F1D9848}" type="slidenum">
              <a:rPr lang="en-US" smtClean="0"/>
              <a:t>15</a:t>
            </a:fld>
            <a:endParaRPr lang="en-US"/>
          </a:p>
        </p:txBody>
      </p:sp>
      <p:pic>
        <p:nvPicPr>
          <p:cNvPr id="8" name="Picture 7" descr="A blue letter p on a black background">
            <a:extLst>
              <a:ext uri="{FF2B5EF4-FFF2-40B4-BE49-F238E27FC236}">
                <a16:creationId xmlns:a16="http://schemas.microsoft.com/office/drawing/2014/main" id="{B2DB722E-037B-EB41-B779-9DAD2D6457D4}"/>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01199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BA77D-BB94-24B0-8DAE-E0C0642B547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E0717BE-6708-D60B-25F0-8F256D0C191C}"/>
              </a:ext>
            </a:extLst>
          </p:cNvPr>
          <p:cNvSpPr>
            <a:spLocks noGrp="1"/>
          </p:cNvSpPr>
          <p:nvPr>
            <p:ph type="title"/>
          </p:nvPr>
        </p:nvSpPr>
        <p:spPr/>
        <p:txBody>
          <a:bodyPr/>
          <a:lstStyle/>
          <a:p>
            <a:r>
              <a:rPr lang="en-US" sz="4800" spc="-75" dirty="0"/>
              <a:t>Service Direct</a:t>
            </a:r>
            <a:endParaRPr lang="en-US" dirty="0"/>
          </a:p>
        </p:txBody>
      </p:sp>
      <p:sp>
        <p:nvSpPr>
          <p:cNvPr id="4" name="Slide Number Placeholder 3">
            <a:extLst>
              <a:ext uri="{FF2B5EF4-FFF2-40B4-BE49-F238E27FC236}">
                <a16:creationId xmlns:a16="http://schemas.microsoft.com/office/drawing/2014/main" id="{BB3B99B1-C184-23BB-3B85-58D22A0BBAFC}"/>
              </a:ext>
            </a:extLst>
          </p:cNvPr>
          <p:cNvSpPr>
            <a:spLocks noGrp="1"/>
          </p:cNvSpPr>
          <p:nvPr>
            <p:ph type="sldNum" sz="quarter" idx="10"/>
          </p:nvPr>
        </p:nvSpPr>
        <p:spPr/>
        <p:txBody>
          <a:bodyPr/>
          <a:lstStyle/>
          <a:p>
            <a:fld id="{BAE26A2A-DE5F-EA41-900F-AB5C4F1D9848}" type="slidenum">
              <a:rPr lang="en-US" smtClean="0"/>
              <a:t>16</a:t>
            </a:fld>
            <a:endParaRPr lang="en-US"/>
          </a:p>
        </p:txBody>
      </p:sp>
      <p:pic>
        <p:nvPicPr>
          <p:cNvPr id="2" name="Picture 1" descr="A blue letter p on a black background">
            <a:extLst>
              <a:ext uri="{FF2B5EF4-FFF2-40B4-BE49-F238E27FC236}">
                <a16:creationId xmlns:a16="http://schemas.microsoft.com/office/drawing/2014/main" id="{E2D3BBBA-07BC-9AE8-D075-3D3BD77EA047}"/>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1A826518-8282-0DD1-8F32-B9A512E9880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6402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3F66-6B42-1846-9382-29D0449849E4}"/>
              </a:ext>
            </a:extLst>
          </p:cNvPr>
          <p:cNvSpPr>
            <a:spLocks noGrp="1"/>
          </p:cNvSpPr>
          <p:nvPr>
            <p:ph type="title"/>
          </p:nvPr>
        </p:nvSpPr>
        <p:spPr/>
        <p:txBody>
          <a:bodyPr>
            <a:normAutofit/>
          </a:bodyPr>
          <a:lstStyle/>
          <a:p>
            <a:r>
              <a:rPr lang="en-US" dirty="0"/>
              <a:t>What is Service Direct?</a:t>
            </a:r>
          </a:p>
        </p:txBody>
      </p:sp>
      <p:sp>
        <p:nvSpPr>
          <p:cNvPr id="15" name="Slide Number Placeholder 14">
            <a:extLst>
              <a:ext uri="{FF2B5EF4-FFF2-40B4-BE49-F238E27FC236}">
                <a16:creationId xmlns:a16="http://schemas.microsoft.com/office/drawing/2014/main" id="{6B73716A-EFCE-5B43-95E9-02A7F8747201}"/>
              </a:ext>
            </a:extLst>
          </p:cNvPr>
          <p:cNvSpPr>
            <a:spLocks noGrp="1"/>
          </p:cNvSpPr>
          <p:nvPr>
            <p:ph type="sldNum" sz="quarter" idx="12"/>
          </p:nvPr>
        </p:nvSpPr>
        <p:spPr/>
        <p:txBody>
          <a:bodyPr/>
          <a:lstStyle/>
          <a:p>
            <a:fld id="{BAE26A2A-DE5F-EA41-900F-AB5C4F1D9848}" type="slidenum">
              <a:rPr lang="en-US" smtClean="0"/>
              <a:t>17</a:t>
            </a:fld>
            <a:endParaRPr lang="en-US"/>
          </a:p>
        </p:txBody>
      </p:sp>
      <p:graphicFrame>
        <p:nvGraphicFramePr>
          <p:cNvPr id="3" name="Content Placeholder 2"/>
          <p:cNvGraphicFramePr>
            <a:graphicFrameLocks noGrp="1"/>
          </p:cNvGraphicFramePr>
          <p:nvPr>
            <p:ph idx="16"/>
            <p:extLst>
              <p:ext uri="{D42A27DB-BD31-4B8C-83A1-F6EECF244321}">
                <p14:modId xmlns:p14="http://schemas.microsoft.com/office/powerpoint/2010/main" val="2858823685"/>
              </p:ext>
            </p:extLst>
          </p:nvPr>
        </p:nvGraphicFramePr>
        <p:xfrm>
          <a:off x="1127342" y="2342990"/>
          <a:ext cx="10321447" cy="3559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Content Placeholder 2">
            <a:extLst>
              <a:ext uri="{FF2B5EF4-FFF2-40B4-BE49-F238E27FC236}">
                <a16:creationId xmlns:a16="http://schemas.microsoft.com/office/drawing/2014/main" id="{4265D514-C53E-BE43-B9B6-AA5B339C1981}"/>
              </a:ext>
            </a:extLst>
          </p:cNvPr>
          <p:cNvSpPr txBox="1">
            <a:spLocks/>
          </p:cNvSpPr>
          <p:nvPr/>
        </p:nvSpPr>
        <p:spPr>
          <a:xfrm>
            <a:off x="4799671" y="1320367"/>
            <a:ext cx="2592659" cy="478466"/>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t>Functions</a:t>
            </a:r>
          </a:p>
        </p:txBody>
      </p:sp>
      <p:pic>
        <p:nvPicPr>
          <p:cNvPr id="20" name="Picture Placeholder 13">
            <a:extLst>
              <a:ext uri="{FF2B5EF4-FFF2-40B4-BE49-F238E27FC236}">
                <a16:creationId xmlns:a16="http://schemas.microsoft.com/office/drawing/2014/main" id="{830C71A6-C6CF-E94E-BE8C-437BFBFBEEB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84303" r="-84319" b="-4642"/>
          <a:stretch/>
        </p:blipFill>
        <p:spPr>
          <a:xfrm>
            <a:off x="4716109" y="1676741"/>
            <a:ext cx="2759782" cy="1128839"/>
          </a:xfrm>
          <a:prstGeom prst="rect">
            <a:avLst/>
          </a:prstGeom>
        </p:spPr>
      </p:pic>
      <p:pic>
        <p:nvPicPr>
          <p:cNvPr id="4" name="Picture 3" descr="A blue letter p on a black background">
            <a:extLst>
              <a:ext uri="{FF2B5EF4-FFF2-40B4-BE49-F238E27FC236}">
                <a16:creationId xmlns:a16="http://schemas.microsoft.com/office/drawing/2014/main" id="{A1262E66-8903-CB0E-D563-D2BB3A09513D}"/>
              </a:ext>
            </a:extLst>
          </p:cNvPr>
          <p:cNvPicPr>
            <a:picLocks noChangeAspect="1"/>
          </p:cNvPicPr>
          <p:nvPr/>
        </p:nvPicPr>
        <p:blipFill>
          <a:blip r:embed="rId8"/>
          <a:stretch>
            <a:fillRect/>
          </a:stretch>
        </p:blipFill>
        <p:spPr>
          <a:xfrm>
            <a:off x="506709" y="5902680"/>
            <a:ext cx="932985" cy="983466"/>
          </a:xfrm>
          <a:prstGeom prst="rect">
            <a:avLst/>
          </a:prstGeom>
        </p:spPr>
      </p:pic>
    </p:spTree>
    <p:extLst>
      <p:ext uri="{BB962C8B-B14F-4D97-AF65-F5344CB8AC3E}">
        <p14:creationId xmlns:p14="http://schemas.microsoft.com/office/powerpoint/2010/main" val="634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p:txBody>
          <a:bodyPr/>
          <a:lstStyle/>
          <a:p>
            <a:r>
              <a:rPr lang="en-US"/>
              <a:t>Service Direct (Resources)</a:t>
            </a:r>
          </a:p>
        </p:txBody>
      </p:sp>
      <p:sp>
        <p:nvSpPr>
          <p:cNvPr id="9" name="Content Placeholder 8">
            <a:extLst>
              <a:ext uri="{FF2B5EF4-FFF2-40B4-BE49-F238E27FC236}">
                <a16:creationId xmlns:a16="http://schemas.microsoft.com/office/drawing/2014/main" id="{7EDB3C08-581E-CB4A-9812-322D09A22E04}"/>
              </a:ext>
            </a:extLst>
          </p:cNvPr>
          <p:cNvSpPr>
            <a:spLocks noGrp="1"/>
          </p:cNvSpPr>
          <p:nvPr>
            <p:ph idx="1"/>
          </p:nvPr>
        </p:nvSpPr>
        <p:spPr>
          <a:xfrm>
            <a:off x="1390383" y="4521015"/>
            <a:ext cx="9457157" cy="2034857"/>
          </a:xfrm>
        </p:spPr>
        <p:txBody>
          <a:bodyPr vert="horz" lIns="91440" tIns="45720" rIns="91440" bIns="45720" rtlCol="0" anchor="t">
            <a:normAutofit/>
          </a:bodyPr>
          <a:lstStyle/>
          <a:p>
            <a:pPr marL="170815" indent="-170815"/>
            <a:r>
              <a:rPr lang="en-US" dirty="0">
                <a:latin typeface="Arial"/>
                <a:cs typeface="Arial"/>
              </a:rPr>
              <a:t>Leverage the tutorials by periodically reviewing the videos and the quick reference cards – ln </a:t>
            </a:r>
            <a:r>
              <a:rPr lang="en-US" b="1" dirty="0">
                <a:solidFill>
                  <a:schemeClr val="accent5"/>
                </a:solidFill>
                <a:latin typeface="Arial"/>
                <a:cs typeface="Arial"/>
              </a:rPr>
              <a:t>Connect</a:t>
            </a:r>
            <a:r>
              <a:rPr lang="en-US" dirty="0">
                <a:latin typeface="Arial"/>
                <a:cs typeface="Arial"/>
              </a:rPr>
              <a:t>, click on </a:t>
            </a:r>
            <a:r>
              <a:rPr lang="en-US" b="1" dirty="0">
                <a:solidFill>
                  <a:schemeClr val="accent5"/>
                </a:solidFill>
                <a:latin typeface="Arial"/>
                <a:cs typeface="Arial"/>
              </a:rPr>
              <a:t>Resources </a:t>
            </a:r>
            <a:r>
              <a:rPr lang="en-US" dirty="0">
                <a:latin typeface="Arial"/>
                <a:cs typeface="Arial"/>
              </a:rPr>
              <a:t>and then </a:t>
            </a:r>
            <a:r>
              <a:rPr lang="en-US" b="1" dirty="0">
                <a:solidFill>
                  <a:schemeClr val="accent5"/>
                </a:solidFill>
                <a:latin typeface="Arial"/>
                <a:cs typeface="Arial"/>
              </a:rPr>
              <a:t>Support materials </a:t>
            </a:r>
            <a:r>
              <a:rPr lang="en-US" sz="2200" dirty="0">
                <a:solidFill>
                  <a:srgbClr val="000000"/>
                </a:solidFill>
                <a:latin typeface="Arial"/>
                <a:cs typeface="Arial"/>
              </a:rPr>
              <a:t>and then </a:t>
            </a:r>
            <a:r>
              <a:rPr lang="en-US" sz="2200" b="1" dirty="0" err="1">
                <a:solidFill>
                  <a:schemeClr val="accent5"/>
                </a:solidFill>
                <a:latin typeface="Arial"/>
                <a:cs typeface="Arial"/>
              </a:rPr>
              <a:t>ServiceDirect</a:t>
            </a:r>
            <a:endParaRPr lang="en-US" dirty="0">
              <a:solidFill>
                <a:schemeClr val="accent5"/>
              </a:solidFill>
            </a:endParaRPr>
          </a:p>
          <a:p>
            <a:pPr marL="170815" indent="-170815"/>
            <a:r>
              <a:rPr lang="en-US" dirty="0">
                <a:latin typeface="Arial"/>
                <a:cs typeface="Arial"/>
              </a:rPr>
              <a:t>If you’ve not used </a:t>
            </a:r>
            <a:r>
              <a:rPr lang="en-US" b="1" dirty="0" err="1">
                <a:solidFill>
                  <a:schemeClr val="accent5"/>
                </a:solidFill>
                <a:latin typeface="Arial"/>
                <a:cs typeface="Arial"/>
              </a:rPr>
              <a:t>ServiceDirect</a:t>
            </a:r>
            <a:r>
              <a:rPr lang="en-US" b="1" dirty="0">
                <a:solidFill>
                  <a:schemeClr val="accent5"/>
                </a:solidFill>
                <a:latin typeface="Arial"/>
                <a:cs typeface="Arial"/>
              </a:rPr>
              <a:t> </a:t>
            </a:r>
            <a:r>
              <a:rPr lang="en-US" dirty="0">
                <a:latin typeface="Arial"/>
                <a:cs typeface="Arial"/>
              </a:rPr>
              <a:t>much, refer to these tools before using different functions</a:t>
            </a:r>
          </a:p>
          <a:p>
            <a:pPr marL="170815" indent="-170815"/>
            <a:endParaRPr lang="en-US" b="1" dirty="0">
              <a:solidFill>
                <a:srgbClr val="27BDBE"/>
              </a:solidFill>
            </a:endParaRPr>
          </a:p>
        </p:txBody>
      </p:sp>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18</a:t>
            </a:fld>
            <a:endParaRPr lang="en-US"/>
          </a:p>
        </p:txBody>
      </p:sp>
      <p:sp>
        <p:nvSpPr>
          <p:cNvPr id="4" name="TextBox 3">
            <a:extLst>
              <a:ext uri="{FF2B5EF4-FFF2-40B4-BE49-F238E27FC236}">
                <a16:creationId xmlns:a16="http://schemas.microsoft.com/office/drawing/2014/main" id="{3E3239E8-6CEE-75BB-EF13-15022C29DE8D}"/>
              </a:ext>
            </a:extLst>
          </p:cNvPr>
          <p:cNvSpPr txBox="1"/>
          <p:nvPr/>
        </p:nvSpPr>
        <p:spPr>
          <a:xfrm>
            <a:off x="2140618" y="1173078"/>
            <a:ext cx="375986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err="1">
                <a:solidFill>
                  <a:srgbClr val="002060"/>
                </a:solidFill>
                <a:cs typeface="Calibri"/>
              </a:rPr>
              <a:t>ServiceDirect</a:t>
            </a:r>
            <a:r>
              <a:rPr lang="en-US" sz="1400" b="1" u="sng">
                <a:solidFill>
                  <a:srgbClr val="002060"/>
                </a:solidFill>
                <a:cs typeface="Calibri"/>
              </a:rPr>
              <a:t> Training Module</a:t>
            </a:r>
          </a:p>
          <a:p>
            <a:endParaRPr lang="en-US" sz="1200" b="1" u="sng">
              <a:solidFill>
                <a:schemeClr val="accent1">
                  <a:lumMod val="75000"/>
                </a:schemeClr>
              </a:solidFill>
              <a:cs typeface="Calibri"/>
            </a:endParaRPr>
          </a:p>
          <a:p>
            <a:pPr marL="285750" indent="-285750">
              <a:buFont typeface="Arial"/>
              <a:buChar char="•"/>
            </a:pPr>
            <a:r>
              <a:rPr lang="en-US" sz="1200" b="1" err="1">
                <a:solidFill>
                  <a:srgbClr val="002060"/>
                </a:solidFill>
                <a:cs typeface="Calibri"/>
              </a:rPr>
              <a:t>ServiceDirect</a:t>
            </a:r>
            <a:r>
              <a:rPr lang="en-US" sz="1200" b="1">
                <a:solidFill>
                  <a:srgbClr val="002060"/>
                </a:solidFill>
                <a:cs typeface="Calibri"/>
              </a:rPr>
              <a:t> for Test Center Employees</a:t>
            </a:r>
          </a:p>
        </p:txBody>
      </p:sp>
      <p:sp>
        <p:nvSpPr>
          <p:cNvPr id="6" name="TextBox 5">
            <a:extLst>
              <a:ext uri="{FF2B5EF4-FFF2-40B4-BE49-F238E27FC236}">
                <a16:creationId xmlns:a16="http://schemas.microsoft.com/office/drawing/2014/main" id="{28DFB62C-1E28-FDCE-108D-4BBC1D028DAE}"/>
              </a:ext>
            </a:extLst>
          </p:cNvPr>
          <p:cNvSpPr txBox="1"/>
          <p:nvPr/>
        </p:nvSpPr>
        <p:spPr>
          <a:xfrm>
            <a:off x="5649281" y="1113583"/>
            <a:ext cx="4507376"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err="1">
                <a:solidFill>
                  <a:srgbClr val="002060"/>
                </a:solidFill>
                <a:latin typeface="Calibri"/>
                <a:ea typeface="Segoe UI"/>
                <a:cs typeface="Segoe UI"/>
              </a:rPr>
              <a:t>ServiceDirect</a:t>
            </a:r>
            <a:r>
              <a:rPr lang="en-US" sz="1400" b="1" u="sng">
                <a:solidFill>
                  <a:srgbClr val="002060"/>
                </a:solidFill>
                <a:latin typeface="Calibri"/>
                <a:ea typeface="Segoe UI"/>
                <a:cs typeface="Segoe UI"/>
              </a:rPr>
              <a:t> ​Quick Reference Cards</a:t>
            </a:r>
          </a:p>
          <a:p>
            <a:endParaRPr lang="en-US" sz="1200" b="1" u="sng">
              <a:solidFill>
                <a:srgbClr val="00627F"/>
              </a:solidFill>
              <a:cs typeface="Segoe UI"/>
            </a:endParaRPr>
          </a:p>
          <a:p>
            <a:pPr>
              <a:buChar char="•"/>
            </a:pPr>
            <a:r>
              <a:rPr lang="en-US" sz="1200" b="1">
                <a:solidFill>
                  <a:srgbClr val="002060"/>
                </a:solidFill>
                <a:cs typeface="Arial"/>
              </a:rPr>
              <a:t>QRC – Accessing </a:t>
            </a:r>
            <a:r>
              <a:rPr lang="en-US" sz="1200" b="1" err="1">
                <a:solidFill>
                  <a:srgbClr val="002060"/>
                </a:solidFill>
                <a:cs typeface="Arial"/>
              </a:rPr>
              <a:t>ServiceDirect</a:t>
            </a:r>
            <a:endParaRPr lang="en-US" sz="1200" b="1">
              <a:solidFill>
                <a:srgbClr val="002060"/>
              </a:solidFill>
              <a:cs typeface="Arial"/>
            </a:endParaRPr>
          </a:p>
          <a:p>
            <a:pPr>
              <a:buChar char="•"/>
            </a:pPr>
            <a:r>
              <a:rPr lang="en-US" sz="1200" b="1">
                <a:solidFill>
                  <a:srgbClr val="002060"/>
                </a:solidFill>
                <a:cs typeface="Arial"/>
              </a:rPr>
              <a:t>QRC – Add a Comment</a:t>
            </a:r>
          </a:p>
          <a:p>
            <a:pPr>
              <a:buChar char="•"/>
            </a:pPr>
            <a:r>
              <a:rPr lang="en-US" sz="1200" b="1">
                <a:solidFill>
                  <a:srgbClr val="002060"/>
                </a:solidFill>
                <a:cs typeface="Arial"/>
              </a:rPr>
              <a:t>QRC – Case Notices</a:t>
            </a:r>
          </a:p>
          <a:p>
            <a:pPr>
              <a:buChar char="•"/>
            </a:pPr>
            <a:r>
              <a:rPr lang="en-US" sz="1200" b="1">
                <a:solidFill>
                  <a:srgbClr val="002060"/>
                </a:solidFill>
                <a:cs typeface="Arial"/>
              </a:rPr>
              <a:t>QRC – Configuring Your Browser</a:t>
            </a:r>
          </a:p>
          <a:p>
            <a:pPr>
              <a:buChar char="•"/>
            </a:pPr>
            <a:r>
              <a:rPr lang="en-US" sz="1200" b="1">
                <a:solidFill>
                  <a:srgbClr val="002060"/>
                </a:solidFill>
                <a:cs typeface="Arial"/>
              </a:rPr>
              <a:t>QRC – Creating Cases</a:t>
            </a:r>
          </a:p>
          <a:p>
            <a:pPr>
              <a:buChar char="•"/>
            </a:pPr>
            <a:r>
              <a:rPr lang="en-US" sz="1200" b="1">
                <a:solidFill>
                  <a:srgbClr val="002060"/>
                </a:solidFill>
                <a:cs typeface="Arial"/>
              </a:rPr>
              <a:t>QRC – Edit Profile Settings</a:t>
            </a:r>
          </a:p>
          <a:p>
            <a:pPr>
              <a:buChar char="•"/>
            </a:pPr>
            <a:r>
              <a:rPr lang="en-US" sz="1200" b="1">
                <a:solidFill>
                  <a:srgbClr val="002060"/>
                </a:solidFill>
                <a:cs typeface="Arial"/>
              </a:rPr>
              <a:t>QRC – Logging Out</a:t>
            </a:r>
          </a:p>
          <a:p>
            <a:pPr>
              <a:buChar char="•"/>
            </a:pPr>
            <a:r>
              <a:rPr lang="en-US" sz="1200" b="1">
                <a:solidFill>
                  <a:srgbClr val="002060"/>
                </a:solidFill>
                <a:cs typeface="Arial"/>
              </a:rPr>
              <a:t>QRC – Navigating </a:t>
            </a:r>
            <a:r>
              <a:rPr lang="en-US" sz="1200" b="1" err="1">
                <a:solidFill>
                  <a:srgbClr val="002060"/>
                </a:solidFill>
                <a:cs typeface="Arial"/>
              </a:rPr>
              <a:t>ServiceDirect</a:t>
            </a:r>
            <a:endParaRPr lang="en-US" sz="1200" b="1">
              <a:solidFill>
                <a:srgbClr val="002060"/>
              </a:solidFill>
              <a:cs typeface="Arial"/>
            </a:endParaRPr>
          </a:p>
          <a:p>
            <a:pPr>
              <a:buChar char="•"/>
            </a:pPr>
            <a:r>
              <a:rPr lang="en-US" sz="1200" b="1">
                <a:solidFill>
                  <a:srgbClr val="002060"/>
                </a:solidFill>
                <a:cs typeface="Arial"/>
              </a:rPr>
              <a:t>QRC – Navigating </a:t>
            </a:r>
            <a:r>
              <a:rPr lang="en-US" sz="1200" b="1" err="1">
                <a:solidFill>
                  <a:srgbClr val="002060"/>
                </a:solidFill>
                <a:cs typeface="Arial"/>
              </a:rPr>
              <a:t>ServiceDirect</a:t>
            </a:r>
            <a:r>
              <a:rPr lang="en-US" sz="1200" b="1">
                <a:solidFill>
                  <a:srgbClr val="002060"/>
                </a:solidFill>
                <a:cs typeface="Arial"/>
              </a:rPr>
              <a:t> Lightning for Test Administrators</a:t>
            </a:r>
          </a:p>
          <a:p>
            <a:pPr>
              <a:buChar char="•"/>
            </a:pPr>
            <a:r>
              <a:rPr lang="en-US" sz="1200" b="1">
                <a:solidFill>
                  <a:srgbClr val="002060"/>
                </a:solidFill>
                <a:cs typeface="Arial"/>
              </a:rPr>
              <a:t>QRC – Search Basics</a:t>
            </a:r>
          </a:p>
          <a:p>
            <a:pPr>
              <a:buChar char="•"/>
            </a:pPr>
            <a:r>
              <a:rPr lang="en-US" sz="1200" b="1">
                <a:solidFill>
                  <a:srgbClr val="002060"/>
                </a:solidFill>
                <a:cs typeface="Arial"/>
              </a:rPr>
              <a:t>QRC – Taking Ownership</a:t>
            </a:r>
          </a:p>
          <a:p>
            <a:pPr>
              <a:buChar char="•"/>
            </a:pPr>
            <a:r>
              <a:rPr lang="en-US" sz="1200" b="1">
                <a:solidFill>
                  <a:srgbClr val="002060"/>
                </a:solidFill>
                <a:cs typeface="Arial"/>
              </a:rPr>
              <a:t>QRC – Training Tracker</a:t>
            </a:r>
          </a:p>
          <a:p>
            <a:pPr>
              <a:buChar char="•"/>
            </a:pPr>
            <a:r>
              <a:rPr lang="en-US" sz="1200" b="1">
                <a:solidFill>
                  <a:srgbClr val="002060"/>
                </a:solidFill>
                <a:cs typeface="Arial"/>
              </a:rPr>
              <a:t>QRC – Updating Cases</a:t>
            </a:r>
          </a:p>
          <a:p>
            <a:pPr>
              <a:buChar char="•"/>
            </a:pPr>
            <a:r>
              <a:rPr lang="en-US" sz="1200" b="1">
                <a:solidFill>
                  <a:srgbClr val="002060"/>
                </a:solidFill>
                <a:cs typeface="Arial"/>
              </a:rPr>
              <a:t>QRC – Using Knowledge</a:t>
            </a:r>
          </a:p>
          <a:p>
            <a:pPr>
              <a:buChar char="•"/>
            </a:pPr>
            <a:r>
              <a:rPr lang="en-US" sz="1200" b="1">
                <a:solidFill>
                  <a:srgbClr val="002060"/>
                </a:solidFill>
                <a:cs typeface="Arial"/>
              </a:rPr>
              <a:t>QRC – Viewing and Working Tasks</a:t>
            </a:r>
          </a:p>
          <a:p>
            <a:pPr>
              <a:buChar char="•"/>
            </a:pPr>
            <a:r>
              <a:rPr lang="en-US" sz="1200" b="1">
                <a:solidFill>
                  <a:srgbClr val="002060"/>
                </a:solidFill>
                <a:cs typeface="Arial"/>
              </a:rPr>
              <a:t>QRC – Working with Views</a:t>
            </a:r>
          </a:p>
          <a:p>
            <a:pPr>
              <a:buChar char="•"/>
            </a:pPr>
            <a:endParaRPr lang="en-US" b="1">
              <a:solidFill>
                <a:srgbClr val="00627F"/>
              </a:solidFill>
              <a:cs typeface="Arial"/>
            </a:endParaRPr>
          </a:p>
        </p:txBody>
      </p:sp>
      <p:pic>
        <p:nvPicPr>
          <p:cNvPr id="2" name="Picture 1" descr="A blue letter p on a black background">
            <a:extLst>
              <a:ext uri="{FF2B5EF4-FFF2-40B4-BE49-F238E27FC236}">
                <a16:creationId xmlns:a16="http://schemas.microsoft.com/office/drawing/2014/main" id="{3ED522B4-0BCC-B92B-5E24-886056DDE158}"/>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243685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19</a:t>
            </a:fld>
            <a:endParaRPr lang="en-US"/>
          </a:p>
        </p:txBody>
      </p:sp>
      <p:pic>
        <p:nvPicPr>
          <p:cNvPr id="2" name="Picture 3" descr="Graphical user interface, text, application, email&#10;&#10;Description automatically generated">
            <a:extLst>
              <a:ext uri="{FF2B5EF4-FFF2-40B4-BE49-F238E27FC236}">
                <a16:creationId xmlns:a16="http://schemas.microsoft.com/office/drawing/2014/main" id="{ED2B9181-FBDF-1C11-71D8-AE6A3C5E2E59}"/>
              </a:ext>
            </a:extLst>
          </p:cNvPr>
          <p:cNvPicPr>
            <a:picLocks noChangeAspect="1"/>
          </p:cNvPicPr>
          <p:nvPr/>
        </p:nvPicPr>
        <p:blipFill>
          <a:blip r:embed="rId2"/>
          <a:stretch>
            <a:fillRect/>
          </a:stretch>
        </p:blipFill>
        <p:spPr>
          <a:xfrm>
            <a:off x="1963949" y="275006"/>
            <a:ext cx="7717765" cy="5876669"/>
          </a:xfrm>
          <a:prstGeom prst="rect">
            <a:avLst/>
          </a:prstGeom>
        </p:spPr>
      </p:pic>
      <p:pic>
        <p:nvPicPr>
          <p:cNvPr id="3" name="Picture 2" descr="A blue letter p on a black background">
            <a:extLst>
              <a:ext uri="{FF2B5EF4-FFF2-40B4-BE49-F238E27FC236}">
                <a16:creationId xmlns:a16="http://schemas.microsoft.com/office/drawing/2014/main" id="{C898B733-7083-85B8-9CBC-F90C1F9B7E55}"/>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81893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511E-FB3F-814C-9BB6-9DDDAB1A2F6A}"/>
              </a:ext>
            </a:extLst>
          </p:cNvPr>
          <p:cNvSpPr>
            <a:spLocks noGrp="1"/>
          </p:cNvSpPr>
          <p:nvPr>
            <p:ph type="title"/>
          </p:nvPr>
        </p:nvSpPr>
        <p:spPr/>
        <p:txBody>
          <a:bodyPr/>
          <a:lstStyle/>
          <a:p>
            <a:r>
              <a:rPr lang="en-US" dirty="0"/>
              <a:t>Your Presenter</a:t>
            </a:r>
          </a:p>
        </p:txBody>
      </p:sp>
      <p:sp>
        <p:nvSpPr>
          <p:cNvPr id="3" name="Slide Number Placeholder 2">
            <a:extLst>
              <a:ext uri="{FF2B5EF4-FFF2-40B4-BE49-F238E27FC236}">
                <a16:creationId xmlns:a16="http://schemas.microsoft.com/office/drawing/2014/main" id="{6EDA56BF-7B3D-1249-B0E5-8C0D23267099}"/>
              </a:ext>
            </a:extLst>
          </p:cNvPr>
          <p:cNvSpPr>
            <a:spLocks noGrp="1"/>
          </p:cNvSpPr>
          <p:nvPr>
            <p:ph type="sldNum" sz="quarter" idx="12"/>
          </p:nvPr>
        </p:nvSpPr>
        <p:spPr/>
        <p:txBody>
          <a:bodyPr/>
          <a:lstStyle/>
          <a:p>
            <a:fld id="{BAE26A2A-DE5F-EA41-900F-AB5C4F1D9848}" type="slidenum">
              <a:rPr lang="en-US" smtClean="0"/>
              <a:pPr/>
              <a:t>2</a:t>
            </a:fld>
            <a:endParaRPr lang="en-US"/>
          </a:p>
        </p:txBody>
      </p:sp>
      <p:sp>
        <p:nvSpPr>
          <p:cNvPr id="5" name="Text Placeholder 4">
            <a:extLst>
              <a:ext uri="{FF2B5EF4-FFF2-40B4-BE49-F238E27FC236}">
                <a16:creationId xmlns:a16="http://schemas.microsoft.com/office/drawing/2014/main" id="{92D71543-971B-DC41-91FE-50C4A74B21AE}"/>
              </a:ext>
            </a:extLst>
          </p:cNvPr>
          <p:cNvSpPr>
            <a:spLocks noGrp="1"/>
          </p:cNvSpPr>
          <p:nvPr>
            <p:ph type="body" sz="quarter" idx="14"/>
          </p:nvPr>
        </p:nvSpPr>
        <p:spPr/>
        <p:txBody>
          <a:bodyPr/>
          <a:lstStyle/>
          <a:p>
            <a:r>
              <a:rPr lang="en-US" dirty="0"/>
              <a:t>Natalie E. Cummins</a:t>
            </a:r>
          </a:p>
        </p:txBody>
      </p:sp>
      <p:sp>
        <p:nvSpPr>
          <p:cNvPr id="6" name="Text Placeholder 5">
            <a:extLst>
              <a:ext uri="{FF2B5EF4-FFF2-40B4-BE49-F238E27FC236}">
                <a16:creationId xmlns:a16="http://schemas.microsoft.com/office/drawing/2014/main" id="{B323CD5D-1311-B74B-9A09-C71E4BB6BC94}"/>
              </a:ext>
            </a:extLst>
          </p:cNvPr>
          <p:cNvSpPr>
            <a:spLocks noGrp="1"/>
          </p:cNvSpPr>
          <p:nvPr>
            <p:ph type="body" sz="quarter" idx="15"/>
          </p:nvPr>
        </p:nvSpPr>
        <p:spPr/>
        <p:txBody>
          <a:bodyPr/>
          <a:lstStyle/>
          <a:p>
            <a:r>
              <a:rPr lang="en-US" dirty="0"/>
              <a:t>Client Channel Operations Manager</a:t>
            </a:r>
          </a:p>
          <a:p>
            <a:r>
              <a:rPr lang="en-US" dirty="0"/>
              <a:t>Pearson VUE</a:t>
            </a:r>
          </a:p>
          <a:p>
            <a:r>
              <a:rPr lang="en-US" dirty="0"/>
              <a:t>Natalie.Cummins@pearson.com</a:t>
            </a:r>
          </a:p>
        </p:txBody>
      </p:sp>
      <p:pic>
        <p:nvPicPr>
          <p:cNvPr id="4" name="Content Placeholder 3">
            <a:extLst>
              <a:ext uri="{FF2B5EF4-FFF2-40B4-BE49-F238E27FC236}">
                <a16:creationId xmlns:a16="http://schemas.microsoft.com/office/drawing/2014/main" id="{4810157E-6434-ABEA-467C-3843FDD1D17E}"/>
              </a:ext>
            </a:extLst>
          </p:cNvPr>
          <p:cNvPicPr>
            <a:picLocks noGrp="1" noChangeAspect="1"/>
          </p:cNvPicPr>
          <p:nvPr>
            <p:ph sz="quarter" idx="13"/>
          </p:nvPr>
        </p:nvPicPr>
        <p:blipFill>
          <a:blip r:embed="rId3"/>
          <a:stretch>
            <a:fillRect/>
          </a:stretch>
        </p:blipFill>
        <p:spPr>
          <a:xfrm>
            <a:off x="3819648" y="1186774"/>
            <a:ext cx="4807208" cy="3212190"/>
          </a:xfrm>
          <a:prstGeom prst="rect">
            <a:avLst/>
          </a:prstGeom>
        </p:spPr>
      </p:pic>
      <p:pic>
        <p:nvPicPr>
          <p:cNvPr id="7" name="Picture 6" descr="A blue letter p on a black background">
            <a:extLst>
              <a:ext uri="{FF2B5EF4-FFF2-40B4-BE49-F238E27FC236}">
                <a16:creationId xmlns:a16="http://schemas.microsoft.com/office/drawing/2014/main" id="{CAC6F164-7E1B-C8B6-7B72-22ECB93199E4}"/>
              </a:ext>
            </a:extLst>
          </p:cNvPr>
          <p:cNvPicPr>
            <a:picLocks noChangeAspect="1"/>
          </p:cNvPicPr>
          <p:nvPr/>
        </p:nvPicPr>
        <p:blipFill>
          <a:blip r:embed="rId4"/>
          <a:stretch>
            <a:fillRect/>
          </a:stretch>
        </p:blipFill>
        <p:spPr>
          <a:xfrm>
            <a:off x="506709" y="5902680"/>
            <a:ext cx="932985" cy="983466"/>
          </a:xfrm>
          <a:prstGeom prst="rect">
            <a:avLst/>
          </a:prstGeom>
        </p:spPr>
      </p:pic>
    </p:spTree>
    <p:extLst>
      <p:ext uri="{BB962C8B-B14F-4D97-AF65-F5344CB8AC3E}">
        <p14:creationId xmlns:p14="http://schemas.microsoft.com/office/powerpoint/2010/main" val="4066498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8AC304D-65D4-FB43-BCBD-2E61D1F231F8}"/>
              </a:ext>
            </a:extLst>
          </p:cNvPr>
          <p:cNvSpPr>
            <a:spLocks noGrp="1"/>
          </p:cNvSpPr>
          <p:nvPr>
            <p:ph sz="half" idx="13"/>
          </p:nvPr>
        </p:nvSpPr>
        <p:spPr/>
        <p:txBody>
          <a:bodyPr vert="horz" lIns="91440" tIns="457200" rIns="91440" bIns="45720" rtlCol="0" anchor="t">
            <a:noAutofit/>
          </a:bodyPr>
          <a:lstStyle/>
          <a:p>
            <a:pPr marL="0" indent="0">
              <a:lnSpc>
                <a:spcPct val="100000"/>
              </a:lnSpc>
              <a:spcBef>
                <a:spcPts val="0"/>
              </a:spcBef>
              <a:buNone/>
            </a:pPr>
            <a:r>
              <a:rPr lang="en-US" sz="2000" b="1" dirty="0">
                <a:latin typeface="Arial"/>
                <a:cs typeface="Arial"/>
              </a:rPr>
              <a:t>Suggesting changes to documentation or needing clarification</a:t>
            </a:r>
          </a:p>
          <a:p>
            <a:pPr marL="0" lvl="1" indent="-170815">
              <a:lnSpc>
                <a:spcPct val="100000"/>
              </a:lnSpc>
              <a:spcBef>
                <a:spcPts val="0"/>
              </a:spcBef>
            </a:pPr>
            <a:r>
              <a:rPr lang="en-US" sz="2000" dirty="0">
                <a:latin typeface="Arial"/>
                <a:cs typeface="Arial"/>
              </a:rPr>
              <a:t>Create a case with the option</a:t>
            </a:r>
          </a:p>
          <a:p>
            <a:pPr marL="0" lvl="2" indent="-170815">
              <a:lnSpc>
                <a:spcPct val="100000"/>
              </a:lnSpc>
              <a:spcBef>
                <a:spcPts val="0"/>
              </a:spcBef>
            </a:pPr>
            <a:r>
              <a:rPr lang="en-US" sz="2000" b="1" dirty="0">
                <a:solidFill>
                  <a:schemeClr val="accent2"/>
                </a:solidFill>
                <a:latin typeface="Arial"/>
                <a:cs typeface="Arial"/>
              </a:rPr>
              <a:t>Topic: Test Center Request</a:t>
            </a:r>
          </a:p>
          <a:p>
            <a:pPr marL="0" lvl="2" indent="-170815">
              <a:lnSpc>
                <a:spcPct val="100000"/>
              </a:lnSpc>
              <a:spcBef>
                <a:spcPts val="0"/>
              </a:spcBef>
            </a:pPr>
            <a:r>
              <a:rPr lang="en-US" sz="2000" b="1" dirty="0">
                <a:solidFill>
                  <a:schemeClr val="accent2"/>
                </a:solidFill>
                <a:latin typeface="Arial"/>
                <a:cs typeface="Arial"/>
              </a:rPr>
              <a:t>Type: Test center documentation inquiry</a:t>
            </a:r>
          </a:p>
          <a:p>
            <a:pPr marL="0" lvl="1" indent="-170815">
              <a:lnSpc>
                <a:spcPct val="100000"/>
              </a:lnSpc>
              <a:spcBef>
                <a:spcPts val="0"/>
              </a:spcBef>
            </a:pPr>
            <a:r>
              <a:rPr lang="en-US" sz="2000" dirty="0">
                <a:latin typeface="Arial"/>
                <a:cs typeface="Arial"/>
              </a:rPr>
              <a:t>Note the error or discrepancy, outdated information, or policy/procedure that needs clarification</a:t>
            </a:r>
          </a:p>
          <a:p>
            <a:pPr marL="0" lvl="1" indent="-170815">
              <a:lnSpc>
                <a:spcPct val="100000"/>
              </a:lnSpc>
              <a:spcBef>
                <a:spcPts val="0"/>
              </a:spcBef>
            </a:pPr>
            <a:r>
              <a:rPr lang="en-US" sz="2000" dirty="0">
                <a:latin typeface="Arial"/>
                <a:cs typeface="Arial"/>
              </a:rPr>
              <a:t>Suggestions for improving information always helpful</a:t>
            </a:r>
          </a:p>
        </p:txBody>
      </p:sp>
      <p:sp>
        <p:nvSpPr>
          <p:cNvPr id="2" name="Title 1">
            <a:extLst>
              <a:ext uri="{FF2B5EF4-FFF2-40B4-BE49-F238E27FC236}">
                <a16:creationId xmlns:a16="http://schemas.microsoft.com/office/drawing/2014/main" id="{D0FBE2CC-1AD5-974D-897A-58BAD45A3434}"/>
              </a:ext>
            </a:extLst>
          </p:cNvPr>
          <p:cNvSpPr>
            <a:spLocks noGrp="1"/>
          </p:cNvSpPr>
          <p:nvPr>
            <p:ph type="title"/>
          </p:nvPr>
        </p:nvSpPr>
        <p:spPr/>
        <p:txBody>
          <a:bodyPr>
            <a:normAutofit/>
          </a:bodyPr>
          <a:lstStyle/>
          <a:p>
            <a:pPr algn="ctr">
              <a:lnSpc>
                <a:spcPct val="200000"/>
              </a:lnSpc>
            </a:pPr>
            <a:r>
              <a:rPr lang="en-US"/>
              <a:t>Additional Service Direct functions</a:t>
            </a:r>
            <a:endParaRPr lang="en-US" b="1"/>
          </a:p>
        </p:txBody>
      </p:sp>
      <p:sp>
        <p:nvSpPr>
          <p:cNvPr id="3" name="Content Placeholder 2">
            <a:extLst>
              <a:ext uri="{FF2B5EF4-FFF2-40B4-BE49-F238E27FC236}">
                <a16:creationId xmlns:a16="http://schemas.microsoft.com/office/drawing/2014/main" id="{C8EF00BD-2575-F742-AC55-0C7A1AFE83AC}"/>
              </a:ext>
            </a:extLst>
          </p:cNvPr>
          <p:cNvSpPr>
            <a:spLocks noGrp="1"/>
          </p:cNvSpPr>
          <p:nvPr>
            <p:ph sz="half" idx="1"/>
          </p:nvPr>
        </p:nvSpPr>
        <p:spPr/>
        <p:txBody>
          <a:bodyPr vert="horz" lIns="171450" tIns="457200" rIns="171450" bIns="45720" rtlCol="0" anchor="t">
            <a:normAutofit/>
          </a:bodyPr>
          <a:lstStyle/>
          <a:p>
            <a:pPr marL="0" indent="0">
              <a:lnSpc>
                <a:spcPct val="110000"/>
              </a:lnSpc>
              <a:spcBef>
                <a:spcPts val="0"/>
              </a:spcBef>
              <a:buNone/>
            </a:pPr>
            <a:r>
              <a:rPr lang="en-US" sz="2000" b="1" dirty="0"/>
              <a:t>Ordering Materials</a:t>
            </a:r>
          </a:p>
          <a:p>
            <a:pPr marL="0" indent="-170815">
              <a:lnSpc>
                <a:spcPct val="110000"/>
              </a:lnSpc>
              <a:spcBef>
                <a:spcPts val="0"/>
              </a:spcBef>
            </a:pPr>
            <a:r>
              <a:rPr lang="en-US" sz="2000" dirty="0"/>
              <a:t>Items like erasable </a:t>
            </a:r>
            <a:r>
              <a:rPr lang="en-US" sz="2000" dirty="0" err="1"/>
              <a:t>noteboards</a:t>
            </a:r>
            <a:r>
              <a:rPr lang="en-US" sz="2000" dirty="0"/>
              <a:t> and GED Exhibits need to be requested via a case</a:t>
            </a:r>
          </a:p>
          <a:p>
            <a:pPr marL="0" indent="-170815">
              <a:lnSpc>
                <a:spcPct val="110000"/>
              </a:lnSpc>
              <a:spcBef>
                <a:spcPts val="0"/>
              </a:spcBef>
            </a:pPr>
            <a:r>
              <a:rPr lang="en-US" sz="2000" dirty="0"/>
              <a:t>Create a case and select the options:</a:t>
            </a:r>
          </a:p>
          <a:p>
            <a:pPr marL="0" lvl="1" indent="-170815">
              <a:lnSpc>
                <a:spcPct val="110000"/>
              </a:lnSpc>
              <a:spcBef>
                <a:spcPts val="0"/>
              </a:spcBef>
            </a:pPr>
            <a:r>
              <a:rPr lang="en-US" sz="2000" b="1" dirty="0">
                <a:solidFill>
                  <a:schemeClr val="accent2"/>
                </a:solidFill>
                <a:latin typeface="Arial"/>
                <a:cs typeface="Arial"/>
              </a:rPr>
              <a:t>Topic: Test Center Request</a:t>
            </a:r>
          </a:p>
          <a:p>
            <a:pPr marL="0" lvl="1" indent="-170815">
              <a:lnSpc>
                <a:spcPct val="110000"/>
              </a:lnSpc>
              <a:spcBef>
                <a:spcPts val="0"/>
              </a:spcBef>
            </a:pPr>
            <a:r>
              <a:rPr lang="en-US" sz="2000" b="1" dirty="0">
                <a:solidFill>
                  <a:schemeClr val="accent2"/>
                </a:solidFill>
                <a:latin typeface="Arial"/>
                <a:cs typeface="Arial"/>
              </a:rPr>
              <a:t>Type: Test Center fulfillment</a:t>
            </a:r>
          </a:p>
          <a:p>
            <a:pPr marL="0" indent="-170815">
              <a:lnSpc>
                <a:spcPct val="110000"/>
              </a:lnSpc>
              <a:spcBef>
                <a:spcPts val="0"/>
              </a:spcBef>
            </a:pPr>
            <a:r>
              <a:rPr lang="en-US" sz="2000" dirty="0"/>
              <a:t>Pens cannot be ordered, but should be superfine tip, black, dry erase whiteboard markers</a:t>
            </a:r>
          </a:p>
        </p:txBody>
      </p:sp>
      <p:sp>
        <p:nvSpPr>
          <p:cNvPr id="6" name="Slide Number Placeholder 5">
            <a:extLst>
              <a:ext uri="{FF2B5EF4-FFF2-40B4-BE49-F238E27FC236}">
                <a16:creationId xmlns:a16="http://schemas.microsoft.com/office/drawing/2014/main" id="{8BF53E57-8886-1F4C-A030-40696FFDCFD2}"/>
              </a:ext>
            </a:extLst>
          </p:cNvPr>
          <p:cNvSpPr>
            <a:spLocks noGrp="1"/>
          </p:cNvSpPr>
          <p:nvPr>
            <p:ph type="sldNum" sz="quarter" idx="12"/>
          </p:nvPr>
        </p:nvSpPr>
        <p:spPr/>
        <p:txBody>
          <a:bodyPr/>
          <a:lstStyle/>
          <a:p>
            <a:fld id="{BAE26A2A-DE5F-EA41-900F-AB5C4F1D9848}" type="slidenum">
              <a:rPr lang="en-US" smtClean="0"/>
              <a:t>20</a:t>
            </a:fld>
            <a:endParaRPr lang="en-US"/>
          </a:p>
        </p:txBody>
      </p:sp>
      <p:pic>
        <p:nvPicPr>
          <p:cNvPr id="4" name="Picture 3" descr="A blue letter p on a black background">
            <a:extLst>
              <a:ext uri="{FF2B5EF4-FFF2-40B4-BE49-F238E27FC236}">
                <a16:creationId xmlns:a16="http://schemas.microsoft.com/office/drawing/2014/main" id="{B2CA54EE-77E5-BFA3-41BF-DE881E19B701}"/>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689915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2E557-CD64-409C-9C50-CFF645D58FD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934B135-42C6-5488-3F62-BA73EB6C98CB}"/>
              </a:ext>
            </a:extLst>
          </p:cNvPr>
          <p:cNvSpPr>
            <a:spLocks noGrp="1"/>
          </p:cNvSpPr>
          <p:nvPr>
            <p:ph type="title"/>
          </p:nvPr>
        </p:nvSpPr>
        <p:spPr/>
        <p:txBody>
          <a:bodyPr/>
          <a:lstStyle/>
          <a:p>
            <a:r>
              <a:rPr lang="en-US" sz="4800" spc="-75" dirty="0"/>
              <a:t>GED Test Center Support Line</a:t>
            </a:r>
            <a:endParaRPr lang="en-US" dirty="0"/>
          </a:p>
        </p:txBody>
      </p:sp>
      <p:sp>
        <p:nvSpPr>
          <p:cNvPr id="4" name="Slide Number Placeholder 3">
            <a:extLst>
              <a:ext uri="{FF2B5EF4-FFF2-40B4-BE49-F238E27FC236}">
                <a16:creationId xmlns:a16="http://schemas.microsoft.com/office/drawing/2014/main" id="{0B85396C-5B9C-B78B-FFB1-E55321BD4590}"/>
              </a:ext>
            </a:extLst>
          </p:cNvPr>
          <p:cNvSpPr>
            <a:spLocks noGrp="1"/>
          </p:cNvSpPr>
          <p:nvPr>
            <p:ph type="sldNum" sz="quarter" idx="10"/>
          </p:nvPr>
        </p:nvSpPr>
        <p:spPr/>
        <p:txBody>
          <a:bodyPr/>
          <a:lstStyle/>
          <a:p>
            <a:fld id="{BAE26A2A-DE5F-EA41-900F-AB5C4F1D9848}" type="slidenum">
              <a:rPr lang="en-US" smtClean="0"/>
              <a:t>21</a:t>
            </a:fld>
            <a:endParaRPr lang="en-US"/>
          </a:p>
        </p:txBody>
      </p:sp>
      <p:pic>
        <p:nvPicPr>
          <p:cNvPr id="2" name="Picture 1" descr="A blue letter p on a black background">
            <a:extLst>
              <a:ext uri="{FF2B5EF4-FFF2-40B4-BE49-F238E27FC236}">
                <a16:creationId xmlns:a16="http://schemas.microsoft.com/office/drawing/2014/main" id="{1A0BEAD1-82CF-07C7-2A65-DF7DCF254E20}"/>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FC90FC35-489A-772C-04CB-547E8A0264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761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a:xfrm>
            <a:off x="852316" y="278076"/>
            <a:ext cx="10027658" cy="546021"/>
          </a:xfrm>
        </p:spPr>
        <p:txBody>
          <a:bodyPr>
            <a:normAutofit fontScale="90000"/>
          </a:bodyPr>
          <a:lstStyle/>
          <a:p>
            <a:r>
              <a:rPr lang="en-US" dirty="0">
                <a:latin typeface="Arial"/>
                <a:cs typeface="Arial"/>
              </a:rPr>
              <a:t>GED Testing Service (GEDTS) Support Line – Where to Find Matrix</a:t>
            </a:r>
          </a:p>
        </p:txBody>
      </p:sp>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22</a:t>
            </a:fld>
            <a:endParaRPr lang="en-US"/>
          </a:p>
        </p:txBody>
      </p:sp>
      <p:sp>
        <p:nvSpPr>
          <p:cNvPr id="9" name="TextBox 8">
            <a:extLst>
              <a:ext uri="{FF2B5EF4-FFF2-40B4-BE49-F238E27FC236}">
                <a16:creationId xmlns:a16="http://schemas.microsoft.com/office/drawing/2014/main" id="{749614E5-531C-48F5-A8F8-6C194639FF7F}"/>
              </a:ext>
            </a:extLst>
          </p:cNvPr>
          <p:cNvSpPr txBox="1"/>
          <p:nvPr/>
        </p:nvSpPr>
        <p:spPr>
          <a:xfrm>
            <a:off x="1439694" y="1896062"/>
            <a:ext cx="4482136" cy="1532938"/>
          </a:xfrm>
          <a:prstGeom prst="rect">
            <a:avLst/>
          </a:prstGeom>
          <a:noFill/>
        </p:spPr>
        <p:txBody>
          <a:bodyPr wrap="square">
            <a:spAutoFit/>
          </a:bodyPr>
          <a:lstStyle/>
          <a:p>
            <a:pPr marL="282575" indent="-282575">
              <a:tabLst>
                <a:tab pos="282575" algn="l"/>
              </a:tabLst>
            </a:pPr>
            <a:r>
              <a:rPr lang="en-US" dirty="0"/>
              <a:t>a)</a:t>
            </a:r>
            <a:r>
              <a:rPr lang="en-US" sz="600" dirty="0">
                <a:latin typeface="Times New Roman" panose="02020603050405020304" pitchFamily="18" charset="0"/>
              </a:rPr>
              <a:t> 	</a:t>
            </a:r>
            <a:r>
              <a:rPr lang="en-US" dirty="0"/>
              <a:t>Navigate to the Connect website: https://connect.pearsonvue.com.</a:t>
            </a:r>
          </a:p>
          <a:p>
            <a:pPr marL="282575" indent="-282575">
              <a:tabLst>
                <a:tab pos="282575" algn="l"/>
              </a:tabLst>
            </a:pPr>
            <a:r>
              <a:rPr lang="en-US" dirty="0"/>
              <a:t>b)	</a:t>
            </a:r>
            <a:r>
              <a:rPr lang="en-US" sz="600" dirty="0">
                <a:latin typeface="Times New Roman" panose="02020603050405020304" pitchFamily="18" charset="0"/>
              </a:rPr>
              <a:t> </a:t>
            </a:r>
            <a:r>
              <a:rPr lang="en-US" dirty="0"/>
              <a:t>On the Connect website sign-in page, type your username, password, and site ID, and click Login.</a:t>
            </a:r>
          </a:p>
        </p:txBody>
      </p:sp>
      <p:sp>
        <p:nvSpPr>
          <p:cNvPr id="11" name="TextBox 10">
            <a:extLst>
              <a:ext uri="{FF2B5EF4-FFF2-40B4-BE49-F238E27FC236}">
                <a16:creationId xmlns:a16="http://schemas.microsoft.com/office/drawing/2014/main" id="{30FBAD0C-9868-4F5C-9A3C-C3ECE633566C}"/>
              </a:ext>
            </a:extLst>
          </p:cNvPr>
          <p:cNvSpPr txBox="1"/>
          <p:nvPr/>
        </p:nvSpPr>
        <p:spPr>
          <a:xfrm>
            <a:off x="2392171" y="1331985"/>
            <a:ext cx="3442573" cy="369332"/>
          </a:xfrm>
          <a:prstGeom prst="rect">
            <a:avLst/>
          </a:prstGeom>
          <a:noFill/>
        </p:spPr>
        <p:txBody>
          <a:bodyPr wrap="square" rtlCol="0">
            <a:spAutoFit/>
          </a:bodyPr>
          <a:lstStyle/>
          <a:p>
            <a:r>
              <a:rPr lang="en-US" b="1" dirty="0">
                <a:solidFill>
                  <a:srgbClr val="002060"/>
                </a:solidFill>
              </a:rPr>
              <a:t>Step 1:  Log Into Connect</a:t>
            </a:r>
          </a:p>
        </p:txBody>
      </p:sp>
      <p:sp>
        <p:nvSpPr>
          <p:cNvPr id="14" name="TextBox 13">
            <a:extLst>
              <a:ext uri="{FF2B5EF4-FFF2-40B4-BE49-F238E27FC236}">
                <a16:creationId xmlns:a16="http://schemas.microsoft.com/office/drawing/2014/main" id="{D34E18F1-6A45-40D3-98EB-C1B517044376}"/>
              </a:ext>
            </a:extLst>
          </p:cNvPr>
          <p:cNvSpPr txBox="1"/>
          <p:nvPr/>
        </p:nvSpPr>
        <p:spPr>
          <a:xfrm>
            <a:off x="6572285" y="1331985"/>
            <a:ext cx="3442573" cy="369332"/>
          </a:xfrm>
          <a:prstGeom prst="rect">
            <a:avLst/>
          </a:prstGeom>
          <a:noFill/>
        </p:spPr>
        <p:txBody>
          <a:bodyPr wrap="square" rtlCol="0">
            <a:spAutoFit/>
          </a:bodyPr>
          <a:lstStyle/>
          <a:p>
            <a:r>
              <a:rPr lang="en-US" b="1" dirty="0">
                <a:solidFill>
                  <a:srgbClr val="002060"/>
                </a:solidFill>
              </a:rPr>
              <a:t>Step 2:  Go to Resources</a:t>
            </a:r>
          </a:p>
        </p:txBody>
      </p:sp>
      <p:sp>
        <p:nvSpPr>
          <p:cNvPr id="19" name="TextBox 18">
            <a:extLst>
              <a:ext uri="{FF2B5EF4-FFF2-40B4-BE49-F238E27FC236}">
                <a16:creationId xmlns:a16="http://schemas.microsoft.com/office/drawing/2014/main" id="{2FA76341-C496-4DBF-94B7-46C423E51606}"/>
              </a:ext>
            </a:extLst>
          </p:cNvPr>
          <p:cNvSpPr txBox="1"/>
          <p:nvPr/>
        </p:nvSpPr>
        <p:spPr>
          <a:xfrm>
            <a:off x="6572285" y="1841635"/>
            <a:ext cx="3899474" cy="646331"/>
          </a:xfrm>
          <a:prstGeom prst="rect">
            <a:avLst/>
          </a:prstGeom>
          <a:noFill/>
        </p:spPr>
        <p:txBody>
          <a:bodyPr wrap="square">
            <a:spAutoFit/>
          </a:bodyPr>
          <a:lstStyle/>
          <a:p>
            <a:pPr marL="282575" indent="-282575">
              <a:tabLst>
                <a:tab pos="282575" algn="l"/>
              </a:tabLst>
            </a:pPr>
            <a:r>
              <a:rPr lang="en-US" dirty="0"/>
              <a:t>a) Click on Support Materials</a:t>
            </a:r>
          </a:p>
          <a:p>
            <a:pPr marL="282575" indent="-282575">
              <a:tabLst>
                <a:tab pos="282575" algn="l"/>
              </a:tabLst>
            </a:pPr>
            <a:r>
              <a:rPr lang="en-US" dirty="0"/>
              <a:t>b) Search for GED Support Contacts</a:t>
            </a:r>
          </a:p>
        </p:txBody>
      </p:sp>
      <p:pic>
        <p:nvPicPr>
          <p:cNvPr id="6" name="Picture 5" descr="A screenshot of a computer&#10;&#10;AI-generated content may be incorrect.">
            <a:extLst>
              <a:ext uri="{FF2B5EF4-FFF2-40B4-BE49-F238E27FC236}">
                <a16:creationId xmlns:a16="http://schemas.microsoft.com/office/drawing/2014/main" id="{1DB9A1E5-41D8-FC61-E051-1CC7657815BA}"/>
              </a:ext>
            </a:extLst>
          </p:cNvPr>
          <p:cNvPicPr>
            <a:picLocks noChangeAspect="1"/>
          </p:cNvPicPr>
          <p:nvPr/>
        </p:nvPicPr>
        <p:blipFill>
          <a:blip r:embed="rId2"/>
          <a:stretch>
            <a:fillRect/>
          </a:stretch>
        </p:blipFill>
        <p:spPr>
          <a:xfrm>
            <a:off x="1447104" y="3429000"/>
            <a:ext cx="4648897" cy="2097015"/>
          </a:xfrm>
          <a:prstGeom prst="rect">
            <a:avLst/>
          </a:prstGeom>
        </p:spPr>
      </p:pic>
      <p:pic>
        <p:nvPicPr>
          <p:cNvPr id="10" name="Picture 9">
            <a:extLst>
              <a:ext uri="{FF2B5EF4-FFF2-40B4-BE49-F238E27FC236}">
                <a16:creationId xmlns:a16="http://schemas.microsoft.com/office/drawing/2014/main" id="{08E494F3-B0B4-B557-1B51-4B28FDBBA396}"/>
              </a:ext>
            </a:extLst>
          </p:cNvPr>
          <p:cNvPicPr>
            <a:picLocks noChangeAspect="1"/>
          </p:cNvPicPr>
          <p:nvPr/>
        </p:nvPicPr>
        <p:blipFill>
          <a:blip r:embed="rId3"/>
          <a:stretch>
            <a:fillRect/>
          </a:stretch>
        </p:blipFill>
        <p:spPr>
          <a:xfrm>
            <a:off x="6230744" y="3731209"/>
            <a:ext cx="5814896" cy="1492143"/>
          </a:xfrm>
          <a:prstGeom prst="rect">
            <a:avLst/>
          </a:prstGeom>
        </p:spPr>
      </p:pic>
      <p:pic>
        <p:nvPicPr>
          <p:cNvPr id="2" name="Picture 1" descr="A blue letter p on a black background">
            <a:extLst>
              <a:ext uri="{FF2B5EF4-FFF2-40B4-BE49-F238E27FC236}">
                <a16:creationId xmlns:a16="http://schemas.microsoft.com/office/drawing/2014/main" id="{78F29982-A0AE-06FF-FEC2-60F53485079F}"/>
              </a:ext>
            </a:extLst>
          </p:cNvPr>
          <p:cNvPicPr>
            <a:picLocks noChangeAspect="1"/>
          </p:cNvPicPr>
          <p:nvPr/>
        </p:nvPicPr>
        <p:blipFill>
          <a:blip r:embed="rId4"/>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249942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a:xfrm>
            <a:off x="401443" y="287909"/>
            <a:ext cx="8513956" cy="546021"/>
          </a:xfrm>
        </p:spPr>
        <p:txBody>
          <a:bodyPr>
            <a:normAutofit fontScale="90000"/>
          </a:bodyPr>
          <a:lstStyle/>
          <a:p>
            <a:r>
              <a:rPr lang="en-US" dirty="0">
                <a:latin typeface="Arial"/>
                <a:cs typeface="Arial"/>
              </a:rPr>
              <a:t>GEDTS Support Line – Where to Find Matrix </a:t>
            </a:r>
          </a:p>
        </p:txBody>
      </p:sp>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23</a:t>
            </a:fld>
            <a:endParaRPr lang="en-US"/>
          </a:p>
        </p:txBody>
      </p:sp>
      <p:sp>
        <p:nvSpPr>
          <p:cNvPr id="9" name="TextBox 8">
            <a:extLst>
              <a:ext uri="{FF2B5EF4-FFF2-40B4-BE49-F238E27FC236}">
                <a16:creationId xmlns:a16="http://schemas.microsoft.com/office/drawing/2014/main" id="{749614E5-531C-48F5-A8F8-6C194639FF7F}"/>
              </a:ext>
            </a:extLst>
          </p:cNvPr>
          <p:cNvSpPr txBox="1"/>
          <p:nvPr/>
        </p:nvSpPr>
        <p:spPr>
          <a:xfrm>
            <a:off x="2392171" y="1896063"/>
            <a:ext cx="3529659" cy="646331"/>
          </a:xfrm>
          <a:prstGeom prst="rect">
            <a:avLst/>
          </a:prstGeom>
          <a:noFill/>
        </p:spPr>
        <p:txBody>
          <a:bodyPr wrap="square" lIns="91440" tIns="45720" rIns="91440" bIns="45720" anchor="t">
            <a:spAutoFit/>
          </a:bodyPr>
          <a:lstStyle/>
          <a:p>
            <a:pPr marL="282575" indent="-282575">
              <a:tabLst>
                <a:tab pos="282575" algn="l"/>
              </a:tabLst>
            </a:pPr>
            <a:r>
              <a:rPr lang="en-US" dirty="0"/>
              <a:t>a)</a:t>
            </a:r>
            <a:r>
              <a:rPr lang="en-US" sz="600" dirty="0">
                <a:latin typeface="Times New Roman"/>
                <a:cs typeface="Times New Roman"/>
              </a:rPr>
              <a:t> 	</a:t>
            </a:r>
            <a:r>
              <a:rPr lang="en-US" dirty="0"/>
              <a:t>Click on GEDTS Support Contacts</a:t>
            </a:r>
          </a:p>
          <a:p>
            <a:pPr marL="282575" indent="-282575">
              <a:tabLst>
                <a:tab pos="282575" algn="l"/>
              </a:tabLst>
            </a:pPr>
            <a:r>
              <a:rPr lang="en-US" dirty="0"/>
              <a:t>b) Open and Print document</a:t>
            </a:r>
          </a:p>
        </p:txBody>
      </p:sp>
      <p:sp>
        <p:nvSpPr>
          <p:cNvPr id="11" name="TextBox 10">
            <a:extLst>
              <a:ext uri="{FF2B5EF4-FFF2-40B4-BE49-F238E27FC236}">
                <a16:creationId xmlns:a16="http://schemas.microsoft.com/office/drawing/2014/main" id="{30FBAD0C-9868-4F5C-9A3C-C3ECE633566C}"/>
              </a:ext>
            </a:extLst>
          </p:cNvPr>
          <p:cNvSpPr txBox="1"/>
          <p:nvPr/>
        </p:nvSpPr>
        <p:spPr>
          <a:xfrm>
            <a:off x="2392171" y="1331985"/>
            <a:ext cx="3442573" cy="369332"/>
          </a:xfrm>
          <a:prstGeom prst="rect">
            <a:avLst/>
          </a:prstGeom>
          <a:noFill/>
        </p:spPr>
        <p:txBody>
          <a:bodyPr wrap="square" rtlCol="0">
            <a:spAutoFit/>
          </a:bodyPr>
          <a:lstStyle/>
          <a:p>
            <a:r>
              <a:rPr lang="en-US" b="1">
                <a:solidFill>
                  <a:srgbClr val="002060"/>
                </a:solidFill>
              </a:rPr>
              <a:t>Step 3:  Select Matrix</a:t>
            </a:r>
          </a:p>
        </p:txBody>
      </p:sp>
      <p:pic>
        <p:nvPicPr>
          <p:cNvPr id="26" name="Picture 25">
            <a:extLst>
              <a:ext uri="{FF2B5EF4-FFF2-40B4-BE49-F238E27FC236}">
                <a16:creationId xmlns:a16="http://schemas.microsoft.com/office/drawing/2014/main" id="{F27F4234-5A39-4C61-BCA2-A9424671051C}"/>
              </a:ext>
            </a:extLst>
          </p:cNvPr>
          <p:cNvPicPr>
            <a:picLocks noChangeAspect="1"/>
          </p:cNvPicPr>
          <p:nvPr/>
        </p:nvPicPr>
        <p:blipFill>
          <a:blip r:embed="rId2"/>
          <a:stretch>
            <a:fillRect/>
          </a:stretch>
        </p:blipFill>
        <p:spPr>
          <a:xfrm>
            <a:off x="679813" y="3052002"/>
            <a:ext cx="4763044" cy="1407263"/>
          </a:xfrm>
          <a:prstGeom prst="rect">
            <a:avLst/>
          </a:prstGeom>
        </p:spPr>
      </p:pic>
      <p:pic>
        <p:nvPicPr>
          <p:cNvPr id="3" name="Picture 2">
            <a:extLst>
              <a:ext uri="{FF2B5EF4-FFF2-40B4-BE49-F238E27FC236}">
                <a16:creationId xmlns:a16="http://schemas.microsoft.com/office/drawing/2014/main" id="{EC33F9E6-67B7-8495-10C7-53B6D3FC2B4D}"/>
              </a:ext>
            </a:extLst>
          </p:cNvPr>
          <p:cNvPicPr>
            <a:picLocks noChangeAspect="1"/>
          </p:cNvPicPr>
          <p:nvPr/>
        </p:nvPicPr>
        <p:blipFill>
          <a:blip r:embed="rId3"/>
          <a:stretch>
            <a:fillRect/>
          </a:stretch>
        </p:blipFill>
        <p:spPr>
          <a:xfrm>
            <a:off x="6095999" y="2290567"/>
            <a:ext cx="5139847" cy="3374935"/>
          </a:xfrm>
          <a:prstGeom prst="rect">
            <a:avLst/>
          </a:prstGeom>
        </p:spPr>
      </p:pic>
      <p:pic>
        <p:nvPicPr>
          <p:cNvPr id="2" name="Picture 1" descr="A blue letter p on a black background">
            <a:extLst>
              <a:ext uri="{FF2B5EF4-FFF2-40B4-BE49-F238E27FC236}">
                <a16:creationId xmlns:a16="http://schemas.microsoft.com/office/drawing/2014/main" id="{399EB8C1-7D15-4066-9600-4229B79D1F04}"/>
              </a:ext>
            </a:extLst>
          </p:cNvPr>
          <p:cNvPicPr>
            <a:picLocks noChangeAspect="1"/>
          </p:cNvPicPr>
          <p:nvPr/>
        </p:nvPicPr>
        <p:blipFill>
          <a:blip r:embed="rId4"/>
          <a:stretch>
            <a:fillRect/>
          </a:stretch>
        </p:blipFill>
        <p:spPr>
          <a:xfrm>
            <a:off x="506709" y="5902680"/>
            <a:ext cx="932985" cy="983466"/>
          </a:xfrm>
          <a:prstGeom prst="rect">
            <a:avLst/>
          </a:prstGeom>
        </p:spPr>
      </p:pic>
    </p:spTree>
    <p:extLst>
      <p:ext uri="{BB962C8B-B14F-4D97-AF65-F5344CB8AC3E}">
        <p14:creationId xmlns:p14="http://schemas.microsoft.com/office/powerpoint/2010/main" val="95089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E720-DBEF-4CA6-8374-53BC8A5F4DE9}"/>
              </a:ext>
            </a:extLst>
          </p:cNvPr>
          <p:cNvSpPr>
            <a:spLocks noGrp="1"/>
          </p:cNvSpPr>
          <p:nvPr>
            <p:ph type="title"/>
          </p:nvPr>
        </p:nvSpPr>
        <p:spPr>
          <a:xfrm>
            <a:off x="401444" y="375625"/>
            <a:ext cx="11351941" cy="1165587"/>
          </a:xfrm>
        </p:spPr>
        <p:txBody>
          <a:bodyPr/>
          <a:lstStyle/>
          <a:p>
            <a:r>
              <a:rPr lang="en-US" dirty="0">
                <a:latin typeface="Arial"/>
                <a:cs typeface="Arial"/>
              </a:rPr>
              <a:t>GEDTS Support Line – All-in-One (Quality, Tech, and Customer Support) 888-344-7924</a:t>
            </a:r>
          </a:p>
        </p:txBody>
      </p:sp>
      <p:sp>
        <p:nvSpPr>
          <p:cNvPr id="4" name="Slide Number Placeholder 3">
            <a:extLst>
              <a:ext uri="{FF2B5EF4-FFF2-40B4-BE49-F238E27FC236}">
                <a16:creationId xmlns:a16="http://schemas.microsoft.com/office/drawing/2014/main" id="{6759DFCC-48C5-4F3F-A21E-02D10D2E10B3}"/>
              </a:ext>
            </a:extLst>
          </p:cNvPr>
          <p:cNvSpPr>
            <a:spLocks noGrp="1"/>
          </p:cNvSpPr>
          <p:nvPr>
            <p:ph type="sldNum" sz="quarter" idx="12"/>
          </p:nvPr>
        </p:nvSpPr>
        <p:spPr/>
        <p:txBody>
          <a:bodyPr/>
          <a:lstStyle/>
          <a:p>
            <a:fld id="{BAE26A2A-DE5F-EA41-900F-AB5C4F1D9848}" type="slidenum">
              <a:rPr lang="en-US" smtClean="0"/>
              <a:t>24</a:t>
            </a:fld>
            <a:endParaRPr lang="en-US"/>
          </a:p>
        </p:txBody>
      </p:sp>
      <p:sp>
        <p:nvSpPr>
          <p:cNvPr id="8" name="TextBox 7">
            <a:extLst>
              <a:ext uri="{FF2B5EF4-FFF2-40B4-BE49-F238E27FC236}">
                <a16:creationId xmlns:a16="http://schemas.microsoft.com/office/drawing/2014/main" id="{EDFAB688-417C-4404-B164-E44565A402AC}"/>
              </a:ext>
            </a:extLst>
          </p:cNvPr>
          <p:cNvSpPr txBox="1"/>
          <p:nvPr/>
        </p:nvSpPr>
        <p:spPr>
          <a:xfrm>
            <a:off x="2634649" y="1109694"/>
            <a:ext cx="8033657" cy="923330"/>
          </a:xfrm>
          <a:prstGeom prst="rect">
            <a:avLst/>
          </a:prstGeom>
          <a:noFill/>
        </p:spPr>
        <p:txBody>
          <a:bodyPr wrap="square" lIns="91440" tIns="45720" rIns="91440" bIns="45720" rtlCol="0" anchor="t">
            <a:spAutoFit/>
          </a:bodyPr>
          <a:lstStyle/>
          <a:p>
            <a:endParaRPr lang="en-US" b="1">
              <a:solidFill>
                <a:srgbClr val="000000"/>
              </a:solidFill>
              <a:latin typeface="Arial"/>
              <a:cs typeface="Arial"/>
            </a:endParaRPr>
          </a:p>
          <a:p>
            <a:pPr algn="ctr"/>
            <a:r>
              <a:rPr lang="en-US" b="1">
                <a:solidFill>
                  <a:srgbClr val="FF0000"/>
                </a:solidFill>
                <a:latin typeface="Arial"/>
                <a:cs typeface="Arial"/>
              </a:rPr>
              <a:t>This support line is for GED® </a:t>
            </a:r>
            <a:r>
              <a:rPr lang="en-US" b="1" u="sng">
                <a:solidFill>
                  <a:srgbClr val="FF0000"/>
                </a:solidFill>
                <a:latin typeface="Arial"/>
                <a:cs typeface="Arial"/>
              </a:rPr>
              <a:t>testing centers only </a:t>
            </a:r>
            <a:r>
              <a:rPr lang="en-US" b="1">
                <a:solidFill>
                  <a:srgbClr val="FF0000"/>
                </a:solidFill>
                <a:latin typeface="Arial"/>
                <a:cs typeface="Arial"/>
              </a:rPr>
              <a:t>– please do not give this number to your students. </a:t>
            </a:r>
            <a:endParaRPr lang="en-US">
              <a:solidFill>
                <a:srgbClr val="FF0000"/>
              </a:solidFill>
              <a:cs typeface="Calibri"/>
            </a:endParaRPr>
          </a:p>
        </p:txBody>
      </p:sp>
      <p:pic>
        <p:nvPicPr>
          <p:cNvPr id="10" name="Content Placeholder 9">
            <a:extLst>
              <a:ext uri="{FF2B5EF4-FFF2-40B4-BE49-F238E27FC236}">
                <a16:creationId xmlns:a16="http://schemas.microsoft.com/office/drawing/2014/main" id="{DE198D73-775E-0C42-85A4-8BC48DD5C953}"/>
              </a:ext>
            </a:extLst>
          </p:cNvPr>
          <p:cNvPicPr>
            <a:picLocks noGrp="1" noChangeAspect="1"/>
          </p:cNvPicPr>
          <p:nvPr>
            <p:ph idx="1"/>
          </p:nvPr>
        </p:nvPicPr>
        <p:blipFill>
          <a:blip r:embed="rId2"/>
          <a:stretch>
            <a:fillRect/>
          </a:stretch>
        </p:blipFill>
        <p:spPr>
          <a:xfrm>
            <a:off x="2249820" y="2031231"/>
            <a:ext cx="6713364" cy="4559076"/>
          </a:xfrm>
        </p:spPr>
      </p:pic>
      <p:pic>
        <p:nvPicPr>
          <p:cNvPr id="3" name="Picture 2" descr="A blue letter p on a black background">
            <a:extLst>
              <a:ext uri="{FF2B5EF4-FFF2-40B4-BE49-F238E27FC236}">
                <a16:creationId xmlns:a16="http://schemas.microsoft.com/office/drawing/2014/main" id="{08D687E0-D015-3718-F9F8-DCEC9EB1895D}"/>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821659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E720-DBEF-4CA6-8374-53BC8A5F4DE9}"/>
              </a:ext>
            </a:extLst>
          </p:cNvPr>
          <p:cNvSpPr>
            <a:spLocks noGrp="1"/>
          </p:cNvSpPr>
          <p:nvPr>
            <p:ph type="title"/>
          </p:nvPr>
        </p:nvSpPr>
        <p:spPr>
          <a:xfrm>
            <a:off x="506709" y="525109"/>
            <a:ext cx="10680100" cy="1016016"/>
          </a:xfrm>
        </p:spPr>
        <p:txBody>
          <a:bodyPr>
            <a:normAutofit/>
          </a:bodyPr>
          <a:lstStyle/>
          <a:p>
            <a:r>
              <a:rPr lang="en-US" dirty="0">
                <a:latin typeface="Arial"/>
                <a:cs typeface="Arial"/>
              </a:rPr>
              <a:t>GEDTS Support Line – Customer Service For Students/Candidates – 877-392-6433</a:t>
            </a:r>
          </a:p>
        </p:txBody>
      </p:sp>
      <p:sp>
        <p:nvSpPr>
          <p:cNvPr id="4" name="Slide Number Placeholder 3">
            <a:extLst>
              <a:ext uri="{FF2B5EF4-FFF2-40B4-BE49-F238E27FC236}">
                <a16:creationId xmlns:a16="http://schemas.microsoft.com/office/drawing/2014/main" id="{6759DFCC-48C5-4F3F-A21E-02D10D2E10B3}"/>
              </a:ext>
            </a:extLst>
          </p:cNvPr>
          <p:cNvSpPr>
            <a:spLocks noGrp="1"/>
          </p:cNvSpPr>
          <p:nvPr>
            <p:ph type="sldNum" sz="quarter" idx="12"/>
          </p:nvPr>
        </p:nvSpPr>
        <p:spPr/>
        <p:txBody>
          <a:bodyPr/>
          <a:lstStyle/>
          <a:p>
            <a:fld id="{BAE26A2A-DE5F-EA41-900F-AB5C4F1D9848}" type="slidenum">
              <a:rPr lang="en-US" smtClean="0"/>
              <a:t>25</a:t>
            </a:fld>
            <a:endParaRPr lang="en-US"/>
          </a:p>
        </p:txBody>
      </p:sp>
      <p:pic>
        <p:nvPicPr>
          <p:cNvPr id="9" name="Content Placeholder 8">
            <a:extLst>
              <a:ext uri="{FF2B5EF4-FFF2-40B4-BE49-F238E27FC236}">
                <a16:creationId xmlns:a16="http://schemas.microsoft.com/office/drawing/2014/main" id="{8E122044-C48B-AD9A-97A2-F863DAAB1374}"/>
              </a:ext>
            </a:extLst>
          </p:cNvPr>
          <p:cNvPicPr>
            <a:picLocks noGrp="1" noChangeAspect="1"/>
          </p:cNvPicPr>
          <p:nvPr>
            <p:ph idx="1"/>
          </p:nvPr>
        </p:nvPicPr>
        <p:blipFill>
          <a:blip r:embed="rId2"/>
          <a:stretch>
            <a:fillRect/>
          </a:stretch>
        </p:blipFill>
        <p:spPr>
          <a:xfrm>
            <a:off x="711398" y="2404775"/>
            <a:ext cx="11093431" cy="2048449"/>
          </a:xfrm>
        </p:spPr>
      </p:pic>
      <p:pic>
        <p:nvPicPr>
          <p:cNvPr id="3" name="Picture 2" descr="A blue letter p on a black background">
            <a:extLst>
              <a:ext uri="{FF2B5EF4-FFF2-40B4-BE49-F238E27FC236}">
                <a16:creationId xmlns:a16="http://schemas.microsoft.com/office/drawing/2014/main" id="{856D233D-A1E6-81F4-7217-3E4D33A0A8F1}"/>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699541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3199-C179-C183-58A5-3F65CE8B8A8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344ED74-BDEE-F437-DDF2-AFAE761822D2}"/>
              </a:ext>
            </a:extLst>
          </p:cNvPr>
          <p:cNvSpPr>
            <a:spLocks noGrp="1"/>
          </p:cNvSpPr>
          <p:nvPr>
            <p:ph type="title"/>
          </p:nvPr>
        </p:nvSpPr>
        <p:spPr/>
        <p:txBody>
          <a:bodyPr/>
          <a:lstStyle/>
          <a:p>
            <a:r>
              <a:rPr lang="en-US" sz="4800" spc="-75" dirty="0"/>
              <a:t>Navigating the Policies and Procedures Guide</a:t>
            </a:r>
            <a:endParaRPr lang="en-US" dirty="0"/>
          </a:p>
        </p:txBody>
      </p:sp>
      <p:sp>
        <p:nvSpPr>
          <p:cNvPr id="4" name="Slide Number Placeholder 3">
            <a:extLst>
              <a:ext uri="{FF2B5EF4-FFF2-40B4-BE49-F238E27FC236}">
                <a16:creationId xmlns:a16="http://schemas.microsoft.com/office/drawing/2014/main" id="{2F660F49-FEBC-859F-312F-A54D1AC1A14D}"/>
              </a:ext>
            </a:extLst>
          </p:cNvPr>
          <p:cNvSpPr>
            <a:spLocks noGrp="1"/>
          </p:cNvSpPr>
          <p:nvPr>
            <p:ph type="sldNum" sz="quarter" idx="10"/>
          </p:nvPr>
        </p:nvSpPr>
        <p:spPr/>
        <p:txBody>
          <a:bodyPr/>
          <a:lstStyle/>
          <a:p>
            <a:fld id="{BAE26A2A-DE5F-EA41-900F-AB5C4F1D9848}" type="slidenum">
              <a:rPr lang="en-US" smtClean="0"/>
              <a:t>26</a:t>
            </a:fld>
            <a:endParaRPr lang="en-US"/>
          </a:p>
        </p:txBody>
      </p:sp>
      <p:pic>
        <p:nvPicPr>
          <p:cNvPr id="2" name="Picture 1" descr="A blue letter p on a black background">
            <a:extLst>
              <a:ext uri="{FF2B5EF4-FFF2-40B4-BE49-F238E27FC236}">
                <a16:creationId xmlns:a16="http://schemas.microsoft.com/office/drawing/2014/main" id="{DC2C6EF1-C187-C921-9EC5-8809634B6100}"/>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156EEF69-A0C9-770B-D97D-4D09889B88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903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a:xfrm>
            <a:off x="506709" y="270414"/>
            <a:ext cx="9832329" cy="546021"/>
          </a:xfrm>
        </p:spPr>
        <p:txBody>
          <a:bodyPr>
            <a:normAutofit fontScale="90000"/>
          </a:bodyPr>
          <a:lstStyle/>
          <a:p>
            <a:r>
              <a:rPr lang="en-US" dirty="0"/>
              <a:t>How to Locate Policies and Procedures Guide</a:t>
            </a:r>
          </a:p>
        </p:txBody>
      </p:sp>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27</a:t>
            </a:fld>
            <a:endParaRPr lang="en-US"/>
          </a:p>
        </p:txBody>
      </p:sp>
      <p:sp>
        <p:nvSpPr>
          <p:cNvPr id="9" name="TextBox 8">
            <a:extLst>
              <a:ext uri="{FF2B5EF4-FFF2-40B4-BE49-F238E27FC236}">
                <a16:creationId xmlns:a16="http://schemas.microsoft.com/office/drawing/2014/main" id="{749614E5-531C-48F5-A8F8-6C194639FF7F}"/>
              </a:ext>
            </a:extLst>
          </p:cNvPr>
          <p:cNvSpPr txBox="1"/>
          <p:nvPr/>
        </p:nvSpPr>
        <p:spPr>
          <a:xfrm>
            <a:off x="2392170" y="1896062"/>
            <a:ext cx="3673432" cy="1754326"/>
          </a:xfrm>
          <a:prstGeom prst="rect">
            <a:avLst/>
          </a:prstGeom>
          <a:noFill/>
        </p:spPr>
        <p:txBody>
          <a:bodyPr wrap="square" lIns="91440" tIns="45720" rIns="91440" bIns="45720" anchor="t">
            <a:spAutoFit/>
          </a:bodyPr>
          <a:lstStyle/>
          <a:p>
            <a:pPr marL="282575" indent="-282575">
              <a:tabLst>
                <a:tab pos="282575" algn="l"/>
              </a:tabLst>
            </a:pPr>
            <a:r>
              <a:rPr lang="en-US"/>
              <a:t>a)</a:t>
            </a:r>
            <a:r>
              <a:rPr lang="en-US" sz="600">
                <a:latin typeface="Times New Roman"/>
                <a:cs typeface="Times New Roman"/>
              </a:rPr>
              <a:t> 	</a:t>
            </a:r>
            <a:r>
              <a:rPr lang="en-US"/>
              <a:t>Navigate to Connect: </a:t>
            </a:r>
            <a:r>
              <a:rPr lang="en-US">
                <a:ea typeface="+mn-lt"/>
                <a:cs typeface="+mn-lt"/>
              </a:rPr>
              <a:t>https://connect.pearsonvue.com</a:t>
            </a:r>
            <a:endParaRPr lang="en-US">
              <a:cs typeface="Calibri"/>
            </a:endParaRPr>
          </a:p>
          <a:p>
            <a:pPr marL="282575" indent="-282575">
              <a:tabLst>
                <a:tab pos="282575" algn="l"/>
              </a:tabLst>
            </a:pPr>
            <a:r>
              <a:rPr lang="en-US"/>
              <a:t>b)	</a:t>
            </a:r>
            <a:r>
              <a:rPr lang="en-US">
                <a:latin typeface="Calibri"/>
                <a:cs typeface="Times New Roman"/>
              </a:rPr>
              <a:t>S</a:t>
            </a:r>
            <a:r>
              <a:rPr lang="en-US">
                <a:latin typeface="Calibri"/>
                <a:cs typeface="Calibri"/>
              </a:rPr>
              <a:t>ign-in</a:t>
            </a:r>
            <a:r>
              <a:rPr lang="en-US"/>
              <a:t> page, type your username, password, and site ID, and click Login.</a:t>
            </a:r>
            <a:endParaRPr lang="en-US">
              <a:cs typeface="Calibri"/>
            </a:endParaRPr>
          </a:p>
        </p:txBody>
      </p:sp>
      <p:sp>
        <p:nvSpPr>
          <p:cNvPr id="11" name="TextBox 10">
            <a:extLst>
              <a:ext uri="{FF2B5EF4-FFF2-40B4-BE49-F238E27FC236}">
                <a16:creationId xmlns:a16="http://schemas.microsoft.com/office/drawing/2014/main" id="{30FBAD0C-9868-4F5C-9A3C-C3ECE633566C}"/>
              </a:ext>
            </a:extLst>
          </p:cNvPr>
          <p:cNvSpPr txBox="1"/>
          <p:nvPr/>
        </p:nvSpPr>
        <p:spPr>
          <a:xfrm>
            <a:off x="2392171" y="1331985"/>
            <a:ext cx="3442573" cy="369332"/>
          </a:xfrm>
          <a:prstGeom prst="rect">
            <a:avLst/>
          </a:prstGeom>
          <a:noFill/>
        </p:spPr>
        <p:txBody>
          <a:bodyPr wrap="square" lIns="91440" tIns="45720" rIns="91440" bIns="45720" rtlCol="0" anchor="t">
            <a:spAutoFit/>
          </a:bodyPr>
          <a:lstStyle/>
          <a:p>
            <a:r>
              <a:rPr lang="en-US" b="1">
                <a:solidFill>
                  <a:srgbClr val="002060"/>
                </a:solidFill>
              </a:rPr>
              <a:t>Step 1:  Log Into Connect</a:t>
            </a:r>
          </a:p>
        </p:txBody>
      </p:sp>
      <p:sp>
        <p:nvSpPr>
          <p:cNvPr id="14" name="TextBox 13">
            <a:extLst>
              <a:ext uri="{FF2B5EF4-FFF2-40B4-BE49-F238E27FC236}">
                <a16:creationId xmlns:a16="http://schemas.microsoft.com/office/drawing/2014/main" id="{D34E18F1-6A45-40D3-98EB-C1B517044376}"/>
              </a:ext>
            </a:extLst>
          </p:cNvPr>
          <p:cNvSpPr txBox="1"/>
          <p:nvPr/>
        </p:nvSpPr>
        <p:spPr>
          <a:xfrm>
            <a:off x="6572285" y="1331986"/>
            <a:ext cx="3442573" cy="646331"/>
          </a:xfrm>
          <a:prstGeom prst="rect">
            <a:avLst/>
          </a:prstGeom>
          <a:noFill/>
        </p:spPr>
        <p:txBody>
          <a:bodyPr wrap="square" lIns="91440" tIns="45720" rIns="91440" bIns="45720" rtlCol="0" anchor="t">
            <a:spAutoFit/>
          </a:bodyPr>
          <a:lstStyle/>
          <a:p>
            <a:r>
              <a:rPr lang="en-US" b="1">
                <a:solidFill>
                  <a:srgbClr val="002060"/>
                </a:solidFill>
              </a:rPr>
              <a:t>Step 2:  Resources/Test Center Guides</a:t>
            </a:r>
          </a:p>
        </p:txBody>
      </p:sp>
      <p:sp>
        <p:nvSpPr>
          <p:cNvPr id="19" name="TextBox 18">
            <a:extLst>
              <a:ext uri="{FF2B5EF4-FFF2-40B4-BE49-F238E27FC236}">
                <a16:creationId xmlns:a16="http://schemas.microsoft.com/office/drawing/2014/main" id="{2FA76341-C496-4DBF-94B7-46C423E51606}"/>
              </a:ext>
            </a:extLst>
          </p:cNvPr>
          <p:cNvSpPr txBox="1"/>
          <p:nvPr/>
        </p:nvSpPr>
        <p:spPr>
          <a:xfrm>
            <a:off x="6572285" y="1841635"/>
            <a:ext cx="3529659" cy="646331"/>
          </a:xfrm>
          <a:prstGeom prst="rect">
            <a:avLst/>
          </a:prstGeom>
          <a:noFill/>
        </p:spPr>
        <p:txBody>
          <a:bodyPr wrap="square" lIns="91440" tIns="45720" rIns="91440" bIns="45720" anchor="t">
            <a:spAutoFit/>
          </a:bodyPr>
          <a:lstStyle/>
          <a:p>
            <a:pPr marL="282575" indent="-282575">
              <a:tabLst>
                <a:tab pos="282575" algn="l"/>
              </a:tabLst>
            </a:pPr>
            <a:r>
              <a:rPr lang="en-US"/>
              <a:t>a) Click on Resources</a:t>
            </a:r>
          </a:p>
          <a:p>
            <a:pPr marL="282575" indent="-282575">
              <a:tabLst>
                <a:tab pos="282575" algn="l"/>
              </a:tabLst>
            </a:pPr>
            <a:r>
              <a:rPr lang="en-US"/>
              <a:t>b) Click Test Center Guides</a:t>
            </a:r>
            <a:endParaRPr lang="en-US">
              <a:cs typeface="Calibri"/>
            </a:endParaRPr>
          </a:p>
        </p:txBody>
      </p:sp>
      <p:pic>
        <p:nvPicPr>
          <p:cNvPr id="4" name="Picture 5" descr="Graphical user interface, text, application, email&#10;&#10;Description automatically generated">
            <a:extLst>
              <a:ext uri="{FF2B5EF4-FFF2-40B4-BE49-F238E27FC236}">
                <a16:creationId xmlns:a16="http://schemas.microsoft.com/office/drawing/2014/main" id="{5C49A556-9C03-5645-EB6D-C1FF02BD109E}"/>
              </a:ext>
            </a:extLst>
          </p:cNvPr>
          <p:cNvPicPr>
            <a:picLocks noChangeAspect="1"/>
          </p:cNvPicPr>
          <p:nvPr/>
        </p:nvPicPr>
        <p:blipFill>
          <a:blip r:embed="rId2"/>
          <a:stretch>
            <a:fillRect/>
          </a:stretch>
        </p:blipFill>
        <p:spPr>
          <a:xfrm>
            <a:off x="1791223" y="3657823"/>
            <a:ext cx="4655586" cy="2496480"/>
          </a:xfrm>
          <a:prstGeom prst="rect">
            <a:avLst/>
          </a:prstGeom>
        </p:spPr>
      </p:pic>
      <p:pic>
        <p:nvPicPr>
          <p:cNvPr id="2" name="Picture 2" descr="Graphical user interface, text, application&#10;&#10;Description automatically generated">
            <a:extLst>
              <a:ext uri="{FF2B5EF4-FFF2-40B4-BE49-F238E27FC236}">
                <a16:creationId xmlns:a16="http://schemas.microsoft.com/office/drawing/2014/main" id="{40D8CA20-8512-1638-B295-250DD776100B}"/>
              </a:ext>
            </a:extLst>
          </p:cNvPr>
          <p:cNvPicPr>
            <a:picLocks noChangeAspect="1"/>
          </p:cNvPicPr>
          <p:nvPr/>
        </p:nvPicPr>
        <p:blipFill>
          <a:blip r:embed="rId3"/>
          <a:stretch>
            <a:fillRect/>
          </a:stretch>
        </p:blipFill>
        <p:spPr>
          <a:xfrm>
            <a:off x="6832700" y="2913022"/>
            <a:ext cx="1155607" cy="2989658"/>
          </a:xfrm>
          <a:prstGeom prst="rect">
            <a:avLst/>
          </a:prstGeom>
        </p:spPr>
      </p:pic>
      <p:pic>
        <p:nvPicPr>
          <p:cNvPr id="3" name="Picture 5" descr="Graphical user interface, application, Word&#10;&#10;Description automatically generated">
            <a:extLst>
              <a:ext uri="{FF2B5EF4-FFF2-40B4-BE49-F238E27FC236}">
                <a16:creationId xmlns:a16="http://schemas.microsoft.com/office/drawing/2014/main" id="{250C8329-6AD6-AD37-55DB-9C54F9436580}"/>
              </a:ext>
            </a:extLst>
          </p:cNvPr>
          <p:cNvPicPr>
            <a:picLocks noChangeAspect="1"/>
          </p:cNvPicPr>
          <p:nvPr/>
        </p:nvPicPr>
        <p:blipFill>
          <a:blip r:embed="rId4"/>
          <a:stretch>
            <a:fillRect/>
          </a:stretch>
        </p:blipFill>
        <p:spPr>
          <a:xfrm>
            <a:off x="8159721" y="2854967"/>
            <a:ext cx="2866729" cy="2881953"/>
          </a:xfrm>
          <a:prstGeom prst="rect">
            <a:avLst/>
          </a:prstGeom>
        </p:spPr>
      </p:pic>
      <p:pic>
        <p:nvPicPr>
          <p:cNvPr id="6" name="Picture 5" descr="A blue letter p on a black background">
            <a:extLst>
              <a:ext uri="{FF2B5EF4-FFF2-40B4-BE49-F238E27FC236}">
                <a16:creationId xmlns:a16="http://schemas.microsoft.com/office/drawing/2014/main" id="{7D6ECB91-7B54-EE44-761E-244C93C75483}"/>
              </a:ext>
            </a:extLst>
          </p:cNvPr>
          <p:cNvPicPr>
            <a:picLocks noChangeAspect="1"/>
          </p:cNvPicPr>
          <p:nvPr/>
        </p:nvPicPr>
        <p:blipFill>
          <a:blip r:embed="rId5"/>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778154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59E24037-3F3C-CF71-8B48-FBE0AB41CD4D}"/>
              </a:ext>
            </a:extLst>
          </p:cNvPr>
          <p:cNvPicPr>
            <a:picLocks noChangeAspect="1"/>
          </p:cNvPicPr>
          <p:nvPr/>
        </p:nvPicPr>
        <p:blipFill>
          <a:blip r:embed="rId2"/>
          <a:stretch>
            <a:fillRect/>
          </a:stretch>
        </p:blipFill>
        <p:spPr>
          <a:xfrm>
            <a:off x="3111081" y="5380457"/>
            <a:ext cx="607083" cy="712218"/>
          </a:xfrm>
          <a:prstGeom prst="rect">
            <a:avLst/>
          </a:prstGeom>
        </p:spPr>
      </p:pic>
      <p:sp>
        <p:nvSpPr>
          <p:cNvPr id="3" name="TextBox 2">
            <a:extLst>
              <a:ext uri="{FF2B5EF4-FFF2-40B4-BE49-F238E27FC236}">
                <a16:creationId xmlns:a16="http://schemas.microsoft.com/office/drawing/2014/main" id="{7D6BE21A-FBFD-4D33-99E8-00694FB64EDF}"/>
              </a:ext>
            </a:extLst>
          </p:cNvPr>
          <p:cNvSpPr txBox="1"/>
          <p:nvPr/>
        </p:nvSpPr>
        <p:spPr>
          <a:xfrm>
            <a:off x="8591715" y="2770324"/>
            <a:ext cx="2568975" cy="1477328"/>
          </a:xfrm>
          <a:prstGeom prst="rect">
            <a:avLst/>
          </a:prstGeom>
          <a:noFill/>
        </p:spPr>
        <p:txBody>
          <a:bodyPr wrap="square" lIns="91440" tIns="45720" rIns="91440" bIns="45720" rtlCol="0" anchor="t">
            <a:spAutoFit/>
          </a:bodyPr>
          <a:lstStyle/>
          <a:p>
            <a:r>
              <a:rPr lang="en-US" b="1" dirty="0">
                <a:solidFill>
                  <a:srgbClr val="FF0000"/>
                </a:solidFill>
              </a:rPr>
              <a:t>Tip:  Click the     icons located to the left of each chapter or section name to expand or collapse the sections.</a:t>
            </a:r>
            <a:endParaRPr lang="en-US" b="1" dirty="0">
              <a:solidFill>
                <a:srgbClr val="FF0000"/>
              </a:solidFill>
              <a:cs typeface="Calibri"/>
            </a:endParaRPr>
          </a:p>
        </p:txBody>
      </p:sp>
      <p:sp>
        <p:nvSpPr>
          <p:cNvPr id="2" name="Title 1">
            <a:extLst>
              <a:ext uri="{FF2B5EF4-FFF2-40B4-BE49-F238E27FC236}">
                <a16:creationId xmlns:a16="http://schemas.microsoft.com/office/drawing/2014/main" id="{18381917-896F-455D-97AA-6DB7090F2F1F}"/>
              </a:ext>
            </a:extLst>
          </p:cNvPr>
          <p:cNvSpPr>
            <a:spLocks noGrp="1"/>
          </p:cNvSpPr>
          <p:nvPr>
            <p:ph type="title"/>
          </p:nvPr>
        </p:nvSpPr>
        <p:spPr/>
        <p:txBody>
          <a:bodyPr>
            <a:normAutofit/>
          </a:bodyPr>
          <a:lstStyle/>
          <a:p>
            <a:r>
              <a:rPr lang="en-US" dirty="0"/>
              <a:t>Policies and Procedures Guide – Table of Contents</a:t>
            </a:r>
            <a:br>
              <a:rPr lang="en-US" dirty="0"/>
            </a:br>
            <a:endParaRPr lang="en-US" dirty="0"/>
          </a:p>
        </p:txBody>
      </p:sp>
      <p:sp>
        <p:nvSpPr>
          <p:cNvPr id="4" name="Slide Number Placeholder 3">
            <a:extLst>
              <a:ext uri="{FF2B5EF4-FFF2-40B4-BE49-F238E27FC236}">
                <a16:creationId xmlns:a16="http://schemas.microsoft.com/office/drawing/2014/main" id="{D0AE5364-34A2-498B-9590-6F5CDB7DCF7D}"/>
              </a:ext>
            </a:extLst>
          </p:cNvPr>
          <p:cNvSpPr>
            <a:spLocks noGrp="1"/>
          </p:cNvSpPr>
          <p:nvPr>
            <p:ph type="sldNum" sz="quarter" idx="12"/>
          </p:nvPr>
        </p:nvSpPr>
        <p:spPr/>
        <p:txBody>
          <a:bodyPr/>
          <a:lstStyle/>
          <a:p>
            <a:fld id="{BAE26A2A-DE5F-EA41-900F-AB5C4F1D9848}" type="slidenum">
              <a:rPr lang="en-US" smtClean="0"/>
              <a:t>28</a:t>
            </a:fld>
            <a:endParaRPr lang="en-US"/>
          </a:p>
        </p:txBody>
      </p:sp>
      <p:sp>
        <p:nvSpPr>
          <p:cNvPr id="5" name="TextBox 4">
            <a:extLst>
              <a:ext uri="{FF2B5EF4-FFF2-40B4-BE49-F238E27FC236}">
                <a16:creationId xmlns:a16="http://schemas.microsoft.com/office/drawing/2014/main" id="{30B66DAF-3DD0-4A9D-82C4-6A03BAB0EA37}"/>
              </a:ext>
            </a:extLst>
          </p:cNvPr>
          <p:cNvSpPr txBox="1"/>
          <p:nvPr/>
        </p:nvSpPr>
        <p:spPr>
          <a:xfrm>
            <a:off x="504554" y="1209136"/>
            <a:ext cx="10791768" cy="707886"/>
          </a:xfrm>
          <a:prstGeom prst="rect">
            <a:avLst/>
          </a:prstGeom>
          <a:noFill/>
        </p:spPr>
        <p:txBody>
          <a:bodyPr wrap="square" lIns="91440" tIns="45720" rIns="91440" bIns="45720" rtlCol="0" anchor="t">
            <a:spAutoFit/>
          </a:bodyPr>
          <a:lstStyle/>
          <a:p>
            <a:r>
              <a:rPr lang="en-US" sz="2000" dirty="0"/>
              <a:t>The table of contents lists each chapter or section within the guide.  After you select a chapter or section in the table of contents, the content appears in the viewing window.</a:t>
            </a:r>
          </a:p>
        </p:txBody>
      </p:sp>
      <p:pic>
        <p:nvPicPr>
          <p:cNvPr id="6" name="Picture 6" descr="Graphical user interface, text, application, email&#10;&#10;Description automatically generated">
            <a:extLst>
              <a:ext uri="{FF2B5EF4-FFF2-40B4-BE49-F238E27FC236}">
                <a16:creationId xmlns:a16="http://schemas.microsoft.com/office/drawing/2014/main" id="{53D406FC-ABE6-7E51-59BF-D8AA9357F64C}"/>
              </a:ext>
            </a:extLst>
          </p:cNvPr>
          <p:cNvPicPr>
            <a:picLocks noChangeAspect="1"/>
          </p:cNvPicPr>
          <p:nvPr/>
        </p:nvPicPr>
        <p:blipFill>
          <a:blip r:embed="rId3"/>
          <a:stretch>
            <a:fillRect/>
          </a:stretch>
        </p:blipFill>
        <p:spPr>
          <a:xfrm>
            <a:off x="1129207" y="1773815"/>
            <a:ext cx="6840010" cy="4687961"/>
          </a:xfrm>
          <a:prstGeom prst="rect">
            <a:avLst/>
          </a:prstGeom>
        </p:spPr>
      </p:pic>
      <p:pic>
        <p:nvPicPr>
          <p:cNvPr id="7" name="Picture 6" descr="A blue letter p on a black background">
            <a:extLst>
              <a:ext uri="{FF2B5EF4-FFF2-40B4-BE49-F238E27FC236}">
                <a16:creationId xmlns:a16="http://schemas.microsoft.com/office/drawing/2014/main" id="{15C68214-058E-0E20-8246-AAC864CFCE20}"/>
              </a:ext>
            </a:extLst>
          </p:cNvPr>
          <p:cNvPicPr>
            <a:picLocks noChangeAspect="1"/>
          </p:cNvPicPr>
          <p:nvPr/>
        </p:nvPicPr>
        <p:blipFill>
          <a:blip r:embed="rId4"/>
          <a:stretch>
            <a:fillRect/>
          </a:stretch>
        </p:blipFill>
        <p:spPr>
          <a:xfrm>
            <a:off x="506709" y="5902680"/>
            <a:ext cx="932985" cy="983466"/>
          </a:xfrm>
          <a:prstGeom prst="rect">
            <a:avLst/>
          </a:prstGeom>
        </p:spPr>
      </p:pic>
      <p:pic>
        <p:nvPicPr>
          <p:cNvPr id="10" name="Picture 9">
            <a:extLst>
              <a:ext uri="{FF2B5EF4-FFF2-40B4-BE49-F238E27FC236}">
                <a16:creationId xmlns:a16="http://schemas.microsoft.com/office/drawing/2014/main" id="{BA60DFEB-0DEC-6533-F467-2CC40E54F3B3}"/>
              </a:ext>
            </a:extLst>
          </p:cNvPr>
          <p:cNvPicPr>
            <a:picLocks noChangeAspect="1"/>
          </p:cNvPicPr>
          <p:nvPr/>
        </p:nvPicPr>
        <p:blipFill>
          <a:blip r:embed="rId5"/>
          <a:stretch>
            <a:fillRect/>
          </a:stretch>
        </p:blipFill>
        <p:spPr>
          <a:xfrm>
            <a:off x="9928113" y="2770324"/>
            <a:ext cx="298668" cy="354668"/>
          </a:xfrm>
          <a:prstGeom prst="rect">
            <a:avLst/>
          </a:prstGeom>
        </p:spPr>
      </p:pic>
    </p:spTree>
    <p:extLst>
      <p:ext uri="{BB962C8B-B14F-4D97-AF65-F5344CB8AC3E}">
        <p14:creationId xmlns:p14="http://schemas.microsoft.com/office/powerpoint/2010/main" val="1368436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1917-896F-455D-97AA-6DB7090F2F1F}"/>
              </a:ext>
            </a:extLst>
          </p:cNvPr>
          <p:cNvSpPr>
            <a:spLocks noGrp="1"/>
          </p:cNvSpPr>
          <p:nvPr>
            <p:ph type="title"/>
          </p:nvPr>
        </p:nvSpPr>
        <p:spPr/>
        <p:txBody>
          <a:bodyPr/>
          <a:lstStyle/>
          <a:p>
            <a:r>
              <a:rPr lang="en-US" dirty="0"/>
              <a:t>Policies and Procedures Guide – Search Pane</a:t>
            </a:r>
          </a:p>
        </p:txBody>
      </p:sp>
      <p:sp>
        <p:nvSpPr>
          <p:cNvPr id="4" name="Slide Number Placeholder 3">
            <a:extLst>
              <a:ext uri="{FF2B5EF4-FFF2-40B4-BE49-F238E27FC236}">
                <a16:creationId xmlns:a16="http://schemas.microsoft.com/office/drawing/2014/main" id="{D0AE5364-34A2-498B-9590-6F5CDB7DCF7D}"/>
              </a:ext>
            </a:extLst>
          </p:cNvPr>
          <p:cNvSpPr>
            <a:spLocks noGrp="1"/>
          </p:cNvSpPr>
          <p:nvPr>
            <p:ph type="sldNum" sz="quarter" idx="12"/>
          </p:nvPr>
        </p:nvSpPr>
        <p:spPr/>
        <p:txBody>
          <a:bodyPr/>
          <a:lstStyle/>
          <a:p>
            <a:fld id="{BAE26A2A-DE5F-EA41-900F-AB5C4F1D9848}" type="slidenum">
              <a:rPr lang="en-US" smtClean="0"/>
              <a:t>29</a:t>
            </a:fld>
            <a:endParaRPr lang="en-US"/>
          </a:p>
        </p:txBody>
      </p:sp>
      <p:sp>
        <p:nvSpPr>
          <p:cNvPr id="5" name="TextBox 4">
            <a:extLst>
              <a:ext uri="{FF2B5EF4-FFF2-40B4-BE49-F238E27FC236}">
                <a16:creationId xmlns:a16="http://schemas.microsoft.com/office/drawing/2014/main" id="{30B66DAF-3DD0-4A9D-82C4-6A03BAB0EA37}"/>
              </a:ext>
            </a:extLst>
          </p:cNvPr>
          <p:cNvSpPr txBox="1"/>
          <p:nvPr/>
        </p:nvSpPr>
        <p:spPr>
          <a:xfrm>
            <a:off x="2008948" y="1424272"/>
            <a:ext cx="8146226" cy="646331"/>
          </a:xfrm>
          <a:prstGeom prst="rect">
            <a:avLst/>
          </a:prstGeom>
          <a:noFill/>
        </p:spPr>
        <p:txBody>
          <a:bodyPr wrap="square" lIns="91440" tIns="45720" rIns="91440" bIns="45720" rtlCol="0" anchor="t">
            <a:spAutoFit/>
          </a:bodyPr>
          <a:lstStyle/>
          <a:p>
            <a:r>
              <a:rPr lang="en-US"/>
              <a:t>The search pane allows you to search for specific words and phrases within the guide. It also shows the results from the search. </a:t>
            </a:r>
          </a:p>
        </p:txBody>
      </p:sp>
      <p:sp>
        <p:nvSpPr>
          <p:cNvPr id="3" name="TextBox 2">
            <a:extLst>
              <a:ext uri="{FF2B5EF4-FFF2-40B4-BE49-F238E27FC236}">
                <a16:creationId xmlns:a16="http://schemas.microsoft.com/office/drawing/2014/main" id="{9B5EA09E-B450-8EA9-4B78-F97C249A144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16" name="Picture 16" descr="Graphical user interface, text&#10;&#10;Description automatically generated">
            <a:extLst>
              <a:ext uri="{FF2B5EF4-FFF2-40B4-BE49-F238E27FC236}">
                <a16:creationId xmlns:a16="http://schemas.microsoft.com/office/drawing/2014/main" id="{E8035CE9-5CB5-2D43-5F7A-7C0425A8E817}"/>
              </a:ext>
            </a:extLst>
          </p:cNvPr>
          <p:cNvPicPr>
            <a:picLocks noChangeAspect="1"/>
          </p:cNvPicPr>
          <p:nvPr/>
        </p:nvPicPr>
        <p:blipFill>
          <a:blip r:embed="rId2"/>
          <a:stretch>
            <a:fillRect/>
          </a:stretch>
        </p:blipFill>
        <p:spPr>
          <a:xfrm>
            <a:off x="2035836" y="2120458"/>
            <a:ext cx="8149085" cy="1567538"/>
          </a:xfrm>
          <a:prstGeom prst="rect">
            <a:avLst/>
          </a:prstGeom>
        </p:spPr>
      </p:pic>
      <p:pic>
        <p:nvPicPr>
          <p:cNvPr id="19" name="Picture 19" descr="Text&#10;&#10;Description automatically generated">
            <a:extLst>
              <a:ext uri="{FF2B5EF4-FFF2-40B4-BE49-F238E27FC236}">
                <a16:creationId xmlns:a16="http://schemas.microsoft.com/office/drawing/2014/main" id="{45633748-3980-4783-0ECD-4992691B8E64}"/>
              </a:ext>
            </a:extLst>
          </p:cNvPr>
          <p:cNvPicPr>
            <a:picLocks noChangeAspect="1"/>
          </p:cNvPicPr>
          <p:nvPr/>
        </p:nvPicPr>
        <p:blipFill>
          <a:blip r:embed="rId3"/>
          <a:stretch>
            <a:fillRect/>
          </a:stretch>
        </p:blipFill>
        <p:spPr>
          <a:xfrm>
            <a:off x="2107721" y="4191588"/>
            <a:ext cx="8149086" cy="1767238"/>
          </a:xfrm>
          <a:prstGeom prst="rect">
            <a:avLst/>
          </a:prstGeom>
        </p:spPr>
      </p:pic>
      <p:sp>
        <p:nvSpPr>
          <p:cNvPr id="20" name="Arrow: Right 19">
            <a:extLst>
              <a:ext uri="{FF2B5EF4-FFF2-40B4-BE49-F238E27FC236}">
                <a16:creationId xmlns:a16="http://schemas.microsoft.com/office/drawing/2014/main" id="{101333A3-C358-DF8E-F53E-B9BF93206B4E}"/>
              </a:ext>
            </a:extLst>
          </p:cNvPr>
          <p:cNvSpPr/>
          <p:nvPr/>
        </p:nvSpPr>
        <p:spPr>
          <a:xfrm>
            <a:off x="9074092" y="2175894"/>
            <a:ext cx="546339" cy="12939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5078C817-2002-0C2E-50F1-628F4F860E26}"/>
              </a:ext>
            </a:extLst>
          </p:cNvPr>
          <p:cNvSpPr/>
          <p:nvPr/>
        </p:nvSpPr>
        <p:spPr>
          <a:xfrm>
            <a:off x="3666069" y="4357391"/>
            <a:ext cx="546339" cy="12939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highlight>
                <a:srgbClr val="FF0000"/>
              </a:highlight>
              <a:ea typeface="Calibri"/>
              <a:cs typeface="Calibri"/>
            </a:endParaRPr>
          </a:p>
        </p:txBody>
      </p:sp>
      <p:pic>
        <p:nvPicPr>
          <p:cNvPr id="7" name="Picture 6" descr="A blue letter p on a black background">
            <a:extLst>
              <a:ext uri="{FF2B5EF4-FFF2-40B4-BE49-F238E27FC236}">
                <a16:creationId xmlns:a16="http://schemas.microsoft.com/office/drawing/2014/main" id="{7340A65A-49F9-EBC3-053C-B3B4608773F2}"/>
              </a:ext>
            </a:extLst>
          </p:cNvPr>
          <p:cNvPicPr>
            <a:picLocks noChangeAspect="1"/>
          </p:cNvPicPr>
          <p:nvPr/>
        </p:nvPicPr>
        <p:blipFill>
          <a:blip r:embed="rId4"/>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02710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C782-0409-2416-9D97-8A43B01AAC08}"/>
              </a:ext>
            </a:extLst>
          </p:cNvPr>
          <p:cNvSpPr>
            <a:spLocks noGrp="1"/>
          </p:cNvSpPr>
          <p:nvPr>
            <p:ph type="title"/>
          </p:nvPr>
        </p:nvSpPr>
        <p:spPr/>
        <p:txBody>
          <a:bodyPr/>
          <a:lstStyle/>
          <a:p>
            <a:r>
              <a:rPr lang="en-US"/>
              <a:t>Today’s Learning Objectives</a:t>
            </a:r>
          </a:p>
        </p:txBody>
      </p:sp>
      <p:sp>
        <p:nvSpPr>
          <p:cNvPr id="3" name="Text Placeholder 2">
            <a:extLst>
              <a:ext uri="{FF2B5EF4-FFF2-40B4-BE49-F238E27FC236}">
                <a16:creationId xmlns:a16="http://schemas.microsoft.com/office/drawing/2014/main" id="{BE76BA4E-1D4A-DFAC-0D2E-D7626FB3D007}"/>
              </a:ext>
            </a:extLst>
          </p:cNvPr>
          <p:cNvSpPr>
            <a:spLocks noGrp="1"/>
          </p:cNvSpPr>
          <p:nvPr>
            <p:ph type="body" idx="1"/>
          </p:nvPr>
        </p:nvSpPr>
        <p:spPr/>
        <p:txBody>
          <a:bodyPr/>
          <a:lstStyle/>
          <a:p>
            <a:r>
              <a:rPr lang="en-US" dirty="0"/>
              <a:t>Helpful test day reminders</a:t>
            </a:r>
          </a:p>
          <a:p>
            <a:r>
              <a:rPr lang="en-US" dirty="0"/>
              <a:t>Managing testing issues</a:t>
            </a:r>
          </a:p>
          <a:p>
            <a:r>
              <a:rPr lang="en-US" dirty="0"/>
              <a:t>Service Direct</a:t>
            </a:r>
          </a:p>
          <a:p>
            <a:r>
              <a:rPr lang="en-US" dirty="0"/>
              <a:t>GED Test Center Support Line</a:t>
            </a:r>
          </a:p>
          <a:p>
            <a:r>
              <a:rPr lang="en-US" dirty="0"/>
              <a:t>Navigating the various Guides and Support Materials</a:t>
            </a:r>
          </a:p>
          <a:p>
            <a:r>
              <a:rPr lang="en-US" dirty="0"/>
              <a:t>Other helpful tips</a:t>
            </a:r>
          </a:p>
          <a:p>
            <a:r>
              <a:rPr lang="en-US" dirty="0"/>
              <a:t>Working with your GED Administrator™</a:t>
            </a:r>
          </a:p>
          <a:p>
            <a:r>
              <a:rPr lang="en-US" dirty="0"/>
              <a:t>Questions and Discussion</a:t>
            </a:r>
          </a:p>
        </p:txBody>
      </p:sp>
      <p:sp>
        <p:nvSpPr>
          <p:cNvPr id="4" name="Slide Number Placeholder 3">
            <a:extLst>
              <a:ext uri="{FF2B5EF4-FFF2-40B4-BE49-F238E27FC236}">
                <a16:creationId xmlns:a16="http://schemas.microsoft.com/office/drawing/2014/main" id="{08F05356-FEA3-C6DC-AD4A-85074E854C4E}"/>
              </a:ext>
            </a:extLst>
          </p:cNvPr>
          <p:cNvSpPr>
            <a:spLocks noGrp="1"/>
          </p:cNvSpPr>
          <p:nvPr>
            <p:ph type="sldNum" idx="12"/>
          </p:nvPr>
        </p:nvSpPr>
        <p:spPr/>
        <p:txBody>
          <a:bodyPr/>
          <a:lstStyle/>
          <a:p>
            <a:fld id="{00000000-1234-1234-1234-123412341234}" type="slidenum">
              <a:rPr lang="en-US" smtClean="0"/>
              <a:pPr/>
              <a:t>3</a:t>
            </a:fld>
            <a:endParaRPr lang="en-US"/>
          </a:p>
        </p:txBody>
      </p:sp>
      <p:pic>
        <p:nvPicPr>
          <p:cNvPr id="7" name="Picture 6" descr="A blue letter p on a black background">
            <a:extLst>
              <a:ext uri="{FF2B5EF4-FFF2-40B4-BE49-F238E27FC236}">
                <a16:creationId xmlns:a16="http://schemas.microsoft.com/office/drawing/2014/main" id="{0B8CEC4A-FC00-95CE-29C8-B58E7770AF45}"/>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995641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1917-896F-455D-97AA-6DB7090F2F1F}"/>
              </a:ext>
            </a:extLst>
          </p:cNvPr>
          <p:cNvSpPr>
            <a:spLocks noGrp="1"/>
          </p:cNvSpPr>
          <p:nvPr>
            <p:ph type="title"/>
          </p:nvPr>
        </p:nvSpPr>
        <p:spPr/>
        <p:txBody>
          <a:bodyPr/>
          <a:lstStyle/>
          <a:p>
            <a:r>
              <a:rPr lang="en-US" dirty="0"/>
              <a:t>Policies and Procedures Guide – Search Pane</a:t>
            </a:r>
          </a:p>
        </p:txBody>
      </p:sp>
      <p:sp>
        <p:nvSpPr>
          <p:cNvPr id="4" name="Slide Number Placeholder 3">
            <a:extLst>
              <a:ext uri="{FF2B5EF4-FFF2-40B4-BE49-F238E27FC236}">
                <a16:creationId xmlns:a16="http://schemas.microsoft.com/office/drawing/2014/main" id="{D0AE5364-34A2-498B-9590-6F5CDB7DCF7D}"/>
              </a:ext>
            </a:extLst>
          </p:cNvPr>
          <p:cNvSpPr>
            <a:spLocks noGrp="1"/>
          </p:cNvSpPr>
          <p:nvPr>
            <p:ph type="sldNum" sz="quarter" idx="12"/>
          </p:nvPr>
        </p:nvSpPr>
        <p:spPr/>
        <p:txBody>
          <a:bodyPr/>
          <a:lstStyle/>
          <a:p>
            <a:fld id="{BAE26A2A-DE5F-EA41-900F-AB5C4F1D9848}" type="slidenum">
              <a:rPr lang="en-US" smtClean="0"/>
              <a:t>30</a:t>
            </a:fld>
            <a:endParaRPr lang="en-US"/>
          </a:p>
        </p:txBody>
      </p:sp>
      <p:sp>
        <p:nvSpPr>
          <p:cNvPr id="5" name="TextBox 4">
            <a:extLst>
              <a:ext uri="{FF2B5EF4-FFF2-40B4-BE49-F238E27FC236}">
                <a16:creationId xmlns:a16="http://schemas.microsoft.com/office/drawing/2014/main" id="{30B66DAF-3DD0-4A9D-82C4-6A03BAB0EA37}"/>
              </a:ext>
            </a:extLst>
          </p:cNvPr>
          <p:cNvSpPr txBox="1"/>
          <p:nvPr/>
        </p:nvSpPr>
        <p:spPr>
          <a:xfrm>
            <a:off x="2008948" y="1487188"/>
            <a:ext cx="7663860" cy="923330"/>
          </a:xfrm>
          <a:prstGeom prst="rect">
            <a:avLst/>
          </a:prstGeom>
          <a:noFill/>
        </p:spPr>
        <p:txBody>
          <a:bodyPr wrap="square" lIns="91440" tIns="45720" rIns="91440" bIns="45720" rtlCol="0" anchor="t">
            <a:spAutoFit/>
          </a:bodyPr>
          <a:lstStyle/>
          <a:p>
            <a:r>
              <a:rPr lang="en-US">
                <a:cs typeface="Calibri"/>
              </a:rPr>
              <a:t>Type in the word or phase of the policy you are looking for in the Search box.  For example:  "Name Matching Guidelines".  Click the link “Name Matching Guidelines” in the search pane and . . .</a:t>
            </a:r>
          </a:p>
        </p:txBody>
      </p:sp>
      <p:pic>
        <p:nvPicPr>
          <p:cNvPr id="7" name="Picture 9" descr="Text&#10;&#10;Description automatically generated">
            <a:extLst>
              <a:ext uri="{FF2B5EF4-FFF2-40B4-BE49-F238E27FC236}">
                <a16:creationId xmlns:a16="http://schemas.microsoft.com/office/drawing/2014/main" id="{1E65E050-644A-B682-505A-9AC8A62C9879}"/>
              </a:ext>
            </a:extLst>
          </p:cNvPr>
          <p:cNvPicPr>
            <a:picLocks noGrp="1" noChangeAspect="1"/>
          </p:cNvPicPr>
          <p:nvPr>
            <p:ph idx="1"/>
          </p:nvPr>
        </p:nvPicPr>
        <p:blipFill>
          <a:blip r:embed="rId2"/>
          <a:stretch>
            <a:fillRect/>
          </a:stretch>
        </p:blipFill>
        <p:spPr>
          <a:xfrm>
            <a:off x="2112182" y="2473756"/>
            <a:ext cx="5150550" cy="4048312"/>
          </a:xfrm>
        </p:spPr>
      </p:pic>
      <p:sp>
        <p:nvSpPr>
          <p:cNvPr id="10" name="TextBox 9">
            <a:extLst>
              <a:ext uri="{FF2B5EF4-FFF2-40B4-BE49-F238E27FC236}">
                <a16:creationId xmlns:a16="http://schemas.microsoft.com/office/drawing/2014/main" id="{8A019C42-B3A3-7ED1-F601-CDF13062257F}"/>
              </a:ext>
            </a:extLst>
          </p:cNvPr>
          <p:cNvSpPr txBox="1"/>
          <p:nvPr/>
        </p:nvSpPr>
        <p:spPr>
          <a:xfrm>
            <a:off x="7470475" y="3272288"/>
            <a:ext cx="2743200" cy="830997"/>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FF0000"/>
                </a:solidFill>
              </a:rPr>
              <a:t>Tip: You can use the Scroll bar to see all the results returned from the search</a:t>
            </a:r>
            <a:endParaRPr lang="en-US" sz="1600" b="1">
              <a:solidFill>
                <a:srgbClr val="FF0000"/>
              </a:solidFill>
              <a:cs typeface="Calibri"/>
            </a:endParaRPr>
          </a:p>
        </p:txBody>
      </p:sp>
      <p:sp>
        <p:nvSpPr>
          <p:cNvPr id="18" name="Arrow: Left 17">
            <a:extLst>
              <a:ext uri="{FF2B5EF4-FFF2-40B4-BE49-F238E27FC236}">
                <a16:creationId xmlns:a16="http://schemas.microsoft.com/office/drawing/2014/main" id="{25780459-FD9F-6CAF-399B-22687148CF27}"/>
              </a:ext>
            </a:extLst>
          </p:cNvPr>
          <p:cNvSpPr/>
          <p:nvPr/>
        </p:nvSpPr>
        <p:spPr>
          <a:xfrm>
            <a:off x="7160353" y="2883716"/>
            <a:ext cx="560716" cy="100641"/>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95F2DDE6-7349-3F7E-B84C-35B28985017B}"/>
                  </a:ext>
                </a:extLst>
              </p14:cNvPr>
              <p14:cNvContentPartPr/>
              <p14:nvPr/>
            </p14:nvContentPartPr>
            <p14:xfrm>
              <a:off x="8649400" y="2396106"/>
              <a:ext cx="13107" cy="13107"/>
            </p14:xfrm>
          </p:contentPart>
        </mc:Choice>
        <mc:Fallback xmlns="">
          <p:pic>
            <p:nvPicPr>
              <p:cNvPr id="19" name="Ink 18">
                <a:extLst>
                  <a:ext uri="{FF2B5EF4-FFF2-40B4-BE49-F238E27FC236}">
                    <a16:creationId xmlns:a16="http://schemas.microsoft.com/office/drawing/2014/main" id="{95F2DDE6-7349-3F7E-B84C-35B28985017B}"/>
                  </a:ext>
                </a:extLst>
              </p:cNvPr>
              <p:cNvPicPr/>
              <p:nvPr/>
            </p:nvPicPr>
            <p:blipFill>
              <a:blip r:embed="rId4"/>
              <a:stretch>
                <a:fillRect/>
              </a:stretch>
            </p:blipFill>
            <p:spPr>
              <a:xfrm>
                <a:off x="7994050" y="1740756"/>
                <a:ext cx="1310700" cy="1310700"/>
              </a:xfrm>
              <a:prstGeom prst="rect">
                <a:avLst/>
              </a:prstGeom>
            </p:spPr>
          </p:pic>
        </mc:Fallback>
      </mc:AlternateContent>
      <p:sp>
        <p:nvSpPr>
          <p:cNvPr id="6" name="Arrow: Right 5">
            <a:extLst>
              <a:ext uri="{FF2B5EF4-FFF2-40B4-BE49-F238E27FC236}">
                <a16:creationId xmlns:a16="http://schemas.microsoft.com/office/drawing/2014/main" id="{ABC85DFB-CA71-7BE9-D7FA-92668A42871E}"/>
              </a:ext>
            </a:extLst>
          </p:cNvPr>
          <p:cNvSpPr/>
          <p:nvPr/>
        </p:nvSpPr>
        <p:spPr>
          <a:xfrm>
            <a:off x="3499757" y="3167743"/>
            <a:ext cx="600891" cy="143691"/>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letter p on a black background">
            <a:extLst>
              <a:ext uri="{FF2B5EF4-FFF2-40B4-BE49-F238E27FC236}">
                <a16:creationId xmlns:a16="http://schemas.microsoft.com/office/drawing/2014/main" id="{7988EA48-68D8-4CC5-31DE-E6D091B601E4}"/>
              </a:ext>
            </a:extLst>
          </p:cNvPr>
          <p:cNvPicPr>
            <a:picLocks noChangeAspect="1"/>
          </p:cNvPicPr>
          <p:nvPr/>
        </p:nvPicPr>
        <p:blipFill>
          <a:blip r:embed="rId5"/>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334623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1917-896F-455D-97AA-6DB7090F2F1F}"/>
              </a:ext>
            </a:extLst>
          </p:cNvPr>
          <p:cNvSpPr>
            <a:spLocks noGrp="1"/>
          </p:cNvSpPr>
          <p:nvPr>
            <p:ph type="title"/>
          </p:nvPr>
        </p:nvSpPr>
        <p:spPr/>
        <p:txBody>
          <a:bodyPr/>
          <a:lstStyle/>
          <a:p>
            <a:r>
              <a:rPr lang="en-US" dirty="0"/>
              <a:t>Policies and Procedures Guide – Search Pane</a:t>
            </a:r>
          </a:p>
        </p:txBody>
      </p:sp>
      <p:sp>
        <p:nvSpPr>
          <p:cNvPr id="4" name="Slide Number Placeholder 3">
            <a:extLst>
              <a:ext uri="{FF2B5EF4-FFF2-40B4-BE49-F238E27FC236}">
                <a16:creationId xmlns:a16="http://schemas.microsoft.com/office/drawing/2014/main" id="{D0AE5364-34A2-498B-9590-6F5CDB7DCF7D}"/>
              </a:ext>
            </a:extLst>
          </p:cNvPr>
          <p:cNvSpPr>
            <a:spLocks noGrp="1"/>
          </p:cNvSpPr>
          <p:nvPr>
            <p:ph type="sldNum" sz="quarter" idx="12"/>
          </p:nvPr>
        </p:nvSpPr>
        <p:spPr/>
        <p:txBody>
          <a:bodyPr/>
          <a:lstStyle/>
          <a:p>
            <a:fld id="{BAE26A2A-DE5F-EA41-900F-AB5C4F1D9848}" type="slidenum">
              <a:rPr lang="en-US" smtClean="0"/>
              <a:t>31</a:t>
            </a:fld>
            <a:endParaRPr lang="en-US"/>
          </a:p>
        </p:txBody>
      </p:sp>
      <p:sp>
        <p:nvSpPr>
          <p:cNvPr id="5" name="TextBox 4">
            <a:extLst>
              <a:ext uri="{FF2B5EF4-FFF2-40B4-BE49-F238E27FC236}">
                <a16:creationId xmlns:a16="http://schemas.microsoft.com/office/drawing/2014/main" id="{30B66DAF-3DD0-4A9D-82C4-6A03BAB0EA37}"/>
              </a:ext>
            </a:extLst>
          </p:cNvPr>
          <p:cNvSpPr txBox="1"/>
          <p:nvPr/>
        </p:nvSpPr>
        <p:spPr>
          <a:xfrm>
            <a:off x="1327759" y="1190978"/>
            <a:ext cx="8743525" cy="523220"/>
          </a:xfrm>
          <a:prstGeom prst="rect">
            <a:avLst/>
          </a:prstGeom>
          <a:noFill/>
        </p:spPr>
        <p:txBody>
          <a:bodyPr wrap="square" lIns="91440" tIns="45720" rIns="91440" bIns="45720" rtlCol="0" anchor="t">
            <a:spAutoFit/>
          </a:bodyPr>
          <a:lstStyle/>
          <a:p>
            <a:r>
              <a:rPr lang="en-US" sz="2800" dirty="0"/>
              <a:t>The section will display in the viewing pane.</a:t>
            </a:r>
          </a:p>
        </p:txBody>
      </p:sp>
      <p:sp>
        <p:nvSpPr>
          <p:cNvPr id="14" name="TextBox 13">
            <a:extLst>
              <a:ext uri="{FF2B5EF4-FFF2-40B4-BE49-F238E27FC236}">
                <a16:creationId xmlns:a16="http://schemas.microsoft.com/office/drawing/2014/main" id="{9D37CCCF-24F0-47AF-A664-22485FC50A16}"/>
              </a:ext>
            </a:extLst>
          </p:cNvPr>
          <p:cNvSpPr txBox="1"/>
          <p:nvPr/>
        </p:nvSpPr>
        <p:spPr>
          <a:xfrm>
            <a:off x="1890107" y="5810985"/>
            <a:ext cx="6993538" cy="338554"/>
          </a:xfrm>
          <a:prstGeom prst="rect">
            <a:avLst/>
          </a:prstGeom>
          <a:noFill/>
        </p:spPr>
        <p:txBody>
          <a:bodyPr wrap="square" lIns="91440" tIns="45720" rIns="91440" bIns="45720" rtlCol="0" anchor="t">
            <a:spAutoFit/>
          </a:bodyPr>
          <a:lstStyle/>
          <a:p>
            <a:r>
              <a:rPr lang="en-US" sz="1600" b="1">
                <a:solidFill>
                  <a:srgbClr val="FF0000"/>
                </a:solidFill>
              </a:rPr>
              <a:t>Tip: The Chapter and section will be displayed above the section</a:t>
            </a:r>
          </a:p>
        </p:txBody>
      </p:sp>
      <p:pic>
        <p:nvPicPr>
          <p:cNvPr id="3" name="Picture 5" descr="Graphical user interface, text&#10;&#10;Description automatically generated">
            <a:extLst>
              <a:ext uri="{FF2B5EF4-FFF2-40B4-BE49-F238E27FC236}">
                <a16:creationId xmlns:a16="http://schemas.microsoft.com/office/drawing/2014/main" id="{B216EE75-76DB-4847-DD4D-ACE3401A9D36}"/>
              </a:ext>
            </a:extLst>
          </p:cNvPr>
          <p:cNvPicPr>
            <a:picLocks noChangeAspect="1"/>
          </p:cNvPicPr>
          <p:nvPr/>
        </p:nvPicPr>
        <p:blipFill>
          <a:blip r:embed="rId2"/>
          <a:stretch>
            <a:fillRect/>
          </a:stretch>
        </p:blipFill>
        <p:spPr>
          <a:xfrm>
            <a:off x="3171645" y="1732141"/>
            <a:ext cx="5711999" cy="3934882"/>
          </a:xfrm>
          <a:prstGeom prst="rect">
            <a:avLst/>
          </a:prstGeom>
        </p:spPr>
      </p:pic>
      <p:sp>
        <p:nvSpPr>
          <p:cNvPr id="6" name="Arrow: Right 5">
            <a:extLst>
              <a:ext uri="{FF2B5EF4-FFF2-40B4-BE49-F238E27FC236}">
                <a16:creationId xmlns:a16="http://schemas.microsoft.com/office/drawing/2014/main" id="{CA0D97E1-55A9-A758-9A0D-345B9DBF202D}"/>
              </a:ext>
            </a:extLst>
          </p:cNvPr>
          <p:cNvSpPr/>
          <p:nvPr/>
        </p:nvSpPr>
        <p:spPr>
          <a:xfrm>
            <a:off x="4103915" y="2873829"/>
            <a:ext cx="574765" cy="169817"/>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letter p on a black background">
            <a:extLst>
              <a:ext uri="{FF2B5EF4-FFF2-40B4-BE49-F238E27FC236}">
                <a16:creationId xmlns:a16="http://schemas.microsoft.com/office/drawing/2014/main" id="{6423E6FC-5B90-9733-3700-A93939A29323}"/>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491020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32372-2B6A-7EF6-D81B-3BD1C67DA19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07683F0-F1B2-8AA9-FA08-34BE44302D17}"/>
              </a:ext>
            </a:extLst>
          </p:cNvPr>
          <p:cNvSpPr>
            <a:spLocks noGrp="1"/>
          </p:cNvSpPr>
          <p:nvPr>
            <p:ph type="title"/>
          </p:nvPr>
        </p:nvSpPr>
        <p:spPr/>
        <p:txBody>
          <a:bodyPr/>
          <a:lstStyle/>
          <a:p>
            <a:r>
              <a:rPr lang="en-US" sz="4800" spc="-75" dirty="0">
                <a:latin typeface="Arial"/>
                <a:cs typeface="Arial"/>
              </a:rPr>
              <a:t>GEDTS Sponsor Guide vs. Policies and Procedures Guide</a:t>
            </a:r>
            <a:endParaRPr lang="en-US" dirty="0">
              <a:latin typeface="Arial"/>
              <a:cs typeface="Arial"/>
            </a:endParaRPr>
          </a:p>
        </p:txBody>
      </p:sp>
      <p:sp>
        <p:nvSpPr>
          <p:cNvPr id="4" name="Slide Number Placeholder 3">
            <a:extLst>
              <a:ext uri="{FF2B5EF4-FFF2-40B4-BE49-F238E27FC236}">
                <a16:creationId xmlns:a16="http://schemas.microsoft.com/office/drawing/2014/main" id="{BFA84A59-E000-D57C-2E03-2BC57ED01B8B}"/>
              </a:ext>
            </a:extLst>
          </p:cNvPr>
          <p:cNvSpPr>
            <a:spLocks noGrp="1"/>
          </p:cNvSpPr>
          <p:nvPr>
            <p:ph type="sldNum" sz="quarter" idx="10"/>
          </p:nvPr>
        </p:nvSpPr>
        <p:spPr/>
        <p:txBody>
          <a:bodyPr/>
          <a:lstStyle/>
          <a:p>
            <a:fld id="{BAE26A2A-DE5F-EA41-900F-AB5C4F1D9848}" type="slidenum">
              <a:rPr lang="en-US" smtClean="0"/>
              <a:t>32</a:t>
            </a:fld>
            <a:endParaRPr lang="en-US"/>
          </a:p>
        </p:txBody>
      </p:sp>
      <p:pic>
        <p:nvPicPr>
          <p:cNvPr id="2" name="Picture 1" descr="A blue letter p on a black background">
            <a:extLst>
              <a:ext uri="{FF2B5EF4-FFF2-40B4-BE49-F238E27FC236}">
                <a16:creationId xmlns:a16="http://schemas.microsoft.com/office/drawing/2014/main" id="{82444A89-368E-01B5-37B1-339A904A906E}"/>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E04701A4-D3BF-8168-3D4B-F3603E9B040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2757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02F5-1E70-4C81-9F9A-5C70106510B1}"/>
              </a:ext>
            </a:extLst>
          </p:cNvPr>
          <p:cNvSpPr>
            <a:spLocks noGrp="1"/>
          </p:cNvSpPr>
          <p:nvPr>
            <p:ph type="title"/>
          </p:nvPr>
        </p:nvSpPr>
        <p:spPr>
          <a:xfrm>
            <a:off x="506709" y="438023"/>
            <a:ext cx="9832330" cy="1165587"/>
          </a:xfrm>
        </p:spPr>
        <p:txBody>
          <a:bodyPr/>
          <a:lstStyle/>
          <a:p>
            <a:r>
              <a:rPr lang="en-US" dirty="0"/>
              <a:t>When to use Exam Sponsor Guide</a:t>
            </a:r>
          </a:p>
        </p:txBody>
      </p:sp>
      <p:sp>
        <p:nvSpPr>
          <p:cNvPr id="4" name="Slide Number Placeholder 3">
            <a:extLst>
              <a:ext uri="{FF2B5EF4-FFF2-40B4-BE49-F238E27FC236}">
                <a16:creationId xmlns:a16="http://schemas.microsoft.com/office/drawing/2014/main" id="{E928D00E-82E8-4EE7-AA41-88E9283619AC}"/>
              </a:ext>
            </a:extLst>
          </p:cNvPr>
          <p:cNvSpPr>
            <a:spLocks noGrp="1"/>
          </p:cNvSpPr>
          <p:nvPr>
            <p:ph type="sldNum" sz="quarter" idx="12"/>
          </p:nvPr>
        </p:nvSpPr>
        <p:spPr/>
        <p:txBody>
          <a:bodyPr/>
          <a:lstStyle/>
          <a:p>
            <a:fld id="{BAE26A2A-DE5F-EA41-900F-AB5C4F1D9848}" type="slidenum">
              <a:rPr lang="en-US" smtClean="0"/>
              <a:t>33</a:t>
            </a:fld>
            <a:endParaRPr lang="en-US"/>
          </a:p>
        </p:txBody>
      </p:sp>
      <p:sp>
        <p:nvSpPr>
          <p:cNvPr id="7" name="TextBox 6">
            <a:extLst>
              <a:ext uri="{FF2B5EF4-FFF2-40B4-BE49-F238E27FC236}">
                <a16:creationId xmlns:a16="http://schemas.microsoft.com/office/drawing/2014/main" id="{ECCC3B8F-7B85-4AE0-8AE4-72DC2B887C90}"/>
              </a:ext>
            </a:extLst>
          </p:cNvPr>
          <p:cNvSpPr txBox="1"/>
          <p:nvPr/>
        </p:nvSpPr>
        <p:spPr>
          <a:xfrm>
            <a:off x="973201" y="1141945"/>
            <a:ext cx="9661396" cy="1200329"/>
          </a:xfrm>
          <a:prstGeom prst="rect">
            <a:avLst/>
          </a:prstGeom>
          <a:noFill/>
        </p:spPr>
        <p:txBody>
          <a:bodyPr wrap="square" lIns="91440" tIns="45720" rIns="91440" bIns="45720" rtlCol="0" anchor="t">
            <a:spAutoFit/>
          </a:bodyPr>
          <a:lstStyle/>
          <a:p>
            <a:r>
              <a:rPr lang="en-US" sz="2400" dirty="0"/>
              <a:t>If the Exam Sponsor (GEDTS) has a different policy than the standard policy, it will be documented in the Exam Sponsor Guide.  Exam Sponsor Guides also have information about the exam(s).</a:t>
            </a:r>
          </a:p>
        </p:txBody>
      </p:sp>
      <p:pic>
        <p:nvPicPr>
          <p:cNvPr id="8" name="Picture 8" descr="Graphical user interface, application, Word&#10;&#10;Description automatically generated">
            <a:extLst>
              <a:ext uri="{FF2B5EF4-FFF2-40B4-BE49-F238E27FC236}">
                <a16:creationId xmlns:a16="http://schemas.microsoft.com/office/drawing/2014/main" id="{139B3754-997F-B368-B56F-16A08527B0A3}"/>
              </a:ext>
            </a:extLst>
          </p:cNvPr>
          <p:cNvPicPr>
            <a:picLocks noGrp="1" noChangeAspect="1"/>
          </p:cNvPicPr>
          <p:nvPr>
            <p:ph idx="1"/>
          </p:nvPr>
        </p:nvPicPr>
        <p:blipFill>
          <a:blip r:embed="rId2"/>
          <a:stretch>
            <a:fillRect/>
          </a:stretch>
        </p:blipFill>
        <p:spPr>
          <a:xfrm>
            <a:off x="3144643" y="2399795"/>
            <a:ext cx="4176037" cy="4265112"/>
          </a:xfrm>
        </p:spPr>
      </p:pic>
      <p:pic>
        <p:nvPicPr>
          <p:cNvPr id="3" name="Picture 2" descr="A blue letter p on a black background">
            <a:extLst>
              <a:ext uri="{FF2B5EF4-FFF2-40B4-BE49-F238E27FC236}">
                <a16:creationId xmlns:a16="http://schemas.microsoft.com/office/drawing/2014/main" id="{C11EA818-136C-F43A-4D3B-D02BABED340C}"/>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410448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CDFB-C019-49AE-AB3A-571192C57C8F}"/>
              </a:ext>
            </a:extLst>
          </p:cNvPr>
          <p:cNvSpPr>
            <a:spLocks noGrp="1"/>
          </p:cNvSpPr>
          <p:nvPr>
            <p:ph type="title"/>
          </p:nvPr>
        </p:nvSpPr>
        <p:spPr>
          <a:xfrm>
            <a:off x="506709" y="438024"/>
            <a:ext cx="9832330" cy="1165587"/>
          </a:xfrm>
        </p:spPr>
        <p:txBody>
          <a:bodyPr/>
          <a:lstStyle/>
          <a:p>
            <a:r>
              <a:rPr lang="en-US" dirty="0">
                <a:latin typeface="Arial"/>
                <a:cs typeface="Arial"/>
              </a:rPr>
              <a:t>GEDTS Sponsor Guide (Client Reference)</a:t>
            </a:r>
          </a:p>
        </p:txBody>
      </p:sp>
      <p:sp>
        <p:nvSpPr>
          <p:cNvPr id="4" name="Slide Number Placeholder 3">
            <a:extLst>
              <a:ext uri="{FF2B5EF4-FFF2-40B4-BE49-F238E27FC236}">
                <a16:creationId xmlns:a16="http://schemas.microsoft.com/office/drawing/2014/main" id="{F57C635C-C7A2-4490-A08A-5E7FC38ABF7E}"/>
              </a:ext>
            </a:extLst>
          </p:cNvPr>
          <p:cNvSpPr>
            <a:spLocks noGrp="1"/>
          </p:cNvSpPr>
          <p:nvPr>
            <p:ph type="sldNum" sz="quarter" idx="12"/>
          </p:nvPr>
        </p:nvSpPr>
        <p:spPr/>
        <p:txBody>
          <a:bodyPr/>
          <a:lstStyle/>
          <a:p>
            <a:fld id="{BAE26A2A-DE5F-EA41-900F-AB5C4F1D9848}" type="slidenum">
              <a:rPr lang="en-US" smtClean="0"/>
              <a:t>34</a:t>
            </a:fld>
            <a:endParaRPr lang="en-US"/>
          </a:p>
        </p:txBody>
      </p:sp>
      <p:sp>
        <p:nvSpPr>
          <p:cNvPr id="9" name="TextBox 8">
            <a:extLst>
              <a:ext uri="{FF2B5EF4-FFF2-40B4-BE49-F238E27FC236}">
                <a16:creationId xmlns:a16="http://schemas.microsoft.com/office/drawing/2014/main" id="{CE0193CE-3838-4499-8DC1-6EF07E901782}"/>
              </a:ext>
            </a:extLst>
          </p:cNvPr>
          <p:cNvSpPr txBox="1"/>
          <p:nvPr/>
        </p:nvSpPr>
        <p:spPr>
          <a:xfrm>
            <a:off x="782810" y="1220724"/>
            <a:ext cx="10002100" cy="830997"/>
          </a:xfrm>
          <a:prstGeom prst="rect">
            <a:avLst/>
          </a:prstGeom>
          <a:noFill/>
        </p:spPr>
        <p:txBody>
          <a:bodyPr wrap="square" lIns="91440" tIns="45720" rIns="91440" bIns="45720" rtlCol="0" anchor="t">
            <a:spAutoFit/>
          </a:bodyPr>
          <a:lstStyle/>
          <a:p>
            <a:r>
              <a:rPr lang="en-US" sz="2400" dirty="0"/>
              <a:t>Sponsor Guides are separated into three sections:  Front Desk Administration, Proctoring, and Supplemental Information</a:t>
            </a:r>
          </a:p>
        </p:txBody>
      </p:sp>
      <p:pic>
        <p:nvPicPr>
          <p:cNvPr id="7" name="Picture 7">
            <a:extLst>
              <a:ext uri="{FF2B5EF4-FFF2-40B4-BE49-F238E27FC236}">
                <a16:creationId xmlns:a16="http://schemas.microsoft.com/office/drawing/2014/main" id="{8114F83C-40EA-162E-86DD-3810C331CE84}"/>
              </a:ext>
            </a:extLst>
          </p:cNvPr>
          <p:cNvPicPr>
            <a:picLocks noGrp="1" noChangeAspect="1"/>
          </p:cNvPicPr>
          <p:nvPr>
            <p:ph idx="1"/>
          </p:nvPr>
        </p:nvPicPr>
        <p:blipFill>
          <a:blip r:embed="rId2"/>
          <a:stretch>
            <a:fillRect/>
          </a:stretch>
        </p:blipFill>
        <p:spPr>
          <a:xfrm>
            <a:off x="4200735" y="2051721"/>
            <a:ext cx="4217587" cy="4727580"/>
          </a:xfrm>
        </p:spPr>
      </p:pic>
      <p:pic>
        <p:nvPicPr>
          <p:cNvPr id="3" name="Picture 2" descr="A blue letter p on a black background">
            <a:extLst>
              <a:ext uri="{FF2B5EF4-FFF2-40B4-BE49-F238E27FC236}">
                <a16:creationId xmlns:a16="http://schemas.microsoft.com/office/drawing/2014/main" id="{A864C805-7B4A-AAC4-2726-AD29FBF33415}"/>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4222129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CDFB-C019-49AE-AB3A-571192C57C8F}"/>
              </a:ext>
            </a:extLst>
          </p:cNvPr>
          <p:cNvSpPr>
            <a:spLocks noGrp="1"/>
          </p:cNvSpPr>
          <p:nvPr>
            <p:ph type="title"/>
          </p:nvPr>
        </p:nvSpPr>
        <p:spPr>
          <a:xfrm>
            <a:off x="506709" y="438024"/>
            <a:ext cx="9832330" cy="1165587"/>
          </a:xfrm>
        </p:spPr>
        <p:txBody>
          <a:bodyPr/>
          <a:lstStyle/>
          <a:p>
            <a:r>
              <a:rPr lang="en-US" dirty="0">
                <a:latin typeface="Arial"/>
                <a:cs typeface="Arial"/>
              </a:rPr>
              <a:t>GEDTS Sponsor Guide (Client Reference)</a:t>
            </a:r>
          </a:p>
        </p:txBody>
      </p:sp>
      <p:sp>
        <p:nvSpPr>
          <p:cNvPr id="4" name="Slide Number Placeholder 3">
            <a:extLst>
              <a:ext uri="{FF2B5EF4-FFF2-40B4-BE49-F238E27FC236}">
                <a16:creationId xmlns:a16="http://schemas.microsoft.com/office/drawing/2014/main" id="{F57C635C-C7A2-4490-A08A-5E7FC38ABF7E}"/>
              </a:ext>
            </a:extLst>
          </p:cNvPr>
          <p:cNvSpPr>
            <a:spLocks noGrp="1"/>
          </p:cNvSpPr>
          <p:nvPr>
            <p:ph type="sldNum" sz="quarter" idx="12"/>
          </p:nvPr>
        </p:nvSpPr>
        <p:spPr/>
        <p:txBody>
          <a:bodyPr/>
          <a:lstStyle/>
          <a:p>
            <a:fld id="{BAE26A2A-DE5F-EA41-900F-AB5C4F1D9848}" type="slidenum">
              <a:rPr lang="en-US" smtClean="0"/>
              <a:t>35</a:t>
            </a:fld>
            <a:endParaRPr lang="en-US"/>
          </a:p>
        </p:txBody>
      </p:sp>
      <p:sp>
        <p:nvSpPr>
          <p:cNvPr id="9" name="TextBox 8">
            <a:extLst>
              <a:ext uri="{FF2B5EF4-FFF2-40B4-BE49-F238E27FC236}">
                <a16:creationId xmlns:a16="http://schemas.microsoft.com/office/drawing/2014/main" id="{CE0193CE-3838-4499-8DC1-6EF07E901782}"/>
              </a:ext>
            </a:extLst>
          </p:cNvPr>
          <p:cNvSpPr txBox="1"/>
          <p:nvPr/>
        </p:nvSpPr>
        <p:spPr>
          <a:xfrm>
            <a:off x="939452" y="1335209"/>
            <a:ext cx="10196186" cy="830997"/>
          </a:xfrm>
          <a:prstGeom prst="rect">
            <a:avLst/>
          </a:prstGeom>
          <a:noFill/>
        </p:spPr>
        <p:txBody>
          <a:bodyPr wrap="square" lIns="91440" tIns="45720" rIns="91440" bIns="45720" rtlCol="0" anchor="t">
            <a:spAutoFit/>
          </a:bodyPr>
          <a:lstStyle/>
          <a:p>
            <a:r>
              <a:rPr lang="en-US" sz="2400" dirty="0"/>
              <a:t>You can navigate to a different section by either using the scrollbar or clicking on a topic or subtopic.</a:t>
            </a:r>
          </a:p>
        </p:txBody>
      </p:sp>
      <p:pic>
        <p:nvPicPr>
          <p:cNvPr id="6" name="Picture 7" descr="Table&#10;&#10;Description automatically generated">
            <a:extLst>
              <a:ext uri="{FF2B5EF4-FFF2-40B4-BE49-F238E27FC236}">
                <a16:creationId xmlns:a16="http://schemas.microsoft.com/office/drawing/2014/main" id="{940F6D4D-875F-606A-87BF-2C4119356177}"/>
              </a:ext>
            </a:extLst>
          </p:cNvPr>
          <p:cNvPicPr>
            <a:picLocks noGrp="1" noChangeAspect="1"/>
          </p:cNvPicPr>
          <p:nvPr>
            <p:ph idx="1"/>
          </p:nvPr>
        </p:nvPicPr>
        <p:blipFill>
          <a:blip r:embed="rId2"/>
          <a:stretch>
            <a:fillRect/>
          </a:stretch>
        </p:blipFill>
        <p:spPr>
          <a:xfrm>
            <a:off x="3432985" y="2371664"/>
            <a:ext cx="4723031" cy="4048312"/>
          </a:xfrm>
        </p:spPr>
      </p:pic>
      <p:sp>
        <p:nvSpPr>
          <p:cNvPr id="8" name="Arrow: Right 7">
            <a:extLst>
              <a:ext uri="{FF2B5EF4-FFF2-40B4-BE49-F238E27FC236}">
                <a16:creationId xmlns:a16="http://schemas.microsoft.com/office/drawing/2014/main" id="{BD17AFA7-3C5B-B595-CDE5-7B812CF336DB}"/>
              </a:ext>
            </a:extLst>
          </p:cNvPr>
          <p:cNvSpPr/>
          <p:nvPr/>
        </p:nvSpPr>
        <p:spPr>
          <a:xfrm>
            <a:off x="6275615" y="4996543"/>
            <a:ext cx="692331" cy="326571"/>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295D2E61-AE55-F829-4FEC-3CD518E515C3}"/>
              </a:ext>
            </a:extLst>
          </p:cNvPr>
          <p:cNvSpPr/>
          <p:nvPr/>
        </p:nvSpPr>
        <p:spPr>
          <a:xfrm>
            <a:off x="8258738" y="3984171"/>
            <a:ext cx="561702" cy="261257"/>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letter p on a black background">
            <a:extLst>
              <a:ext uri="{FF2B5EF4-FFF2-40B4-BE49-F238E27FC236}">
                <a16:creationId xmlns:a16="http://schemas.microsoft.com/office/drawing/2014/main" id="{AFCEEA9C-EEA4-F679-F25E-38193F6FB22B}"/>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899911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CDFB-C019-49AE-AB3A-571192C57C8F}"/>
              </a:ext>
            </a:extLst>
          </p:cNvPr>
          <p:cNvSpPr>
            <a:spLocks noGrp="1"/>
          </p:cNvSpPr>
          <p:nvPr>
            <p:ph type="title"/>
          </p:nvPr>
        </p:nvSpPr>
        <p:spPr>
          <a:xfrm>
            <a:off x="506709" y="438024"/>
            <a:ext cx="9832330" cy="1165587"/>
          </a:xfrm>
        </p:spPr>
        <p:txBody>
          <a:bodyPr/>
          <a:lstStyle/>
          <a:p>
            <a:r>
              <a:rPr lang="en-US" dirty="0"/>
              <a:t>Jurisdiction Reference Sheet</a:t>
            </a:r>
          </a:p>
        </p:txBody>
      </p:sp>
      <p:sp>
        <p:nvSpPr>
          <p:cNvPr id="4" name="Slide Number Placeholder 3">
            <a:extLst>
              <a:ext uri="{FF2B5EF4-FFF2-40B4-BE49-F238E27FC236}">
                <a16:creationId xmlns:a16="http://schemas.microsoft.com/office/drawing/2014/main" id="{F57C635C-C7A2-4490-A08A-5E7FC38ABF7E}"/>
              </a:ext>
            </a:extLst>
          </p:cNvPr>
          <p:cNvSpPr>
            <a:spLocks noGrp="1"/>
          </p:cNvSpPr>
          <p:nvPr>
            <p:ph type="sldNum" sz="quarter" idx="12"/>
          </p:nvPr>
        </p:nvSpPr>
        <p:spPr/>
        <p:txBody>
          <a:bodyPr/>
          <a:lstStyle/>
          <a:p>
            <a:fld id="{BAE26A2A-DE5F-EA41-900F-AB5C4F1D9848}" type="slidenum">
              <a:rPr lang="en-US" smtClean="0"/>
              <a:t>36</a:t>
            </a:fld>
            <a:endParaRPr lang="en-US"/>
          </a:p>
        </p:txBody>
      </p:sp>
      <p:sp>
        <p:nvSpPr>
          <p:cNvPr id="9" name="TextBox 8">
            <a:extLst>
              <a:ext uri="{FF2B5EF4-FFF2-40B4-BE49-F238E27FC236}">
                <a16:creationId xmlns:a16="http://schemas.microsoft.com/office/drawing/2014/main" id="{CE0193CE-3838-4499-8DC1-6EF07E901782}"/>
              </a:ext>
            </a:extLst>
          </p:cNvPr>
          <p:cNvSpPr txBox="1"/>
          <p:nvPr/>
        </p:nvSpPr>
        <p:spPr>
          <a:xfrm>
            <a:off x="506709" y="1020817"/>
            <a:ext cx="10704086" cy="461665"/>
          </a:xfrm>
          <a:prstGeom prst="rect">
            <a:avLst/>
          </a:prstGeom>
          <a:noFill/>
        </p:spPr>
        <p:txBody>
          <a:bodyPr wrap="square" lIns="91440" tIns="45720" rIns="91440" bIns="45720" rtlCol="0" anchor="t">
            <a:spAutoFit/>
          </a:bodyPr>
          <a:lstStyle/>
          <a:p>
            <a:r>
              <a:rPr lang="en-US" sz="2400" dirty="0"/>
              <a:t>Each testing jurisdiction has a reference sheet that will have additional guidance.</a:t>
            </a:r>
          </a:p>
        </p:txBody>
      </p:sp>
      <p:sp>
        <p:nvSpPr>
          <p:cNvPr id="13" name="TextBox 12">
            <a:extLst>
              <a:ext uri="{FF2B5EF4-FFF2-40B4-BE49-F238E27FC236}">
                <a16:creationId xmlns:a16="http://schemas.microsoft.com/office/drawing/2014/main" id="{CC600200-41EE-694D-9A62-98C162EF8E48}"/>
              </a:ext>
            </a:extLst>
          </p:cNvPr>
          <p:cNvSpPr txBox="1"/>
          <p:nvPr/>
        </p:nvSpPr>
        <p:spPr>
          <a:xfrm rot="10800000" flipH="1" flipV="1">
            <a:off x="2541143" y="4037852"/>
            <a:ext cx="3741041" cy="1569660"/>
          </a:xfrm>
          <a:prstGeom prst="rect">
            <a:avLst/>
          </a:prstGeom>
          <a:noFill/>
        </p:spPr>
        <p:txBody>
          <a:bodyPr wrap="square" numCol="1" rtlCol="0">
            <a:spAutoFit/>
          </a:bodyPr>
          <a:lstStyle/>
          <a:p>
            <a:r>
              <a:rPr lang="en-US" sz="2400"/>
              <a:t>Items:</a:t>
            </a:r>
          </a:p>
          <a:p>
            <a:pPr marL="285750" indent="-285750">
              <a:buFont typeface="Arial" panose="020B0604020202020204" pitchFamily="34" charset="0"/>
              <a:buChar char="•"/>
            </a:pPr>
            <a:r>
              <a:rPr lang="en-US" sz="2400"/>
              <a:t>Exam Pricing</a:t>
            </a:r>
          </a:p>
          <a:p>
            <a:pPr marL="285750" indent="-285750">
              <a:buFont typeface="Arial" panose="020B0604020202020204" pitchFamily="34" charset="0"/>
              <a:buChar char="•"/>
            </a:pPr>
            <a:r>
              <a:rPr lang="en-US" sz="2400"/>
              <a:t>Identification</a:t>
            </a:r>
          </a:p>
          <a:p>
            <a:pPr marL="285750" indent="-285750">
              <a:buFont typeface="Arial" panose="020B0604020202020204" pitchFamily="34" charset="0"/>
              <a:buChar char="•"/>
            </a:pPr>
            <a:r>
              <a:rPr lang="en-US" sz="2400"/>
              <a:t>Age Requirements</a:t>
            </a:r>
          </a:p>
        </p:txBody>
      </p:sp>
      <p:sp>
        <p:nvSpPr>
          <p:cNvPr id="14" name="TextBox 13">
            <a:extLst>
              <a:ext uri="{FF2B5EF4-FFF2-40B4-BE49-F238E27FC236}">
                <a16:creationId xmlns:a16="http://schemas.microsoft.com/office/drawing/2014/main" id="{54D13F23-5DC2-D4AA-32A8-14A69C089D60}"/>
              </a:ext>
            </a:extLst>
          </p:cNvPr>
          <p:cNvSpPr txBox="1"/>
          <p:nvPr/>
        </p:nvSpPr>
        <p:spPr>
          <a:xfrm rot="10800000" flipH="1" flipV="1">
            <a:off x="6400194" y="4037851"/>
            <a:ext cx="3741041" cy="1569660"/>
          </a:xfrm>
          <a:prstGeom prst="rect">
            <a:avLst/>
          </a:prstGeom>
          <a:noFill/>
        </p:spPr>
        <p:txBody>
          <a:bodyPr wrap="square" numCol="1" rtlCol="0">
            <a:spAutoFit/>
          </a:bodyPr>
          <a:lstStyle/>
          <a:p>
            <a:pPr marL="285750" indent="-285750">
              <a:buFont typeface="Arial" panose="020B0604020202020204" pitchFamily="34" charset="0"/>
              <a:buChar char="•"/>
            </a:pPr>
            <a:r>
              <a:rPr lang="en-US" sz="2400"/>
              <a:t>Residency Requirements</a:t>
            </a:r>
          </a:p>
          <a:p>
            <a:pPr marL="285750" indent="-285750">
              <a:buFont typeface="Arial" panose="020B0604020202020204" pitchFamily="34" charset="0"/>
              <a:buChar char="•"/>
            </a:pPr>
            <a:r>
              <a:rPr lang="en-US" sz="2400"/>
              <a:t>Retake Requirements</a:t>
            </a:r>
          </a:p>
          <a:p>
            <a:pPr marL="285750" indent="-285750">
              <a:buFont typeface="Arial" panose="020B0604020202020204" pitchFamily="34" charset="0"/>
              <a:buChar char="•"/>
            </a:pPr>
            <a:r>
              <a:rPr lang="en-US" sz="2400"/>
              <a:t>Other Information</a:t>
            </a:r>
          </a:p>
          <a:p>
            <a:pPr marL="285750" indent="-285750">
              <a:buFont typeface="Arial" panose="020B0604020202020204" pitchFamily="34" charset="0"/>
              <a:buChar char="•"/>
            </a:pPr>
            <a:r>
              <a:rPr lang="en-US" sz="2400"/>
              <a:t>Contacting Jurisdiction</a:t>
            </a:r>
          </a:p>
        </p:txBody>
      </p:sp>
      <p:sp>
        <p:nvSpPr>
          <p:cNvPr id="6" name="Content Placeholder 5">
            <a:extLst>
              <a:ext uri="{FF2B5EF4-FFF2-40B4-BE49-F238E27FC236}">
                <a16:creationId xmlns:a16="http://schemas.microsoft.com/office/drawing/2014/main" id="{CBB74CFC-495F-1718-967B-E0BBF6C4BB78}"/>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513BDD0D-31BD-B651-D142-A1C6A2251A52}"/>
              </a:ext>
            </a:extLst>
          </p:cNvPr>
          <p:cNvPicPr>
            <a:picLocks noChangeAspect="1"/>
          </p:cNvPicPr>
          <p:nvPr/>
        </p:nvPicPr>
        <p:blipFill>
          <a:blip r:embed="rId2"/>
          <a:stretch>
            <a:fillRect/>
          </a:stretch>
        </p:blipFill>
        <p:spPr>
          <a:xfrm>
            <a:off x="1907968" y="1515649"/>
            <a:ext cx="7953624" cy="2421293"/>
          </a:xfrm>
          <a:prstGeom prst="rect">
            <a:avLst/>
          </a:prstGeom>
        </p:spPr>
      </p:pic>
      <p:pic>
        <p:nvPicPr>
          <p:cNvPr id="3" name="Picture 2" descr="A blue letter p on a black background">
            <a:extLst>
              <a:ext uri="{FF2B5EF4-FFF2-40B4-BE49-F238E27FC236}">
                <a16:creationId xmlns:a16="http://schemas.microsoft.com/office/drawing/2014/main" id="{2B3E0BB9-5E24-E47C-4B69-1D48C20A2EB2}"/>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461821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87259-BC26-F688-B3C4-092A18D55F8F}"/>
              </a:ext>
            </a:extLst>
          </p:cNvPr>
          <p:cNvSpPr>
            <a:spLocks noGrp="1"/>
          </p:cNvSpPr>
          <p:nvPr>
            <p:ph type="title"/>
          </p:nvPr>
        </p:nvSpPr>
        <p:spPr/>
        <p:txBody>
          <a:bodyPr/>
          <a:lstStyle/>
          <a:p>
            <a:r>
              <a:rPr lang="en-US"/>
              <a:t>Documentation Flow</a:t>
            </a:r>
          </a:p>
        </p:txBody>
      </p:sp>
      <p:sp>
        <p:nvSpPr>
          <p:cNvPr id="4" name="Slide Number Placeholder 3">
            <a:extLst>
              <a:ext uri="{FF2B5EF4-FFF2-40B4-BE49-F238E27FC236}">
                <a16:creationId xmlns:a16="http://schemas.microsoft.com/office/drawing/2014/main" id="{0F1C0345-0278-AB09-E926-8E7940D0E2AB}"/>
              </a:ext>
            </a:extLst>
          </p:cNvPr>
          <p:cNvSpPr>
            <a:spLocks noGrp="1"/>
          </p:cNvSpPr>
          <p:nvPr>
            <p:ph type="sldNum" sz="quarter" idx="12"/>
          </p:nvPr>
        </p:nvSpPr>
        <p:spPr/>
        <p:txBody>
          <a:bodyPr/>
          <a:lstStyle/>
          <a:p>
            <a:fld id="{BAE26A2A-DE5F-EA41-900F-AB5C4F1D9848}" type="slidenum">
              <a:rPr lang="en-US" smtClean="0"/>
              <a:t>37</a:t>
            </a:fld>
            <a:endParaRPr lang="en-US"/>
          </a:p>
        </p:txBody>
      </p:sp>
      <p:sp>
        <p:nvSpPr>
          <p:cNvPr id="5" name="Rectangle: Rounded Corners 4">
            <a:extLst>
              <a:ext uri="{FF2B5EF4-FFF2-40B4-BE49-F238E27FC236}">
                <a16:creationId xmlns:a16="http://schemas.microsoft.com/office/drawing/2014/main" id="{D44F8280-5859-B7FC-872A-1057517F630F}"/>
              </a:ext>
            </a:extLst>
          </p:cNvPr>
          <p:cNvSpPr/>
          <p:nvPr/>
        </p:nvSpPr>
        <p:spPr>
          <a:xfrm>
            <a:off x="1852961" y="1266789"/>
            <a:ext cx="2993456" cy="14692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PVTC Policies and Procedures Guide</a:t>
            </a:r>
          </a:p>
        </p:txBody>
      </p:sp>
      <p:sp>
        <p:nvSpPr>
          <p:cNvPr id="6" name="Content Placeholder 5">
            <a:extLst>
              <a:ext uri="{FF2B5EF4-FFF2-40B4-BE49-F238E27FC236}">
                <a16:creationId xmlns:a16="http://schemas.microsoft.com/office/drawing/2014/main" id="{9BEFF227-E2A3-5C67-EBE4-808F2032BE6F}"/>
              </a:ext>
            </a:extLst>
          </p:cNvPr>
          <p:cNvSpPr>
            <a:spLocks noGrp="1"/>
          </p:cNvSpPr>
          <p:nvPr>
            <p:ph idx="1"/>
          </p:nvPr>
        </p:nvSpPr>
        <p:spPr>
          <a:xfrm>
            <a:off x="4486634" y="2880370"/>
            <a:ext cx="2712378" cy="1825732"/>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2800"/>
              <a:t>GED Client Reference (aka Exam Sponsor Guide)</a:t>
            </a:r>
          </a:p>
        </p:txBody>
      </p:sp>
      <p:sp>
        <p:nvSpPr>
          <p:cNvPr id="7" name="Rectangle: Rounded Corners 6">
            <a:extLst>
              <a:ext uri="{FF2B5EF4-FFF2-40B4-BE49-F238E27FC236}">
                <a16:creationId xmlns:a16="http://schemas.microsoft.com/office/drawing/2014/main" id="{DE2A7250-ECD2-141C-C9D7-4475102345AB}"/>
              </a:ext>
            </a:extLst>
          </p:cNvPr>
          <p:cNvSpPr/>
          <p:nvPr/>
        </p:nvSpPr>
        <p:spPr>
          <a:xfrm>
            <a:off x="7411092" y="4594620"/>
            <a:ext cx="2712378" cy="1343843"/>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Jurisdiction Reference Sheet</a:t>
            </a:r>
          </a:p>
        </p:txBody>
      </p:sp>
      <p:sp>
        <p:nvSpPr>
          <p:cNvPr id="8" name="Star: 10 Points 7">
            <a:extLst>
              <a:ext uri="{FF2B5EF4-FFF2-40B4-BE49-F238E27FC236}">
                <a16:creationId xmlns:a16="http://schemas.microsoft.com/office/drawing/2014/main" id="{CC48B0CE-36F1-B393-BED4-7181EBBE8641}"/>
              </a:ext>
            </a:extLst>
          </p:cNvPr>
          <p:cNvSpPr/>
          <p:nvPr/>
        </p:nvSpPr>
        <p:spPr>
          <a:xfrm>
            <a:off x="7411092" y="696572"/>
            <a:ext cx="2927947" cy="2837738"/>
          </a:xfrm>
          <a:prstGeom prst="star10">
            <a:avLst/>
          </a:prstGeom>
          <a:solidFill>
            <a:schemeClr val="accent2">
              <a:lumMod val="75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Be sure to review all this documentation at regular intervals!</a:t>
            </a:r>
          </a:p>
        </p:txBody>
      </p:sp>
      <p:pic>
        <p:nvPicPr>
          <p:cNvPr id="9" name="Picture 8" descr="A blue letter p on a black background">
            <a:extLst>
              <a:ext uri="{FF2B5EF4-FFF2-40B4-BE49-F238E27FC236}">
                <a16:creationId xmlns:a16="http://schemas.microsoft.com/office/drawing/2014/main" id="{47A00E3B-4BD8-6F44-2784-CE99CC0FD31C}"/>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69187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9C6AA-C10C-6AF9-E521-794C637781B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A9C06DA-FE7A-5ABE-FF3D-F2576744148F}"/>
              </a:ext>
            </a:extLst>
          </p:cNvPr>
          <p:cNvSpPr>
            <a:spLocks noGrp="1"/>
          </p:cNvSpPr>
          <p:nvPr>
            <p:ph type="title"/>
          </p:nvPr>
        </p:nvSpPr>
        <p:spPr/>
        <p:txBody>
          <a:bodyPr/>
          <a:lstStyle/>
          <a:p>
            <a:r>
              <a:rPr lang="en-US" sz="4800" spc="-75" dirty="0"/>
              <a:t>Support Materials</a:t>
            </a:r>
            <a:endParaRPr lang="en-US" dirty="0"/>
          </a:p>
        </p:txBody>
      </p:sp>
      <p:sp>
        <p:nvSpPr>
          <p:cNvPr id="4" name="Slide Number Placeholder 3">
            <a:extLst>
              <a:ext uri="{FF2B5EF4-FFF2-40B4-BE49-F238E27FC236}">
                <a16:creationId xmlns:a16="http://schemas.microsoft.com/office/drawing/2014/main" id="{CB11B8B2-6005-6D4D-1A85-ED816210C357}"/>
              </a:ext>
            </a:extLst>
          </p:cNvPr>
          <p:cNvSpPr>
            <a:spLocks noGrp="1"/>
          </p:cNvSpPr>
          <p:nvPr>
            <p:ph type="sldNum" sz="quarter" idx="10"/>
          </p:nvPr>
        </p:nvSpPr>
        <p:spPr/>
        <p:txBody>
          <a:bodyPr/>
          <a:lstStyle/>
          <a:p>
            <a:fld id="{BAE26A2A-DE5F-EA41-900F-AB5C4F1D9848}" type="slidenum">
              <a:rPr lang="en-US" smtClean="0"/>
              <a:t>38</a:t>
            </a:fld>
            <a:endParaRPr lang="en-US"/>
          </a:p>
        </p:txBody>
      </p:sp>
      <p:pic>
        <p:nvPicPr>
          <p:cNvPr id="2" name="Picture 1" descr="A blue letter p on a black background">
            <a:extLst>
              <a:ext uri="{FF2B5EF4-FFF2-40B4-BE49-F238E27FC236}">
                <a16:creationId xmlns:a16="http://schemas.microsoft.com/office/drawing/2014/main" id="{433F6128-9CDC-4F4B-C59E-0DC2A0DF5444}"/>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A92D0D8F-A9A4-F06C-C89B-DF88934BC7A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39960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E0DCC-5B00-640E-A636-0BDBA1F4F527}"/>
              </a:ext>
            </a:extLst>
          </p:cNvPr>
          <p:cNvSpPr>
            <a:spLocks noGrp="1"/>
          </p:cNvSpPr>
          <p:nvPr>
            <p:ph type="title"/>
          </p:nvPr>
        </p:nvSpPr>
        <p:spPr/>
        <p:txBody>
          <a:bodyPr/>
          <a:lstStyle/>
          <a:p>
            <a:r>
              <a:rPr lang="en-US" dirty="0"/>
              <a:t>When to Use Support Materials</a:t>
            </a:r>
            <a:endParaRPr lang="en-US" sz="1600" dirty="0"/>
          </a:p>
        </p:txBody>
      </p:sp>
      <p:sp>
        <p:nvSpPr>
          <p:cNvPr id="4" name="Slide Number Placeholder 3">
            <a:extLst>
              <a:ext uri="{FF2B5EF4-FFF2-40B4-BE49-F238E27FC236}">
                <a16:creationId xmlns:a16="http://schemas.microsoft.com/office/drawing/2014/main" id="{033CD193-2D09-5ACE-4F11-74B3066FDBED}"/>
              </a:ext>
            </a:extLst>
          </p:cNvPr>
          <p:cNvSpPr>
            <a:spLocks noGrp="1"/>
          </p:cNvSpPr>
          <p:nvPr>
            <p:ph type="sldNum" sz="quarter" idx="12"/>
          </p:nvPr>
        </p:nvSpPr>
        <p:spPr/>
        <p:txBody>
          <a:bodyPr/>
          <a:lstStyle/>
          <a:p>
            <a:fld id="{BAE26A2A-DE5F-EA41-900F-AB5C4F1D9848}" type="slidenum">
              <a:rPr lang="en-US" smtClean="0"/>
              <a:t>39</a:t>
            </a:fld>
            <a:endParaRPr lang="en-US"/>
          </a:p>
        </p:txBody>
      </p:sp>
      <p:sp>
        <p:nvSpPr>
          <p:cNvPr id="6" name="TextBox 5">
            <a:extLst>
              <a:ext uri="{FF2B5EF4-FFF2-40B4-BE49-F238E27FC236}">
                <a16:creationId xmlns:a16="http://schemas.microsoft.com/office/drawing/2014/main" id="{6BBCFAA2-C2DE-F3C7-00D9-DF0EAA861D3D}"/>
              </a:ext>
            </a:extLst>
          </p:cNvPr>
          <p:cNvSpPr txBox="1"/>
          <p:nvPr/>
        </p:nvSpPr>
        <p:spPr>
          <a:xfrm>
            <a:off x="822542" y="1140509"/>
            <a:ext cx="1054691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Support Materials provides documentation that test administrators need to do their jobs, however it isn't meant to be used to look up a policy or procedure.</a:t>
            </a:r>
            <a:endParaRPr lang="en-US" sz="2400" dirty="0">
              <a:cs typeface="Calibri"/>
            </a:endParaRPr>
          </a:p>
        </p:txBody>
      </p:sp>
      <p:pic>
        <p:nvPicPr>
          <p:cNvPr id="3" name="Picture 6" descr="Graphical user interface, text, application, email&#10;&#10;Description automatically generated">
            <a:extLst>
              <a:ext uri="{FF2B5EF4-FFF2-40B4-BE49-F238E27FC236}">
                <a16:creationId xmlns:a16="http://schemas.microsoft.com/office/drawing/2014/main" id="{D6E5263D-76C6-5586-E937-B0C68C422125}"/>
              </a:ext>
            </a:extLst>
          </p:cNvPr>
          <p:cNvPicPr>
            <a:picLocks noChangeAspect="1"/>
          </p:cNvPicPr>
          <p:nvPr/>
        </p:nvPicPr>
        <p:blipFill>
          <a:blip r:embed="rId2"/>
          <a:stretch>
            <a:fillRect/>
          </a:stretch>
        </p:blipFill>
        <p:spPr>
          <a:xfrm>
            <a:off x="3039292" y="2252315"/>
            <a:ext cx="5081450" cy="4443427"/>
          </a:xfrm>
          <a:prstGeom prst="rect">
            <a:avLst/>
          </a:prstGeom>
        </p:spPr>
      </p:pic>
      <p:pic>
        <p:nvPicPr>
          <p:cNvPr id="5" name="Picture 4" descr="A blue letter p on a black background">
            <a:extLst>
              <a:ext uri="{FF2B5EF4-FFF2-40B4-BE49-F238E27FC236}">
                <a16:creationId xmlns:a16="http://schemas.microsoft.com/office/drawing/2014/main" id="{9887F1B1-5373-E7BB-E418-1854323CFF50}"/>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54105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E09CF-DD46-3CDC-15EF-A6B7BEF9C3F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F05AD81-CDAF-7154-0A38-6C667495A533}"/>
              </a:ext>
            </a:extLst>
          </p:cNvPr>
          <p:cNvSpPr>
            <a:spLocks noGrp="1"/>
          </p:cNvSpPr>
          <p:nvPr>
            <p:ph type="title"/>
          </p:nvPr>
        </p:nvSpPr>
        <p:spPr/>
        <p:txBody>
          <a:bodyPr/>
          <a:lstStyle/>
          <a:p>
            <a:r>
              <a:rPr lang="en-US" sz="4800" spc="-75" dirty="0"/>
              <a:t>Before Test Day</a:t>
            </a:r>
            <a:endParaRPr lang="en-US" dirty="0"/>
          </a:p>
        </p:txBody>
      </p:sp>
      <p:sp>
        <p:nvSpPr>
          <p:cNvPr id="4" name="Slide Number Placeholder 3">
            <a:extLst>
              <a:ext uri="{FF2B5EF4-FFF2-40B4-BE49-F238E27FC236}">
                <a16:creationId xmlns:a16="http://schemas.microsoft.com/office/drawing/2014/main" id="{1FD99BDF-2F5A-A047-0929-4D5D19110DF5}"/>
              </a:ext>
            </a:extLst>
          </p:cNvPr>
          <p:cNvSpPr>
            <a:spLocks noGrp="1"/>
          </p:cNvSpPr>
          <p:nvPr>
            <p:ph type="sldNum" sz="quarter" idx="10"/>
          </p:nvPr>
        </p:nvSpPr>
        <p:spPr/>
        <p:txBody>
          <a:bodyPr/>
          <a:lstStyle/>
          <a:p>
            <a:fld id="{BAE26A2A-DE5F-EA41-900F-AB5C4F1D9848}" type="slidenum">
              <a:rPr lang="en-US" smtClean="0"/>
              <a:t>4</a:t>
            </a:fld>
            <a:endParaRPr lang="en-US"/>
          </a:p>
        </p:txBody>
      </p:sp>
      <p:pic>
        <p:nvPicPr>
          <p:cNvPr id="2" name="Picture 1" descr="A blue letter p on a black background">
            <a:extLst>
              <a:ext uri="{FF2B5EF4-FFF2-40B4-BE49-F238E27FC236}">
                <a16:creationId xmlns:a16="http://schemas.microsoft.com/office/drawing/2014/main" id="{A4109266-21A8-7AAB-DEF6-7FF2A2A66BB3}"/>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C2D444E7-A3D5-F8E7-87A0-8319C03BA2F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1803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40C55-EBDA-5C26-B35C-51E24ED28BFC}"/>
              </a:ext>
            </a:extLst>
          </p:cNvPr>
          <p:cNvSpPr>
            <a:spLocks noGrp="1"/>
          </p:cNvSpPr>
          <p:nvPr>
            <p:ph type="title"/>
          </p:nvPr>
        </p:nvSpPr>
        <p:spPr>
          <a:xfrm>
            <a:off x="506709" y="525108"/>
            <a:ext cx="9827781" cy="564696"/>
          </a:xfrm>
        </p:spPr>
        <p:txBody>
          <a:bodyPr>
            <a:normAutofit fontScale="90000"/>
          </a:bodyPr>
          <a:lstStyle/>
          <a:p>
            <a:r>
              <a:rPr lang="en-US" dirty="0"/>
              <a:t>Files and Materials in Support Materials</a:t>
            </a:r>
          </a:p>
          <a:p>
            <a:br>
              <a:rPr lang="en-US" sz="1800" dirty="0">
                <a:latin typeface="Calibri"/>
                <a:ea typeface="Calibri"/>
                <a:cs typeface="Calibri"/>
              </a:rPr>
            </a:br>
            <a:endParaRPr lang="en-US" sz="1800" dirty="0">
              <a:latin typeface="Calibri"/>
              <a:ea typeface="Calibri"/>
              <a:cs typeface="Calibri"/>
            </a:endParaRPr>
          </a:p>
          <a:p>
            <a:r>
              <a:rPr lang="en-US" sz="3100" dirty="0">
                <a:latin typeface="Calibri"/>
                <a:ea typeface="Calibri"/>
                <a:cs typeface="Calibri"/>
              </a:rPr>
              <a:t>The three folders you will use the most are:  </a:t>
            </a:r>
            <a:r>
              <a:rPr lang="en-US" sz="3100" dirty="0" err="1">
                <a:latin typeface="Calibri"/>
                <a:ea typeface="Calibri"/>
                <a:cs typeface="Calibri"/>
              </a:rPr>
              <a:t>ServiceDirect</a:t>
            </a:r>
            <a:r>
              <a:rPr lang="en-US" sz="3100" dirty="0">
                <a:latin typeface="Calibri"/>
                <a:ea typeface="Calibri"/>
                <a:cs typeface="Calibri"/>
              </a:rPr>
              <a:t>, Test Center Materials and Training Materials</a:t>
            </a:r>
          </a:p>
          <a:p>
            <a:endParaRPr lang="en-US" dirty="0"/>
          </a:p>
        </p:txBody>
      </p:sp>
      <p:sp>
        <p:nvSpPr>
          <p:cNvPr id="4" name="Slide Number Placeholder 3">
            <a:extLst>
              <a:ext uri="{FF2B5EF4-FFF2-40B4-BE49-F238E27FC236}">
                <a16:creationId xmlns:a16="http://schemas.microsoft.com/office/drawing/2014/main" id="{DF9C9930-5F2C-4C62-8613-E7B15FD1EDA9}"/>
              </a:ext>
            </a:extLst>
          </p:cNvPr>
          <p:cNvSpPr>
            <a:spLocks noGrp="1"/>
          </p:cNvSpPr>
          <p:nvPr>
            <p:ph type="sldNum" sz="quarter" idx="12"/>
          </p:nvPr>
        </p:nvSpPr>
        <p:spPr/>
        <p:txBody>
          <a:bodyPr/>
          <a:lstStyle/>
          <a:p>
            <a:fld id="{BAE26A2A-DE5F-EA41-900F-AB5C4F1D9848}" type="slidenum">
              <a:rPr lang="en-US" smtClean="0"/>
              <a:t>40</a:t>
            </a:fld>
            <a:endParaRPr lang="en-US"/>
          </a:p>
        </p:txBody>
      </p:sp>
      <p:graphicFrame>
        <p:nvGraphicFramePr>
          <p:cNvPr id="12" name="Content Placeholder 11">
            <a:extLst>
              <a:ext uri="{FF2B5EF4-FFF2-40B4-BE49-F238E27FC236}">
                <a16:creationId xmlns:a16="http://schemas.microsoft.com/office/drawing/2014/main" id="{6C0D3B46-C52E-60E0-DB3B-A26A42A22C1B}"/>
              </a:ext>
            </a:extLst>
          </p:cNvPr>
          <p:cNvGraphicFramePr>
            <a:graphicFrameLocks noGrp="1"/>
          </p:cNvGraphicFramePr>
          <p:nvPr>
            <p:ph idx="1"/>
            <p:extLst>
              <p:ext uri="{D42A27DB-BD31-4B8C-83A1-F6EECF244321}">
                <p14:modId xmlns:p14="http://schemas.microsoft.com/office/powerpoint/2010/main" val="3045183259"/>
              </p:ext>
            </p:extLst>
          </p:nvPr>
        </p:nvGraphicFramePr>
        <p:xfrm>
          <a:off x="1824445" y="2242159"/>
          <a:ext cx="8772574" cy="3680758"/>
        </p:xfrm>
        <a:graphic>
          <a:graphicData uri="http://schemas.openxmlformats.org/drawingml/2006/table">
            <a:tbl>
              <a:tblPr firstRow="1" bandRow="1">
                <a:tableStyleId>{5C22544A-7EE6-4342-B048-85BDC9FD1C3A}</a:tableStyleId>
              </a:tblPr>
              <a:tblGrid>
                <a:gridCol w="4023217">
                  <a:extLst>
                    <a:ext uri="{9D8B030D-6E8A-4147-A177-3AD203B41FA5}">
                      <a16:colId xmlns:a16="http://schemas.microsoft.com/office/drawing/2014/main" val="2905939978"/>
                    </a:ext>
                  </a:extLst>
                </a:gridCol>
                <a:gridCol w="4749357">
                  <a:extLst>
                    <a:ext uri="{9D8B030D-6E8A-4147-A177-3AD203B41FA5}">
                      <a16:colId xmlns:a16="http://schemas.microsoft.com/office/drawing/2014/main" val="352842989"/>
                    </a:ext>
                  </a:extLst>
                </a:gridCol>
              </a:tblGrid>
              <a:tr h="259046">
                <a:tc>
                  <a:txBody>
                    <a:bodyPr/>
                    <a:lstStyle/>
                    <a:p>
                      <a:r>
                        <a:rPr lang="en-US" sz="1400">
                          <a:effectLst/>
                        </a:rPr>
                        <a:t>Category Name</a:t>
                      </a:r>
                    </a:p>
                  </a:txBody>
                  <a:tcPr marL="0" marR="0" marT="0" marB="0" anchor="ctr"/>
                </a:tc>
                <a:tc>
                  <a:txBody>
                    <a:bodyPr/>
                    <a:lstStyle/>
                    <a:p>
                      <a:r>
                        <a:rPr lang="en-US" sz="1400">
                          <a:effectLst/>
                        </a:rPr>
                        <a:t>Category Contents</a:t>
                      </a:r>
                    </a:p>
                  </a:txBody>
                  <a:tcPr marL="0" marR="0" marT="0" marB="0" anchor="ctr"/>
                </a:tc>
                <a:extLst>
                  <a:ext uri="{0D108BD9-81ED-4DB2-BD59-A6C34878D82A}">
                    <a16:rowId xmlns:a16="http://schemas.microsoft.com/office/drawing/2014/main" val="2268677076"/>
                  </a:ext>
                </a:extLst>
              </a:tr>
              <a:tr h="435198">
                <a:tc>
                  <a:txBody>
                    <a:bodyPr/>
                    <a:lstStyle/>
                    <a:p>
                      <a:r>
                        <a:rPr lang="en-US">
                          <a:effectLst/>
                        </a:rPr>
                        <a:t>Public Health Concerns Information</a:t>
                      </a:r>
                    </a:p>
                  </a:txBody>
                  <a:tcPr marL="0" marR="0" marT="0" marB="0" anchor="ctr"/>
                </a:tc>
                <a:tc>
                  <a:txBody>
                    <a:bodyPr/>
                    <a:lstStyle/>
                    <a:p>
                      <a:r>
                        <a:rPr lang="en-US" dirty="0">
                          <a:effectLst/>
                        </a:rPr>
                        <a:t>Documentation and policy guidelines pertaining to a public health concern (i.e., COVID 19)</a:t>
                      </a:r>
                    </a:p>
                  </a:txBody>
                  <a:tcPr marL="0" marR="0" marT="0" marB="0" anchor="ctr"/>
                </a:tc>
                <a:extLst>
                  <a:ext uri="{0D108BD9-81ED-4DB2-BD59-A6C34878D82A}">
                    <a16:rowId xmlns:a16="http://schemas.microsoft.com/office/drawing/2014/main" val="3579069737"/>
                  </a:ext>
                </a:extLst>
              </a:tr>
              <a:tr h="604441">
                <a:tc>
                  <a:txBody>
                    <a:bodyPr/>
                    <a:lstStyle/>
                    <a:p>
                      <a:r>
                        <a:rPr lang="en-US">
                          <a:effectLst/>
                        </a:rPr>
                        <a:t>Exam Sponsor Documentation</a:t>
                      </a:r>
                    </a:p>
                  </a:txBody>
                  <a:tcPr marL="0" marR="0" marT="0" marB="0" anchor="ctr"/>
                </a:tc>
                <a:tc>
                  <a:txBody>
                    <a:bodyPr/>
                    <a:lstStyle/>
                    <a:p>
                      <a:r>
                        <a:rPr lang="en-US">
                          <a:effectLst/>
                        </a:rPr>
                        <a:t>Exam sponsor client references and updates; Certification and employment testing documentation</a:t>
                      </a:r>
                    </a:p>
                  </a:txBody>
                  <a:tcPr marL="0" marR="0" marT="0" marB="0" anchor="ctr"/>
                </a:tc>
                <a:extLst>
                  <a:ext uri="{0D108BD9-81ED-4DB2-BD59-A6C34878D82A}">
                    <a16:rowId xmlns:a16="http://schemas.microsoft.com/office/drawing/2014/main" val="870879085"/>
                  </a:ext>
                </a:extLst>
              </a:tr>
              <a:tr h="604441">
                <a:tc>
                  <a:txBody>
                    <a:bodyPr/>
                    <a:lstStyle/>
                    <a:p>
                      <a:r>
                        <a:rPr lang="en-US" b="1" err="1">
                          <a:effectLst/>
                        </a:rPr>
                        <a:t>ServiceDirect</a:t>
                      </a:r>
                    </a:p>
                  </a:txBody>
                  <a:tcPr marL="0" marR="0" marT="0" marB="0" anchor="ctr"/>
                </a:tc>
                <a:tc>
                  <a:txBody>
                    <a:bodyPr/>
                    <a:lstStyle/>
                    <a:p>
                      <a:r>
                        <a:rPr lang="en-US" b="1">
                          <a:effectLst/>
                        </a:rPr>
                        <a:t>Quick Reference Cards (QRC) related to </a:t>
                      </a:r>
                      <a:r>
                        <a:rPr lang="en-US" b="1" err="1">
                          <a:effectLst/>
                        </a:rPr>
                        <a:t>ServiceDirect</a:t>
                      </a:r>
                      <a:r>
                        <a:rPr lang="en-US" b="1">
                          <a:effectLst/>
                        </a:rPr>
                        <a:t> topics; </a:t>
                      </a:r>
                      <a:r>
                        <a:rPr lang="en-US" b="1" err="1">
                          <a:effectLst/>
                        </a:rPr>
                        <a:t>ServiceDirect</a:t>
                      </a:r>
                      <a:r>
                        <a:rPr lang="en-US" b="1">
                          <a:effectLst/>
                        </a:rPr>
                        <a:t> Training Module for TAs</a:t>
                      </a:r>
                    </a:p>
                  </a:txBody>
                  <a:tcPr marL="0" marR="0" marT="0" marB="0" anchor="ctr"/>
                </a:tc>
                <a:extLst>
                  <a:ext uri="{0D108BD9-81ED-4DB2-BD59-A6C34878D82A}">
                    <a16:rowId xmlns:a16="http://schemas.microsoft.com/office/drawing/2014/main" val="1929319282"/>
                  </a:ext>
                </a:extLst>
              </a:tr>
              <a:tr h="217599">
                <a:tc>
                  <a:txBody>
                    <a:bodyPr/>
                    <a:lstStyle/>
                    <a:p>
                      <a:r>
                        <a:rPr lang="en-US">
                          <a:effectLst/>
                        </a:rPr>
                        <a:t>Software Installation Instructions</a:t>
                      </a:r>
                    </a:p>
                  </a:txBody>
                  <a:tcPr marL="0" marR="0" marT="0" marB="0" anchor="ctr"/>
                </a:tc>
                <a:tc>
                  <a:txBody>
                    <a:bodyPr/>
                    <a:lstStyle/>
                    <a:p>
                      <a:r>
                        <a:rPr lang="en-US">
                          <a:effectLst/>
                        </a:rPr>
                        <a:t>Installation Guides</a:t>
                      </a:r>
                    </a:p>
                  </a:txBody>
                  <a:tcPr marL="0" marR="0" marT="0" marB="0" anchor="ctr"/>
                </a:tc>
                <a:extLst>
                  <a:ext uri="{0D108BD9-81ED-4DB2-BD59-A6C34878D82A}">
                    <a16:rowId xmlns:a16="http://schemas.microsoft.com/office/drawing/2014/main" val="1501883024"/>
                  </a:ext>
                </a:extLst>
              </a:tr>
              <a:tr h="604441">
                <a:tc>
                  <a:txBody>
                    <a:bodyPr/>
                    <a:lstStyle/>
                    <a:p>
                      <a:r>
                        <a:rPr lang="en-US" b="1">
                          <a:effectLst/>
                        </a:rPr>
                        <a:t>Test Center Materials</a:t>
                      </a:r>
                    </a:p>
                  </a:txBody>
                  <a:tcPr marL="0" marR="0" marT="0" marB="0" anchor="ctr"/>
                </a:tc>
                <a:tc>
                  <a:txBody>
                    <a:bodyPr/>
                    <a:lstStyle/>
                    <a:p>
                      <a:r>
                        <a:rPr lang="en-US" b="1">
                          <a:effectLst/>
                        </a:rPr>
                        <a:t>Backup admissions data sheets, log sheets, checklists, rules agreements and other general materials</a:t>
                      </a:r>
                    </a:p>
                  </a:txBody>
                  <a:tcPr marL="0" marR="0" marT="0" marB="0" anchor="ctr"/>
                </a:tc>
                <a:extLst>
                  <a:ext uri="{0D108BD9-81ED-4DB2-BD59-A6C34878D82A}">
                    <a16:rowId xmlns:a16="http://schemas.microsoft.com/office/drawing/2014/main" val="2588032186"/>
                  </a:ext>
                </a:extLst>
              </a:tr>
              <a:tr h="402961">
                <a:tc>
                  <a:txBody>
                    <a:bodyPr/>
                    <a:lstStyle/>
                    <a:p>
                      <a:r>
                        <a:rPr lang="en-US">
                          <a:effectLst/>
                        </a:rPr>
                        <a:t>Testing Systems Application + Support Files</a:t>
                      </a:r>
                    </a:p>
                  </a:txBody>
                  <a:tcPr marL="0" marR="0" marT="0" marB="0" anchor="ctr"/>
                </a:tc>
                <a:tc>
                  <a:txBody>
                    <a:bodyPr/>
                    <a:lstStyle/>
                    <a:p>
                      <a:r>
                        <a:rPr lang="en-US">
                          <a:effectLst/>
                        </a:rPr>
                        <a:t>Pearson VUE Testing Systems Application files and support files</a:t>
                      </a:r>
                    </a:p>
                  </a:txBody>
                  <a:tcPr marL="0" marR="0" marT="0" marB="0" anchor="ctr"/>
                </a:tc>
                <a:extLst>
                  <a:ext uri="{0D108BD9-81ED-4DB2-BD59-A6C34878D82A}">
                    <a16:rowId xmlns:a16="http://schemas.microsoft.com/office/drawing/2014/main" val="1993593050"/>
                  </a:ext>
                </a:extLst>
              </a:tr>
              <a:tr h="552631">
                <a:tc>
                  <a:txBody>
                    <a:bodyPr/>
                    <a:lstStyle/>
                    <a:p>
                      <a:r>
                        <a:rPr lang="en-US" b="1">
                          <a:effectLst/>
                        </a:rPr>
                        <a:t>Training Materials</a:t>
                      </a:r>
                    </a:p>
                  </a:txBody>
                  <a:tcPr marL="0" marR="0" marT="0" marB="0" anchor="ctr"/>
                </a:tc>
                <a:tc>
                  <a:txBody>
                    <a:bodyPr/>
                    <a:lstStyle/>
                    <a:p>
                      <a:r>
                        <a:rPr lang="en-US" b="1" dirty="0">
                          <a:effectLst/>
                        </a:rPr>
                        <a:t>Test center training modules, tutorials and other training documents</a:t>
                      </a:r>
                    </a:p>
                  </a:txBody>
                  <a:tcPr marL="0" marR="0" marT="0" marB="0" anchor="ctr"/>
                </a:tc>
                <a:extLst>
                  <a:ext uri="{0D108BD9-81ED-4DB2-BD59-A6C34878D82A}">
                    <a16:rowId xmlns:a16="http://schemas.microsoft.com/office/drawing/2014/main" val="715866717"/>
                  </a:ext>
                </a:extLst>
              </a:tr>
            </a:tbl>
          </a:graphicData>
        </a:graphic>
      </p:graphicFrame>
      <p:pic>
        <p:nvPicPr>
          <p:cNvPr id="3" name="Picture 2" descr="A blue letter p on a black background">
            <a:extLst>
              <a:ext uri="{FF2B5EF4-FFF2-40B4-BE49-F238E27FC236}">
                <a16:creationId xmlns:a16="http://schemas.microsoft.com/office/drawing/2014/main" id="{20BC8AAE-BD84-5530-DE5B-FAA5D0FEFA8C}"/>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061649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81972-0563-1A0E-2966-974C1417506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249EA7-1106-A0CE-689E-B71DE834B962}"/>
              </a:ext>
            </a:extLst>
          </p:cNvPr>
          <p:cNvSpPr>
            <a:spLocks noGrp="1"/>
          </p:cNvSpPr>
          <p:nvPr>
            <p:ph type="title"/>
          </p:nvPr>
        </p:nvSpPr>
        <p:spPr/>
        <p:txBody>
          <a:bodyPr/>
          <a:lstStyle/>
          <a:p>
            <a:r>
              <a:rPr lang="en-US" sz="4800" spc="-75" dirty="0"/>
              <a:t>Did You Know?</a:t>
            </a:r>
            <a:endParaRPr lang="en-US" dirty="0"/>
          </a:p>
        </p:txBody>
      </p:sp>
      <p:sp>
        <p:nvSpPr>
          <p:cNvPr id="4" name="Slide Number Placeholder 3">
            <a:extLst>
              <a:ext uri="{FF2B5EF4-FFF2-40B4-BE49-F238E27FC236}">
                <a16:creationId xmlns:a16="http://schemas.microsoft.com/office/drawing/2014/main" id="{A34F68F2-B7D5-2A59-9A0D-E1412426F1FC}"/>
              </a:ext>
            </a:extLst>
          </p:cNvPr>
          <p:cNvSpPr>
            <a:spLocks noGrp="1"/>
          </p:cNvSpPr>
          <p:nvPr>
            <p:ph type="sldNum" sz="quarter" idx="10"/>
          </p:nvPr>
        </p:nvSpPr>
        <p:spPr/>
        <p:txBody>
          <a:bodyPr/>
          <a:lstStyle/>
          <a:p>
            <a:fld id="{BAE26A2A-DE5F-EA41-900F-AB5C4F1D9848}" type="slidenum">
              <a:rPr lang="en-US" smtClean="0"/>
              <a:t>41</a:t>
            </a:fld>
            <a:endParaRPr lang="en-US"/>
          </a:p>
        </p:txBody>
      </p:sp>
      <p:pic>
        <p:nvPicPr>
          <p:cNvPr id="2" name="Picture 1" descr="A blue letter p on a black background">
            <a:extLst>
              <a:ext uri="{FF2B5EF4-FFF2-40B4-BE49-F238E27FC236}">
                <a16:creationId xmlns:a16="http://schemas.microsoft.com/office/drawing/2014/main" id="{70468118-1768-C3DC-39CD-9A15BDBDC4F5}"/>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6AD1B913-3711-B248-6386-FFFECA4D5D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80333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p:txBody>
          <a:bodyPr>
            <a:normAutofit/>
          </a:bodyPr>
          <a:lstStyle/>
          <a:p>
            <a:r>
              <a:rPr lang="en-US" dirty="0"/>
              <a:t>Font and Color Contrast Adjustment</a:t>
            </a:r>
          </a:p>
        </p:txBody>
      </p:sp>
      <p:graphicFrame>
        <p:nvGraphicFramePr>
          <p:cNvPr id="2" name="Content Placeholder 1">
            <a:extLst>
              <a:ext uri="{FF2B5EF4-FFF2-40B4-BE49-F238E27FC236}">
                <a16:creationId xmlns:a16="http://schemas.microsoft.com/office/drawing/2014/main" id="{BC556953-CE0B-4F53-B2AA-008DD0D3416E}"/>
              </a:ext>
            </a:extLst>
          </p:cNvPr>
          <p:cNvGraphicFramePr>
            <a:graphicFrameLocks noGrp="1"/>
          </p:cNvGraphicFramePr>
          <p:nvPr>
            <p:ph idx="1"/>
          </p:nvPr>
        </p:nvGraphicFramePr>
        <p:xfrm>
          <a:off x="1825084" y="4244263"/>
          <a:ext cx="8513957" cy="1807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pPr>
              <a:defRPr/>
            </a:pPr>
            <a:fld id="{BAE26A2A-DE5F-EA41-900F-AB5C4F1D9848}" type="slidenum">
              <a:rPr lang="en-US">
                <a:solidFill>
                  <a:srgbClr val="E7E6E6">
                    <a:lumMod val="75000"/>
                  </a:srgbClr>
                </a:solidFill>
              </a:rPr>
              <a:pPr>
                <a:defRPr/>
              </a:pPr>
              <a:t>42</a:t>
            </a:fld>
            <a:endParaRPr lang="en-US">
              <a:solidFill>
                <a:srgbClr val="E7E6E6">
                  <a:lumMod val="75000"/>
                </a:srgbClr>
              </a:solidFill>
            </a:endParaRPr>
          </a:p>
        </p:txBody>
      </p:sp>
      <p:pic>
        <p:nvPicPr>
          <p:cNvPr id="26626" name="Picture 2" descr="https://lh3.googleusercontent.com/dhjsEU2aFFdNPc8GgxLhmcPfdRl-QwXgzGpqKQYFYM3I7-91MeN5-kGGMcAikV0b5pERx0rwEKAzpLUiI_ie2E-kXTMizdbt2CZ66BYSrXrHyjaVO9EuRDct0XArTQ2tWcf357o8oX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048" y="1234351"/>
            <a:ext cx="5151716" cy="26150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letter p on a black background">
            <a:extLst>
              <a:ext uri="{FF2B5EF4-FFF2-40B4-BE49-F238E27FC236}">
                <a16:creationId xmlns:a16="http://schemas.microsoft.com/office/drawing/2014/main" id="{FB8E5E05-3A2F-E18F-CC3C-341302B69FA0}"/>
              </a:ext>
            </a:extLst>
          </p:cNvPr>
          <p:cNvPicPr>
            <a:picLocks noChangeAspect="1"/>
          </p:cNvPicPr>
          <p:nvPr/>
        </p:nvPicPr>
        <p:blipFill>
          <a:blip r:embed="rId9"/>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42372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5E35-AB7B-482C-AA6D-597E0490F5F7}"/>
              </a:ext>
            </a:extLst>
          </p:cNvPr>
          <p:cNvSpPr>
            <a:spLocks noGrp="1"/>
          </p:cNvSpPr>
          <p:nvPr>
            <p:ph type="title"/>
          </p:nvPr>
        </p:nvSpPr>
        <p:spPr>
          <a:xfrm>
            <a:off x="622570" y="525109"/>
            <a:ext cx="8864587" cy="1165587"/>
          </a:xfrm>
        </p:spPr>
        <p:txBody>
          <a:bodyPr anchor="t">
            <a:normAutofit fontScale="90000"/>
          </a:bodyPr>
          <a:lstStyle/>
          <a:p>
            <a:r>
              <a:rPr lang="en-US" sz="3700" dirty="0"/>
              <a:t>Accommodations</a:t>
            </a:r>
            <a:r>
              <a:rPr lang="en-US" sz="2800" dirty="0"/>
              <a:t> </a:t>
            </a:r>
            <a:r>
              <a:rPr lang="en-US" sz="2200" dirty="0">
                <a:solidFill>
                  <a:schemeClr val="accent5"/>
                </a:solidFill>
              </a:rPr>
              <a:t>https://www.ged.com/about_test/accommodationsundertheadaa/</a:t>
            </a:r>
            <a:br>
              <a:rPr lang="en-US" sz="2800" dirty="0"/>
            </a:br>
            <a:endParaRPr lang="en-US" sz="2800" dirty="0"/>
          </a:p>
        </p:txBody>
      </p:sp>
      <p:sp>
        <p:nvSpPr>
          <p:cNvPr id="4" name="Slide Number Placeholder 3">
            <a:extLst>
              <a:ext uri="{FF2B5EF4-FFF2-40B4-BE49-F238E27FC236}">
                <a16:creationId xmlns:a16="http://schemas.microsoft.com/office/drawing/2014/main" id="{AB98D4E2-8FBA-4126-91F2-A50DFC9C5A35}"/>
              </a:ext>
            </a:extLst>
          </p:cNvPr>
          <p:cNvSpPr>
            <a:spLocks noGrp="1"/>
          </p:cNvSpPr>
          <p:nvPr>
            <p:ph type="sldNum" sz="quarter" idx="12"/>
          </p:nvPr>
        </p:nvSpPr>
        <p:spPr>
          <a:xfrm>
            <a:off x="541031" y="6405325"/>
            <a:ext cx="2057400" cy="218070"/>
          </a:xfrm>
        </p:spPr>
        <p:txBody>
          <a:bodyPr anchor="b">
            <a:normAutofit/>
          </a:bodyPr>
          <a:lstStyle/>
          <a:p>
            <a:pPr>
              <a:spcAft>
                <a:spcPts val="600"/>
              </a:spcAft>
              <a:defRPr/>
            </a:pPr>
            <a:fld id="{BAE26A2A-DE5F-EA41-900F-AB5C4F1D9848}" type="slidenum">
              <a:rPr lang="en-US">
                <a:solidFill>
                  <a:srgbClr val="E7E6E6">
                    <a:lumMod val="75000"/>
                  </a:srgbClr>
                </a:solidFill>
              </a:rPr>
              <a:pPr>
                <a:spcAft>
                  <a:spcPts val="600"/>
                </a:spcAft>
                <a:defRPr/>
              </a:pPr>
              <a:t>43</a:t>
            </a:fld>
            <a:endParaRPr lang="en-US">
              <a:solidFill>
                <a:srgbClr val="E7E6E6">
                  <a:lumMod val="75000"/>
                </a:srgbClr>
              </a:solidFill>
            </a:endParaRPr>
          </a:p>
        </p:txBody>
      </p:sp>
      <p:pic>
        <p:nvPicPr>
          <p:cNvPr id="9" name="Content Placeholder 8">
            <a:extLst>
              <a:ext uri="{FF2B5EF4-FFF2-40B4-BE49-F238E27FC236}">
                <a16:creationId xmlns:a16="http://schemas.microsoft.com/office/drawing/2014/main" id="{BAAF1684-CC15-F6B6-154C-BDCD1F34183F}"/>
              </a:ext>
            </a:extLst>
          </p:cNvPr>
          <p:cNvPicPr>
            <a:picLocks noGrp="1" noChangeAspect="1"/>
          </p:cNvPicPr>
          <p:nvPr>
            <p:ph idx="1"/>
          </p:nvPr>
        </p:nvPicPr>
        <p:blipFill>
          <a:blip r:embed="rId2"/>
          <a:stretch>
            <a:fillRect/>
          </a:stretch>
        </p:blipFill>
        <p:spPr>
          <a:xfrm>
            <a:off x="3970515" y="1495017"/>
            <a:ext cx="2956377" cy="5019343"/>
          </a:xfrm>
        </p:spPr>
      </p:pic>
      <p:pic>
        <p:nvPicPr>
          <p:cNvPr id="3" name="Picture 2" descr="A blue letter p on a black background">
            <a:extLst>
              <a:ext uri="{FF2B5EF4-FFF2-40B4-BE49-F238E27FC236}">
                <a16:creationId xmlns:a16="http://schemas.microsoft.com/office/drawing/2014/main" id="{D26CE062-4461-719E-0370-013F88CDAFA3}"/>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140622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5E35-AB7B-482C-AA6D-597E0490F5F7}"/>
              </a:ext>
            </a:extLst>
          </p:cNvPr>
          <p:cNvSpPr>
            <a:spLocks noGrp="1"/>
          </p:cNvSpPr>
          <p:nvPr>
            <p:ph type="title"/>
          </p:nvPr>
        </p:nvSpPr>
        <p:spPr>
          <a:xfrm>
            <a:off x="632298" y="325135"/>
            <a:ext cx="9141850" cy="1072150"/>
          </a:xfrm>
        </p:spPr>
        <p:txBody>
          <a:bodyPr anchor="t">
            <a:normAutofit fontScale="90000"/>
          </a:bodyPr>
          <a:lstStyle/>
          <a:p>
            <a:r>
              <a:rPr lang="en-US" sz="3700" dirty="0"/>
              <a:t>Accommodations</a:t>
            </a:r>
            <a:r>
              <a:rPr lang="en-US" sz="2800" dirty="0"/>
              <a:t> </a:t>
            </a:r>
            <a:r>
              <a:rPr lang="en-US" sz="2200" dirty="0">
                <a:solidFill>
                  <a:schemeClr val="accent5"/>
                </a:solidFill>
              </a:rPr>
              <a:t>https://www.ged.com/about_test/accommodationsundertheadaa/</a:t>
            </a:r>
            <a:br>
              <a:rPr lang="en-US" sz="2800" dirty="0"/>
            </a:br>
            <a:endParaRPr lang="en-US" sz="2800" dirty="0"/>
          </a:p>
        </p:txBody>
      </p:sp>
      <p:sp>
        <p:nvSpPr>
          <p:cNvPr id="4" name="Slide Number Placeholder 3">
            <a:extLst>
              <a:ext uri="{FF2B5EF4-FFF2-40B4-BE49-F238E27FC236}">
                <a16:creationId xmlns:a16="http://schemas.microsoft.com/office/drawing/2014/main" id="{AB98D4E2-8FBA-4126-91F2-A50DFC9C5A35}"/>
              </a:ext>
            </a:extLst>
          </p:cNvPr>
          <p:cNvSpPr>
            <a:spLocks noGrp="1"/>
          </p:cNvSpPr>
          <p:nvPr>
            <p:ph type="sldNum" sz="quarter" idx="12"/>
          </p:nvPr>
        </p:nvSpPr>
        <p:spPr>
          <a:xfrm>
            <a:off x="475998" y="6434509"/>
            <a:ext cx="2057400" cy="218070"/>
          </a:xfrm>
        </p:spPr>
        <p:txBody>
          <a:bodyPr anchor="b">
            <a:normAutofit/>
          </a:bodyPr>
          <a:lstStyle/>
          <a:p>
            <a:pPr>
              <a:spcAft>
                <a:spcPts val="600"/>
              </a:spcAft>
              <a:defRPr/>
            </a:pPr>
            <a:fld id="{BAE26A2A-DE5F-EA41-900F-AB5C4F1D9848}" type="slidenum">
              <a:rPr lang="en-US">
                <a:solidFill>
                  <a:srgbClr val="E7E6E6">
                    <a:lumMod val="75000"/>
                  </a:srgbClr>
                </a:solidFill>
              </a:rPr>
              <a:pPr>
                <a:spcAft>
                  <a:spcPts val="600"/>
                </a:spcAft>
                <a:defRPr/>
              </a:pPr>
              <a:t>44</a:t>
            </a:fld>
            <a:endParaRPr lang="en-US" dirty="0">
              <a:solidFill>
                <a:srgbClr val="E7E6E6">
                  <a:lumMod val="75000"/>
                </a:srgbClr>
              </a:solidFill>
            </a:endParaRPr>
          </a:p>
        </p:txBody>
      </p:sp>
      <p:pic>
        <p:nvPicPr>
          <p:cNvPr id="8" name="Content Placeholder 7">
            <a:extLst>
              <a:ext uri="{FF2B5EF4-FFF2-40B4-BE49-F238E27FC236}">
                <a16:creationId xmlns:a16="http://schemas.microsoft.com/office/drawing/2014/main" id="{1C4FCAEA-581B-4964-96CB-397352A3D42A}"/>
              </a:ext>
            </a:extLst>
          </p:cNvPr>
          <p:cNvPicPr>
            <a:picLocks noGrp="1" noChangeAspect="1"/>
          </p:cNvPicPr>
          <p:nvPr>
            <p:ph idx="1"/>
          </p:nvPr>
        </p:nvPicPr>
        <p:blipFill>
          <a:blip r:embed="rId2"/>
          <a:stretch>
            <a:fillRect/>
          </a:stretch>
        </p:blipFill>
        <p:spPr>
          <a:xfrm>
            <a:off x="3387194" y="1179575"/>
            <a:ext cx="5417613" cy="5485332"/>
          </a:xfrm>
        </p:spPr>
      </p:pic>
      <p:pic>
        <p:nvPicPr>
          <p:cNvPr id="3" name="Picture 2" descr="A blue letter p on a black background">
            <a:extLst>
              <a:ext uri="{FF2B5EF4-FFF2-40B4-BE49-F238E27FC236}">
                <a16:creationId xmlns:a16="http://schemas.microsoft.com/office/drawing/2014/main" id="{2C9ED1B9-86BF-BDCB-D140-A3E3D4BC748F}"/>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130291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5E35-AB7B-482C-AA6D-597E0490F5F7}"/>
              </a:ext>
            </a:extLst>
          </p:cNvPr>
          <p:cNvSpPr>
            <a:spLocks noGrp="1"/>
          </p:cNvSpPr>
          <p:nvPr>
            <p:ph type="title"/>
          </p:nvPr>
        </p:nvSpPr>
        <p:spPr>
          <a:xfrm>
            <a:off x="506709" y="325135"/>
            <a:ext cx="9267439" cy="1072150"/>
          </a:xfrm>
        </p:spPr>
        <p:txBody>
          <a:bodyPr anchor="t">
            <a:normAutofit fontScale="90000"/>
          </a:bodyPr>
          <a:lstStyle/>
          <a:p>
            <a:r>
              <a:rPr lang="en-US" sz="3700" dirty="0"/>
              <a:t>Accommodations</a:t>
            </a:r>
            <a:r>
              <a:rPr lang="en-US" sz="1800" dirty="0"/>
              <a:t> </a:t>
            </a:r>
            <a:br>
              <a:rPr lang="en-US" sz="1800" dirty="0"/>
            </a:br>
            <a:r>
              <a:rPr lang="en-US" sz="2800" dirty="0"/>
              <a:t> </a:t>
            </a:r>
            <a:r>
              <a:rPr lang="en-US" sz="2200" dirty="0">
                <a:solidFill>
                  <a:schemeClr val="accent5"/>
                </a:solidFill>
              </a:rPr>
              <a:t>https://www.ged.com/about_test/accommodationsundertheadaa/</a:t>
            </a:r>
            <a:br>
              <a:rPr lang="en-US" sz="2800" dirty="0"/>
            </a:br>
            <a:endParaRPr lang="en-US" sz="2800" dirty="0"/>
          </a:p>
        </p:txBody>
      </p:sp>
      <p:sp>
        <p:nvSpPr>
          <p:cNvPr id="4" name="Slide Number Placeholder 3">
            <a:extLst>
              <a:ext uri="{FF2B5EF4-FFF2-40B4-BE49-F238E27FC236}">
                <a16:creationId xmlns:a16="http://schemas.microsoft.com/office/drawing/2014/main" id="{AB98D4E2-8FBA-4126-91F2-A50DFC9C5A35}"/>
              </a:ext>
            </a:extLst>
          </p:cNvPr>
          <p:cNvSpPr>
            <a:spLocks noGrp="1"/>
          </p:cNvSpPr>
          <p:nvPr>
            <p:ph type="sldNum" sz="quarter" idx="12"/>
          </p:nvPr>
        </p:nvSpPr>
        <p:spPr>
          <a:xfrm>
            <a:off x="463193" y="6453964"/>
            <a:ext cx="2057400" cy="218070"/>
          </a:xfrm>
        </p:spPr>
        <p:txBody>
          <a:bodyPr anchor="b">
            <a:normAutofit/>
          </a:bodyPr>
          <a:lstStyle/>
          <a:p>
            <a:pPr>
              <a:spcAft>
                <a:spcPts val="600"/>
              </a:spcAft>
              <a:defRPr/>
            </a:pPr>
            <a:fld id="{BAE26A2A-DE5F-EA41-900F-AB5C4F1D9848}" type="slidenum">
              <a:rPr lang="en-US">
                <a:solidFill>
                  <a:srgbClr val="E7E6E6">
                    <a:lumMod val="75000"/>
                  </a:srgbClr>
                </a:solidFill>
              </a:rPr>
              <a:pPr>
                <a:spcAft>
                  <a:spcPts val="600"/>
                </a:spcAft>
                <a:defRPr/>
              </a:pPr>
              <a:t>45</a:t>
            </a:fld>
            <a:endParaRPr lang="en-US" dirty="0">
              <a:solidFill>
                <a:srgbClr val="E7E6E6">
                  <a:lumMod val="75000"/>
                </a:srgbClr>
              </a:solidFill>
            </a:endParaRPr>
          </a:p>
        </p:txBody>
      </p:sp>
      <p:graphicFrame>
        <p:nvGraphicFramePr>
          <p:cNvPr id="6" name="Content Placeholder 5">
            <a:extLst>
              <a:ext uri="{FF2B5EF4-FFF2-40B4-BE49-F238E27FC236}">
                <a16:creationId xmlns:a16="http://schemas.microsoft.com/office/drawing/2014/main" id="{0000217B-75D8-4F31-AD0A-848BFD21B191}"/>
              </a:ext>
            </a:extLst>
          </p:cNvPr>
          <p:cNvGraphicFramePr>
            <a:graphicFrameLocks noGrp="1"/>
          </p:cNvGraphicFramePr>
          <p:nvPr>
            <p:ph idx="1"/>
          </p:nvPr>
        </p:nvGraphicFramePr>
        <p:xfrm>
          <a:off x="1825083" y="1825625"/>
          <a:ext cx="8513956" cy="404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letter p on a black background">
            <a:extLst>
              <a:ext uri="{FF2B5EF4-FFF2-40B4-BE49-F238E27FC236}">
                <a16:creationId xmlns:a16="http://schemas.microsoft.com/office/drawing/2014/main" id="{B93D9548-03A5-A4E8-D17C-D330611B925E}"/>
              </a:ext>
            </a:extLst>
          </p:cNvPr>
          <p:cNvPicPr>
            <a:picLocks noChangeAspect="1"/>
          </p:cNvPicPr>
          <p:nvPr/>
        </p:nvPicPr>
        <p:blipFill>
          <a:blip r:embed="rId7"/>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739847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5E35-AB7B-482C-AA6D-597E0490F5F7}"/>
              </a:ext>
            </a:extLst>
          </p:cNvPr>
          <p:cNvSpPr>
            <a:spLocks noGrp="1"/>
          </p:cNvSpPr>
          <p:nvPr>
            <p:ph type="title"/>
          </p:nvPr>
        </p:nvSpPr>
        <p:spPr>
          <a:xfrm>
            <a:off x="612843" y="325135"/>
            <a:ext cx="9161305" cy="1072150"/>
          </a:xfrm>
        </p:spPr>
        <p:txBody>
          <a:bodyPr anchor="t">
            <a:normAutofit fontScale="90000"/>
          </a:bodyPr>
          <a:lstStyle/>
          <a:p>
            <a:r>
              <a:rPr lang="en-US" sz="3700" dirty="0"/>
              <a:t>Accommodations</a:t>
            </a:r>
            <a:r>
              <a:rPr lang="en-US" sz="2800" dirty="0"/>
              <a:t> </a:t>
            </a:r>
            <a:r>
              <a:rPr lang="en-US" sz="2200" dirty="0">
                <a:solidFill>
                  <a:schemeClr val="accent5"/>
                </a:solidFill>
              </a:rPr>
              <a:t>https://www.ged.com/about_test/accommodationsundertheadaa/</a:t>
            </a:r>
            <a:br>
              <a:rPr lang="en-US" sz="2800" dirty="0"/>
            </a:br>
            <a:endParaRPr lang="en-US" sz="2800" dirty="0"/>
          </a:p>
        </p:txBody>
      </p:sp>
      <p:sp>
        <p:nvSpPr>
          <p:cNvPr id="4" name="Slide Number Placeholder 3">
            <a:extLst>
              <a:ext uri="{FF2B5EF4-FFF2-40B4-BE49-F238E27FC236}">
                <a16:creationId xmlns:a16="http://schemas.microsoft.com/office/drawing/2014/main" id="{AB98D4E2-8FBA-4126-91F2-A50DFC9C5A35}"/>
              </a:ext>
            </a:extLst>
          </p:cNvPr>
          <p:cNvSpPr>
            <a:spLocks noGrp="1"/>
          </p:cNvSpPr>
          <p:nvPr>
            <p:ph type="sldNum" sz="quarter" idx="12"/>
          </p:nvPr>
        </p:nvSpPr>
        <p:spPr>
          <a:xfrm>
            <a:off x="379519" y="6475092"/>
            <a:ext cx="2057400" cy="218070"/>
          </a:xfrm>
        </p:spPr>
        <p:txBody>
          <a:bodyPr anchor="b">
            <a:normAutofit/>
          </a:bodyPr>
          <a:lstStyle/>
          <a:p>
            <a:pPr>
              <a:spcAft>
                <a:spcPts val="600"/>
              </a:spcAft>
              <a:defRPr/>
            </a:pPr>
            <a:fld id="{BAE26A2A-DE5F-EA41-900F-AB5C4F1D9848}" type="slidenum">
              <a:rPr lang="en-US">
                <a:solidFill>
                  <a:srgbClr val="E7E6E6">
                    <a:lumMod val="75000"/>
                  </a:srgbClr>
                </a:solidFill>
              </a:rPr>
              <a:pPr>
                <a:spcAft>
                  <a:spcPts val="600"/>
                </a:spcAft>
                <a:defRPr/>
              </a:pPr>
              <a:t>46</a:t>
            </a:fld>
            <a:endParaRPr lang="en-US" dirty="0">
              <a:solidFill>
                <a:srgbClr val="E7E6E6">
                  <a:lumMod val="75000"/>
                </a:srgbClr>
              </a:solidFill>
            </a:endParaRPr>
          </a:p>
        </p:txBody>
      </p:sp>
      <p:pic>
        <p:nvPicPr>
          <p:cNvPr id="7" name="Content Placeholder 6">
            <a:extLst>
              <a:ext uri="{FF2B5EF4-FFF2-40B4-BE49-F238E27FC236}">
                <a16:creationId xmlns:a16="http://schemas.microsoft.com/office/drawing/2014/main" id="{816B6D94-70F0-4E6A-8D5B-3F9A768F9ACD}"/>
              </a:ext>
            </a:extLst>
          </p:cNvPr>
          <p:cNvPicPr>
            <a:picLocks noGrp="1" noChangeAspect="1"/>
          </p:cNvPicPr>
          <p:nvPr>
            <p:ph idx="1"/>
          </p:nvPr>
        </p:nvPicPr>
        <p:blipFill>
          <a:blip r:embed="rId2"/>
          <a:stretch>
            <a:fillRect/>
          </a:stretch>
        </p:blipFill>
        <p:spPr>
          <a:xfrm>
            <a:off x="2890464" y="1228083"/>
            <a:ext cx="6246687" cy="5547876"/>
          </a:xfrm>
        </p:spPr>
      </p:pic>
      <p:pic>
        <p:nvPicPr>
          <p:cNvPr id="3" name="Picture 2" descr="A blue letter p on a black background">
            <a:extLst>
              <a:ext uri="{FF2B5EF4-FFF2-40B4-BE49-F238E27FC236}">
                <a16:creationId xmlns:a16="http://schemas.microsoft.com/office/drawing/2014/main" id="{3874B3AE-ECF6-F1AF-F1D5-04C9B7A077CA}"/>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762843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CCAC6-927F-2813-7D24-DA41BB7C8B5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34953F0-CCB5-E2AF-BFF4-951AB599A6DB}"/>
              </a:ext>
            </a:extLst>
          </p:cNvPr>
          <p:cNvSpPr>
            <a:spLocks noGrp="1"/>
          </p:cNvSpPr>
          <p:nvPr>
            <p:ph type="title"/>
          </p:nvPr>
        </p:nvSpPr>
        <p:spPr/>
        <p:txBody>
          <a:bodyPr/>
          <a:lstStyle/>
          <a:p>
            <a:r>
              <a:rPr lang="en-US" sz="4800" spc="-75" dirty="0"/>
              <a:t>Working With Your GED Administrator</a:t>
            </a:r>
            <a:r>
              <a:rPr lang="en-US" sz="4800" spc="-75" baseline="30000" dirty="0"/>
              <a:t>™</a:t>
            </a:r>
            <a:endParaRPr lang="en-US" dirty="0"/>
          </a:p>
        </p:txBody>
      </p:sp>
      <p:sp>
        <p:nvSpPr>
          <p:cNvPr id="4" name="Slide Number Placeholder 3">
            <a:extLst>
              <a:ext uri="{FF2B5EF4-FFF2-40B4-BE49-F238E27FC236}">
                <a16:creationId xmlns:a16="http://schemas.microsoft.com/office/drawing/2014/main" id="{8BA5F77D-FEE1-1740-DB65-578C8208C3FF}"/>
              </a:ext>
            </a:extLst>
          </p:cNvPr>
          <p:cNvSpPr>
            <a:spLocks noGrp="1"/>
          </p:cNvSpPr>
          <p:nvPr>
            <p:ph type="sldNum" sz="quarter" idx="10"/>
          </p:nvPr>
        </p:nvSpPr>
        <p:spPr/>
        <p:txBody>
          <a:bodyPr/>
          <a:lstStyle/>
          <a:p>
            <a:fld id="{BAE26A2A-DE5F-EA41-900F-AB5C4F1D9848}" type="slidenum">
              <a:rPr lang="en-US" smtClean="0"/>
              <a:t>47</a:t>
            </a:fld>
            <a:endParaRPr lang="en-US"/>
          </a:p>
        </p:txBody>
      </p:sp>
      <p:pic>
        <p:nvPicPr>
          <p:cNvPr id="2" name="Picture 1" descr="A blue letter p on a black background">
            <a:extLst>
              <a:ext uri="{FF2B5EF4-FFF2-40B4-BE49-F238E27FC236}">
                <a16:creationId xmlns:a16="http://schemas.microsoft.com/office/drawing/2014/main" id="{57EB774F-B851-EC90-8FD4-004A3EDD0C18}"/>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D0C65742-D7AB-43C4-86F2-442C33D0C1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90316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E0DCC-5B00-640E-A636-0BDBA1F4F527}"/>
              </a:ext>
            </a:extLst>
          </p:cNvPr>
          <p:cNvSpPr>
            <a:spLocks noGrp="1"/>
          </p:cNvSpPr>
          <p:nvPr>
            <p:ph type="title"/>
          </p:nvPr>
        </p:nvSpPr>
        <p:spPr/>
        <p:txBody>
          <a:bodyPr>
            <a:normAutofit/>
          </a:bodyPr>
          <a:lstStyle/>
          <a:p>
            <a:r>
              <a:rPr lang="en-US"/>
              <a:t>How the GED Administrator™ Can Assist</a:t>
            </a:r>
          </a:p>
        </p:txBody>
      </p:sp>
      <p:sp>
        <p:nvSpPr>
          <p:cNvPr id="4" name="Slide Number Placeholder 3">
            <a:extLst>
              <a:ext uri="{FF2B5EF4-FFF2-40B4-BE49-F238E27FC236}">
                <a16:creationId xmlns:a16="http://schemas.microsoft.com/office/drawing/2014/main" id="{033CD193-2D09-5ACE-4F11-74B3066FDBED}"/>
              </a:ext>
            </a:extLst>
          </p:cNvPr>
          <p:cNvSpPr>
            <a:spLocks noGrp="1"/>
          </p:cNvSpPr>
          <p:nvPr>
            <p:ph type="sldNum" sz="quarter" idx="12"/>
          </p:nvPr>
        </p:nvSpPr>
        <p:spPr/>
        <p:txBody>
          <a:bodyPr/>
          <a:lstStyle/>
          <a:p>
            <a:fld id="{BAE26A2A-DE5F-EA41-900F-AB5C4F1D9848}" type="slidenum">
              <a:rPr lang="en-US" smtClean="0"/>
              <a:t>48</a:t>
            </a:fld>
            <a:endParaRPr lang="en-US"/>
          </a:p>
        </p:txBody>
      </p:sp>
      <p:sp>
        <p:nvSpPr>
          <p:cNvPr id="8" name="TextBox 7">
            <a:extLst>
              <a:ext uri="{FF2B5EF4-FFF2-40B4-BE49-F238E27FC236}">
                <a16:creationId xmlns:a16="http://schemas.microsoft.com/office/drawing/2014/main" id="{1CFFEDE9-4279-53AF-47C4-E2C09819C3B3}"/>
              </a:ext>
            </a:extLst>
          </p:cNvPr>
          <p:cNvSpPr txBox="1"/>
          <p:nvPr/>
        </p:nvSpPr>
        <p:spPr>
          <a:xfrm>
            <a:off x="1439693" y="1377655"/>
            <a:ext cx="9044591" cy="5016758"/>
          </a:xfrm>
          <a:prstGeom prst="rect">
            <a:avLst/>
          </a:prstGeom>
          <a:noFill/>
        </p:spPr>
        <p:txBody>
          <a:bodyPr wrap="square">
            <a:spAutoFit/>
          </a:bodyPr>
          <a:lstStyle/>
          <a:p>
            <a:r>
              <a:rPr lang="en-US" sz="3200" u="sng" dirty="0"/>
              <a:t>GED Administrators can facilitate updates to State Adult Education websites</a:t>
            </a:r>
          </a:p>
          <a:p>
            <a:pPr marL="285750" indent="-285750">
              <a:buFont typeface="Arial" panose="020B0604020202020204" pitchFamily="34" charset="0"/>
              <a:buChar char="•"/>
            </a:pPr>
            <a:r>
              <a:rPr lang="en-US" sz="3200" dirty="0"/>
              <a:t>Provide updated information about the tests</a:t>
            </a:r>
          </a:p>
          <a:p>
            <a:pPr marL="742950" lvl="1" indent="-285750">
              <a:buFont typeface="Arial" panose="020B0604020202020204" pitchFamily="34" charset="0"/>
              <a:buChar char="•"/>
            </a:pPr>
            <a:r>
              <a:rPr lang="en-US" sz="3200" dirty="0"/>
              <a:t>Links to the test vendor registration page</a:t>
            </a:r>
          </a:p>
          <a:p>
            <a:pPr marL="742950" lvl="1" indent="-285750">
              <a:buFont typeface="Arial" panose="020B0604020202020204" pitchFamily="34" charset="0"/>
              <a:buChar char="•"/>
            </a:pPr>
            <a:r>
              <a:rPr lang="en-US" sz="3200" dirty="0"/>
              <a:t>Links to the student navigation videos</a:t>
            </a:r>
          </a:p>
          <a:p>
            <a:pPr marL="285750" indent="-285750">
              <a:buFont typeface="Arial" panose="020B0604020202020204" pitchFamily="34" charset="0"/>
              <a:buChar char="•"/>
            </a:pPr>
            <a:r>
              <a:rPr lang="en-US" sz="3200" dirty="0"/>
              <a:t>Provide a location map to all testing centers with contact information that includes: location name, address, contact number and/or a link to their website.</a:t>
            </a:r>
          </a:p>
          <a:p>
            <a:pPr marL="285750" indent="-285750">
              <a:buFont typeface="Arial" panose="020B0604020202020204" pitchFamily="34" charset="0"/>
              <a:buChar char="•"/>
            </a:pPr>
            <a:r>
              <a:rPr lang="en-US" sz="3200" dirty="0"/>
              <a:t> Q&amp;A with most frequently asked questions </a:t>
            </a:r>
          </a:p>
        </p:txBody>
      </p:sp>
      <p:pic>
        <p:nvPicPr>
          <p:cNvPr id="3" name="Picture 2" descr="A blue letter p on a black background">
            <a:extLst>
              <a:ext uri="{FF2B5EF4-FFF2-40B4-BE49-F238E27FC236}">
                <a16:creationId xmlns:a16="http://schemas.microsoft.com/office/drawing/2014/main" id="{6E0785CF-D6A4-CA5F-4E3D-9D3B22EF5CCD}"/>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84236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0426-8481-AC2D-1F37-C4C0D53F4F76}"/>
              </a:ext>
            </a:extLst>
          </p:cNvPr>
          <p:cNvSpPr>
            <a:spLocks noGrp="1"/>
          </p:cNvSpPr>
          <p:nvPr>
            <p:ph type="title"/>
          </p:nvPr>
        </p:nvSpPr>
        <p:spPr/>
        <p:txBody>
          <a:bodyPr>
            <a:normAutofit/>
          </a:bodyPr>
          <a:lstStyle/>
          <a:p>
            <a:r>
              <a:rPr lang="en-US"/>
              <a:t>How the GED Administrator™ Can Assist</a:t>
            </a:r>
          </a:p>
        </p:txBody>
      </p:sp>
      <p:sp>
        <p:nvSpPr>
          <p:cNvPr id="3" name="Content Placeholder 2">
            <a:extLst>
              <a:ext uri="{FF2B5EF4-FFF2-40B4-BE49-F238E27FC236}">
                <a16:creationId xmlns:a16="http://schemas.microsoft.com/office/drawing/2014/main" id="{7A3FE92F-15D5-102D-D0A1-7F65C9AD01F6}"/>
              </a:ext>
            </a:extLst>
          </p:cNvPr>
          <p:cNvSpPr>
            <a:spLocks noGrp="1"/>
          </p:cNvSpPr>
          <p:nvPr>
            <p:ph idx="1"/>
          </p:nvPr>
        </p:nvSpPr>
        <p:spPr/>
        <p:txBody>
          <a:bodyPr/>
          <a:lstStyle/>
          <a:p>
            <a:pPr lvl="1"/>
            <a:r>
              <a:rPr lang="en-US" sz="3200" dirty="0">
                <a:latin typeface="+mn-lt"/>
              </a:rPr>
              <a:t>Connect test centers to the correct individual at GEDTS/Pearson VUE to resolve difficulties</a:t>
            </a:r>
          </a:p>
          <a:p>
            <a:pPr lvl="1"/>
            <a:r>
              <a:rPr lang="en-US" sz="3200" dirty="0">
                <a:latin typeface="+mn-lt"/>
              </a:rPr>
              <a:t>Provide guidance on state-specific policies and procedures</a:t>
            </a:r>
          </a:p>
          <a:p>
            <a:pPr lvl="1"/>
            <a:r>
              <a:rPr lang="en-US" sz="3200" dirty="0">
                <a:latin typeface="+mn-lt"/>
              </a:rPr>
              <a:t>Provide testing center-specific and state-specific testing data</a:t>
            </a:r>
          </a:p>
          <a:p>
            <a:pPr lvl="1"/>
            <a:r>
              <a:rPr lang="en-US" sz="3200" dirty="0">
                <a:latin typeface="+mn-lt"/>
              </a:rPr>
              <a:t>Provide annual state test administrator (TA) trainings and facilitate meetings</a:t>
            </a:r>
          </a:p>
          <a:p>
            <a:pPr lvl="1"/>
            <a:endParaRPr lang="en-US" dirty="0">
              <a:latin typeface="+mn-lt"/>
            </a:endParaRPr>
          </a:p>
          <a:p>
            <a:endParaRPr lang="en-US" dirty="0">
              <a:latin typeface="+mn-lt"/>
            </a:endParaRPr>
          </a:p>
        </p:txBody>
      </p:sp>
      <p:sp>
        <p:nvSpPr>
          <p:cNvPr id="4" name="Slide Number Placeholder 3">
            <a:extLst>
              <a:ext uri="{FF2B5EF4-FFF2-40B4-BE49-F238E27FC236}">
                <a16:creationId xmlns:a16="http://schemas.microsoft.com/office/drawing/2014/main" id="{6837366D-CF94-4738-8316-4E711E78E935}"/>
              </a:ext>
            </a:extLst>
          </p:cNvPr>
          <p:cNvSpPr>
            <a:spLocks noGrp="1"/>
          </p:cNvSpPr>
          <p:nvPr>
            <p:ph type="sldNum" sz="quarter" idx="12"/>
          </p:nvPr>
        </p:nvSpPr>
        <p:spPr/>
        <p:txBody>
          <a:bodyPr/>
          <a:lstStyle/>
          <a:p>
            <a:fld id="{BAE26A2A-DE5F-EA41-900F-AB5C4F1D9848}" type="slidenum">
              <a:rPr lang="en-US" smtClean="0"/>
              <a:t>49</a:t>
            </a:fld>
            <a:endParaRPr lang="en-US"/>
          </a:p>
        </p:txBody>
      </p:sp>
      <p:pic>
        <p:nvPicPr>
          <p:cNvPr id="6" name="Picture 5" descr="A blue letter p on a black background">
            <a:extLst>
              <a:ext uri="{FF2B5EF4-FFF2-40B4-BE49-F238E27FC236}">
                <a16:creationId xmlns:a16="http://schemas.microsoft.com/office/drawing/2014/main" id="{ED36F39D-B177-AC6E-6860-980D78E89E64}"/>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33596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p:txBody>
          <a:bodyPr/>
          <a:lstStyle/>
          <a:p>
            <a:r>
              <a:rPr lang="en-US"/>
              <a:t>Prior to test day</a:t>
            </a:r>
          </a:p>
        </p:txBody>
      </p:sp>
      <p:graphicFrame>
        <p:nvGraphicFramePr>
          <p:cNvPr id="2" name="Content Placeholder 1"/>
          <p:cNvGraphicFramePr>
            <a:graphicFrameLocks noGrp="1"/>
          </p:cNvGraphicFramePr>
          <p:nvPr>
            <p:ph idx="1"/>
          </p:nvPr>
        </p:nvGraphicFramePr>
        <p:xfrm>
          <a:off x="1825084" y="1397286"/>
          <a:ext cx="8513956" cy="4613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5</a:t>
            </a:fld>
            <a:endParaRPr lang="en-US"/>
          </a:p>
        </p:txBody>
      </p:sp>
      <p:pic>
        <p:nvPicPr>
          <p:cNvPr id="3" name="Picture 2" descr="A blue letter p on a black background">
            <a:extLst>
              <a:ext uri="{FF2B5EF4-FFF2-40B4-BE49-F238E27FC236}">
                <a16:creationId xmlns:a16="http://schemas.microsoft.com/office/drawing/2014/main" id="{E1AB7BAF-BAB9-5629-3FA8-26F14F616E46}"/>
              </a:ext>
            </a:extLst>
          </p:cNvPr>
          <p:cNvPicPr>
            <a:picLocks noChangeAspect="1"/>
          </p:cNvPicPr>
          <p:nvPr/>
        </p:nvPicPr>
        <p:blipFill>
          <a:blip r:embed="rId7"/>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517700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AA60-66B2-B42B-2C31-D571A87540C2}"/>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DD619D2E-6808-2AC5-C16B-B4DB7C2F12F6}"/>
              </a:ext>
            </a:extLst>
          </p:cNvPr>
          <p:cNvSpPr>
            <a:spLocks noGrp="1"/>
          </p:cNvSpPr>
          <p:nvPr>
            <p:ph type="sldNum" sz="quarter" idx="12"/>
          </p:nvPr>
        </p:nvSpPr>
        <p:spPr/>
        <p:txBody>
          <a:bodyPr/>
          <a:lstStyle/>
          <a:p>
            <a:fld id="{BAE26A2A-DE5F-EA41-900F-AB5C4F1D9848}" type="slidenum">
              <a:rPr lang="en-US" smtClean="0"/>
              <a:t>50</a:t>
            </a:fld>
            <a:endParaRPr lang="en-US"/>
          </a:p>
        </p:txBody>
      </p:sp>
      <p:sp>
        <p:nvSpPr>
          <p:cNvPr id="5" name="Content Placeholder 2">
            <a:extLst>
              <a:ext uri="{FF2B5EF4-FFF2-40B4-BE49-F238E27FC236}">
                <a16:creationId xmlns:a16="http://schemas.microsoft.com/office/drawing/2014/main" id="{56D09851-7358-6292-DFE6-207E60942E1C}"/>
              </a:ext>
            </a:extLst>
          </p:cNvPr>
          <p:cNvSpPr>
            <a:spLocks noGrp="1"/>
          </p:cNvSpPr>
          <p:nvPr>
            <p:ph idx="1"/>
          </p:nvPr>
        </p:nvSpPr>
        <p:spPr>
          <a:xfrm>
            <a:off x="401638" y="1825625"/>
            <a:ext cx="11352212" cy="4048125"/>
          </a:xfrm>
        </p:spPr>
        <p:txBody>
          <a:bodyPr/>
          <a:lstStyle/>
          <a:p>
            <a:pPr marL="0" marR="5080" indent="0">
              <a:buNone/>
            </a:pPr>
            <a:r>
              <a:rPr lang="en-US" sz="4000" b="1" spc="-10" dirty="0">
                <a:latin typeface="Open Sans" panose="020B0606030504020204" pitchFamily="34" charset="0"/>
                <a:ea typeface="Open Sans" panose="020B0606030504020204" pitchFamily="34" charset="0"/>
                <a:cs typeface="Open Sans" panose="020B0606030504020204" pitchFamily="34" charset="0"/>
              </a:rPr>
              <a:t>Natalie E. Cummins</a:t>
            </a:r>
          </a:p>
          <a:p>
            <a:pPr marL="0" marR="5080" indent="0">
              <a:buNone/>
            </a:pPr>
            <a:r>
              <a:rPr lang="en-US" sz="4000" spc="-10" dirty="0">
                <a:latin typeface="Open Sans" panose="020B0606030504020204" pitchFamily="34" charset="0"/>
                <a:ea typeface="Open Sans" panose="020B0606030504020204" pitchFamily="34" charset="0"/>
                <a:cs typeface="Open Sans" panose="020B0606030504020204" pitchFamily="34" charset="0"/>
              </a:rPr>
              <a:t>Client Channel Operations Manager</a:t>
            </a:r>
          </a:p>
          <a:p>
            <a:pPr marL="0" marR="5080" indent="0">
              <a:buNone/>
            </a:pPr>
            <a:r>
              <a:rPr lang="en-US" sz="4000" spc="-10" dirty="0">
                <a:latin typeface="Open Sans" panose="020B0606030504020204" pitchFamily="34" charset="0"/>
                <a:ea typeface="Open Sans" panose="020B0606030504020204" pitchFamily="34" charset="0"/>
                <a:cs typeface="Open Sans" panose="020B0606030504020204" pitchFamily="34" charset="0"/>
              </a:rPr>
              <a:t>Pearson VUE</a:t>
            </a:r>
          </a:p>
          <a:p>
            <a:pPr marL="0" marR="5080" indent="0">
              <a:buNone/>
            </a:pPr>
            <a:r>
              <a:rPr lang="en-US" sz="4000" spc="-10" dirty="0">
                <a:latin typeface="Open Sans" panose="020B0606030504020204" pitchFamily="34" charset="0"/>
                <a:ea typeface="Open Sans" panose="020B0606030504020204" pitchFamily="34" charset="0"/>
                <a:cs typeface="Open Sans" panose="020B0606030504020204" pitchFamily="34" charset="0"/>
              </a:rPr>
              <a:t>(859) 285-7099</a:t>
            </a:r>
          </a:p>
          <a:p>
            <a:pPr marL="0" marR="5080" indent="0">
              <a:buNone/>
            </a:pPr>
            <a:r>
              <a:rPr lang="en-US" sz="4000" spc="-10" dirty="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Natalie.Cummins@pearson.com</a:t>
            </a:r>
            <a:endParaRPr lang="en-US" sz="4000" spc="-1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176539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982-236C-A0AF-F847-389616A6DC4C}"/>
              </a:ext>
            </a:extLst>
          </p:cNvPr>
          <p:cNvSpPr>
            <a:spLocks noGrp="1"/>
          </p:cNvSpPr>
          <p:nvPr>
            <p:ph type="title"/>
          </p:nvPr>
        </p:nvSpPr>
        <p:spPr/>
        <p:txBody>
          <a:bodyPr/>
          <a:lstStyle/>
          <a:p>
            <a:br>
              <a:rPr lang="en-US" dirty="0">
                <a:latin typeface="Arial"/>
                <a:cs typeface="Arial"/>
              </a:rPr>
            </a:br>
            <a:r>
              <a:rPr lang="en-US" dirty="0">
                <a:latin typeface="Arial"/>
                <a:cs typeface="Arial"/>
              </a:rPr>
              <a:t>Session Survey</a:t>
            </a:r>
            <a:endParaRPr lang="en-US" dirty="0"/>
          </a:p>
        </p:txBody>
      </p:sp>
      <p:pic>
        <p:nvPicPr>
          <p:cNvPr id="7" name="Picture Placeholder 6">
            <a:extLst>
              <a:ext uri="{FF2B5EF4-FFF2-40B4-BE49-F238E27FC236}">
                <a16:creationId xmlns:a16="http://schemas.microsoft.com/office/drawing/2014/main" id="{290A71BD-1337-06B0-AF85-B5C19B315003}"/>
              </a:ext>
            </a:extLst>
          </p:cNvPr>
          <p:cNvPicPr>
            <a:picLocks noGrp="1" noChangeAspect="1"/>
          </p:cNvPicPr>
          <p:nvPr>
            <p:ph type="pic" idx="1"/>
          </p:nvPr>
        </p:nvPicPr>
        <p:blipFill rotWithShape="1">
          <a:blip r:embed="rId2"/>
          <a:srcRect l="-3720" t="-1577" r="-5047" b="2771"/>
          <a:stretch/>
        </p:blipFill>
        <p:spPr>
          <a:xfrm>
            <a:off x="5183194" y="457201"/>
            <a:ext cx="6559047" cy="5403850"/>
          </a:xfrm>
        </p:spPr>
      </p:pic>
      <p:sp>
        <p:nvSpPr>
          <p:cNvPr id="4" name="Text Placeholder 3">
            <a:extLst>
              <a:ext uri="{FF2B5EF4-FFF2-40B4-BE49-F238E27FC236}">
                <a16:creationId xmlns:a16="http://schemas.microsoft.com/office/drawing/2014/main" id="{95A72576-C4B0-00A7-78F3-75A6078E0F24}"/>
              </a:ext>
            </a:extLst>
          </p:cNvPr>
          <p:cNvSpPr>
            <a:spLocks noGrp="1"/>
          </p:cNvSpPr>
          <p:nvPr>
            <p:ph type="body" sz="half" idx="2"/>
          </p:nvPr>
        </p:nvSpPr>
        <p:spPr>
          <a:xfrm>
            <a:off x="401450" y="2196790"/>
            <a:ext cx="4370583" cy="1089874"/>
          </a:xfrm>
        </p:spPr>
        <p:txBody>
          <a:bodyPr vert="horz" lIns="0" tIns="91440" rIns="0" bIns="0" rtlCol="0" anchor="t">
            <a:normAutofit/>
          </a:bodyPr>
          <a:lstStyle/>
          <a:p>
            <a:r>
              <a:rPr lang="en-US" dirty="0">
                <a:latin typeface="Arial"/>
                <a:cs typeface="Arial"/>
              </a:rPr>
              <a:t>Your feedback is important. Please scan the QR code below to rate this session. </a:t>
            </a:r>
            <a:endParaRPr lang="en-US" dirty="0"/>
          </a:p>
        </p:txBody>
      </p:sp>
      <p:sp>
        <p:nvSpPr>
          <p:cNvPr id="5" name="Slide Number Placeholder 4">
            <a:extLst>
              <a:ext uri="{FF2B5EF4-FFF2-40B4-BE49-F238E27FC236}">
                <a16:creationId xmlns:a16="http://schemas.microsoft.com/office/drawing/2014/main" id="{2EBCDA83-BDD3-D167-10C3-FB2A11634CBD}"/>
              </a:ext>
            </a:extLst>
          </p:cNvPr>
          <p:cNvSpPr>
            <a:spLocks noGrp="1"/>
          </p:cNvSpPr>
          <p:nvPr>
            <p:ph type="sldNum" sz="quarter" idx="10"/>
          </p:nvPr>
        </p:nvSpPr>
        <p:spPr/>
        <p:txBody>
          <a:bodyPr/>
          <a:lstStyle/>
          <a:p>
            <a:fld id="{BAE26A2A-DE5F-EA41-900F-AB5C4F1D9848}" type="slidenum">
              <a:rPr lang="en-US" smtClean="0"/>
              <a:pPr/>
              <a:t>51</a:t>
            </a:fld>
            <a:endParaRPr lang="en-US" dirty="0"/>
          </a:p>
        </p:txBody>
      </p:sp>
      <p:sp>
        <p:nvSpPr>
          <p:cNvPr id="6" name="Text Placeholder 3">
            <a:extLst>
              <a:ext uri="{FF2B5EF4-FFF2-40B4-BE49-F238E27FC236}">
                <a16:creationId xmlns:a16="http://schemas.microsoft.com/office/drawing/2014/main" id="{DD0811B8-D6D5-6C1E-65E7-89ED37625372}"/>
              </a:ext>
            </a:extLst>
          </p:cNvPr>
          <p:cNvSpPr txBox="1">
            <a:spLocks/>
          </p:cNvSpPr>
          <p:nvPr/>
        </p:nvSpPr>
        <p:spPr>
          <a:xfrm>
            <a:off x="503331" y="3709002"/>
            <a:ext cx="4370583" cy="1089874"/>
          </a:xfrm>
          <a:prstGeom prst="rect">
            <a:avLst/>
          </a:prstGeom>
        </p:spPr>
        <p:txBody>
          <a:bodyPr vert="horz" lIns="0" tIns="91440" rIns="0" bIns="0" rtlCol="0" anchor="t">
            <a:normAutofit/>
          </a:bodyPr>
          <a:lstStyle>
            <a:lvl1pPr marL="0" indent="0" algn="l"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342884"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050" kern="1200">
                <a:solidFill>
                  <a:schemeClr val="tx1"/>
                </a:solidFill>
                <a:latin typeface="Arial" panose="020B0604020202020204" pitchFamily="34" charset="0"/>
                <a:ea typeface="+mn-ea"/>
                <a:cs typeface="Arial" panose="020B0604020202020204" pitchFamily="34" charset="0"/>
              </a:defRPr>
            </a:lvl2pPr>
            <a:lvl3pPr marL="685766"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3pPr>
            <a:lvl4pPr marL="1028649"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4pPr>
            <a:lvl5pPr marL="1371532"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5pPr>
            <a:lvl6pPr marL="1714415"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297"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180"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064"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en-US" dirty="0"/>
          </a:p>
        </p:txBody>
      </p:sp>
      <p:pic>
        <p:nvPicPr>
          <p:cNvPr id="8" name="Picture 7" descr="A qr code with black squares&#10;&#10;AI-generated content may be incorrect.">
            <a:extLst>
              <a:ext uri="{FF2B5EF4-FFF2-40B4-BE49-F238E27FC236}">
                <a16:creationId xmlns:a16="http://schemas.microsoft.com/office/drawing/2014/main" id="{40736AC6-9FD4-00DD-28A3-8503070A1B7A}"/>
              </a:ext>
            </a:extLst>
          </p:cNvPr>
          <p:cNvPicPr>
            <a:picLocks noChangeAspect="1"/>
          </p:cNvPicPr>
          <p:nvPr/>
        </p:nvPicPr>
        <p:blipFill>
          <a:blip r:embed="rId3"/>
          <a:stretch>
            <a:fillRect/>
          </a:stretch>
        </p:blipFill>
        <p:spPr>
          <a:xfrm>
            <a:off x="1469422" y="3422651"/>
            <a:ext cx="2438400" cy="2438400"/>
          </a:xfrm>
          <a:prstGeom prst="rect">
            <a:avLst/>
          </a:prstGeom>
        </p:spPr>
      </p:pic>
    </p:spTree>
    <p:extLst>
      <p:ext uri="{BB962C8B-B14F-4D97-AF65-F5344CB8AC3E}">
        <p14:creationId xmlns:p14="http://schemas.microsoft.com/office/powerpoint/2010/main" val="361240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5BD87-9132-18F2-A59D-1281C85BBC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9207ABA-FF9B-59B8-8CC9-DD25298FEFC3}"/>
              </a:ext>
            </a:extLst>
          </p:cNvPr>
          <p:cNvSpPr>
            <a:spLocks noGrp="1"/>
          </p:cNvSpPr>
          <p:nvPr>
            <p:ph type="title"/>
          </p:nvPr>
        </p:nvSpPr>
        <p:spPr/>
        <p:txBody>
          <a:bodyPr/>
          <a:lstStyle/>
          <a:p>
            <a:r>
              <a:rPr lang="en-US" sz="4800" spc="-75" dirty="0"/>
              <a:t>On Test Day</a:t>
            </a:r>
            <a:endParaRPr lang="en-US" dirty="0"/>
          </a:p>
        </p:txBody>
      </p:sp>
      <p:sp>
        <p:nvSpPr>
          <p:cNvPr id="4" name="Slide Number Placeholder 3">
            <a:extLst>
              <a:ext uri="{FF2B5EF4-FFF2-40B4-BE49-F238E27FC236}">
                <a16:creationId xmlns:a16="http://schemas.microsoft.com/office/drawing/2014/main" id="{ACE0E3CC-BFE1-F56F-871F-2ADC713691D0}"/>
              </a:ext>
            </a:extLst>
          </p:cNvPr>
          <p:cNvSpPr>
            <a:spLocks noGrp="1"/>
          </p:cNvSpPr>
          <p:nvPr>
            <p:ph type="sldNum" sz="quarter" idx="10"/>
          </p:nvPr>
        </p:nvSpPr>
        <p:spPr/>
        <p:txBody>
          <a:bodyPr/>
          <a:lstStyle/>
          <a:p>
            <a:fld id="{BAE26A2A-DE5F-EA41-900F-AB5C4F1D9848}" type="slidenum">
              <a:rPr lang="en-US" smtClean="0"/>
              <a:t>6</a:t>
            </a:fld>
            <a:endParaRPr lang="en-US"/>
          </a:p>
        </p:txBody>
      </p:sp>
      <p:pic>
        <p:nvPicPr>
          <p:cNvPr id="2" name="Picture 1" descr="A blue letter p on a black background">
            <a:extLst>
              <a:ext uri="{FF2B5EF4-FFF2-40B4-BE49-F238E27FC236}">
                <a16:creationId xmlns:a16="http://schemas.microsoft.com/office/drawing/2014/main" id="{61D08399-16BF-BED4-8DC2-2EA714100397}"/>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6C3D4F96-8512-A6FF-9488-743222B276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0997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E98D-8725-4A4C-ADAF-66B0BBF517D2}"/>
              </a:ext>
            </a:extLst>
          </p:cNvPr>
          <p:cNvSpPr>
            <a:spLocks noGrp="1"/>
          </p:cNvSpPr>
          <p:nvPr>
            <p:ph type="title"/>
          </p:nvPr>
        </p:nvSpPr>
        <p:spPr/>
        <p:txBody>
          <a:bodyPr/>
          <a:lstStyle/>
          <a:p>
            <a:r>
              <a:rPr lang="en-US"/>
              <a:t>Pre-Test Best Practices</a:t>
            </a:r>
          </a:p>
        </p:txBody>
      </p:sp>
      <p:sp>
        <p:nvSpPr>
          <p:cNvPr id="3" name="Content Placeholder 2">
            <a:extLst>
              <a:ext uri="{FF2B5EF4-FFF2-40B4-BE49-F238E27FC236}">
                <a16:creationId xmlns:a16="http://schemas.microsoft.com/office/drawing/2014/main" id="{76E18734-41FE-6B4C-8214-748E5CE5D7BE}"/>
              </a:ext>
            </a:extLst>
          </p:cNvPr>
          <p:cNvSpPr>
            <a:spLocks noGrp="1"/>
          </p:cNvSpPr>
          <p:nvPr>
            <p:ph idx="1"/>
          </p:nvPr>
        </p:nvSpPr>
        <p:spPr/>
        <p:txBody>
          <a:bodyPr/>
          <a:lstStyle/>
          <a:p>
            <a:r>
              <a:rPr lang="en-US"/>
              <a:t>Run RMA for Tester roll call</a:t>
            </a:r>
          </a:p>
        </p:txBody>
      </p:sp>
      <p:sp>
        <p:nvSpPr>
          <p:cNvPr id="4" name="Slide Number Placeholder 3">
            <a:extLst>
              <a:ext uri="{FF2B5EF4-FFF2-40B4-BE49-F238E27FC236}">
                <a16:creationId xmlns:a16="http://schemas.microsoft.com/office/drawing/2014/main" id="{1BE42DD4-BE94-7B4F-831A-0DCE3863716C}"/>
              </a:ext>
            </a:extLst>
          </p:cNvPr>
          <p:cNvSpPr>
            <a:spLocks noGrp="1"/>
          </p:cNvSpPr>
          <p:nvPr>
            <p:ph type="sldNum" sz="quarter" idx="12"/>
          </p:nvPr>
        </p:nvSpPr>
        <p:spPr/>
        <p:txBody>
          <a:bodyPr/>
          <a:lstStyle/>
          <a:p>
            <a:fld id="{BAE26A2A-DE5F-EA41-900F-AB5C4F1D9848}" type="slidenum">
              <a:rPr lang="en-US" smtClean="0"/>
              <a:t>7</a:t>
            </a:fld>
            <a:endParaRPr lang="en-US"/>
          </a:p>
        </p:txBody>
      </p:sp>
      <p:sp>
        <p:nvSpPr>
          <p:cNvPr id="6" name="Content Placeholder 5">
            <a:extLst>
              <a:ext uri="{FF2B5EF4-FFF2-40B4-BE49-F238E27FC236}">
                <a16:creationId xmlns:a16="http://schemas.microsoft.com/office/drawing/2014/main" id="{141D60EB-37FE-F54B-88DE-518AEC001C8A}"/>
              </a:ext>
            </a:extLst>
          </p:cNvPr>
          <p:cNvSpPr>
            <a:spLocks noGrp="1"/>
          </p:cNvSpPr>
          <p:nvPr>
            <p:ph idx="14"/>
          </p:nvPr>
        </p:nvSpPr>
        <p:spPr/>
        <p:txBody>
          <a:bodyPr>
            <a:normAutofit/>
          </a:bodyPr>
          <a:lstStyle/>
          <a:p>
            <a:r>
              <a:rPr lang="en-US"/>
              <a:t>Ensure testing room is clear of distractions</a:t>
            </a:r>
          </a:p>
        </p:txBody>
      </p:sp>
      <p:sp>
        <p:nvSpPr>
          <p:cNvPr id="8" name="Content Placeholder 7">
            <a:extLst>
              <a:ext uri="{FF2B5EF4-FFF2-40B4-BE49-F238E27FC236}">
                <a16:creationId xmlns:a16="http://schemas.microsoft.com/office/drawing/2014/main" id="{E8A4CAE7-22D3-A647-8D19-3F1EE662D0F8}"/>
              </a:ext>
            </a:extLst>
          </p:cNvPr>
          <p:cNvSpPr>
            <a:spLocks noGrp="1"/>
          </p:cNvSpPr>
          <p:nvPr>
            <p:ph idx="16"/>
          </p:nvPr>
        </p:nvSpPr>
        <p:spPr/>
        <p:txBody>
          <a:bodyPr/>
          <a:lstStyle/>
          <a:p>
            <a:r>
              <a:rPr lang="en-US"/>
              <a:t>Ensure dry erase boards are clean</a:t>
            </a:r>
          </a:p>
        </p:txBody>
      </p:sp>
      <p:sp>
        <p:nvSpPr>
          <p:cNvPr id="10" name="Content Placeholder 9">
            <a:extLst>
              <a:ext uri="{FF2B5EF4-FFF2-40B4-BE49-F238E27FC236}">
                <a16:creationId xmlns:a16="http://schemas.microsoft.com/office/drawing/2014/main" id="{A574E9AB-ADAC-3641-A213-D478836E4C10}"/>
              </a:ext>
            </a:extLst>
          </p:cNvPr>
          <p:cNvSpPr>
            <a:spLocks noGrp="1"/>
          </p:cNvSpPr>
          <p:nvPr>
            <p:ph idx="18"/>
          </p:nvPr>
        </p:nvSpPr>
        <p:spPr>
          <a:xfrm>
            <a:off x="3303143" y="3714877"/>
            <a:ext cx="2737271" cy="1983429"/>
          </a:xfrm>
        </p:spPr>
        <p:txBody>
          <a:bodyPr/>
          <a:lstStyle/>
          <a:p>
            <a:r>
              <a:rPr lang="en-US"/>
              <a:t>Have Candidate Agreements ready</a:t>
            </a:r>
          </a:p>
        </p:txBody>
      </p:sp>
      <p:sp>
        <p:nvSpPr>
          <p:cNvPr id="14" name="Content Placeholder 13">
            <a:extLst>
              <a:ext uri="{FF2B5EF4-FFF2-40B4-BE49-F238E27FC236}">
                <a16:creationId xmlns:a16="http://schemas.microsoft.com/office/drawing/2014/main" id="{FBC2BE22-0F3B-2D40-BA6E-695738B48847}"/>
              </a:ext>
            </a:extLst>
          </p:cNvPr>
          <p:cNvSpPr>
            <a:spLocks noGrp="1"/>
          </p:cNvSpPr>
          <p:nvPr>
            <p:ph idx="20"/>
          </p:nvPr>
        </p:nvSpPr>
        <p:spPr>
          <a:xfrm>
            <a:off x="6233135" y="3714876"/>
            <a:ext cx="2737271" cy="1983429"/>
          </a:xfrm>
        </p:spPr>
        <p:txBody>
          <a:bodyPr/>
          <a:lstStyle/>
          <a:p>
            <a:r>
              <a:rPr lang="en-US"/>
              <a:t>Stagger placement of Testers</a:t>
            </a:r>
          </a:p>
        </p:txBody>
      </p:sp>
      <p:pic>
        <p:nvPicPr>
          <p:cNvPr id="22" name="Picture Placeholder 20">
            <a:extLst>
              <a:ext uri="{FF2B5EF4-FFF2-40B4-BE49-F238E27FC236}">
                <a16:creationId xmlns:a16="http://schemas.microsoft.com/office/drawing/2014/main" id="{569888B3-08B6-F643-903E-5E8807F534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3043" y="1775098"/>
            <a:ext cx="690989" cy="712582"/>
          </a:xfrm>
          <a:prstGeom prst="rect">
            <a:avLst/>
          </a:prstGeom>
        </p:spPr>
      </p:pic>
      <p:pic>
        <p:nvPicPr>
          <p:cNvPr id="26" name="Picture Placeholder 20">
            <a:extLst>
              <a:ext uri="{FF2B5EF4-FFF2-40B4-BE49-F238E27FC236}">
                <a16:creationId xmlns:a16="http://schemas.microsoft.com/office/drawing/2014/main" id="{569888B3-08B6-F643-903E-5E8807F534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6283" y="3917989"/>
            <a:ext cx="690989" cy="712582"/>
          </a:xfrm>
          <a:prstGeom prst="rect">
            <a:avLst/>
          </a:prstGeom>
        </p:spPr>
      </p:pic>
      <p:pic>
        <p:nvPicPr>
          <p:cNvPr id="30" name="Picture Placeholder 20">
            <a:extLst>
              <a:ext uri="{FF2B5EF4-FFF2-40B4-BE49-F238E27FC236}">
                <a16:creationId xmlns:a16="http://schemas.microsoft.com/office/drawing/2014/main" id="{569888B3-08B6-F643-903E-5E8807F534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276" y="3917989"/>
            <a:ext cx="690989" cy="712582"/>
          </a:xfrm>
          <a:prstGeom prst="rect">
            <a:avLst/>
          </a:prstGeom>
        </p:spPr>
      </p:pic>
      <p:pic>
        <p:nvPicPr>
          <p:cNvPr id="32" name="Picture Placeholder 20">
            <a:extLst>
              <a:ext uri="{FF2B5EF4-FFF2-40B4-BE49-F238E27FC236}">
                <a16:creationId xmlns:a16="http://schemas.microsoft.com/office/drawing/2014/main" id="{569888B3-08B6-F643-903E-5E8807F534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6567" y="1827390"/>
            <a:ext cx="690989" cy="712582"/>
          </a:xfrm>
          <a:prstGeom prst="rect">
            <a:avLst/>
          </a:prstGeom>
        </p:spPr>
      </p:pic>
      <p:pic>
        <p:nvPicPr>
          <p:cNvPr id="33" name="Picture Placeholder 20">
            <a:extLst>
              <a:ext uri="{FF2B5EF4-FFF2-40B4-BE49-F238E27FC236}">
                <a16:creationId xmlns:a16="http://schemas.microsoft.com/office/drawing/2014/main" id="{569888B3-08B6-F643-903E-5E8807F534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83047" y="1827390"/>
            <a:ext cx="690989" cy="712582"/>
          </a:xfrm>
          <a:prstGeom prst="rect">
            <a:avLst/>
          </a:prstGeom>
        </p:spPr>
      </p:pic>
      <p:pic>
        <p:nvPicPr>
          <p:cNvPr id="5" name="Picture 4" descr="A blue letter p on a black background">
            <a:extLst>
              <a:ext uri="{FF2B5EF4-FFF2-40B4-BE49-F238E27FC236}">
                <a16:creationId xmlns:a16="http://schemas.microsoft.com/office/drawing/2014/main" id="{55A4F368-EC5F-2B13-F6A2-68A822410FCC}"/>
              </a:ext>
            </a:extLst>
          </p:cNvPr>
          <p:cNvPicPr>
            <a:picLocks noChangeAspect="1"/>
          </p:cNvPicPr>
          <p:nvPr/>
        </p:nvPicPr>
        <p:blipFill>
          <a:blip r:embed="rId4"/>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05185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p:txBody>
          <a:bodyPr/>
          <a:lstStyle/>
          <a:p>
            <a:r>
              <a:rPr lang="en-US" dirty="0"/>
              <a:t>Daily Startup Checklist</a:t>
            </a:r>
          </a:p>
        </p:txBody>
      </p:sp>
      <p:sp>
        <p:nvSpPr>
          <p:cNvPr id="9" name="Content Placeholder 8">
            <a:extLst>
              <a:ext uri="{FF2B5EF4-FFF2-40B4-BE49-F238E27FC236}">
                <a16:creationId xmlns:a16="http://schemas.microsoft.com/office/drawing/2014/main" id="{7EDB3C08-581E-CB4A-9812-322D09A22E04}"/>
              </a:ext>
            </a:extLst>
          </p:cNvPr>
          <p:cNvSpPr>
            <a:spLocks noGrp="1"/>
          </p:cNvSpPr>
          <p:nvPr>
            <p:ph idx="1"/>
          </p:nvPr>
        </p:nvSpPr>
        <p:spPr>
          <a:xfrm>
            <a:off x="1102290" y="977632"/>
            <a:ext cx="10183661" cy="4968240"/>
          </a:xfrm>
        </p:spPr>
        <p:txBody>
          <a:bodyPr vert="horz" lIns="91440" tIns="45720" rIns="91440" bIns="45720" rtlCol="0" anchor="t">
            <a:noAutofit/>
          </a:bodyPr>
          <a:lstStyle/>
          <a:p>
            <a:pPr fontAlgn="base">
              <a:buFont typeface="Wingdings" panose="05000000000000000000" pitchFamily="2" charset="2"/>
              <a:buChar char="ü"/>
            </a:pPr>
            <a:r>
              <a:rPr lang="en-US" sz="2800" dirty="0">
                <a:latin typeface="Arial"/>
                <a:cs typeface="Arial"/>
              </a:rPr>
              <a:t>Check your voicemail and email for any instructions or information from Pearson VUE that might affect the day’s schedule.</a:t>
            </a:r>
          </a:p>
          <a:p>
            <a:pPr fontAlgn="base">
              <a:buFont typeface="Wingdings" panose="05000000000000000000" pitchFamily="2" charset="2"/>
              <a:buChar char="ü"/>
            </a:pPr>
            <a:r>
              <a:rPr lang="en-US" sz="2800" dirty="0">
                <a:latin typeface="Arial"/>
                <a:cs typeface="Arial"/>
              </a:rPr>
              <a:t>Log in to the </a:t>
            </a:r>
            <a:r>
              <a:rPr lang="en-US" sz="2800" b="1" dirty="0">
                <a:solidFill>
                  <a:srgbClr val="FF0000"/>
                </a:solidFill>
                <a:latin typeface="Arial"/>
                <a:cs typeface="Arial"/>
              </a:rPr>
              <a:t>Connect </a:t>
            </a:r>
            <a:r>
              <a:rPr lang="en-US" sz="2800" dirty="0">
                <a:latin typeface="Arial"/>
                <a:cs typeface="Arial"/>
              </a:rPr>
              <a:t>portal, and use the </a:t>
            </a:r>
            <a:r>
              <a:rPr lang="en-US" sz="2800" b="1" dirty="0">
                <a:solidFill>
                  <a:srgbClr val="FF0000"/>
                </a:solidFill>
                <a:latin typeface="Arial"/>
                <a:cs typeface="Arial"/>
              </a:rPr>
              <a:t>RMA connection log</a:t>
            </a:r>
            <a:r>
              <a:rPr lang="en-US" sz="2800" dirty="0">
                <a:latin typeface="Arial"/>
                <a:cs typeface="Arial"/>
              </a:rPr>
              <a:t> application to check that RMA is running properly. Run RMA manually, if necessary</a:t>
            </a:r>
          </a:p>
          <a:p>
            <a:pPr fontAlgn="base">
              <a:buFont typeface="Wingdings" panose="05000000000000000000" pitchFamily="2" charset="2"/>
              <a:buChar char="ü"/>
            </a:pPr>
            <a:r>
              <a:rPr lang="en-US" sz="2800" dirty="0">
                <a:latin typeface="Arial"/>
                <a:cs typeface="Arial"/>
              </a:rPr>
              <a:t>Check </a:t>
            </a:r>
            <a:r>
              <a:rPr lang="en-US" sz="2800" b="1" dirty="0">
                <a:solidFill>
                  <a:srgbClr val="FF0000"/>
                </a:solidFill>
                <a:latin typeface="Arial"/>
                <a:cs typeface="Arial"/>
              </a:rPr>
              <a:t>Service Direct</a:t>
            </a:r>
            <a:r>
              <a:rPr lang="en-US" sz="2800" dirty="0">
                <a:latin typeface="Arial"/>
                <a:cs typeface="Arial"/>
              </a:rPr>
              <a:t> to see if any new cases have been assigned to your test center and review the open cases.</a:t>
            </a:r>
          </a:p>
          <a:p>
            <a:pPr fontAlgn="base">
              <a:buFont typeface="Wingdings" panose="05000000000000000000" pitchFamily="2" charset="2"/>
              <a:buChar char="ü"/>
            </a:pPr>
            <a:r>
              <a:rPr lang="en-US" sz="2800" dirty="0">
                <a:latin typeface="Arial"/>
                <a:cs typeface="Arial"/>
              </a:rPr>
              <a:t>Familiarize yourself with the day’s activities and print the schedule if you choose. </a:t>
            </a:r>
          </a:p>
          <a:p>
            <a:pPr fontAlgn="base">
              <a:buFont typeface="Wingdings" panose="05000000000000000000" pitchFamily="2" charset="2"/>
              <a:buChar char="ü"/>
            </a:pPr>
            <a:r>
              <a:rPr lang="en-US" sz="2800" dirty="0">
                <a:latin typeface="Arial"/>
                <a:cs typeface="Arial"/>
              </a:rPr>
              <a:t>While reviewing the day’s testing schedule, be sure that any accommodations that are required have been prepared. </a:t>
            </a:r>
            <a:endParaRPr lang="en-US" sz="2800" dirty="0"/>
          </a:p>
        </p:txBody>
      </p:sp>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8</a:t>
            </a:fld>
            <a:endParaRPr lang="en-US"/>
          </a:p>
        </p:txBody>
      </p:sp>
      <p:pic>
        <p:nvPicPr>
          <p:cNvPr id="3" name="Picture 2" descr="A blue letter p on a black background">
            <a:extLst>
              <a:ext uri="{FF2B5EF4-FFF2-40B4-BE49-F238E27FC236}">
                <a16:creationId xmlns:a16="http://schemas.microsoft.com/office/drawing/2014/main" id="{898314EA-B628-25F2-E677-80A11D071DC7}"/>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07337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p:txBody>
          <a:bodyPr/>
          <a:lstStyle/>
          <a:p>
            <a:r>
              <a:rPr lang="en-US"/>
              <a:t>Check In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76572179"/>
              </p:ext>
            </p:extLst>
          </p:nvPr>
        </p:nvGraphicFramePr>
        <p:xfrm>
          <a:off x="1127342" y="638827"/>
          <a:ext cx="10409129" cy="602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9</a:t>
            </a:fld>
            <a:endParaRPr lang="en-US"/>
          </a:p>
        </p:txBody>
      </p:sp>
      <p:pic>
        <p:nvPicPr>
          <p:cNvPr id="4" name="Picture 3" descr="A blue letter p on a black background">
            <a:extLst>
              <a:ext uri="{FF2B5EF4-FFF2-40B4-BE49-F238E27FC236}">
                <a16:creationId xmlns:a16="http://schemas.microsoft.com/office/drawing/2014/main" id="{281A1489-9D3C-6B5A-6DC8-0AF0453A1BED}"/>
              </a:ext>
            </a:extLst>
          </p:cNvPr>
          <p:cNvPicPr>
            <a:picLocks noChangeAspect="1"/>
          </p:cNvPicPr>
          <p:nvPr/>
        </p:nvPicPr>
        <p:blipFill>
          <a:blip r:embed="rId8"/>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390522860"/>
      </p:ext>
    </p:extLst>
  </p:cSld>
  <p:clrMapOvr>
    <a:masterClrMapping/>
  </p:clrMapOvr>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TS_Brand_slides_2022-04_wide" id="{F8904C7E-A255-DC4E-9858-D7296C25A73B}" vid="{C9125D42-9F6B-D64D-B8FE-F51140D366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SharedWithUsers xmlns="56cd1905-ff13-4436-8ef1-8fa80665008f">
      <UserInfo>
        <DisplayName>Tommy Liu</DisplayName>
        <AccountId>375</AccountId>
        <AccountType/>
      </UserInfo>
      <UserInfo>
        <DisplayName>Brian Smith</DisplayName>
        <AccountId>97</AccountId>
        <AccountType/>
      </UserInfo>
      <UserInfo>
        <DisplayName>Lisa Pool-Osorio</DisplayName>
        <AccountId>419</AccountId>
        <AccountType/>
      </UserInfo>
      <UserInfo>
        <DisplayName>Liz Lanphear</DisplayName>
        <AccountId>371</AccountId>
        <AccountType/>
      </UserInfo>
      <UserInfo>
        <DisplayName>Diane Vaccari</DisplayName>
        <AccountId>554</AccountId>
        <AccountType/>
      </UserInfo>
      <UserInfo>
        <DisplayName>Scott Salesses</DisplayName>
        <AccountId>173</AccountId>
        <AccountType/>
      </UserInfo>
      <UserInfo>
        <DisplayName>Mellissa Hultstrand</DisplayName>
        <AccountId>384</AccountId>
        <AccountType/>
      </UserInfo>
      <UserInfo>
        <DisplayName>Adora Beard</DisplayName>
        <AccountId>127</AccountId>
        <AccountType/>
      </UserInfo>
      <UserInfo>
        <DisplayName>Debi Faucette</DisplayName>
        <AccountId>172</AccountId>
        <AccountType/>
      </UserInfo>
      <UserInfo>
        <DisplayName>Jonna Forsyth</DisplayName>
        <AccountId>344</AccountId>
        <AccountType/>
      </UserInfo>
      <UserInfo>
        <DisplayName>Taylor Smart Williams</DisplayName>
        <AccountId>166</AccountId>
        <AccountType/>
      </UserInfo>
      <UserInfo>
        <DisplayName>Cheryl Klar-Trim</DisplayName>
        <AccountId>129</AccountId>
        <AccountType/>
      </UserInfo>
      <UserInfo>
        <DisplayName>Mimi Abdulkadir</DisplayName>
        <AccountId>48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E7BAEE-8EB7-4B74-BB91-B94AE5AC8430}">
  <ds:schemaRefs>
    <ds:schemaRef ds:uri="http://schemas.microsoft.com/office/2006/metadata/properties"/>
    <ds:schemaRef ds:uri="http://schemas.microsoft.com/office/infopath/2007/PartnerControls"/>
    <ds:schemaRef ds:uri="f8892201-b6f9-448a-a857-af8c143e1fef"/>
    <ds:schemaRef ds:uri="56cd1905-ff13-4436-8ef1-8fa80665008f"/>
  </ds:schemaRefs>
</ds:datastoreItem>
</file>

<file path=customXml/itemProps2.xml><?xml version="1.0" encoding="utf-8"?>
<ds:datastoreItem xmlns:ds="http://schemas.openxmlformats.org/officeDocument/2006/customXml" ds:itemID="{54D6AB9B-B5FC-473F-A385-F261DA834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892201-b6f9-448a-a857-af8c143e1fef"/>
    <ds:schemaRef ds:uri="56cd1905-ff13-4436-8ef1-8fa8066500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1C1EBE-42B9-41B1-B583-A9753CA6C625}">
  <ds:schemaRefs>
    <ds:schemaRef ds:uri="http://schemas.microsoft.com/sharepoint/v3/contenttype/forms"/>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GEDTS_theme_2018</Template>
  <TotalTime>2218</TotalTime>
  <Words>2421</Words>
  <Application>Microsoft Office PowerPoint</Application>
  <PresentationFormat>Widescreen</PresentationFormat>
  <Paragraphs>302</Paragraphs>
  <Slides>51</Slides>
  <Notes>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GEDTS_theme_2018</vt:lpstr>
      <vt:lpstr>PowerPoint Presentation</vt:lpstr>
      <vt:lpstr>Your Presenter</vt:lpstr>
      <vt:lpstr>Today’s Learning Objectives</vt:lpstr>
      <vt:lpstr>Before Test Day</vt:lpstr>
      <vt:lpstr>Prior to test day</vt:lpstr>
      <vt:lpstr>On Test Day</vt:lpstr>
      <vt:lpstr>Pre-Test Best Practices</vt:lpstr>
      <vt:lpstr>Daily Startup Checklist</vt:lpstr>
      <vt:lpstr>Check In</vt:lpstr>
      <vt:lpstr>Physical Test Monitoring</vt:lpstr>
      <vt:lpstr>Managing Testing Issues</vt:lpstr>
      <vt:lpstr>Candidate Misconduct</vt:lpstr>
      <vt:lpstr>Spy Glasses</vt:lpstr>
      <vt:lpstr>PowerPoint Presentation</vt:lpstr>
      <vt:lpstr>What to do if spy glasses are identified?</vt:lpstr>
      <vt:lpstr>Service Direct</vt:lpstr>
      <vt:lpstr>What is Service Direct?</vt:lpstr>
      <vt:lpstr>Service Direct (Resources)</vt:lpstr>
      <vt:lpstr>PowerPoint Presentation</vt:lpstr>
      <vt:lpstr>Additional Service Direct functions</vt:lpstr>
      <vt:lpstr>GED Test Center Support Line</vt:lpstr>
      <vt:lpstr>GED Testing Service (GEDTS) Support Line – Where to Find Matrix</vt:lpstr>
      <vt:lpstr>GEDTS Support Line – Where to Find Matrix </vt:lpstr>
      <vt:lpstr>GEDTS Support Line – All-in-One (Quality, Tech, and Customer Support) 888-344-7924</vt:lpstr>
      <vt:lpstr>GEDTS Support Line – Customer Service For Students/Candidates – 877-392-6433</vt:lpstr>
      <vt:lpstr>Navigating the Policies and Procedures Guide</vt:lpstr>
      <vt:lpstr>How to Locate Policies and Procedures Guide</vt:lpstr>
      <vt:lpstr>Policies and Procedures Guide – Table of Contents </vt:lpstr>
      <vt:lpstr>Policies and Procedures Guide – Search Pane</vt:lpstr>
      <vt:lpstr>Policies and Procedures Guide – Search Pane</vt:lpstr>
      <vt:lpstr>Policies and Procedures Guide – Search Pane</vt:lpstr>
      <vt:lpstr>GEDTS Sponsor Guide vs. Policies and Procedures Guide</vt:lpstr>
      <vt:lpstr>When to use Exam Sponsor Guide</vt:lpstr>
      <vt:lpstr>GEDTS Sponsor Guide (Client Reference)</vt:lpstr>
      <vt:lpstr>GEDTS Sponsor Guide (Client Reference)</vt:lpstr>
      <vt:lpstr>Jurisdiction Reference Sheet</vt:lpstr>
      <vt:lpstr>Documentation Flow</vt:lpstr>
      <vt:lpstr>Support Materials</vt:lpstr>
      <vt:lpstr>When to Use Support Materials</vt:lpstr>
      <vt:lpstr>Files and Materials in Support Materials   The three folders you will use the most are:  ServiceDirect, Test Center Materials and Training Materials </vt:lpstr>
      <vt:lpstr>Did You Know?</vt:lpstr>
      <vt:lpstr>Font and Color Contrast Adjustment</vt:lpstr>
      <vt:lpstr>Accommodations https://www.ged.com/about_test/accommodationsundertheadaa/ </vt:lpstr>
      <vt:lpstr>Accommodations https://www.ged.com/about_test/accommodationsundertheadaa/ </vt:lpstr>
      <vt:lpstr>Accommodations   https://www.ged.com/about_test/accommodationsundertheadaa/ </vt:lpstr>
      <vt:lpstr>Accommodations https://www.ged.com/about_test/accommodationsundertheadaa/ </vt:lpstr>
      <vt:lpstr>Working With Your GED Administrator™</vt:lpstr>
      <vt:lpstr>How the GED Administrator™ Can Assist</vt:lpstr>
      <vt:lpstr>How the GED Administrator™ Can Assist</vt:lpstr>
      <vt:lpstr>PowerPoint Presentation</vt:lpstr>
      <vt:lpstr> Session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Clark</dc:creator>
  <cp:lastModifiedBy>Natalie Cummins</cp:lastModifiedBy>
  <cp:revision>41</cp:revision>
  <cp:lastPrinted>2018-06-14T14:59:40Z</cp:lastPrinted>
  <dcterms:created xsi:type="dcterms:W3CDTF">2023-06-02T14:16:32Z</dcterms:created>
  <dcterms:modified xsi:type="dcterms:W3CDTF">2025-08-21T19:18:56Z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ies>
</file>