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102"/>
  </p:notesMasterIdLst>
  <p:handoutMasterIdLst>
    <p:handoutMasterId r:id="rId103"/>
  </p:handoutMasterIdLst>
  <p:sldIdLst>
    <p:sldId id="292" r:id="rId5"/>
    <p:sldId id="296" r:id="rId6"/>
    <p:sldId id="288" r:id="rId7"/>
    <p:sldId id="2141412926" r:id="rId8"/>
    <p:sldId id="2566" r:id="rId9"/>
    <p:sldId id="2141412927" r:id="rId10"/>
    <p:sldId id="2141412928" r:id="rId11"/>
    <p:sldId id="2141412929" r:id="rId12"/>
    <p:sldId id="2141412844" r:id="rId13"/>
    <p:sldId id="2141412930" r:id="rId14"/>
    <p:sldId id="1827" r:id="rId15"/>
    <p:sldId id="1698" r:id="rId16"/>
    <p:sldId id="1707" r:id="rId17"/>
    <p:sldId id="1699" r:id="rId18"/>
    <p:sldId id="2531" r:id="rId19"/>
    <p:sldId id="2533" r:id="rId20"/>
    <p:sldId id="1700" r:id="rId21"/>
    <p:sldId id="1701" r:id="rId22"/>
    <p:sldId id="1702" r:id="rId23"/>
    <p:sldId id="2315" r:id="rId24"/>
    <p:sldId id="2796" r:id="rId25"/>
    <p:sldId id="2836" r:id="rId26"/>
    <p:sldId id="2141412931" r:id="rId27"/>
    <p:sldId id="272" r:id="rId28"/>
    <p:sldId id="361" r:id="rId29"/>
    <p:sldId id="2704" r:id="rId30"/>
    <p:sldId id="2141412841" r:id="rId31"/>
    <p:sldId id="2705" r:id="rId32"/>
    <p:sldId id="2647" r:id="rId33"/>
    <p:sldId id="2141412932" r:id="rId34"/>
    <p:sldId id="1767" r:id="rId35"/>
    <p:sldId id="2209" r:id="rId36"/>
    <p:sldId id="289" r:id="rId37"/>
    <p:sldId id="290" r:id="rId38"/>
    <p:sldId id="2141412851" r:id="rId39"/>
    <p:sldId id="2141412874" r:id="rId40"/>
    <p:sldId id="2141412933" r:id="rId41"/>
    <p:sldId id="2141412861" r:id="rId42"/>
    <p:sldId id="2141412862" r:id="rId43"/>
    <p:sldId id="2141412863" r:id="rId44"/>
    <p:sldId id="2141412925" r:id="rId45"/>
    <p:sldId id="2141412845" r:id="rId46"/>
    <p:sldId id="2141412945" r:id="rId47"/>
    <p:sldId id="2141412934" r:id="rId48"/>
    <p:sldId id="2141412935" r:id="rId49"/>
    <p:sldId id="2141412936" r:id="rId50"/>
    <p:sldId id="2807" r:id="rId51"/>
    <p:sldId id="2141412864" r:id="rId52"/>
    <p:sldId id="2141412865" r:id="rId53"/>
    <p:sldId id="256" r:id="rId54"/>
    <p:sldId id="257" r:id="rId55"/>
    <p:sldId id="2141412937" r:id="rId56"/>
    <p:sldId id="2141412938" r:id="rId57"/>
    <p:sldId id="2644" r:id="rId58"/>
    <p:sldId id="2645" r:id="rId59"/>
    <p:sldId id="2835" r:id="rId60"/>
    <p:sldId id="2141412939" r:id="rId61"/>
    <p:sldId id="2141412868" r:id="rId62"/>
    <p:sldId id="2669" r:id="rId63"/>
    <p:sldId id="309" r:id="rId64"/>
    <p:sldId id="310" r:id="rId65"/>
    <p:sldId id="311" r:id="rId66"/>
    <p:sldId id="2280" r:id="rId67"/>
    <p:sldId id="2141412850" r:id="rId68"/>
    <p:sldId id="1820" r:id="rId69"/>
    <p:sldId id="1465" r:id="rId70"/>
    <p:sldId id="1466" r:id="rId71"/>
    <p:sldId id="1467" r:id="rId72"/>
    <p:sldId id="1468" r:id="rId73"/>
    <p:sldId id="1469" r:id="rId74"/>
    <p:sldId id="1470" r:id="rId75"/>
    <p:sldId id="2528" r:id="rId76"/>
    <p:sldId id="1855" r:id="rId77"/>
    <p:sldId id="1965" r:id="rId78"/>
    <p:sldId id="1480" r:id="rId79"/>
    <p:sldId id="2141412940" r:id="rId80"/>
    <p:sldId id="2141412947" r:id="rId81"/>
    <p:sldId id="295" r:id="rId82"/>
    <p:sldId id="298" r:id="rId83"/>
    <p:sldId id="2141412948" r:id="rId84"/>
    <p:sldId id="304" r:id="rId85"/>
    <p:sldId id="2279" r:id="rId86"/>
    <p:sldId id="2141412949" r:id="rId87"/>
    <p:sldId id="2141412946" r:id="rId88"/>
    <p:sldId id="2802" r:id="rId89"/>
    <p:sldId id="2872" r:id="rId90"/>
    <p:sldId id="2141412848" r:id="rId91"/>
    <p:sldId id="2873" r:id="rId92"/>
    <p:sldId id="2141412849" r:id="rId93"/>
    <p:sldId id="2141412846" r:id="rId94"/>
    <p:sldId id="2141412941" r:id="rId95"/>
    <p:sldId id="2141412832" r:id="rId96"/>
    <p:sldId id="2141412942" r:id="rId97"/>
    <p:sldId id="2141412869" r:id="rId98"/>
    <p:sldId id="2141412853" r:id="rId99"/>
    <p:sldId id="2702" r:id="rId100"/>
    <p:sldId id="261" r:id="rId10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6DB78E-D2E0-3A49-8528-F888896F16F2}" v="34" dt="2025-08-21T19:12:39.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6306"/>
  </p:normalViewPr>
  <p:slideViewPr>
    <p:cSldViewPr snapToGrid="0" snapToObjects="1">
      <p:cViewPr varScale="1">
        <p:scale>
          <a:sx n="98" d="100"/>
          <a:sy n="98" d="100"/>
        </p:scale>
        <p:origin x="1320" y="3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handoutMaster" Target="handoutMasters/handoutMaster1.xml"/><Relationship Id="rId108"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alesses" userId="8e4a6762-a2e3-414c-8b90-4c6c3447eaf3" providerId="ADAL" clId="{6E7C500A-C807-4216-ACBA-0B69825FE469}"/>
    <pc:docChg chg="modSld">
      <pc:chgData name="Scott Salesses" userId="8e4a6762-a2e3-414c-8b90-4c6c3447eaf3" providerId="ADAL" clId="{6E7C500A-C807-4216-ACBA-0B69825FE469}" dt="2025-07-23T18:08:01.230" v="0" actId="22"/>
      <pc:docMkLst>
        <pc:docMk/>
      </pc:docMkLst>
      <pc:sldChg chg="addSp mod">
        <pc:chgData name="Scott Salesses" userId="8e4a6762-a2e3-414c-8b90-4c6c3447eaf3" providerId="ADAL" clId="{6E7C500A-C807-4216-ACBA-0B69825FE469}" dt="2025-07-23T18:08:01.230" v="0" actId="22"/>
        <pc:sldMkLst>
          <pc:docMk/>
          <pc:sldMk cId="4066498958" sldId="283"/>
        </pc:sldMkLst>
      </pc:sldChg>
    </pc:docChg>
  </pc:docChgLst>
  <pc:docChgLst>
    <pc:chgData name="Robert Rutscher" userId="S::robert.rutscher@ged.com::5beef577-f013-4797-8f68-537ff808c5f0" providerId="AD" clId="Web-{BD6DB78E-D2E0-3A49-8528-F888896F16F2}"/>
    <pc:docChg chg="modSld">
      <pc:chgData name="Robert Rutscher" userId="S::robert.rutscher@ged.com::5beef577-f013-4797-8f68-537ff808c5f0" providerId="AD" clId="Web-{BD6DB78E-D2E0-3A49-8528-F888896F16F2}" dt="2025-08-21T19:12:39.047" v="30" actId="20577"/>
      <pc:docMkLst>
        <pc:docMk/>
      </pc:docMkLst>
      <pc:sldChg chg="modSp">
        <pc:chgData name="Robert Rutscher" userId="S::robert.rutscher@ged.com::5beef577-f013-4797-8f68-537ff808c5f0" providerId="AD" clId="Web-{BD6DB78E-D2E0-3A49-8528-F888896F16F2}" dt="2025-08-21T19:09:11.781" v="13" actId="20577"/>
        <pc:sldMkLst>
          <pc:docMk/>
          <pc:sldMk cId="769348531" sldId="2280"/>
        </pc:sldMkLst>
        <pc:spChg chg="mod">
          <ac:chgData name="Robert Rutscher" userId="S::robert.rutscher@ged.com::5beef577-f013-4797-8f68-537ff808c5f0" providerId="AD" clId="Web-{BD6DB78E-D2E0-3A49-8528-F888896F16F2}" dt="2025-08-21T19:09:11.781" v="13" actId="20577"/>
          <ac:spMkLst>
            <pc:docMk/>
            <pc:sldMk cId="769348531" sldId="2280"/>
            <ac:spMk id="11" creationId="{DCAF8E29-5283-4FB8-8D52-5AC87A5E8F75}"/>
          </ac:spMkLst>
        </pc:spChg>
      </pc:sldChg>
      <pc:sldChg chg="modSp">
        <pc:chgData name="Robert Rutscher" userId="S::robert.rutscher@ged.com::5beef577-f013-4797-8f68-537ff808c5f0" providerId="AD" clId="Web-{BD6DB78E-D2E0-3A49-8528-F888896F16F2}" dt="2025-08-21T19:07:51.700" v="7" actId="20577"/>
        <pc:sldMkLst>
          <pc:docMk/>
          <pc:sldMk cId="2668178872" sldId="2644"/>
        </pc:sldMkLst>
        <pc:spChg chg="mod">
          <ac:chgData name="Robert Rutscher" userId="S::robert.rutscher@ged.com::5beef577-f013-4797-8f68-537ff808c5f0" providerId="AD" clId="Web-{BD6DB78E-D2E0-3A49-8528-F888896F16F2}" dt="2025-08-21T19:07:51.700" v="7" actId="20577"/>
          <ac:spMkLst>
            <pc:docMk/>
            <pc:sldMk cId="2668178872" sldId="2644"/>
            <ac:spMk id="9" creationId="{7EDB3C08-581E-CB4A-9812-322D09A22E04}"/>
          </ac:spMkLst>
        </pc:spChg>
      </pc:sldChg>
      <pc:sldChg chg="modSp">
        <pc:chgData name="Robert Rutscher" userId="S::robert.rutscher@ged.com::5beef577-f013-4797-8f68-537ff808c5f0" providerId="AD" clId="Web-{BD6DB78E-D2E0-3A49-8528-F888896F16F2}" dt="2025-08-21T19:08:13.106" v="8" actId="20577"/>
        <pc:sldMkLst>
          <pc:docMk/>
          <pc:sldMk cId="308597048" sldId="2669"/>
        </pc:sldMkLst>
        <pc:spChg chg="mod">
          <ac:chgData name="Robert Rutscher" userId="S::robert.rutscher@ged.com::5beef577-f013-4797-8f68-537ff808c5f0" providerId="AD" clId="Web-{BD6DB78E-D2E0-3A49-8528-F888896F16F2}" dt="2025-08-21T19:08:13.106" v="8" actId="20577"/>
          <ac:spMkLst>
            <pc:docMk/>
            <pc:sldMk cId="308597048" sldId="2669"/>
            <ac:spMk id="2" creationId="{0D9CEA82-CCB4-4F21-A3A4-598EB079834C}"/>
          </ac:spMkLst>
        </pc:spChg>
      </pc:sldChg>
      <pc:sldChg chg="modSp">
        <pc:chgData name="Robert Rutscher" userId="S::robert.rutscher@ged.com::5beef577-f013-4797-8f68-537ff808c5f0" providerId="AD" clId="Web-{BD6DB78E-D2E0-3A49-8528-F888896F16F2}" dt="2025-08-21T19:06:39.417" v="3" actId="20577"/>
        <pc:sldMkLst>
          <pc:docMk/>
          <pc:sldMk cId="2137854592" sldId="2807"/>
        </pc:sldMkLst>
        <pc:spChg chg="mod">
          <ac:chgData name="Robert Rutscher" userId="S::robert.rutscher@ged.com::5beef577-f013-4797-8f68-537ff808c5f0" providerId="AD" clId="Web-{BD6DB78E-D2E0-3A49-8528-F888896F16F2}" dt="2025-08-21T19:06:39.417" v="3" actId="20577"/>
          <ac:spMkLst>
            <pc:docMk/>
            <pc:sldMk cId="2137854592" sldId="2807"/>
            <ac:spMk id="8" creationId="{25B3B757-D824-AC4C-955D-FF4C262DEB57}"/>
          </ac:spMkLst>
        </pc:spChg>
      </pc:sldChg>
      <pc:sldChg chg="modSp">
        <pc:chgData name="Robert Rutscher" userId="S::robert.rutscher@ged.com::5beef577-f013-4797-8f68-537ff808c5f0" providerId="AD" clId="Web-{BD6DB78E-D2E0-3A49-8528-F888896F16F2}" dt="2025-08-21T19:11:03.103" v="18" actId="20577"/>
        <pc:sldMkLst>
          <pc:docMk/>
          <pc:sldMk cId="4135433852" sldId="2141412848"/>
        </pc:sldMkLst>
        <pc:spChg chg="mod">
          <ac:chgData name="Robert Rutscher" userId="S::robert.rutscher@ged.com::5beef577-f013-4797-8f68-537ff808c5f0" providerId="AD" clId="Web-{BD6DB78E-D2E0-3A49-8528-F888896F16F2}" dt="2025-08-21T19:11:03.103" v="18" actId="20577"/>
          <ac:spMkLst>
            <pc:docMk/>
            <pc:sldMk cId="4135433852" sldId="2141412848"/>
            <ac:spMk id="9" creationId="{C59018F4-C7C9-7FFB-A49B-C529C17FAC13}"/>
          </ac:spMkLst>
        </pc:spChg>
      </pc:sldChg>
      <pc:sldChg chg="modSp">
        <pc:chgData name="Robert Rutscher" userId="S::robert.rutscher@ged.com::5beef577-f013-4797-8f68-537ff808c5f0" providerId="AD" clId="Web-{BD6DB78E-D2E0-3A49-8528-F888896F16F2}" dt="2025-08-21T19:11:21.448" v="22" actId="20577"/>
        <pc:sldMkLst>
          <pc:docMk/>
          <pc:sldMk cId="203085087" sldId="2141412849"/>
        </pc:sldMkLst>
        <pc:spChg chg="mod">
          <ac:chgData name="Robert Rutscher" userId="S::robert.rutscher@ged.com::5beef577-f013-4797-8f68-537ff808c5f0" providerId="AD" clId="Web-{BD6DB78E-D2E0-3A49-8528-F888896F16F2}" dt="2025-08-21T19:11:21.448" v="22" actId="20577"/>
          <ac:spMkLst>
            <pc:docMk/>
            <pc:sldMk cId="203085087" sldId="2141412849"/>
            <ac:spMk id="5" creationId="{8EE5660C-8800-DFF8-E688-E68E14484FD1}"/>
          </ac:spMkLst>
        </pc:spChg>
      </pc:sldChg>
      <pc:sldChg chg="modSp">
        <pc:chgData name="Robert Rutscher" userId="S::robert.rutscher@ged.com::5beef577-f013-4797-8f68-537ff808c5f0" providerId="AD" clId="Web-{BD6DB78E-D2E0-3A49-8528-F888896F16F2}" dt="2025-08-21T19:12:39.047" v="30" actId="20577"/>
        <pc:sldMkLst>
          <pc:docMk/>
          <pc:sldMk cId="2034299703" sldId="2141412853"/>
        </pc:sldMkLst>
        <pc:spChg chg="mod">
          <ac:chgData name="Robert Rutscher" userId="S::robert.rutscher@ged.com::5beef577-f013-4797-8f68-537ff808c5f0" providerId="AD" clId="Web-{BD6DB78E-D2E0-3A49-8528-F888896F16F2}" dt="2025-08-21T19:12:39.047" v="30" actId="20577"/>
          <ac:spMkLst>
            <pc:docMk/>
            <pc:sldMk cId="2034299703" sldId="2141412853"/>
            <ac:spMk id="7" creationId="{B0C67665-047D-6CA0-A9EF-EA3C7E37F393}"/>
          </ac:spMkLst>
        </pc:spChg>
      </pc:sldChg>
      <pc:sldChg chg="modSp">
        <pc:chgData name="Robert Rutscher" userId="S::robert.rutscher@ged.com::5beef577-f013-4797-8f68-537ff808c5f0" providerId="AD" clId="Web-{BD6DB78E-D2E0-3A49-8528-F888896F16F2}" dt="2025-08-21T19:06:51.808" v="5" actId="20577"/>
        <pc:sldMkLst>
          <pc:docMk/>
          <pc:sldMk cId="3537569660" sldId="2141412865"/>
        </pc:sldMkLst>
        <pc:spChg chg="mod">
          <ac:chgData name="Robert Rutscher" userId="S::robert.rutscher@ged.com::5beef577-f013-4797-8f68-537ff808c5f0" providerId="AD" clId="Web-{BD6DB78E-D2E0-3A49-8528-F888896F16F2}" dt="2025-08-21T19:06:51.808" v="5" actId="20577"/>
          <ac:spMkLst>
            <pc:docMk/>
            <pc:sldMk cId="3537569660" sldId="2141412865"/>
            <ac:spMk id="13" creationId="{0CD818BC-3154-1652-BB44-8F04C5B0C23D}"/>
          </ac:spMkLst>
        </pc:spChg>
      </pc:sldChg>
      <pc:sldChg chg="modSp">
        <pc:chgData name="Robert Rutscher" userId="S::robert.rutscher@ged.com::5beef577-f013-4797-8f68-537ff808c5f0" providerId="AD" clId="Web-{BD6DB78E-D2E0-3A49-8528-F888896F16F2}" dt="2025-08-21T19:12:27.874" v="27" actId="20577"/>
        <pc:sldMkLst>
          <pc:docMk/>
          <pc:sldMk cId="3747503998" sldId="2141412869"/>
        </pc:sldMkLst>
        <pc:spChg chg="mod">
          <ac:chgData name="Robert Rutscher" userId="S::robert.rutscher@ged.com::5beef577-f013-4797-8f68-537ff808c5f0" providerId="AD" clId="Web-{BD6DB78E-D2E0-3A49-8528-F888896F16F2}" dt="2025-08-21T19:12:27.874" v="27" actId="20577"/>
          <ac:spMkLst>
            <pc:docMk/>
            <pc:sldMk cId="3747503998" sldId="2141412869"/>
            <ac:spMk id="7" creationId="{F3E48681-E811-9929-8E94-12CE1C19FA05}"/>
          </ac:spMkLst>
        </pc:spChg>
      </pc:sldChg>
      <pc:sldChg chg="modSp">
        <pc:chgData name="Robert Rutscher" userId="S::robert.rutscher@ged.com::5beef577-f013-4797-8f68-537ff808c5f0" providerId="AD" clId="Web-{BD6DB78E-D2E0-3A49-8528-F888896F16F2}" dt="2025-08-21T19:10:22.022" v="15" actId="20577"/>
        <pc:sldMkLst>
          <pc:docMk/>
          <pc:sldMk cId="39170225" sldId="2141412946"/>
        </pc:sldMkLst>
        <pc:spChg chg="mod">
          <ac:chgData name="Robert Rutscher" userId="S::robert.rutscher@ged.com::5beef577-f013-4797-8f68-537ff808c5f0" providerId="AD" clId="Web-{BD6DB78E-D2E0-3A49-8528-F888896F16F2}" dt="2025-08-21T19:10:22.022" v="15" actId="20577"/>
          <ac:spMkLst>
            <pc:docMk/>
            <pc:sldMk cId="39170225" sldId="2141412946"/>
            <ac:spMk id="5" creationId="{1B48D597-620E-4438-A473-FEF82B912404}"/>
          </ac:spMkLst>
        </pc:spChg>
      </pc:sldChg>
    </pc:docChg>
  </pc:docChgLst>
  <pc:docChgLst>
    <pc:chgData name="Monica Guthrie" userId="S::monica.guthrie@pearson.com::c0fc408c-839f-429d-bba8-a92d88ccccac" providerId="AD" clId="Web-{99E6BABF-8746-DB28-48FE-3A902BBCE1FD}"/>
    <pc:docChg chg="modSld">
      <pc:chgData name="Monica Guthrie" userId="S::monica.guthrie@pearson.com::c0fc408c-839f-429d-bba8-a92d88ccccac" providerId="AD" clId="Web-{99E6BABF-8746-DB28-48FE-3A902BBCE1FD}" dt="2025-08-18T17:54:17.369" v="1"/>
      <pc:docMkLst>
        <pc:docMk/>
      </pc:docMkLst>
      <pc:sldChg chg="addSp delSp">
        <pc:chgData name="Monica Guthrie" userId="S::monica.guthrie@pearson.com::c0fc408c-839f-429d-bba8-a92d88ccccac" providerId="AD" clId="Web-{99E6BABF-8746-DB28-48FE-3A902BBCE1FD}" dt="2025-08-18T17:54:17.369" v="1"/>
        <pc:sldMkLst>
          <pc:docMk/>
          <pc:sldMk cId="4083366582" sldId="292"/>
        </pc:sldMkLst>
        <pc:spChg chg="add">
          <ac:chgData name="Monica Guthrie" userId="S::monica.guthrie@pearson.com::c0fc408c-839f-429d-bba8-a92d88ccccac" providerId="AD" clId="Web-{99E6BABF-8746-DB28-48FE-3A902BBCE1FD}" dt="2025-08-18T17:54:17.369" v="1"/>
          <ac:spMkLst>
            <pc:docMk/>
            <pc:sldMk cId="4083366582" sldId="292"/>
            <ac:spMk id="5" creationId="{79871222-9E2E-4716-A8EF-3ABB90124BE6}"/>
          </ac:spMkLst>
        </pc:spChg>
      </pc:sldChg>
    </pc:docChg>
  </pc:docChgLst>
  <pc:docChgLst>
    <pc:chgData name="Monica Guthrie" userId="S::monica.guthrie@pearson.com::c0fc408c-839f-429d-bba8-a92d88ccccac" providerId="AD" clId="Web-{90B932D9-FF7B-B4E6-AD1F-08D086D3562C}"/>
    <pc:docChg chg="modSld">
      <pc:chgData name="Monica Guthrie" userId="S::monica.guthrie@pearson.com::c0fc408c-839f-429d-bba8-a92d88ccccac" providerId="AD" clId="Web-{90B932D9-FF7B-B4E6-AD1F-08D086D3562C}" dt="2025-08-14T19:46:27.344" v="0"/>
      <pc:docMkLst>
        <pc:docMk/>
      </pc:docMkLst>
      <pc:sldChg chg="addSp">
        <pc:chgData name="Monica Guthrie" userId="S::monica.guthrie@pearson.com::c0fc408c-839f-429d-bba8-a92d88ccccac" providerId="AD" clId="Web-{90B932D9-FF7B-B4E6-AD1F-08D086D3562C}" dt="2025-08-14T19:46:27.344" v="0"/>
        <pc:sldMkLst>
          <pc:docMk/>
          <pc:sldMk cId="4083366582" sldId="292"/>
        </pc:sldMkLst>
      </pc:sldChg>
    </pc:docChg>
  </pc:docChgLst>
  <pc:docChgLst>
    <pc:chgData name="Mellissa Hultstrand" userId="711257ac-7ef0-4edd-922c-21b5b31298e1" providerId="ADAL" clId="{CF3B18E4-6A7B-412F-96C2-8B51A610A591}"/>
    <pc:docChg chg="undo custSel addSld delSld modSld sldOrd">
      <pc:chgData name="Mellissa Hultstrand" userId="711257ac-7ef0-4edd-922c-21b5b31298e1" providerId="ADAL" clId="{CF3B18E4-6A7B-412F-96C2-8B51A610A591}" dt="2025-07-28T13:23:42.991" v="1553" actId="2696"/>
      <pc:docMkLst>
        <pc:docMk/>
      </pc:docMkLst>
      <pc:sldChg chg="modSp add mod ord">
        <pc:chgData name="Mellissa Hultstrand" userId="711257ac-7ef0-4edd-922c-21b5b31298e1" providerId="ADAL" clId="{CF3B18E4-6A7B-412F-96C2-8B51A610A591}" dt="2025-07-21T18:46:55.467" v="1134" actId="14100"/>
        <pc:sldMkLst>
          <pc:docMk/>
          <pc:sldMk cId="355510603" sldId="256"/>
        </pc:sldMkLst>
      </pc:sldChg>
      <pc:sldChg chg="modSp add mod ord">
        <pc:chgData name="Mellissa Hultstrand" userId="711257ac-7ef0-4edd-922c-21b5b31298e1" providerId="ADAL" clId="{CF3B18E4-6A7B-412F-96C2-8B51A610A591}" dt="2025-07-21T18:47:14.206" v="1136" actId="14100"/>
        <pc:sldMkLst>
          <pc:docMk/>
          <pc:sldMk cId="3566246414" sldId="257"/>
        </pc:sldMkLst>
      </pc:sldChg>
      <pc:sldChg chg="del">
        <pc:chgData name="Mellissa Hultstrand" userId="711257ac-7ef0-4edd-922c-21b5b31298e1" providerId="ADAL" clId="{CF3B18E4-6A7B-412F-96C2-8B51A610A591}" dt="2025-07-28T13:23:29.392" v="1547" actId="2696"/>
        <pc:sldMkLst>
          <pc:docMk/>
          <pc:sldMk cId="514744217" sldId="258"/>
        </pc:sldMkLst>
      </pc:sldChg>
      <pc:sldChg chg="del">
        <pc:chgData name="Mellissa Hultstrand" userId="711257ac-7ef0-4edd-922c-21b5b31298e1" providerId="ADAL" clId="{CF3B18E4-6A7B-412F-96C2-8B51A610A591}" dt="2025-07-28T13:23:31.869" v="1548" actId="2696"/>
        <pc:sldMkLst>
          <pc:docMk/>
          <pc:sldMk cId="3157357322" sldId="259"/>
        </pc:sldMkLst>
      </pc:sldChg>
      <pc:sldChg chg="modSp mod ord">
        <pc:chgData name="Mellissa Hultstrand" userId="711257ac-7ef0-4edd-922c-21b5b31298e1" providerId="ADAL" clId="{CF3B18E4-6A7B-412F-96C2-8B51A610A591}" dt="2025-07-21T17:57:12.575" v="892"/>
        <pc:sldMkLst>
          <pc:docMk/>
          <pc:sldMk cId="727240868" sldId="261"/>
        </pc:sldMkLst>
      </pc:sldChg>
      <pc:sldChg chg="del">
        <pc:chgData name="Mellissa Hultstrand" userId="711257ac-7ef0-4edd-922c-21b5b31298e1" providerId="ADAL" clId="{CF3B18E4-6A7B-412F-96C2-8B51A610A591}" dt="2025-07-28T13:23:37.140" v="1550" actId="2696"/>
        <pc:sldMkLst>
          <pc:docMk/>
          <pc:sldMk cId="3450665468" sldId="262"/>
        </pc:sldMkLst>
      </pc:sldChg>
      <pc:sldChg chg="modSp add mod ord modNotes">
        <pc:chgData name="Mellissa Hultstrand" userId="711257ac-7ef0-4edd-922c-21b5b31298e1" providerId="ADAL" clId="{CF3B18E4-6A7B-412F-96C2-8B51A610A591}" dt="2025-07-21T18:37:46.426" v="1047" actId="14100"/>
        <pc:sldMkLst>
          <pc:docMk/>
          <pc:sldMk cId="4148871469" sldId="272"/>
        </pc:sldMkLst>
      </pc:sldChg>
      <pc:sldChg chg="del">
        <pc:chgData name="Mellissa Hultstrand" userId="711257ac-7ef0-4edd-922c-21b5b31298e1" providerId="ADAL" clId="{CF3B18E4-6A7B-412F-96C2-8B51A610A591}" dt="2025-07-28T13:23:39.167" v="1551" actId="2696"/>
        <pc:sldMkLst>
          <pc:docMk/>
          <pc:sldMk cId="2497358471" sldId="280"/>
        </pc:sldMkLst>
      </pc:sldChg>
      <pc:sldChg chg="del">
        <pc:chgData name="Mellissa Hultstrand" userId="711257ac-7ef0-4edd-922c-21b5b31298e1" providerId="ADAL" clId="{CF3B18E4-6A7B-412F-96C2-8B51A610A591}" dt="2025-07-28T13:23:40.890" v="1552" actId="2696"/>
        <pc:sldMkLst>
          <pc:docMk/>
          <pc:sldMk cId="31205944" sldId="281"/>
        </pc:sldMkLst>
      </pc:sldChg>
      <pc:sldChg chg="del">
        <pc:chgData name="Mellissa Hultstrand" userId="711257ac-7ef0-4edd-922c-21b5b31298e1" providerId="ADAL" clId="{CF3B18E4-6A7B-412F-96C2-8B51A610A591}" dt="2025-07-28T13:23:42.991" v="1553" actId="2696"/>
        <pc:sldMkLst>
          <pc:docMk/>
          <pc:sldMk cId="4066498958" sldId="283"/>
        </pc:sldMkLst>
      </pc:sldChg>
      <pc:sldChg chg="delSp modSp mod ord">
        <pc:chgData name="Mellissa Hultstrand" userId="711257ac-7ef0-4edd-922c-21b5b31298e1" providerId="ADAL" clId="{CF3B18E4-6A7B-412F-96C2-8B51A610A591}" dt="2025-07-21T18:36:45.300" v="1042" actId="478"/>
        <pc:sldMkLst>
          <pc:docMk/>
          <pc:sldMk cId="617142661" sldId="288"/>
        </pc:sldMkLst>
      </pc:sldChg>
      <pc:sldChg chg="modSp add mod ord modNotes">
        <pc:chgData name="Mellissa Hultstrand" userId="711257ac-7ef0-4edd-922c-21b5b31298e1" providerId="ADAL" clId="{CF3B18E4-6A7B-412F-96C2-8B51A610A591}" dt="2025-07-21T18:41:08.440" v="1096" actId="14100"/>
        <pc:sldMkLst>
          <pc:docMk/>
          <pc:sldMk cId="3820874469" sldId="289"/>
        </pc:sldMkLst>
      </pc:sldChg>
      <pc:sldChg chg="add ord modNotes">
        <pc:chgData name="Mellissa Hultstrand" userId="711257ac-7ef0-4edd-922c-21b5b31298e1" providerId="ADAL" clId="{CF3B18E4-6A7B-412F-96C2-8B51A610A591}" dt="2025-07-21T17:40:01.345" v="357"/>
        <pc:sldMkLst>
          <pc:docMk/>
          <pc:sldMk cId="1602494592" sldId="290"/>
        </pc:sldMkLst>
      </pc:sldChg>
      <pc:sldChg chg="del">
        <pc:chgData name="Mellissa Hultstrand" userId="711257ac-7ef0-4edd-922c-21b5b31298e1" providerId="ADAL" clId="{CF3B18E4-6A7B-412F-96C2-8B51A610A591}" dt="2025-07-28T13:23:34.097" v="1549" actId="2696"/>
        <pc:sldMkLst>
          <pc:docMk/>
          <pc:sldMk cId="3709106740" sldId="291"/>
        </pc:sldMkLst>
      </pc:sldChg>
      <pc:sldChg chg="modSp mod">
        <pc:chgData name="Mellissa Hultstrand" userId="711257ac-7ef0-4edd-922c-21b5b31298e1" providerId="ADAL" clId="{CF3B18E4-6A7B-412F-96C2-8B51A610A591}" dt="2025-07-25T17:29:15.184" v="1544" actId="20577"/>
        <pc:sldMkLst>
          <pc:docMk/>
          <pc:sldMk cId="4083366582" sldId="292"/>
        </pc:sldMkLst>
        <pc:spChg chg="mod">
          <ac:chgData name="Mellissa Hultstrand" userId="711257ac-7ef0-4edd-922c-21b5b31298e1" providerId="ADAL" clId="{CF3B18E4-6A7B-412F-96C2-8B51A610A591}" dt="2025-07-25T17:29:15.184" v="1544" actId="20577"/>
          <ac:spMkLst>
            <pc:docMk/>
            <pc:sldMk cId="4083366582" sldId="292"/>
            <ac:spMk id="3" creationId="{1151269D-3132-7FFF-FE79-F67064984D03}"/>
          </ac:spMkLst>
        </pc:spChg>
      </pc:sldChg>
      <pc:sldChg chg="addSp delSp modSp mod ord">
        <pc:chgData name="Mellissa Hultstrand" userId="711257ac-7ef0-4edd-922c-21b5b31298e1" providerId="ADAL" clId="{CF3B18E4-6A7B-412F-96C2-8B51A610A591}" dt="2025-07-21T18:27:49.606" v="1001" actId="478"/>
        <pc:sldMkLst>
          <pc:docMk/>
          <pc:sldMk cId="3612406414" sldId="293"/>
        </pc:sldMkLst>
      </pc:sldChg>
      <pc:sldChg chg="addSp delSp modSp add del mod ord">
        <pc:chgData name="Mellissa Hultstrand" userId="711257ac-7ef0-4edd-922c-21b5b31298e1" providerId="ADAL" clId="{CF3B18E4-6A7B-412F-96C2-8B51A610A591}" dt="2025-07-28T13:23:27.214" v="1546" actId="2696"/>
        <pc:sldMkLst>
          <pc:docMk/>
          <pc:sldMk cId="1245223555" sldId="294"/>
        </pc:sldMkLst>
      </pc:sldChg>
      <pc:sldChg chg="add ord">
        <pc:chgData name="Mellissa Hultstrand" userId="711257ac-7ef0-4edd-922c-21b5b31298e1" providerId="ADAL" clId="{CF3B18E4-6A7B-412F-96C2-8B51A610A591}" dt="2025-07-22T15:30:01.711" v="1471"/>
        <pc:sldMkLst>
          <pc:docMk/>
          <pc:sldMk cId="2468445930" sldId="295"/>
        </pc:sldMkLst>
      </pc:sldChg>
      <pc:sldChg chg="add">
        <pc:chgData name="Mellissa Hultstrand" userId="711257ac-7ef0-4edd-922c-21b5b31298e1" providerId="ADAL" clId="{CF3B18E4-6A7B-412F-96C2-8B51A610A591}" dt="2025-07-23T14:41:06.105" v="1513"/>
        <pc:sldMkLst>
          <pc:docMk/>
          <pc:sldMk cId="4018464333" sldId="296"/>
        </pc:sldMkLst>
      </pc:sldChg>
      <pc:sldChg chg="modSp add mod ord">
        <pc:chgData name="Mellissa Hultstrand" userId="711257ac-7ef0-4edd-922c-21b5b31298e1" providerId="ADAL" clId="{CF3B18E4-6A7B-412F-96C2-8B51A610A591}" dt="2025-07-22T15:30:11.278" v="1475"/>
        <pc:sldMkLst>
          <pc:docMk/>
          <pc:sldMk cId="1742748076" sldId="298"/>
        </pc:sldMkLst>
        <pc:spChg chg="mod">
          <ac:chgData name="Mellissa Hultstrand" userId="711257ac-7ef0-4edd-922c-21b5b31298e1" providerId="ADAL" clId="{CF3B18E4-6A7B-412F-96C2-8B51A610A591}" dt="2025-07-22T15:30:09.741" v="1473" actId="27636"/>
          <ac:spMkLst>
            <pc:docMk/>
            <pc:sldMk cId="1742748076" sldId="298"/>
            <ac:spMk id="3" creationId="{C8EF00BD-2575-F742-AC55-0C7A1AFE83AC}"/>
          </ac:spMkLst>
        </pc:spChg>
      </pc:sldChg>
      <pc:sldChg chg="delSp modSp add mod ord">
        <pc:chgData name="Mellissa Hultstrand" userId="711257ac-7ef0-4edd-922c-21b5b31298e1" providerId="ADAL" clId="{CF3B18E4-6A7B-412F-96C2-8B51A610A591}" dt="2025-07-22T18:11:13.145" v="1512" actId="478"/>
        <pc:sldMkLst>
          <pc:docMk/>
          <pc:sldMk cId="3243685351" sldId="304"/>
        </pc:sldMkLst>
        <pc:spChg chg="mod">
          <ac:chgData name="Mellissa Hultstrand" userId="711257ac-7ef0-4edd-922c-21b5b31298e1" providerId="ADAL" clId="{CF3B18E4-6A7B-412F-96C2-8B51A610A591}" dt="2025-07-22T18:11:08.239" v="1510" actId="1076"/>
          <ac:spMkLst>
            <pc:docMk/>
            <pc:sldMk cId="3243685351" sldId="304"/>
            <ac:spMk id="9" creationId="{7EDB3C08-581E-CB4A-9812-322D09A22E04}"/>
          </ac:spMkLst>
        </pc:spChg>
      </pc:sldChg>
      <pc:sldChg chg="add ord">
        <pc:chgData name="Mellissa Hultstrand" userId="711257ac-7ef0-4edd-922c-21b5b31298e1" providerId="ADAL" clId="{CF3B18E4-6A7B-412F-96C2-8B51A610A591}" dt="2025-07-21T17:46:41.655" v="537"/>
        <pc:sldMkLst>
          <pc:docMk/>
          <pc:sldMk cId="2425638051" sldId="309"/>
        </pc:sldMkLst>
      </pc:sldChg>
      <pc:sldChg chg="delSp modSp add mod ord">
        <pc:chgData name="Mellissa Hultstrand" userId="711257ac-7ef0-4edd-922c-21b5b31298e1" providerId="ADAL" clId="{CF3B18E4-6A7B-412F-96C2-8B51A610A591}" dt="2025-07-21T18:50:02.012" v="1165" actId="113"/>
        <pc:sldMkLst>
          <pc:docMk/>
          <pc:sldMk cId="2007012506" sldId="310"/>
        </pc:sldMkLst>
      </pc:sldChg>
      <pc:sldChg chg="delSp modSp add mod ord">
        <pc:chgData name="Mellissa Hultstrand" userId="711257ac-7ef0-4edd-922c-21b5b31298e1" providerId="ADAL" clId="{CF3B18E4-6A7B-412F-96C2-8B51A610A591}" dt="2025-07-21T18:49:57.652" v="1164" actId="113"/>
        <pc:sldMkLst>
          <pc:docMk/>
          <pc:sldMk cId="3667612467" sldId="311"/>
        </pc:sldMkLst>
      </pc:sldChg>
      <pc:sldChg chg="modSp add mod ord">
        <pc:chgData name="Mellissa Hultstrand" userId="711257ac-7ef0-4edd-922c-21b5b31298e1" providerId="ADAL" clId="{CF3B18E4-6A7B-412F-96C2-8B51A610A591}" dt="2025-07-21T18:37:39.942" v="1045" actId="1076"/>
        <pc:sldMkLst>
          <pc:docMk/>
          <pc:sldMk cId="2215466028" sldId="361"/>
        </pc:sldMkLst>
      </pc:sldChg>
      <pc:sldChg chg="add ord">
        <pc:chgData name="Mellissa Hultstrand" userId="711257ac-7ef0-4edd-922c-21b5b31298e1" providerId="ADAL" clId="{CF3B18E4-6A7B-412F-96C2-8B51A610A591}" dt="2025-07-21T17:48:08.194" v="555"/>
        <pc:sldMkLst>
          <pc:docMk/>
          <pc:sldMk cId="536717215" sldId="1465"/>
        </pc:sldMkLst>
      </pc:sldChg>
      <pc:sldChg chg="add ord">
        <pc:chgData name="Mellissa Hultstrand" userId="711257ac-7ef0-4edd-922c-21b5b31298e1" providerId="ADAL" clId="{CF3B18E4-6A7B-412F-96C2-8B51A610A591}" dt="2025-07-21T17:48:17.412" v="558"/>
        <pc:sldMkLst>
          <pc:docMk/>
          <pc:sldMk cId="1471550500" sldId="1466"/>
        </pc:sldMkLst>
      </pc:sldChg>
      <pc:sldChg chg="add ord">
        <pc:chgData name="Mellissa Hultstrand" userId="711257ac-7ef0-4edd-922c-21b5b31298e1" providerId="ADAL" clId="{CF3B18E4-6A7B-412F-96C2-8B51A610A591}" dt="2025-07-21T17:48:24.576" v="561"/>
        <pc:sldMkLst>
          <pc:docMk/>
          <pc:sldMk cId="119876775" sldId="1467"/>
        </pc:sldMkLst>
      </pc:sldChg>
      <pc:sldChg chg="add ord">
        <pc:chgData name="Mellissa Hultstrand" userId="711257ac-7ef0-4edd-922c-21b5b31298e1" providerId="ADAL" clId="{CF3B18E4-6A7B-412F-96C2-8B51A610A591}" dt="2025-07-21T17:48:33.863" v="564"/>
        <pc:sldMkLst>
          <pc:docMk/>
          <pc:sldMk cId="1671724316" sldId="1468"/>
        </pc:sldMkLst>
      </pc:sldChg>
      <pc:sldChg chg="add ord">
        <pc:chgData name="Mellissa Hultstrand" userId="711257ac-7ef0-4edd-922c-21b5b31298e1" providerId="ADAL" clId="{CF3B18E4-6A7B-412F-96C2-8B51A610A591}" dt="2025-07-21T17:48:41.332" v="567"/>
        <pc:sldMkLst>
          <pc:docMk/>
          <pc:sldMk cId="2788646595" sldId="1469"/>
        </pc:sldMkLst>
      </pc:sldChg>
      <pc:sldChg chg="add ord">
        <pc:chgData name="Mellissa Hultstrand" userId="711257ac-7ef0-4edd-922c-21b5b31298e1" providerId="ADAL" clId="{CF3B18E4-6A7B-412F-96C2-8B51A610A591}" dt="2025-07-21T17:48:52.602" v="570"/>
        <pc:sldMkLst>
          <pc:docMk/>
          <pc:sldMk cId="1163617826" sldId="1470"/>
        </pc:sldMkLst>
      </pc:sldChg>
      <pc:sldChg chg="add ord modNotes">
        <pc:chgData name="Mellissa Hultstrand" userId="711257ac-7ef0-4edd-922c-21b5b31298e1" providerId="ADAL" clId="{CF3B18E4-6A7B-412F-96C2-8B51A610A591}" dt="2025-07-21T17:49:37.279" v="582"/>
        <pc:sldMkLst>
          <pc:docMk/>
          <pc:sldMk cId="3127063254" sldId="1480"/>
        </pc:sldMkLst>
      </pc:sldChg>
      <pc:sldChg chg="add ord modNotes">
        <pc:chgData name="Mellissa Hultstrand" userId="711257ac-7ef0-4edd-922c-21b5b31298e1" providerId="ADAL" clId="{CF3B18E4-6A7B-412F-96C2-8B51A610A591}" dt="2025-07-21T17:30:38.496" v="214"/>
        <pc:sldMkLst>
          <pc:docMk/>
          <pc:sldMk cId="1154515190" sldId="1698"/>
        </pc:sldMkLst>
      </pc:sldChg>
      <pc:sldChg chg="add ord">
        <pc:chgData name="Mellissa Hultstrand" userId="711257ac-7ef0-4edd-922c-21b5b31298e1" providerId="ADAL" clId="{CF3B18E4-6A7B-412F-96C2-8B51A610A591}" dt="2025-07-21T17:30:58.276" v="220"/>
        <pc:sldMkLst>
          <pc:docMk/>
          <pc:sldMk cId="299340817" sldId="1699"/>
        </pc:sldMkLst>
      </pc:sldChg>
      <pc:sldChg chg="add ord">
        <pc:chgData name="Mellissa Hultstrand" userId="711257ac-7ef0-4edd-922c-21b5b31298e1" providerId="ADAL" clId="{CF3B18E4-6A7B-412F-96C2-8B51A610A591}" dt="2025-07-21T17:32:07.135" v="234"/>
        <pc:sldMkLst>
          <pc:docMk/>
          <pc:sldMk cId="389765883" sldId="1700"/>
        </pc:sldMkLst>
      </pc:sldChg>
      <pc:sldChg chg="add ord">
        <pc:chgData name="Mellissa Hultstrand" userId="711257ac-7ef0-4edd-922c-21b5b31298e1" providerId="ADAL" clId="{CF3B18E4-6A7B-412F-96C2-8B51A610A591}" dt="2025-07-21T17:32:18.305" v="237"/>
        <pc:sldMkLst>
          <pc:docMk/>
          <pc:sldMk cId="4198448560" sldId="1701"/>
        </pc:sldMkLst>
      </pc:sldChg>
      <pc:sldChg chg="add ord">
        <pc:chgData name="Mellissa Hultstrand" userId="711257ac-7ef0-4edd-922c-21b5b31298e1" providerId="ADAL" clId="{CF3B18E4-6A7B-412F-96C2-8B51A610A591}" dt="2025-07-21T17:33:02.008" v="240"/>
        <pc:sldMkLst>
          <pc:docMk/>
          <pc:sldMk cId="460584765" sldId="1702"/>
        </pc:sldMkLst>
      </pc:sldChg>
      <pc:sldChg chg="add ord modNotes">
        <pc:chgData name="Mellissa Hultstrand" userId="711257ac-7ef0-4edd-922c-21b5b31298e1" providerId="ADAL" clId="{CF3B18E4-6A7B-412F-96C2-8B51A610A591}" dt="2025-07-21T17:30:52.491" v="217"/>
        <pc:sldMkLst>
          <pc:docMk/>
          <pc:sldMk cId="1411772464" sldId="1707"/>
        </pc:sldMkLst>
      </pc:sldChg>
      <pc:sldChg chg="delSp modSp add mod ord">
        <pc:chgData name="Mellissa Hultstrand" userId="711257ac-7ef0-4edd-922c-21b5b31298e1" providerId="ADAL" clId="{CF3B18E4-6A7B-412F-96C2-8B51A610A591}" dt="2025-07-22T18:07:49.283" v="1504" actId="1076"/>
        <pc:sldMkLst>
          <pc:docMk/>
          <pc:sldMk cId="857233942" sldId="1767"/>
        </pc:sldMkLst>
        <pc:spChg chg="mod">
          <ac:chgData name="Mellissa Hultstrand" userId="711257ac-7ef0-4edd-922c-21b5b31298e1" providerId="ADAL" clId="{CF3B18E4-6A7B-412F-96C2-8B51A610A591}" dt="2025-07-22T18:07:35.848" v="1500" actId="1076"/>
          <ac:spMkLst>
            <pc:docMk/>
            <pc:sldMk cId="857233942" sldId="1767"/>
            <ac:spMk id="541" creationId="{00000000-0000-0000-0000-000000000000}"/>
          </ac:spMkLst>
        </pc:spChg>
        <pc:spChg chg="mod">
          <ac:chgData name="Mellissa Hultstrand" userId="711257ac-7ef0-4edd-922c-21b5b31298e1" providerId="ADAL" clId="{CF3B18E4-6A7B-412F-96C2-8B51A610A591}" dt="2025-07-22T18:07:46.415" v="1503" actId="1076"/>
          <ac:spMkLst>
            <pc:docMk/>
            <pc:sldMk cId="857233942" sldId="1767"/>
            <ac:spMk id="542" creationId="{00000000-0000-0000-0000-000000000000}"/>
          </ac:spMkLst>
        </pc:spChg>
        <pc:picChg chg="mod">
          <ac:chgData name="Mellissa Hultstrand" userId="711257ac-7ef0-4edd-922c-21b5b31298e1" providerId="ADAL" clId="{CF3B18E4-6A7B-412F-96C2-8B51A610A591}" dt="2025-07-22T18:07:49.283" v="1504" actId="1076"/>
          <ac:picMkLst>
            <pc:docMk/>
            <pc:sldMk cId="857233942" sldId="1767"/>
            <ac:picMk id="2" creationId="{1B5975B6-D779-4230-9556-2ADB9884DC92}"/>
          </ac:picMkLst>
        </pc:picChg>
        <pc:picChg chg="mod">
          <ac:chgData name="Mellissa Hultstrand" userId="711257ac-7ef0-4edd-922c-21b5b31298e1" providerId="ADAL" clId="{CF3B18E4-6A7B-412F-96C2-8B51A610A591}" dt="2025-07-22T18:07:39.905" v="1501" actId="14100"/>
          <ac:picMkLst>
            <pc:docMk/>
            <pc:sldMk cId="857233942" sldId="1767"/>
            <ac:picMk id="3" creationId="{5996718E-6143-E109-E250-3D22B34A2B98}"/>
          </ac:picMkLst>
        </pc:picChg>
      </pc:sldChg>
      <pc:sldChg chg="add ord modNotes">
        <pc:chgData name="Mellissa Hultstrand" userId="711257ac-7ef0-4edd-922c-21b5b31298e1" providerId="ADAL" clId="{CF3B18E4-6A7B-412F-96C2-8B51A610A591}" dt="2025-07-21T17:47:54.336" v="552"/>
        <pc:sldMkLst>
          <pc:docMk/>
          <pc:sldMk cId="3768825254" sldId="1820"/>
        </pc:sldMkLst>
      </pc:sldChg>
      <pc:sldChg chg="add ord modNotes">
        <pc:chgData name="Mellissa Hultstrand" userId="711257ac-7ef0-4edd-922c-21b5b31298e1" providerId="ADAL" clId="{CF3B18E4-6A7B-412F-96C2-8B51A610A591}" dt="2025-07-21T17:30:34.068" v="211"/>
        <pc:sldMkLst>
          <pc:docMk/>
          <pc:sldMk cId="224915708" sldId="1827"/>
        </pc:sldMkLst>
      </pc:sldChg>
      <pc:sldChg chg="add ord">
        <pc:chgData name="Mellissa Hultstrand" userId="711257ac-7ef0-4edd-922c-21b5b31298e1" providerId="ADAL" clId="{CF3B18E4-6A7B-412F-96C2-8B51A610A591}" dt="2025-07-21T17:49:15.185" v="576"/>
        <pc:sldMkLst>
          <pc:docMk/>
          <pc:sldMk cId="2424504407" sldId="1855"/>
        </pc:sldMkLst>
      </pc:sldChg>
      <pc:sldChg chg="add ord">
        <pc:chgData name="Mellissa Hultstrand" userId="711257ac-7ef0-4edd-922c-21b5b31298e1" providerId="ADAL" clId="{CF3B18E4-6A7B-412F-96C2-8B51A610A591}" dt="2025-07-21T17:49:24.620" v="579"/>
        <pc:sldMkLst>
          <pc:docMk/>
          <pc:sldMk cId="21509106" sldId="1965"/>
        </pc:sldMkLst>
      </pc:sldChg>
      <pc:sldChg chg="modSp add mod ord">
        <pc:chgData name="Mellissa Hultstrand" userId="711257ac-7ef0-4edd-922c-21b5b31298e1" providerId="ADAL" clId="{CF3B18E4-6A7B-412F-96C2-8B51A610A591}" dt="2025-07-21T18:41:00.471" v="1095" actId="14100"/>
        <pc:sldMkLst>
          <pc:docMk/>
          <pc:sldMk cId="3716720851" sldId="2209"/>
        </pc:sldMkLst>
      </pc:sldChg>
      <pc:sldChg chg="add ord">
        <pc:chgData name="Mellissa Hultstrand" userId="711257ac-7ef0-4edd-922c-21b5b31298e1" providerId="ADAL" clId="{CF3B18E4-6A7B-412F-96C2-8B51A610A591}" dt="2025-07-22T15:30:53.138" v="1485"/>
        <pc:sldMkLst>
          <pc:docMk/>
          <pc:sldMk cId="2486317651" sldId="2279"/>
        </pc:sldMkLst>
      </pc:sldChg>
      <pc:sldChg chg="modSp add mod ord">
        <pc:chgData name="Mellissa Hultstrand" userId="711257ac-7ef0-4edd-922c-21b5b31298e1" providerId="ADAL" clId="{CF3B18E4-6A7B-412F-96C2-8B51A610A591}" dt="2025-07-21T18:50:49.736" v="1169" actId="2711"/>
        <pc:sldMkLst>
          <pc:docMk/>
          <pc:sldMk cId="769348531" sldId="2280"/>
        </pc:sldMkLst>
      </pc:sldChg>
      <pc:sldChg chg="add ord">
        <pc:chgData name="Mellissa Hultstrand" userId="711257ac-7ef0-4edd-922c-21b5b31298e1" providerId="ADAL" clId="{CF3B18E4-6A7B-412F-96C2-8B51A610A591}" dt="2025-07-21T17:33:11.008" v="243"/>
        <pc:sldMkLst>
          <pc:docMk/>
          <pc:sldMk cId="1028668266" sldId="2315"/>
        </pc:sldMkLst>
      </pc:sldChg>
      <pc:sldChg chg="add ord">
        <pc:chgData name="Mellissa Hultstrand" userId="711257ac-7ef0-4edd-922c-21b5b31298e1" providerId="ADAL" clId="{CF3B18E4-6A7B-412F-96C2-8B51A610A591}" dt="2025-07-21T17:49:07.487" v="573"/>
        <pc:sldMkLst>
          <pc:docMk/>
          <pc:sldMk cId="3875739897" sldId="2528"/>
        </pc:sldMkLst>
      </pc:sldChg>
      <pc:sldChg chg="modSp add mod ord">
        <pc:chgData name="Mellissa Hultstrand" userId="711257ac-7ef0-4edd-922c-21b5b31298e1" providerId="ADAL" clId="{CF3B18E4-6A7B-412F-96C2-8B51A610A591}" dt="2025-07-21T17:31:41.666" v="228"/>
        <pc:sldMkLst>
          <pc:docMk/>
          <pc:sldMk cId="373524704" sldId="2531"/>
        </pc:sldMkLst>
      </pc:sldChg>
      <pc:sldChg chg="add ord">
        <pc:chgData name="Mellissa Hultstrand" userId="711257ac-7ef0-4edd-922c-21b5b31298e1" providerId="ADAL" clId="{CF3B18E4-6A7B-412F-96C2-8B51A610A591}" dt="2025-07-21T17:31:59.236" v="231"/>
        <pc:sldMkLst>
          <pc:docMk/>
          <pc:sldMk cId="2488841696" sldId="2533"/>
        </pc:sldMkLst>
      </pc:sldChg>
      <pc:sldChg chg="modSp add mod ord">
        <pc:chgData name="Mellissa Hultstrand" userId="711257ac-7ef0-4edd-922c-21b5b31298e1" providerId="ADAL" clId="{CF3B18E4-6A7B-412F-96C2-8B51A610A591}" dt="2025-07-22T18:05:43.486" v="1490" actId="255"/>
        <pc:sldMkLst>
          <pc:docMk/>
          <pc:sldMk cId="2462145966" sldId="2566"/>
        </pc:sldMkLst>
        <pc:spChg chg="mod">
          <ac:chgData name="Mellissa Hultstrand" userId="711257ac-7ef0-4edd-922c-21b5b31298e1" providerId="ADAL" clId="{CF3B18E4-6A7B-412F-96C2-8B51A610A591}" dt="2025-07-22T18:05:43.486" v="1490" actId="255"/>
          <ac:spMkLst>
            <pc:docMk/>
            <pc:sldMk cId="2462145966" sldId="2566"/>
            <ac:spMk id="2" creationId="{00000000-0000-0000-0000-000000000000}"/>
          </ac:spMkLst>
        </pc:spChg>
      </pc:sldChg>
      <pc:sldChg chg="add ord">
        <pc:chgData name="Mellissa Hultstrand" userId="711257ac-7ef0-4edd-922c-21b5b31298e1" providerId="ADAL" clId="{CF3B18E4-6A7B-412F-96C2-8B51A610A591}" dt="2025-07-22T15:23:55.027" v="1319"/>
        <pc:sldMkLst>
          <pc:docMk/>
          <pc:sldMk cId="2668178872" sldId="2644"/>
        </pc:sldMkLst>
      </pc:sldChg>
      <pc:sldChg chg="modSp add mod ord">
        <pc:chgData name="Mellissa Hultstrand" userId="711257ac-7ef0-4edd-922c-21b5b31298e1" providerId="ADAL" clId="{CF3B18E4-6A7B-412F-96C2-8B51A610A591}" dt="2025-07-22T15:24:04.925" v="1323"/>
        <pc:sldMkLst>
          <pc:docMk/>
          <pc:sldMk cId="3169226305" sldId="2645"/>
        </pc:sldMkLst>
        <pc:spChg chg="mod">
          <ac:chgData name="Mellissa Hultstrand" userId="711257ac-7ef0-4edd-922c-21b5b31298e1" providerId="ADAL" clId="{CF3B18E4-6A7B-412F-96C2-8B51A610A591}" dt="2025-07-22T15:24:03.534" v="1321" actId="27636"/>
          <ac:spMkLst>
            <pc:docMk/>
            <pc:sldMk cId="3169226305" sldId="2645"/>
            <ac:spMk id="9" creationId="{7EDB3C08-581E-CB4A-9812-322D09A22E04}"/>
          </ac:spMkLst>
        </pc:spChg>
      </pc:sldChg>
      <pc:sldChg chg="modSp add mod ord modNotes">
        <pc:chgData name="Mellissa Hultstrand" userId="711257ac-7ef0-4edd-922c-21b5b31298e1" providerId="ADAL" clId="{CF3B18E4-6A7B-412F-96C2-8B51A610A591}" dt="2025-07-28T13:21:36.280" v="1545" actId="1076"/>
        <pc:sldMkLst>
          <pc:docMk/>
          <pc:sldMk cId="4140984468" sldId="2647"/>
        </pc:sldMkLst>
        <pc:spChg chg="mod">
          <ac:chgData name="Mellissa Hultstrand" userId="711257ac-7ef0-4edd-922c-21b5b31298e1" providerId="ADAL" clId="{CF3B18E4-6A7B-412F-96C2-8B51A610A591}" dt="2025-07-28T13:21:36.280" v="1545" actId="1076"/>
          <ac:spMkLst>
            <pc:docMk/>
            <pc:sldMk cId="4140984468" sldId="2647"/>
            <ac:spMk id="10" creationId="{B76B3669-FF1A-72AF-EB11-EEE18F5C8B47}"/>
          </ac:spMkLst>
        </pc:spChg>
      </pc:sldChg>
      <pc:sldChg chg="add ord">
        <pc:chgData name="Mellissa Hultstrand" userId="711257ac-7ef0-4edd-922c-21b5b31298e1" providerId="ADAL" clId="{CF3B18E4-6A7B-412F-96C2-8B51A610A591}" dt="2025-07-21T17:46:33.248" v="534"/>
        <pc:sldMkLst>
          <pc:docMk/>
          <pc:sldMk cId="308597048" sldId="2669"/>
        </pc:sldMkLst>
      </pc:sldChg>
      <pc:sldChg chg="modSp add mod ord">
        <pc:chgData name="Mellissa Hultstrand" userId="711257ac-7ef0-4edd-922c-21b5b31298e1" providerId="ADAL" clId="{CF3B18E4-6A7B-412F-96C2-8B51A610A591}" dt="2025-07-21T18:53:29.091" v="1228" actId="20577"/>
        <pc:sldMkLst>
          <pc:docMk/>
          <pc:sldMk cId="287418837" sldId="2702"/>
        </pc:sldMkLst>
      </pc:sldChg>
      <pc:sldChg chg="modSp add mod ord">
        <pc:chgData name="Mellissa Hultstrand" userId="711257ac-7ef0-4edd-922c-21b5b31298e1" providerId="ADAL" clId="{CF3B18E4-6A7B-412F-96C2-8B51A610A591}" dt="2025-07-21T18:42:15.389" v="1103" actId="14100"/>
        <pc:sldMkLst>
          <pc:docMk/>
          <pc:sldMk cId="1085002054" sldId="2704"/>
        </pc:sldMkLst>
      </pc:sldChg>
      <pc:sldChg chg="modSp add mod ord">
        <pc:chgData name="Mellissa Hultstrand" userId="711257ac-7ef0-4edd-922c-21b5b31298e1" providerId="ADAL" clId="{CF3B18E4-6A7B-412F-96C2-8B51A610A591}" dt="2025-07-21T18:42:47.243" v="1111" actId="14100"/>
        <pc:sldMkLst>
          <pc:docMk/>
          <pc:sldMk cId="3795755463" sldId="2705"/>
        </pc:sldMkLst>
      </pc:sldChg>
      <pc:sldChg chg="addSp delSp modSp add mod">
        <pc:chgData name="Mellissa Hultstrand" userId="711257ac-7ef0-4edd-922c-21b5b31298e1" providerId="ADAL" clId="{CF3B18E4-6A7B-412F-96C2-8B51A610A591}" dt="2025-07-22T15:15:47.602" v="1299" actId="14100"/>
        <pc:sldMkLst>
          <pc:docMk/>
          <pc:sldMk cId="2674488571" sldId="2796"/>
        </pc:sldMkLst>
        <pc:spChg chg="add mod">
          <ac:chgData name="Mellissa Hultstrand" userId="711257ac-7ef0-4edd-922c-21b5b31298e1" providerId="ADAL" clId="{CF3B18E4-6A7B-412F-96C2-8B51A610A591}" dt="2025-07-22T15:15:19.292" v="1293" actId="14100"/>
          <ac:spMkLst>
            <pc:docMk/>
            <pc:sldMk cId="2674488571" sldId="2796"/>
            <ac:spMk id="2" creationId="{904433F1-D5FC-5105-500F-FBD779DA7559}"/>
          </ac:spMkLst>
        </pc:spChg>
        <pc:spChg chg="mod ord">
          <ac:chgData name="Mellissa Hultstrand" userId="711257ac-7ef0-4edd-922c-21b5b31298e1" providerId="ADAL" clId="{CF3B18E4-6A7B-412F-96C2-8B51A610A591}" dt="2025-07-22T15:13:22.735" v="1256" actId="26606"/>
          <ac:spMkLst>
            <pc:docMk/>
            <pc:sldMk cId="2674488571" sldId="2796"/>
            <ac:spMk id="4" creationId="{D668F9DF-6B43-480A-A571-8B82F0119262}"/>
          </ac:spMkLst>
        </pc:spChg>
        <pc:spChg chg="add mod">
          <ac:chgData name="Mellissa Hultstrand" userId="711257ac-7ef0-4edd-922c-21b5b31298e1" providerId="ADAL" clId="{CF3B18E4-6A7B-412F-96C2-8B51A610A591}" dt="2025-07-22T15:14:11.037" v="1280" actId="20577"/>
          <ac:spMkLst>
            <pc:docMk/>
            <pc:sldMk cId="2674488571" sldId="2796"/>
            <ac:spMk id="12" creationId="{E576758F-4705-7D1B-2AA2-DBD7BA20EB77}"/>
          </ac:spMkLst>
        </pc:spChg>
        <pc:picChg chg="add mod">
          <ac:chgData name="Mellissa Hultstrand" userId="711257ac-7ef0-4edd-922c-21b5b31298e1" providerId="ADAL" clId="{CF3B18E4-6A7B-412F-96C2-8B51A610A591}" dt="2025-07-22T15:15:47.602" v="1299" actId="14100"/>
          <ac:picMkLst>
            <pc:docMk/>
            <pc:sldMk cId="2674488571" sldId="2796"/>
            <ac:picMk id="5" creationId="{DFB2F440-E159-8C20-03D4-5F83B15DBF7D}"/>
          </ac:picMkLst>
        </pc:picChg>
      </pc:sldChg>
      <pc:sldChg chg="modSp add mod ord">
        <pc:chgData name="Mellissa Hultstrand" userId="711257ac-7ef0-4edd-922c-21b5b31298e1" providerId="ADAL" clId="{CF3B18E4-6A7B-412F-96C2-8B51A610A591}" dt="2025-07-21T18:51:31.795" v="1171" actId="2711"/>
        <pc:sldMkLst>
          <pc:docMk/>
          <pc:sldMk cId="3335089152" sldId="2802"/>
        </pc:sldMkLst>
      </pc:sldChg>
      <pc:sldChg chg="modSp add mod ord">
        <pc:chgData name="Mellissa Hultstrand" userId="711257ac-7ef0-4edd-922c-21b5b31298e1" providerId="ADAL" clId="{CF3B18E4-6A7B-412F-96C2-8B51A610A591}" dt="2025-07-22T18:09:03.124" v="1507" actId="14100"/>
        <pc:sldMkLst>
          <pc:docMk/>
          <pc:sldMk cId="2137854592" sldId="2807"/>
        </pc:sldMkLst>
        <pc:spChg chg="mod">
          <ac:chgData name="Mellissa Hultstrand" userId="711257ac-7ef0-4edd-922c-21b5b31298e1" providerId="ADAL" clId="{CF3B18E4-6A7B-412F-96C2-8B51A610A591}" dt="2025-07-22T18:09:03.124" v="1507" actId="14100"/>
          <ac:spMkLst>
            <pc:docMk/>
            <pc:sldMk cId="2137854592" sldId="2807"/>
            <ac:spMk id="8" creationId="{25B3B757-D824-AC4C-955D-FF4C262DEB57}"/>
          </ac:spMkLst>
        </pc:spChg>
      </pc:sldChg>
      <pc:sldChg chg="modSp add mod ord">
        <pc:chgData name="Mellissa Hultstrand" userId="711257ac-7ef0-4edd-922c-21b5b31298e1" providerId="ADAL" clId="{CF3B18E4-6A7B-412F-96C2-8B51A610A591}" dt="2025-07-22T15:24:38.329" v="1329" actId="14100"/>
        <pc:sldMkLst>
          <pc:docMk/>
          <pc:sldMk cId="2896939706" sldId="2835"/>
        </pc:sldMkLst>
        <pc:spChg chg="mod">
          <ac:chgData name="Mellissa Hultstrand" userId="711257ac-7ef0-4edd-922c-21b5b31298e1" providerId="ADAL" clId="{CF3B18E4-6A7B-412F-96C2-8B51A610A591}" dt="2025-07-22T15:24:31.999" v="1328" actId="27636"/>
          <ac:spMkLst>
            <pc:docMk/>
            <pc:sldMk cId="2896939706" sldId="2835"/>
            <ac:spMk id="2" creationId="{EECC4A13-444C-8CD7-147A-39D430AAA097}"/>
          </ac:spMkLst>
        </pc:spChg>
        <pc:picChg chg="mod">
          <ac:chgData name="Mellissa Hultstrand" userId="711257ac-7ef0-4edd-922c-21b5b31298e1" providerId="ADAL" clId="{CF3B18E4-6A7B-412F-96C2-8B51A610A591}" dt="2025-07-22T15:24:38.329" v="1329" actId="14100"/>
          <ac:picMkLst>
            <pc:docMk/>
            <pc:sldMk cId="2896939706" sldId="2835"/>
            <ac:picMk id="6" creationId="{86CD0EF1-B3DC-2D67-66A5-D84BEEE39D1A}"/>
          </ac:picMkLst>
        </pc:picChg>
      </pc:sldChg>
      <pc:sldChg chg="add ord">
        <pc:chgData name="Mellissa Hultstrand" userId="711257ac-7ef0-4edd-922c-21b5b31298e1" providerId="ADAL" clId="{CF3B18E4-6A7B-412F-96C2-8B51A610A591}" dt="2025-07-22T15:25:28.114" v="1338"/>
        <pc:sldMkLst>
          <pc:docMk/>
          <pc:sldMk cId="1736854533" sldId="2836"/>
        </pc:sldMkLst>
      </pc:sldChg>
      <pc:sldChg chg="modSp add mod ord">
        <pc:chgData name="Mellissa Hultstrand" userId="711257ac-7ef0-4edd-922c-21b5b31298e1" providerId="ADAL" clId="{CF3B18E4-6A7B-412F-96C2-8B51A610A591}" dt="2025-07-21T17:53:11.086" v="639"/>
        <pc:sldMkLst>
          <pc:docMk/>
          <pc:sldMk cId="2031506263" sldId="2872"/>
        </pc:sldMkLst>
      </pc:sldChg>
      <pc:sldChg chg="modSp add mod ord">
        <pc:chgData name="Mellissa Hultstrand" userId="711257ac-7ef0-4edd-922c-21b5b31298e1" providerId="ADAL" clId="{CF3B18E4-6A7B-412F-96C2-8B51A610A591}" dt="2025-07-21T18:52:03.210" v="1175" actId="255"/>
        <pc:sldMkLst>
          <pc:docMk/>
          <pc:sldMk cId="1274903459" sldId="2873"/>
        </pc:sldMkLst>
      </pc:sldChg>
      <pc:sldChg chg="modSp add mod ord">
        <pc:chgData name="Mellissa Hultstrand" userId="711257ac-7ef0-4edd-922c-21b5b31298e1" providerId="ADAL" clId="{CF3B18E4-6A7B-412F-96C2-8B51A610A591}" dt="2025-07-21T18:52:30.442" v="1211" actId="20577"/>
        <pc:sldMkLst>
          <pc:docMk/>
          <pc:sldMk cId="885523638" sldId="2141412832"/>
        </pc:sldMkLst>
      </pc:sldChg>
      <pc:sldChg chg="modSp add mod ord">
        <pc:chgData name="Mellissa Hultstrand" userId="711257ac-7ef0-4edd-922c-21b5b31298e1" providerId="ADAL" clId="{CF3B18E4-6A7B-412F-96C2-8B51A610A591}" dt="2025-07-21T18:42:33.453" v="1108" actId="14100"/>
        <pc:sldMkLst>
          <pc:docMk/>
          <pc:sldMk cId="2148474214" sldId="2141412841"/>
        </pc:sldMkLst>
      </pc:sldChg>
      <pc:sldChg chg="add ord">
        <pc:chgData name="Mellissa Hultstrand" userId="711257ac-7ef0-4edd-922c-21b5b31298e1" providerId="ADAL" clId="{CF3B18E4-6A7B-412F-96C2-8B51A610A591}" dt="2025-07-21T17:29:41.897" v="133"/>
        <pc:sldMkLst>
          <pc:docMk/>
          <pc:sldMk cId="1265798949" sldId="2141412844"/>
        </pc:sldMkLst>
      </pc:sldChg>
      <pc:sldChg chg="add ord">
        <pc:chgData name="Mellissa Hultstrand" userId="711257ac-7ef0-4edd-922c-21b5b31298e1" providerId="ADAL" clId="{CF3B18E4-6A7B-412F-96C2-8B51A610A591}" dt="2025-07-22T15:22:27.587" v="1307"/>
        <pc:sldMkLst>
          <pc:docMk/>
          <pc:sldMk cId="3486165557" sldId="2141412845"/>
        </pc:sldMkLst>
      </pc:sldChg>
      <pc:sldChg chg="add ord">
        <pc:chgData name="Mellissa Hultstrand" userId="711257ac-7ef0-4edd-922c-21b5b31298e1" providerId="ADAL" clId="{CF3B18E4-6A7B-412F-96C2-8B51A610A591}" dt="2025-07-21T17:54:00.176" v="651"/>
        <pc:sldMkLst>
          <pc:docMk/>
          <pc:sldMk cId="400110004" sldId="2141412846"/>
        </pc:sldMkLst>
      </pc:sldChg>
      <pc:sldChg chg="modSp add mod ord">
        <pc:chgData name="Mellissa Hultstrand" userId="711257ac-7ef0-4edd-922c-21b5b31298e1" providerId="ADAL" clId="{CF3B18E4-6A7B-412F-96C2-8B51A610A591}" dt="2025-07-21T18:51:55.075" v="1174" actId="113"/>
        <pc:sldMkLst>
          <pc:docMk/>
          <pc:sldMk cId="4135433852" sldId="2141412848"/>
        </pc:sldMkLst>
      </pc:sldChg>
      <pc:sldChg chg="add ord">
        <pc:chgData name="Mellissa Hultstrand" userId="711257ac-7ef0-4edd-922c-21b5b31298e1" providerId="ADAL" clId="{CF3B18E4-6A7B-412F-96C2-8B51A610A591}" dt="2025-07-21T17:53:53.402" v="648"/>
        <pc:sldMkLst>
          <pc:docMk/>
          <pc:sldMk cId="203085087" sldId="2141412849"/>
        </pc:sldMkLst>
      </pc:sldChg>
      <pc:sldChg chg="add ord">
        <pc:chgData name="Mellissa Hultstrand" userId="711257ac-7ef0-4edd-922c-21b5b31298e1" providerId="ADAL" clId="{CF3B18E4-6A7B-412F-96C2-8B51A610A591}" dt="2025-07-21T17:47:29.069" v="549"/>
        <pc:sldMkLst>
          <pc:docMk/>
          <pc:sldMk cId="2128985646" sldId="2141412850"/>
        </pc:sldMkLst>
      </pc:sldChg>
      <pc:sldChg chg="modSp add mod ord">
        <pc:chgData name="Mellissa Hultstrand" userId="711257ac-7ef0-4edd-922c-21b5b31298e1" providerId="ADAL" clId="{CF3B18E4-6A7B-412F-96C2-8B51A610A591}" dt="2025-07-21T18:41:21.193" v="1097" actId="207"/>
        <pc:sldMkLst>
          <pc:docMk/>
          <pc:sldMk cId="1130744090" sldId="2141412851"/>
        </pc:sldMkLst>
      </pc:sldChg>
      <pc:sldChg chg="modSp add mod ord">
        <pc:chgData name="Mellissa Hultstrand" userId="711257ac-7ef0-4edd-922c-21b5b31298e1" providerId="ADAL" clId="{CF3B18E4-6A7B-412F-96C2-8B51A610A591}" dt="2025-07-21T18:53:06.301" v="1217" actId="20577"/>
        <pc:sldMkLst>
          <pc:docMk/>
          <pc:sldMk cId="2034299703" sldId="2141412853"/>
        </pc:sldMkLst>
      </pc:sldChg>
      <pc:sldChg chg="modSp add mod ord">
        <pc:chgData name="Mellissa Hultstrand" userId="711257ac-7ef0-4edd-922c-21b5b31298e1" providerId="ADAL" clId="{CF3B18E4-6A7B-412F-96C2-8B51A610A591}" dt="2025-07-21T18:45:35.691" v="1122" actId="255"/>
        <pc:sldMkLst>
          <pc:docMk/>
          <pc:sldMk cId="1808115798" sldId="2141412861"/>
        </pc:sldMkLst>
      </pc:sldChg>
      <pc:sldChg chg="modSp add mod ord">
        <pc:chgData name="Mellissa Hultstrand" userId="711257ac-7ef0-4edd-922c-21b5b31298e1" providerId="ADAL" clId="{CF3B18E4-6A7B-412F-96C2-8B51A610A591}" dt="2025-07-21T18:45:45.571" v="1124" actId="1076"/>
        <pc:sldMkLst>
          <pc:docMk/>
          <pc:sldMk cId="4013826316" sldId="2141412862"/>
        </pc:sldMkLst>
      </pc:sldChg>
      <pc:sldChg chg="add ord">
        <pc:chgData name="Mellissa Hultstrand" userId="711257ac-7ef0-4edd-922c-21b5b31298e1" providerId="ADAL" clId="{CF3B18E4-6A7B-412F-96C2-8B51A610A591}" dt="2025-07-21T17:41:02.621" v="378"/>
        <pc:sldMkLst>
          <pc:docMk/>
          <pc:sldMk cId="1900610652" sldId="2141412863"/>
        </pc:sldMkLst>
      </pc:sldChg>
      <pc:sldChg chg="add ord">
        <pc:chgData name="Mellissa Hultstrand" userId="711257ac-7ef0-4edd-922c-21b5b31298e1" providerId="ADAL" clId="{CF3B18E4-6A7B-412F-96C2-8B51A610A591}" dt="2025-07-21T17:43:57.251" v="451"/>
        <pc:sldMkLst>
          <pc:docMk/>
          <pc:sldMk cId="133067474" sldId="2141412864"/>
        </pc:sldMkLst>
      </pc:sldChg>
      <pc:sldChg chg="modSp add mod ord">
        <pc:chgData name="Mellissa Hultstrand" userId="711257ac-7ef0-4edd-922c-21b5b31298e1" providerId="ADAL" clId="{CF3B18E4-6A7B-412F-96C2-8B51A610A591}" dt="2025-07-21T17:44:10.523" v="456"/>
        <pc:sldMkLst>
          <pc:docMk/>
          <pc:sldMk cId="3537569660" sldId="2141412865"/>
        </pc:sldMkLst>
      </pc:sldChg>
      <pc:sldChg chg="modSp add mod ord">
        <pc:chgData name="Mellissa Hultstrand" userId="711257ac-7ef0-4edd-922c-21b5b31298e1" providerId="ADAL" clId="{CF3B18E4-6A7B-412F-96C2-8B51A610A591}" dt="2025-07-22T18:09:45.851" v="1508" actId="1076"/>
        <pc:sldMkLst>
          <pc:docMk/>
          <pc:sldMk cId="3638578236" sldId="2141412868"/>
        </pc:sldMkLst>
        <pc:spChg chg="mod">
          <ac:chgData name="Mellissa Hultstrand" userId="711257ac-7ef0-4edd-922c-21b5b31298e1" providerId="ADAL" clId="{CF3B18E4-6A7B-412F-96C2-8B51A610A591}" dt="2025-07-22T18:09:45.851" v="1508" actId="1076"/>
          <ac:spMkLst>
            <pc:docMk/>
            <pc:sldMk cId="3638578236" sldId="2141412868"/>
            <ac:spMk id="2" creationId="{8D17B5F3-9149-4139-8941-CF44ADC2716A}"/>
          </ac:spMkLst>
        </pc:spChg>
      </pc:sldChg>
      <pc:sldChg chg="add ord">
        <pc:chgData name="Mellissa Hultstrand" userId="711257ac-7ef0-4edd-922c-21b5b31298e1" providerId="ADAL" clId="{CF3B18E4-6A7B-412F-96C2-8B51A610A591}" dt="2025-07-21T17:55:25.355" v="749"/>
        <pc:sldMkLst>
          <pc:docMk/>
          <pc:sldMk cId="3747503998" sldId="2141412869"/>
        </pc:sldMkLst>
      </pc:sldChg>
      <pc:sldChg chg="modSp add mod ord">
        <pc:chgData name="Mellissa Hultstrand" userId="711257ac-7ef0-4edd-922c-21b5b31298e1" providerId="ADAL" clId="{CF3B18E4-6A7B-412F-96C2-8B51A610A591}" dt="2025-07-21T18:53:59.064" v="1231" actId="14100"/>
        <pc:sldMkLst>
          <pc:docMk/>
          <pc:sldMk cId="3223875505" sldId="2141412870"/>
        </pc:sldMkLst>
      </pc:sldChg>
      <pc:sldChg chg="modSp add mod ord">
        <pc:chgData name="Mellissa Hultstrand" userId="711257ac-7ef0-4edd-922c-21b5b31298e1" providerId="ADAL" clId="{CF3B18E4-6A7B-412F-96C2-8B51A610A591}" dt="2025-07-21T18:44:57.418" v="1117" actId="2711"/>
        <pc:sldMkLst>
          <pc:docMk/>
          <pc:sldMk cId="3888001727" sldId="2141412874"/>
        </pc:sldMkLst>
      </pc:sldChg>
      <pc:sldChg chg="modSp add mod ord">
        <pc:chgData name="Mellissa Hultstrand" userId="711257ac-7ef0-4edd-922c-21b5b31298e1" providerId="ADAL" clId="{CF3B18E4-6A7B-412F-96C2-8B51A610A591}" dt="2025-07-21T18:55:13.579" v="1247" actId="2711"/>
        <pc:sldMkLst>
          <pc:docMk/>
          <pc:sldMk cId="3890060004" sldId="2141412893"/>
        </pc:sldMkLst>
      </pc:sldChg>
      <pc:sldChg chg="modSp add mod ord">
        <pc:chgData name="Mellissa Hultstrand" userId="711257ac-7ef0-4edd-922c-21b5b31298e1" providerId="ADAL" clId="{CF3B18E4-6A7B-412F-96C2-8B51A610A591}" dt="2025-07-21T18:54:49.822" v="1244" actId="122"/>
        <pc:sldMkLst>
          <pc:docMk/>
          <pc:sldMk cId="3487755307" sldId="2141412895"/>
        </pc:sldMkLst>
      </pc:sldChg>
      <pc:sldChg chg="modSp add mod ord">
        <pc:chgData name="Mellissa Hultstrand" userId="711257ac-7ef0-4edd-922c-21b5b31298e1" providerId="ADAL" clId="{CF3B18E4-6A7B-412F-96C2-8B51A610A591}" dt="2025-07-21T18:55:02.491" v="1246" actId="2711"/>
        <pc:sldMkLst>
          <pc:docMk/>
          <pc:sldMk cId="3182846846" sldId="2141412896"/>
        </pc:sldMkLst>
      </pc:sldChg>
      <pc:sldChg chg="modSp add mod ord">
        <pc:chgData name="Mellissa Hultstrand" userId="711257ac-7ef0-4edd-922c-21b5b31298e1" providerId="ADAL" clId="{CF3B18E4-6A7B-412F-96C2-8B51A610A591}" dt="2025-07-21T18:55:28.329" v="1249" actId="2711"/>
        <pc:sldMkLst>
          <pc:docMk/>
          <pc:sldMk cId="265471372" sldId="2141412898"/>
        </pc:sldMkLst>
      </pc:sldChg>
      <pc:sldChg chg="modSp add mod ord">
        <pc:chgData name="Mellissa Hultstrand" userId="711257ac-7ef0-4edd-922c-21b5b31298e1" providerId="ADAL" clId="{CF3B18E4-6A7B-412F-96C2-8B51A610A591}" dt="2025-07-21T18:55:49.530" v="1251" actId="2711"/>
        <pc:sldMkLst>
          <pc:docMk/>
          <pc:sldMk cId="3302353106" sldId="2141412899"/>
        </pc:sldMkLst>
      </pc:sldChg>
      <pc:sldChg chg="modSp add mod ord">
        <pc:chgData name="Mellissa Hultstrand" userId="711257ac-7ef0-4edd-922c-21b5b31298e1" providerId="ADAL" clId="{CF3B18E4-6A7B-412F-96C2-8B51A610A591}" dt="2025-07-21T18:54:13.074" v="1238" actId="2711"/>
        <pc:sldMkLst>
          <pc:docMk/>
          <pc:sldMk cId="1240972939" sldId="2141412900"/>
        </pc:sldMkLst>
      </pc:sldChg>
      <pc:sldChg chg="modSp add mod ord">
        <pc:chgData name="Mellissa Hultstrand" userId="711257ac-7ef0-4edd-922c-21b5b31298e1" providerId="ADAL" clId="{CF3B18E4-6A7B-412F-96C2-8B51A610A591}" dt="2025-07-21T18:54:19.143" v="1239" actId="2711"/>
        <pc:sldMkLst>
          <pc:docMk/>
          <pc:sldMk cId="3038379992" sldId="2141412901"/>
        </pc:sldMkLst>
      </pc:sldChg>
      <pc:sldChg chg="modSp add mod ord">
        <pc:chgData name="Mellissa Hultstrand" userId="711257ac-7ef0-4edd-922c-21b5b31298e1" providerId="ADAL" clId="{CF3B18E4-6A7B-412F-96C2-8B51A610A591}" dt="2025-07-21T18:55:19.778" v="1248" actId="2711"/>
        <pc:sldMkLst>
          <pc:docMk/>
          <pc:sldMk cId="3820452707" sldId="2141412903"/>
        </pc:sldMkLst>
      </pc:sldChg>
      <pc:sldChg chg="modSp add mod ord">
        <pc:chgData name="Mellissa Hultstrand" userId="711257ac-7ef0-4edd-922c-21b5b31298e1" providerId="ADAL" clId="{CF3B18E4-6A7B-412F-96C2-8B51A610A591}" dt="2025-07-21T18:55:36.858" v="1250" actId="2711"/>
        <pc:sldMkLst>
          <pc:docMk/>
          <pc:sldMk cId="4094174550" sldId="2141412904"/>
        </pc:sldMkLst>
      </pc:sldChg>
      <pc:sldChg chg="add ord">
        <pc:chgData name="Mellissa Hultstrand" userId="711257ac-7ef0-4edd-922c-21b5b31298e1" providerId="ADAL" clId="{CF3B18E4-6A7B-412F-96C2-8B51A610A591}" dt="2025-07-21T18:22:23.283" v="993"/>
        <pc:sldMkLst>
          <pc:docMk/>
          <pc:sldMk cId="2968299170" sldId="2141412908"/>
        </pc:sldMkLst>
      </pc:sldChg>
      <pc:sldChg chg="add ord">
        <pc:chgData name="Mellissa Hultstrand" userId="711257ac-7ef0-4edd-922c-21b5b31298e1" providerId="ADAL" clId="{CF3B18E4-6A7B-412F-96C2-8B51A610A591}" dt="2025-07-22T15:22:03.281" v="1304"/>
        <pc:sldMkLst>
          <pc:docMk/>
          <pc:sldMk cId="3842102617" sldId="2141412925"/>
        </pc:sldMkLst>
      </pc:sldChg>
      <pc:sldChg chg="modSp add mod ord">
        <pc:chgData name="Mellissa Hultstrand" userId="711257ac-7ef0-4edd-922c-21b5b31298e1" providerId="ADAL" clId="{CF3B18E4-6A7B-412F-96C2-8B51A610A591}" dt="2025-07-21T18:43:55.029" v="1115" actId="14734"/>
        <pc:sldMkLst>
          <pc:docMk/>
          <pc:sldMk cId="3034767839" sldId="2141412926"/>
        </pc:sldMkLst>
      </pc:sldChg>
      <pc:sldChg chg="add del">
        <pc:chgData name="Mellissa Hultstrand" userId="711257ac-7ef0-4edd-922c-21b5b31298e1" providerId="ADAL" clId="{CF3B18E4-6A7B-412F-96C2-8B51A610A591}" dt="2025-07-21T17:25:28.205" v="111" actId="2696"/>
        <pc:sldMkLst>
          <pc:docMk/>
          <pc:sldMk cId="1237065642" sldId="2141412927"/>
        </pc:sldMkLst>
      </pc:sldChg>
      <pc:sldChg chg="modSp add mod ord">
        <pc:chgData name="Mellissa Hultstrand" userId="711257ac-7ef0-4edd-922c-21b5b31298e1" providerId="ADAL" clId="{CF3B18E4-6A7B-412F-96C2-8B51A610A591}" dt="2025-07-22T18:05:51.070" v="1491" actId="255"/>
        <pc:sldMkLst>
          <pc:docMk/>
          <pc:sldMk cId="4031130257" sldId="2141412927"/>
        </pc:sldMkLst>
        <pc:spChg chg="mod">
          <ac:chgData name="Mellissa Hultstrand" userId="711257ac-7ef0-4edd-922c-21b5b31298e1" providerId="ADAL" clId="{CF3B18E4-6A7B-412F-96C2-8B51A610A591}" dt="2025-07-22T18:05:51.070" v="1491" actId="255"/>
          <ac:spMkLst>
            <pc:docMk/>
            <pc:sldMk cId="4031130257" sldId="2141412927"/>
            <ac:spMk id="2" creationId="{00000000-0000-0000-0000-000000000000}"/>
          </ac:spMkLst>
        </pc:spChg>
      </pc:sldChg>
      <pc:sldChg chg="add ord">
        <pc:chgData name="Mellissa Hultstrand" userId="711257ac-7ef0-4edd-922c-21b5b31298e1" providerId="ADAL" clId="{CF3B18E4-6A7B-412F-96C2-8B51A610A591}" dt="2025-07-21T17:26:12.799" v="120"/>
        <pc:sldMkLst>
          <pc:docMk/>
          <pc:sldMk cId="4291492790" sldId="2141412928"/>
        </pc:sldMkLst>
      </pc:sldChg>
      <pc:sldChg chg="add del ord">
        <pc:chgData name="Mellissa Hultstrand" userId="711257ac-7ef0-4edd-922c-21b5b31298e1" providerId="ADAL" clId="{CF3B18E4-6A7B-412F-96C2-8B51A610A591}" dt="2025-07-21T17:28:58.993" v="127" actId="2696"/>
        <pc:sldMkLst>
          <pc:docMk/>
          <pc:sldMk cId="1948951128" sldId="2141412929"/>
        </pc:sldMkLst>
      </pc:sldChg>
      <pc:sldChg chg="add ord">
        <pc:chgData name="Mellissa Hultstrand" userId="711257ac-7ef0-4edd-922c-21b5b31298e1" providerId="ADAL" clId="{CF3B18E4-6A7B-412F-96C2-8B51A610A591}" dt="2025-07-21T17:29:23.633" v="130"/>
        <pc:sldMkLst>
          <pc:docMk/>
          <pc:sldMk cId="2493777704" sldId="2141412929"/>
        </pc:sldMkLst>
      </pc:sldChg>
      <pc:sldChg chg="delSp modSp add mod ord">
        <pc:chgData name="Mellissa Hultstrand" userId="711257ac-7ef0-4edd-922c-21b5b31298e1" providerId="ADAL" clId="{CF3B18E4-6A7B-412F-96C2-8B51A610A591}" dt="2025-07-21T18:36:59.473" v="1044" actId="478"/>
        <pc:sldMkLst>
          <pc:docMk/>
          <pc:sldMk cId="922046526" sldId="2141412930"/>
        </pc:sldMkLst>
      </pc:sldChg>
      <pc:sldChg chg="modSp add mod ord">
        <pc:chgData name="Mellissa Hultstrand" userId="711257ac-7ef0-4edd-922c-21b5b31298e1" providerId="ADAL" clId="{CF3B18E4-6A7B-412F-96C2-8B51A610A591}" dt="2025-07-21T18:44:24.890" v="1116" actId="255"/>
        <pc:sldMkLst>
          <pc:docMk/>
          <pc:sldMk cId="3894528198" sldId="2141412931"/>
        </pc:sldMkLst>
      </pc:sldChg>
      <pc:sldChg chg="modSp add mod ord">
        <pc:chgData name="Mellissa Hultstrand" userId="711257ac-7ef0-4edd-922c-21b5b31298e1" providerId="ADAL" clId="{CF3B18E4-6A7B-412F-96C2-8B51A610A591}" dt="2025-07-22T18:07:26.871" v="1499" actId="1076"/>
        <pc:sldMkLst>
          <pc:docMk/>
          <pc:sldMk cId="574141523" sldId="2141412932"/>
        </pc:sldMkLst>
        <pc:spChg chg="mod">
          <ac:chgData name="Mellissa Hultstrand" userId="711257ac-7ef0-4edd-922c-21b5b31298e1" providerId="ADAL" clId="{CF3B18E4-6A7B-412F-96C2-8B51A610A591}" dt="2025-07-22T18:07:26.871" v="1499" actId="1076"/>
          <ac:spMkLst>
            <pc:docMk/>
            <pc:sldMk cId="574141523" sldId="2141412932"/>
            <ac:spMk id="5" creationId="{EC8DCA2D-B1F0-9BD1-B07B-B53F5A5F78B2}"/>
          </ac:spMkLst>
        </pc:spChg>
      </pc:sldChg>
      <pc:sldChg chg="modSp add mod ord">
        <pc:chgData name="Mellissa Hultstrand" userId="711257ac-7ef0-4edd-922c-21b5b31298e1" providerId="ADAL" clId="{CF3B18E4-6A7B-412F-96C2-8B51A610A591}" dt="2025-07-21T18:45:29.598" v="1121" actId="14100"/>
        <pc:sldMkLst>
          <pc:docMk/>
          <pc:sldMk cId="1325557131" sldId="2141412933"/>
        </pc:sldMkLst>
      </pc:sldChg>
      <pc:sldChg chg="delSp modSp add mod ord">
        <pc:chgData name="Mellissa Hultstrand" userId="711257ac-7ef0-4edd-922c-21b5b31298e1" providerId="ADAL" clId="{CF3B18E4-6A7B-412F-96C2-8B51A610A591}" dt="2025-07-21T18:45:58.351" v="1126" actId="478"/>
        <pc:sldMkLst>
          <pc:docMk/>
          <pc:sldMk cId="3178197045" sldId="2141412934"/>
        </pc:sldMkLst>
      </pc:sldChg>
      <pc:sldChg chg="modSp add mod ord">
        <pc:chgData name="Mellissa Hultstrand" userId="711257ac-7ef0-4edd-922c-21b5b31298e1" providerId="ADAL" clId="{CF3B18E4-6A7B-412F-96C2-8B51A610A591}" dt="2025-07-21T18:46:11.564" v="1129" actId="2711"/>
        <pc:sldMkLst>
          <pc:docMk/>
          <pc:sldMk cId="759425014" sldId="2141412935"/>
        </pc:sldMkLst>
      </pc:sldChg>
      <pc:sldChg chg="add del">
        <pc:chgData name="Mellissa Hultstrand" userId="711257ac-7ef0-4edd-922c-21b5b31298e1" providerId="ADAL" clId="{CF3B18E4-6A7B-412F-96C2-8B51A610A591}" dt="2025-07-21T17:41:51.959" v="386"/>
        <pc:sldMkLst>
          <pc:docMk/>
          <pc:sldMk cId="2446236322" sldId="2141412935"/>
        </pc:sldMkLst>
      </pc:sldChg>
      <pc:sldChg chg="add ord modNotes">
        <pc:chgData name="Mellissa Hultstrand" userId="711257ac-7ef0-4edd-922c-21b5b31298e1" providerId="ADAL" clId="{CF3B18E4-6A7B-412F-96C2-8B51A610A591}" dt="2025-07-21T17:43:28.717" v="445"/>
        <pc:sldMkLst>
          <pc:docMk/>
          <pc:sldMk cId="596993478" sldId="2141412936"/>
        </pc:sldMkLst>
      </pc:sldChg>
      <pc:sldChg chg="modSp add mod ord">
        <pc:chgData name="Mellissa Hultstrand" userId="711257ac-7ef0-4edd-922c-21b5b31298e1" providerId="ADAL" clId="{CF3B18E4-6A7B-412F-96C2-8B51A610A591}" dt="2025-07-21T18:47:35.300" v="1138" actId="2711"/>
        <pc:sldMkLst>
          <pc:docMk/>
          <pc:sldMk cId="4240912651" sldId="2141412937"/>
        </pc:sldMkLst>
      </pc:sldChg>
      <pc:sldChg chg="modSp add mod ord">
        <pc:chgData name="Mellissa Hultstrand" userId="711257ac-7ef0-4edd-922c-21b5b31298e1" providerId="ADAL" clId="{CF3B18E4-6A7B-412F-96C2-8B51A610A591}" dt="2025-07-21T18:47:42.024" v="1139" actId="2711"/>
        <pc:sldMkLst>
          <pc:docMk/>
          <pc:sldMk cId="2111958953" sldId="2141412938"/>
        </pc:sldMkLst>
      </pc:sldChg>
      <pc:sldChg chg="modSp add mod ord">
        <pc:chgData name="Mellissa Hultstrand" userId="711257ac-7ef0-4edd-922c-21b5b31298e1" providerId="ADAL" clId="{CF3B18E4-6A7B-412F-96C2-8B51A610A591}" dt="2025-07-21T17:45:54.317" v="528" actId="20577"/>
        <pc:sldMkLst>
          <pc:docMk/>
          <pc:sldMk cId="3514545" sldId="2141412939"/>
        </pc:sldMkLst>
      </pc:sldChg>
      <pc:sldChg chg="modSp add del mod ord">
        <pc:chgData name="Mellissa Hultstrand" userId="711257ac-7ef0-4edd-922c-21b5b31298e1" providerId="ADAL" clId="{CF3B18E4-6A7B-412F-96C2-8B51A610A591}" dt="2025-07-22T15:29:22.285" v="1465" actId="20577"/>
        <pc:sldMkLst>
          <pc:docMk/>
          <pc:sldMk cId="1869177159" sldId="2141412940"/>
        </pc:sldMkLst>
        <pc:spChg chg="mod">
          <ac:chgData name="Mellissa Hultstrand" userId="711257ac-7ef0-4edd-922c-21b5b31298e1" providerId="ADAL" clId="{CF3B18E4-6A7B-412F-96C2-8B51A610A591}" dt="2025-07-22T15:29:22.285" v="1465" actId="20577"/>
          <ac:spMkLst>
            <pc:docMk/>
            <pc:sldMk cId="1869177159" sldId="2141412940"/>
            <ac:spMk id="5" creationId="{AB0088A3-9905-8772-1287-EBD84CE15489}"/>
          </ac:spMkLst>
        </pc:spChg>
        <pc:spChg chg="mod">
          <ac:chgData name="Mellissa Hultstrand" userId="711257ac-7ef0-4edd-922c-21b5b31298e1" providerId="ADAL" clId="{CF3B18E4-6A7B-412F-96C2-8B51A610A591}" dt="2025-07-22T15:29:10.498" v="1399" actId="20577"/>
          <ac:spMkLst>
            <pc:docMk/>
            <pc:sldMk cId="1869177159" sldId="2141412940"/>
            <ac:spMk id="6" creationId="{F1CC1332-58DA-84A4-7E69-D149010D0251}"/>
          </ac:spMkLst>
        </pc:spChg>
      </pc:sldChg>
      <pc:sldChg chg="modSp add mod ord">
        <pc:chgData name="Mellissa Hultstrand" userId="711257ac-7ef0-4edd-922c-21b5b31298e1" providerId="ADAL" clId="{CF3B18E4-6A7B-412F-96C2-8B51A610A591}" dt="2025-07-21T17:54:29.940" v="695" actId="20577"/>
        <pc:sldMkLst>
          <pc:docMk/>
          <pc:sldMk cId="4121454697" sldId="2141412941"/>
        </pc:sldMkLst>
      </pc:sldChg>
      <pc:sldChg chg="modSp add mod ord">
        <pc:chgData name="Mellissa Hultstrand" userId="711257ac-7ef0-4edd-922c-21b5b31298e1" providerId="ADAL" clId="{CF3B18E4-6A7B-412F-96C2-8B51A610A591}" dt="2025-07-21T17:55:03.078" v="746" actId="20577"/>
        <pc:sldMkLst>
          <pc:docMk/>
          <pc:sldMk cId="3292200467" sldId="2141412942"/>
        </pc:sldMkLst>
      </pc:sldChg>
      <pc:sldChg chg="modSp add del mod ord">
        <pc:chgData name="Mellissa Hultstrand" userId="711257ac-7ef0-4edd-922c-21b5b31298e1" providerId="ADAL" clId="{CF3B18E4-6A7B-412F-96C2-8B51A610A591}" dt="2025-07-21T17:58:01.957" v="913" actId="2696"/>
        <pc:sldMkLst>
          <pc:docMk/>
          <pc:sldMk cId="803229196" sldId="2141412943"/>
        </pc:sldMkLst>
      </pc:sldChg>
      <pc:sldChg chg="modSp add mod ord">
        <pc:chgData name="Mellissa Hultstrand" userId="711257ac-7ef0-4edd-922c-21b5b31298e1" providerId="ADAL" clId="{CF3B18E4-6A7B-412F-96C2-8B51A610A591}" dt="2025-07-21T17:58:50.983" v="960" actId="2711"/>
        <pc:sldMkLst>
          <pc:docMk/>
          <pc:sldMk cId="3176760054" sldId="2141412943"/>
        </pc:sldMkLst>
      </pc:sldChg>
      <pc:sldChg chg="new del">
        <pc:chgData name="Mellissa Hultstrand" userId="711257ac-7ef0-4edd-922c-21b5b31298e1" providerId="ADAL" clId="{CF3B18E4-6A7B-412F-96C2-8B51A610A591}" dt="2025-07-22T15:15:54.524" v="1300" actId="2696"/>
        <pc:sldMkLst>
          <pc:docMk/>
          <pc:sldMk cId="1625850926" sldId="2141412944"/>
        </pc:sldMkLst>
      </pc:sldChg>
      <pc:sldChg chg="modSp new del mod ord">
        <pc:chgData name="Mellissa Hultstrand" userId="711257ac-7ef0-4edd-922c-21b5b31298e1" providerId="ADAL" clId="{CF3B18E4-6A7B-412F-96C2-8B51A610A591}" dt="2025-07-22T15:31:41.438" v="1489" actId="2696"/>
        <pc:sldMkLst>
          <pc:docMk/>
          <pc:sldMk cId="2135608380" sldId="2141412944"/>
        </pc:sldMkLst>
      </pc:sldChg>
      <pc:sldChg chg="add ord">
        <pc:chgData name="Mellissa Hultstrand" userId="711257ac-7ef0-4edd-922c-21b5b31298e1" providerId="ADAL" clId="{CF3B18E4-6A7B-412F-96C2-8B51A610A591}" dt="2025-07-22T15:22:38.987" v="1310"/>
        <pc:sldMkLst>
          <pc:docMk/>
          <pc:sldMk cId="2918960098" sldId="2141412945"/>
        </pc:sldMkLst>
      </pc:sldChg>
      <pc:sldChg chg="add">
        <pc:chgData name="Mellissa Hultstrand" userId="711257ac-7ef0-4edd-922c-21b5b31298e1" providerId="ADAL" clId="{CF3B18E4-6A7B-412F-96C2-8B51A610A591}" dt="2025-07-22T15:29:05.952" v="1377" actId="2890"/>
        <pc:sldMkLst>
          <pc:docMk/>
          <pc:sldMk cId="39170225" sldId="2141412946"/>
        </pc:sldMkLst>
      </pc:sldChg>
      <pc:sldChg chg="add ord">
        <pc:chgData name="Mellissa Hultstrand" userId="711257ac-7ef0-4edd-922c-21b5b31298e1" providerId="ADAL" clId="{CF3B18E4-6A7B-412F-96C2-8B51A610A591}" dt="2025-07-22T15:29:38.984" v="1468"/>
        <pc:sldMkLst>
          <pc:docMk/>
          <pc:sldMk cId="2306842124" sldId="2141412947"/>
        </pc:sldMkLst>
      </pc:sldChg>
      <pc:sldChg chg="modSp add mod ord">
        <pc:chgData name="Mellissa Hultstrand" userId="711257ac-7ef0-4edd-922c-21b5b31298e1" providerId="ADAL" clId="{CF3B18E4-6A7B-412F-96C2-8B51A610A591}" dt="2025-07-22T18:10:55.370" v="1509" actId="2711"/>
        <pc:sldMkLst>
          <pc:docMk/>
          <pc:sldMk cId="2265378900" sldId="2141412948"/>
        </pc:sldMkLst>
        <pc:spChg chg="mod">
          <ac:chgData name="Mellissa Hultstrand" userId="711257ac-7ef0-4edd-922c-21b5b31298e1" providerId="ADAL" clId="{CF3B18E4-6A7B-412F-96C2-8B51A610A591}" dt="2025-07-22T18:10:55.370" v="1509" actId="2711"/>
          <ac:spMkLst>
            <pc:docMk/>
            <pc:sldMk cId="2265378900" sldId="2141412948"/>
            <ac:spMk id="2" creationId="{82163F66-6B42-1846-9382-29D0449849E4}"/>
          </ac:spMkLst>
        </pc:spChg>
      </pc:sldChg>
      <pc:sldChg chg="add ord">
        <pc:chgData name="Mellissa Hultstrand" userId="711257ac-7ef0-4edd-922c-21b5b31298e1" providerId="ADAL" clId="{CF3B18E4-6A7B-412F-96C2-8B51A610A591}" dt="2025-07-22T15:31:06.471" v="1488"/>
        <pc:sldMkLst>
          <pc:docMk/>
          <pc:sldMk cId="1198728558" sldId="2141412949"/>
        </pc:sldMkLst>
      </pc:sldChg>
      <pc:sldMasterChg chg="delSldLayout">
        <pc:chgData name="Mellissa Hultstrand" userId="711257ac-7ef0-4edd-922c-21b5b31298e1" providerId="ADAL" clId="{CF3B18E4-6A7B-412F-96C2-8B51A610A591}" dt="2025-07-21T17:28:58.993" v="127" actId="2696"/>
        <pc:sldMasterMkLst>
          <pc:docMk/>
          <pc:sldMasterMk cId="2240888428" sldId="2147483682"/>
        </pc:sldMasterMkLst>
        <pc:sldLayoutChg chg="del">
          <pc:chgData name="Mellissa Hultstrand" userId="711257ac-7ef0-4edd-922c-21b5b31298e1" providerId="ADAL" clId="{CF3B18E4-6A7B-412F-96C2-8B51A610A591}" dt="2025-07-21T17:28:58.993" v="127" actId="2696"/>
          <pc:sldLayoutMkLst>
            <pc:docMk/>
            <pc:sldMasterMk cId="2240888428" sldId="2147483682"/>
            <pc:sldLayoutMk cId="3675231455" sldId="2147483704"/>
          </pc:sldLayoutMkLst>
        </pc:sldLayoutChg>
      </pc:sldMasterChg>
    </pc:docChg>
  </pc:docChgLst>
  <pc:docChgLst>
    <pc:chgData name="Scott Salesses" userId="S::scott.salesses@ged.com::8e4a6762-a2e3-414c-8b90-4c6c3447eaf3" providerId="AD" clId="Web-{0D0645C0-1C91-969F-2A23-5F5D427FFF57}"/>
    <pc:docChg chg="delSld modSld">
      <pc:chgData name="Scott Salesses" userId="S::scott.salesses@ged.com::8e4a6762-a2e3-414c-8b90-4c6c3447eaf3" providerId="AD" clId="Web-{0D0645C0-1C91-969F-2A23-5F5D427FFF57}" dt="2025-07-23T18:06:26.638" v="102"/>
      <pc:docMkLst>
        <pc:docMk/>
      </pc:docMkLst>
      <pc:sldChg chg="addSp modSp">
        <pc:chgData name="Scott Salesses" userId="S::scott.salesses@ged.com::8e4a6762-a2e3-414c-8b90-4c6c3447eaf3" providerId="AD" clId="Web-{0D0645C0-1C91-969F-2A23-5F5D427FFF57}" dt="2025-07-23T18:06:26.638" v="102"/>
        <pc:sldMkLst>
          <pc:docMk/>
          <pc:sldMk cId="4066498958" sldId="283"/>
        </pc:sldMkLst>
      </pc:sldChg>
      <pc:sldChg chg="del">
        <pc:chgData name="Scott Salesses" userId="S::scott.salesses@ged.com::8e4a6762-a2e3-414c-8b90-4c6c3447eaf3" providerId="AD" clId="Web-{0D0645C0-1C91-969F-2A23-5F5D427FFF57}" dt="2025-07-23T18:05:26.445" v="88"/>
        <pc:sldMkLst>
          <pc:docMk/>
          <pc:sldMk cId="3612406414" sldId="293"/>
        </pc:sldMkLst>
      </pc:sldChg>
      <pc:sldChg chg="modSp">
        <pc:chgData name="Scott Salesses" userId="S::scott.salesses@ged.com::8e4a6762-a2e3-414c-8b90-4c6c3447eaf3" providerId="AD" clId="Web-{0D0645C0-1C91-969F-2A23-5F5D427FFF57}" dt="2025-07-23T18:02:31.322" v="87" actId="20577"/>
        <pc:sldMkLst>
          <pc:docMk/>
          <pc:sldMk cId="885523638" sldId="2141412832"/>
        </pc:sldMkLst>
        <pc:spChg chg="mod">
          <ac:chgData name="Scott Salesses" userId="S::scott.salesses@ged.com::8e4a6762-a2e3-414c-8b90-4c6c3447eaf3" providerId="AD" clId="Web-{0D0645C0-1C91-969F-2A23-5F5D427FFF57}" dt="2025-07-23T17:58:16.442" v="1" actId="20577"/>
          <ac:spMkLst>
            <pc:docMk/>
            <pc:sldMk cId="885523638" sldId="2141412832"/>
            <ac:spMk id="6" creationId="{3BCC52B2-2593-C58B-18DB-51E8D159FCB4}"/>
          </ac:spMkLst>
        </pc:spChg>
        <pc:spChg chg="mod">
          <ac:chgData name="Scott Salesses" userId="S::scott.salesses@ged.com::8e4a6762-a2e3-414c-8b90-4c6c3447eaf3" providerId="AD" clId="Web-{0D0645C0-1C91-969F-2A23-5F5D427FFF57}" dt="2025-07-23T18:02:31.322" v="87" actId="20577"/>
          <ac:spMkLst>
            <pc:docMk/>
            <pc:sldMk cId="885523638" sldId="2141412832"/>
            <ac:spMk id="7" creationId="{09F1688E-CA90-7FDD-3B59-79AE8EA34DCB}"/>
          </ac:spMkLst>
        </pc:spChg>
      </pc:sldChg>
      <pc:sldChg chg="del">
        <pc:chgData name="Scott Salesses" userId="S::scott.salesses@ged.com::8e4a6762-a2e3-414c-8b90-4c6c3447eaf3" providerId="AD" clId="Web-{0D0645C0-1C91-969F-2A23-5F5D427FFF57}" dt="2025-07-23T18:05:26.539" v="99"/>
        <pc:sldMkLst>
          <pc:docMk/>
          <pc:sldMk cId="3223875505" sldId="2141412870"/>
        </pc:sldMkLst>
      </pc:sldChg>
      <pc:sldChg chg="del">
        <pc:chgData name="Scott Salesses" userId="S::scott.salesses@ged.com::8e4a6762-a2e3-414c-8b90-4c6c3447eaf3" providerId="AD" clId="Web-{0D0645C0-1C91-969F-2A23-5F5D427FFF57}" dt="2025-07-23T18:05:26.492" v="94"/>
        <pc:sldMkLst>
          <pc:docMk/>
          <pc:sldMk cId="3890060004" sldId="2141412893"/>
        </pc:sldMkLst>
      </pc:sldChg>
      <pc:sldChg chg="del">
        <pc:chgData name="Scott Salesses" userId="S::scott.salesses@ged.com::8e4a6762-a2e3-414c-8b90-4c6c3447eaf3" providerId="AD" clId="Web-{0D0645C0-1C91-969F-2A23-5F5D427FFF57}" dt="2025-07-23T18:05:26.492" v="96"/>
        <pc:sldMkLst>
          <pc:docMk/>
          <pc:sldMk cId="3487755307" sldId="2141412895"/>
        </pc:sldMkLst>
      </pc:sldChg>
      <pc:sldChg chg="del">
        <pc:chgData name="Scott Salesses" userId="S::scott.salesses@ged.com::8e4a6762-a2e3-414c-8b90-4c6c3447eaf3" providerId="AD" clId="Web-{0D0645C0-1C91-969F-2A23-5F5D427FFF57}" dt="2025-07-23T18:05:26.492" v="95"/>
        <pc:sldMkLst>
          <pc:docMk/>
          <pc:sldMk cId="3182846846" sldId="2141412896"/>
        </pc:sldMkLst>
      </pc:sldChg>
      <pc:sldChg chg="del">
        <pc:chgData name="Scott Salesses" userId="S::scott.salesses@ged.com::8e4a6762-a2e3-414c-8b90-4c6c3447eaf3" providerId="AD" clId="Web-{0D0645C0-1C91-969F-2A23-5F5D427FFF57}" dt="2025-07-23T18:05:26.476" v="92"/>
        <pc:sldMkLst>
          <pc:docMk/>
          <pc:sldMk cId="265471372" sldId="2141412898"/>
        </pc:sldMkLst>
      </pc:sldChg>
      <pc:sldChg chg="del">
        <pc:chgData name="Scott Salesses" userId="S::scott.salesses@ged.com::8e4a6762-a2e3-414c-8b90-4c6c3447eaf3" providerId="AD" clId="Web-{0D0645C0-1C91-969F-2A23-5F5D427FFF57}" dt="2025-07-23T18:05:26.461" v="90"/>
        <pc:sldMkLst>
          <pc:docMk/>
          <pc:sldMk cId="3302353106" sldId="2141412899"/>
        </pc:sldMkLst>
      </pc:sldChg>
      <pc:sldChg chg="del">
        <pc:chgData name="Scott Salesses" userId="S::scott.salesses@ged.com::8e4a6762-a2e3-414c-8b90-4c6c3447eaf3" providerId="AD" clId="Web-{0D0645C0-1C91-969F-2A23-5F5D427FFF57}" dt="2025-07-23T18:05:26.508" v="98"/>
        <pc:sldMkLst>
          <pc:docMk/>
          <pc:sldMk cId="1240972939" sldId="2141412900"/>
        </pc:sldMkLst>
      </pc:sldChg>
      <pc:sldChg chg="del">
        <pc:chgData name="Scott Salesses" userId="S::scott.salesses@ged.com::8e4a6762-a2e3-414c-8b90-4c6c3447eaf3" providerId="AD" clId="Web-{0D0645C0-1C91-969F-2A23-5F5D427FFF57}" dt="2025-07-23T18:05:26.508" v="97"/>
        <pc:sldMkLst>
          <pc:docMk/>
          <pc:sldMk cId="3038379992" sldId="2141412901"/>
        </pc:sldMkLst>
      </pc:sldChg>
      <pc:sldChg chg="del">
        <pc:chgData name="Scott Salesses" userId="S::scott.salesses@ged.com::8e4a6762-a2e3-414c-8b90-4c6c3447eaf3" providerId="AD" clId="Web-{0D0645C0-1C91-969F-2A23-5F5D427FFF57}" dt="2025-07-23T18:05:26.476" v="93"/>
        <pc:sldMkLst>
          <pc:docMk/>
          <pc:sldMk cId="3820452707" sldId="2141412903"/>
        </pc:sldMkLst>
      </pc:sldChg>
      <pc:sldChg chg="del">
        <pc:chgData name="Scott Salesses" userId="S::scott.salesses@ged.com::8e4a6762-a2e3-414c-8b90-4c6c3447eaf3" providerId="AD" clId="Web-{0D0645C0-1C91-969F-2A23-5F5D427FFF57}" dt="2025-07-23T18:05:26.461" v="91"/>
        <pc:sldMkLst>
          <pc:docMk/>
          <pc:sldMk cId="4094174550" sldId="2141412904"/>
        </pc:sldMkLst>
      </pc:sldChg>
      <pc:sldChg chg="del">
        <pc:chgData name="Scott Salesses" userId="S::scott.salesses@ged.com::8e4a6762-a2e3-414c-8b90-4c6c3447eaf3" providerId="AD" clId="Web-{0D0645C0-1C91-969F-2A23-5F5D427FFF57}" dt="2025-07-23T18:05:26.445" v="89"/>
        <pc:sldMkLst>
          <pc:docMk/>
          <pc:sldMk cId="2968299170" sldId="2141412908"/>
        </pc:sldMkLst>
      </pc:sldChg>
      <pc:sldChg chg="del">
        <pc:chgData name="Scott Salesses" userId="S::scott.salesses@ged.com::8e4a6762-a2e3-414c-8b90-4c6c3447eaf3" providerId="AD" clId="Web-{0D0645C0-1C91-969F-2A23-5F5D427FFF57}" dt="2025-07-23T18:05:26.539" v="100"/>
        <pc:sldMkLst>
          <pc:docMk/>
          <pc:sldMk cId="3176760054" sldId="2141412943"/>
        </pc:sldMkLst>
      </pc:sldChg>
    </pc:docChg>
  </pc:docChgLst>
  <pc:docChgLst>
    <pc:chgData name="Scott Salesses" userId="S::scott.salesses@ged.com::8e4a6762-a2e3-414c-8b90-4c6c3447eaf3" providerId="AD" clId="Web-{02C1370B-C8A1-0423-B43E-D4EECDED0333}"/>
    <pc:docChg chg="modSld">
      <pc:chgData name="Scott Salesses" userId="S::scott.salesses@ged.com::8e4a6762-a2e3-414c-8b90-4c6c3447eaf3" providerId="AD" clId="Web-{02C1370B-C8A1-0423-B43E-D4EECDED0333}" dt="2025-07-23T18:11:02.976" v="16" actId="14100"/>
      <pc:docMkLst>
        <pc:docMk/>
      </pc:docMkLst>
      <pc:sldChg chg="addSp modSp">
        <pc:chgData name="Scott Salesses" userId="S::scott.salesses@ged.com::8e4a6762-a2e3-414c-8b90-4c6c3447eaf3" providerId="AD" clId="Web-{02C1370B-C8A1-0423-B43E-D4EECDED0333}" dt="2025-07-23T18:11:02.976" v="16" actId="14100"/>
        <pc:sldMkLst>
          <pc:docMk/>
          <pc:sldMk cId="727240868" sldId="261"/>
        </pc:sldMkLst>
        <pc:spChg chg="mod">
          <ac:chgData name="Scott Salesses" userId="S::scott.salesses@ged.com::8e4a6762-a2e3-414c-8b90-4c6c3447eaf3" providerId="AD" clId="Web-{02C1370B-C8A1-0423-B43E-D4EECDED0333}" dt="2025-07-23T18:10:50.850" v="13" actId="20577"/>
          <ac:spMkLst>
            <pc:docMk/>
            <pc:sldMk cId="727240868" sldId="261"/>
            <ac:spMk id="9" creationId="{7EDB3C08-581E-CB4A-9812-322D09A22E04}"/>
          </ac:spMkLst>
        </pc:spChg>
        <pc:picChg chg="add mod">
          <ac:chgData name="Scott Salesses" userId="S::scott.salesses@ged.com::8e4a6762-a2e3-414c-8b90-4c6c3447eaf3" providerId="AD" clId="Web-{02C1370B-C8A1-0423-B43E-D4EECDED0333}" dt="2025-07-23T18:11:02.976" v="16" actId="14100"/>
          <ac:picMkLst>
            <pc:docMk/>
            <pc:sldMk cId="727240868" sldId="261"/>
            <ac:picMk id="2" creationId="{9269921E-9E3B-9548-2C85-BD17C3CABA0D}"/>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hyperlink" Target="https://ged.com/about_test/accommodations/" TargetMode="Externa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diagrams/_rels/data2.xml.rels><?xml version="1.0" encoding="UTF-8" standalone="yes"?>
<Relationships xmlns="http://schemas.openxmlformats.org/package/2006/relationships"><Relationship Id="rId1" Type="http://schemas.openxmlformats.org/officeDocument/2006/relationships/hyperlink" Target="mailto:Operations@GED.com"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2.png"/><Relationship Id="rId5" Type="http://schemas.openxmlformats.org/officeDocument/2006/relationships/hyperlink" Target="https://ged.com/about_test/accommodations/" TargetMode="External"/><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1" Type="http://schemas.openxmlformats.org/officeDocument/2006/relationships/hyperlink" Target="mailto:Operations@GED.com"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C335C-7F3F-42E8-8B9A-5B11104FA60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EE51FE2-0794-4D25-AECA-0C580D4BEA7E}">
      <dgm:prSet/>
      <dgm:spPr/>
      <dgm:t>
        <a:bodyPr/>
        <a:lstStyle/>
        <a:p>
          <a:r>
            <a:rPr lang="en-US"/>
            <a:t>Available in English and Spanish </a:t>
          </a:r>
        </a:p>
      </dgm:t>
    </dgm:pt>
    <dgm:pt modelId="{54412767-AECE-462E-AEA6-54F351EA8090}" type="parTrans" cxnId="{218CF02F-3586-4D24-BAB7-0164CB1F4128}">
      <dgm:prSet/>
      <dgm:spPr/>
      <dgm:t>
        <a:bodyPr/>
        <a:lstStyle/>
        <a:p>
          <a:endParaRPr lang="en-US"/>
        </a:p>
      </dgm:t>
    </dgm:pt>
    <dgm:pt modelId="{3355E52D-80CB-44A4-9C68-95A298D69416}" type="sibTrans" cxnId="{218CF02F-3586-4D24-BAB7-0164CB1F4128}">
      <dgm:prSet/>
      <dgm:spPr/>
      <dgm:t>
        <a:bodyPr/>
        <a:lstStyle/>
        <a:p>
          <a:endParaRPr lang="en-US"/>
        </a:p>
      </dgm:t>
    </dgm:pt>
    <dgm:pt modelId="{DE161B69-9CE8-467A-ADE1-4CCDCC29598F}">
      <dgm:prSet/>
      <dgm:spPr/>
      <dgm:t>
        <a:bodyPr/>
        <a:lstStyle/>
        <a:p>
          <a:r>
            <a:rPr lang="en-US"/>
            <a:t>A wide array of accommodations are available</a:t>
          </a:r>
        </a:p>
      </dgm:t>
    </dgm:pt>
    <dgm:pt modelId="{A4C177CC-AB35-404E-8DEF-305D4086B9EF}" type="parTrans" cxnId="{1DBC10BA-DAB8-4699-AD42-F7D7A30E55CF}">
      <dgm:prSet/>
      <dgm:spPr/>
      <dgm:t>
        <a:bodyPr/>
        <a:lstStyle/>
        <a:p>
          <a:endParaRPr lang="en-US"/>
        </a:p>
      </dgm:t>
    </dgm:pt>
    <dgm:pt modelId="{915FA0D0-D290-41E5-A066-F6432D81A893}" type="sibTrans" cxnId="{1DBC10BA-DAB8-4699-AD42-F7D7A30E55CF}">
      <dgm:prSet/>
      <dgm:spPr/>
      <dgm:t>
        <a:bodyPr/>
        <a:lstStyle/>
        <a:p>
          <a:endParaRPr lang="en-US"/>
        </a:p>
      </dgm:t>
    </dgm:pt>
    <dgm:pt modelId="{633A23F5-825B-4E2D-A4B6-960A44D94AEC}">
      <dgm:prSet/>
      <dgm:spPr/>
      <dgm:t>
        <a:bodyPr/>
        <a:lstStyle/>
        <a:p>
          <a:r>
            <a:rPr lang="en-US"/>
            <a:t>Including extended time, additional breaks, reader/recorder, private room, screen reader (JAWS) and many more</a:t>
          </a:r>
        </a:p>
      </dgm:t>
    </dgm:pt>
    <dgm:pt modelId="{E513D822-48E2-4179-B8D6-B33DC2E07410}" type="parTrans" cxnId="{30164A69-C995-414D-ACDB-B3A440887D30}">
      <dgm:prSet/>
      <dgm:spPr/>
      <dgm:t>
        <a:bodyPr/>
        <a:lstStyle/>
        <a:p>
          <a:endParaRPr lang="en-US"/>
        </a:p>
      </dgm:t>
    </dgm:pt>
    <dgm:pt modelId="{4F428B65-B9D6-460F-94A3-80FDE14F79D2}" type="sibTrans" cxnId="{30164A69-C995-414D-ACDB-B3A440887D30}">
      <dgm:prSet/>
      <dgm:spPr/>
      <dgm:t>
        <a:bodyPr/>
        <a:lstStyle/>
        <a:p>
          <a:endParaRPr lang="en-US"/>
        </a:p>
      </dgm:t>
    </dgm:pt>
    <dgm:pt modelId="{C518DB66-BD40-481A-ADFF-4A9AB739A33C}">
      <dgm:prSet/>
      <dgm:spPr/>
      <dgm:t>
        <a:bodyPr/>
        <a:lstStyle/>
        <a:p>
          <a:r>
            <a:rPr lang="en-US"/>
            <a:t>Visit the </a:t>
          </a:r>
          <a:r>
            <a:rPr lang="en-US">
              <a:hlinkClick xmlns:r="http://schemas.openxmlformats.org/officeDocument/2006/relationships" r:id="rId1"/>
            </a:rPr>
            <a:t>GEDTS Accommodations Information Page</a:t>
          </a:r>
          <a:endParaRPr lang="en-US"/>
        </a:p>
      </dgm:t>
    </dgm:pt>
    <dgm:pt modelId="{DE027E83-F636-448C-A69E-C1DADD2F6994}" type="parTrans" cxnId="{D0FCAFF2-E4A1-48E6-916B-A0F5D0D3EFC9}">
      <dgm:prSet/>
      <dgm:spPr/>
      <dgm:t>
        <a:bodyPr/>
        <a:lstStyle/>
        <a:p>
          <a:endParaRPr lang="en-US"/>
        </a:p>
      </dgm:t>
    </dgm:pt>
    <dgm:pt modelId="{DDBAA2F9-25EF-4480-9CAB-E58452085509}" type="sibTrans" cxnId="{D0FCAFF2-E4A1-48E6-916B-A0F5D0D3EFC9}">
      <dgm:prSet/>
      <dgm:spPr/>
      <dgm:t>
        <a:bodyPr/>
        <a:lstStyle/>
        <a:p>
          <a:endParaRPr lang="en-US"/>
        </a:p>
      </dgm:t>
    </dgm:pt>
    <dgm:pt modelId="{0347797F-F42A-4449-A3AD-FFAC439A2065}">
      <dgm:prSet/>
      <dgm:spPr/>
      <dgm:t>
        <a:bodyPr/>
        <a:lstStyle/>
        <a:p>
          <a:r>
            <a:rPr lang="en-US"/>
            <a:t>The official GED</a:t>
          </a:r>
          <a:r>
            <a:rPr lang="en-US" spc="-75" baseline="30000">
              <a:latin typeface="Arial"/>
              <a:cs typeface="Arial"/>
            </a:rPr>
            <a:t>®</a:t>
          </a:r>
          <a:r>
            <a:rPr lang="en-US"/>
            <a:t> Practice test is called the GED Ready</a:t>
          </a:r>
        </a:p>
      </dgm:t>
    </dgm:pt>
    <dgm:pt modelId="{7DC3CE76-EF88-41F6-AEE3-13399CE41082}" type="parTrans" cxnId="{16B7482F-B67F-4E31-A4D7-9A300FD818CE}">
      <dgm:prSet/>
      <dgm:spPr/>
      <dgm:t>
        <a:bodyPr/>
        <a:lstStyle/>
        <a:p>
          <a:endParaRPr lang="en-US"/>
        </a:p>
      </dgm:t>
    </dgm:pt>
    <dgm:pt modelId="{4AC1394E-9825-4C5B-A793-E2BC48FD5AEE}" type="sibTrans" cxnId="{16B7482F-B67F-4E31-A4D7-9A300FD818CE}">
      <dgm:prSet/>
      <dgm:spPr/>
      <dgm:t>
        <a:bodyPr/>
        <a:lstStyle/>
        <a:p>
          <a:endParaRPr lang="en-US"/>
        </a:p>
      </dgm:t>
    </dgm:pt>
    <dgm:pt modelId="{EDACAC47-1389-4127-B4DD-D738C3B7B265}" type="pres">
      <dgm:prSet presAssocID="{611C335C-7F3F-42E8-8B9A-5B11104FA600}" presName="root" presStyleCnt="0">
        <dgm:presLayoutVars>
          <dgm:dir/>
          <dgm:resizeHandles val="exact"/>
        </dgm:presLayoutVars>
      </dgm:prSet>
      <dgm:spPr/>
    </dgm:pt>
    <dgm:pt modelId="{71C38896-572C-4437-A371-96FB8C2B2E62}" type="pres">
      <dgm:prSet presAssocID="{5EE51FE2-0794-4D25-AECA-0C580D4BEA7E}" presName="compNode" presStyleCnt="0"/>
      <dgm:spPr/>
    </dgm:pt>
    <dgm:pt modelId="{D0B667C6-601D-430B-BCA3-65DE82A70539}" type="pres">
      <dgm:prSet presAssocID="{5EE51FE2-0794-4D25-AECA-0C580D4BEA7E}" presName="bgRect" presStyleLbl="bgShp" presStyleIdx="0" presStyleCnt="3"/>
      <dgm:spPr/>
    </dgm:pt>
    <dgm:pt modelId="{95CCE0D9-AF32-4041-9205-901EB868DA36}" type="pres">
      <dgm:prSet presAssocID="{5EE51FE2-0794-4D25-AECA-0C580D4BEA7E}"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oks"/>
        </a:ext>
      </dgm:extLst>
    </dgm:pt>
    <dgm:pt modelId="{6DCE92C8-D223-4589-9EEF-FC2D7C120829}" type="pres">
      <dgm:prSet presAssocID="{5EE51FE2-0794-4D25-AECA-0C580D4BEA7E}" presName="spaceRect" presStyleCnt="0"/>
      <dgm:spPr/>
    </dgm:pt>
    <dgm:pt modelId="{51E77531-FC9F-4D21-8CE8-27212FB5C1A8}" type="pres">
      <dgm:prSet presAssocID="{5EE51FE2-0794-4D25-AECA-0C580D4BEA7E}" presName="parTx" presStyleLbl="revTx" presStyleIdx="0" presStyleCnt="4">
        <dgm:presLayoutVars>
          <dgm:chMax val="0"/>
          <dgm:chPref val="0"/>
        </dgm:presLayoutVars>
      </dgm:prSet>
      <dgm:spPr/>
    </dgm:pt>
    <dgm:pt modelId="{71C9AC2A-8D87-454B-A56C-1E8D989BBCF6}" type="pres">
      <dgm:prSet presAssocID="{3355E52D-80CB-44A4-9C68-95A298D69416}" presName="sibTrans" presStyleCnt="0"/>
      <dgm:spPr/>
    </dgm:pt>
    <dgm:pt modelId="{D7E9FA9D-5BE6-45DC-A2E5-3F67A388FEAA}" type="pres">
      <dgm:prSet presAssocID="{DE161B69-9CE8-467A-ADE1-4CCDCC29598F}" presName="compNode" presStyleCnt="0"/>
      <dgm:spPr/>
    </dgm:pt>
    <dgm:pt modelId="{CBB7CA2D-6F49-45EA-82A8-DE014C202EC2}" type="pres">
      <dgm:prSet presAssocID="{DE161B69-9CE8-467A-ADE1-4CCDCC29598F}" presName="bgRect" presStyleLbl="bgShp" presStyleIdx="1" presStyleCnt="3"/>
      <dgm:spPr/>
    </dgm:pt>
    <dgm:pt modelId="{5436A47F-A1E9-4AC8-B387-30F4133BF8F2}" type="pres">
      <dgm:prSet presAssocID="{DE161B69-9CE8-467A-ADE1-4CCDCC29598F}"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odcast"/>
        </a:ext>
      </dgm:extLst>
    </dgm:pt>
    <dgm:pt modelId="{ED562821-9DF8-4AD0-8ABF-B83ACCE816FA}" type="pres">
      <dgm:prSet presAssocID="{DE161B69-9CE8-467A-ADE1-4CCDCC29598F}" presName="spaceRect" presStyleCnt="0"/>
      <dgm:spPr/>
    </dgm:pt>
    <dgm:pt modelId="{A7FF97AA-7359-4A75-A0DC-5DD09C44F1FD}" type="pres">
      <dgm:prSet presAssocID="{DE161B69-9CE8-467A-ADE1-4CCDCC29598F}" presName="parTx" presStyleLbl="revTx" presStyleIdx="1" presStyleCnt="4">
        <dgm:presLayoutVars>
          <dgm:chMax val="0"/>
          <dgm:chPref val="0"/>
        </dgm:presLayoutVars>
      </dgm:prSet>
      <dgm:spPr/>
    </dgm:pt>
    <dgm:pt modelId="{DF41E0C8-CBF9-4763-8DC4-282790E08E77}" type="pres">
      <dgm:prSet presAssocID="{DE161B69-9CE8-467A-ADE1-4CCDCC29598F}" presName="desTx" presStyleLbl="revTx" presStyleIdx="2" presStyleCnt="4">
        <dgm:presLayoutVars/>
      </dgm:prSet>
      <dgm:spPr/>
    </dgm:pt>
    <dgm:pt modelId="{54BD31B6-87E4-4C21-AEF6-338E34984D9B}" type="pres">
      <dgm:prSet presAssocID="{915FA0D0-D290-41E5-A066-F6432D81A893}" presName="sibTrans" presStyleCnt="0"/>
      <dgm:spPr/>
    </dgm:pt>
    <dgm:pt modelId="{2830337A-2048-4013-9F13-9092F002E6C1}" type="pres">
      <dgm:prSet presAssocID="{0347797F-F42A-4449-A3AD-FFAC439A2065}" presName="compNode" presStyleCnt="0"/>
      <dgm:spPr/>
    </dgm:pt>
    <dgm:pt modelId="{5094DE83-15DA-4194-B089-F98941F2D05D}" type="pres">
      <dgm:prSet presAssocID="{0347797F-F42A-4449-A3AD-FFAC439A2065}" presName="bgRect" presStyleLbl="bgShp" presStyleIdx="2" presStyleCnt="3"/>
      <dgm:spPr/>
    </dgm:pt>
    <dgm:pt modelId="{1C02DE1E-CFDE-4ADB-9E83-1D4FA2DAA388}" type="pres">
      <dgm:prSet presAssocID="{0347797F-F42A-4449-A3AD-FFAC439A2065}"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heckmark"/>
        </a:ext>
      </dgm:extLst>
    </dgm:pt>
    <dgm:pt modelId="{DA988F82-12E4-4D58-B6F9-853632FD8AFB}" type="pres">
      <dgm:prSet presAssocID="{0347797F-F42A-4449-A3AD-FFAC439A2065}" presName="spaceRect" presStyleCnt="0"/>
      <dgm:spPr/>
    </dgm:pt>
    <dgm:pt modelId="{6B3DE5E1-2078-4E47-8D50-AEFB2137BD35}" type="pres">
      <dgm:prSet presAssocID="{0347797F-F42A-4449-A3AD-FFAC439A2065}" presName="parTx" presStyleLbl="revTx" presStyleIdx="3" presStyleCnt="4">
        <dgm:presLayoutVars>
          <dgm:chMax val="0"/>
          <dgm:chPref val="0"/>
        </dgm:presLayoutVars>
      </dgm:prSet>
      <dgm:spPr/>
    </dgm:pt>
  </dgm:ptLst>
  <dgm:cxnLst>
    <dgm:cxn modelId="{EF9D9B1A-F05B-4162-9607-2A822A2D07DE}" type="presOf" srcId="{C518DB66-BD40-481A-ADFF-4A9AB739A33C}" destId="{DF41E0C8-CBF9-4763-8DC4-282790E08E77}" srcOrd="0" destOrd="1" presId="urn:microsoft.com/office/officeart/2018/2/layout/IconVerticalSolidList"/>
    <dgm:cxn modelId="{5BC17421-C87C-4F8B-941A-5E5EFEAB1C34}" type="presOf" srcId="{611C335C-7F3F-42E8-8B9A-5B11104FA600}" destId="{EDACAC47-1389-4127-B4DD-D738C3B7B265}" srcOrd="0" destOrd="0" presId="urn:microsoft.com/office/officeart/2018/2/layout/IconVerticalSolidList"/>
    <dgm:cxn modelId="{16B7482F-B67F-4E31-A4D7-9A300FD818CE}" srcId="{611C335C-7F3F-42E8-8B9A-5B11104FA600}" destId="{0347797F-F42A-4449-A3AD-FFAC439A2065}" srcOrd="2" destOrd="0" parTransId="{7DC3CE76-EF88-41F6-AEE3-13399CE41082}" sibTransId="{4AC1394E-9825-4C5B-A793-E2BC48FD5AEE}"/>
    <dgm:cxn modelId="{218CF02F-3586-4D24-BAB7-0164CB1F4128}" srcId="{611C335C-7F3F-42E8-8B9A-5B11104FA600}" destId="{5EE51FE2-0794-4D25-AECA-0C580D4BEA7E}" srcOrd="0" destOrd="0" parTransId="{54412767-AECE-462E-AEA6-54F351EA8090}" sibTransId="{3355E52D-80CB-44A4-9C68-95A298D69416}"/>
    <dgm:cxn modelId="{B097B73F-0638-4164-916D-FBA82BA7FCBB}" type="presOf" srcId="{5EE51FE2-0794-4D25-AECA-0C580D4BEA7E}" destId="{51E77531-FC9F-4D21-8CE8-27212FB5C1A8}" srcOrd="0" destOrd="0" presId="urn:microsoft.com/office/officeart/2018/2/layout/IconVerticalSolidList"/>
    <dgm:cxn modelId="{30164A69-C995-414D-ACDB-B3A440887D30}" srcId="{DE161B69-9CE8-467A-ADE1-4CCDCC29598F}" destId="{633A23F5-825B-4E2D-A4B6-960A44D94AEC}" srcOrd="0" destOrd="0" parTransId="{E513D822-48E2-4179-B8D6-B33DC2E07410}" sibTransId="{4F428B65-B9D6-460F-94A3-80FDE14F79D2}"/>
    <dgm:cxn modelId="{C35CD84F-254C-4B7E-932C-D787532FBE53}" type="presOf" srcId="{DE161B69-9CE8-467A-ADE1-4CCDCC29598F}" destId="{A7FF97AA-7359-4A75-A0DC-5DD09C44F1FD}" srcOrd="0" destOrd="0" presId="urn:microsoft.com/office/officeart/2018/2/layout/IconVerticalSolidList"/>
    <dgm:cxn modelId="{02BDB390-CB06-43CF-B182-BAF502E74CCC}" type="presOf" srcId="{633A23F5-825B-4E2D-A4B6-960A44D94AEC}" destId="{DF41E0C8-CBF9-4763-8DC4-282790E08E77}" srcOrd="0" destOrd="0" presId="urn:microsoft.com/office/officeart/2018/2/layout/IconVerticalSolidList"/>
    <dgm:cxn modelId="{F0095193-C17D-43AF-B181-5AE444D4F96C}" type="presOf" srcId="{0347797F-F42A-4449-A3AD-FFAC439A2065}" destId="{6B3DE5E1-2078-4E47-8D50-AEFB2137BD35}" srcOrd="0" destOrd="0" presId="urn:microsoft.com/office/officeart/2018/2/layout/IconVerticalSolidList"/>
    <dgm:cxn modelId="{1DBC10BA-DAB8-4699-AD42-F7D7A30E55CF}" srcId="{611C335C-7F3F-42E8-8B9A-5B11104FA600}" destId="{DE161B69-9CE8-467A-ADE1-4CCDCC29598F}" srcOrd="1" destOrd="0" parTransId="{A4C177CC-AB35-404E-8DEF-305D4086B9EF}" sibTransId="{915FA0D0-D290-41E5-A066-F6432D81A893}"/>
    <dgm:cxn modelId="{D0FCAFF2-E4A1-48E6-916B-A0F5D0D3EFC9}" srcId="{DE161B69-9CE8-467A-ADE1-4CCDCC29598F}" destId="{C518DB66-BD40-481A-ADFF-4A9AB739A33C}" srcOrd="1" destOrd="0" parTransId="{DE027E83-F636-448C-A69E-C1DADD2F6994}" sibTransId="{DDBAA2F9-25EF-4480-9CAB-E58452085509}"/>
    <dgm:cxn modelId="{6E03B016-2C46-4796-8058-F27646E9F0ED}" type="presParOf" srcId="{EDACAC47-1389-4127-B4DD-D738C3B7B265}" destId="{71C38896-572C-4437-A371-96FB8C2B2E62}" srcOrd="0" destOrd="0" presId="urn:microsoft.com/office/officeart/2018/2/layout/IconVerticalSolidList"/>
    <dgm:cxn modelId="{A139353E-C542-4806-AECE-C6704ED600AC}" type="presParOf" srcId="{71C38896-572C-4437-A371-96FB8C2B2E62}" destId="{D0B667C6-601D-430B-BCA3-65DE82A70539}" srcOrd="0" destOrd="0" presId="urn:microsoft.com/office/officeart/2018/2/layout/IconVerticalSolidList"/>
    <dgm:cxn modelId="{2E312D2D-34CE-4DE0-8A42-A1D2422044FB}" type="presParOf" srcId="{71C38896-572C-4437-A371-96FB8C2B2E62}" destId="{95CCE0D9-AF32-4041-9205-901EB868DA36}" srcOrd="1" destOrd="0" presId="urn:microsoft.com/office/officeart/2018/2/layout/IconVerticalSolidList"/>
    <dgm:cxn modelId="{415E07BD-6292-46FB-8CDC-92936936E8AF}" type="presParOf" srcId="{71C38896-572C-4437-A371-96FB8C2B2E62}" destId="{6DCE92C8-D223-4589-9EEF-FC2D7C120829}" srcOrd="2" destOrd="0" presId="urn:microsoft.com/office/officeart/2018/2/layout/IconVerticalSolidList"/>
    <dgm:cxn modelId="{67426C1A-C8D4-461B-9D06-3844F27C4E9F}" type="presParOf" srcId="{71C38896-572C-4437-A371-96FB8C2B2E62}" destId="{51E77531-FC9F-4D21-8CE8-27212FB5C1A8}" srcOrd="3" destOrd="0" presId="urn:microsoft.com/office/officeart/2018/2/layout/IconVerticalSolidList"/>
    <dgm:cxn modelId="{D8557257-7C3A-40A6-92B9-6D6B859F7EE1}" type="presParOf" srcId="{EDACAC47-1389-4127-B4DD-D738C3B7B265}" destId="{71C9AC2A-8D87-454B-A56C-1E8D989BBCF6}" srcOrd="1" destOrd="0" presId="urn:microsoft.com/office/officeart/2018/2/layout/IconVerticalSolidList"/>
    <dgm:cxn modelId="{6AB7729A-D600-4504-8BA1-0E7E7D950B0B}" type="presParOf" srcId="{EDACAC47-1389-4127-B4DD-D738C3B7B265}" destId="{D7E9FA9D-5BE6-45DC-A2E5-3F67A388FEAA}" srcOrd="2" destOrd="0" presId="urn:microsoft.com/office/officeart/2018/2/layout/IconVerticalSolidList"/>
    <dgm:cxn modelId="{EFA3EBEF-F3FC-440B-8C5A-F1DD8C88F0A8}" type="presParOf" srcId="{D7E9FA9D-5BE6-45DC-A2E5-3F67A388FEAA}" destId="{CBB7CA2D-6F49-45EA-82A8-DE014C202EC2}" srcOrd="0" destOrd="0" presId="urn:microsoft.com/office/officeart/2018/2/layout/IconVerticalSolidList"/>
    <dgm:cxn modelId="{409C6DC0-1B56-4B33-9923-D2FFE95A506E}" type="presParOf" srcId="{D7E9FA9D-5BE6-45DC-A2E5-3F67A388FEAA}" destId="{5436A47F-A1E9-4AC8-B387-30F4133BF8F2}" srcOrd="1" destOrd="0" presId="urn:microsoft.com/office/officeart/2018/2/layout/IconVerticalSolidList"/>
    <dgm:cxn modelId="{FD40CF33-3844-4189-9639-C2BA3064298D}" type="presParOf" srcId="{D7E9FA9D-5BE6-45DC-A2E5-3F67A388FEAA}" destId="{ED562821-9DF8-4AD0-8ABF-B83ACCE816FA}" srcOrd="2" destOrd="0" presId="urn:microsoft.com/office/officeart/2018/2/layout/IconVerticalSolidList"/>
    <dgm:cxn modelId="{86E122F8-259F-4886-8B52-85FE136CBF25}" type="presParOf" srcId="{D7E9FA9D-5BE6-45DC-A2E5-3F67A388FEAA}" destId="{A7FF97AA-7359-4A75-A0DC-5DD09C44F1FD}" srcOrd="3" destOrd="0" presId="urn:microsoft.com/office/officeart/2018/2/layout/IconVerticalSolidList"/>
    <dgm:cxn modelId="{DF43A6F3-873E-4BC3-810F-8FBBCBDA6768}" type="presParOf" srcId="{D7E9FA9D-5BE6-45DC-A2E5-3F67A388FEAA}" destId="{DF41E0C8-CBF9-4763-8DC4-282790E08E77}" srcOrd="4" destOrd="0" presId="urn:microsoft.com/office/officeart/2018/2/layout/IconVerticalSolidList"/>
    <dgm:cxn modelId="{FF5EF22C-E335-4F6F-BBD0-65C3E022A8CF}" type="presParOf" srcId="{EDACAC47-1389-4127-B4DD-D738C3B7B265}" destId="{54BD31B6-87E4-4C21-AEF6-338E34984D9B}" srcOrd="3" destOrd="0" presId="urn:microsoft.com/office/officeart/2018/2/layout/IconVerticalSolidList"/>
    <dgm:cxn modelId="{2AAEE105-45B5-4CFD-952A-119D49A3A296}" type="presParOf" srcId="{EDACAC47-1389-4127-B4DD-D738C3B7B265}" destId="{2830337A-2048-4013-9F13-9092F002E6C1}" srcOrd="4" destOrd="0" presId="urn:microsoft.com/office/officeart/2018/2/layout/IconVerticalSolidList"/>
    <dgm:cxn modelId="{2226592D-7D91-4597-8C1A-38F02AF183C5}" type="presParOf" srcId="{2830337A-2048-4013-9F13-9092F002E6C1}" destId="{5094DE83-15DA-4194-B089-F98941F2D05D}" srcOrd="0" destOrd="0" presId="urn:microsoft.com/office/officeart/2018/2/layout/IconVerticalSolidList"/>
    <dgm:cxn modelId="{644F990D-CAC2-4956-B34C-CED598D30DF5}" type="presParOf" srcId="{2830337A-2048-4013-9F13-9092F002E6C1}" destId="{1C02DE1E-CFDE-4ADB-9E83-1D4FA2DAA388}" srcOrd="1" destOrd="0" presId="urn:microsoft.com/office/officeart/2018/2/layout/IconVerticalSolidList"/>
    <dgm:cxn modelId="{C80315DA-D948-4105-BC17-082C68FB77BC}" type="presParOf" srcId="{2830337A-2048-4013-9F13-9092F002E6C1}" destId="{DA988F82-12E4-4D58-B6F9-853632FD8AFB}" srcOrd="2" destOrd="0" presId="urn:microsoft.com/office/officeart/2018/2/layout/IconVerticalSolidList"/>
    <dgm:cxn modelId="{1A856AED-0071-4B22-AEA5-821ABBB883A3}" type="presParOf" srcId="{2830337A-2048-4013-9F13-9092F002E6C1}" destId="{6B3DE5E1-2078-4E47-8D50-AEFB2137BD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DE9B3E-0AF9-4443-AC4C-BF61EF8DA8FE}"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F92A56D2-A800-4345-899D-30EE59AC6E36}">
      <dgm:prSet/>
      <dgm:spPr/>
      <dgm:t>
        <a:bodyPr/>
        <a:lstStyle/>
        <a:p>
          <a:r>
            <a:rPr lang="en-US" b="1" dirty="0"/>
            <a:t>If a Tester will be released before they can test again at your facility you can ask if it is possible that they be allowed to test earlier</a:t>
          </a:r>
        </a:p>
      </dgm:t>
    </dgm:pt>
    <dgm:pt modelId="{BF8A8F13-7FF1-43DF-B17F-218677474AA0}" type="parTrans" cxnId="{6BE24F9B-ADB6-45DA-82C0-2D5F19F902DD}">
      <dgm:prSet/>
      <dgm:spPr/>
      <dgm:t>
        <a:bodyPr/>
        <a:lstStyle/>
        <a:p>
          <a:endParaRPr lang="en-US"/>
        </a:p>
      </dgm:t>
    </dgm:pt>
    <dgm:pt modelId="{E17E7BE5-F4BD-4B37-A64B-E3B4334AC31E}" type="sibTrans" cxnId="{6BE24F9B-ADB6-45DA-82C0-2D5F19F902DD}">
      <dgm:prSet/>
      <dgm:spPr/>
      <dgm:t>
        <a:bodyPr/>
        <a:lstStyle/>
        <a:p>
          <a:endParaRPr lang="en-US"/>
        </a:p>
      </dgm:t>
    </dgm:pt>
    <dgm:pt modelId="{F096C2B2-CD04-4804-AB2F-05F7951A6C97}">
      <dgm:prSet/>
      <dgm:spPr/>
      <dgm:t>
        <a:bodyPr/>
        <a:lstStyle/>
        <a:p>
          <a:r>
            <a:rPr lang="en-US" b="1" dirty="0"/>
            <a:t>Send an email to </a:t>
          </a:r>
          <a:r>
            <a:rPr lang="en-US" b="1"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Operations@GED.com</a:t>
          </a:r>
          <a:r>
            <a:rPr lang="en-US" b="1" dirty="0">
              <a:solidFill>
                <a:schemeClr val="tx1"/>
              </a:solidFill>
            </a:rPr>
            <a:t> </a:t>
          </a:r>
          <a:r>
            <a:rPr lang="en-US" b="1" dirty="0"/>
            <a:t>with the reason for the request and a screenshot that shows the testing activity in the Tester’s GED account</a:t>
          </a:r>
        </a:p>
      </dgm:t>
    </dgm:pt>
    <dgm:pt modelId="{21ACAE52-BCF1-4DF3-A17E-7EFBA37DC48D}" type="parTrans" cxnId="{84425116-0C9E-4642-8E91-D19DA3EDF1B4}">
      <dgm:prSet/>
      <dgm:spPr/>
      <dgm:t>
        <a:bodyPr/>
        <a:lstStyle/>
        <a:p>
          <a:endParaRPr lang="en-US"/>
        </a:p>
      </dgm:t>
    </dgm:pt>
    <dgm:pt modelId="{0FCB20E8-6C4C-4E12-989B-001578CEA7B2}" type="sibTrans" cxnId="{84425116-0C9E-4642-8E91-D19DA3EDF1B4}">
      <dgm:prSet/>
      <dgm:spPr/>
      <dgm:t>
        <a:bodyPr/>
        <a:lstStyle/>
        <a:p>
          <a:endParaRPr lang="en-US"/>
        </a:p>
      </dgm:t>
    </dgm:pt>
    <dgm:pt modelId="{241CD7E2-BF59-4E34-B7D7-9C87CFCD22C5}">
      <dgm:prSet/>
      <dgm:spPr>
        <a:solidFill>
          <a:srgbClr val="92D050"/>
        </a:solidFill>
      </dgm:spPr>
      <dgm:t>
        <a:bodyPr/>
        <a:lstStyle/>
        <a:p>
          <a:r>
            <a:rPr lang="en-US" b="1" dirty="0"/>
            <a:t>Be sure to include the Tester’s first and last name as well as their GED ID number</a:t>
          </a:r>
        </a:p>
      </dgm:t>
    </dgm:pt>
    <dgm:pt modelId="{6F3D574A-C193-4C97-A173-6DF38A3C75B1}" type="parTrans" cxnId="{09BFFA90-3A34-45DB-A6D7-7E12F48BFC70}">
      <dgm:prSet/>
      <dgm:spPr/>
      <dgm:t>
        <a:bodyPr/>
        <a:lstStyle/>
        <a:p>
          <a:endParaRPr lang="en-US"/>
        </a:p>
      </dgm:t>
    </dgm:pt>
    <dgm:pt modelId="{7137E241-420C-43C9-9459-6E04E8982740}" type="sibTrans" cxnId="{09BFFA90-3A34-45DB-A6D7-7E12F48BFC70}">
      <dgm:prSet/>
      <dgm:spPr/>
      <dgm:t>
        <a:bodyPr/>
        <a:lstStyle/>
        <a:p>
          <a:endParaRPr lang="en-US"/>
        </a:p>
      </dgm:t>
    </dgm:pt>
    <dgm:pt modelId="{10E7EC30-D078-4871-9712-3A12E0660A29}">
      <dgm:prSet/>
      <dgm:spPr/>
      <dgm:t>
        <a:bodyPr/>
        <a:lstStyle/>
        <a:p>
          <a:r>
            <a:rPr lang="en-US" b="1" dirty="0"/>
            <a:t>Be sure to state the date of their planned release</a:t>
          </a:r>
        </a:p>
      </dgm:t>
    </dgm:pt>
    <dgm:pt modelId="{95C8D0F7-E9EB-40EB-A518-F53BA8A7F319}" type="parTrans" cxnId="{6B47419A-7761-4198-8B6B-44C464AD8720}">
      <dgm:prSet/>
      <dgm:spPr/>
      <dgm:t>
        <a:bodyPr/>
        <a:lstStyle/>
        <a:p>
          <a:endParaRPr lang="en-US"/>
        </a:p>
      </dgm:t>
    </dgm:pt>
    <dgm:pt modelId="{EE05632E-F29B-4FF0-B6BF-3A1D0939A0D4}" type="sibTrans" cxnId="{6B47419A-7761-4198-8B6B-44C464AD8720}">
      <dgm:prSet/>
      <dgm:spPr/>
      <dgm:t>
        <a:bodyPr/>
        <a:lstStyle/>
        <a:p>
          <a:endParaRPr lang="en-US"/>
        </a:p>
      </dgm:t>
    </dgm:pt>
    <dgm:pt modelId="{903A9543-BC07-4EFB-BDF2-97EB472AC611}" type="pres">
      <dgm:prSet presAssocID="{1DDE9B3E-0AF9-4443-AC4C-BF61EF8DA8FE}" presName="CompostProcess" presStyleCnt="0">
        <dgm:presLayoutVars>
          <dgm:dir/>
          <dgm:resizeHandles val="exact"/>
        </dgm:presLayoutVars>
      </dgm:prSet>
      <dgm:spPr/>
    </dgm:pt>
    <dgm:pt modelId="{15B9A3B9-D5B3-4B3B-8B6B-263AF4D914D7}" type="pres">
      <dgm:prSet presAssocID="{1DDE9B3E-0AF9-4443-AC4C-BF61EF8DA8FE}" presName="arrow" presStyleLbl="bgShp" presStyleIdx="0" presStyleCnt="1"/>
      <dgm:spPr/>
    </dgm:pt>
    <dgm:pt modelId="{430A13AB-2B54-410B-8AA5-A99C3323A6B9}" type="pres">
      <dgm:prSet presAssocID="{1DDE9B3E-0AF9-4443-AC4C-BF61EF8DA8FE}" presName="linearProcess" presStyleCnt="0"/>
      <dgm:spPr/>
    </dgm:pt>
    <dgm:pt modelId="{A031FAF5-44EA-4F07-9159-F9CEBA377DE3}" type="pres">
      <dgm:prSet presAssocID="{F92A56D2-A800-4345-899D-30EE59AC6E36}" presName="textNode" presStyleLbl="node1" presStyleIdx="0" presStyleCnt="4">
        <dgm:presLayoutVars>
          <dgm:bulletEnabled val="1"/>
        </dgm:presLayoutVars>
      </dgm:prSet>
      <dgm:spPr/>
    </dgm:pt>
    <dgm:pt modelId="{32700614-C20A-48F5-9E4D-9CAFFE7B88B5}" type="pres">
      <dgm:prSet presAssocID="{E17E7BE5-F4BD-4B37-A64B-E3B4334AC31E}" presName="sibTrans" presStyleCnt="0"/>
      <dgm:spPr/>
    </dgm:pt>
    <dgm:pt modelId="{9DCF5A2E-A092-4556-AC33-F6D814AB9F67}" type="pres">
      <dgm:prSet presAssocID="{F096C2B2-CD04-4804-AB2F-05F7951A6C97}" presName="textNode" presStyleLbl="node1" presStyleIdx="1" presStyleCnt="4">
        <dgm:presLayoutVars>
          <dgm:bulletEnabled val="1"/>
        </dgm:presLayoutVars>
      </dgm:prSet>
      <dgm:spPr/>
    </dgm:pt>
    <dgm:pt modelId="{AE902B16-A10D-4B7E-9F30-1332F4090785}" type="pres">
      <dgm:prSet presAssocID="{0FCB20E8-6C4C-4E12-989B-001578CEA7B2}" presName="sibTrans" presStyleCnt="0"/>
      <dgm:spPr/>
    </dgm:pt>
    <dgm:pt modelId="{5AC09EE0-C494-4149-92A1-5F6CC52A27ED}" type="pres">
      <dgm:prSet presAssocID="{241CD7E2-BF59-4E34-B7D7-9C87CFCD22C5}" presName="textNode" presStyleLbl="node1" presStyleIdx="2" presStyleCnt="4">
        <dgm:presLayoutVars>
          <dgm:bulletEnabled val="1"/>
        </dgm:presLayoutVars>
      </dgm:prSet>
      <dgm:spPr/>
    </dgm:pt>
    <dgm:pt modelId="{7DDF9902-DA0D-4C4A-AB0D-E541424BBFDF}" type="pres">
      <dgm:prSet presAssocID="{7137E241-420C-43C9-9459-6E04E8982740}" presName="sibTrans" presStyleCnt="0"/>
      <dgm:spPr/>
    </dgm:pt>
    <dgm:pt modelId="{C7127073-283E-4C2A-BAC5-2401A1764A69}" type="pres">
      <dgm:prSet presAssocID="{10E7EC30-D078-4871-9712-3A12E0660A29}" presName="textNode" presStyleLbl="node1" presStyleIdx="3" presStyleCnt="4">
        <dgm:presLayoutVars>
          <dgm:bulletEnabled val="1"/>
        </dgm:presLayoutVars>
      </dgm:prSet>
      <dgm:spPr/>
    </dgm:pt>
  </dgm:ptLst>
  <dgm:cxnLst>
    <dgm:cxn modelId="{84425116-0C9E-4642-8E91-D19DA3EDF1B4}" srcId="{1DDE9B3E-0AF9-4443-AC4C-BF61EF8DA8FE}" destId="{F096C2B2-CD04-4804-AB2F-05F7951A6C97}" srcOrd="1" destOrd="0" parTransId="{21ACAE52-BCF1-4DF3-A17E-7EFBA37DC48D}" sibTransId="{0FCB20E8-6C4C-4E12-989B-001578CEA7B2}"/>
    <dgm:cxn modelId="{B14ADC26-5716-4673-BF0B-9C66835962ED}" type="presOf" srcId="{F096C2B2-CD04-4804-AB2F-05F7951A6C97}" destId="{9DCF5A2E-A092-4556-AC33-F6D814AB9F67}" srcOrd="0" destOrd="0" presId="urn:microsoft.com/office/officeart/2005/8/layout/hProcess9"/>
    <dgm:cxn modelId="{591DA437-654E-4C2C-A4D2-ECFC95CC87DA}" type="presOf" srcId="{241CD7E2-BF59-4E34-B7D7-9C87CFCD22C5}" destId="{5AC09EE0-C494-4149-92A1-5F6CC52A27ED}" srcOrd="0" destOrd="0" presId="urn:microsoft.com/office/officeart/2005/8/layout/hProcess9"/>
    <dgm:cxn modelId="{95D27A3D-60BF-4285-81D6-E01FB13E9B78}" type="presOf" srcId="{10E7EC30-D078-4871-9712-3A12E0660A29}" destId="{C7127073-283E-4C2A-BAC5-2401A1764A69}" srcOrd="0" destOrd="0" presId="urn:microsoft.com/office/officeart/2005/8/layout/hProcess9"/>
    <dgm:cxn modelId="{9A4C6748-CDB7-4AA7-ADE2-50C128CA4F5D}" type="presOf" srcId="{F92A56D2-A800-4345-899D-30EE59AC6E36}" destId="{A031FAF5-44EA-4F07-9159-F9CEBA377DE3}" srcOrd="0" destOrd="0" presId="urn:microsoft.com/office/officeart/2005/8/layout/hProcess9"/>
    <dgm:cxn modelId="{F3B5694D-4DB8-48C1-817B-2A7848AD75D2}" type="presOf" srcId="{1DDE9B3E-0AF9-4443-AC4C-BF61EF8DA8FE}" destId="{903A9543-BC07-4EFB-BDF2-97EB472AC611}" srcOrd="0" destOrd="0" presId="urn:microsoft.com/office/officeart/2005/8/layout/hProcess9"/>
    <dgm:cxn modelId="{09BFFA90-3A34-45DB-A6D7-7E12F48BFC70}" srcId="{1DDE9B3E-0AF9-4443-AC4C-BF61EF8DA8FE}" destId="{241CD7E2-BF59-4E34-B7D7-9C87CFCD22C5}" srcOrd="2" destOrd="0" parTransId="{6F3D574A-C193-4C97-A173-6DF38A3C75B1}" sibTransId="{7137E241-420C-43C9-9459-6E04E8982740}"/>
    <dgm:cxn modelId="{6B47419A-7761-4198-8B6B-44C464AD8720}" srcId="{1DDE9B3E-0AF9-4443-AC4C-BF61EF8DA8FE}" destId="{10E7EC30-D078-4871-9712-3A12E0660A29}" srcOrd="3" destOrd="0" parTransId="{95C8D0F7-E9EB-40EB-A518-F53BA8A7F319}" sibTransId="{EE05632E-F29B-4FF0-B6BF-3A1D0939A0D4}"/>
    <dgm:cxn modelId="{6BE24F9B-ADB6-45DA-82C0-2D5F19F902DD}" srcId="{1DDE9B3E-0AF9-4443-AC4C-BF61EF8DA8FE}" destId="{F92A56D2-A800-4345-899D-30EE59AC6E36}" srcOrd="0" destOrd="0" parTransId="{BF8A8F13-7FF1-43DF-B17F-218677474AA0}" sibTransId="{E17E7BE5-F4BD-4B37-A64B-E3B4334AC31E}"/>
    <dgm:cxn modelId="{39A7E849-C65B-4403-B569-8665BECB40CA}" type="presParOf" srcId="{903A9543-BC07-4EFB-BDF2-97EB472AC611}" destId="{15B9A3B9-D5B3-4B3B-8B6B-263AF4D914D7}" srcOrd="0" destOrd="0" presId="urn:microsoft.com/office/officeart/2005/8/layout/hProcess9"/>
    <dgm:cxn modelId="{31F147FD-F47A-4AE7-972A-F31DFFAEB37C}" type="presParOf" srcId="{903A9543-BC07-4EFB-BDF2-97EB472AC611}" destId="{430A13AB-2B54-410B-8AA5-A99C3323A6B9}" srcOrd="1" destOrd="0" presId="urn:microsoft.com/office/officeart/2005/8/layout/hProcess9"/>
    <dgm:cxn modelId="{87413992-9947-4872-B831-3A7BBEC4012B}" type="presParOf" srcId="{430A13AB-2B54-410B-8AA5-A99C3323A6B9}" destId="{A031FAF5-44EA-4F07-9159-F9CEBA377DE3}" srcOrd="0" destOrd="0" presId="urn:microsoft.com/office/officeart/2005/8/layout/hProcess9"/>
    <dgm:cxn modelId="{AC0ACC30-EFA9-44F7-A200-27EF1D4744AD}" type="presParOf" srcId="{430A13AB-2B54-410B-8AA5-A99C3323A6B9}" destId="{32700614-C20A-48F5-9E4D-9CAFFE7B88B5}" srcOrd="1" destOrd="0" presId="urn:microsoft.com/office/officeart/2005/8/layout/hProcess9"/>
    <dgm:cxn modelId="{3C4E413D-8C3C-4FB1-BEC1-34F5267F6DE0}" type="presParOf" srcId="{430A13AB-2B54-410B-8AA5-A99C3323A6B9}" destId="{9DCF5A2E-A092-4556-AC33-F6D814AB9F67}" srcOrd="2" destOrd="0" presId="urn:microsoft.com/office/officeart/2005/8/layout/hProcess9"/>
    <dgm:cxn modelId="{19356A56-BA67-4FD4-B959-CB7A9BA62691}" type="presParOf" srcId="{430A13AB-2B54-410B-8AA5-A99C3323A6B9}" destId="{AE902B16-A10D-4B7E-9F30-1332F4090785}" srcOrd="3" destOrd="0" presId="urn:microsoft.com/office/officeart/2005/8/layout/hProcess9"/>
    <dgm:cxn modelId="{CDF84DDD-2397-4F30-ADE3-5478743BBBEC}" type="presParOf" srcId="{430A13AB-2B54-410B-8AA5-A99C3323A6B9}" destId="{5AC09EE0-C494-4149-92A1-5F6CC52A27ED}" srcOrd="4" destOrd="0" presId="urn:microsoft.com/office/officeart/2005/8/layout/hProcess9"/>
    <dgm:cxn modelId="{3803B9CA-EFE0-406B-BD76-B515DC92E972}" type="presParOf" srcId="{430A13AB-2B54-410B-8AA5-A99C3323A6B9}" destId="{7DDF9902-DA0D-4C4A-AB0D-E541424BBFDF}" srcOrd="5" destOrd="0" presId="urn:microsoft.com/office/officeart/2005/8/layout/hProcess9"/>
    <dgm:cxn modelId="{1EB963BD-CD78-4B7B-A1F3-1172D694631D}" type="presParOf" srcId="{430A13AB-2B54-410B-8AA5-A99C3323A6B9}" destId="{C7127073-283E-4C2A-BAC5-2401A1764A6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551554-ED0E-4647-AD25-9570F2E875E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2867594A-5022-4073-92FA-C9828E16E4BF}">
      <dgm:prSet phldrT="[Text]" custT="1"/>
      <dgm:spPr>
        <a:solidFill>
          <a:srgbClr val="92D050"/>
        </a:solidFill>
        <a:ln>
          <a:noFill/>
        </a:ln>
      </dgm:spPr>
      <dgm:t>
        <a:bodyPr/>
        <a:lstStyle/>
        <a:p>
          <a:r>
            <a:rPr lang="en-US" sz="1800">
              <a:latin typeface="Arial" panose="020B0604020202020204" pitchFamily="34" charset="0"/>
              <a:cs typeface="Arial" panose="020B0604020202020204" pitchFamily="34" charset="0"/>
            </a:rPr>
            <a:t>RLA </a:t>
          </a:r>
        </a:p>
        <a:p>
          <a:r>
            <a:rPr lang="en-US" sz="1800">
              <a:latin typeface="Arial" panose="020B0604020202020204" pitchFamily="34" charset="0"/>
              <a:cs typeface="Arial" panose="020B0604020202020204" pitchFamily="34" charset="0"/>
            </a:rPr>
            <a:t>Order sequences of events in texts</a:t>
          </a:r>
        </a:p>
      </dgm:t>
    </dgm:pt>
    <dgm:pt modelId="{20A2CE56-2FB5-48DF-B518-A94DC4245BF2}" type="parTrans" cxnId="{5D76535D-4011-473E-8459-8C1CBDCD9B94}">
      <dgm:prSet/>
      <dgm:spPr/>
      <dgm:t>
        <a:bodyPr/>
        <a:lstStyle/>
        <a:p>
          <a:endParaRPr lang="en-US"/>
        </a:p>
      </dgm:t>
    </dgm:pt>
    <dgm:pt modelId="{1427AE6E-C705-481F-9E2A-EE8CB2D86167}" type="sibTrans" cxnId="{5D76535D-4011-473E-8459-8C1CBDCD9B94}">
      <dgm:prSet/>
      <dgm:spPr/>
      <dgm:t>
        <a:bodyPr/>
        <a:lstStyle/>
        <a:p>
          <a:endParaRPr lang="en-US"/>
        </a:p>
      </dgm:t>
    </dgm:pt>
    <dgm:pt modelId="{D9A61D8C-2EC8-4900-9F22-C49303B5BC1C}">
      <dgm:prSet phldrT="[Text]" custT="1"/>
      <dgm:spPr>
        <a:solidFill>
          <a:srgbClr val="92D050"/>
        </a:solidFill>
      </dgm:spPr>
      <dgm:t>
        <a:bodyPr/>
        <a:lstStyle/>
        <a:p>
          <a:r>
            <a:rPr lang="en-US" sz="1800">
              <a:latin typeface="Arial" panose="020B0604020202020204" pitchFamily="34" charset="0"/>
              <a:cs typeface="Arial" panose="020B0604020202020204" pitchFamily="34" charset="0"/>
            </a:rPr>
            <a:t>Social Studies</a:t>
          </a:r>
        </a:p>
        <a:p>
          <a:r>
            <a:rPr lang="en-US" sz="1800">
              <a:latin typeface="Arial" panose="020B0604020202020204" pitchFamily="34" charset="0"/>
              <a:cs typeface="Arial" panose="020B0604020202020204" pitchFamily="34" charset="0"/>
            </a:rPr>
            <a:t>Identify the chronological structure of a historical narrative and sequence steps in a process</a:t>
          </a:r>
        </a:p>
      </dgm:t>
    </dgm:pt>
    <dgm:pt modelId="{B769FF4A-5285-4106-AF48-1E9219C4AEFF}" type="parTrans" cxnId="{F47A18AB-9EC4-4675-BE0C-7783330A48E3}">
      <dgm:prSet/>
      <dgm:spPr/>
      <dgm:t>
        <a:bodyPr/>
        <a:lstStyle/>
        <a:p>
          <a:endParaRPr lang="en-US"/>
        </a:p>
      </dgm:t>
    </dgm:pt>
    <dgm:pt modelId="{53F5DEA6-D6C4-4B6D-881A-FF6C27DE4648}" type="sibTrans" cxnId="{F47A18AB-9EC4-4675-BE0C-7783330A48E3}">
      <dgm:prSet/>
      <dgm:spPr/>
      <dgm:t>
        <a:bodyPr/>
        <a:lstStyle/>
        <a:p>
          <a:endParaRPr lang="en-US"/>
        </a:p>
      </dgm:t>
    </dgm:pt>
    <dgm:pt modelId="{957790A6-B217-45AD-8E69-2AAD4BD900FF}">
      <dgm:prSet phldrT="[Text]" custT="1"/>
      <dgm:spPr>
        <a:solidFill>
          <a:srgbClr val="92D050"/>
        </a:solidFill>
      </dgm:spPr>
      <dgm:t>
        <a:bodyPr/>
        <a:lstStyle/>
        <a:p>
          <a:r>
            <a:rPr lang="en-US" sz="1800">
              <a:latin typeface="Arial" panose="020B0604020202020204" pitchFamily="34" charset="0"/>
              <a:cs typeface="Arial" panose="020B0604020202020204" pitchFamily="34" charset="0"/>
            </a:rPr>
            <a:t>Science</a:t>
          </a:r>
        </a:p>
        <a:p>
          <a:r>
            <a:rPr lang="en-US" sz="1800">
              <a:latin typeface="Arial" panose="020B0604020202020204" pitchFamily="34" charset="0"/>
              <a:cs typeface="Arial" panose="020B0604020202020204" pitchFamily="34" charset="0"/>
            </a:rPr>
            <a:t>Reason from data or evidence to a conclusion</a:t>
          </a:r>
        </a:p>
        <a:p>
          <a:endParaRPr lang="en-US" sz="1800"/>
        </a:p>
      </dgm:t>
    </dgm:pt>
    <dgm:pt modelId="{1B5BF4B4-BBD6-4B6C-BACF-A7058656C008}" type="parTrans" cxnId="{51FEF00F-743C-4469-8DD1-06E5960876A1}">
      <dgm:prSet/>
      <dgm:spPr/>
      <dgm:t>
        <a:bodyPr/>
        <a:lstStyle/>
        <a:p>
          <a:endParaRPr lang="en-US"/>
        </a:p>
      </dgm:t>
    </dgm:pt>
    <dgm:pt modelId="{F86D78EF-B6A4-47B7-960F-E7856975E913}" type="sibTrans" cxnId="{51FEF00F-743C-4469-8DD1-06E5960876A1}">
      <dgm:prSet/>
      <dgm:spPr/>
      <dgm:t>
        <a:bodyPr/>
        <a:lstStyle/>
        <a:p>
          <a:endParaRPr lang="en-US"/>
        </a:p>
      </dgm:t>
    </dgm:pt>
    <dgm:pt modelId="{8FE992E2-3568-4F25-9A73-5DE1F3CC7C5E}">
      <dgm:prSet phldrT="[Text]" custT="1"/>
      <dgm:spPr>
        <a:solidFill>
          <a:srgbClr val="92D050"/>
        </a:solidFill>
      </dgm:spPr>
      <dgm:t>
        <a:bodyPr/>
        <a:lstStyle/>
        <a:p>
          <a:endParaRPr lang="en-US" sz="1800"/>
        </a:p>
        <a:p>
          <a:r>
            <a:rPr lang="en-US" sz="1800">
              <a:latin typeface="Arial" panose="020B0604020202020204" pitchFamily="34" charset="0"/>
              <a:cs typeface="Arial" panose="020B0604020202020204" pitchFamily="34" charset="0"/>
            </a:rPr>
            <a:t>Mathematics</a:t>
          </a:r>
        </a:p>
        <a:p>
          <a:r>
            <a:rPr lang="en-US" sz="1800">
              <a:latin typeface="Arial" panose="020B0604020202020204" pitchFamily="34" charset="0"/>
              <a:cs typeface="Arial" panose="020B0604020202020204" pitchFamily="34" charset="0"/>
            </a:rPr>
            <a:t>Search for and recognize entry point for solving a problem and plan a solution pathway </a:t>
          </a:r>
        </a:p>
        <a:p>
          <a:endParaRPr lang="en-US" sz="1600"/>
        </a:p>
      </dgm:t>
    </dgm:pt>
    <dgm:pt modelId="{DF4C7D92-0B71-452A-BDD0-FB5CBAC58013}" type="parTrans" cxnId="{EFCC3EB0-9AA5-47D1-9E46-77C22137308A}">
      <dgm:prSet/>
      <dgm:spPr/>
      <dgm:t>
        <a:bodyPr/>
        <a:lstStyle/>
        <a:p>
          <a:endParaRPr lang="en-US"/>
        </a:p>
      </dgm:t>
    </dgm:pt>
    <dgm:pt modelId="{ED8CE380-B1DE-4250-86DF-5F94BE7088F4}" type="sibTrans" cxnId="{EFCC3EB0-9AA5-47D1-9E46-77C22137308A}">
      <dgm:prSet/>
      <dgm:spPr/>
      <dgm:t>
        <a:bodyPr/>
        <a:lstStyle/>
        <a:p>
          <a:endParaRPr lang="en-US"/>
        </a:p>
      </dgm:t>
    </dgm:pt>
    <dgm:pt modelId="{A06C7AF6-C6D5-4588-817E-34FA2E8FC59A}" type="pres">
      <dgm:prSet presAssocID="{90551554-ED0E-4647-AD25-9570F2E875E5}" presName="diagram" presStyleCnt="0">
        <dgm:presLayoutVars>
          <dgm:chPref val="1"/>
          <dgm:dir/>
          <dgm:animOne val="branch"/>
          <dgm:animLvl val="lvl"/>
          <dgm:resizeHandles val="exact"/>
        </dgm:presLayoutVars>
      </dgm:prSet>
      <dgm:spPr/>
    </dgm:pt>
    <dgm:pt modelId="{267ED3DF-49B4-4994-BD40-4ECC66CFADD7}" type="pres">
      <dgm:prSet presAssocID="{2867594A-5022-4073-92FA-C9828E16E4BF}" presName="root1" presStyleCnt="0"/>
      <dgm:spPr/>
    </dgm:pt>
    <dgm:pt modelId="{4788BDB5-D7BF-41CA-B95F-17AC3B030660}" type="pres">
      <dgm:prSet presAssocID="{2867594A-5022-4073-92FA-C9828E16E4BF}" presName="LevelOneTextNode" presStyleLbl="node0" presStyleIdx="0" presStyleCnt="1">
        <dgm:presLayoutVars>
          <dgm:chPref val="3"/>
        </dgm:presLayoutVars>
      </dgm:prSet>
      <dgm:spPr/>
    </dgm:pt>
    <dgm:pt modelId="{3ECEDC7F-F841-4369-85A3-4AAEAF3DCC97}" type="pres">
      <dgm:prSet presAssocID="{2867594A-5022-4073-92FA-C9828E16E4BF}" presName="level2hierChild" presStyleCnt="0"/>
      <dgm:spPr/>
    </dgm:pt>
    <dgm:pt modelId="{4041D908-C36F-418E-9E2B-E1A5FC9A5561}" type="pres">
      <dgm:prSet presAssocID="{B769FF4A-5285-4106-AF48-1E9219C4AEFF}" presName="conn2-1" presStyleLbl="parChTrans1D2" presStyleIdx="0" presStyleCnt="3"/>
      <dgm:spPr/>
    </dgm:pt>
    <dgm:pt modelId="{63E7B0D5-CAFD-4EE5-B0D2-59995CEAB7BA}" type="pres">
      <dgm:prSet presAssocID="{B769FF4A-5285-4106-AF48-1E9219C4AEFF}" presName="connTx" presStyleLbl="parChTrans1D2" presStyleIdx="0" presStyleCnt="3"/>
      <dgm:spPr/>
    </dgm:pt>
    <dgm:pt modelId="{13903E0B-847E-4C1F-AEE9-9C21A4800F92}" type="pres">
      <dgm:prSet presAssocID="{D9A61D8C-2EC8-4900-9F22-C49303B5BC1C}" presName="root2" presStyleCnt="0"/>
      <dgm:spPr/>
    </dgm:pt>
    <dgm:pt modelId="{99588CE0-D9F0-4F24-A3DE-6AA95D2DC516}" type="pres">
      <dgm:prSet presAssocID="{D9A61D8C-2EC8-4900-9F22-C49303B5BC1C}" presName="LevelTwoTextNode" presStyleLbl="node2" presStyleIdx="0" presStyleCnt="3">
        <dgm:presLayoutVars>
          <dgm:chPref val="3"/>
        </dgm:presLayoutVars>
      </dgm:prSet>
      <dgm:spPr/>
    </dgm:pt>
    <dgm:pt modelId="{7810A992-0342-48F1-8F3F-6C54E5898033}" type="pres">
      <dgm:prSet presAssocID="{D9A61D8C-2EC8-4900-9F22-C49303B5BC1C}" presName="level3hierChild" presStyleCnt="0"/>
      <dgm:spPr/>
    </dgm:pt>
    <dgm:pt modelId="{5FECD28C-EDD9-4A93-9405-E482F9B32A72}" type="pres">
      <dgm:prSet presAssocID="{1B5BF4B4-BBD6-4B6C-BACF-A7058656C008}" presName="conn2-1" presStyleLbl="parChTrans1D2" presStyleIdx="1" presStyleCnt="3"/>
      <dgm:spPr/>
    </dgm:pt>
    <dgm:pt modelId="{C7D4F287-D981-43A0-8870-034AA6697515}" type="pres">
      <dgm:prSet presAssocID="{1B5BF4B4-BBD6-4B6C-BACF-A7058656C008}" presName="connTx" presStyleLbl="parChTrans1D2" presStyleIdx="1" presStyleCnt="3"/>
      <dgm:spPr/>
    </dgm:pt>
    <dgm:pt modelId="{9114405B-ABA9-4796-AE94-98D5DEACED48}" type="pres">
      <dgm:prSet presAssocID="{957790A6-B217-45AD-8E69-2AAD4BD900FF}" presName="root2" presStyleCnt="0"/>
      <dgm:spPr/>
    </dgm:pt>
    <dgm:pt modelId="{17807FBE-A45E-4003-B68C-8C34EB68079E}" type="pres">
      <dgm:prSet presAssocID="{957790A6-B217-45AD-8E69-2AAD4BD900FF}" presName="LevelTwoTextNode" presStyleLbl="node2" presStyleIdx="1" presStyleCnt="3">
        <dgm:presLayoutVars>
          <dgm:chPref val="3"/>
        </dgm:presLayoutVars>
      </dgm:prSet>
      <dgm:spPr/>
    </dgm:pt>
    <dgm:pt modelId="{6AB81626-CDDA-449B-9F33-656E7A2FB6BD}" type="pres">
      <dgm:prSet presAssocID="{957790A6-B217-45AD-8E69-2AAD4BD900FF}" presName="level3hierChild" presStyleCnt="0"/>
      <dgm:spPr/>
    </dgm:pt>
    <dgm:pt modelId="{8A6B9B6C-A7EE-4F56-B55D-C4CBFD1B524C}" type="pres">
      <dgm:prSet presAssocID="{DF4C7D92-0B71-452A-BDD0-FB5CBAC58013}" presName="conn2-1" presStyleLbl="parChTrans1D2" presStyleIdx="2" presStyleCnt="3"/>
      <dgm:spPr/>
    </dgm:pt>
    <dgm:pt modelId="{B84A15AE-7EB8-46A6-BDCF-99D31BBB517C}" type="pres">
      <dgm:prSet presAssocID="{DF4C7D92-0B71-452A-BDD0-FB5CBAC58013}" presName="connTx" presStyleLbl="parChTrans1D2" presStyleIdx="2" presStyleCnt="3"/>
      <dgm:spPr/>
    </dgm:pt>
    <dgm:pt modelId="{C36113B3-4A49-47D9-81FD-6514856FEEDA}" type="pres">
      <dgm:prSet presAssocID="{8FE992E2-3568-4F25-9A73-5DE1F3CC7C5E}" presName="root2" presStyleCnt="0"/>
      <dgm:spPr/>
    </dgm:pt>
    <dgm:pt modelId="{0273FAE8-8E75-4661-A3B0-EFA347B35918}" type="pres">
      <dgm:prSet presAssocID="{8FE992E2-3568-4F25-9A73-5DE1F3CC7C5E}" presName="LevelTwoTextNode" presStyleLbl="node2" presStyleIdx="2" presStyleCnt="3">
        <dgm:presLayoutVars>
          <dgm:chPref val="3"/>
        </dgm:presLayoutVars>
      </dgm:prSet>
      <dgm:spPr/>
    </dgm:pt>
    <dgm:pt modelId="{467164DD-76AA-45AC-9E3F-668575D54A66}" type="pres">
      <dgm:prSet presAssocID="{8FE992E2-3568-4F25-9A73-5DE1F3CC7C5E}" presName="level3hierChild" presStyleCnt="0"/>
      <dgm:spPr/>
    </dgm:pt>
  </dgm:ptLst>
  <dgm:cxnLst>
    <dgm:cxn modelId="{51FEF00F-743C-4469-8DD1-06E5960876A1}" srcId="{2867594A-5022-4073-92FA-C9828E16E4BF}" destId="{957790A6-B217-45AD-8E69-2AAD4BD900FF}" srcOrd="1" destOrd="0" parTransId="{1B5BF4B4-BBD6-4B6C-BACF-A7058656C008}" sibTransId="{F86D78EF-B6A4-47B7-960F-E7856975E913}"/>
    <dgm:cxn modelId="{49625714-A567-444C-BEAC-1AE36D9A4208}" type="presOf" srcId="{B769FF4A-5285-4106-AF48-1E9219C4AEFF}" destId="{63E7B0D5-CAFD-4EE5-B0D2-59995CEAB7BA}" srcOrd="1" destOrd="0" presId="urn:microsoft.com/office/officeart/2005/8/layout/hierarchy2"/>
    <dgm:cxn modelId="{5D76535D-4011-473E-8459-8C1CBDCD9B94}" srcId="{90551554-ED0E-4647-AD25-9570F2E875E5}" destId="{2867594A-5022-4073-92FA-C9828E16E4BF}" srcOrd="0" destOrd="0" parTransId="{20A2CE56-2FB5-48DF-B518-A94DC4245BF2}" sibTransId="{1427AE6E-C705-481F-9E2A-EE8CB2D86167}"/>
    <dgm:cxn modelId="{0B7B476A-814B-490A-A50E-C5B6F9663427}" type="presOf" srcId="{957790A6-B217-45AD-8E69-2AAD4BD900FF}" destId="{17807FBE-A45E-4003-B68C-8C34EB68079E}" srcOrd="0" destOrd="0" presId="urn:microsoft.com/office/officeart/2005/8/layout/hierarchy2"/>
    <dgm:cxn modelId="{24C50F54-92CC-4CFC-9CA3-70E227EBCEE5}" type="presOf" srcId="{8FE992E2-3568-4F25-9A73-5DE1F3CC7C5E}" destId="{0273FAE8-8E75-4661-A3B0-EFA347B35918}" srcOrd="0" destOrd="0" presId="urn:microsoft.com/office/officeart/2005/8/layout/hierarchy2"/>
    <dgm:cxn modelId="{14296982-476C-4653-8C3D-8B0D57BA109B}" type="presOf" srcId="{DF4C7D92-0B71-452A-BDD0-FB5CBAC58013}" destId="{8A6B9B6C-A7EE-4F56-B55D-C4CBFD1B524C}" srcOrd="0" destOrd="0" presId="urn:microsoft.com/office/officeart/2005/8/layout/hierarchy2"/>
    <dgm:cxn modelId="{AAE29696-2418-4ED2-A91D-D42A6444D7C0}" type="presOf" srcId="{1B5BF4B4-BBD6-4B6C-BACF-A7058656C008}" destId="{C7D4F287-D981-43A0-8870-034AA6697515}" srcOrd="1" destOrd="0" presId="urn:microsoft.com/office/officeart/2005/8/layout/hierarchy2"/>
    <dgm:cxn modelId="{67050F9B-A026-4AC2-8BCD-099034854F6E}" type="presOf" srcId="{1B5BF4B4-BBD6-4B6C-BACF-A7058656C008}" destId="{5FECD28C-EDD9-4A93-9405-E482F9B32A72}" srcOrd="0" destOrd="0" presId="urn:microsoft.com/office/officeart/2005/8/layout/hierarchy2"/>
    <dgm:cxn modelId="{56C596AA-AB15-400D-BF64-FF05C00A6032}" type="presOf" srcId="{90551554-ED0E-4647-AD25-9570F2E875E5}" destId="{A06C7AF6-C6D5-4588-817E-34FA2E8FC59A}" srcOrd="0" destOrd="0" presId="urn:microsoft.com/office/officeart/2005/8/layout/hierarchy2"/>
    <dgm:cxn modelId="{F47A18AB-9EC4-4675-BE0C-7783330A48E3}" srcId="{2867594A-5022-4073-92FA-C9828E16E4BF}" destId="{D9A61D8C-2EC8-4900-9F22-C49303B5BC1C}" srcOrd="0" destOrd="0" parTransId="{B769FF4A-5285-4106-AF48-1E9219C4AEFF}" sibTransId="{53F5DEA6-D6C4-4B6D-881A-FF6C27DE4648}"/>
    <dgm:cxn modelId="{EFCC3EB0-9AA5-47D1-9E46-77C22137308A}" srcId="{2867594A-5022-4073-92FA-C9828E16E4BF}" destId="{8FE992E2-3568-4F25-9A73-5DE1F3CC7C5E}" srcOrd="2" destOrd="0" parTransId="{DF4C7D92-0B71-452A-BDD0-FB5CBAC58013}" sibTransId="{ED8CE380-B1DE-4250-86DF-5F94BE7088F4}"/>
    <dgm:cxn modelId="{5B5558C6-A13B-4907-B1C2-59CC867E7727}" type="presOf" srcId="{DF4C7D92-0B71-452A-BDD0-FB5CBAC58013}" destId="{B84A15AE-7EB8-46A6-BDCF-99D31BBB517C}" srcOrd="1" destOrd="0" presId="urn:microsoft.com/office/officeart/2005/8/layout/hierarchy2"/>
    <dgm:cxn modelId="{B956FDF3-9EE2-4D6D-9D38-7FFD1D4D90BD}" type="presOf" srcId="{B769FF4A-5285-4106-AF48-1E9219C4AEFF}" destId="{4041D908-C36F-418E-9E2B-E1A5FC9A5561}" srcOrd="0" destOrd="0" presId="urn:microsoft.com/office/officeart/2005/8/layout/hierarchy2"/>
    <dgm:cxn modelId="{0857E0F5-B44D-4EC2-AE7D-97A7F87CF119}" type="presOf" srcId="{D9A61D8C-2EC8-4900-9F22-C49303B5BC1C}" destId="{99588CE0-D9F0-4F24-A3DE-6AA95D2DC516}" srcOrd="0" destOrd="0" presId="urn:microsoft.com/office/officeart/2005/8/layout/hierarchy2"/>
    <dgm:cxn modelId="{9F1C7EFD-CF85-45DE-91EC-302B5F97E780}" type="presOf" srcId="{2867594A-5022-4073-92FA-C9828E16E4BF}" destId="{4788BDB5-D7BF-41CA-B95F-17AC3B030660}" srcOrd="0" destOrd="0" presId="urn:microsoft.com/office/officeart/2005/8/layout/hierarchy2"/>
    <dgm:cxn modelId="{71FAFC19-73E2-4B3D-8650-ECC53D7904BF}" type="presParOf" srcId="{A06C7AF6-C6D5-4588-817E-34FA2E8FC59A}" destId="{267ED3DF-49B4-4994-BD40-4ECC66CFADD7}" srcOrd="0" destOrd="0" presId="urn:microsoft.com/office/officeart/2005/8/layout/hierarchy2"/>
    <dgm:cxn modelId="{D135269D-0CFF-4F4F-BAD7-5BF5ED03A269}" type="presParOf" srcId="{267ED3DF-49B4-4994-BD40-4ECC66CFADD7}" destId="{4788BDB5-D7BF-41CA-B95F-17AC3B030660}" srcOrd="0" destOrd="0" presId="urn:microsoft.com/office/officeart/2005/8/layout/hierarchy2"/>
    <dgm:cxn modelId="{43966359-5E72-45F9-BBB3-51BAA0590275}" type="presParOf" srcId="{267ED3DF-49B4-4994-BD40-4ECC66CFADD7}" destId="{3ECEDC7F-F841-4369-85A3-4AAEAF3DCC97}" srcOrd="1" destOrd="0" presId="urn:microsoft.com/office/officeart/2005/8/layout/hierarchy2"/>
    <dgm:cxn modelId="{79ACAF2C-F10B-457A-BA86-2FA8AFB44BFB}" type="presParOf" srcId="{3ECEDC7F-F841-4369-85A3-4AAEAF3DCC97}" destId="{4041D908-C36F-418E-9E2B-E1A5FC9A5561}" srcOrd="0" destOrd="0" presId="urn:microsoft.com/office/officeart/2005/8/layout/hierarchy2"/>
    <dgm:cxn modelId="{EC3E403C-1772-48E3-9D65-5D802A8C182D}" type="presParOf" srcId="{4041D908-C36F-418E-9E2B-E1A5FC9A5561}" destId="{63E7B0D5-CAFD-4EE5-B0D2-59995CEAB7BA}" srcOrd="0" destOrd="0" presId="urn:microsoft.com/office/officeart/2005/8/layout/hierarchy2"/>
    <dgm:cxn modelId="{78DF2BA3-4CB5-4308-8498-ADBDDCDF3292}" type="presParOf" srcId="{3ECEDC7F-F841-4369-85A3-4AAEAF3DCC97}" destId="{13903E0B-847E-4C1F-AEE9-9C21A4800F92}" srcOrd="1" destOrd="0" presId="urn:microsoft.com/office/officeart/2005/8/layout/hierarchy2"/>
    <dgm:cxn modelId="{55623EDD-4FB6-418C-B6D3-B0407DAED59F}" type="presParOf" srcId="{13903E0B-847E-4C1F-AEE9-9C21A4800F92}" destId="{99588CE0-D9F0-4F24-A3DE-6AA95D2DC516}" srcOrd="0" destOrd="0" presId="urn:microsoft.com/office/officeart/2005/8/layout/hierarchy2"/>
    <dgm:cxn modelId="{C70E6492-2EFC-4058-A586-5FDA8AA4C74B}" type="presParOf" srcId="{13903E0B-847E-4C1F-AEE9-9C21A4800F92}" destId="{7810A992-0342-48F1-8F3F-6C54E5898033}" srcOrd="1" destOrd="0" presId="urn:microsoft.com/office/officeart/2005/8/layout/hierarchy2"/>
    <dgm:cxn modelId="{16A83760-B095-44DC-8AFE-92E44738DD3C}" type="presParOf" srcId="{3ECEDC7F-F841-4369-85A3-4AAEAF3DCC97}" destId="{5FECD28C-EDD9-4A93-9405-E482F9B32A72}" srcOrd="2" destOrd="0" presId="urn:microsoft.com/office/officeart/2005/8/layout/hierarchy2"/>
    <dgm:cxn modelId="{8155049C-FC6F-4765-8B66-1601D0A19A2C}" type="presParOf" srcId="{5FECD28C-EDD9-4A93-9405-E482F9B32A72}" destId="{C7D4F287-D981-43A0-8870-034AA6697515}" srcOrd="0" destOrd="0" presId="urn:microsoft.com/office/officeart/2005/8/layout/hierarchy2"/>
    <dgm:cxn modelId="{82BAF127-24DA-430E-A755-3089C01EFDD5}" type="presParOf" srcId="{3ECEDC7F-F841-4369-85A3-4AAEAF3DCC97}" destId="{9114405B-ABA9-4796-AE94-98D5DEACED48}" srcOrd="3" destOrd="0" presId="urn:microsoft.com/office/officeart/2005/8/layout/hierarchy2"/>
    <dgm:cxn modelId="{62F44D2F-E0EA-4A8D-AD3C-3EAD6098CE10}" type="presParOf" srcId="{9114405B-ABA9-4796-AE94-98D5DEACED48}" destId="{17807FBE-A45E-4003-B68C-8C34EB68079E}" srcOrd="0" destOrd="0" presId="urn:microsoft.com/office/officeart/2005/8/layout/hierarchy2"/>
    <dgm:cxn modelId="{5B1B4804-DB83-40BA-BF62-E809AA6E304E}" type="presParOf" srcId="{9114405B-ABA9-4796-AE94-98D5DEACED48}" destId="{6AB81626-CDDA-449B-9F33-656E7A2FB6BD}" srcOrd="1" destOrd="0" presId="urn:microsoft.com/office/officeart/2005/8/layout/hierarchy2"/>
    <dgm:cxn modelId="{AFC58BF3-BE31-4F31-99D4-B9569413F801}" type="presParOf" srcId="{3ECEDC7F-F841-4369-85A3-4AAEAF3DCC97}" destId="{8A6B9B6C-A7EE-4F56-B55D-C4CBFD1B524C}" srcOrd="4" destOrd="0" presId="urn:microsoft.com/office/officeart/2005/8/layout/hierarchy2"/>
    <dgm:cxn modelId="{A7169FEC-26A4-48E1-AD38-EF32BCD140BB}" type="presParOf" srcId="{8A6B9B6C-A7EE-4F56-B55D-C4CBFD1B524C}" destId="{B84A15AE-7EB8-46A6-BDCF-99D31BBB517C}" srcOrd="0" destOrd="0" presId="urn:microsoft.com/office/officeart/2005/8/layout/hierarchy2"/>
    <dgm:cxn modelId="{D1B1A204-3FFE-4B35-BE0A-A1E52755D43C}" type="presParOf" srcId="{3ECEDC7F-F841-4369-85A3-4AAEAF3DCC97}" destId="{C36113B3-4A49-47D9-81FD-6514856FEEDA}" srcOrd="5" destOrd="0" presId="urn:microsoft.com/office/officeart/2005/8/layout/hierarchy2"/>
    <dgm:cxn modelId="{F1234238-D4A8-40BB-B0F3-D371984EAF4B}" type="presParOf" srcId="{C36113B3-4A49-47D9-81FD-6514856FEEDA}" destId="{0273FAE8-8E75-4661-A3B0-EFA347B35918}" srcOrd="0" destOrd="0" presId="urn:microsoft.com/office/officeart/2005/8/layout/hierarchy2"/>
    <dgm:cxn modelId="{7464B7AF-C59B-4C4C-864D-1B0BE1DD8E21}" type="presParOf" srcId="{C36113B3-4A49-47D9-81FD-6514856FEEDA}" destId="{467164DD-76AA-45AC-9E3F-668575D54A6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F82F6E-6367-443D-A2A3-42FEA044C53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B323BE9-D1D5-40CA-9A7F-4639B7C381F2}">
      <dgm:prSet/>
      <dgm:spPr/>
      <dgm:t>
        <a:bodyPr/>
        <a:lstStyle/>
        <a:p>
          <a:pPr rtl="0"/>
          <a:r>
            <a:rPr lang="en-US" dirty="0">
              <a:latin typeface="Arial" panose="020B0604020202020204" pitchFamily="34" charset="0"/>
              <a:cs typeface="Arial" panose="020B0604020202020204" pitchFamily="34" charset="0"/>
            </a:rPr>
            <a:t>Test Administrators should closely monitor testing and be watching for possible cheating</a:t>
          </a:r>
        </a:p>
      </dgm:t>
    </dgm:pt>
    <dgm:pt modelId="{8C74C89C-1455-4009-AFCD-8492D66D4BFF}" type="parTrans" cxnId="{8F33925E-7E29-4249-8DDD-14B14217A333}">
      <dgm:prSet/>
      <dgm:spPr/>
      <dgm:t>
        <a:bodyPr/>
        <a:lstStyle/>
        <a:p>
          <a:endParaRPr lang="en-US"/>
        </a:p>
      </dgm:t>
    </dgm:pt>
    <dgm:pt modelId="{239CF4C1-012C-4D2E-A1EC-977424319D10}" type="sibTrans" cxnId="{8F33925E-7E29-4249-8DDD-14B14217A333}">
      <dgm:prSet/>
      <dgm:spPr/>
      <dgm:t>
        <a:bodyPr/>
        <a:lstStyle/>
        <a:p>
          <a:endParaRPr lang="en-US"/>
        </a:p>
      </dgm:t>
    </dgm:pt>
    <dgm:pt modelId="{C92F9E91-9F51-4959-B45A-719A65F44896}">
      <dgm:prSet/>
      <dgm:spPr/>
      <dgm:t>
        <a:bodyPr/>
        <a:lstStyle/>
        <a:p>
          <a:pPr rtl="0"/>
          <a:r>
            <a:rPr lang="en-US" dirty="0">
              <a:latin typeface="Arial" panose="020B0604020202020204" pitchFamily="34" charset="0"/>
              <a:cs typeface="Arial" panose="020B0604020202020204" pitchFamily="34" charset="0"/>
            </a:rPr>
            <a:t>If an administrator catches a Tester cheating, remove the Tester from testing and put the test in </a:t>
          </a:r>
          <a:r>
            <a:rPr lang="en-US" u="sng" dirty="0">
              <a:latin typeface="Arial" panose="020B0604020202020204" pitchFamily="34" charset="0"/>
              <a:cs typeface="Arial" panose="020B0604020202020204" pitchFamily="34" charset="0"/>
            </a:rPr>
            <a:t>unscheduled break mode.</a:t>
          </a:r>
          <a:r>
            <a:rPr lang="en-US" dirty="0">
              <a:latin typeface="Arial" panose="020B0604020202020204" pitchFamily="34" charset="0"/>
              <a:cs typeface="Arial" panose="020B0604020202020204" pitchFamily="34" charset="0"/>
            </a:rPr>
            <a:t> Then let the time run out</a:t>
          </a:r>
        </a:p>
      </dgm:t>
    </dgm:pt>
    <dgm:pt modelId="{96327FFF-77E5-4A63-A01E-76AE6D10FB71}" type="parTrans" cxnId="{52A44DA1-0FE6-4FC7-A927-B02A2475E9CA}">
      <dgm:prSet/>
      <dgm:spPr/>
      <dgm:t>
        <a:bodyPr/>
        <a:lstStyle/>
        <a:p>
          <a:endParaRPr lang="en-US"/>
        </a:p>
      </dgm:t>
    </dgm:pt>
    <dgm:pt modelId="{E8AF6255-EDA9-452D-A554-A4D2CE53C13C}" type="sibTrans" cxnId="{52A44DA1-0FE6-4FC7-A927-B02A2475E9CA}">
      <dgm:prSet/>
      <dgm:spPr/>
      <dgm:t>
        <a:bodyPr/>
        <a:lstStyle/>
        <a:p>
          <a:endParaRPr lang="en-US"/>
        </a:p>
      </dgm:t>
    </dgm:pt>
    <dgm:pt modelId="{411923CB-4AC0-48B3-B78E-9BB4F3E8D19A}">
      <dgm:prSet/>
      <dgm:spPr/>
      <dgm:t>
        <a:bodyPr/>
        <a:lstStyle/>
        <a:p>
          <a:pPr rtl="0"/>
          <a:r>
            <a:rPr lang="en-US" dirty="0">
              <a:latin typeface="Arial" panose="020B0604020202020204" pitchFamily="34" charset="0"/>
              <a:cs typeface="Arial" panose="020B0604020202020204" pitchFamily="34" charset="0"/>
            </a:rPr>
            <a:t>Remember to create a case in </a:t>
          </a:r>
          <a:r>
            <a:rPr lang="en-US" b="1" dirty="0">
              <a:latin typeface="Arial" panose="020B0604020202020204" pitchFamily="34" charset="0"/>
              <a:cs typeface="Arial" panose="020B0604020202020204" pitchFamily="34" charset="0"/>
            </a:rPr>
            <a:t>Service Direct </a:t>
          </a:r>
          <a:r>
            <a:rPr lang="en-US" dirty="0">
              <a:latin typeface="Arial" panose="020B0604020202020204" pitchFamily="34" charset="0"/>
              <a:cs typeface="Arial" panose="020B0604020202020204" pitchFamily="34" charset="0"/>
            </a:rPr>
            <a:t>as soon as possible as a </a:t>
          </a:r>
          <a:r>
            <a:rPr lang="en-US" b="1" dirty="0">
              <a:latin typeface="Arial" panose="020B0604020202020204" pitchFamily="34" charset="0"/>
              <a:cs typeface="Arial" panose="020B0604020202020204" pitchFamily="34" charset="0"/>
            </a:rPr>
            <a:t>“Candidate Error” </a:t>
          </a:r>
          <a:r>
            <a:rPr lang="en-US" dirty="0">
              <a:latin typeface="Arial" panose="020B0604020202020204" pitchFamily="34" charset="0"/>
              <a:cs typeface="Arial" panose="020B0604020202020204" pitchFamily="34" charset="0"/>
            </a:rPr>
            <a:t>type of case</a:t>
          </a:r>
        </a:p>
      </dgm:t>
    </dgm:pt>
    <dgm:pt modelId="{7018890E-14CC-4060-96DA-7128F2769B18}" type="parTrans" cxnId="{06172B84-47D4-403D-8984-985BE53B6CB2}">
      <dgm:prSet/>
      <dgm:spPr/>
      <dgm:t>
        <a:bodyPr/>
        <a:lstStyle/>
        <a:p>
          <a:endParaRPr lang="en-US"/>
        </a:p>
      </dgm:t>
    </dgm:pt>
    <dgm:pt modelId="{DE01F6CE-898A-464E-B41E-8CB57B75B34D}" type="sibTrans" cxnId="{06172B84-47D4-403D-8984-985BE53B6CB2}">
      <dgm:prSet/>
      <dgm:spPr/>
      <dgm:t>
        <a:bodyPr/>
        <a:lstStyle/>
        <a:p>
          <a:endParaRPr lang="en-US"/>
        </a:p>
      </dgm:t>
    </dgm:pt>
    <dgm:pt modelId="{42648572-63CA-4067-BC96-A6A493CB2C8A}">
      <dgm:prSet/>
      <dgm:spPr/>
      <dgm:t>
        <a:bodyPr/>
        <a:lstStyle/>
        <a:p>
          <a:pPr rtl="0"/>
          <a:r>
            <a:rPr lang="en-US" dirty="0">
              <a:latin typeface="Arial" panose="020B0604020202020204" pitchFamily="34" charset="0"/>
              <a:cs typeface="Arial" panose="020B0604020202020204" pitchFamily="34" charset="0"/>
            </a:rPr>
            <a:t>Code the cases correctly to avoid delays</a:t>
          </a:r>
        </a:p>
      </dgm:t>
    </dgm:pt>
    <dgm:pt modelId="{E0CE8816-C973-4799-A976-0CB2DA71FEE0}" type="parTrans" cxnId="{D0C76BB7-CE1B-40E3-9AAD-75AFCF38EF1C}">
      <dgm:prSet/>
      <dgm:spPr/>
      <dgm:t>
        <a:bodyPr/>
        <a:lstStyle/>
        <a:p>
          <a:endParaRPr lang="en-US"/>
        </a:p>
      </dgm:t>
    </dgm:pt>
    <dgm:pt modelId="{E30C2098-54A1-48B1-869F-F0484EF96713}" type="sibTrans" cxnId="{D0C76BB7-CE1B-40E3-9AAD-75AFCF38EF1C}">
      <dgm:prSet/>
      <dgm:spPr/>
      <dgm:t>
        <a:bodyPr/>
        <a:lstStyle/>
        <a:p>
          <a:endParaRPr lang="en-US"/>
        </a:p>
      </dgm:t>
    </dgm:pt>
    <dgm:pt modelId="{FC80DDF2-3229-4CFD-93C5-AE52B7973C9B}">
      <dgm:prSet/>
      <dgm:spPr/>
      <dgm:t>
        <a:bodyPr/>
        <a:lstStyle/>
        <a:p>
          <a:pPr rtl="0"/>
          <a:r>
            <a:rPr lang="en-US" dirty="0">
              <a:latin typeface="Arial" panose="020B0604020202020204" pitchFamily="34" charset="0"/>
              <a:cs typeface="Arial" panose="020B0604020202020204" pitchFamily="34" charset="0"/>
            </a:rPr>
            <a:t>Circulate through the room every 10-20 minutes during test events</a:t>
          </a:r>
        </a:p>
      </dgm:t>
    </dgm:pt>
    <dgm:pt modelId="{0303E05F-B4D7-498A-A51F-7CC29E48E3FB}" type="parTrans" cxnId="{F34DF9BC-FA90-4D50-94DF-5E687646D69C}">
      <dgm:prSet/>
      <dgm:spPr/>
      <dgm:t>
        <a:bodyPr/>
        <a:lstStyle/>
        <a:p>
          <a:endParaRPr lang="en-US"/>
        </a:p>
      </dgm:t>
    </dgm:pt>
    <dgm:pt modelId="{3B2431F7-E2E8-4AB0-BB18-58777A78DFE0}" type="sibTrans" cxnId="{F34DF9BC-FA90-4D50-94DF-5E687646D69C}">
      <dgm:prSet/>
      <dgm:spPr/>
      <dgm:t>
        <a:bodyPr/>
        <a:lstStyle/>
        <a:p>
          <a:endParaRPr lang="en-US"/>
        </a:p>
      </dgm:t>
    </dgm:pt>
    <dgm:pt modelId="{A2771375-1524-4826-815F-F987958DDF7A}">
      <dgm:prSet/>
      <dgm:spPr/>
      <dgm:t>
        <a:bodyPr/>
        <a:lstStyle/>
        <a:p>
          <a:pPr rtl="0"/>
          <a:r>
            <a:rPr lang="en-US" dirty="0">
              <a:latin typeface="Arial" panose="020B0604020202020204" pitchFamily="34" charset="0"/>
              <a:cs typeface="Arial" panose="020B0604020202020204" pitchFamily="34" charset="0"/>
            </a:rPr>
            <a:t>Be aware of any other suspicious activity</a:t>
          </a:r>
        </a:p>
      </dgm:t>
    </dgm:pt>
    <dgm:pt modelId="{C1E35D03-AE3D-435A-80C3-9A7F95945D20}" type="parTrans" cxnId="{D3DE1471-3D16-46BA-8328-B0D09F235620}">
      <dgm:prSet/>
      <dgm:spPr/>
      <dgm:t>
        <a:bodyPr/>
        <a:lstStyle/>
        <a:p>
          <a:endParaRPr lang="en-US"/>
        </a:p>
      </dgm:t>
    </dgm:pt>
    <dgm:pt modelId="{A25A6F14-D0E1-4248-8734-DB18690A15A6}" type="sibTrans" cxnId="{D3DE1471-3D16-46BA-8328-B0D09F235620}">
      <dgm:prSet/>
      <dgm:spPr/>
      <dgm:t>
        <a:bodyPr/>
        <a:lstStyle/>
        <a:p>
          <a:endParaRPr lang="en-US"/>
        </a:p>
      </dgm:t>
    </dgm:pt>
    <dgm:pt modelId="{664F1067-1A58-4263-B31B-583EDCB60EE1}" type="pres">
      <dgm:prSet presAssocID="{A2F82F6E-6367-443D-A2A3-42FEA044C53C}" presName="linear" presStyleCnt="0">
        <dgm:presLayoutVars>
          <dgm:animLvl val="lvl"/>
          <dgm:resizeHandles val="exact"/>
        </dgm:presLayoutVars>
      </dgm:prSet>
      <dgm:spPr/>
    </dgm:pt>
    <dgm:pt modelId="{892B517D-7F0C-44D7-9C63-7DE348F997F0}" type="pres">
      <dgm:prSet presAssocID="{9B323BE9-D1D5-40CA-9A7F-4639B7C381F2}" presName="parentText" presStyleLbl="node1" presStyleIdx="0" presStyleCnt="4">
        <dgm:presLayoutVars>
          <dgm:chMax val="0"/>
          <dgm:bulletEnabled val="1"/>
        </dgm:presLayoutVars>
      </dgm:prSet>
      <dgm:spPr/>
    </dgm:pt>
    <dgm:pt modelId="{529E2DB0-52CB-4EA1-A217-7510E60B8B7E}" type="pres">
      <dgm:prSet presAssocID="{239CF4C1-012C-4D2E-A1EC-977424319D10}" presName="spacer" presStyleCnt="0"/>
      <dgm:spPr/>
    </dgm:pt>
    <dgm:pt modelId="{5032F360-6505-4433-B525-A6FFA223B958}" type="pres">
      <dgm:prSet presAssocID="{C92F9E91-9F51-4959-B45A-719A65F44896}" presName="parentText" presStyleLbl="node1" presStyleIdx="1" presStyleCnt="4">
        <dgm:presLayoutVars>
          <dgm:chMax val="0"/>
          <dgm:bulletEnabled val="1"/>
        </dgm:presLayoutVars>
      </dgm:prSet>
      <dgm:spPr/>
    </dgm:pt>
    <dgm:pt modelId="{A3F5AE4A-AFE3-4276-91A7-A9235AFCA14B}" type="pres">
      <dgm:prSet presAssocID="{C92F9E91-9F51-4959-B45A-719A65F44896}" presName="childText" presStyleLbl="revTx" presStyleIdx="0" presStyleCnt="1">
        <dgm:presLayoutVars>
          <dgm:bulletEnabled val="1"/>
        </dgm:presLayoutVars>
      </dgm:prSet>
      <dgm:spPr/>
    </dgm:pt>
    <dgm:pt modelId="{D32822D6-F657-4B43-918C-DBE7A56D89CD}" type="pres">
      <dgm:prSet presAssocID="{FC80DDF2-3229-4CFD-93C5-AE52B7973C9B}" presName="parentText" presStyleLbl="node1" presStyleIdx="2" presStyleCnt="4" custLinFactNeighborX="0" custLinFactNeighborY="-18363">
        <dgm:presLayoutVars>
          <dgm:chMax val="0"/>
          <dgm:bulletEnabled val="1"/>
        </dgm:presLayoutVars>
      </dgm:prSet>
      <dgm:spPr/>
    </dgm:pt>
    <dgm:pt modelId="{BC406BBA-05E6-4CCB-8ADE-FA5C2C37C3CA}" type="pres">
      <dgm:prSet presAssocID="{3B2431F7-E2E8-4AB0-BB18-58777A78DFE0}" presName="spacer" presStyleCnt="0"/>
      <dgm:spPr/>
    </dgm:pt>
    <dgm:pt modelId="{3C3BFD91-BF72-4082-BBA0-9BE95E720132}" type="pres">
      <dgm:prSet presAssocID="{A2771375-1524-4826-815F-F987958DDF7A}" presName="parentText" presStyleLbl="node1" presStyleIdx="3" presStyleCnt="4">
        <dgm:presLayoutVars>
          <dgm:chMax val="0"/>
          <dgm:bulletEnabled val="1"/>
        </dgm:presLayoutVars>
      </dgm:prSet>
      <dgm:spPr/>
    </dgm:pt>
  </dgm:ptLst>
  <dgm:cxnLst>
    <dgm:cxn modelId="{05098011-EFF1-4EC4-87AE-935375507546}" type="presOf" srcId="{C92F9E91-9F51-4959-B45A-719A65F44896}" destId="{5032F360-6505-4433-B525-A6FFA223B958}" srcOrd="0" destOrd="0" presId="urn:microsoft.com/office/officeart/2005/8/layout/vList2"/>
    <dgm:cxn modelId="{8287EB15-52CC-44DA-97AE-777A56A6AC74}" type="presOf" srcId="{A2F82F6E-6367-443D-A2A3-42FEA044C53C}" destId="{664F1067-1A58-4263-B31B-583EDCB60EE1}" srcOrd="0" destOrd="0" presId="urn:microsoft.com/office/officeart/2005/8/layout/vList2"/>
    <dgm:cxn modelId="{8F33925E-7E29-4249-8DDD-14B14217A333}" srcId="{A2F82F6E-6367-443D-A2A3-42FEA044C53C}" destId="{9B323BE9-D1D5-40CA-9A7F-4639B7C381F2}" srcOrd="0" destOrd="0" parTransId="{8C74C89C-1455-4009-AFCD-8492D66D4BFF}" sibTransId="{239CF4C1-012C-4D2E-A1EC-977424319D10}"/>
    <dgm:cxn modelId="{D3DE1471-3D16-46BA-8328-B0D09F235620}" srcId="{A2F82F6E-6367-443D-A2A3-42FEA044C53C}" destId="{A2771375-1524-4826-815F-F987958DDF7A}" srcOrd="3" destOrd="0" parTransId="{C1E35D03-AE3D-435A-80C3-9A7F95945D20}" sibTransId="{A25A6F14-D0E1-4248-8734-DB18690A15A6}"/>
    <dgm:cxn modelId="{8F8D8171-3B95-47B7-9D53-78BAD903D4CA}" type="presOf" srcId="{9B323BE9-D1D5-40CA-9A7F-4639B7C381F2}" destId="{892B517D-7F0C-44D7-9C63-7DE348F997F0}" srcOrd="0" destOrd="0" presId="urn:microsoft.com/office/officeart/2005/8/layout/vList2"/>
    <dgm:cxn modelId="{11490D76-9E58-405D-8E1B-35CB30EFBDCD}" type="presOf" srcId="{FC80DDF2-3229-4CFD-93C5-AE52B7973C9B}" destId="{D32822D6-F657-4B43-918C-DBE7A56D89CD}" srcOrd="0" destOrd="0" presId="urn:microsoft.com/office/officeart/2005/8/layout/vList2"/>
    <dgm:cxn modelId="{06172B84-47D4-403D-8984-985BE53B6CB2}" srcId="{C92F9E91-9F51-4959-B45A-719A65F44896}" destId="{411923CB-4AC0-48B3-B78E-9BB4F3E8D19A}" srcOrd="0" destOrd="0" parTransId="{7018890E-14CC-4060-96DA-7128F2769B18}" sibTransId="{DE01F6CE-898A-464E-B41E-8CB57B75B34D}"/>
    <dgm:cxn modelId="{709D5A9C-ADBB-4CC9-B386-85FD6DA441C0}" type="presOf" srcId="{42648572-63CA-4067-BC96-A6A493CB2C8A}" destId="{A3F5AE4A-AFE3-4276-91A7-A9235AFCA14B}" srcOrd="0" destOrd="1" presId="urn:microsoft.com/office/officeart/2005/8/layout/vList2"/>
    <dgm:cxn modelId="{6E71539E-BBA8-4AD5-8123-23022A6452E0}" type="presOf" srcId="{A2771375-1524-4826-815F-F987958DDF7A}" destId="{3C3BFD91-BF72-4082-BBA0-9BE95E720132}" srcOrd="0" destOrd="0" presId="urn:microsoft.com/office/officeart/2005/8/layout/vList2"/>
    <dgm:cxn modelId="{52A44DA1-0FE6-4FC7-A927-B02A2475E9CA}" srcId="{A2F82F6E-6367-443D-A2A3-42FEA044C53C}" destId="{C92F9E91-9F51-4959-B45A-719A65F44896}" srcOrd="1" destOrd="0" parTransId="{96327FFF-77E5-4A63-A01E-76AE6D10FB71}" sibTransId="{E8AF6255-EDA9-452D-A554-A4D2CE53C13C}"/>
    <dgm:cxn modelId="{B3AC96A9-6E71-4A73-8311-175436F649A5}" type="presOf" srcId="{411923CB-4AC0-48B3-B78E-9BB4F3E8D19A}" destId="{A3F5AE4A-AFE3-4276-91A7-A9235AFCA14B}" srcOrd="0" destOrd="0" presId="urn:microsoft.com/office/officeart/2005/8/layout/vList2"/>
    <dgm:cxn modelId="{D0C76BB7-CE1B-40E3-9AAD-75AFCF38EF1C}" srcId="{C92F9E91-9F51-4959-B45A-719A65F44896}" destId="{42648572-63CA-4067-BC96-A6A493CB2C8A}" srcOrd="1" destOrd="0" parTransId="{E0CE8816-C973-4799-A976-0CB2DA71FEE0}" sibTransId="{E30C2098-54A1-48B1-869F-F0484EF96713}"/>
    <dgm:cxn modelId="{F34DF9BC-FA90-4D50-94DF-5E687646D69C}" srcId="{A2F82F6E-6367-443D-A2A3-42FEA044C53C}" destId="{FC80DDF2-3229-4CFD-93C5-AE52B7973C9B}" srcOrd="2" destOrd="0" parTransId="{0303E05F-B4D7-498A-A51F-7CC29E48E3FB}" sibTransId="{3B2431F7-E2E8-4AB0-BB18-58777A78DFE0}"/>
    <dgm:cxn modelId="{BDBBFF3D-94F0-41F7-8EBC-EAB74AF10737}" type="presParOf" srcId="{664F1067-1A58-4263-B31B-583EDCB60EE1}" destId="{892B517D-7F0C-44D7-9C63-7DE348F997F0}" srcOrd="0" destOrd="0" presId="urn:microsoft.com/office/officeart/2005/8/layout/vList2"/>
    <dgm:cxn modelId="{592D08AC-66DD-489B-94D7-612CE0A4016F}" type="presParOf" srcId="{664F1067-1A58-4263-B31B-583EDCB60EE1}" destId="{529E2DB0-52CB-4EA1-A217-7510E60B8B7E}" srcOrd="1" destOrd="0" presId="urn:microsoft.com/office/officeart/2005/8/layout/vList2"/>
    <dgm:cxn modelId="{7EB4770A-5FBD-4CD0-8EB6-F8F5DA85EE3D}" type="presParOf" srcId="{664F1067-1A58-4263-B31B-583EDCB60EE1}" destId="{5032F360-6505-4433-B525-A6FFA223B958}" srcOrd="2" destOrd="0" presId="urn:microsoft.com/office/officeart/2005/8/layout/vList2"/>
    <dgm:cxn modelId="{634A5E3C-BF58-4F49-A3D9-5BD1D6AB10D1}" type="presParOf" srcId="{664F1067-1A58-4263-B31B-583EDCB60EE1}" destId="{A3F5AE4A-AFE3-4276-91A7-A9235AFCA14B}" srcOrd="3" destOrd="0" presId="urn:microsoft.com/office/officeart/2005/8/layout/vList2"/>
    <dgm:cxn modelId="{EBE66C7A-9355-44C0-B468-D2F7DC23AE5A}" type="presParOf" srcId="{664F1067-1A58-4263-B31B-583EDCB60EE1}" destId="{D32822D6-F657-4B43-918C-DBE7A56D89CD}" srcOrd="4" destOrd="0" presId="urn:microsoft.com/office/officeart/2005/8/layout/vList2"/>
    <dgm:cxn modelId="{537F58FC-23C7-4264-BDAC-E1F0B3D95D19}" type="presParOf" srcId="{664F1067-1A58-4263-B31B-583EDCB60EE1}" destId="{BC406BBA-05E6-4CCB-8ADE-FA5C2C37C3CA}" srcOrd="5" destOrd="0" presId="urn:microsoft.com/office/officeart/2005/8/layout/vList2"/>
    <dgm:cxn modelId="{94D2C6FE-A745-4E4A-B983-3B9708D12781}" type="presParOf" srcId="{664F1067-1A58-4263-B31B-583EDCB60EE1}" destId="{3C3BFD91-BF72-4082-BBA0-9BE95E72013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A3A3B4-3A8B-4DF4-9B69-C8955E20EAF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3D2226F-7B7B-49D7-A8AF-539CC63ADF0D}">
      <dgm:prSet/>
      <dgm:spPr/>
      <dgm:t>
        <a:bodyPr/>
        <a:lstStyle/>
        <a:p>
          <a:pPr rtl="0"/>
          <a:r>
            <a:rPr lang="en-US" dirty="0">
              <a:latin typeface="Arial" panose="020B0604020202020204" pitchFamily="34" charset="0"/>
              <a:cs typeface="Arial" panose="020B0604020202020204" pitchFamily="34" charset="0"/>
            </a:rPr>
            <a:t>Report testing misconduct or any other candidate issues</a:t>
          </a:r>
        </a:p>
      </dgm:t>
    </dgm:pt>
    <dgm:pt modelId="{557FB40B-70AA-42A8-BA84-59045A2989D4}" type="parTrans" cxnId="{EC027F67-C105-4858-B04D-F1A49AB56C66}">
      <dgm:prSet/>
      <dgm:spPr/>
      <dgm:t>
        <a:bodyPr/>
        <a:lstStyle/>
        <a:p>
          <a:endParaRPr lang="en-US"/>
        </a:p>
      </dgm:t>
    </dgm:pt>
    <dgm:pt modelId="{E944929E-EB11-4B0B-838F-4F440E78C7DB}" type="sibTrans" cxnId="{EC027F67-C105-4858-B04D-F1A49AB56C66}">
      <dgm:prSet/>
      <dgm:spPr/>
      <dgm:t>
        <a:bodyPr/>
        <a:lstStyle/>
        <a:p>
          <a:endParaRPr lang="en-US"/>
        </a:p>
      </dgm:t>
    </dgm:pt>
    <dgm:pt modelId="{F24114F2-5CF2-43E6-9269-9B1CD445FE4E}">
      <dgm:prSet/>
      <dgm:spPr/>
      <dgm:t>
        <a:bodyPr/>
        <a:lstStyle/>
        <a:p>
          <a:pPr rtl="0"/>
          <a:r>
            <a:rPr lang="en-US" dirty="0">
              <a:latin typeface="Arial" panose="020B0604020202020204" pitchFamily="34" charset="0"/>
              <a:cs typeface="Arial" panose="020B0604020202020204" pitchFamily="34" charset="0"/>
            </a:rPr>
            <a:t>Report group cancellations</a:t>
          </a:r>
        </a:p>
      </dgm:t>
    </dgm:pt>
    <dgm:pt modelId="{6045E79F-7FC7-4946-B040-9523B24BAD96}" type="parTrans" cxnId="{15109705-5062-4A1C-AA95-41221484C391}">
      <dgm:prSet/>
      <dgm:spPr/>
      <dgm:t>
        <a:bodyPr/>
        <a:lstStyle/>
        <a:p>
          <a:endParaRPr lang="en-US"/>
        </a:p>
      </dgm:t>
    </dgm:pt>
    <dgm:pt modelId="{3F1CBAFF-3F21-4E5B-A093-01D67BDD9CBC}" type="sibTrans" cxnId="{15109705-5062-4A1C-AA95-41221484C391}">
      <dgm:prSet/>
      <dgm:spPr/>
      <dgm:t>
        <a:bodyPr/>
        <a:lstStyle/>
        <a:p>
          <a:endParaRPr lang="en-US"/>
        </a:p>
      </dgm:t>
    </dgm:pt>
    <dgm:pt modelId="{2714BBB2-8A4F-42DD-A168-CD78F4FA1442}">
      <dgm:prSet/>
      <dgm:spPr/>
      <dgm:t>
        <a:bodyPr/>
        <a:lstStyle/>
        <a:p>
          <a:pPr rtl="0"/>
          <a:r>
            <a:rPr lang="en-US" dirty="0">
              <a:latin typeface="Arial" panose="020B0604020202020204" pitchFamily="34" charset="0"/>
              <a:cs typeface="Arial" panose="020B0604020202020204" pitchFamily="34" charset="0"/>
            </a:rPr>
            <a:t>Order materials</a:t>
          </a:r>
        </a:p>
      </dgm:t>
    </dgm:pt>
    <dgm:pt modelId="{E0F3A0BF-2C03-4E22-B8D1-E035D7458AFE}" type="parTrans" cxnId="{0616E1FB-C883-4B50-98F0-95D6ADEB7679}">
      <dgm:prSet/>
      <dgm:spPr/>
      <dgm:t>
        <a:bodyPr/>
        <a:lstStyle/>
        <a:p>
          <a:endParaRPr lang="en-US"/>
        </a:p>
      </dgm:t>
    </dgm:pt>
    <dgm:pt modelId="{9F6A34C7-A5D4-4285-92E3-B18BAB532792}" type="sibTrans" cxnId="{0616E1FB-C883-4B50-98F0-95D6ADEB7679}">
      <dgm:prSet/>
      <dgm:spPr/>
      <dgm:t>
        <a:bodyPr/>
        <a:lstStyle/>
        <a:p>
          <a:endParaRPr lang="en-US"/>
        </a:p>
      </dgm:t>
    </dgm:pt>
    <dgm:pt modelId="{4E593399-052D-49EA-AA71-161BACD04DFE}">
      <dgm:prSet/>
      <dgm:spPr/>
      <dgm:t>
        <a:bodyPr/>
        <a:lstStyle/>
        <a:p>
          <a:pPr rtl="0"/>
          <a:r>
            <a:rPr lang="en-US" dirty="0">
              <a:latin typeface="Arial" panose="020B0604020202020204" pitchFamily="34" charset="0"/>
              <a:cs typeface="Arial" panose="020B0604020202020204" pitchFamily="34" charset="0"/>
            </a:rPr>
            <a:t>Provide and receive updates on cases</a:t>
          </a:r>
        </a:p>
      </dgm:t>
    </dgm:pt>
    <dgm:pt modelId="{2A353A95-524A-454F-A47D-C754983A374D}" type="parTrans" cxnId="{553083CE-F551-4ED5-BB4F-8A836CD6193F}">
      <dgm:prSet/>
      <dgm:spPr/>
      <dgm:t>
        <a:bodyPr/>
        <a:lstStyle/>
        <a:p>
          <a:endParaRPr lang="en-US"/>
        </a:p>
      </dgm:t>
    </dgm:pt>
    <dgm:pt modelId="{3F487A6C-B6C5-465D-BEEC-7B27E43A5F47}" type="sibTrans" cxnId="{553083CE-F551-4ED5-BB4F-8A836CD6193F}">
      <dgm:prSet/>
      <dgm:spPr/>
      <dgm:t>
        <a:bodyPr/>
        <a:lstStyle/>
        <a:p>
          <a:endParaRPr lang="en-US"/>
        </a:p>
      </dgm:t>
    </dgm:pt>
    <dgm:pt modelId="{8D30BA03-2753-4104-A8B5-F64F66B8B9E5}" type="pres">
      <dgm:prSet presAssocID="{38A3A3B4-3A8B-4DF4-9B69-C8955E20EAF5}" presName="Name0" presStyleCnt="0">
        <dgm:presLayoutVars>
          <dgm:dir/>
          <dgm:resizeHandles val="exact"/>
        </dgm:presLayoutVars>
      </dgm:prSet>
      <dgm:spPr/>
    </dgm:pt>
    <dgm:pt modelId="{BBD6474B-54F0-45E8-8F1D-E4FEDDBC92B5}" type="pres">
      <dgm:prSet presAssocID="{93D2226F-7B7B-49D7-A8AF-539CC63ADF0D}" presName="node" presStyleLbl="node1" presStyleIdx="0" presStyleCnt="4">
        <dgm:presLayoutVars>
          <dgm:bulletEnabled val="1"/>
        </dgm:presLayoutVars>
      </dgm:prSet>
      <dgm:spPr/>
    </dgm:pt>
    <dgm:pt modelId="{C9B0E0DB-E4B0-4876-8872-3990118B88FB}" type="pres">
      <dgm:prSet presAssocID="{E944929E-EB11-4B0B-838F-4F440E78C7DB}" presName="sibTrans" presStyleLbl="sibTrans2D1" presStyleIdx="0" presStyleCnt="3"/>
      <dgm:spPr/>
    </dgm:pt>
    <dgm:pt modelId="{A582809E-D036-47EE-A355-C1C97C4DF36F}" type="pres">
      <dgm:prSet presAssocID="{E944929E-EB11-4B0B-838F-4F440E78C7DB}" presName="connectorText" presStyleLbl="sibTrans2D1" presStyleIdx="0" presStyleCnt="3"/>
      <dgm:spPr/>
    </dgm:pt>
    <dgm:pt modelId="{870B14B2-2429-4D8E-9F6C-59BC48F1F5F9}" type="pres">
      <dgm:prSet presAssocID="{F24114F2-5CF2-43E6-9269-9B1CD445FE4E}" presName="node" presStyleLbl="node1" presStyleIdx="1" presStyleCnt="4">
        <dgm:presLayoutVars>
          <dgm:bulletEnabled val="1"/>
        </dgm:presLayoutVars>
      </dgm:prSet>
      <dgm:spPr/>
    </dgm:pt>
    <dgm:pt modelId="{42AF10E4-F17D-4BB7-97CB-02E8F9C3DC0E}" type="pres">
      <dgm:prSet presAssocID="{3F1CBAFF-3F21-4E5B-A093-01D67BDD9CBC}" presName="sibTrans" presStyleLbl="sibTrans2D1" presStyleIdx="1" presStyleCnt="3"/>
      <dgm:spPr/>
    </dgm:pt>
    <dgm:pt modelId="{6DA5D0FA-F48A-4382-8D1F-CEDABBD2621F}" type="pres">
      <dgm:prSet presAssocID="{3F1CBAFF-3F21-4E5B-A093-01D67BDD9CBC}" presName="connectorText" presStyleLbl="sibTrans2D1" presStyleIdx="1" presStyleCnt="3"/>
      <dgm:spPr/>
    </dgm:pt>
    <dgm:pt modelId="{D856E44F-87A0-4620-BA74-5A65ED9E3749}" type="pres">
      <dgm:prSet presAssocID="{2714BBB2-8A4F-42DD-A168-CD78F4FA1442}" presName="node" presStyleLbl="node1" presStyleIdx="2" presStyleCnt="4">
        <dgm:presLayoutVars>
          <dgm:bulletEnabled val="1"/>
        </dgm:presLayoutVars>
      </dgm:prSet>
      <dgm:spPr/>
    </dgm:pt>
    <dgm:pt modelId="{56D24735-BCC8-425C-B277-58E0175C7F4B}" type="pres">
      <dgm:prSet presAssocID="{9F6A34C7-A5D4-4285-92E3-B18BAB532792}" presName="sibTrans" presStyleLbl="sibTrans2D1" presStyleIdx="2" presStyleCnt="3"/>
      <dgm:spPr/>
    </dgm:pt>
    <dgm:pt modelId="{3EDDFC80-553A-4F34-A9DC-DB3E4618F133}" type="pres">
      <dgm:prSet presAssocID="{9F6A34C7-A5D4-4285-92E3-B18BAB532792}" presName="connectorText" presStyleLbl="sibTrans2D1" presStyleIdx="2" presStyleCnt="3"/>
      <dgm:spPr/>
    </dgm:pt>
    <dgm:pt modelId="{EDEDD948-3B2C-4E66-9727-9AE8F4AFF2F5}" type="pres">
      <dgm:prSet presAssocID="{4E593399-052D-49EA-AA71-161BACD04DFE}" presName="node" presStyleLbl="node1" presStyleIdx="3" presStyleCnt="4">
        <dgm:presLayoutVars>
          <dgm:bulletEnabled val="1"/>
        </dgm:presLayoutVars>
      </dgm:prSet>
      <dgm:spPr/>
    </dgm:pt>
  </dgm:ptLst>
  <dgm:cxnLst>
    <dgm:cxn modelId="{15109705-5062-4A1C-AA95-41221484C391}" srcId="{38A3A3B4-3A8B-4DF4-9B69-C8955E20EAF5}" destId="{F24114F2-5CF2-43E6-9269-9B1CD445FE4E}" srcOrd="1" destOrd="0" parTransId="{6045E79F-7FC7-4946-B040-9523B24BAD96}" sibTransId="{3F1CBAFF-3F21-4E5B-A093-01D67BDD9CBC}"/>
    <dgm:cxn modelId="{5E8BBA18-132D-4CF4-82F7-68769895A5BF}" type="presOf" srcId="{9F6A34C7-A5D4-4285-92E3-B18BAB532792}" destId="{3EDDFC80-553A-4F34-A9DC-DB3E4618F133}" srcOrd="1" destOrd="0" presId="urn:microsoft.com/office/officeart/2005/8/layout/process1"/>
    <dgm:cxn modelId="{49B00C1D-BA08-46F0-90C5-4714C1FE79AD}" type="presOf" srcId="{3F1CBAFF-3F21-4E5B-A093-01D67BDD9CBC}" destId="{6DA5D0FA-F48A-4382-8D1F-CEDABBD2621F}" srcOrd="1" destOrd="0" presId="urn:microsoft.com/office/officeart/2005/8/layout/process1"/>
    <dgm:cxn modelId="{EBA3DD5E-440B-44D7-95EA-06C0F2155704}" type="presOf" srcId="{2714BBB2-8A4F-42DD-A168-CD78F4FA1442}" destId="{D856E44F-87A0-4620-BA74-5A65ED9E3749}" srcOrd="0" destOrd="0" presId="urn:microsoft.com/office/officeart/2005/8/layout/process1"/>
    <dgm:cxn modelId="{EC027F67-C105-4858-B04D-F1A49AB56C66}" srcId="{38A3A3B4-3A8B-4DF4-9B69-C8955E20EAF5}" destId="{93D2226F-7B7B-49D7-A8AF-539CC63ADF0D}" srcOrd="0" destOrd="0" parTransId="{557FB40B-70AA-42A8-BA84-59045A2989D4}" sibTransId="{E944929E-EB11-4B0B-838F-4F440E78C7DB}"/>
    <dgm:cxn modelId="{D852556C-A705-470D-84A6-B8B0EE48DA2D}" type="presOf" srcId="{3F1CBAFF-3F21-4E5B-A093-01D67BDD9CBC}" destId="{42AF10E4-F17D-4BB7-97CB-02E8F9C3DC0E}" srcOrd="0" destOrd="0" presId="urn:microsoft.com/office/officeart/2005/8/layout/process1"/>
    <dgm:cxn modelId="{8A108E4E-0CC5-4FD3-8F5F-8ECA49F7E835}" type="presOf" srcId="{9F6A34C7-A5D4-4285-92E3-B18BAB532792}" destId="{56D24735-BCC8-425C-B277-58E0175C7F4B}" srcOrd="0" destOrd="0" presId="urn:microsoft.com/office/officeart/2005/8/layout/process1"/>
    <dgm:cxn modelId="{FFE1AB9B-3149-404C-903D-83BE0294A79C}" type="presOf" srcId="{4E593399-052D-49EA-AA71-161BACD04DFE}" destId="{EDEDD948-3B2C-4E66-9727-9AE8F4AFF2F5}" srcOrd="0" destOrd="0" presId="urn:microsoft.com/office/officeart/2005/8/layout/process1"/>
    <dgm:cxn modelId="{DEC125BB-5A8B-49B7-99A4-1CE0C2C5E2BB}" type="presOf" srcId="{F24114F2-5CF2-43E6-9269-9B1CD445FE4E}" destId="{870B14B2-2429-4D8E-9F6C-59BC48F1F5F9}" srcOrd="0" destOrd="0" presId="urn:microsoft.com/office/officeart/2005/8/layout/process1"/>
    <dgm:cxn modelId="{D9D457C5-9EE0-48C4-8106-E8DD8C9DB54C}" type="presOf" srcId="{38A3A3B4-3A8B-4DF4-9B69-C8955E20EAF5}" destId="{8D30BA03-2753-4104-A8B5-F64F66B8B9E5}" srcOrd="0" destOrd="0" presId="urn:microsoft.com/office/officeart/2005/8/layout/process1"/>
    <dgm:cxn modelId="{D4E730CB-C578-4C00-9FB0-F6EDF9186243}" type="presOf" srcId="{E944929E-EB11-4B0B-838F-4F440E78C7DB}" destId="{A582809E-D036-47EE-A355-C1C97C4DF36F}" srcOrd="1" destOrd="0" presId="urn:microsoft.com/office/officeart/2005/8/layout/process1"/>
    <dgm:cxn modelId="{553083CE-F551-4ED5-BB4F-8A836CD6193F}" srcId="{38A3A3B4-3A8B-4DF4-9B69-C8955E20EAF5}" destId="{4E593399-052D-49EA-AA71-161BACD04DFE}" srcOrd="3" destOrd="0" parTransId="{2A353A95-524A-454F-A47D-C754983A374D}" sibTransId="{3F487A6C-B6C5-465D-BEEC-7B27E43A5F47}"/>
    <dgm:cxn modelId="{79A159DC-7789-4BB5-8397-4268DD807BC7}" type="presOf" srcId="{E944929E-EB11-4B0B-838F-4F440E78C7DB}" destId="{C9B0E0DB-E4B0-4876-8872-3990118B88FB}" srcOrd="0" destOrd="0" presId="urn:microsoft.com/office/officeart/2005/8/layout/process1"/>
    <dgm:cxn modelId="{DDC8E5F5-3CB5-47D6-841B-6A366D717C4D}" type="presOf" srcId="{93D2226F-7B7B-49D7-A8AF-539CC63ADF0D}" destId="{BBD6474B-54F0-45E8-8F1D-E4FEDDBC92B5}" srcOrd="0" destOrd="0" presId="urn:microsoft.com/office/officeart/2005/8/layout/process1"/>
    <dgm:cxn modelId="{0616E1FB-C883-4B50-98F0-95D6ADEB7679}" srcId="{38A3A3B4-3A8B-4DF4-9B69-C8955E20EAF5}" destId="{2714BBB2-8A4F-42DD-A168-CD78F4FA1442}" srcOrd="2" destOrd="0" parTransId="{E0F3A0BF-2C03-4E22-B8D1-E035D7458AFE}" sibTransId="{9F6A34C7-A5D4-4285-92E3-B18BAB532792}"/>
    <dgm:cxn modelId="{0817CB7D-BB65-42B8-B53B-142C038DC55E}" type="presParOf" srcId="{8D30BA03-2753-4104-A8B5-F64F66B8B9E5}" destId="{BBD6474B-54F0-45E8-8F1D-E4FEDDBC92B5}" srcOrd="0" destOrd="0" presId="urn:microsoft.com/office/officeart/2005/8/layout/process1"/>
    <dgm:cxn modelId="{850C7806-CF52-4C52-84E7-6536AC99582E}" type="presParOf" srcId="{8D30BA03-2753-4104-A8B5-F64F66B8B9E5}" destId="{C9B0E0DB-E4B0-4876-8872-3990118B88FB}" srcOrd="1" destOrd="0" presId="urn:microsoft.com/office/officeart/2005/8/layout/process1"/>
    <dgm:cxn modelId="{9B3F52A5-838F-4D8C-A9FD-D3415B2EE526}" type="presParOf" srcId="{C9B0E0DB-E4B0-4876-8872-3990118B88FB}" destId="{A582809E-D036-47EE-A355-C1C97C4DF36F}" srcOrd="0" destOrd="0" presId="urn:microsoft.com/office/officeart/2005/8/layout/process1"/>
    <dgm:cxn modelId="{4E798617-AD27-47C5-9DEA-54216741BC0F}" type="presParOf" srcId="{8D30BA03-2753-4104-A8B5-F64F66B8B9E5}" destId="{870B14B2-2429-4D8E-9F6C-59BC48F1F5F9}" srcOrd="2" destOrd="0" presId="urn:microsoft.com/office/officeart/2005/8/layout/process1"/>
    <dgm:cxn modelId="{F41CA997-9718-4977-9DB7-AB36F59EFCAF}" type="presParOf" srcId="{8D30BA03-2753-4104-A8B5-F64F66B8B9E5}" destId="{42AF10E4-F17D-4BB7-97CB-02E8F9C3DC0E}" srcOrd="3" destOrd="0" presId="urn:microsoft.com/office/officeart/2005/8/layout/process1"/>
    <dgm:cxn modelId="{3526F3F2-53B2-42DA-8F97-F86B5C60E9BB}" type="presParOf" srcId="{42AF10E4-F17D-4BB7-97CB-02E8F9C3DC0E}" destId="{6DA5D0FA-F48A-4382-8D1F-CEDABBD2621F}" srcOrd="0" destOrd="0" presId="urn:microsoft.com/office/officeart/2005/8/layout/process1"/>
    <dgm:cxn modelId="{699A3C9B-CEAB-4077-820F-2D3123585D63}" type="presParOf" srcId="{8D30BA03-2753-4104-A8B5-F64F66B8B9E5}" destId="{D856E44F-87A0-4620-BA74-5A65ED9E3749}" srcOrd="4" destOrd="0" presId="urn:microsoft.com/office/officeart/2005/8/layout/process1"/>
    <dgm:cxn modelId="{8C32EE1A-7882-48EE-BD49-35AA0E154ABB}" type="presParOf" srcId="{8D30BA03-2753-4104-A8B5-F64F66B8B9E5}" destId="{56D24735-BCC8-425C-B277-58E0175C7F4B}" srcOrd="5" destOrd="0" presId="urn:microsoft.com/office/officeart/2005/8/layout/process1"/>
    <dgm:cxn modelId="{36A635F1-FD32-46D7-851E-27819FC77238}" type="presParOf" srcId="{56D24735-BCC8-425C-B277-58E0175C7F4B}" destId="{3EDDFC80-553A-4F34-A9DC-DB3E4618F133}" srcOrd="0" destOrd="0" presId="urn:microsoft.com/office/officeart/2005/8/layout/process1"/>
    <dgm:cxn modelId="{211409E7-0A53-45F9-8487-A35878D61255}" type="presParOf" srcId="{8D30BA03-2753-4104-A8B5-F64F66B8B9E5}" destId="{EDEDD948-3B2C-4E66-9727-9AE8F4AFF2F5}"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F4F6D9-8A0B-428E-B0DC-EAD2DCB824DB}"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46FA93AB-AC02-4735-9B75-1DBEBD6B20EA}">
      <dgm:prSet/>
      <dgm:spPr/>
      <dgm:t>
        <a:bodyPr/>
        <a:lstStyle/>
        <a:p>
          <a:r>
            <a:rPr lang="en-GB" b="1" dirty="0">
              <a:latin typeface="Arial" panose="020B0604020202020204" pitchFamily="34" charset="0"/>
              <a:cs typeface="Arial" panose="020B0604020202020204" pitchFamily="34" charset="0"/>
            </a:rPr>
            <a:t>CCT software </a:t>
          </a:r>
          <a:r>
            <a:rPr lang="en-GB" dirty="0">
              <a:latin typeface="Arial" panose="020B0604020202020204" pitchFamily="34" charset="0"/>
              <a:cs typeface="Arial" panose="020B0604020202020204" pitchFamily="34" charset="0"/>
            </a:rPr>
            <a:t>delivers the GED test with some advantages over the standard software install. </a:t>
          </a:r>
          <a:endParaRPr lang="en-US" dirty="0">
            <a:latin typeface="Arial" panose="020B0604020202020204" pitchFamily="34" charset="0"/>
            <a:cs typeface="Arial" panose="020B0604020202020204" pitchFamily="34" charset="0"/>
          </a:endParaRPr>
        </a:p>
      </dgm:t>
    </dgm:pt>
    <dgm:pt modelId="{3E1300A6-8AD8-43D6-8440-D9002AF75D78}" type="parTrans" cxnId="{F22C3D67-71BC-4F8C-BFCD-BA235B05C665}">
      <dgm:prSet/>
      <dgm:spPr/>
      <dgm:t>
        <a:bodyPr/>
        <a:lstStyle/>
        <a:p>
          <a:endParaRPr lang="en-US"/>
        </a:p>
      </dgm:t>
    </dgm:pt>
    <dgm:pt modelId="{F562CD9B-36F6-46D7-A32C-A6EB8A40E744}" type="sibTrans" cxnId="{F22C3D67-71BC-4F8C-BFCD-BA235B05C665}">
      <dgm:prSet/>
      <dgm:spPr/>
      <dgm:t>
        <a:bodyPr/>
        <a:lstStyle/>
        <a:p>
          <a:endParaRPr lang="en-US"/>
        </a:p>
      </dgm:t>
    </dgm:pt>
    <dgm:pt modelId="{08290D6F-31EA-4A51-A2FE-6F751A5E1B46}">
      <dgm:prSet/>
      <dgm:spPr/>
      <dgm:t>
        <a:bodyPr/>
        <a:lstStyle/>
        <a:p>
          <a:r>
            <a:rPr lang="en-GB" dirty="0">
              <a:latin typeface="Arial" panose="020B0604020202020204" pitchFamily="34" charset="0"/>
              <a:cs typeface="Arial" panose="020B0604020202020204" pitchFamily="34" charset="0"/>
            </a:rPr>
            <a:t>CCT software install is </a:t>
          </a:r>
          <a:r>
            <a:rPr lang="en-GB" b="1" dirty="0">
              <a:latin typeface="Arial" panose="020B0604020202020204" pitchFamily="34" charset="0"/>
              <a:cs typeface="Arial" panose="020B0604020202020204" pitchFamily="34" charset="0"/>
            </a:rPr>
            <a:t>faster to install </a:t>
          </a:r>
          <a:r>
            <a:rPr lang="en-GB" dirty="0">
              <a:latin typeface="Arial" panose="020B0604020202020204" pitchFamily="34" charset="0"/>
              <a:cs typeface="Arial" panose="020B0604020202020204" pitchFamily="34" charset="0"/>
            </a:rPr>
            <a:t>than the standard software.</a:t>
          </a:r>
          <a:endParaRPr lang="en-US" dirty="0">
            <a:latin typeface="Arial" panose="020B0604020202020204" pitchFamily="34" charset="0"/>
            <a:cs typeface="Arial" panose="020B0604020202020204" pitchFamily="34" charset="0"/>
          </a:endParaRPr>
        </a:p>
      </dgm:t>
    </dgm:pt>
    <dgm:pt modelId="{68038BDF-6082-4C87-B0CD-54B42C42410F}" type="parTrans" cxnId="{4C89E3D2-17E9-4169-ADEF-3F135A62D06E}">
      <dgm:prSet/>
      <dgm:spPr/>
      <dgm:t>
        <a:bodyPr/>
        <a:lstStyle/>
        <a:p>
          <a:endParaRPr lang="en-US"/>
        </a:p>
      </dgm:t>
    </dgm:pt>
    <dgm:pt modelId="{B5690E02-ADDC-479B-8A0A-FA0E91E56D9B}" type="sibTrans" cxnId="{4C89E3D2-17E9-4169-ADEF-3F135A62D06E}">
      <dgm:prSet/>
      <dgm:spPr/>
      <dgm:t>
        <a:bodyPr/>
        <a:lstStyle/>
        <a:p>
          <a:endParaRPr lang="en-US"/>
        </a:p>
      </dgm:t>
    </dgm:pt>
    <dgm:pt modelId="{47DD8DD1-D6C8-4581-8082-29C4669F34B8}">
      <dgm:prSet/>
      <dgm:spPr/>
      <dgm:t>
        <a:bodyPr/>
        <a:lstStyle/>
        <a:p>
          <a:r>
            <a:rPr lang="en-GB" dirty="0">
              <a:latin typeface="Arial" panose="020B0604020202020204" pitchFamily="34" charset="0"/>
              <a:cs typeface="Arial" panose="020B0604020202020204" pitchFamily="34" charset="0"/>
            </a:rPr>
            <a:t>CCT </a:t>
          </a:r>
          <a:r>
            <a:rPr lang="en-GB" b="1" dirty="0">
              <a:latin typeface="Arial" panose="020B0604020202020204" pitchFamily="34" charset="0"/>
              <a:cs typeface="Arial" panose="020B0604020202020204" pitchFamily="34" charset="0"/>
            </a:rPr>
            <a:t>functions as a server </a:t>
          </a:r>
          <a:r>
            <a:rPr lang="en-GB" dirty="0">
              <a:latin typeface="Arial" panose="020B0604020202020204" pitchFamily="34" charset="0"/>
              <a:cs typeface="Arial" panose="020B0604020202020204" pitchFamily="34" charset="0"/>
            </a:rPr>
            <a:t>in large testing </a:t>
          </a:r>
          <a:r>
            <a:rPr lang="en-GB" dirty="0" err="1">
              <a:latin typeface="Arial" panose="020B0604020202020204" pitchFamily="34" charset="0"/>
              <a:cs typeface="Arial" panose="020B0604020202020204" pitchFamily="34" charset="0"/>
            </a:rPr>
            <a:t>centers</a:t>
          </a:r>
          <a:r>
            <a:rPr lang="en-GB" dirty="0">
              <a:latin typeface="Arial" panose="020B0604020202020204" pitchFamily="34" charset="0"/>
              <a:cs typeface="Arial" panose="020B0604020202020204" pitchFamily="34" charset="0"/>
            </a:rPr>
            <a:t> with 15 or more computers. </a:t>
          </a:r>
          <a:endParaRPr lang="en-US" dirty="0">
            <a:latin typeface="Arial" panose="020B0604020202020204" pitchFamily="34" charset="0"/>
            <a:cs typeface="Arial" panose="020B0604020202020204" pitchFamily="34" charset="0"/>
          </a:endParaRPr>
        </a:p>
      </dgm:t>
    </dgm:pt>
    <dgm:pt modelId="{F3D6B5DA-2172-4DCE-9501-45B0CD5F1136}" type="parTrans" cxnId="{26602134-3A44-4001-B6E5-FD74CFDA6D93}">
      <dgm:prSet/>
      <dgm:spPr/>
      <dgm:t>
        <a:bodyPr/>
        <a:lstStyle/>
        <a:p>
          <a:endParaRPr lang="en-US"/>
        </a:p>
      </dgm:t>
    </dgm:pt>
    <dgm:pt modelId="{5901B969-B053-4D45-8598-4D903BFB7A62}" type="sibTrans" cxnId="{26602134-3A44-4001-B6E5-FD74CFDA6D93}">
      <dgm:prSet/>
      <dgm:spPr/>
      <dgm:t>
        <a:bodyPr/>
        <a:lstStyle/>
        <a:p>
          <a:endParaRPr lang="en-US"/>
        </a:p>
      </dgm:t>
    </dgm:pt>
    <dgm:pt modelId="{79EF7565-1807-4BB6-9BFC-7D4CA0B1CA66}">
      <dgm:prSet/>
      <dgm:spPr/>
      <dgm:t>
        <a:bodyPr/>
        <a:lstStyle/>
        <a:p>
          <a:r>
            <a:rPr lang="en-GB">
              <a:latin typeface="Arial" panose="020B0604020202020204" pitchFamily="34" charset="0"/>
              <a:cs typeface="Arial" panose="020B0604020202020204" pitchFamily="34" charset="0"/>
            </a:rPr>
            <a:t>Software updates are handled </a:t>
          </a:r>
          <a:r>
            <a:rPr lang="en-GB" b="1">
              <a:latin typeface="Arial" panose="020B0604020202020204" pitchFamily="34" charset="0"/>
              <a:cs typeface="Arial" panose="020B0604020202020204" pitchFamily="34" charset="0"/>
            </a:rPr>
            <a:t>via the cloud </a:t>
          </a:r>
          <a:r>
            <a:rPr lang="en-GB">
              <a:latin typeface="Arial" panose="020B0604020202020204" pitchFamily="34" charset="0"/>
              <a:cs typeface="Arial" panose="020B0604020202020204" pitchFamily="34" charset="0"/>
            </a:rPr>
            <a:t>(not manually).</a:t>
          </a:r>
          <a:endParaRPr lang="en-US">
            <a:latin typeface="Arial" panose="020B0604020202020204" pitchFamily="34" charset="0"/>
            <a:cs typeface="Arial" panose="020B0604020202020204" pitchFamily="34" charset="0"/>
          </a:endParaRPr>
        </a:p>
      </dgm:t>
    </dgm:pt>
    <dgm:pt modelId="{1A66F0A4-2823-4008-BD9C-58C98A69217C}" type="parTrans" cxnId="{5E08C63D-A74E-403A-B5AF-A7F4A96F2F60}">
      <dgm:prSet/>
      <dgm:spPr/>
      <dgm:t>
        <a:bodyPr/>
        <a:lstStyle/>
        <a:p>
          <a:endParaRPr lang="en-US"/>
        </a:p>
      </dgm:t>
    </dgm:pt>
    <dgm:pt modelId="{295D4A32-C42F-4D25-A709-D1A00E0254C3}" type="sibTrans" cxnId="{5E08C63D-A74E-403A-B5AF-A7F4A96F2F60}">
      <dgm:prSet/>
      <dgm:spPr/>
      <dgm:t>
        <a:bodyPr/>
        <a:lstStyle/>
        <a:p>
          <a:endParaRPr lang="en-US"/>
        </a:p>
      </dgm:t>
    </dgm:pt>
    <dgm:pt modelId="{7ACF077C-4365-4F2E-AC99-9FFD88528F34}">
      <dgm:prSet/>
      <dgm:spPr/>
      <dgm:t>
        <a:bodyPr/>
        <a:lstStyle/>
        <a:p>
          <a:r>
            <a:rPr lang="en-GB" dirty="0">
              <a:latin typeface="Arial" panose="020B0604020202020204" pitchFamily="34" charset="0"/>
              <a:cs typeface="Arial" panose="020B0604020202020204" pitchFamily="34" charset="0"/>
            </a:rPr>
            <a:t>Requires </a:t>
          </a:r>
          <a:r>
            <a:rPr lang="en-GB" b="1" dirty="0">
              <a:latin typeface="Arial" panose="020B0604020202020204" pitchFamily="34" charset="0"/>
              <a:cs typeface="Arial" panose="020B0604020202020204" pitchFamily="34" charset="0"/>
            </a:rPr>
            <a:t>internet connectivity </a:t>
          </a:r>
          <a:r>
            <a:rPr lang="en-GB" dirty="0">
              <a:latin typeface="Arial" panose="020B0604020202020204" pitchFamily="34" charset="0"/>
              <a:cs typeface="Arial" panose="020B0604020202020204" pitchFamily="34" charset="0"/>
            </a:rPr>
            <a:t>that is stable and reliable. </a:t>
          </a:r>
          <a:endParaRPr lang="en-US" dirty="0">
            <a:latin typeface="Arial" panose="020B0604020202020204" pitchFamily="34" charset="0"/>
            <a:cs typeface="Arial" panose="020B0604020202020204" pitchFamily="34" charset="0"/>
          </a:endParaRPr>
        </a:p>
      </dgm:t>
    </dgm:pt>
    <dgm:pt modelId="{7ADDF56D-525E-41DD-9DE5-9A6699990384}" type="parTrans" cxnId="{B1201950-FA8D-4FDA-9AE7-66AE2721FFC3}">
      <dgm:prSet/>
      <dgm:spPr/>
      <dgm:t>
        <a:bodyPr/>
        <a:lstStyle/>
        <a:p>
          <a:endParaRPr lang="en-US"/>
        </a:p>
      </dgm:t>
    </dgm:pt>
    <dgm:pt modelId="{D86351C4-5DED-4E81-AE00-65AF22B0E537}" type="sibTrans" cxnId="{B1201950-FA8D-4FDA-9AE7-66AE2721FFC3}">
      <dgm:prSet/>
      <dgm:spPr/>
      <dgm:t>
        <a:bodyPr/>
        <a:lstStyle/>
        <a:p>
          <a:endParaRPr lang="en-US"/>
        </a:p>
      </dgm:t>
    </dgm:pt>
    <dgm:pt modelId="{70B87CF2-A61B-481A-8E0E-66047E6F8FEE}">
      <dgm:prSet/>
      <dgm:spPr/>
      <dgm:t>
        <a:bodyPr/>
        <a:lstStyle/>
        <a:p>
          <a:r>
            <a:rPr lang="en-GB" dirty="0">
              <a:latin typeface="Arial" panose="020B0604020202020204" pitchFamily="34" charset="0"/>
              <a:cs typeface="Arial" panose="020B0604020202020204" pitchFamily="34" charset="0"/>
            </a:rPr>
            <a:t>You must be a </a:t>
          </a:r>
          <a:r>
            <a:rPr lang="en-GB" b="1" dirty="0">
              <a:latin typeface="Arial" panose="020B0604020202020204" pitchFamily="34" charset="0"/>
              <a:cs typeface="Arial" panose="020B0604020202020204" pitchFamily="34" charset="0"/>
            </a:rPr>
            <a:t>GED Only </a:t>
          </a:r>
          <a:r>
            <a:rPr lang="en-GB" dirty="0" err="1">
              <a:latin typeface="Arial" panose="020B0604020202020204" pitchFamily="34" charset="0"/>
              <a:cs typeface="Arial" panose="020B0604020202020204" pitchFamily="34" charset="0"/>
            </a:rPr>
            <a:t>center</a:t>
          </a:r>
          <a:r>
            <a:rPr lang="en-GB" dirty="0">
              <a:latin typeface="Arial" panose="020B0604020202020204" pitchFamily="34" charset="0"/>
              <a:cs typeface="Arial" panose="020B0604020202020204" pitchFamily="34" charset="0"/>
            </a:rPr>
            <a:t> in order to go the CCT route. </a:t>
          </a:r>
          <a:endParaRPr lang="en-US" dirty="0">
            <a:latin typeface="Arial" panose="020B0604020202020204" pitchFamily="34" charset="0"/>
            <a:cs typeface="Arial" panose="020B0604020202020204" pitchFamily="34" charset="0"/>
          </a:endParaRPr>
        </a:p>
      </dgm:t>
    </dgm:pt>
    <dgm:pt modelId="{481AEFA7-8E3D-49CA-BBBE-737F9AB89808}" type="parTrans" cxnId="{CCA2039C-6343-45D8-87D2-176C049AEDE2}">
      <dgm:prSet/>
      <dgm:spPr/>
      <dgm:t>
        <a:bodyPr/>
        <a:lstStyle/>
        <a:p>
          <a:endParaRPr lang="en-US"/>
        </a:p>
      </dgm:t>
    </dgm:pt>
    <dgm:pt modelId="{8BCD54FB-9920-49CA-BB1F-C29983B0AD49}" type="sibTrans" cxnId="{CCA2039C-6343-45D8-87D2-176C049AEDE2}">
      <dgm:prSet/>
      <dgm:spPr/>
      <dgm:t>
        <a:bodyPr/>
        <a:lstStyle/>
        <a:p>
          <a:endParaRPr lang="en-US"/>
        </a:p>
      </dgm:t>
    </dgm:pt>
    <dgm:pt modelId="{F4FE8C67-8D42-4DF4-B3A6-2BA528733BC9}" type="pres">
      <dgm:prSet presAssocID="{53F4F6D9-8A0B-428E-B0DC-EAD2DCB824DB}" presName="Name0" presStyleCnt="0">
        <dgm:presLayoutVars>
          <dgm:dir/>
          <dgm:animLvl val="lvl"/>
          <dgm:resizeHandles val="exact"/>
        </dgm:presLayoutVars>
      </dgm:prSet>
      <dgm:spPr/>
    </dgm:pt>
    <dgm:pt modelId="{40BF2346-6ED8-4D84-989B-3B3497535351}" type="pres">
      <dgm:prSet presAssocID="{46FA93AB-AC02-4735-9B75-1DBEBD6B20EA}" presName="linNode" presStyleCnt="0"/>
      <dgm:spPr/>
    </dgm:pt>
    <dgm:pt modelId="{ADBC990D-7AD0-4540-9C14-5244F1FD386D}" type="pres">
      <dgm:prSet presAssocID="{46FA93AB-AC02-4735-9B75-1DBEBD6B20EA}" presName="parentText" presStyleLbl="node1" presStyleIdx="0" presStyleCnt="1" custScaleX="90608" custScaleY="94133">
        <dgm:presLayoutVars>
          <dgm:chMax val="1"/>
          <dgm:bulletEnabled val="1"/>
        </dgm:presLayoutVars>
      </dgm:prSet>
      <dgm:spPr/>
    </dgm:pt>
    <dgm:pt modelId="{2544FF8C-7995-4C64-9C6F-F688C8020690}" type="pres">
      <dgm:prSet presAssocID="{46FA93AB-AC02-4735-9B75-1DBEBD6B20EA}" presName="descendantText" presStyleLbl="alignAccFollowNode1" presStyleIdx="0" presStyleCnt="1">
        <dgm:presLayoutVars>
          <dgm:bulletEnabled val="1"/>
        </dgm:presLayoutVars>
      </dgm:prSet>
      <dgm:spPr/>
    </dgm:pt>
  </dgm:ptLst>
  <dgm:cxnLst>
    <dgm:cxn modelId="{4090561D-1A21-46B3-9897-623862DF9691}" type="presOf" srcId="{53F4F6D9-8A0B-428E-B0DC-EAD2DCB824DB}" destId="{F4FE8C67-8D42-4DF4-B3A6-2BA528733BC9}" srcOrd="0" destOrd="0" presId="urn:microsoft.com/office/officeart/2005/8/layout/vList5"/>
    <dgm:cxn modelId="{26602134-3A44-4001-B6E5-FD74CFDA6D93}" srcId="{46FA93AB-AC02-4735-9B75-1DBEBD6B20EA}" destId="{47DD8DD1-D6C8-4581-8082-29C4669F34B8}" srcOrd="1" destOrd="0" parTransId="{F3D6B5DA-2172-4DCE-9501-45B0CD5F1136}" sibTransId="{5901B969-B053-4D45-8598-4D903BFB7A62}"/>
    <dgm:cxn modelId="{5E08C63D-A74E-403A-B5AF-A7F4A96F2F60}" srcId="{46FA93AB-AC02-4735-9B75-1DBEBD6B20EA}" destId="{79EF7565-1807-4BB6-9BFC-7D4CA0B1CA66}" srcOrd="2" destOrd="0" parTransId="{1A66F0A4-2823-4008-BD9C-58C98A69217C}" sibTransId="{295D4A32-C42F-4D25-A709-D1A00E0254C3}"/>
    <dgm:cxn modelId="{F22C3D67-71BC-4F8C-BFCD-BA235B05C665}" srcId="{53F4F6D9-8A0B-428E-B0DC-EAD2DCB824DB}" destId="{46FA93AB-AC02-4735-9B75-1DBEBD6B20EA}" srcOrd="0" destOrd="0" parTransId="{3E1300A6-8AD8-43D6-8440-D9002AF75D78}" sibTransId="{F562CD9B-36F6-46D7-A32C-A6EB8A40E744}"/>
    <dgm:cxn modelId="{B1201950-FA8D-4FDA-9AE7-66AE2721FFC3}" srcId="{46FA93AB-AC02-4735-9B75-1DBEBD6B20EA}" destId="{7ACF077C-4365-4F2E-AC99-9FFD88528F34}" srcOrd="3" destOrd="0" parTransId="{7ADDF56D-525E-41DD-9DE5-9A6699990384}" sibTransId="{D86351C4-5DED-4E81-AE00-65AF22B0E537}"/>
    <dgm:cxn modelId="{2F49628B-05B3-4BBB-A18B-B5F09214F104}" type="presOf" srcId="{47DD8DD1-D6C8-4581-8082-29C4669F34B8}" destId="{2544FF8C-7995-4C64-9C6F-F688C8020690}" srcOrd="0" destOrd="1" presId="urn:microsoft.com/office/officeart/2005/8/layout/vList5"/>
    <dgm:cxn modelId="{8055DB8E-99B3-48AB-B2C9-3C197C6C4EF5}" type="presOf" srcId="{08290D6F-31EA-4A51-A2FE-6F751A5E1B46}" destId="{2544FF8C-7995-4C64-9C6F-F688C8020690}" srcOrd="0" destOrd="0" presId="urn:microsoft.com/office/officeart/2005/8/layout/vList5"/>
    <dgm:cxn modelId="{CCA2039C-6343-45D8-87D2-176C049AEDE2}" srcId="{46FA93AB-AC02-4735-9B75-1DBEBD6B20EA}" destId="{70B87CF2-A61B-481A-8E0E-66047E6F8FEE}" srcOrd="4" destOrd="0" parTransId="{481AEFA7-8E3D-49CA-BBBE-737F9AB89808}" sibTransId="{8BCD54FB-9920-49CA-BB1F-C29983B0AD49}"/>
    <dgm:cxn modelId="{9AAC92B5-E33E-42A0-A918-344D0962BA99}" type="presOf" srcId="{79EF7565-1807-4BB6-9BFC-7D4CA0B1CA66}" destId="{2544FF8C-7995-4C64-9C6F-F688C8020690}" srcOrd="0" destOrd="2" presId="urn:microsoft.com/office/officeart/2005/8/layout/vList5"/>
    <dgm:cxn modelId="{DA7BD2B6-E73B-415D-AD0D-ED795E48AB12}" type="presOf" srcId="{70B87CF2-A61B-481A-8E0E-66047E6F8FEE}" destId="{2544FF8C-7995-4C64-9C6F-F688C8020690}" srcOrd="0" destOrd="4" presId="urn:microsoft.com/office/officeart/2005/8/layout/vList5"/>
    <dgm:cxn modelId="{4C89E3D2-17E9-4169-ADEF-3F135A62D06E}" srcId="{46FA93AB-AC02-4735-9B75-1DBEBD6B20EA}" destId="{08290D6F-31EA-4A51-A2FE-6F751A5E1B46}" srcOrd="0" destOrd="0" parTransId="{68038BDF-6082-4C87-B0CD-54B42C42410F}" sibTransId="{B5690E02-ADDC-479B-8A0A-FA0E91E56D9B}"/>
    <dgm:cxn modelId="{480465EB-03C9-4B2C-A55A-A1C52F1C05AD}" type="presOf" srcId="{46FA93AB-AC02-4735-9B75-1DBEBD6B20EA}" destId="{ADBC990D-7AD0-4540-9C14-5244F1FD386D}" srcOrd="0" destOrd="0" presId="urn:microsoft.com/office/officeart/2005/8/layout/vList5"/>
    <dgm:cxn modelId="{E822ADFB-0808-40CA-8B0E-3D77B50837AA}" type="presOf" srcId="{7ACF077C-4365-4F2E-AC99-9FFD88528F34}" destId="{2544FF8C-7995-4C64-9C6F-F688C8020690}" srcOrd="0" destOrd="3" presId="urn:microsoft.com/office/officeart/2005/8/layout/vList5"/>
    <dgm:cxn modelId="{111EEC09-3E14-4F0B-8D9E-29B377D51624}" type="presParOf" srcId="{F4FE8C67-8D42-4DF4-B3A6-2BA528733BC9}" destId="{40BF2346-6ED8-4D84-989B-3B3497535351}" srcOrd="0" destOrd="0" presId="urn:microsoft.com/office/officeart/2005/8/layout/vList5"/>
    <dgm:cxn modelId="{9B963D99-0A9A-45AB-9195-B505CB170CF3}" type="presParOf" srcId="{40BF2346-6ED8-4D84-989B-3B3497535351}" destId="{ADBC990D-7AD0-4540-9C14-5244F1FD386D}" srcOrd="0" destOrd="0" presId="urn:microsoft.com/office/officeart/2005/8/layout/vList5"/>
    <dgm:cxn modelId="{B6755D3B-3976-4638-9198-AE1667640D21}" type="presParOf" srcId="{40BF2346-6ED8-4D84-989B-3B3497535351}" destId="{2544FF8C-7995-4C64-9C6F-F688C802069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4BE9F6-AB07-479A-AE4D-45EFCE5DE2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4E4AE5-78D8-466C-A852-D00E875D46FE}">
      <dgm:prSet/>
      <dgm:spPr/>
      <dgm:t>
        <a:bodyPr/>
        <a:lstStyle/>
        <a:p>
          <a:r>
            <a:rPr lang="en-US" b="0" i="0" dirty="0">
              <a:latin typeface="Arial" panose="020B0604020202020204" pitchFamily="34" charset="0"/>
              <a:cs typeface="Arial" panose="020B0604020202020204" pitchFamily="34" charset="0"/>
            </a:rPr>
            <a:t>We are currently in pilot mode </a:t>
          </a:r>
          <a:endParaRPr lang="en-US" dirty="0">
            <a:latin typeface="Arial" panose="020B0604020202020204" pitchFamily="34" charset="0"/>
            <a:cs typeface="Arial" panose="020B0604020202020204" pitchFamily="34" charset="0"/>
          </a:endParaRPr>
        </a:p>
      </dgm:t>
    </dgm:pt>
    <dgm:pt modelId="{434517E2-2B92-4C1B-8C2D-518F07AD6ACB}" type="parTrans" cxnId="{E0601886-195B-4932-A611-960458A6B564}">
      <dgm:prSet/>
      <dgm:spPr/>
      <dgm:t>
        <a:bodyPr/>
        <a:lstStyle/>
        <a:p>
          <a:endParaRPr lang="en-US"/>
        </a:p>
      </dgm:t>
    </dgm:pt>
    <dgm:pt modelId="{8EB9FCED-DE90-453A-B4D4-4F0BE565B4A5}" type="sibTrans" cxnId="{E0601886-195B-4932-A611-960458A6B564}">
      <dgm:prSet/>
      <dgm:spPr/>
      <dgm:t>
        <a:bodyPr/>
        <a:lstStyle/>
        <a:p>
          <a:endParaRPr lang="en-US"/>
        </a:p>
      </dgm:t>
    </dgm:pt>
    <dgm:pt modelId="{679552AB-C673-4E0A-8B53-501597157580}" type="pres">
      <dgm:prSet presAssocID="{154BE9F6-AB07-479A-AE4D-45EFCE5DE23E}" presName="linear" presStyleCnt="0">
        <dgm:presLayoutVars>
          <dgm:animLvl val="lvl"/>
          <dgm:resizeHandles val="exact"/>
        </dgm:presLayoutVars>
      </dgm:prSet>
      <dgm:spPr/>
    </dgm:pt>
    <dgm:pt modelId="{8775D093-096E-4EAC-B3B1-DD69BAC0EFF4}" type="pres">
      <dgm:prSet presAssocID="{164E4AE5-78D8-466C-A852-D00E875D46FE}" presName="parentText" presStyleLbl="node1" presStyleIdx="0" presStyleCnt="1" custLinFactNeighborX="-31895" custLinFactNeighborY="-26549">
        <dgm:presLayoutVars>
          <dgm:chMax val="0"/>
          <dgm:bulletEnabled val="1"/>
        </dgm:presLayoutVars>
      </dgm:prSet>
      <dgm:spPr/>
    </dgm:pt>
  </dgm:ptLst>
  <dgm:cxnLst>
    <dgm:cxn modelId="{057DCF2A-65D7-49AE-B47C-1717EE1D5DCE}" type="presOf" srcId="{164E4AE5-78D8-466C-A852-D00E875D46FE}" destId="{8775D093-096E-4EAC-B3B1-DD69BAC0EFF4}" srcOrd="0" destOrd="0" presId="urn:microsoft.com/office/officeart/2005/8/layout/vList2"/>
    <dgm:cxn modelId="{E0601886-195B-4932-A611-960458A6B564}" srcId="{154BE9F6-AB07-479A-AE4D-45EFCE5DE23E}" destId="{164E4AE5-78D8-466C-A852-D00E875D46FE}" srcOrd="0" destOrd="0" parTransId="{434517E2-2B92-4C1B-8C2D-518F07AD6ACB}" sibTransId="{8EB9FCED-DE90-453A-B4D4-4F0BE565B4A5}"/>
    <dgm:cxn modelId="{D560FDC1-8795-4705-BD19-C6BE32FA0694}" type="presOf" srcId="{154BE9F6-AB07-479A-AE4D-45EFCE5DE23E}" destId="{679552AB-C673-4E0A-8B53-501597157580}" srcOrd="0" destOrd="0" presId="urn:microsoft.com/office/officeart/2005/8/layout/vList2"/>
    <dgm:cxn modelId="{B3528B2E-C914-431D-8098-3D70E087755C}" type="presParOf" srcId="{679552AB-C673-4E0A-8B53-501597157580}" destId="{8775D093-096E-4EAC-B3B1-DD69BAC0EFF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667C6-601D-430B-BCA3-65DE82A70539}">
      <dsp:nvSpPr>
        <dsp:cNvPr id="0" name=""/>
        <dsp:cNvSpPr/>
      </dsp:nvSpPr>
      <dsp:spPr>
        <a:xfrm>
          <a:off x="0" y="370"/>
          <a:ext cx="8513956" cy="8672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CE0D9-AF32-4041-9205-901EB868DA36}">
      <dsp:nvSpPr>
        <dsp:cNvPr id="0" name=""/>
        <dsp:cNvSpPr/>
      </dsp:nvSpPr>
      <dsp:spPr>
        <a:xfrm>
          <a:off x="262353" y="195509"/>
          <a:ext cx="477006" cy="4770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E77531-FC9F-4D21-8CE8-27212FB5C1A8}">
      <dsp:nvSpPr>
        <dsp:cNvPr id="0" name=""/>
        <dsp:cNvSpPr/>
      </dsp:nvSpPr>
      <dsp:spPr>
        <a:xfrm>
          <a:off x="1001712" y="370"/>
          <a:ext cx="7512243" cy="867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88" tIns="91788" rIns="91788" bIns="91788" numCol="1" spcCol="1270" anchor="ctr" anchorCtr="0">
          <a:noAutofit/>
        </a:bodyPr>
        <a:lstStyle/>
        <a:p>
          <a:pPr marL="0" lvl="0" indent="0" algn="l" defTabSz="1022350">
            <a:lnSpc>
              <a:spcPct val="90000"/>
            </a:lnSpc>
            <a:spcBef>
              <a:spcPct val="0"/>
            </a:spcBef>
            <a:spcAft>
              <a:spcPct val="35000"/>
            </a:spcAft>
            <a:buNone/>
          </a:pPr>
          <a:r>
            <a:rPr lang="en-US" sz="2300" kern="1200"/>
            <a:t>Available in English and Spanish </a:t>
          </a:r>
        </a:p>
      </dsp:txBody>
      <dsp:txXfrm>
        <a:off x="1001712" y="370"/>
        <a:ext cx="7512243" cy="867283"/>
      </dsp:txXfrm>
    </dsp:sp>
    <dsp:sp modelId="{CBB7CA2D-6F49-45EA-82A8-DE014C202EC2}">
      <dsp:nvSpPr>
        <dsp:cNvPr id="0" name=""/>
        <dsp:cNvSpPr/>
      </dsp:nvSpPr>
      <dsp:spPr>
        <a:xfrm>
          <a:off x="0" y="1084475"/>
          <a:ext cx="8513956" cy="8672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36A47F-A1E9-4AC8-B387-30F4133BF8F2}">
      <dsp:nvSpPr>
        <dsp:cNvPr id="0" name=""/>
        <dsp:cNvSpPr/>
      </dsp:nvSpPr>
      <dsp:spPr>
        <a:xfrm>
          <a:off x="262353" y="1279613"/>
          <a:ext cx="477006" cy="4770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FF97AA-7359-4A75-A0DC-5DD09C44F1FD}">
      <dsp:nvSpPr>
        <dsp:cNvPr id="0" name=""/>
        <dsp:cNvSpPr/>
      </dsp:nvSpPr>
      <dsp:spPr>
        <a:xfrm>
          <a:off x="1001712" y="1084475"/>
          <a:ext cx="3831280" cy="867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88" tIns="91788" rIns="91788" bIns="91788" numCol="1" spcCol="1270" anchor="ctr" anchorCtr="0">
          <a:noAutofit/>
        </a:bodyPr>
        <a:lstStyle/>
        <a:p>
          <a:pPr marL="0" lvl="0" indent="0" algn="l" defTabSz="1022350">
            <a:lnSpc>
              <a:spcPct val="90000"/>
            </a:lnSpc>
            <a:spcBef>
              <a:spcPct val="0"/>
            </a:spcBef>
            <a:spcAft>
              <a:spcPct val="35000"/>
            </a:spcAft>
            <a:buNone/>
          </a:pPr>
          <a:r>
            <a:rPr lang="en-US" sz="2300" kern="1200"/>
            <a:t>A wide array of accommodations are available</a:t>
          </a:r>
        </a:p>
      </dsp:txBody>
      <dsp:txXfrm>
        <a:off x="1001712" y="1084475"/>
        <a:ext cx="3831280" cy="867283"/>
      </dsp:txXfrm>
    </dsp:sp>
    <dsp:sp modelId="{DF41E0C8-CBF9-4763-8DC4-282790E08E77}">
      <dsp:nvSpPr>
        <dsp:cNvPr id="0" name=""/>
        <dsp:cNvSpPr/>
      </dsp:nvSpPr>
      <dsp:spPr>
        <a:xfrm>
          <a:off x="4832992" y="1084475"/>
          <a:ext cx="3680963" cy="867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88" tIns="91788" rIns="91788" bIns="91788" numCol="1" spcCol="1270" anchor="ctr" anchorCtr="0">
          <a:noAutofit/>
        </a:bodyPr>
        <a:lstStyle/>
        <a:p>
          <a:pPr marL="0" lvl="0" indent="0" algn="l" defTabSz="488950">
            <a:lnSpc>
              <a:spcPct val="90000"/>
            </a:lnSpc>
            <a:spcBef>
              <a:spcPct val="0"/>
            </a:spcBef>
            <a:spcAft>
              <a:spcPct val="35000"/>
            </a:spcAft>
            <a:buNone/>
          </a:pPr>
          <a:r>
            <a:rPr lang="en-US" sz="1100" kern="1200"/>
            <a:t>Including extended time, additional breaks, reader/recorder, private room, screen reader (JAWS) and many more</a:t>
          </a:r>
        </a:p>
        <a:p>
          <a:pPr marL="0" lvl="0" indent="0" algn="l" defTabSz="488950">
            <a:lnSpc>
              <a:spcPct val="90000"/>
            </a:lnSpc>
            <a:spcBef>
              <a:spcPct val="0"/>
            </a:spcBef>
            <a:spcAft>
              <a:spcPct val="35000"/>
            </a:spcAft>
            <a:buNone/>
          </a:pPr>
          <a:r>
            <a:rPr lang="en-US" sz="1100" kern="1200"/>
            <a:t>Visit the </a:t>
          </a:r>
          <a:r>
            <a:rPr lang="en-US" sz="1100" kern="1200">
              <a:hlinkClick xmlns:r="http://schemas.openxmlformats.org/officeDocument/2006/relationships" r:id="rId5"/>
            </a:rPr>
            <a:t>GEDTS Accommodations Information Page</a:t>
          </a:r>
          <a:endParaRPr lang="en-US" sz="1100" kern="1200"/>
        </a:p>
      </dsp:txBody>
      <dsp:txXfrm>
        <a:off x="4832992" y="1084475"/>
        <a:ext cx="3680963" cy="867283"/>
      </dsp:txXfrm>
    </dsp:sp>
    <dsp:sp modelId="{5094DE83-15DA-4194-B089-F98941F2D05D}">
      <dsp:nvSpPr>
        <dsp:cNvPr id="0" name=""/>
        <dsp:cNvSpPr/>
      </dsp:nvSpPr>
      <dsp:spPr>
        <a:xfrm>
          <a:off x="0" y="2168579"/>
          <a:ext cx="8513956" cy="8672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2DE1E-CFDE-4ADB-9E83-1D4FA2DAA388}">
      <dsp:nvSpPr>
        <dsp:cNvPr id="0" name=""/>
        <dsp:cNvSpPr/>
      </dsp:nvSpPr>
      <dsp:spPr>
        <a:xfrm>
          <a:off x="262353" y="2363718"/>
          <a:ext cx="477006" cy="47700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DE5E1-2078-4E47-8D50-AEFB2137BD35}">
      <dsp:nvSpPr>
        <dsp:cNvPr id="0" name=""/>
        <dsp:cNvSpPr/>
      </dsp:nvSpPr>
      <dsp:spPr>
        <a:xfrm>
          <a:off x="1001712" y="2168579"/>
          <a:ext cx="7512243" cy="867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88" tIns="91788" rIns="91788" bIns="91788" numCol="1" spcCol="1270" anchor="ctr" anchorCtr="0">
          <a:noAutofit/>
        </a:bodyPr>
        <a:lstStyle/>
        <a:p>
          <a:pPr marL="0" lvl="0" indent="0" algn="l" defTabSz="1022350">
            <a:lnSpc>
              <a:spcPct val="90000"/>
            </a:lnSpc>
            <a:spcBef>
              <a:spcPct val="0"/>
            </a:spcBef>
            <a:spcAft>
              <a:spcPct val="35000"/>
            </a:spcAft>
            <a:buNone/>
          </a:pPr>
          <a:r>
            <a:rPr lang="en-US" sz="2300" kern="1200"/>
            <a:t>The official GED</a:t>
          </a:r>
          <a:r>
            <a:rPr lang="en-US" sz="2300" kern="1200" spc="-75" baseline="30000">
              <a:latin typeface="Arial"/>
              <a:cs typeface="Arial"/>
            </a:rPr>
            <a:t>®</a:t>
          </a:r>
          <a:r>
            <a:rPr lang="en-US" sz="2300" kern="1200"/>
            <a:t> Practice test is called the GED Ready</a:t>
          </a:r>
        </a:p>
      </dsp:txBody>
      <dsp:txXfrm>
        <a:off x="1001712" y="2168579"/>
        <a:ext cx="7512243" cy="867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9A3B9-D5B3-4B3B-8B6B-263AF4D914D7}">
      <dsp:nvSpPr>
        <dsp:cNvPr id="0" name=""/>
        <dsp:cNvSpPr/>
      </dsp:nvSpPr>
      <dsp:spPr>
        <a:xfrm>
          <a:off x="670083" y="0"/>
          <a:ext cx="7594282" cy="435946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31FAF5-44EA-4F07-9159-F9CEBA377DE3}">
      <dsp:nvSpPr>
        <dsp:cNvPr id="0" name=""/>
        <dsp:cNvSpPr/>
      </dsp:nvSpPr>
      <dsp:spPr>
        <a:xfrm>
          <a:off x="4471" y="1307838"/>
          <a:ext cx="2150724" cy="17437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If a Tester will be released before they can test again at your facility you can ask if it is possible that they be allowed to test earlier</a:t>
          </a:r>
        </a:p>
      </dsp:txBody>
      <dsp:txXfrm>
        <a:off x="89596" y="1392963"/>
        <a:ext cx="1980474" cy="1573534"/>
      </dsp:txXfrm>
    </dsp:sp>
    <dsp:sp modelId="{9DCF5A2E-A092-4556-AC33-F6D814AB9F67}">
      <dsp:nvSpPr>
        <dsp:cNvPr id="0" name=""/>
        <dsp:cNvSpPr/>
      </dsp:nvSpPr>
      <dsp:spPr>
        <a:xfrm>
          <a:off x="2262732" y="1307838"/>
          <a:ext cx="2150724" cy="174378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Send an email to </a:t>
          </a:r>
          <a:r>
            <a:rPr lang="en-US" sz="1400" b="1"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Operations@GED.com</a:t>
          </a:r>
          <a:r>
            <a:rPr lang="en-US" sz="1400" b="1" kern="1200" dirty="0">
              <a:solidFill>
                <a:schemeClr val="tx1"/>
              </a:solidFill>
            </a:rPr>
            <a:t> </a:t>
          </a:r>
          <a:r>
            <a:rPr lang="en-US" sz="1400" b="1" kern="1200" dirty="0"/>
            <a:t>with the reason for the request and a screenshot that shows the testing activity in the Tester’s GED account</a:t>
          </a:r>
        </a:p>
      </dsp:txBody>
      <dsp:txXfrm>
        <a:off x="2347857" y="1392963"/>
        <a:ext cx="1980474" cy="1573534"/>
      </dsp:txXfrm>
    </dsp:sp>
    <dsp:sp modelId="{5AC09EE0-C494-4149-92A1-5F6CC52A27ED}">
      <dsp:nvSpPr>
        <dsp:cNvPr id="0" name=""/>
        <dsp:cNvSpPr/>
      </dsp:nvSpPr>
      <dsp:spPr>
        <a:xfrm>
          <a:off x="4520993" y="1307838"/>
          <a:ext cx="2150724" cy="1743784"/>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Be sure to include the Tester’s first and last name as well as their GED ID number</a:t>
          </a:r>
        </a:p>
      </dsp:txBody>
      <dsp:txXfrm>
        <a:off x="4606118" y="1392963"/>
        <a:ext cx="1980474" cy="1573534"/>
      </dsp:txXfrm>
    </dsp:sp>
    <dsp:sp modelId="{C7127073-283E-4C2A-BAC5-2401A1764A69}">
      <dsp:nvSpPr>
        <dsp:cNvPr id="0" name=""/>
        <dsp:cNvSpPr/>
      </dsp:nvSpPr>
      <dsp:spPr>
        <a:xfrm>
          <a:off x="6779253" y="1307838"/>
          <a:ext cx="2150724" cy="17437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Be sure to state the date of their planned release</a:t>
          </a:r>
        </a:p>
      </dsp:txBody>
      <dsp:txXfrm>
        <a:off x="6864378" y="1392963"/>
        <a:ext cx="1980474" cy="15735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8BDB5-D7BF-41CA-B95F-17AC3B030660}">
      <dsp:nvSpPr>
        <dsp:cNvPr id="0" name=""/>
        <dsp:cNvSpPr/>
      </dsp:nvSpPr>
      <dsp:spPr>
        <a:xfrm>
          <a:off x="663410" y="1759123"/>
          <a:ext cx="3050783" cy="1525391"/>
        </a:xfrm>
        <a:prstGeom prst="roundRect">
          <a:avLst>
            <a:gd name="adj" fmla="val 10000"/>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RLA </a:t>
          </a:r>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Order sequences of events in texts</a:t>
          </a:r>
        </a:p>
      </dsp:txBody>
      <dsp:txXfrm>
        <a:off x="708087" y="1803800"/>
        <a:ext cx="2961429" cy="1436037"/>
      </dsp:txXfrm>
    </dsp:sp>
    <dsp:sp modelId="{4041D908-C36F-418E-9E2B-E1A5FC9A5561}">
      <dsp:nvSpPr>
        <dsp:cNvPr id="0" name=""/>
        <dsp:cNvSpPr/>
      </dsp:nvSpPr>
      <dsp:spPr>
        <a:xfrm rot="18289469">
          <a:off x="3255895" y="1617499"/>
          <a:ext cx="2136909" cy="54438"/>
        </a:xfrm>
        <a:custGeom>
          <a:avLst/>
          <a:gdLst/>
          <a:ahLst/>
          <a:cxnLst/>
          <a:rect l="0" t="0" r="0" b="0"/>
          <a:pathLst>
            <a:path>
              <a:moveTo>
                <a:pt x="0" y="27219"/>
              </a:moveTo>
              <a:lnTo>
                <a:pt x="2136909"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70927" y="1591296"/>
        <a:ext cx="106845" cy="106845"/>
      </dsp:txXfrm>
    </dsp:sp>
    <dsp:sp modelId="{99588CE0-D9F0-4F24-A3DE-6AA95D2DC516}">
      <dsp:nvSpPr>
        <dsp:cNvPr id="0" name=""/>
        <dsp:cNvSpPr/>
      </dsp:nvSpPr>
      <dsp:spPr>
        <a:xfrm>
          <a:off x="4934506" y="4923"/>
          <a:ext cx="3050783" cy="152539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Social Studies</a:t>
          </a:r>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Identify the chronological structure of a historical narrative and sequence steps in a process</a:t>
          </a:r>
        </a:p>
      </dsp:txBody>
      <dsp:txXfrm>
        <a:off x="4979183" y="49600"/>
        <a:ext cx="2961429" cy="1436037"/>
      </dsp:txXfrm>
    </dsp:sp>
    <dsp:sp modelId="{5FECD28C-EDD9-4A93-9405-E482F9B32A72}">
      <dsp:nvSpPr>
        <dsp:cNvPr id="0" name=""/>
        <dsp:cNvSpPr/>
      </dsp:nvSpPr>
      <dsp:spPr>
        <a:xfrm>
          <a:off x="3714193" y="2494599"/>
          <a:ext cx="1220313" cy="54438"/>
        </a:xfrm>
        <a:custGeom>
          <a:avLst/>
          <a:gdLst/>
          <a:ahLst/>
          <a:cxnLst/>
          <a:rect l="0" t="0" r="0" b="0"/>
          <a:pathLst>
            <a:path>
              <a:moveTo>
                <a:pt x="0" y="27219"/>
              </a:moveTo>
              <a:lnTo>
                <a:pt x="1220313"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93842" y="2491311"/>
        <a:ext cx="61015" cy="61015"/>
      </dsp:txXfrm>
    </dsp:sp>
    <dsp:sp modelId="{17807FBE-A45E-4003-B68C-8C34EB68079E}">
      <dsp:nvSpPr>
        <dsp:cNvPr id="0" name=""/>
        <dsp:cNvSpPr/>
      </dsp:nvSpPr>
      <dsp:spPr>
        <a:xfrm>
          <a:off x="4934506" y="1759123"/>
          <a:ext cx="3050783" cy="152539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Science</a:t>
          </a:r>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Reason from data or evidence to a conclusion</a:t>
          </a:r>
        </a:p>
        <a:p>
          <a:pPr marL="0" lvl="0" indent="0" algn="ctr" defTabSz="800100">
            <a:lnSpc>
              <a:spcPct val="90000"/>
            </a:lnSpc>
            <a:spcBef>
              <a:spcPct val="0"/>
            </a:spcBef>
            <a:spcAft>
              <a:spcPct val="35000"/>
            </a:spcAft>
            <a:buNone/>
          </a:pPr>
          <a:endParaRPr lang="en-US" sz="1800" kern="1200"/>
        </a:p>
      </dsp:txBody>
      <dsp:txXfrm>
        <a:off x="4979183" y="1803800"/>
        <a:ext cx="2961429" cy="1436037"/>
      </dsp:txXfrm>
    </dsp:sp>
    <dsp:sp modelId="{8A6B9B6C-A7EE-4F56-B55D-C4CBFD1B524C}">
      <dsp:nvSpPr>
        <dsp:cNvPr id="0" name=""/>
        <dsp:cNvSpPr/>
      </dsp:nvSpPr>
      <dsp:spPr>
        <a:xfrm rot="3310531">
          <a:off x="3255895" y="3371699"/>
          <a:ext cx="2136909" cy="54438"/>
        </a:xfrm>
        <a:custGeom>
          <a:avLst/>
          <a:gdLst/>
          <a:ahLst/>
          <a:cxnLst/>
          <a:rect l="0" t="0" r="0" b="0"/>
          <a:pathLst>
            <a:path>
              <a:moveTo>
                <a:pt x="0" y="27219"/>
              </a:moveTo>
              <a:lnTo>
                <a:pt x="2136909"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70927" y="3345496"/>
        <a:ext cx="106845" cy="106845"/>
      </dsp:txXfrm>
    </dsp:sp>
    <dsp:sp modelId="{0273FAE8-8E75-4661-A3B0-EFA347B35918}">
      <dsp:nvSpPr>
        <dsp:cNvPr id="0" name=""/>
        <dsp:cNvSpPr/>
      </dsp:nvSpPr>
      <dsp:spPr>
        <a:xfrm>
          <a:off x="4934506" y="3513323"/>
          <a:ext cx="3050783" cy="152539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Mathematics</a:t>
          </a:r>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Search for and recognize entry point for solving a problem and plan a solution pathway </a:t>
          </a:r>
        </a:p>
        <a:p>
          <a:pPr marL="0" lvl="0" indent="0" algn="ctr" defTabSz="800100">
            <a:lnSpc>
              <a:spcPct val="90000"/>
            </a:lnSpc>
            <a:spcBef>
              <a:spcPct val="0"/>
            </a:spcBef>
            <a:spcAft>
              <a:spcPct val="35000"/>
            </a:spcAft>
            <a:buNone/>
          </a:pPr>
          <a:endParaRPr lang="en-US" sz="1600" kern="1200"/>
        </a:p>
      </dsp:txBody>
      <dsp:txXfrm>
        <a:off x="4979183" y="3558000"/>
        <a:ext cx="2961429" cy="1436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B517D-7F0C-44D7-9C63-7DE348F997F0}">
      <dsp:nvSpPr>
        <dsp:cNvPr id="0" name=""/>
        <dsp:cNvSpPr/>
      </dsp:nvSpPr>
      <dsp:spPr>
        <a:xfrm>
          <a:off x="0" y="637162"/>
          <a:ext cx="8513957" cy="700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Test Administrators should closely monitor testing and be watching for possible cheating</a:t>
          </a:r>
        </a:p>
      </dsp:txBody>
      <dsp:txXfrm>
        <a:off x="34183" y="671345"/>
        <a:ext cx="8445591" cy="631878"/>
      </dsp:txXfrm>
    </dsp:sp>
    <dsp:sp modelId="{5032F360-6505-4433-B525-A6FFA223B958}">
      <dsp:nvSpPr>
        <dsp:cNvPr id="0" name=""/>
        <dsp:cNvSpPr/>
      </dsp:nvSpPr>
      <dsp:spPr>
        <a:xfrm>
          <a:off x="0" y="1392127"/>
          <a:ext cx="8513957" cy="700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If an administrator catches a Tester cheating, remove the Tester from testing and put the test in </a:t>
          </a:r>
          <a:r>
            <a:rPr lang="en-US" sz="1900" u="sng" kern="1200" dirty="0">
              <a:latin typeface="Arial" panose="020B0604020202020204" pitchFamily="34" charset="0"/>
              <a:cs typeface="Arial" panose="020B0604020202020204" pitchFamily="34" charset="0"/>
            </a:rPr>
            <a:t>unscheduled break mode.</a:t>
          </a:r>
          <a:r>
            <a:rPr lang="en-US" sz="1900" kern="1200" dirty="0">
              <a:latin typeface="Arial" panose="020B0604020202020204" pitchFamily="34" charset="0"/>
              <a:cs typeface="Arial" panose="020B0604020202020204" pitchFamily="34" charset="0"/>
            </a:rPr>
            <a:t> Then let the time run out</a:t>
          </a:r>
        </a:p>
      </dsp:txBody>
      <dsp:txXfrm>
        <a:off x="34183" y="1426310"/>
        <a:ext cx="8445591" cy="631878"/>
      </dsp:txXfrm>
    </dsp:sp>
    <dsp:sp modelId="{A3F5AE4A-AFE3-4276-91A7-A9235AFCA14B}">
      <dsp:nvSpPr>
        <dsp:cNvPr id="0" name=""/>
        <dsp:cNvSpPr/>
      </dsp:nvSpPr>
      <dsp:spPr>
        <a:xfrm>
          <a:off x="0" y="2092372"/>
          <a:ext cx="8513957"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318"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dirty="0">
              <a:latin typeface="Arial" panose="020B0604020202020204" pitchFamily="34" charset="0"/>
              <a:cs typeface="Arial" panose="020B0604020202020204" pitchFamily="34" charset="0"/>
            </a:rPr>
            <a:t>Remember to create a case in </a:t>
          </a:r>
          <a:r>
            <a:rPr lang="en-US" sz="1500" b="1" kern="1200" dirty="0">
              <a:latin typeface="Arial" panose="020B0604020202020204" pitchFamily="34" charset="0"/>
              <a:cs typeface="Arial" panose="020B0604020202020204" pitchFamily="34" charset="0"/>
            </a:rPr>
            <a:t>Service Direct </a:t>
          </a:r>
          <a:r>
            <a:rPr lang="en-US" sz="1500" kern="1200" dirty="0">
              <a:latin typeface="Arial" panose="020B0604020202020204" pitchFamily="34" charset="0"/>
              <a:cs typeface="Arial" panose="020B0604020202020204" pitchFamily="34" charset="0"/>
            </a:rPr>
            <a:t>as soon as possible as a </a:t>
          </a:r>
          <a:r>
            <a:rPr lang="en-US" sz="1500" b="1" kern="1200" dirty="0">
              <a:latin typeface="Arial" panose="020B0604020202020204" pitchFamily="34" charset="0"/>
              <a:cs typeface="Arial" panose="020B0604020202020204" pitchFamily="34" charset="0"/>
            </a:rPr>
            <a:t>“Candidate Error” </a:t>
          </a:r>
          <a:r>
            <a:rPr lang="en-US" sz="1500" kern="1200" dirty="0">
              <a:latin typeface="Arial" panose="020B0604020202020204" pitchFamily="34" charset="0"/>
              <a:cs typeface="Arial" panose="020B0604020202020204" pitchFamily="34" charset="0"/>
            </a:rPr>
            <a:t>type of case</a:t>
          </a:r>
        </a:p>
        <a:p>
          <a:pPr marL="114300" lvl="1" indent="-114300" algn="l" defTabSz="666750" rtl="0">
            <a:lnSpc>
              <a:spcPct val="90000"/>
            </a:lnSpc>
            <a:spcBef>
              <a:spcPct val="0"/>
            </a:spcBef>
            <a:spcAft>
              <a:spcPct val="20000"/>
            </a:spcAft>
            <a:buChar char="•"/>
          </a:pPr>
          <a:r>
            <a:rPr lang="en-US" sz="1500" kern="1200" dirty="0">
              <a:latin typeface="Arial" panose="020B0604020202020204" pitchFamily="34" charset="0"/>
              <a:cs typeface="Arial" panose="020B0604020202020204" pitchFamily="34" charset="0"/>
            </a:rPr>
            <a:t>Code the cases correctly to avoid delays</a:t>
          </a:r>
        </a:p>
      </dsp:txBody>
      <dsp:txXfrm>
        <a:off x="0" y="2092372"/>
        <a:ext cx="8513957" cy="668609"/>
      </dsp:txXfrm>
    </dsp:sp>
    <dsp:sp modelId="{D32822D6-F657-4B43-918C-DBE7A56D89CD}">
      <dsp:nvSpPr>
        <dsp:cNvPr id="0" name=""/>
        <dsp:cNvSpPr/>
      </dsp:nvSpPr>
      <dsp:spPr>
        <a:xfrm>
          <a:off x="0" y="2750933"/>
          <a:ext cx="8513957" cy="700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Circulate through the room every 10-20 minutes during test events</a:t>
          </a:r>
        </a:p>
      </dsp:txBody>
      <dsp:txXfrm>
        <a:off x="34183" y="2785116"/>
        <a:ext cx="8445591" cy="631878"/>
      </dsp:txXfrm>
    </dsp:sp>
    <dsp:sp modelId="{3C3BFD91-BF72-4082-BBA0-9BE95E720132}">
      <dsp:nvSpPr>
        <dsp:cNvPr id="0" name=""/>
        <dsp:cNvSpPr/>
      </dsp:nvSpPr>
      <dsp:spPr>
        <a:xfrm>
          <a:off x="0" y="3515947"/>
          <a:ext cx="8513957" cy="700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Be aware of any other suspicious activity</a:t>
          </a:r>
        </a:p>
      </dsp:txBody>
      <dsp:txXfrm>
        <a:off x="34183" y="3550130"/>
        <a:ext cx="8445591" cy="631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6474B-54F0-45E8-8F1D-E4FEDDBC92B5}">
      <dsp:nvSpPr>
        <dsp:cNvPr id="0" name=""/>
        <dsp:cNvSpPr/>
      </dsp:nvSpPr>
      <dsp:spPr>
        <a:xfrm>
          <a:off x="3741" y="595283"/>
          <a:ext cx="1635860" cy="16256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Report testing misconduct or any other candidate issues</a:t>
          </a:r>
        </a:p>
      </dsp:txBody>
      <dsp:txXfrm>
        <a:off x="51354" y="642896"/>
        <a:ext cx="1540634" cy="1530410"/>
      </dsp:txXfrm>
    </dsp:sp>
    <dsp:sp modelId="{C9B0E0DB-E4B0-4876-8872-3990118B88FB}">
      <dsp:nvSpPr>
        <dsp:cNvPr id="0" name=""/>
        <dsp:cNvSpPr/>
      </dsp:nvSpPr>
      <dsp:spPr>
        <a:xfrm>
          <a:off x="1803187" y="1205255"/>
          <a:ext cx="346802" cy="405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03187" y="1286394"/>
        <a:ext cx="242761" cy="243415"/>
      </dsp:txXfrm>
    </dsp:sp>
    <dsp:sp modelId="{870B14B2-2429-4D8E-9F6C-59BC48F1F5F9}">
      <dsp:nvSpPr>
        <dsp:cNvPr id="0" name=""/>
        <dsp:cNvSpPr/>
      </dsp:nvSpPr>
      <dsp:spPr>
        <a:xfrm>
          <a:off x="2293945" y="595283"/>
          <a:ext cx="1635860" cy="16256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Report group cancellations</a:t>
          </a:r>
        </a:p>
      </dsp:txBody>
      <dsp:txXfrm>
        <a:off x="2341558" y="642896"/>
        <a:ext cx="1540634" cy="1530410"/>
      </dsp:txXfrm>
    </dsp:sp>
    <dsp:sp modelId="{42AF10E4-F17D-4BB7-97CB-02E8F9C3DC0E}">
      <dsp:nvSpPr>
        <dsp:cNvPr id="0" name=""/>
        <dsp:cNvSpPr/>
      </dsp:nvSpPr>
      <dsp:spPr>
        <a:xfrm>
          <a:off x="4093391" y="1205255"/>
          <a:ext cx="346802" cy="405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93391" y="1286394"/>
        <a:ext cx="242761" cy="243415"/>
      </dsp:txXfrm>
    </dsp:sp>
    <dsp:sp modelId="{D856E44F-87A0-4620-BA74-5A65ED9E3749}">
      <dsp:nvSpPr>
        <dsp:cNvPr id="0" name=""/>
        <dsp:cNvSpPr/>
      </dsp:nvSpPr>
      <dsp:spPr>
        <a:xfrm>
          <a:off x="4584150" y="595283"/>
          <a:ext cx="1635860" cy="16256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Order materials</a:t>
          </a:r>
        </a:p>
      </dsp:txBody>
      <dsp:txXfrm>
        <a:off x="4631763" y="642896"/>
        <a:ext cx="1540634" cy="1530410"/>
      </dsp:txXfrm>
    </dsp:sp>
    <dsp:sp modelId="{56D24735-BCC8-425C-B277-58E0175C7F4B}">
      <dsp:nvSpPr>
        <dsp:cNvPr id="0" name=""/>
        <dsp:cNvSpPr/>
      </dsp:nvSpPr>
      <dsp:spPr>
        <a:xfrm>
          <a:off x="6383596" y="1205255"/>
          <a:ext cx="346802" cy="405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383596" y="1286394"/>
        <a:ext cx="242761" cy="243415"/>
      </dsp:txXfrm>
    </dsp:sp>
    <dsp:sp modelId="{EDEDD948-3B2C-4E66-9727-9AE8F4AFF2F5}">
      <dsp:nvSpPr>
        <dsp:cNvPr id="0" name=""/>
        <dsp:cNvSpPr/>
      </dsp:nvSpPr>
      <dsp:spPr>
        <a:xfrm>
          <a:off x="6874354" y="595283"/>
          <a:ext cx="1635860" cy="16256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Provide and receive updates on cases</a:t>
          </a:r>
        </a:p>
      </dsp:txBody>
      <dsp:txXfrm>
        <a:off x="6921967" y="642896"/>
        <a:ext cx="1540634" cy="15304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4FF8C-7995-4C64-9C6F-F688C8020690}">
      <dsp:nvSpPr>
        <dsp:cNvPr id="0" name=""/>
        <dsp:cNvSpPr/>
      </dsp:nvSpPr>
      <dsp:spPr>
        <a:xfrm rot="5400000">
          <a:off x="3027437" y="-534936"/>
          <a:ext cx="2413460" cy="408669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CCT software install is </a:t>
          </a:r>
          <a:r>
            <a:rPr lang="en-GB" sz="1500" b="1" kern="1200" dirty="0">
              <a:latin typeface="Arial" panose="020B0604020202020204" pitchFamily="34" charset="0"/>
              <a:cs typeface="Arial" panose="020B0604020202020204" pitchFamily="34" charset="0"/>
            </a:rPr>
            <a:t>faster to install </a:t>
          </a:r>
          <a:r>
            <a:rPr lang="en-GB" sz="1500" kern="1200" dirty="0">
              <a:latin typeface="Arial" panose="020B0604020202020204" pitchFamily="34" charset="0"/>
              <a:cs typeface="Arial" panose="020B0604020202020204" pitchFamily="34" charset="0"/>
            </a:rPr>
            <a:t>than the standard software.</a:t>
          </a: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CCT </a:t>
          </a:r>
          <a:r>
            <a:rPr lang="en-GB" sz="1500" b="1" kern="1200" dirty="0">
              <a:latin typeface="Arial" panose="020B0604020202020204" pitchFamily="34" charset="0"/>
              <a:cs typeface="Arial" panose="020B0604020202020204" pitchFamily="34" charset="0"/>
            </a:rPr>
            <a:t>functions as a server </a:t>
          </a:r>
          <a:r>
            <a:rPr lang="en-GB" sz="1500" kern="1200" dirty="0">
              <a:latin typeface="Arial" panose="020B0604020202020204" pitchFamily="34" charset="0"/>
              <a:cs typeface="Arial" panose="020B0604020202020204" pitchFamily="34" charset="0"/>
            </a:rPr>
            <a:t>in large testing </a:t>
          </a:r>
          <a:r>
            <a:rPr lang="en-GB" sz="1500" kern="1200" dirty="0" err="1">
              <a:latin typeface="Arial" panose="020B0604020202020204" pitchFamily="34" charset="0"/>
              <a:cs typeface="Arial" panose="020B0604020202020204" pitchFamily="34" charset="0"/>
            </a:rPr>
            <a:t>centers</a:t>
          </a:r>
          <a:r>
            <a:rPr lang="en-GB" sz="1500" kern="1200" dirty="0">
              <a:latin typeface="Arial" panose="020B0604020202020204" pitchFamily="34" charset="0"/>
              <a:cs typeface="Arial" panose="020B0604020202020204" pitchFamily="34" charset="0"/>
            </a:rPr>
            <a:t> with 15 or more computers. </a:t>
          </a: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GB" sz="1500" kern="1200">
              <a:latin typeface="Arial" panose="020B0604020202020204" pitchFamily="34" charset="0"/>
              <a:cs typeface="Arial" panose="020B0604020202020204" pitchFamily="34" charset="0"/>
            </a:rPr>
            <a:t>Software updates are handled </a:t>
          </a:r>
          <a:r>
            <a:rPr lang="en-GB" sz="1500" b="1" kern="1200">
              <a:latin typeface="Arial" panose="020B0604020202020204" pitchFamily="34" charset="0"/>
              <a:cs typeface="Arial" panose="020B0604020202020204" pitchFamily="34" charset="0"/>
            </a:rPr>
            <a:t>via the cloud </a:t>
          </a:r>
          <a:r>
            <a:rPr lang="en-GB" sz="1500" kern="1200">
              <a:latin typeface="Arial" panose="020B0604020202020204" pitchFamily="34" charset="0"/>
              <a:cs typeface="Arial" panose="020B0604020202020204" pitchFamily="34" charset="0"/>
            </a:rPr>
            <a:t>(not manually).</a:t>
          </a:r>
          <a:endParaRPr lang="en-US" sz="1500" kern="120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Requires </a:t>
          </a:r>
          <a:r>
            <a:rPr lang="en-GB" sz="1500" b="1" kern="1200" dirty="0">
              <a:latin typeface="Arial" panose="020B0604020202020204" pitchFamily="34" charset="0"/>
              <a:cs typeface="Arial" panose="020B0604020202020204" pitchFamily="34" charset="0"/>
            </a:rPr>
            <a:t>internet connectivity </a:t>
          </a:r>
          <a:r>
            <a:rPr lang="en-GB" sz="1500" kern="1200" dirty="0">
              <a:latin typeface="Arial" panose="020B0604020202020204" pitchFamily="34" charset="0"/>
              <a:cs typeface="Arial" panose="020B0604020202020204" pitchFamily="34" charset="0"/>
            </a:rPr>
            <a:t>that is stable and reliable. </a:t>
          </a: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You must be a </a:t>
          </a:r>
          <a:r>
            <a:rPr lang="en-GB" sz="1500" b="1" kern="1200" dirty="0">
              <a:latin typeface="Arial" panose="020B0604020202020204" pitchFamily="34" charset="0"/>
              <a:cs typeface="Arial" panose="020B0604020202020204" pitchFamily="34" charset="0"/>
            </a:rPr>
            <a:t>GED Only </a:t>
          </a:r>
          <a:r>
            <a:rPr lang="en-GB" sz="1500" kern="1200" dirty="0" err="1">
              <a:latin typeface="Arial" panose="020B0604020202020204" pitchFamily="34" charset="0"/>
              <a:cs typeface="Arial" panose="020B0604020202020204" pitchFamily="34" charset="0"/>
            </a:rPr>
            <a:t>center</a:t>
          </a:r>
          <a:r>
            <a:rPr lang="en-GB" sz="1500" kern="1200" dirty="0">
              <a:latin typeface="Arial" panose="020B0604020202020204" pitchFamily="34" charset="0"/>
              <a:cs typeface="Arial" panose="020B0604020202020204" pitchFamily="34" charset="0"/>
            </a:rPr>
            <a:t> in order to go the CCT route. </a:t>
          </a:r>
          <a:endParaRPr lang="en-US" sz="1500" kern="1200" dirty="0">
            <a:latin typeface="Arial" panose="020B0604020202020204" pitchFamily="34" charset="0"/>
            <a:cs typeface="Arial" panose="020B0604020202020204" pitchFamily="34" charset="0"/>
          </a:endParaRPr>
        </a:p>
      </dsp:txBody>
      <dsp:txXfrm rot="-5400000">
        <a:off x="2190819" y="419497"/>
        <a:ext cx="3968883" cy="2177830"/>
      </dsp:txXfrm>
    </dsp:sp>
    <dsp:sp modelId="{ADBC990D-7AD0-4540-9C14-5244F1FD386D}">
      <dsp:nvSpPr>
        <dsp:cNvPr id="0" name=""/>
        <dsp:cNvSpPr/>
      </dsp:nvSpPr>
      <dsp:spPr>
        <a:xfrm>
          <a:off x="107950" y="88498"/>
          <a:ext cx="2082867" cy="283982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b="1" kern="1200" dirty="0">
              <a:latin typeface="Arial" panose="020B0604020202020204" pitchFamily="34" charset="0"/>
              <a:cs typeface="Arial" panose="020B0604020202020204" pitchFamily="34" charset="0"/>
            </a:rPr>
            <a:t>CCT software </a:t>
          </a:r>
          <a:r>
            <a:rPr lang="en-GB" sz="2100" kern="1200" dirty="0">
              <a:latin typeface="Arial" panose="020B0604020202020204" pitchFamily="34" charset="0"/>
              <a:cs typeface="Arial" panose="020B0604020202020204" pitchFamily="34" charset="0"/>
            </a:rPr>
            <a:t>delivers the GED test with some advantages over the standard software install. </a:t>
          </a:r>
          <a:endParaRPr lang="en-US" sz="2100" kern="1200" dirty="0">
            <a:latin typeface="Arial" panose="020B0604020202020204" pitchFamily="34" charset="0"/>
            <a:cs typeface="Arial" panose="020B0604020202020204" pitchFamily="34" charset="0"/>
          </a:endParaRPr>
        </a:p>
      </dsp:txBody>
      <dsp:txXfrm>
        <a:off x="209627" y="190175"/>
        <a:ext cx="1879513" cy="26364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5D093-096E-4EAC-B3B1-DD69BAC0EFF4}">
      <dsp:nvSpPr>
        <dsp:cNvPr id="0" name=""/>
        <dsp:cNvSpPr/>
      </dsp:nvSpPr>
      <dsp:spPr>
        <a:xfrm>
          <a:off x="0" y="0"/>
          <a:ext cx="3672870" cy="1031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Arial" panose="020B0604020202020204" pitchFamily="34" charset="0"/>
              <a:cs typeface="Arial" panose="020B0604020202020204" pitchFamily="34" charset="0"/>
            </a:rPr>
            <a:t>We are currently in pilot mode </a:t>
          </a:r>
          <a:endParaRPr lang="en-US" sz="2800" kern="1200" dirty="0">
            <a:latin typeface="Arial" panose="020B0604020202020204" pitchFamily="34" charset="0"/>
            <a:cs typeface="Arial" panose="020B0604020202020204" pitchFamily="34" charset="0"/>
          </a:endParaRPr>
        </a:p>
      </dsp:txBody>
      <dsp:txXfrm>
        <a:off x="50375" y="50375"/>
        <a:ext cx="3572120" cy="9311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8/21/2025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ged.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ed.com/wp-content/uploads/assessment_guide_for_educators_all_subjects.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a:t>We know time is of the essence to get NY test centers up and running with GED test delivery for students. </a:t>
            </a:r>
          </a:p>
          <a:p>
            <a:pPr marL="0" indent="0">
              <a:buNone/>
            </a:pPr>
            <a:endParaRPr lang="en-GB" sz="1400"/>
          </a:p>
          <a:p>
            <a:pPr marL="0" indent="0">
              <a:buNone/>
            </a:pPr>
            <a:r>
              <a:rPr lang="en-GB" sz="1400"/>
              <a:t>GED Testing Service staff, along with our partners at Pearson VUE, are working closely with test centers across NYS to provide information, answer questions, and move test centers through the onboarding process.  </a:t>
            </a:r>
          </a:p>
          <a:p>
            <a:pPr marL="0" indent="0">
              <a:buNone/>
            </a:pPr>
            <a:endParaRPr lang="en-GB" sz="1400"/>
          </a:p>
          <a:p>
            <a:pPr marL="0" indent="0">
              <a:buNone/>
            </a:pPr>
            <a:r>
              <a:rPr lang="en-GB" sz="1400"/>
              <a:t>Please know there are 22 GED testing centers currently available for students to test at across NYS. Please visit </a:t>
            </a:r>
            <a:r>
              <a:rPr lang="en-GB" sz="1400">
                <a:hlinkClick r:id="rId3"/>
              </a:rPr>
              <a:t>www.ged.com</a:t>
            </a:r>
            <a:r>
              <a:rPr lang="en-GB" sz="1400"/>
              <a:t> for more information on locations. </a:t>
            </a:r>
          </a:p>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9</a:t>
            </a:fld>
            <a:endParaRPr lang="en-US"/>
          </a:p>
        </p:txBody>
      </p:sp>
    </p:spTree>
    <p:extLst>
      <p:ext uri="{BB962C8B-B14F-4D97-AF65-F5344CB8AC3E}">
        <p14:creationId xmlns:p14="http://schemas.microsoft.com/office/powerpoint/2010/main" val="1865700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rgbClr val="0070C0"/>
                </a:solidFill>
                <a:latin typeface="Arial" pitchFamily="34" charset="0"/>
                <a:cs typeface="Arial" pitchFamily="34" charset="0"/>
              </a:rPr>
              <a:t>A 145 or better in each subject will lead to a credential. However, I’ve highlighted the upper score “benchmarks” to acknowledge the opportunity for testers to either enter credit bearing course work, bypassing additional placement tests where approved (165+), OR to earn college credit, similar to AP exams for scores at or above 175, where approved.</a:t>
            </a:r>
          </a:p>
          <a:p>
            <a:endParaRPr lang="en-US"/>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91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02dd8e1eb_1_88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402dd8e1eb_1_88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52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02dd8e1eb_1_89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402dd8e1eb_1_89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200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403affd69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403affd69e_1_0:notes"/>
          <p:cNvSpPr txBox="1">
            <a:spLocks noGrp="1"/>
          </p:cNvSpPr>
          <p:nvPr>
            <p:ph type="body" idx="1"/>
          </p:nvPr>
        </p:nvSpPr>
        <p:spPr>
          <a:xfrm>
            <a:off x="685800" y="4400549"/>
            <a:ext cx="5486400" cy="36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403affd69e_1_0:notes"/>
          <p:cNvSpPr txBox="1">
            <a:spLocks noGrp="1"/>
          </p:cNvSpPr>
          <p:nvPr>
            <p:ph type="sldNum" idx="12"/>
          </p:nvPr>
        </p:nvSpPr>
        <p:spPr>
          <a:xfrm>
            <a:off x="3884613" y="8685213"/>
            <a:ext cx="2971800" cy="458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2002933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403affd69e_1_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403affd69e_1_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403affd69e_1_7: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256286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03affd69e_1_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403affd69e_1_1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403affd69e_1_14: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94981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Points</a:t>
            </a:r>
          </a:p>
          <a:p>
            <a:endParaRPr lang="en-US" baseline="0"/>
          </a:p>
          <a:p>
            <a:r>
              <a:rPr lang="en-US"/>
              <a:t>Let’s look at an example. </a:t>
            </a:r>
            <a:r>
              <a:rPr lang="en-US" baseline="0"/>
              <a:t>Think for a moment about this high impact indicator from Reasoning through Language Arts –order sequences of events in texts. Yes, it is important for RLA, especially in literary texts where students need to determine what happened first, second, etc. However, it is also important in Social Studies where students may need to identify a chronological structure of a historical narrative and sequences steps in a process. In science, students need to be able to reason form data or evidence to a conclusion – a sequential approach. Even in math it is important that students are able to sequence text. Think about problem solving and the need for a student to search for and recognize an entry point and then plan an sequenced approach to solving a problem. One indicator with implications for all four content areas.</a:t>
            </a:r>
          </a:p>
          <a:p>
            <a:endParaRPr lang="en-US" baseline="0"/>
          </a:p>
          <a:p>
            <a:r>
              <a:rPr lang="en-US" baseline="0"/>
              <a:t>All of these indicators are related and so are the strategies that we incorporate in to our classroom. By teaching a strategy for ordering texts and ideas more deeply students can then apply this strategy or a similar strategy throughout the different content areas.</a:t>
            </a:r>
            <a:endParaRPr lang="en-US"/>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35</a:t>
            </a:fld>
            <a:endParaRPr lang="en-US" altLang="en-US"/>
          </a:p>
        </p:txBody>
      </p:sp>
      <p:sp>
        <p:nvSpPr>
          <p:cNvPr id="5" name="Header Placeholder 3"/>
          <p:cNvSpPr>
            <a:spLocks noGrp="1"/>
          </p:cNvSpPr>
          <p:nvPr>
            <p:ph type="hdr" sz="quarter"/>
          </p:nvPr>
        </p:nvSpPr>
        <p:spPr>
          <a:xfrm>
            <a:off x="1" y="3"/>
            <a:ext cx="2013184" cy="846432"/>
          </a:xfrm>
        </p:spPr>
        <p:txBody>
          <a:bodyPr/>
          <a:lstStyle/>
          <a:p>
            <a:pPr>
              <a:defRPr/>
            </a:pPr>
            <a:r>
              <a:rPr lang="en-US"/>
              <a:t>From Assessment Targets to PLDs to HIIs</a:t>
            </a:r>
          </a:p>
        </p:txBody>
      </p:sp>
      <p:sp>
        <p:nvSpPr>
          <p:cNvPr id="6" name="Rectangle 3"/>
          <p:cNvSpPr>
            <a:spLocks noGrp="1" noChangeArrowheads="1"/>
          </p:cNvSpPr>
          <p:nvPr>
            <p:ph type="dt" sz="quarter" idx="1"/>
          </p:nvPr>
        </p:nvSpPr>
        <p:spPr bwMode="auto">
          <a:xfrm>
            <a:off x="2304852" y="3"/>
            <a:ext cx="1763554" cy="8464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56921" indent="-291123" eaLnBrk="0" hangingPunct="0">
              <a:spcBef>
                <a:spcPct val="30000"/>
              </a:spcBef>
              <a:defRPr sz="1200">
                <a:solidFill>
                  <a:schemeClr val="tx1"/>
                </a:solidFill>
                <a:latin typeface="Calibri" pitchFamily="34" charset="0"/>
                <a:ea typeface="MS PGothic" pitchFamily="34" charset="-128"/>
              </a:defRPr>
            </a:lvl2pPr>
            <a:lvl3pPr marL="1164496" indent="-232899" eaLnBrk="0" hangingPunct="0">
              <a:spcBef>
                <a:spcPct val="30000"/>
              </a:spcBef>
              <a:defRPr sz="1200">
                <a:solidFill>
                  <a:schemeClr val="tx1"/>
                </a:solidFill>
                <a:latin typeface="Calibri" pitchFamily="34" charset="0"/>
                <a:ea typeface="MS PGothic" pitchFamily="34" charset="-128"/>
              </a:defRPr>
            </a:lvl3pPr>
            <a:lvl4pPr marL="1630293" indent="-232899" eaLnBrk="0" hangingPunct="0">
              <a:spcBef>
                <a:spcPct val="30000"/>
              </a:spcBef>
              <a:defRPr sz="1200">
                <a:solidFill>
                  <a:schemeClr val="tx1"/>
                </a:solidFill>
                <a:latin typeface="Calibri" pitchFamily="34" charset="0"/>
                <a:ea typeface="MS PGothic" pitchFamily="34" charset="-128"/>
              </a:defRPr>
            </a:lvl4pPr>
            <a:lvl5pPr marL="2096092" indent="-232899" eaLnBrk="0" hangingPunct="0">
              <a:spcBef>
                <a:spcPct val="30000"/>
              </a:spcBef>
              <a:defRPr sz="1200">
                <a:solidFill>
                  <a:schemeClr val="tx1"/>
                </a:solidFill>
                <a:latin typeface="Calibri" pitchFamily="34" charset="0"/>
                <a:ea typeface="MS PGothic" pitchFamily="34" charset="-128"/>
              </a:defRPr>
            </a:lvl5pPr>
            <a:lvl6pPr marL="2561890" indent="-232899" defTabSz="465798"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27688" indent="-232899" defTabSz="46579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93487" indent="-232899" defTabSz="46579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59284" indent="-232899" defTabSz="46579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a:t>7/2018</a:t>
            </a:r>
          </a:p>
        </p:txBody>
      </p:sp>
      <p:sp>
        <p:nvSpPr>
          <p:cNvPr id="7" name="Footer Placeholder 5"/>
          <p:cNvSpPr>
            <a:spLocks noGrp="1"/>
          </p:cNvSpPr>
          <p:nvPr>
            <p:ph type="ftr" sz="quarter" idx="4"/>
          </p:nvPr>
        </p:nvSpPr>
        <p:spPr>
          <a:xfrm>
            <a:off x="0" y="16073595"/>
            <a:ext cx="1763554" cy="846432"/>
          </a:xfrm>
        </p:spPr>
        <p:txBody>
          <a:bodyPr/>
          <a:lstStyle/>
          <a:p>
            <a:pPr>
              <a:defRPr/>
            </a:pPr>
            <a:r>
              <a:rPr lang="en-US"/>
              <a:t>© Copyright GED Testing Service LLC. All rights reserved</a:t>
            </a:r>
          </a:p>
        </p:txBody>
      </p:sp>
    </p:spTree>
    <p:extLst>
      <p:ext uri="{BB962C8B-B14F-4D97-AF65-F5344CB8AC3E}">
        <p14:creationId xmlns:p14="http://schemas.microsoft.com/office/powerpoint/2010/main" val="143370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a:t>Key Points</a:t>
            </a:r>
          </a:p>
          <a:p>
            <a:endParaRPr lang="en-US"/>
          </a:p>
          <a:p>
            <a:r>
              <a:rPr lang="en-US"/>
              <a:t>Review information on the slide regarding the resource (where it is located and what is included).      </a:t>
            </a:r>
          </a:p>
          <a:p>
            <a:endParaRPr lang="en-US"/>
          </a:p>
          <a:p>
            <a:r>
              <a:rPr lang="en-US" sz="1300">
                <a:ea typeface="MS PGothic" pitchFamily="34" charset="-128"/>
                <a:cs typeface="ＭＳ Ｐゴシック" charset="0"/>
              </a:rPr>
              <a:t>Complete Assessment Guide for Educators is located at: </a:t>
            </a:r>
            <a:r>
              <a:rPr lang="en-US" sz="1300" u="sng">
                <a:ea typeface="MS PGothic" pitchFamily="34" charset="-128"/>
                <a:cs typeface="ＭＳ Ｐゴシック" charset="0"/>
                <a:hlinkClick r:id="rId3"/>
              </a:rPr>
              <a:t>https://ged.com/wp-content/uploads/assessment_guide_for_educators_all_subjects.pdf</a:t>
            </a:r>
            <a:r>
              <a:rPr lang="en-US" sz="1300">
                <a:ea typeface="MS PGothic" pitchFamily="34" charset="-128"/>
                <a:cs typeface="ＭＳ Ｐゴシック" charset="0"/>
              </a:rPr>
              <a:t> </a:t>
            </a:r>
          </a:p>
          <a:p>
            <a:endParaRPr lang="en-US"/>
          </a:p>
        </p:txBody>
      </p:sp>
      <p:sp>
        <p:nvSpPr>
          <p:cNvPr id="4" name="Header Placeholder 3"/>
          <p:cNvSpPr>
            <a:spLocks noGrp="1"/>
          </p:cNvSpPr>
          <p:nvPr>
            <p:ph type="hdr" sz="quarter" idx="10"/>
          </p:nvPr>
        </p:nvSpPr>
        <p:spPr/>
        <p:txBody>
          <a:bodyPr/>
          <a:lstStyle/>
          <a:p>
            <a:pPr>
              <a:defRPr/>
            </a:pPr>
            <a:r>
              <a:rPr lang="en-US"/>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a:t>7/2018</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36</a:t>
            </a:fld>
            <a:endParaRPr lang="en-US" altLang="en-US"/>
          </a:p>
        </p:txBody>
      </p:sp>
    </p:spTree>
    <p:extLst>
      <p:ext uri="{BB962C8B-B14F-4D97-AF65-F5344CB8AC3E}">
        <p14:creationId xmlns:p14="http://schemas.microsoft.com/office/powerpoint/2010/main" val="4114538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403affd69e_1_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403affd69e_1_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403affd69e_1_7: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3798876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Student Search </a:t>
            </a:r>
            <a:r>
              <a:rPr lang="en-US"/>
              <a:t>allows Users to find a specific student by using any or all available filters: </a:t>
            </a:r>
            <a:r>
              <a:rPr lang="en-US" err="1"/>
              <a:t>ie</a:t>
            </a:r>
            <a:r>
              <a:rPr lang="en-US"/>
              <a:t>., First/last name, DOB, or GEDID (assigned when student creates their account on www.ged.com </a:t>
            </a:r>
          </a:p>
          <a:p>
            <a:pPr marL="171450" indent="-171450">
              <a:buFont typeface="Arial" panose="020B0604020202020204" pitchFamily="34" charset="0"/>
              <a:buChar char="•"/>
            </a:pPr>
            <a:r>
              <a:rPr lang="en-US" b="1"/>
              <a:t>Student Test Activity Report </a:t>
            </a:r>
            <a:r>
              <a:rPr lang="en-US"/>
              <a:t>allows users to apply a number of filters to identify a list of students who fit within those parameters, including test activity status for GED Ready practice tests or the live exam,  data ranges, exam subjects, language taken, credential status, or even student specific details such as first/last name, DOB or GEDID </a:t>
            </a:r>
            <a:endParaRPr lang="en-US">
              <a:ea typeface="Calibri"/>
              <a:cs typeface="Calibri"/>
            </a:endParaRPr>
          </a:p>
          <a:p>
            <a:pPr marL="171450" indent="-171450">
              <a:buFont typeface="Arial" panose="020B0604020202020204" pitchFamily="34" charset="0"/>
              <a:buChar char="•"/>
            </a:pPr>
            <a:r>
              <a:rPr lang="en-US" b="1"/>
              <a:t>Passers Report </a:t>
            </a:r>
            <a:r>
              <a:rPr lang="en-US"/>
              <a:t>allows users to identify passers at a given test center within a requested date range </a:t>
            </a:r>
            <a:endParaRPr lang="en-US">
              <a:ea typeface="Calibri"/>
              <a:cs typeface="Calibri"/>
            </a:endParaRPr>
          </a:p>
          <a:p>
            <a:pPr marL="171450" indent="-171450">
              <a:buFont typeface="Arial" panose="020B0604020202020204" pitchFamily="34" charset="0"/>
              <a:buChar char="•"/>
            </a:pPr>
            <a:r>
              <a:rPr lang="en-US"/>
              <a:t>Each Report allows users to view scores, and to view score reports- giving you a pathway to remediate skills students can improve in order to improve their test performance </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46</a:t>
            </a:fld>
            <a:endParaRPr lang="en-US"/>
          </a:p>
        </p:txBody>
      </p:sp>
    </p:spTree>
    <p:extLst>
      <p:ext uri="{BB962C8B-B14F-4D97-AF65-F5344CB8AC3E}">
        <p14:creationId xmlns:p14="http://schemas.microsoft.com/office/powerpoint/2010/main" val="338441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735013" y="1173163"/>
            <a:ext cx="5632450" cy="31686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Here is where we talk about online vs CBT and security </a:t>
            </a:r>
            <a:r>
              <a:rPr lang="en-US" err="1">
                <a:latin typeface="Calibri" charset="0"/>
              </a:rPr>
              <a:t>etc</a:t>
            </a:r>
            <a:r>
              <a:rPr lang="en-US">
                <a:latin typeface="Calibri" charset="0"/>
              </a:rPr>
              <a:t> for no chrome books and test experience</a:t>
            </a:r>
          </a:p>
        </p:txBody>
      </p:sp>
      <p:sp>
        <p:nvSpPr>
          <p:cNvPr id="59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73040" indent="-297323" eaLnBrk="0" hangingPunct="0">
              <a:defRPr>
                <a:solidFill>
                  <a:schemeClr val="tx1"/>
                </a:solidFill>
                <a:latin typeface="Arial" charset="0"/>
                <a:ea typeface="ＭＳ Ｐゴシック" charset="0"/>
              </a:defRPr>
            </a:lvl2pPr>
            <a:lvl3pPr marL="1189294" indent="-237858" eaLnBrk="0" hangingPunct="0">
              <a:defRPr>
                <a:solidFill>
                  <a:schemeClr val="tx1"/>
                </a:solidFill>
                <a:latin typeface="Arial" charset="0"/>
                <a:ea typeface="ＭＳ Ｐゴシック" charset="0"/>
              </a:defRPr>
            </a:lvl3pPr>
            <a:lvl4pPr marL="1665011" indent="-237858" eaLnBrk="0" hangingPunct="0">
              <a:defRPr>
                <a:solidFill>
                  <a:schemeClr val="tx1"/>
                </a:solidFill>
                <a:latin typeface="Arial" charset="0"/>
                <a:ea typeface="ＭＳ Ｐゴシック" charset="0"/>
              </a:defRPr>
            </a:lvl4pPr>
            <a:lvl5pPr marL="2140729" indent="-237858" eaLnBrk="0" hangingPunct="0">
              <a:defRPr>
                <a:solidFill>
                  <a:schemeClr val="tx1"/>
                </a:solidFill>
                <a:latin typeface="Arial" charset="0"/>
                <a:ea typeface="ＭＳ Ｐゴシック" charset="0"/>
              </a:defRPr>
            </a:lvl5pPr>
            <a:lvl6pPr marL="2616445" indent="-237858" eaLnBrk="0" fontAlgn="base" hangingPunct="0">
              <a:spcBef>
                <a:spcPct val="0"/>
              </a:spcBef>
              <a:spcAft>
                <a:spcPct val="0"/>
              </a:spcAft>
              <a:defRPr>
                <a:solidFill>
                  <a:schemeClr val="tx1"/>
                </a:solidFill>
                <a:latin typeface="Arial" charset="0"/>
                <a:ea typeface="ＭＳ Ｐゴシック" charset="0"/>
              </a:defRPr>
            </a:lvl6pPr>
            <a:lvl7pPr marL="3092162" indent="-237858" eaLnBrk="0" fontAlgn="base" hangingPunct="0">
              <a:spcBef>
                <a:spcPct val="0"/>
              </a:spcBef>
              <a:spcAft>
                <a:spcPct val="0"/>
              </a:spcAft>
              <a:defRPr>
                <a:solidFill>
                  <a:schemeClr val="tx1"/>
                </a:solidFill>
                <a:latin typeface="Arial" charset="0"/>
                <a:ea typeface="ＭＳ Ｐゴシック" charset="0"/>
              </a:defRPr>
            </a:lvl7pPr>
            <a:lvl8pPr marL="3567881" indent="-237858" eaLnBrk="0" fontAlgn="base" hangingPunct="0">
              <a:spcBef>
                <a:spcPct val="0"/>
              </a:spcBef>
              <a:spcAft>
                <a:spcPct val="0"/>
              </a:spcAft>
              <a:defRPr>
                <a:solidFill>
                  <a:schemeClr val="tx1"/>
                </a:solidFill>
                <a:latin typeface="Arial" charset="0"/>
                <a:ea typeface="ＭＳ Ｐゴシック" charset="0"/>
              </a:defRPr>
            </a:lvl8pPr>
            <a:lvl9pPr marL="4043598" indent="-2378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633F2E-9331-374C-BAE9-D76B4098C7E1}" type="slidenum">
              <a:rPr lang="en-US"/>
              <a:pPr eaLnBrk="1" hangingPunct="1"/>
              <a:t>11</a:t>
            </a:fld>
            <a:endParaRPr lang="en-US"/>
          </a:p>
        </p:txBody>
      </p:sp>
    </p:spTree>
    <p:extLst>
      <p:ext uri="{BB962C8B-B14F-4D97-AF65-F5344CB8AC3E}">
        <p14:creationId xmlns:p14="http://schemas.microsoft.com/office/powerpoint/2010/main" val="2563854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are logged into GED Manager, you will see the home screen. This home screen has different tabs and sections which we will go over their functions through out this training.</a:t>
            </a:r>
          </a:p>
        </p:txBody>
      </p:sp>
      <p:sp>
        <p:nvSpPr>
          <p:cNvPr id="4" name="Slide Number Placeholder 3"/>
          <p:cNvSpPr>
            <a:spLocks noGrp="1"/>
          </p:cNvSpPr>
          <p:nvPr>
            <p:ph type="sldNum" sz="quarter" idx="5"/>
          </p:nvPr>
        </p:nvSpPr>
        <p:spPr/>
        <p:txBody>
          <a:bodyPr/>
          <a:lstStyle/>
          <a:p>
            <a:fld id="{2D17B089-F117-4406-BCCF-235349D87B9C}" type="slidenum">
              <a:rPr lang="es-MX" smtClean="0"/>
              <a:t>47</a:t>
            </a:fld>
            <a:endParaRPr lang="es-MX"/>
          </a:p>
        </p:txBody>
      </p:sp>
    </p:spTree>
    <p:extLst>
      <p:ext uri="{BB962C8B-B14F-4D97-AF65-F5344CB8AC3E}">
        <p14:creationId xmlns:p14="http://schemas.microsoft.com/office/powerpoint/2010/main" val="3400312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8B9B91-73F5-D349-81BB-0920587C652C}" type="slidenum">
              <a:rPr lang="en-US" smtClean="0"/>
              <a:t>60</a:t>
            </a:fld>
            <a:endParaRPr lang="en-US"/>
          </a:p>
        </p:txBody>
      </p:sp>
    </p:spTree>
    <p:extLst>
      <p:ext uri="{BB962C8B-B14F-4D97-AF65-F5344CB8AC3E}">
        <p14:creationId xmlns:p14="http://schemas.microsoft.com/office/powerpoint/2010/main" val="224638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8B9B91-73F5-D349-81BB-0920587C652C}" type="slidenum">
              <a:rPr lang="en-US" smtClean="0"/>
              <a:t>61</a:t>
            </a:fld>
            <a:endParaRPr lang="en-US"/>
          </a:p>
        </p:txBody>
      </p:sp>
    </p:spTree>
    <p:extLst>
      <p:ext uri="{BB962C8B-B14F-4D97-AF65-F5344CB8AC3E}">
        <p14:creationId xmlns:p14="http://schemas.microsoft.com/office/powerpoint/2010/main" val="69931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8B9B91-73F5-D349-81BB-0920587C652C}" type="slidenum">
              <a:rPr lang="en-US" smtClean="0"/>
              <a:t>62</a:t>
            </a:fld>
            <a:endParaRPr lang="en-US"/>
          </a:p>
        </p:txBody>
      </p:sp>
    </p:spTree>
    <p:extLst>
      <p:ext uri="{BB962C8B-B14F-4D97-AF65-F5344CB8AC3E}">
        <p14:creationId xmlns:p14="http://schemas.microsoft.com/office/powerpoint/2010/main" val="509858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lIns="93936" tIns="46968" rIns="93936" bIns="46968"/>
          <a:lstStyle/>
          <a:p>
            <a:fld id="{4BE5C47E-759D-554F-8961-CABFFF2BC9E3}" type="slidenum">
              <a:rPr lang="en-US">
                <a:latin typeface="Trebuchet MS" panose="020B0703020202090204" pitchFamily="34" charset="0"/>
                <a:ea typeface="ＭＳ Ｐゴシック" pitchFamily="-65" charset="-128"/>
                <a:cs typeface="ＭＳ Ｐゴシック" pitchFamily="-65" charset="-128"/>
              </a:rPr>
              <a:pPr/>
              <a:t>65</a:t>
            </a:fld>
            <a:endParaRPr lang="en-US">
              <a:latin typeface="Trebuchet MS" panose="020B0703020202090204" pitchFamily="34" charset="0"/>
              <a:ea typeface="ＭＳ Ｐゴシック" pitchFamily="-65" charset="-128"/>
              <a:cs typeface="ＭＳ Ｐゴシック" pitchFamily="-65" charset="-128"/>
            </a:endParaRPr>
          </a:p>
        </p:txBody>
      </p:sp>
      <p:sp>
        <p:nvSpPr>
          <p:cNvPr id="8195" name="Rectangle 1026"/>
          <p:cNvSpPr>
            <a:spLocks noGrp="1" noRot="1" noChangeAspect="1" noChangeArrowheads="1"/>
          </p:cNvSpPr>
          <p:nvPr>
            <p:ph type="sldImg"/>
          </p:nvPr>
        </p:nvSpPr>
        <p:spPr>
          <a:xfrm>
            <a:off x="417513" y="701675"/>
            <a:ext cx="6242050" cy="3511550"/>
          </a:xfrm>
          <a:solidFill>
            <a:srgbClr val="FFFFFF"/>
          </a:solidFill>
          <a:ln/>
        </p:spPr>
      </p:sp>
      <p:sp>
        <p:nvSpPr>
          <p:cNvPr id="8196"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Transition In:  As I mentioned, our outcomes have gained the trust and partnership of many great organizations including the GED Testing Service. </a:t>
            </a:r>
          </a:p>
          <a:p>
            <a:endParaRPr lang="en-US">
              <a:latin typeface="Trebuchet MS" panose="020B0703020202090204" pitchFamily="34"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63953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Transition In: </a:t>
            </a:r>
            <a:r>
              <a:rPr lang="en-US"/>
              <a:t>GED Flash the official practice tool for the GED test. This is an exclusive product only available through us.  GEDTS selected us because of the trust we have gained across the country and our top performing outcomes.</a:t>
            </a:r>
          </a:p>
          <a:p>
            <a:endParaRPr lang="en-US"/>
          </a:p>
          <a:p>
            <a:pPr marL="171450" indent="-171450">
              <a:buFont typeface="Arial" panose="020B0604020202020204" pitchFamily="34" charset="0"/>
              <a:buChar char="•"/>
            </a:pPr>
            <a:r>
              <a:rPr lang="en-US"/>
              <a:t>This supplemental tool was developed because the field has never had a true practice tool that allowed student to access thousands of questions that can aid them along their studies. </a:t>
            </a:r>
          </a:p>
          <a:p>
            <a:pPr marL="171450" indent="-171450">
              <a:buFont typeface="Arial" panose="020B0604020202020204" pitchFamily="34" charset="0"/>
              <a:buChar char="•"/>
            </a:pPr>
            <a:r>
              <a:rPr lang="en-US"/>
              <a:t>Teachers and learners had to rely on GED Ready or third party questions that frankly may not have been aligned. </a:t>
            </a:r>
          </a:p>
          <a:p>
            <a:pPr marL="171450" indent="-171450">
              <a:buFont typeface="Arial" panose="020B0604020202020204" pitchFamily="34" charset="0"/>
              <a:buChar char="•"/>
            </a:pPr>
            <a:r>
              <a:rPr lang="en-US"/>
              <a:t>Thus we designed and built this tool.</a:t>
            </a:r>
          </a:p>
          <a:p>
            <a:endParaRPr lang="en-US"/>
          </a:p>
        </p:txBody>
      </p:sp>
      <p:sp>
        <p:nvSpPr>
          <p:cNvPr id="4" name="Slide Number Placeholder 3"/>
          <p:cNvSpPr>
            <a:spLocks noGrp="1"/>
          </p:cNvSpPr>
          <p:nvPr>
            <p:ph type="sldNum" sz="quarter" idx="5"/>
          </p:nvPr>
        </p:nvSpPr>
        <p:spPr/>
        <p:txBody>
          <a:bodyPr/>
          <a:lstStyle/>
          <a:p>
            <a:fld id="{2A379331-E1C3-413E-A553-839E57130821}" type="slidenum">
              <a:rPr lang="en-US" smtClean="0"/>
              <a:pPr/>
              <a:t>66</a:t>
            </a:fld>
            <a:endParaRPr lang="en-US"/>
          </a:p>
        </p:txBody>
      </p:sp>
    </p:spTree>
    <p:extLst>
      <p:ext uri="{BB962C8B-B14F-4D97-AF65-F5344CB8AC3E}">
        <p14:creationId xmlns:p14="http://schemas.microsoft.com/office/powerpoint/2010/main" val="2159894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Explain the tool.</a:t>
            </a:r>
          </a:p>
          <a:p>
            <a:endParaRPr lang="en-US"/>
          </a:p>
        </p:txBody>
      </p:sp>
      <p:sp>
        <p:nvSpPr>
          <p:cNvPr id="4" name="Slide Number Placeholder 3"/>
          <p:cNvSpPr>
            <a:spLocks noGrp="1"/>
          </p:cNvSpPr>
          <p:nvPr>
            <p:ph type="sldNum" sz="quarter" idx="5"/>
          </p:nvPr>
        </p:nvSpPr>
        <p:spPr/>
        <p:txBody>
          <a:bodyPr/>
          <a:lstStyle/>
          <a:p>
            <a:fld id="{2A379331-E1C3-413E-A553-839E57130821}" type="slidenum">
              <a:rPr lang="en-US" smtClean="0"/>
              <a:pPr/>
              <a:t>67</a:t>
            </a:fld>
            <a:endParaRPr lang="en-US"/>
          </a:p>
        </p:txBody>
      </p:sp>
    </p:spTree>
    <p:extLst>
      <p:ext uri="{BB962C8B-B14F-4D97-AF65-F5344CB8AC3E}">
        <p14:creationId xmlns:p14="http://schemas.microsoft.com/office/powerpoint/2010/main" val="4126814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average non passing score in the US in a 141.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4 point increase in Math would make a world of difference.</a:t>
            </a:r>
          </a:p>
          <a:p>
            <a:endParaRPr lang="en-US"/>
          </a:p>
        </p:txBody>
      </p:sp>
      <p:sp>
        <p:nvSpPr>
          <p:cNvPr id="4" name="Slide Number Placeholder 3"/>
          <p:cNvSpPr>
            <a:spLocks noGrp="1"/>
          </p:cNvSpPr>
          <p:nvPr>
            <p:ph type="sldNum" sz="quarter" idx="5"/>
          </p:nvPr>
        </p:nvSpPr>
        <p:spPr/>
        <p:txBody>
          <a:bodyPr/>
          <a:lstStyle/>
          <a:p>
            <a:fld id="{2A379331-E1C3-413E-A553-839E57130821}" type="slidenum">
              <a:rPr lang="en-US" smtClean="0"/>
              <a:pPr/>
              <a:t>68</a:t>
            </a:fld>
            <a:endParaRPr lang="en-US"/>
          </a:p>
        </p:txBody>
      </p:sp>
    </p:spTree>
    <p:extLst>
      <p:ext uri="{BB962C8B-B14F-4D97-AF65-F5344CB8AC3E}">
        <p14:creationId xmlns:p14="http://schemas.microsoft.com/office/powerpoint/2010/main" val="3312758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379331-E1C3-413E-A553-839E57130821}" type="slidenum">
              <a:rPr lang="en-US" smtClean="0"/>
              <a:pPr/>
              <a:t>69</a:t>
            </a:fld>
            <a:endParaRPr lang="en-US"/>
          </a:p>
        </p:txBody>
      </p:sp>
    </p:spTree>
    <p:extLst>
      <p:ext uri="{BB962C8B-B14F-4D97-AF65-F5344CB8AC3E}">
        <p14:creationId xmlns:p14="http://schemas.microsoft.com/office/powerpoint/2010/main" val="3007153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GED Play provides: </a:t>
            </a:r>
          </a:p>
          <a:p>
            <a:pPr marL="171450" indent="-171450">
              <a:buFont typeface="Arial" panose="020B0604020202020204" pitchFamily="34" charset="0"/>
              <a:buChar char="•"/>
            </a:pPr>
            <a:r>
              <a:rPr lang="en-US"/>
              <a:t>Comprehensive Content – hours of video lessons covering all GED subjects</a:t>
            </a:r>
          </a:p>
          <a:p>
            <a:pPr marL="171450" indent="-171450">
              <a:buFont typeface="Arial" panose="020B0604020202020204" pitchFamily="34" charset="0"/>
              <a:buChar char="•"/>
            </a:pPr>
            <a:r>
              <a:rPr lang="en-US"/>
              <a:t>Targeted Instruction – videos focus on key GED test skills</a:t>
            </a:r>
          </a:p>
          <a:p>
            <a:pPr marL="171450" indent="-171450">
              <a:buFont typeface="Arial" panose="020B0604020202020204" pitchFamily="34" charset="0"/>
              <a:buChar char="•"/>
            </a:pPr>
            <a:r>
              <a:rPr lang="en-US"/>
              <a:t>Top Rated Instructors – Master Kaplan instructors teach the lesson</a:t>
            </a:r>
          </a:p>
          <a:p>
            <a:pPr marL="171450" indent="-171450">
              <a:buFont typeface="Arial" panose="020B0604020202020204" pitchFamily="34" charset="0"/>
              <a:buChar char="•"/>
            </a:pPr>
            <a:r>
              <a:rPr lang="en-US"/>
              <a:t>Easy to Digest: Designed to be easily digested by students. </a:t>
            </a:r>
          </a:p>
        </p:txBody>
      </p:sp>
      <p:sp>
        <p:nvSpPr>
          <p:cNvPr id="4" name="Slide Number Placeholder 3"/>
          <p:cNvSpPr>
            <a:spLocks noGrp="1"/>
          </p:cNvSpPr>
          <p:nvPr>
            <p:ph type="sldNum" sz="quarter" idx="5"/>
          </p:nvPr>
        </p:nvSpPr>
        <p:spPr/>
        <p:txBody>
          <a:bodyPr/>
          <a:lstStyle/>
          <a:p>
            <a:fld id="{2A379331-E1C3-413E-A553-839E57130821}" type="slidenum">
              <a:rPr lang="en-US" smtClean="0"/>
              <a:pPr/>
              <a:t>71</a:t>
            </a:fld>
            <a:endParaRPr lang="en-US"/>
          </a:p>
        </p:txBody>
      </p:sp>
    </p:spTree>
    <p:extLst>
      <p:ext uri="{BB962C8B-B14F-4D97-AF65-F5344CB8AC3E}">
        <p14:creationId xmlns:p14="http://schemas.microsoft.com/office/powerpoint/2010/main" val="3526528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465852" eaLnBrk="0" fontAlgn="base" hangingPunct="0">
              <a:spcBef>
                <a:spcPct val="30000"/>
              </a:spcBef>
              <a:spcAft>
                <a:spcPct val="0"/>
              </a:spcAft>
              <a:defRPr/>
            </a:pPr>
            <a:r>
              <a:rPr lang="en-US" altLang="en-US" b="1"/>
              <a:t>Key Points</a:t>
            </a:r>
          </a:p>
          <a:p>
            <a:endParaRPr lang="en-US"/>
          </a:p>
          <a:p>
            <a:r>
              <a:rPr lang="en-US" sz="2400"/>
              <a:t>Available in English and Spanish </a:t>
            </a:r>
          </a:p>
          <a:p>
            <a:pPr marL="0" indent="0">
              <a:buNone/>
            </a:pPr>
            <a:endParaRPr lang="en-US" sz="2400"/>
          </a:p>
          <a:p>
            <a:r>
              <a:rPr lang="en-US" sz="2400"/>
              <a:t>A wide array of accommodations available</a:t>
            </a:r>
          </a:p>
          <a:p>
            <a:pPr lvl="1"/>
            <a:r>
              <a:rPr lang="en-US" sz="2400"/>
              <a:t>Including zoom-text, alternate color palettes, Braille, screen reader, extended time, paper testing for special circumstances</a:t>
            </a:r>
          </a:p>
          <a:p>
            <a:endParaRPr lang="en-US"/>
          </a:p>
          <a:p>
            <a:r>
              <a:rPr lang="en-US"/>
              <a:t>The chart provides an overview</a:t>
            </a:r>
            <a:r>
              <a:rPr lang="en-US" baseline="0"/>
              <a:t> of the time for each of the tests, as well as pertinent notes. </a:t>
            </a:r>
            <a:endParaRPr lang="en-US"/>
          </a:p>
        </p:txBody>
      </p:sp>
      <p:sp>
        <p:nvSpPr>
          <p:cNvPr id="4" name="Header Placeholder 3"/>
          <p:cNvSpPr>
            <a:spLocks noGrp="1"/>
          </p:cNvSpPr>
          <p:nvPr>
            <p:ph type="hdr" sz="quarter" idx="10"/>
          </p:nvPr>
        </p:nvSpPr>
        <p:spPr/>
        <p:txBody>
          <a:bodyPr/>
          <a:lstStyle/>
          <a:p>
            <a:pPr>
              <a:defRPr/>
            </a:pPr>
            <a:r>
              <a:rPr lang="en-US"/>
              <a:t>From Assessment Targets to PLDs to HIIs</a:t>
            </a:r>
          </a:p>
        </p:txBody>
      </p:sp>
      <p:sp>
        <p:nvSpPr>
          <p:cNvPr id="5" name="Date Placeholder 4"/>
          <p:cNvSpPr>
            <a:spLocks noGrp="1"/>
          </p:cNvSpPr>
          <p:nvPr>
            <p:ph type="dt" idx="11"/>
          </p:nvPr>
        </p:nvSpPr>
        <p:spPr/>
        <p:txBody>
          <a:bodyPr/>
          <a:lstStyle/>
          <a:p>
            <a:pPr>
              <a:defRPr/>
            </a:pPr>
            <a:r>
              <a:rPr lang="en-US" altLang="en-US"/>
              <a:t>07/2016</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12</a:t>
            </a:fld>
            <a:endParaRPr lang="en-US" altLang="en-US"/>
          </a:p>
        </p:txBody>
      </p:sp>
    </p:spTree>
    <p:extLst>
      <p:ext uri="{BB962C8B-B14F-4D97-AF65-F5344CB8AC3E}">
        <p14:creationId xmlns:p14="http://schemas.microsoft.com/office/powerpoint/2010/main" val="316903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We are pleased to announce this new partnership founded upon the shared belief of building equitable pathways of learning and opportunity for Spanish speaking students. Aztec is GED Testing Service’s ONLY Preferred partner for the Spanish GED Test</a:t>
            </a:r>
          </a:p>
          <a:p>
            <a:endParaRPr lang="en-US" sz="1200"/>
          </a:p>
          <a:p>
            <a:r>
              <a:rPr lang="en-US" sz="1200"/>
              <a:t>Aztec’s GED Spanish Prep Series is fully aligned to the Spanish GED test.   It is w</a:t>
            </a:r>
            <a:r>
              <a:rPr lang="en-US" sz="1200" b="0" i="0">
                <a:effectLst/>
                <a:latin typeface="Trebuchet MS" panose="020B0603020202020204" pitchFamily="34" charset="0"/>
              </a:rPr>
              <a:t>ritten by a dedicated team of Aztec Spanish instructors for Spanish learners and contextualized for the Spanish GED Tests.</a:t>
            </a:r>
          </a:p>
          <a:p>
            <a:endParaRPr lang="en-US" sz="1200" b="0" i="0">
              <a:effectLst/>
              <a:latin typeface="Trebuchet MS" panose="020B0603020202020204" pitchFamily="34" charset="0"/>
            </a:endParaRPr>
          </a:p>
          <a:p>
            <a:r>
              <a:rPr lang="en-US" sz="1200" b="0" i="0">
                <a:effectLst/>
                <a:latin typeface="Trebuchet MS" panose="020B0603020202020204" pitchFamily="34" charset="0"/>
              </a:rPr>
              <a:t>Aztec's NEW Spanish GED Test preparation system builds equity for your students by elevating self-esteem while delivering the academic instruction needed to successfully earn a GED.</a:t>
            </a:r>
            <a:endParaRPr lang="en-US" b="0" i="0">
              <a:effectLst/>
              <a:latin typeface="Segoe UI" panose="020B0502040204020203" pitchFamily="34" charset="0"/>
            </a:endParaRPr>
          </a:p>
          <a:p>
            <a:endParaRPr lang="en-US" sz="1200"/>
          </a:p>
          <a:p>
            <a:r>
              <a:rPr lang="en-US" sz="1200"/>
              <a:t>It is authentically developed in Spanish and NOT just translated.  The prep system supports students with full SPANISH audio ensuring a multi-modal experience. </a:t>
            </a:r>
          </a:p>
          <a:p>
            <a:endParaRPr lang="en-US" sz="1200"/>
          </a:p>
          <a:p>
            <a:r>
              <a:rPr lang="en-US" sz="1200"/>
              <a:t>Lastly, Aztec delivers this incredible resource in their Learning Management System in full Spanish mode. </a:t>
            </a:r>
          </a:p>
        </p:txBody>
      </p:sp>
      <p:sp>
        <p:nvSpPr>
          <p:cNvPr id="4" name="Slide Number Placeholder 3"/>
          <p:cNvSpPr>
            <a:spLocks noGrp="1"/>
          </p:cNvSpPr>
          <p:nvPr>
            <p:ph type="sldNum" sz="quarter" idx="5"/>
          </p:nvPr>
        </p:nvSpPr>
        <p:spPr/>
        <p:txBody>
          <a:bodyPr/>
          <a:lstStyle/>
          <a:p>
            <a:fld id="{2A379331-E1C3-413E-A553-839E57130821}" type="slidenum">
              <a:rPr lang="en-US" smtClean="0"/>
              <a:pPr/>
              <a:t>72</a:t>
            </a:fld>
            <a:endParaRPr lang="en-US"/>
          </a:p>
        </p:txBody>
      </p:sp>
    </p:spTree>
    <p:extLst>
      <p:ext uri="{BB962C8B-B14F-4D97-AF65-F5344CB8AC3E}">
        <p14:creationId xmlns:p14="http://schemas.microsoft.com/office/powerpoint/2010/main" val="735477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a:effectLst/>
                <a:latin typeface="Trebuchet MS" panose="020B0603020202020204" pitchFamily="34" charset="0"/>
              </a:rPr>
              <a:t>From the industry leader in GED preparation, Aztec Software's #1 Rated GED instructional methodology has been applied to our Spanish GED Preparation materials! </a:t>
            </a:r>
            <a:endParaRPr lang="en-US" b="0" i="0">
              <a:effectLst/>
              <a:latin typeface="Segoe UI" panose="020B0502040204020203" pitchFamily="34" charset="0"/>
            </a:endParaRPr>
          </a:p>
          <a:p>
            <a:pPr algn="l"/>
            <a:r>
              <a:rPr lang="en-US" sz="1800" b="0" i="0">
                <a:effectLst/>
                <a:latin typeface="Trebuchet MS" panose="020B0603020202020204" pitchFamily="34" charset="0"/>
              </a:rPr>
              <a:t>Written by a dedicated team of Spanish instructors for Spanish learners, and contextualized for the Spanish GED Tests, Aztec's NEW Spanish GED Test preparation system builds equity for your students by elevating self-esteem while delivering the academic instruction needed to successfully earn a high school equivalency.</a:t>
            </a:r>
            <a:endParaRPr lang="en-US" b="0" i="0">
              <a:effectLst/>
              <a:latin typeface="Segoe UI" panose="020B0502040204020203" pitchFamily="34" charset="0"/>
            </a:endParaRPr>
          </a:p>
          <a:p>
            <a:pPr algn="l"/>
            <a:r>
              <a:rPr lang="en-US" sz="1800" b="0" i="0">
                <a:effectLst/>
                <a:latin typeface="Trebuchet MS" panose="020B0603020202020204" pitchFamily="34" charset="0"/>
              </a:rPr>
              <a:t>Aztec's Spanish GED Preparation System meets the stringent demands of the GED Testing Service and aligns to the College and Career Readiness Standards.</a:t>
            </a:r>
            <a:endParaRPr lang="en-US" b="0" i="0">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2A379331-E1C3-413E-A553-839E57130821}" type="slidenum">
              <a:rPr lang="en-US" smtClean="0"/>
              <a:pPr/>
              <a:t>73</a:t>
            </a:fld>
            <a:endParaRPr lang="en-US"/>
          </a:p>
        </p:txBody>
      </p:sp>
    </p:spTree>
    <p:extLst>
      <p:ext uri="{BB962C8B-B14F-4D97-AF65-F5344CB8AC3E}">
        <p14:creationId xmlns:p14="http://schemas.microsoft.com/office/powerpoint/2010/main" val="2323113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We are pleased to announce this new partnership founded upon the shared belief of building equitable pathways of learning and opportunity for Spanish speaking students. </a:t>
            </a:r>
          </a:p>
          <a:p>
            <a:endParaRPr lang="en-US" sz="1200"/>
          </a:p>
          <a:p>
            <a:r>
              <a:rPr lang="en-US" sz="1200"/>
              <a:t>Aztec’s GED Spanish Prep Series is fully aligned to the Spanish GED test.   It is w</a:t>
            </a:r>
            <a:r>
              <a:rPr lang="en-US" sz="1200" b="0" i="0">
                <a:effectLst/>
                <a:latin typeface="Trebuchet MS" panose="020B0603020202020204" pitchFamily="34" charset="0"/>
              </a:rPr>
              <a:t>ritten by a dedicated team of Aztec Spanish instructors for Spanish learners and contextualized for the Spanish GED Tests.</a:t>
            </a:r>
          </a:p>
          <a:p>
            <a:endParaRPr lang="en-US" sz="1200" b="0" i="0">
              <a:effectLst/>
              <a:latin typeface="Trebuchet MS" panose="020B0603020202020204" pitchFamily="34" charset="0"/>
            </a:endParaRPr>
          </a:p>
          <a:p>
            <a:r>
              <a:rPr lang="en-US" sz="1200" b="0" i="0">
                <a:effectLst/>
                <a:latin typeface="Trebuchet MS" panose="020B0603020202020204" pitchFamily="34" charset="0"/>
              </a:rPr>
              <a:t>Aztec's NEW Spanish GED Test preparation system builds equity for your students by elevating self-esteem while delivering the academic instruction needed to successfully earn a GED.</a:t>
            </a:r>
            <a:endParaRPr lang="en-US" b="0" i="0">
              <a:effectLst/>
              <a:latin typeface="Segoe UI" panose="020B0502040204020203" pitchFamily="34" charset="0"/>
            </a:endParaRPr>
          </a:p>
          <a:p>
            <a:endParaRPr lang="en-US" sz="1200"/>
          </a:p>
          <a:p>
            <a:r>
              <a:rPr lang="en-US" sz="1200"/>
              <a:t>It is authentically developed in Spanish and NOT just translated.  The prep system supports students with full SPANISH audio ensuring a multi-modal experience. </a:t>
            </a:r>
          </a:p>
          <a:p>
            <a:endParaRPr lang="en-US" sz="1200"/>
          </a:p>
          <a:p>
            <a:r>
              <a:rPr lang="en-US" sz="1200"/>
              <a:t>Lastly, Aztec delivers this incredible resource in their Learning Management System in full Spanish mode.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9331-E1C3-413E-A553-839E57130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328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lIns="93936" tIns="46968" rIns="93936" bIns="46968"/>
          <a:lstStyle/>
          <a:p>
            <a:fld id="{4BE5C47E-759D-554F-8961-CABFFF2BC9E3}" type="slidenum">
              <a:rPr lang="en-US">
                <a:latin typeface="Trebuchet MS" panose="020B0703020202090204" pitchFamily="34" charset="0"/>
                <a:ea typeface="ＭＳ Ｐゴシック" pitchFamily="-65" charset="-128"/>
                <a:cs typeface="ＭＳ Ｐゴシック" pitchFamily="-65" charset="-128"/>
              </a:rPr>
              <a:pPr/>
              <a:t>75</a:t>
            </a:fld>
            <a:endParaRPr lang="en-US">
              <a:latin typeface="Trebuchet MS" panose="020B0703020202090204" pitchFamily="34" charset="0"/>
              <a:ea typeface="ＭＳ Ｐゴシック" pitchFamily="-65" charset="-128"/>
              <a:cs typeface="ＭＳ Ｐゴシック" pitchFamily="-65" charset="-128"/>
            </a:endParaRPr>
          </a:p>
        </p:txBody>
      </p:sp>
      <p:sp>
        <p:nvSpPr>
          <p:cNvPr id="8195" name="Rectangle 1026"/>
          <p:cNvSpPr>
            <a:spLocks noGrp="1" noRot="1" noChangeAspect="1" noChangeArrowheads="1"/>
          </p:cNvSpPr>
          <p:nvPr>
            <p:ph type="sldImg"/>
          </p:nvPr>
        </p:nvSpPr>
        <p:spPr>
          <a:xfrm>
            <a:off x="417513" y="701675"/>
            <a:ext cx="6242050" cy="3511550"/>
          </a:xfrm>
          <a:solidFill>
            <a:srgbClr val="FFFFFF"/>
          </a:solidFill>
          <a:ln/>
        </p:spPr>
      </p:sp>
      <p:sp>
        <p:nvSpPr>
          <p:cNvPr id="8196"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rebuchet MS" panose="020B0703020202090204" pitchFamily="34"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149663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Cheating</a:t>
            </a:r>
            <a:r>
              <a:rPr lang="en-US" baseline="0" dirty="0"/>
              <a:t> could include: notes on paper, notes on body parts/tattoos, communication with other testers</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78</a:t>
            </a:fld>
            <a:endParaRPr lang="en-US"/>
          </a:p>
        </p:txBody>
      </p:sp>
    </p:spTree>
    <p:extLst>
      <p:ext uri="{BB962C8B-B14F-4D97-AF65-F5344CB8AC3E}">
        <p14:creationId xmlns:p14="http://schemas.microsoft.com/office/powerpoint/2010/main" val="4159058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59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73040" indent="-297323" eaLnBrk="0" hangingPunct="0">
              <a:defRPr>
                <a:solidFill>
                  <a:schemeClr val="tx1"/>
                </a:solidFill>
                <a:latin typeface="Arial" charset="0"/>
                <a:ea typeface="ＭＳ Ｐゴシック" charset="0"/>
              </a:defRPr>
            </a:lvl2pPr>
            <a:lvl3pPr marL="1189294" indent="-237858" eaLnBrk="0" hangingPunct="0">
              <a:defRPr>
                <a:solidFill>
                  <a:schemeClr val="tx1"/>
                </a:solidFill>
                <a:latin typeface="Arial" charset="0"/>
                <a:ea typeface="ＭＳ Ｐゴシック" charset="0"/>
              </a:defRPr>
            </a:lvl3pPr>
            <a:lvl4pPr marL="1665011" indent="-237858" eaLnBrk="0" hangingPunct="0">
              <a:defRPr>
                <a:solidFill>
                  <a:schemeClr val="tx1"/>
                </a:solidFill>
                <a:latin typeface="Arial" charset="0"/>
                <a:ea typeface="ＭＳ Ｐゴシック" charset="0"/>
              </a:defRPr>
            </a:lvl4pPr>
            <a:lvl5pPr marL="2140729" indent="-237858" eaLnBrk="0" hangingPunct="0">
              <a:defRPr>
                <a:solidFill>
                  <a:schemeClr val="tx1"/>
                </a:solidFill>
                <a:latin typeface="Arial" charset="0"/>
                <a:ea typeface="ＭＳ Ｐゴシック" charset="0"/>
              </a:defRPr>
            </a:lvl5pPr>
            <a:lvl6pPr marL="2616445" indent="-237858" eaLnBrk="0" fontAlgn="base" hangingPunct="0">
              <a:spcBef>
                <a:spcPct val="0"/>
              </a:spcBef>
              <a:spcAft>
                <a:spcPct val="0"/>
              </a:spcAft>
              <a:defRPr>
                <a:solidFill>
                  <a:schemeClr val="tx1"/>
                </a:solidFill>
                <a:latin typeface="Arial" charset="0"/>
                <a:ea typeface="ＭＳ Ｐゴシック" charset="0"/>
              </a:defRPr>
            </a:lvl6pPr>
            <a:lvl7pPr marL="3092162" indent="-237858" eaLnBrk="0" fontAlgn="base" hangingPunct="0">
              <a:spcBef>
                <a:spcPct val="0"/>
              </a:spcBef>
              <a:spcAft>
                <a:spcPct val="0"/>
              </a:spcAft>
              <a:defRPr>
                <a:solidFill>
                  <a:schemeClr val="tx1"/>
                </a:solidFill>
                <a:latin typeface="Arial" charset="0"/>
                <a:ea typeface="ＭＳ Ｐゴシック" charset="0"/>
              </a:defRPr>
            </a:lvl7pPr>
            <a:lvl8pPr marL="3567881" indent="-237858" eaLnBrk="0" fontAlgn="base" hangingPunct="0">
              <a:spcBef>
                <a:spcPct val="0"/>
              </a:spcBef>
              <a:spcAft>
                <a:spcPct val="0"/>
              </a:spcAft>
              <a:defRPr>
                <a:solidFill>
                  <a:schemeClr val="tx1"/>
                </a:solidFill>
                <a:latin typeface="Arial" charset="0"/>
                <a:ea typeface="ＭＳ Ｐゴシック" charset="0"/>
              </a:defRPr>
            </a:lvl8pPr>
            <a:lvl9pPr marL="4043598" indent="-2378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633F2E-9331-374C-BAE9-D76B4098C7E1}" type="slidenum">
              <a:rPr lang="en-US"/>
              <a:pPr eaLnBrk="1" hangingPunct="1"/>
              <a:t>85</a:t>
            </a:fld>
            <a:endParaRPr lang="en-US"/>
          </a:p>
        </p:txBody>
      </p:sp>
    </p:spTree>
    <p:extLst>
      <p:ext uri="{BB962C8B-B14F-4D97-AF65-F5344CB8AC3E}">
        <p14:creationId xmlns:p14="http://schemas.microsoft.com/office/powerpoint/2010/main" val="79683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US" baseline="0"/>
              <a:t>The new GED test includes a wider variety of item types than were on the 2002 Series test.   Multiple choice items continue to appear on the test as one of the key item types. Multiple choice items are a reliable method of measuring skills and knowledge at a range of cognitive levels in a standardized manner. But remember that the additional item types allow us to measure a wider range of skills and cognitive levels.</a:t>
            </a:r>
            <a:r>
              <a:rPr lang="en-US">
                <a:ea typeface="ＭＳ Ｐゴシック" pitchFamily="127" charset="-128"/>
                <a:cs typeface="ＭＳ Ｐゴシック" pitchFamily="127" charset="-128"/>
              </a:rPr>
              <a:t>  </a:t>
            </a:r>
          </a:p>
          <a:p>
            <a:endParaRPr lang="en-US">
              <a:ea typeface="ＭＳ Ｐゴシック" pitchFamily="127" charset="-128"/>
              <a:cs typeface="ＭＳ Ｐゴシック" pitchFamily="127" charset="-128"/>
            </a:endParaRPr>
          </a:p>
          <a:p>
            <a:r>
              <a:rPr lang="en-US">
                <a:ea typeface="ＭＳ Ｐゴシック" pitchFamily="127" charset="-128"/>
                <a:cs typeface="ＭＳ Ｐゴシック" pitchFamily="127" charset="-128"/>
              </a:rPr>
              <a:t>Constructed response items come in two versions – one, we call short answer, and that type can be usually  be answered in a few sentences (e.g. Science), and the extended response, which requires a longer response – multiple paragraphs</a:t>
            </a:r>
            <a:r>
              <a:rPr lang="en-US" baseline="0">
                <a:ea typeface="ＭＳ Ｐゴシック" pitchFamily="127" charset="-128"/>
                <a:cs typeface="ＭＳ Ｐゴシック" pitchFamily="127" charset="-128"/>
              </a:rPr>
              <a:t> (e.g. Reasoning Through Language Arts)</a:t>
            </a:r>
            <a:endParaRPr lang="en-US"/>
          </a:p>
        </p:txBody>
      </p:sp>
      <p:sp>
        <p:nvSpPr>
          <p:cNvPr id="4" name="Slide Number Placeholder 3"/>
          <p:cNvSpPr>
            <a:spLocks noGrp="1"/>
          </p:cNvSpPr>
          <p:nvPr>
            <p:ph type="sldNum" sz="quarter" idx="10"/>
          </p:nvPr>
        </p:nvSpPr>
        <p:spPr/>
        <p:txBody>
          <a:bodyPr/>
          <a:lstStyle/>
          <a:p>
            <a:pPr>
              <a:defRPr/>
            </a:pPr>
            <a:fld id="{0C361809-5C2A-4714-A014-13B3847B38C2}" type="slidenum">
              <a:rPr lang="en-US" smtClean="0"/>
              <a:pPr>
                <a:defRPr/>
              </a:pPr>
              <a:t>13</a:t>
            </a:fld>
            <a:endParaRPr lang="en-US"/>
          </a:p>
        </p:txBody>
      </p:sp>
    </p:spTree>
    <p:extLst>
      <p:ext uri="{BB962C8B-B14F-4D97-AF65-F5344CB8AC3E}">
        <p14:creationId xmlns:p14="http://schemas.microsoft.com/office/powerpoint/2010/main" val="387114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RLA 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Reasoning through Language Arts </a:t>
            </a:r>
            <a:r>
              <a:rPr lang="en-US">
                <a:ea typeface="ＭＳ Ｐゴシック" charset="0"/>
                <a:cs typeface="Arial" pitchFamily="34" charset="0"/>
              </a:rPr>
              <a:t>section.</a:t>
            </a:r>
          </a:p>
          <a:p>
            <a:pPr>
              <a:lnSpc>
                <a:spcPct val="90000"/>
              </a:lnSpc>
            </a:pPr>
            <a:endParaRPr lang="en-US">
              <a:ea typeface="ＭＳ Ｐゴシック" charset="0"/>
              <a:cs typeface="Arial" pitchFamily="34" charset="0"/>
            </a:endParaRPr>
          </a:p>
          <a:p>
            <a:pPr>
              <a:lnSpc>
                <a:spcPct val="90000"/>
              </a:lnSpc>
            </a:pPr>
            <a:endParaRPr lang="en-US">
              <a:ea typeface="ＭＳ Ｐゴシック" charset="0"/>
              <a:cs typeface="Arial"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14</a:t>
            </a:fld>
            <a:endParaRPr lang="en-US"/>
          </a:p>
        </p:txBody>
      </p:sp>
      <p:sp>
        <p:nvSpPr>
          <p:cNvPr id="2" name="Header Placeholder 1"/>
          <p:cNvSpPr>
            <a:spLocks noGrp="1"/>
          </p:cNvSpPr>
          <p:nvPr>
            <p:ph type="hdr" sz="quarter"/>
          </p:nvPr>
        </p:nvSpPr>
        <p:spPr/>
        <p:txBody>
          <a:bodyPr/>
          <a:lstStyle/>
          <a:p>
            <a:pPr>
              <a:defRPr/>
            </a:pPr>
            <a:r>
              <a:rPr lang="en-US"/>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07/2016</a:t>
            </a:r>
          </a:p>
        </p:txBody>
      </p:sp>
      <p:sp>
        <p:nvSpPr>
          <p:cNvPr id="7" name="Footer Placeholder 2"/>
          <p:cNvSpPr>
            <a:spLocks noGrp="1"/>
          </p:cNvSpPr>
          <p:nvPr>
            <p:ph type="ftr" sz="quarter" idx="4"/>
          </p:nvPr>
        </p:nvSpPr>
        <p:spPr>
          <a:xfrm>
            <a:off x="0" y="12055388"/>
            <a:ext cx="2478586" cy="634608"/>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 Copyright 2013 GED Testing Service LLC. All rights reserved.</a:t>
            </a:r>
          </a:p>
        </p:txBody>
      </p:sp>
    </p:spTree>
    <p:extLst>
      <p:ext uri="{BB962C8B-B14F-4D97-AF65-F5344CB8AC3E}">
        <p14:creationId xmlns:p14="http://schemas.microsoft.com/office/powerpoint/2010/main" val="181517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52">
              <a:defRPr/>
            </a:pPr>
            <a:r>
              <a:rPr lang="en-US" b="1"/>
              <a:t>Key Points</a:t>
            </a:r>
          </a:p>
          <a:p>
            <a:endParaRPr lang="en-US"/>
          </a:p>
          <a:p>
            <a:r>
              <a:rPr lang="en-US" altLang="en-US">
                <a:cs typeface="Arial" panose="020B0604020202020204" pitchFamily="34" charset="0"/>
              </a:rPr>
              <a:t>[Review the bullets on the slides.]</a:t>
            </a:r>
          </a:p>
          <a:p>
            <a:endParaRPr lang="en-US"/>
          </a:p>
          <a:p>
            <a:r>
              <a:rPr lang="en-US"/>
              <a:t>Discuss that these are ideas</a:t>
            </a:r>
            <a:r>
              <a:rPr lang="en-US" baseline="0"/>
              <a:t> on how to improve scores. Also, note that the length is not about counting words, but rather is indicates that the writing sample needs to be long enough to adequately address the prompt. A short paragraph is not enough.</a:t>
            </a:r>
            <a:endParaRPr lang="en-US"/>
          </a:p>
        </p:txBody>
      </p:sp>
      <p:sp>
        <p:nvSpPr>
          <p:cNvPr id="4" name="Slide Number Placeholder 3"/>
          <p:cNvSpPr>
            <a:spLocks noGrp="1"/>
          </p:cNvSpPr>
          <p:nvPr>
            <p:ph type="sldNum" sz="quarter" idx="10"/>
          </p:nvPr>
        </p:nvSpPr>
        <p:spPr/>
        <p:txBody>
          <a:bodyPr/>
          <a:lstStyle/>
          <a:p>
            <a:fld id="{4FA8C200-9146-2E47-BE29-58F523586F58}" type="slidenum">
              <a:rPr lang="en-US" smtClean="0"/>
              <a:t>16</a:t>
            </a:fld>
            <a:endParaRPr lang="en-US"/>
          </a:p>
        </p:txBody>
      </p:sp>
      <p:sp>
        <p:nvSpPr>
          <p:cNvPr id="5" name="Footer Placeholder 4"/>
          <p:cNvSpPr>
            <a:spLocks noGrp="1"/>
          </p:cNvSpPr>
          <p:nvPr>
            <p:ph type="ftr" sz="quarter" idx="11"/>
          </p:nvPr>
        </p:nvSpPr>
        <p:spPr/>
        <p:txBody>
          <a:bodyPr/>
          <a:lstStyle/>
          <a:p>
            <a:r>
              <a:rPr lang="en-US"/>
              <a:t>© Copyright GED Testing Service LLC. All rights reserved</a:t>
            </a:r>
          </a:p>
        </p:txBody>
      </p:sp>
      <p:sp>
        <p:nvSpPr>
          <p:cNvPr id="6" name="Date Placeholder 5"/>
          <p:cNvSpPr>
            <a:spLocks noGrp="1"/>
          </p:cNvSpPr>
          <p:nvPr>
            <p:ph type="dt" idx="12"/>
          </p:nvPr>
        </p:nvSpPr>
        <p:spPr/>
        <p:txBody>
          <a:bodyPr/>
          <a:lstStyle/>
          <a:p>
            <a:r>
              <a:rPr lang="en-US"/>
              <a:t>12/2017</a:t>
            </a:r>
          </a:p>
        </p:txBody>
      </p:sp>
      <p:sp>
        <p:nvSpPr>
          <p:cNvPr id="7" name="Header Placeholder 6"/>
          <p:cNvSpPr>
            <a:spLocks noGrp="1"/>
          </p:cNvSpPr>
          <p:nvPr>
            <p:ph type="hdr" sz="quarter" idx="13"/>
          </p:nvPr>
        </p:nvSpPr>
        <p:spPr/>
        <p:txBody>
          <a:bodyPr/>
          <a:lstStyle/>
          <a:p>
            <a:r>
              <a:rPr lang="en-US"/>
              <a:t>What Students Need to Know: RLA’s Extended Response</a:t>
            </a:r>
          </a:p>
        </p:txBody>
      </p:sp>
    </p:spTree>
    <p:extLst>
      <p:ext uri="{BB962C8B-B14F-4D97-AF65-F5344CB8AC3E}">
        <p14:creationId xmlns:p14="http://schemas.microsoft.com/office/powerpoint/2010/main" val="234267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Mathematical Reasoning 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Mathematical Reasoning </a:t>
            </a:r>
            <a:r>
              <a:rPr lang="en-US">
                <a:ea typeface="ＭＳ Ｐゴシック" charset="0"/>
                <a:cs typeface="Arial" pitchFamily="34" charset="0"/>
              </a:rPr>
              <a:t>section.</a:t>
            </a:r>
          </a:p>
          <a:p>
            <a:pPr>
              <a:lnSpc>
                <a:spcPct val="90000"/>
              </a:lnSpc>
            </a:pPr>
            <a:endParaRPr lang="en-US">
              <a:ea typeface="ＭＳ Ｐゴシック" charset="0"/>
              <a:cs typeface="Arial" pitchFamily="34" charset="0"/>
            </a:endParaRPr>
          </a:p>
          <a:p>
            <a:pPr>
              <a:lnSpc>
                <a:spcPct val="90000"/>
              </a:lnSpc>
            </a:pPr>
            <a:endParaRPr lang="en-US">
              <a:ea typeface="ＭＳ Ｐゴシック" charset="0"/>
              <a:cs typeface="Arial" pitchFamily="34" charset="0"/>
            </a:endParaRPr>
          </a:p>
          <a:p>
            <a:pPr>
              <a:lnSpc>
                <a:spcPct val="90000"/>
              </a:lnSpc>
            </a:pPr>
            <a:endParaRPr lang="en-US">
              <a:ea typeface="ＭＳ Ｐゴシック" charset="0"/>
              <a:cs typeface="Arial"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17</a:t>
            </a:fld>
            <a:endParaRPr lang="en-US"/>
          </a:p>
        </p:txBody>
      </p:sp>
      <p:sp>
        <p:nvSpPr>
          <p:cNvPr id="2" name="Header Placeholder 1"/>
          <p:cNvSpPr>
            <a:spLocks noGrp="1"/>
          </p:cNvSpPr>
          <p:nvPr>
            <p:ph type="hdr" sz="quarter"/>
          </p:nvPr>
        </p:nvSpPr>
        <p:spPr/>
        <p:txBody>
          <a:bodyPr/>
          <a:lstStyle/>
          <a:p>
            <a:pPr>
              <a:defRPr/>
            </a:pPr>
            <a:r>
              <a:rPr lang="en-US"/>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07/2016</a:t>
            </a:r>
          </a:p>
        </p:txBody>
      </p:sp>
      <p:sp>
        <p:nvSpPr>
          <p:cNvPr id="7" name="Footer Placeholder 2"/>
          <p:cNvSpPr>
            <a:spLocks noGrp="1"/>
          </p:cNvSpPr>
          <p:nvPr>
            <p:ph type="ftr" sz="quarter" idx="4"/>
          </p:nvPr>
        </p:nvSpPr>
        <p:spPr>
          <a:xfrm>
            <a:off x="0" y="12055388"/>
            <a:ext cx="2478586" cy="634608"/>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 Copyright 2013 GED Testing Service LLC. All rights reserved.</a:t>
            </a:r>
          </a:p>
        </p:txBody>
      </p:sp>
    </p:spTree>
    <p:extLst>
      <p:ext uri="{BB962C8B-B14F-4D97-AF65-F5344CB8AC3E}">
        <p14:creationId xmlns:p14="http://schemas.microsoft.com/office/powerpoint/2010/main" val="92273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Social Studies 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Social Studies </a:t>
            </a:r>
            <a:r>
              <a:rPr lang="en-US">
                <a:ea typeface="ＭＳ Ｐゴシック" charset="0"/>
                <a:cs typeface="Arial" pitchFamily="34" charset="0"/>
              </a:rPr>
              <a:t>section.</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18</a:t>
            </a:fld>
            <a:endParaRPr lang="en-US"/>
          </a:p>
        </p:txBody>
      </p:sp>
      <p:sp>
        <p:nvSpPr>
          <p:cNvPr id="2" name="Header Placeholder 1"/>
          <p:cNvSpPr>
            <a:spLocks noGrp="1"/>
          </p:cNvSpPr>
          <p:nvPr>
            <p:ph type="hdr" sz="quarter"/>
          </p:nvPr>
        </p:nvSpPr>
        <p:spPr/>
        <p:txBody>
          <a:bodyPr/>
          <a:lstStyle/>
          <a:p>
            <a:pPr>
              <a:defRPr/>
            </a:pPr>
            <a:r>
              <a:rPr lang="en-US"/>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07/2016</a:t>
            </a:r>
          </a:p>
        </p:txBody>
      </p:sp>
      <p:sp>
        <p:nvSpPr>
          <p:cNvPr id="7" name="Footer Placeholder 2"/>
          <p:cNvSpPr>
            <a:spLocks noGrp="1"/>
          </p:cNvSpPr>
          <p:nvPr>
            <p:ph type="ftr" sz="quarter" idx="4"/>
          </p:nvPr>
        </p:nvSpPr>
        <p:spPr>
          <a:xfrm>
            <a:off x="0" y="12055388"/>
            <a:ext cx="2478586" cy="634608"/>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 Copyright 2013 GED Testing Service LLC. All rights reserved.</a:t>
            </a:r>
          </a:p>
        </p:txBody>
      </p:sp>
    </p:spTree>
    <p:extLst>
      <p:ext uri="{BB962C8B-B14F-4D97-AF65-F5344CB8AC3E}">
        <p14:creationId xmlns:p14="http://schemas.microsoft.com/office/powerpoint/2010/main" val="318897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Science</a:t>
            </a:r>
            <a:r>
              <a:rPr lang="en-US" baseline="0">
                <a:ea typeface="ＭＳ Ｐゴシック" charset="0"/>
                <a:cs typeface="Arial" pitchFamily="34" charset="0"/>
              </a:rPr>
              <a:t> </a:t>
            </a:r>
            <a:r>
              <a:rPr lang="en-US">
                <a:ea typeface="ＭＳ Ｐゴシック" charset="0"/>
                <a:cs typeface="Arial" pitchFamily="34" charset="0"/>
              </a:rPr>
              <a:t>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Science </a:t>
            </a:r>
            <a:r>
              <a:rPr lang="en-US">
                <a:ea typeface="ＭＳ Ｐゴシック" charset="0"/>
                <a:cs typeface="Arial" pitchFamily="34" charset="0"/>
              </a:rPr>
              <a:t>section.</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19</a:t>
            </a:fld>
            <a:endParaRPr lang="en-US"/>
          </a:p>
        </p:txBody>
      </p:sp>
      <p:sp>
        <p:nvSpPr>
          <p:cNvPr id="2" name="Header Placeholder 1"/>
          <p:cNvSpPr>
            <a:spLocks noGrp="1"/>
          </p:cNvSpPr>
          <p:nvPr>
            <p:ph type="hdr" sz="quarter"/>
          </p:nvPr>
        </p:nvSpPr>
        <p:spPr/>
        <p:txBody>
          <a:bodyPr/>
          <a:lstStyle/>
          <a:p>
            <a:pPr>
              <a:defRPr/>
            </a:pPr>
            <a:r>
              <a:rPr lang="en-US"/>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07/2016</a:t>
            </a:r>
          </a:p>
        </p:txBody>
      </p:sp>
      <p:sp>
        <p:nvSpPr>
          <p:cNvPr id="7" name="Footer Placeholder 2"/>
          <p:cNvSpPr>
            <a:spLocks noGrp="1"/>
          </p:cNvSpPr>
          <p:nvPr>
            <p:ph type="ftr" sz="quarter" idx="4"/>
          </p:nvPr>
        </p:nvSpPr>
        <p:spPr>
          <a:xfrm>
            <a:off x="0" y="12055388"/>
            <a:ext cx="2478586" cy="634608"/>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 Copyright 2013 GED Testing Service LLC. All rights reserved.</a:t>
            </a:r>
          </a:p>
        </p:txBody>
      </p:sp>
    </p:spTree>
    <p:extLst>
      <p:ext uri="{BB962C8B-B14F-4D97-AF65-F5344CB8AC3E}">
        <p14:creationId xmlns:p14="http://schemas.microsoft.com/office/powerpoint/2010/main" val="2833647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09"/>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49119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09"/>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21481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3"/>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176609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0411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149815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3"/>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312954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2018 JB Design">
            <a:extLst>
              <a:ext uri="{FF2B5EF4-FFF2-40B4-BE49-F238E27FC236}">
                <a16:creationId xmlns:a16="http://schemas.microsoft.com/office/drawing/2014/main" id="{D46952D9-0E77-054F-84AA-4CCEC61FB06E}"/>
              </a:ext>
            </a:extLst>
          </p:cNvPr>
          <p:cNvSpPr txBox="1"/>
          <p:nvPr userDrawn="1"/>
        </p:nvSpPr>
        <p:spPr>
          <a:xfrm>
            <a:off x="322182" y="6555229"/>
            <a:ext cx="415179" cy="106697"/>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nchor="ctr">
            <a:spAutoFit/>
          </a:bodyPr>
          <a:lstStyle>
            <a:lvl1pPr>
              <a:defRPr sz="1800" b="0">
                <a:solidFill>
                  <a:srgbClr val="5E5E5E"/>
                </a:solidFill>
                <a:latin typeface="Avenir"/>
                <a:ea typeface="Avenir"/>
                <a:cs typeface="Avenir"/>
                <a:sym typeface="Avenir Roman"/>
              </a:defRPr>
            </a:lvl1pPr>
          </a:lstStyle>
          <a:p>
            <a:r>
              <a:rPr lang="en-US" sz="506" b="0" i="0">
                <a:solidFill>
                  <a:srgbClr val="002F5E"/>
                </a:solidFill>
                <a:latin typeface="Trebuchet MS" panose="020B0703020202090204" pitchFamily="34" charset="0"/>
                <a:cs typeface="Arial" panose="020B0604020202020204" pitchFamily="34" charset="0"/>
              </a:rPr>
              <a:t>©2021 AZTEC</a:t>
            </a:r>
          </a:p>
        </p:txBody>
      </p:sp>
    </p:spTree>
    <p:extLst>
      <p:ext uri="{BB962C8B-B14F-4D97-AF65-F5344CB8AC3E}">
        <p14:creationId xmlns:p14="http://schemas.microsoft.com/office/powerpoint/2010/main" val="5259772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ody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750F9A4-A56A-3C49-807F-A582B8D1A664}"/>
              </a:ext>
            </a:extLst>
          </p:cNvPr>
          <p:cNvSpPr>
            <a:spLocks noGrp="1"/>
          </p:cNvSpPr>
          <p:nvPr>
            <p:ph type="body" sz="quarter" idx="11" hasCustomPrompt="1"/>
          </p:nvPr>
        </p:nvSpPr>
        <p:spPr>
          <a:xfrm>
            <a:off x="356889" y="4"/>
            <a:ext cx="11437547" cy="1324991"/>
          </a:xfrm>
          <a:prstGeom prst="rect">
            <a:avLst/>
          </a:prstGeom>
        </p:spPr>
        <p:txBody>
          <a:bodyPr anchor="ctr">
            <a:noAutofit/>
          </a:bodyPr>
          <a:lstStyle>
            <a:lvl1pPr marL="0" indent="0">
              <a:spcBef>
                <a:spcPts val="0"/>
              </a:spcBef>
              <a:buNone/>
              <a:defRPr b="0" i="0">
                <a:solidFill>
                  <a:srgbClr val="EC7B03"/>
                </a:solidFill>
                <a:latin typeface="Trebuchet MS" panose="020B0703020202090204" pitchFamily="34" charset="0"/>
                <a:ea typeface="Verdana" panose="020B0604030504040204" pitchFamily="34" charset="0"/>
                <a:cs typeface="Arial" panose="020B0604020202020204" pitchFamily="34" charset="0"/>
              </a:defRPr>
            </a:lvl1pPr>
            <a:lvl2pPr>
              <a:defRPr>
                <a:solidFill>
                  <a:srgbClr val="F15F22"/>
                </a:solidFill>
              </a:defRPr>
            </a:lvl2pPr>
            <a:lvl3pPr>
              <a:defRPr>
                <a:solidFill>
                  <a:srgbClr val="F15F22"/>
                </a:solidFill>
              </a:defRPr>
            </a:lvl3pPr>
            <a:lvl4pPr>
              <a:defRPr>
                <a:solidFill>
                  <a:srgbClr val="F15F22"/>
                </a:solidFill>
              </a:defRPr>
            </a:lvl4pPr>
            <a:lvl5pPr>
              <a:defRPr>
                <a:solidFill>
                  <a:srgbClr val="F15F22"/>
                </a:solidFill>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CF2AFE6-B2E8-FA45-904C-8CA49C887C2E}"/>
              </a:ext>
            </a:extLst>
          </p:cNvPr>
          <p:cNvSpPr>
            <a:spLocks noGrp="1"/>
          </p:cNvSpPr>
          <p:nvPr>
            <p:ph type="sldNum" sz="quarter" idx="10"/>
          </p:nvPr>
        </p:nvSpPr>
        <p:spPr>
          <a:xfrm>
            <a:off x="11004601" y="6410142"/>
            <a:ext cx="789835" cy="365125"/>
          </a:xfrm>
        </p:spPr>
        <p:txBody>
          <a:bodyPr/>
          <a:lstStyle>
            <a:lvl1pPr algn="ctr">
              <a:defRPr b="0" i="0">
                <a:solidFill>
                  <a:srgbClr val="002F5E"/>
                </a:solidFill>
                <a:latin typeface="Trebuchet MS" panose="020B0703020202090204" pitchFamily="34" charset="0"/>
                <a:cs typeface="Arial" panose="020B0604020202020204" pitchFamily="34" charset="0"/>
              </a:defRPr>
            </a:lvl1pPr>
          </a:lstStyle>
          <a:p>
            <a:fld id="{86CB4B4D-7CA3-9044-876B-883B54F8677D}" type="slidenum">
              <a:rPr lang="en-US" smtClean="0"/>
              <a:pPr/>
              <a:t>‹#›</a:t>
            </a:fld>
            <a:endParaRPr lang="en-US"/>
          </a:p>
        </p:txBody>
      </p:sp>
      <p:sp>
        <p:nvSpPr>
          <p:cNvPr id="10" name="Text Placeholder 9">
            <a:extLst>
              <a:ext uri="{FF2B5EF4-FFF2-40B4-BE49-F238E27FC236}">
                <a16:creationId xmlns:a16="http://schemas.microsoft.com/office/drawing/2014/main" id="{363FF959-0E2A-C54E-B6B4-322410422A36}"/>
              </a:ext>
            </a:extLst>
          </p:cNvPr>
          <p:cNvSpPr>
            <a:spLocks noGrp="1"/>
          </p:cNvSpPr>
          <p:nvPr>
            <p:ph type="body" sz="quarter" idx="12"/>
          </p:nvPr>
        </p:nvSpPr>
        <p:spPr>
          <a:xfrm>
            <a:off x="356888" y="1519884"/>
            <a:ext cx="11468528" cy="4448433"/>
          </a:xfrm>
          <a:prstGeom prst="rect">
            <a:avLst/>
          </a:prstGeom>
        </p:spPr>
        <p:txBody>
          <a:bodyPr anchor="t">
            <a:noAutofit/>
          </a:bodyPr>
          <a:lstStyle>
            <a:lvl1pPr marL="0" indent="0">
              <a:spcBef>
                <a:spcPts val="169"/>
              </a:spcBef>
              <a:buNone/>
              <a:defRPr sz="900" b="0" i="0">
                <a:solidFill>
                  <a:srgbClr val="5E5E5E"/>
                </a:solidFill>
                <a:latin typeface="Trebuchet MS" panose="020B0703020202090204" pitchFamily="34" charset="0"/>
                <a:ea typeface="Verdana" panose="020B0604030504040204" pitchFamily="34" charset="0"/>
                <a:cs typeface="Verdana" panose="020B0604030504040204" pitchFamily="34" charset="0"/>
              </a:defRPr>
            </a:lvl1pPr>
            <a:lvl2pPr marL="177451">
              <a:spcBef>
                <a:spcPts val="169"/>
              </a:spcBef>
              <a:buClr>
                <a:srgbClr val="EC7B03"/>
              </a:buClr>
              <a:buSzPct val="100000"/>
              <a:defRPr sz="900" b="0" i="0">
                <a:solidFill>
                  <a:srgbClr val="5E5E5E"/>
                </a:solidFill>
                <a:latin typeface="Trebuchet MS" panose="020B0703020202090204" pitchFamily="34" charset="0"/>
                <a:ea typeface="Verdana" panose="020B0604030504040204" pitchFamily="34" charset="0"/>
                <a:cs typeface="Verdana" panose="020B0604030504040204" pitchFamily="34" charset="0"/>
              </a:defRPr>
            </a:lvl2pPr>
            <a:lvl3pPr marL="355759">
              <a:spcBef>
                <a:spcPts val="169"/>
              </a:spcBef>
              <a:buClr>
                <a:srgbClr val="EC7B03"/>
              </a:buClr>
              <a:buSzPct val="100000"/>
              <a:defRPr sz="900" b="0" i="0">
                <a:solidFill>
                  <a:srgbClr val="5E5E5E"/>
                </a:solidFill>
                <a:latin typeface="Trebuchet MS" panose="020B0703020202090204" pitchFamily="34" charset="0"/>
                <a:ea typeface="Verdana" panose="020B0604030504040204" pitchFamily="34" charset="0"/>
                <a:cs typeface="Verdana" panose="020B0604030504040204" pitchFamily="34" charset="0"/>
              </a:defRPr>
            </a:lvl3pPr>
            <a:lvl4pPr marL="534353">
              <a:spcBef>
                <a:spcPts val="169"/>
              </a:spcBef>
              <a:buClr>
                <a:srgbClr val="EC7B03"/>
              </a:buClr>
              <a:buSzPct val="100000"/>
              <a:defRPr sz="900" b="0" i="0">
                <a:solidFill>
                  <a:srgbClr val="5E5E5E"/>
                </a:solidFill>
                <a:latin typeface="Trebuchet MS" panose="020B0703020202090204" pitchFamily="34" charset="0"/>
                <a:ea typeface="Verdana" panose="020B0604030504040204" pitchFamily="34" charset="0"/>
                <a:cs typeface="Verdana" panose="020B0604030504040204" pitchFamily="34" charset="0"/>
              </a:defRPr>
            </a:lvl4pPr>
            <a:lvl5pPr marL="687229">
              <a:spcBef>
                <a:spcPts val="169"/>
              </a:spcBef>
              <a:buClr>
                <a:srgbClr val="EC7B03"/>
              </a:buClr>
              <a:buSzPct val="100000"/>
              <a:defRPr sz="900" b="0" i="0">
                <a:solidFill>
                  <a:srgbClr val="5E5E5E"/>
                </a:solidFill>
                <a:latin typeface="Trebuchet MS" panose="020B070302020209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2018 JB Design">
            <a:extLst>
              <a:ext uri="{FF2B5EF4-FFF2-40B4-BE49-F238E27FC236}">
                <a16:creationId xmlns:a16="http://schemas.microsoft.com/office/drawing/2014/main" id="{6178DD48-51CA-0C4B-B9B7-AC75F3D20773}"/>
              </a:ext>
            </a:extLst>
          </p:cNvPr>
          <p:cNvSpPr txBox="1"/>
          <p:nvPr userDrawn="1"/>
        </p:nvSpPr>
        <p:spPr>
          <a:xfrm>
            <a:off x="5674110" y="6555229"/>
            <a:ext cx="415179" cy="106697"/>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nchor="ctr">
            <a:spAutoFit/>
          </a:bodyPr>
          <a:lstStyle>
            <a:lvl1pPr>
              <a:defRPr sz="1800" b="0">
                <a:solidFill>
                  <a:srgbClr val="5E5E5E"/>
                </a:solidFill>
                <a:latin typeface="Avenir"/>
                <a:ea typeface="Avenir"/>
                <a:cs typeface="Avenir"/>
                <a:sym typeface="Avenir Roman"/>
              </a:defRPr>
            </a:lvl1pPr>
          </a:lstStyle>
          <a:p>
            <a:r>
              <a:rPr lang="en-US" sz="506" b="0" i="0">
                <a:solidFill>
                  <a:srgbClr val="002F5E"/>
                </a:solidFill>
                <a:latin typeface="Trebuchet MS" panose="020B0703020202090204" pitchFamily="34" charset="0"/>
                <a:cs typeface="Arial" panose="020B0604020202020204" pitchFamily="34" charset="0"/>
              </a:rPr>
              <a:t>©2022 AZTEC</a:t>
            </a:r>
          </a:p>
        </p:txBody>
      </p:sp>
      <p:pic>
        <p:nvPicPr>
          <p:cNvPr id="9" name="Picture 8">
            <a:extLst>
              <a:ext uri="{FF2B5EF4-FFF2-40B4-BE49-F238E27FC236}">
                <a16:creationId xmlns:a16="http://schemas.microsoft.com/office/drawing/2014/main" id="{14D72436-BA89-154E-BEDB-FA1ADB7D8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040" y="992617"/>
            <a:ext cx="11805920" cy="377952"/>
          </a:xfrm>
          <a:prstGeom prst="rect">
            <a:avLst/>
          </a:prstGeom>
        </p:spPr>
      </p:pic>
      <p:pic>
        <p:nvPicPr>
          <p:cNvPr id="2" name="Picture 1">
            <a:extLst>
              <a:ext uri="{FF2B5EF4-FFF2-40B4-BE49-F238E27FC236}">
                <a16:creationId xmlns:a16="http://schemas.microsoft.com/office/drawing/2014/main" id="{99510C67-3A90-0E45-8266-19CC8450E2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7921" y="6253363"/>
            <a:ext cx="1024081" cy="678674"/>
          </a:xfrm>
          <a:prstGeom prst="rect">
            <a:avLst/>
          </a:prstGeom>
        </p:spPr>
      </p:pic>
    </p:spTree>
    <p:extLst>
      <p:ext uri="{BB962C8B-B14F-4D97-AF65-F5344CB8AC3E}">
        <p14:creationId xmlns:p14="http://schemas.microsoft.com/office/powerpoint/2010/main" val="68411064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5" y="555631"/>
            <a:ext cx="1019175" cy="1158875"/>
          </a:xfrm>
          <a:prstGeom prst="rect">
            <a:avLst/>
          </a:prstGeom>
          <a:solidFill>
            <a:srgbClr val="93E8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3" name="Title 1"/>
          <p:cNvSpPr>
            <a:spLocks noGrp="1"/>
          </p:cNvSpPr>
          <p:nvPr>
            <p:ph type="title"/>
          </p:nvPr>
        </p:nvSpPr>
        <p:spPr>
          <a:xfrm>
            <a:off x="1183733" y="571500"/>
            <a:ext cx="9966871" cy="1119188"/>
          </a:xfrm>
          <a:prstGeom prst="rect">
            <a:avLst/>
          </a:prstGeom>
        </p:spPr>
        <p:txBody>
          <a:bodyPr anchor="ctr" anchorCtr="0">
            <a:normAutofit/>
          </a:bodyPr>
          <a:lstStyle>
            <a:lvl1pPr>
              <a:defRPr sz="1519">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675" b="0" i="0">
                <a:latin typeface="Arial" panose="020B0604020202020204" pitchFamily="34" charset="0"/>
                <a:ea typeface="Open Sans Light" panose="020B0306030504020204" pitchFamily="34" charset="0"/>
                <a:cs typeface="Arial" panose="020B0604020202020204" pitchFamily="34" charset="0"/>
              </a:defRPr>
            </a:lvl1pPr>
            <a:lvl2pPr marL="192881" indent="0">
              <a:buFontTx/>
              <a:buNone/>
              <a:defRPr sz="675" b="0" i="0">
                <a:latin typeface="Open Sans Light" panose="020B0306030504020204" pitchFamily="34" charset="0"/>
                <a:ea typeface="Open Sans Light" panose="020B0306030504020204" pitchFamily="34" charset="0"/>
                <a:cs typeface="Open Sans Light" panose="020B0306030504020204" pitchFamily="34" charset="0"/>
              </a:defRPr>
            </a:lvl2pPr>
            <a:lvl3pPr marL="385763" indent="0">
              <a:buFontTx/>
              <a:buNone/>
              <a:defRPr sz="675" b="0" i="0">
                <a:latin typeface="Open Sans Light" panose="020B0306030504020204" pitchFamily="34" charset="0"/>
                <a:ea typeface="Open Sans Light" panose="020B0306030504020204" pitchFamily="34" charset="0"/>
                <a:cs typeface="Open Sans Light" panose="020B0306030504020204" pitchFamily="34" charset="0"/>
              </a:defRPr>
            </a:lvl3pPr>
            <a:lvl4pPr marL="578644" indent="0">
              <a:buFontTx/>
              <a:buNone/>
              <a:defRPr sz="675" b="0" i="0">
                <a:latin typeface="Open Sans Light" panose="020B0306030504020204" pitchFamily="34" charset="0"/>
                <a:ea typeface="Open Sans Light" panose="020B0306030504020204" pitchFamily="34" charset="0"/>
                <a:cs typeface="Open Sans Light" panose="020B0306030504020204" pitchFamily="34" charset="0"/>
              </a:defRPr>
            </a:lvl4pPr>
            <a:lvl5pPr marL="771525" indent="0">
              <a:buFontTx/>
              <a:buNone/>
              <a:defRPr sz="675"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9" y="555631"/>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618388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335645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6_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09"/>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681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09"/>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1503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9_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09"/>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9733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32"/>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ged.com/collegeread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ewreaderspress.com/writing-for-the-ged-test"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mailto:tlipke@proliteracy.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ed.com/educators-admins/teaching/teaching_resourc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hyperlink" Target="https://www.ged.com/educators-admins/teaching/teaching_resources/pld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www.ged.com/educators-admins/teaching/teaching_resources/"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ged.com/educators_admins/teaching/teaching_resourc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ged.com/educators-admins/teaching/teaching_resource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app.ged.com/redirect/dashboard_role_corrections_help_docspassers_report" TargetMode="External"/><Relationship Id="rId13" Type="http://schemas.openxmlformats.org/officeDocument/2006/relationships/hyperlink" Target="https://www.youtube.com/watch?v=5P1WYe94Xp8" TargetMode="External"/><Relationship Id="rId18" Type="http://schemas.openxmlformats.org/officeDocument/2006/relationships/hyperlink" Target="https://app.ged.com/redirect/GEDDirect_Page" TargetMode="External"/><Relationship Id="rId3" Type="http://schemas.openxmlformats.org/officeDocument/2006/relationships/hyperlink" Target="https://ged.com/wp-content/uploads/GED-Purchasing-Bulk-Orders_11.2_Final.pdf" TargetMode="External"/><Relationship Id="rId7" Type="http://schemas.openxmlformats.org/officeDocument/2006/relationships/hyperlink" Target="https://app.ged.com/redirect/dashboard_role_corrections_help_docscreating_student_accounts" TargetMode="External"/><Relationship Id="rId12" Type="http://schemas.openxmlformats.org/officeDocument/2006/relationships/hyperlink" Target="https://app.ged.com/redirect/policies" TargetMode="External"/><Relationship Id="rId17" Type="http://schemas.openxmlformats.org/officeDocument/2006/relationships/hyperlink" Target="https://ged.com/tips-successful-password-resets/" TargetMode="External"/><Relationship Id="rId2" Type="http://schemas.openxmlformats.org/officeDocument/2006/relationships/hyperlink" Target="https://app.ged.com/redirect/dashboard_role_corrections_help_docsged_manager_user_guide" TargetMode="External"/><Relationship Id="rId16" Type="http://schemas.openxmlformats.org/officeDocument/2006/relationships/hyperlink" Target="https://app.ged.com/essayScoringTool" TargetMode="External"/><Relationship Id="rId1" Type="http://schemas.openxmlformats.org/officeDocument/2006/relationships/slideLayout" Target="../slideLayouts/slideLayout10.xml"/><Relationship Id="rId6" Type="http://schemas.openxmlformats.org/officeDocument/2006/relationships/hyperlink" Target="https://app.ged.com/redirect/dashboard_role_corrections_help_docsmanage_student_student_search" TargetMode="External"/><Relationship Id="rId11" Type="http://schemas.openxmlformats.org/officeDocument/2006/relationships/hyperlink" Target="https://ged.com/wp-content/uploads/Scheduling-DOC-students.pdf" TargetMode="External"/><Relationship Id="rId5" Type="http://schemas.openxmlformats.org/officeDocument/2006/relationships/hyperlink" Target="https://app.ged.com/redirect/reclaim_inmate_account_pdf" TargetMode="External"/><Relationship Id="rId15" Type="http://schemas.openxmlformats.org/officeDocument/2006/relationships/hyperlink" Target="https://app.ged.com/redirect/ged_mgr_home_study_guides" TargetMode="External"/><Relationship Id="rId10" Type="http://schemas.openxmlformats.org/officeDocument/2006/relationships/hyperlink" Target="https://ged.com/wp-content/uploads/ReleasingstudentfromProgram.pdf" TargetMode="External"/><Relationship Id="rId19" Type="http://schemas.openxmlformats.org/officeDocument/2006/relationships/hyperlink" Target="https://www.youtube.com/watch?v=9PcZ7_qx96I" TargetMode="External"/><Relationship Id="rId4" Type="http://schemas.openxmlformats.org/officeDocument/2006/relationships/hyperlink" Target="https://app.ged.com/redirect/dashboard_role_corrections_help_docsfinance_and_billing_frequently_asked_questions" TargetMode="External"/><Relationship Id="rId9" Type="http://schemas.openxmlformats.org/officeDocument/2006/relationships/hyperlink" Target="https://ged.com/wp-content/uploads/Accessing-Account-After-Release.pdf" TargetMode="External"/><Relationship Id="rId14" Type="http://schemas.openxmlformats.org/officeDocument/2006/relationships/hyperlink" Target="https://app.ged.com/redirect/educators_indexfortestcent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flickr.com/photos/peterhess/2976755407/" TargetMode="External"/><Relationship Id="rId2" Type="http://schemas.openxmlformats.org/officeDocument/2006/relationships/image" Target="../media/image63.jpeg"/><Relationship Id="rId1" Type="http://schemas.openxmlformats.org/officeDocument/2006/relationships/slideLayout" Target="../slideLayouts/slideLayout21.xml"/><Relationship Id="rId4" Type="http://schemas.openxmlformats.org/officeDocument/2006/relationships/hyperlink" Target="https://creativecommons.org/licenses/by/3.0/"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3.jpe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78.emf"/><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79.emf"/><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5" Type="http://schemas.openxmlformats.org/officeDocument/2006/relationships/image" Target="../media/image83.pn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4.png"/><Relationship Id="rId7"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7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4.png"/><Relationship Id="rId7" Type="http://schemas.openxmlformats.org/officeDocument/2006/relationships/image" Target="../media/image97.sv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4.emf"/></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4.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9.jpeg"/><Relationship Id="rId7" Type="http://schemas.openxmlformats.org/officeDocument/2006/relationships/image" Target="../media/image103.emf"/><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4.pn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6.png"/><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hyperlink" Target="https://ged.com/"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mailto:Jonna.Mcdonough@ged.com" TargetMode="External"/><Relationship Id="rId3" Type="http://schemas.openxmlformats.org/officeDocument/2006/relationships/hyperlink" Target="mailto:Elizabeth.Lanphear@ged.com" TargetMode="External"/><Relationship Id="rId7" Type="http://schemas.openxmlformats.org/officeDocument/2006/relationships/hyperlink" Target="mailto:Diane.Vaccari@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2.xml"/><Relationship Id="rId6" Type="http://schemas.openxmlformats.org/officeDocument/2006/relationships/hyperlink" Target="mailto:Debi.Faucette@ged.com" TargetMode="External"/><Relationship Id="rId5" Type="http://schemas.openxmlformats.org/officeDocument/2006/relationships/hyperlink" Target="mailto:Brian.Smith@ged.com" TargetMode="External"/><Relationship Id="rId4" Type="http://schemas.openxmlformats.org/officeDocument/2006/relationships/hyperlink" Target="mailto:Lisa.Pool-Osorio@ged.com" TargetMode="External"/><Relationship Id="rId9" Type="http://schemas.openxmlformats.org/officeDocument/2006/relationships/hyperlink" Target="mailto:Mellissa.Hulstrand@ged.com"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mailto:Mellissa.Hultstrand@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2.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t>Scott Salesses &amp; Mellissa Hultstrand</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a:xfrm>
            <a:off x="656160" y="3333133"/>
            <a:ext cx="10879667" cy="1332221"/>
          </a:xfrm>
        </p:spPr>
        <p:txBody>
          <a:bodyPr>
            <a:normAutofit fontScale="85000" lnSpcReduction="10000"/>
          </a:bodyPr>
          <a:lstStyle/>
          <a:p>
            <a:r>
              <a:rPr lang="en-US" dirty="0"/>
              <a:t>GED</a:t>
            </a:r>
            <a:r>
              <a:rPr lang="en-US" baseline="30000" dirty="0"/>
              <a:t>® </a:t>
            </a:r>
            <a:r>
              <a:rPr lang="en-US" dirty="0"/>
              <a:t>Program Update for Correctional Educators and Administrators  </a:t>
            </a:r>
          </a:p>
          <a:p>
            <a:endParaRPr lang="en-US" dirty="0"/>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A71CA-1C67-ABAC-E93D-BA28E8C6350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E627F6-C7CF-1981-518C-29260330E466}"/>
              </a:ext>
            </a:extLst>
          </p:cNvPr>
          <p:cNvSpPr>
            <a:spLocks noGrp="1"/>
          </p:cNvSpPr>
          <p:nvPr>
            <p:ph type="title"/>
          </p:nvPr>
        </p:nvSpPr>
        <p:spPr>
          <a:xfrm>
            <a:off x="401443" y="1579275"/>
            <a:ext cx="11270090" cy="2260742"/>
          </a:xfrm>
        </p:spPr>
        <p:txBody>
          <a:bodyPr>
            <a:normAutofit/>
          </a:bodyPr>
          <a:lstStyle/>
          <a:p>
            <a:r>
              <a:rPr lang="en-US" sz="4400" spc="-75" dirty="0"/>
              <a:t>An Overview of the GED</a:t>
            </a:r>
            <a:r>
              <a:rPr lang="en-US" sz="4400" spc="-75" baseline="30000" dirty="0"/>
              <a:t>®</a:t>
            </a:r>
            <a:r>
              <a:rPr lang="en-US" sz="4400" spc="-75" dirty="0"/>
              <a:t> Test</a:t>
            </a:r>
            <a:r>
              <a:rPr lang="en-GB" dirty="0"/>
              <a:t> </a:t>
            </a:r>
            <a:br>
              <a:rPr lang="en-US" dirty="0"/>
            </a:br>
            <a:endParaRPr lang="en-US" dirty="0"/>
          </a:p>
        </p:txBody>
      </p:sp>
      <p:sp>
        <p:nvSpPr>
          <p:cNvPr id="4" name="Slide Number Placeholder 3">
            <a:extLst>
              <a:ext uri="{FF2B5EF4-FFF2-40B4-BE49-F238E27FC236}">
                <a16:creationId xmlns:a16="http://schemas.microsoft.com/office/drawing/2014/main" id="{F61A029B-1E63-12D4-75EC-FBD59B24E26C}"/>
              </a:ext>
            </a:extLst>
          </p:cNvPr>
          <p:cNvSpPr>
            <a:spLocks noGrp="1"/>
          </p:cNvSpPr>
          <p:nvPr>
            <p:ph type="sldNum" sz="quarter" idx="10"/>
          </p:nvPr>
        </p:nvSpPr>
        <p:spPr/>
        <p:txBody>
          <a:bodyPr/>
          <a:lstStyle/>
          <a:p>
            <a:fld id="{BAE26A2A-DE5F-EA41-900F-AB5C4F1D9848}" type="slidenum">
              <a:rPr lang="en-US" smtClean="0"/>
              <a:t>10</a:t>
            </a:fld>
            <a:endParaRPr lang="en-US"/>
          </a:p>
        </p:txBody>
      </p:sp>
    </p:spTree>
    <p:extLst>
      <p:ext uri="{BB962C8B-B14F-4D97-AF65-F5344CB8AC3E}">
        <p14:creationId xmlns:p14="http://schemas.microsoft.com/office/powerpoint/2010/main" val="92204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1825083" y="1251084"/>
            <a:ext cx="8513956" cy="874190"/>
          </a:xfrm>
        </p:spPr>
        <p:txBody>
          <a:bodyPr anchor="t">
            <a:normAutofit/>
          </a:bodyPr>
          <a:lstStyle/>
          <a:p>
            <a:r>
              <a:rPr lang="en-US" dirty="0"/>
              <a:t>The GED</a:t>
            </a:r>
            <a:r>
              <a:rPr lang="en-US" baseline="30000" dirty="0"/>
              <a:t>®</a:t>
            </a:r>
            <a:r>
              <a:rPr lang="en-US" dirty="0"/>
              <a:t> Test</a:t>
            </a:r>
          </a:p>
        </p:txBody>
      </p:sp>
      <p:sp>
        <p:nvSpPr>
          <p:cNvPr id="5" name="Slide Number Placeholder 3">
            <a:extLst>
              <a:ext uri="{FF2B5EF4-FFF2-40B4-BE49-F238E27FC236}">
                <a16:creationId xmlns:a16="http://schemas.microsoft.com/office/drawing/2014/main" id="{8D2AFACE-3404-4B52-B017-D191BA7C9A9E}"/>
              </a:ext>
            </a:extLst>
          </p:cNvPr>
          <p:cNvSpPr>
            <a:spLocks noGrp="1"/>
          </p:cNvSpPr>
          <p:nvPr>
            <p:ph type="sldNum" sz="quarter" idx="12"/>
          </p:nvPr>
        </p:nvSpPr>
        <p:spPr>
          <a:xfrm>
            <a:off x="1825082" y="5692379"/>
            <a:ext cx="2057400" cy="163553"/>
          </a:xfrm>
        </p:spPr>
        <p:txBody>
          <a:bodyPr anchor="b">
            <a:normAutofit/>
          </a:bodyPr>
          <a:lstStyle/>
          <a:p>
            <a:pPr>
              <a:spcAft>
                <a:spcPts val="450"/>
              </a:spcAft>
            </a:pPr>
            <a:fld id="{00000000-1234-1234-1234-123412341234}" type="slidenum">
              <a:rPr lang="en-US" smtClean="0"/>
              <a:pPr>
                <a:spcAft>
                  <a:spcPts val="450"/>
                </a:spcAft>
              </a:pPr>
              <a:t>11</a:t>
            </a:fld>
            <a:endParaRPr lang="en-US"/>
          </a:p>
        </p:txBody>
      </p:sp>
      <p:graphicFrame>
        <p:nvGraphicFramePr>
          <p:cNvPr id="13317" name="Content Placeholder 1">
            <a:extLst>
              <a:ext uri="{FF2B5EF4-FFF2-40B4-BE49-F238E27FC236}">
                <a16:creationId xmlns:a16="http://schemas.microsoft.com/office/drawing/2014/main" id="{652E0EF1-6E84-2472-A410-89F6AB33F1E1}"/>
              </a:ext>
            </a:extLst>
          </p:cNvPr>
          <p:cNvGraphicFramePr>
            <a:graphicFrameLocks noGrp="1"/>
          </p:cNvGraphicFramePr>
          <p:nvPr>
            <p:ph idx="1"/>
          </p:nvPr>
        </p:nvGraphicFramePr>
        <p:xfrm>
          <a:off x="1825083" y="2226469"/>
          <a:ext cx="8513956" cy="3036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915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083" y="1251084"/>
            <a:ext cx="8513956" cy="874190"/>
          </a:xfrm>
        </p:spPr>
        <p:txBody>
          <a:bodyPr anchor="t">
            <a:normAutofit/>
          </a:bodyPr>
          <a:lstStyle/>
          <a:p>
            <a:r>
              <a:rPr lang="en-US" dirty="0"/>
              <a:t>GED</a:t>
            </a:r>
            <a:r>
              <a:rPr lang="en-US" baseline="30000" dirty="0"/>
              <a:t>®</a:t>
            </a:r>
            <a:r>
              <a:rPr lang="en-US" dirty="0"/>
              <a:t> Test</a:t>
            </a:r>
          </a:p>
        </p:txBody>
      </p:sp>
      <p:sp>
        <p:nvSpPr>
          <p:cNvPr id="6" name="Slide Number Placeholder 3">
            <a:extLst>
              <a:ext uri="{FF2B5EF4-FFF2-40B4-BE49-F238E27FC236}">
                <a16:creationId xmlns:a16="http://schemas.microsoft.com/office/drawing/2014/main" id="{4139F931-A129-487A-8B2E-9BFBA734B3C8}"/>
              </a:ext>
            </a:extLst>
          </p:cNvPr>
          <p:cNvSpPr>
            <a:spLocks noGrp="1"/>
          </p:cNvSpPr>
          <p:nvPr>
            <p:ph type="sldNum" sz="quarter" idx="12"/>
          </p:nvPr>
        </p:nvSpPr>
        <p:spPr>
          <a:xfrm>
            <a:off x="1825082" y="5692379"/>
            <a:ext cx="2057400" cy="163553"/>
          </a:xfrm>
        </p:spPr>
        <p:txBody>
          <a:bodyPr anchor="b">
            <a:normAutofit/>
          </a:bodyPr>
          <a:lstStyle/>
          <a:p>
            <a:pPr>
              <a:spcAft>
                <a:spcPts val="450"/>
              </a:spcAft>
            </a:pPr>
            <a:fld id="{00000000-1234-1234-1234-123412341234}" type="slidenum">
              <a:rPr lang="en-US" smtClean="0"/>
              <a:pPr>
                <a:spcAft>
                  <a:spcPts val="450"/>
                </a:spcAft>
              </a:pPr>
              <a:t>12</a:t>
            </a:fld>
            <a:endParaRPr lang="en-US"/>
          </a:p>
        </p:txBody>
      </p:sp>
      <p:graphicFrame>
        <p:nvGraphicFramePr>
          <p:cNvPr id="8" name="Table 7"/>
          <p:cNvGraphicFramePr>
            <a:graphicFrameLocks noGrp="1"/>
          </p:cNvGraphicFramePr>
          <p:nvPr/>
        </p:nvGraphicFramePr>
        <p:xfrm>
          <a:off x="1825083" y="1915886"/>
          <a:ext cx="8513958" cy="3776494"/>
        </p:xfrm>
        <a:graphic>
          <a:graphicData uri="http://schemas.openxmlformats.org/drawingml/2006/table">
            <a:tbl>
              <a:tblPr firstRow="1" bandRow="1">
                <a:tableStyleId>{5C22544A-7EE6-4342-B048-85BDC9FD1C3A}</a:tableStyleId>
              </a:tblPr>
              <a:tblGrid>
                <a:gridCol w="2499962">
                  <a:extLst>
                    <a:ext uri="{9D8B030D-6E8A-4147-A177-3AD203B41FA5}">
                      <a16:colId xmlns:a16="http://schemas.microsoft.com/office/drawing/2014/main" val="20000"/>
                    </a:ext>
                  </a:extLst>
                </a:gridCol>
                <a:gridCol w="2218361">
                  <a:extLst>
                    <a:ext uri="{9D8B030D-6E8A-4147-A177-3AD203B41FA5}">
                      <a16:colId xmlns:a16="http://schemas.microsoft.com/office/drawing/2014/main" val="20001"/>
                    </a:ext>
                  </a:extLst>
                </a:gridCol>
                <a:gridCol w="3795635">
                  <a:extLst>
                    <a:ext uri="{9D8B030D-6E8A-4147-A177-3AD203B41FA5}">
                      <a16:colId xmlns:a16="http://schemas.microsoft.com/office/drawing/2014/main" val="20002"/>
                    </a:ext>
                  </a:extLst>
                </a:gridCol>
              </a:tblGrid>
              <a:tr h="586919">
                <a:tc>
                  <a:txBody>
                    <a:bodyPr/>
                    <a:lstStyle/>
                    <a:p>
                      <a:pPr algn="ctr"/>
                      <a:r>
                        <a:rPr lang="en-US" sz="1900"/>
                        <a:t>Test</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a:t>Time</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a:t>Notes</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35952">
                <a:tc>
                  <a:txBody>
                    <a:bodyPr/>
                    <a:lstStyle/>
                    <a:p>
                      <a:r>
                        <a:rPr lang="en-US" sz="1800"/>
                        <a:t>Reasoning through Language Arts (RLA)</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t>150 minutes</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t>Includes 45 minutes for extended response (timed separately)</a:t>
                      </a:r>
                      <a:r>
                        <a:rPr lang="en-US" sz="1800" baseline="0"/>
                        <a:t> and a 10-minute break</a:t>
                      </a:r>
                      <a:endParaRPr lang="en-US" sz="1800"/>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85105">
                <a:tc>
                  <a:txBody>
                    <a:bodyPr/>
                    <a:lstStyle/>
                    <a:p>
                      <a:r>
                        <a:rPr lang="en-US" sz="1800"/>
                        <a:t>Mathematical Reasoning</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t>115 minutes</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Part 1 – calculator not allowed</a:t>
                      </a:r>
                    </a:p>
                    <a:p>
                      <a:r>
                        <a:rPr lang="en-US" sz="1800"/>
                        <a:t>Part 2 – calculator</a:t>
                      </a:r>
                      <a:r>
                        <a:rPr lang="en-US" sz="1800" baseline="0"/>
                        <a:t> allowed</a:t>
                      </a:r>
                      <a:endParaRPr lang="en-US" sz="1800"/>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4259">
                <a:tc>
                  <a:txBody>
                    <a:bodyPr/>
                    <a:lstStyle/>
                    <a:p>
                      <a:r>
                        <a:rPr lang="en-US" sz="1800"/>
                        <a:t>Social Studies</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t>70 minutes</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34259">
                <a:tc>
                  <a:txBody>
                    <a:bodyPr/>
                    <a:lstStyle/>
                    <a:p>
                      <a:r>
                        <a:rPr lang="en-US" sz="1800"/>
                        <a:t>Science</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t>90 minutes</a:t>
                      </a:r>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71703" marR="71703" marT="71703" marB="71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451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B7C7990-8071-CA83-3099-239D7E27905F}"/>
              </a:ext>
            </a:extLst>
          </p:cNvPr>
          <p:cNvSpPr>
            <a:spLocks noGrp="1"/>
          </p:cNvSpPr>
          <p:nvPr>
            <p:ph idx="1"/>
          </p:nvPr>
        </p:nvSpPr>
        <p:spPr/>
        <p:txBody>
          <a:bodyPr anchor="t"/>
          <a:lstStyle/>
          <a:p>
            <a:r>
              <a:rPr lang="en-US" b="1"/>
              <a:t>Multiple-Choice</a:t>
            </a:r>
          </a:p>
        </p:txBody>
      </p:sp>
      <p:sp>
        <p:nvSpPr>
          <p:cNvPr id="3" name="Title 2"/>
          <p:cNvSpPr>
            <a:spLocks noGrp="1"/>
          </p:cNvSpPr>
          <p:nvPr>
            <p:ph type="title"/>
          </p:nvPr>
        </p:nvSpPr>
        <p:spPr/>
        <p:txBody>
          <a:bodyPr>
            <a:normAutofit/>
          </a:bodyPr>
          <a:lstStyle/>
          <a:p>
            <a:r>
              <a:rPr lang="en-US"/>
              <a:t>Variety of Item Types</a:t>
            </a:r>
          </a:p>
        </p:txBody>
      </p:sp>
      <p:sp>
        <p:nvSpPr>
          <p:cNvPr id="4" name="Slide Number Placeholder 3"/>
          <p:cNvSpPr>
            <a:spLocks noGrp="1"/>
          </p:cNvSpPr>
          <p:nvPr>
            <p:ph type="sldNum" sz="quarter" idx="12"/>
          </p:nvPr>
        </p:nvSpPr>
        <p:spPr>
          <a:prstGeom prst="rect">
            <a:avLst/>
          </a:prstGeom>
        </p:spPr>
        <p:txBody>
          <a:bodyPr/>
          <a:lstStyle/>
          <a:p>
            <a:pPr>
              <a:defRPr/>
            </a:pPr>
            <a:fld id="{E8848461-531E-254B-A239-93154FDE6124}" type="slidenum">
              <a:rPr lang="en-US" smtClean="0"/>
              <a:pPr>
                <a:defRPr/>
              </a:pPr>
              <a:t>13</a:t>
            </a:fld>
            <a:endParaRPr lang="en-US"/>
          </a:p>
        </p:txBody>
      </p:sp>
      <p:sp>
        <p:nvSpPr>
          <p:cNvPr id="8" name="Content Placeholder 7">
            <a:extLst>
              <a:ext uri="{FF2B5EF4-FFF2-40B4-BE49-F238E27FC236}">
                <a16:creationId xmlns:a16="http://schemas.microsoft.com/office/drawing/2014/main" id="{2FB56B3B-3E7A-4651-0BA0-D8792E9B500A}"/>
              </a:ext>
            </a:extLst>
          </p:cNvPr>
          <p:cNvSpPr>
            <a:spLocks noGrp="1"/>
          </p:cNvSpPr>
          <p:nvPr>
            <p:ph idx="14"/>
          </p:nvPr>
        </p:nvSpPr>
        <p:spPr/>
        <p:txBody>
          <a:bodyPr/>
          <a:lstStyle/>
          <a:p>
            <a:r>
              <a:rPr lang="en-US" b="1">
                <a:solidFill>
                  <a:schemeClr val="tx1"/>
                </a:solidFill>
              </a:rPr>
              <a:t>Fill-in-the-Blank</a:t>
            </a:r>
          </a:p>
        </p:txBody>
      </p:sp>
      <p:sp>
        <p:nvSpPr>
          <p:cNvPr id="10" name="Content Placeholder 9">
            <a:extLst>
              <a:ext uri="{FF2B5EF4-FFF2-40B4-BE49-F238E27FC236}">
                <a16:creationId xmlns:a16="http://schemas.microsoft.com/office/drawing/2014/main" id="{0C4DC2A1-3B2C-7766-799C-A76006A380DA}"/>
              </a:ext>
            </a:extLst>
          </p:cNvPr>
          <p:cNvSpPr>
            <a:spLocks noGrp="1"/>
          </p:cNvSpPr>
          <p:nvPr>
            <p:ph idx="16"/>
          </p:nvPr>
        </p:nvSpPr>
        <p:spPr/>
        <p:txBody>
          <a:bodyPr/>
          <a:lstStyle/>
          <a:p>
            <a:r>
              <a:rPr lang="en-US" b="1">
                <a:solidFill>
                  <a:schemeClr val="tx1"/>
                </a:solidFill>
              </a:rPr>
              <a:t>Drag-and-Drop</a:t>
            </a:r>
          </a:p>
        </p:txBody>
      </p:sp>
      <p:sp>
        <p:nvSpPr>
          <p:cNvPr id="12" name="Content Placeholder 11">
            <a:extLst>
              <a:ext uri="{FF2B5EF4-FFF2-40B4-BE49-F238E27FC236}">
                <a16:creationId xmlns:a16="http://schemas.microsoft.com/office/drawing/2014/main" id="{54B8AE87-0DBC-FD15-EB01-9E60021633FD}"/>
              </a:ext>
            </a:extLst>
          </p:cNvPr>
          <p:cNvSpPr>
            <a:spLocks noGrp="1"/>
          </p:cNvSpPr>
          <p:nvPr>
            <p:ph idx="18"/>
          </p:nvPr>
        </p:nvSpPr>
        <p:spPr/>
        <p:txBody>
          <a:bodyPr/>
          <a:lstStyle/>
          <a:p>
            <a:r>
              <a:rPr lang="en-US" b="1">
                <a:solidFill>
                  <a:schemeClr val="tx1"/>
                </a:solidFill>
              </a:rPr>
              <a:t>Hot-Spot</a:t>
            </a:r>
          </a:p>
        </p:txBody>
      </p:sp>
      <p:sp>
        <p:nvSpPr>
          <p:cNvPr id="15" name="Content Placeholder 14">
            <a:extLst>
              <a:ext uri="{FF2B5EF4-FFF2-40B4-BE49-F238E27FC236}">
                <a16:creationId xmlns:a16="http://schemas.microsoft.com/office/drawing/2014/main" id="{829012FF-3FF4-A642-05A2-BB025FCBB391}"/>
              </a:ext>
            </a:extLst>
          </p:cNvPr>
          <p:cNvSpPr>
            <a:spLocks noGrp="1"/>
          </p:cNvSpPr>
          <p:nvPr>
            <p:ph idx="20"/>
          </p:nvPr>
        </p:nvSpPr>
        <p:spPr/>
        <p:txBody>
          <a:bodyPr/>
          <a:lstStyle/>
          <a:p>
            <a:r>
              <a:rPr lang="en-US" b="1">
                <a:solidFill>
                  <a:schemeClr val="tx1"/>
                </a:solidFill>
              </a:rPr>
              <a:t>Drop-Down</a:t>
            </a:r>
          </a:p>
        </p:txBody>
      </p:sp>
      <p:sp>
        <p:nvSpPr>
          <p:cNvPr id="17" name="Content Placeholder 16">
            <a:extLst>
              <a:ext uri="{FF2B5EF4-FFF2-40B4-BE49-F238E27FC236}">
                <a16:creationId xmlns:a16="http://schemas.microsoft.com/office/drawing/2014/main" id="{4A1ED7A6-8F3B-2AE1-8722-368082989E0E}"/>
              </a:ext>
            </a:extLst>
          </p:cNvPr>
          <p:cNvSpPr>
            <a:spLocks noGrp="1"/>
          </p:cNvSpPr>
          <p:nvPr>
            <p:ph idx="22"/>
          </p:nvPr>
        </p:nvSpPr>
        <p:spPr/>
        <p:txBody>
          <a:bodyPr/>
          <a:lstStyle/>
          <a:p>
            <a:r>
              <a:rPr lang="en-US" b="1"/>
              <a:t>Extended-Response</a:t>
            </a:r>
          </a:p>
        </p:txBody>
      </p:sp>
    </p:spTree>
    <p:extLst>
      <p:ext uri="{BB962C8B-B14F-4D97-AF65-F5344CB8AC3E}">
        <p14:creationId xmlns:p14="http://schemas.microsoft.com/office/powerpoint/2010/main" val="141177246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srgbClr val="0080A8"/>
                </a:solidFill>
              </a:rPr>
              <a:t>Overview of RLA Test</a:t>
            </a:r>
          </a:p>
        </p:txBody>
      </p:sp>
      <p:sp>
        <p:nvSpPr>
          <p:cNvPr id="3" name="Content Placeholder 2"/>
          <p:cNvSpPr>
            <a:spLocks noGrp="1"/>
          </p:cNvSpPr>
          <p:nvPr>
            <p:ph idx="1"/>
          </p:nvPr>
        </p:nvSpPr>
        <p:spPr>
          <a:xfrm>
            <a:off x="1981200" y="1238777"/>
            <a:ext cx="8229600" cy="4616450"/>
          </a:xfrm>
        </p:spPr>
        <p:txBody>
          <a:bodyPr>
            <a:normAutofit/>
          </a:bodyPr>
          <a:lstStyle/>
          <a:p>
            <a:r>
              <a:rPr lang="en-US">
                <a:latin typeface="Arial" charset="0"/>
                <a:cs typeface="Arial Bold" charset="0"/>
              </a:rPr>
              <a:t>Content - Integrated reading and writing</a:t>
            </a:r>
          </a:p>
          <a:p>
            <a:pPr lvl="1"/>
            <a:r>
              <a:rPr lang="en-US">
                <a:latin typeface="Arial" charset="0"/>
                <a:cs typeface="Arial Bold" charset="0"/>
              </a:rPr>
              <a:t>Close reading</a:t>
            </a:r>
          </a:p>
          <a:p>
            <a:pPr lvl="1"/>
            <a:r>
              <a:rPr lang="en-US">
                <a:latin typeface="Arial" charset="0"/>
                <a:cs typeface="Arial Bold" charset="0"/>
              </a:rPr>
              <a:t>Clear writing</a:t>
            </a:r>
          </a:p>
          <a:p>
            <a:pPr lvl="1"/>
            <a:r>
              <a:rPr lang="en-US">
                <a:latin typeface="Arial" charset="0"/>
                <a:cs typeface="Arial Bold" charset="0"/>
              </a:rPr>
              <a:t>Editing and understanding the use of standard written English (or Spanish) in context</a:t>
            </a:r>
          </a:p>
          <a:p>
            <a:r>
              <a:rPr lang="en-US">
                <a:latin typeface="Arial" charset="0"/>
                <a:cs typeface="Arial Bold" charset="0"/>
              </a:rPr>
              <a:t>Source texts – 75% nonfiction; 25% fiction</a:t>
            </a:r>
          </a:p>
          <a:p>
            <a:r>
              <a:rPr lang="en-US">
                <a:latin typeface="Arial" charset="0"/>
                <a:cs typeface="Arial Bold" charset="0"/>
              </a:rPr>
              <a:t>Passage length – 400-800 words</a:t>
            </a:r>
          </a:p>
          <a:p>
            <a:r>
              <a:rPr lang="en-US">
                <a:latin typeface="Arial" charset="0"/>
                <a:cs typeface="Arial Bold" charset="0"/>
              </a:rPr>
              <a:t>Range of text complexity, including texts at the college- and career-ready level</a:t>
            </a:r>
          </a:p>
          <a:p>
            <a:r>
              <a:rPr lang="en-US">
                <a:latin typeface="Arial" charset="0"/>
                <a:cs typeface="Arial Bold" charset="0"/>
              </a:rPr>
              <a:t>Technology-enhanced items and extended response</a:t>
            </a:r>
          </a:p>
        </p:txBody>
      </p:sp>
      <p:grpSp>
        <p:nvGrpSpPr>
          <p:cNvPr id="4" name="Group 3"/>
          <p:cNvGrpSpPr/>
          <p:nvPr/>
        </p:nvGrpSpPr>
        <p:grpSpPr>
          <a:xfrm>
            <a:off x="8839899" y="440761"/>
            <a:ext cx="1404938" cy="1404938"/>
            <a:chOff x="2182812" y="1436591"/>
            <a:chExt cx="1404938" cy="1404938"/>
          </a:xfrm>
        </p:grpSpPr>
        <p:sp>
          <p:nvSpPr>
            <p:cNvPr id="5" name="Oval 4"/>
            <p:cNvSpPr/>
            <p:nvPr/>
          </p:nvSpPr>
          <p:spPr>
            <a:xfrm>
              <a:off x="2182812" y="1436591"/>
              <a:ext cx="1404938" cy="140493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057" y="1675228"/>
              <a:ext cx="1078523" cy="876300"/>
            </a:xfrm>
            <a:prstGeom prst="rect">
              <a:avLst/>
            </a:prstGeom>
          </p:spPr>
        </p:pic>
      </p:grpSp>
      <p:sp>
        <p:nvSpPr>
          <p:cNvPr id="7"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14</a:t>
            </a:fld>
            <a:endParaRPr lang="en-US"/>
          </a:p>
        </p:txBody>
      </p:sp>
    </p:spTree>
    <p:extLst>
      <p:ext uri="{BB962C8B-B14F-4D97-AF65-F5344CB8AC3E}">
        <p14:creationId xmlns:p14="http://schemas.microsoft.com/office/powerpoint/2010/main" val="2993408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405552"/>
            <a:ext cx="8229600" cy="507335"/>
          </a:xfrm>
        </p:spPr>
        <p:txBody>
          <a:bodyPr/>
          <a:lstStyle/>
          <a:p>
            <a:r>
              <a:rPr lang="en-US" sz="3200">
                <a:solidFill>
                  <a:srgbClr val="0080A8"/>
                </a:solidFill>
              </a:rPr>
              <a:t>Extended Response on RLA</a:t>
            </a:r>
          </a:p>
        </p:txBody>
      </p:sp>
      <p:sp>
        <p:nvSpPr>
          <p:cNvPr id="6" name="Content Placeholder 5"/>
          <p:cNvSpPr>
            <a:spLocks noGrp="1"/>
          </p:cNvSpPr>
          <p:nvPr>
            <p:ph idx="1"/>
          </p:nvPr>
        </p:nvSpPr>
        <p:spPr>
          <a:xfrm>
            <a:off x="1981200" y="893136"/>
            <a:ext cx="8229600" cy="2535865"/>
          </a:xfrm>
        </p:spPr>
        <p:txBody>
          <a:bodyPr/>
          <a:lstStyle/>
          <a:p>
            <a:pPr marL="0" indent="0">
              <a:buNone/>
            </a:pPr>
            <a:r>
              <a:rPr lang="en-US" sz="2000" dirty="0"/>
              <a:t>An extended response item includes:</a:t>
            </a:r>
          </a:p>
          <a:p>
            <a:pPr marL="342900"/>
            <a:r>
              <a:rPr lang="en-US" sz="2000" dirty="0"/>
              <a:t>One or more source texts</a:t>
            </a:r>
          </a:p>
          <a:p>
            <a:pPr marL="342900"/>
            <a:r>
              <a:rPr lang="en-US" sz="2000" dirty="0"/>
              <a:t>Texts offer two positions on a given topic</a:t>
            </a:r>
          </a:p>
          <a:p>
            <a:pPr marL="342900"/>
            <a:r>
              <a:rPr lang="en-US" sz="2000" dirty="0"/>
              <a:t>A prompt that provides instruction on what the student is expected to do</a:t>
            </a:r>
          </a:p>
        </p:txBody>
      </p:sp>
      <p:sp>
        <p:nvSpPr>
          <p:cNvPr id="2" name="Slide Number Placeholder 1">
            <a:extLst>
              <a:ext uri="{FF2B5EF4-FFF2-40B4-BE49-F238E27FC236}">
                <a16:creationId xmlns:a16="http://schemas.microsoft.com/office/drawing/2014/main" id="{7F91DD1E-890F-4DC8-BCD2-4FA0FADCE7AA}"/>
              </a:ext>
            </a:extLst>
          </p:cNvPr>
          <p:cNvSpPr>
            <a:spLocks noGrp="1"/>
          </p:cNvSpPr>
          <p:nvPr>
            <p:ph type="sldNum" sz="quarter" idx="12"/>
          </p:nvPr>
        </p:nvSpPr>
        <p:spPr/>
        <p:txBody>
          <a:bodyPr/>
          <a:lstStyle/>
          <a:p>
            <a:fld id="{BAE26A2A-DE5F-EA41-900F-AB5C4F1D9848}" type="slidenum">
              <a:rPr lang="en-US" smtClean="0"/>
              <a:t>15</a:t>
            </a:fld>
            <a:endParaRPr lang="en-US"/>
          </a:p>
        </p:txBody>
      </p:sp>
      <p:sp>
        <p:nvSpPr>
          <p:cNvPr id="4" name="TextBox 3">
            <a:extLst>
              <a:ext uri="{FF2B5EF4-FFF2-40B4-BE49-F238E27FC236}">
                <a16:creationId xmlns:a16="http://schemas.microsoft.com/office/drawing/2014/main" id="{3BA56E5A-FA35-2A39-35C1-566C21B8B0BC}"/>
              </a:ext>
            </a:extLst>
          </p:cNvPr>
          <p:cNvSpPr txBox="1"/>
          <p:nvPr/>
        </p:nvSpPr>
        <p:spPr>
          <a:xfrm>
            <a:off x="1906772" y="2984015"/>
            <a:ext cx="6400800" cy="584775"/>
          </a:xfrm>
          <a:prstGeom prst="rect">
            <a:avLst/>
          </a:prstGeom>
          <a:noFill/>
        </p:spPr>
        <p:txBody>
          <a:bodyPr wrap="square">
            <a:spAutoFit/>
          </a:bodyPr>
          <a:lstStyle/>
          <a:p>
            <a:r>
              <a:rPr lang="en-US" altLang="en-US" sz="3200" b="1" dirty="0">
                <a:solidFill>
                  <a:srgbClr val="0080A8"/>
                </a:solidFill>
                <a:latin typeface="Arial" panose="020B0604020202020204" pitchFamily="34" charset="0"/>
                <a:ea typeface="ＭＳ Ｐゴシック" panose="020B0600070205080204" pitchFamily="34" charset="-128"/>
                <a:cs typeface="Arial" panose="020B0604020202020204" pitchFamily="34" charset="0"/>
              </a:rPr>
              <a:t>Purpose of Extended Response</a:t>
            </a:r>
            <a:endParaRPr lang="en-US" sz="32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B0F7705-2AC6-08F3-1F50-F6C3288A418A}"/>
              </a:ext>
            </a:extLst>
          </p:cNvPr>
          <p:cNvSpPr txBox="1"/>
          <p:nvPr/>
        </p:nvSpPr>
        <p:spPr>
          <a:xfrm>
            <a:off x="1906773" y="3568789"/>
            <a:ext cx="7634177" cy="2913618"/>
          </a:xfrm>
          <a:prstGeom prst="rect">
            <a:avLst/>
          </a:prstGeom>
          <a:noFill/>
        </p:spPr>
        <p:txBody>
          <a:bodyPr wrap="square" lIns="91440" tIns="45720" rIns="91440" bIns="45720" anchor="t">
            <a:spAutoFit/>
          </a:bodyPr>
          <a:lstStyle/>
          <a:p>
            <a:r>
              <a:rPr lang="en-US" sz="2000" dirty="0">
                <a:latin typeface="Arial" panose="020B0604020202020204" pitchFamily="34" charset="0"/>
                <a:cs typeface="Arial" panose="020B0604020202020204" pitchFamily="34" charset="0"/>
              </a:rPr>
              <a:t>To provide test-takers with an opportunity to demonstrate:</a:t>
            </a:r>
          </a:p>
          <a:p>
            <a:pPr marL="342900" indent="-342900">
              <a:lnSpc>
                <a:spcPct val="130000"/>
              </a:lnSpc>
              <a:spcBef>
                <a:spcPts val="360"/>
              </a:spcBef>
              <a:buClr>
                <a:schemeClr val="dk1"/>
              </a:buClr>
              <a:buSzPts val="1800"/>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Knowledge of writing conventions in English (or Spanish)</a:t>
            </a:r>
          </a:p>
          <a:p>
            <a:pPr marL="342900" indent="-342900">
              <a:lnSpc>
                <a:spcPct val="130000"/>
              </a:lnSpc>
              <a:spcBef>
                <a:spcPts val="360"/>
              </a:spcBef>
              <a:buClr>
                <a:schemeClr val="dk1"/>
              </a:buClr>
              <a:buSzPts val="1800"/>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Understanding of what they’ve read</a:t>
            </a:r>
          </a:p>
          <a:p>
            <a:pPr marL="342900" indent="-342900">
              <a:lnSpc>
                <a:spcPct val="130000"/>
              </a:lnSpc>
              <a:spcBef>
                <a:spcPts val="360"/>
              </a:spcBef>
              <a:buClr>
                <a:schemeClr val="dk1"/>
              </a:buClr>
              <a:buSzPts val="1800"/>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How well they use evidence to build arguments</a:t>
            </a:r>
          </a:p>
          <a:p>
            <a:pPr marL="342900" indent="-342900">
              <a:lnSpc>
                <a:spcPct val="130000"/>
              </a:lnSpc>
              <a:spcBef>
                <a:spcPts val="360"/>
              </a:spcBef>
              <a:buClr>
                <a:schemeClr val="dk1"/>
              </a:buClr>
              <a:buSzPts val="1800"/>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Their ability to clearly communicate their thinking </a:t>
            </a:r>
            <a:r>
              <a:rPr lang="en-US" altLang="en-US" sz="2000" dirty="0">
                <a:solidFill>
                  <a:schemeClr val="dk1"/>
                </a:solidFill>
                <a:latin typeface="Arial" panose="020B0604020202020204" pitchFamily="34" charset="0"/>
                <a:cs typeface="Arial" panose="020B0604020202020204" pitchFamily="34" charset="0"/>
              </a:rPr>
              <a:t>in their own words</a:t>
            </a:r>
            <a:endParaRPr lang="en-US" sz="2000" dirty="0">
              <a:solidFill>
                <a:schemeClr val="dk1"/>
              </a:solidFill>
              <a:latin typeface="Arial" panose="020B0604020202020204" pitchFamily="34" charset="0"/>
              <a:cs typeface="Arial" panose="020B0604020202020204" pitchFamily="34" charset="0"/>
            </a:endParaRPr>
          </a:p>
          <a:p>
            <a:pPr marL="342900"/>
            <a:endParaRPr lang="en-US" sz="2000" dirty="0"/>
          </a:p>
        </p:txBody>
      </p:sp>
    </p:spTree>
    <p:extLst>
      <p:ext uri="{BB962C8B-B14F-4D97-AF65-F5344CB8AC3E}">
        <p14:creationId xmlns:p14="http://schemas.microsoft.com/office/powerpoint/2010/main" val="37352470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solidFill>
                  <a:srgbClr val="0080A8"/>
                </a:solidFill>
              </a:rPr>
              <a:t>Don’t Forget the Little Stuff</a:t>
            </a:r>
          </a:p>
        </p:txBody>
      </p:sp>
      <p:sp>
        <p:nvSpPr>
          <p:cNvPr id="3" name="Content Placeholder 2"/>
          <p:cNvSpPr>
            <a:spLocks noGrp="1"/>
          </p:cNvSpPr>
          <p:nvPr>
            <p:ph idx="1"/>
          </p:nvPr>
        </p:nvSpPr>
        <p:spPr>
          <a:xfrm>
            <a:off x="1981200" y="1120775"/>
            <a:ext cx="8229600" cy="4616450"/>
          </a:xfrm>
        </p:spPr>
        <p:txBody>
          <a:bodyPr>
            <a:noAutofit/>
          </a:bodyPr>
          <a:lstStyle/>
          <a:p>
            <a:pPr marL="0" indent="0">
              <a:buNone/>
            </a:pPr>
            <a:r>
              <a:rPr lang="en-US"/>
              <a:t>Expose students to a structured approach to the writing task and help them understand that they need to:</a:t>
            </a:r>
          </a:p>
          <a:p>
            <a:r>
              <a:rPr lang="en-US"/>
              <a:t>Write a </a:t>
            </a:r>
            <a:r>
              <a:rPr lang="en-US" u="sng"/>
              <a:t>complete</a:t>
            </a:r>
            <a:r>
              <a:rPr lang="en-US"/>
              <a:t> response, not just a short paragraph (300-500 words)</a:t>
            </a:r>
          </a:p>
          <a:p>
            <a:r>
              <a:rPr lang="en-US"/>
              <a:t>Provide commentary on the evidence cited (explain the “why”)</a:t>
            </a:r>
          </a:p>
          <a:p>
            <a:r>
              <a:rPr lang="en-US"/>
              <a:t>Fully develop two or three ideas, rather than mention a lot of things without detail</a:t>
            </a:r>
          </a:p>
          <a:p>
            <a:r>
              <a:rPr lang="en-US"/>
              <a:t>Leave five minutes at the end for proofreading—that is one of the things evaluated</a:t>
            </a:r>
          </a:p>
          <a:p>
            <a:r>
              <a:rPr lang="en-US"/>
              <a:t>The extended response comprises 20% of the RLA score </a:t>
            </a:r>
          </a:p>
        </p:txBody>
      </p:sp>
      <p:sp>
        <p:nvSpPr>
          <p:cNvPr id="4" name="Slide Number Placeholder 3"/>
          <p:cNvSpPr>
            <a:spLocks noGrp="1"/>
          </p:cNvSpPr>
          <p:nvPr>
            <p:ph type="sldNum" sz="quarter" idx="12"/>
          </p:nvPr>
        </p:nvSpPr>
        <p:spPr/>
        <p:txBody>
          <a:bodyPr/>
          <a:lstStyle/>
          <a:p>
            <a:fld id="{A0787430-367F-844C-868B-A0250E95AAAB}" type="slidenum">
              <a:rPr lang="en-US" smtClean="0"/>
              <a:t>16</a:t>
            </a:fld>
            <a:endParaRPr lang="en-US"/>
          </a:p>
        </p:txBody>
      </p:sp>
    </p:spTree>
    <p:extLst>
      <p:ext uri="{BB962C8B-B14F-4D97-AF65-F5344CB8AC3E}">
        <p14:creationId xmlns:p14="http://schemas.microsoft.com/office/powerpoint/2010/main" val="248884169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srgbClr val="0080A8"/>
                </a:solidFill>
              </a:rPr>
              <a:t>Overview of Mathematical Reasoning Test</a:t>
            </a:r>
          </a:p>
        </p:txBody>
      </p:sp>
      <p:sp>
        <p:nvSpPr>
          <p:cNvPr id="3" name="Content Placeholder 2"/>
          <p:cNvSpPr>
            <a:spLocks noGrp="1"/>
          </p:cNvSpPr>
          <p:nvPr>
            <p:ph idx="1"/>
          </p:nvPr>
        </p:nvSpPr>
        <p:spPr>
          <a:xfrm>
            <a:off x="1981200" y="1419401"/>
            <a:ext cx="8229600" cy="4616450"/>
          </a:xfrm>
        </p:spPr>
        <p:txBody>
          <a:bodyPr/>
          <a:lstStyle/>
          <a:p>
            <a:r>
              <a:rPr lang="en-US">
                <a:cs typeface="Arial Bold" charset="0"/>
              </a:rPr>
              <a:t>Content</a:t>
            </a:r>
          </a:p>
          <a:p>
            <a:pPr lvl="1"/>
            <a:r>
              <a:rPr lang="en-US">
                <a:cs typeface="Arial Bold" charset="0"/>
              </a:rPr>
              <a:t>45% - Quantitative Problem Solving</a:t>
            </a:r>
          </a:p>
          <a:p>
            <a:pPr lvl="2"/>
            <a:r>
              <a:rPr lang="en-US" sz="2000">
                <a:cs typeface="Arial Bold" charset="0"/>
              </a:rPr>
              <a:t>Number operations</a:t>
            </a:r>
          </a:p>
          <a:p>
            <a:pPr lvl="2"/>
            <a:r>
              <a:rPr lang="en-US" sz="2000">
                <a:cs typeface="Arial Bold" charset="0"/>
              </a:rPr>
              <a:t>Geometric thinking</a:t>
            </a:r>
          </a:p>
          <a:p>
            <a:pPr lvl="1"/>
            <a:r>
              <a:rPr lang="en-US">
                <a:cs typeface="Arial Bold" charset="0"/>
              </a:rPr>
              <a:t>55% - Algebraic Problem Solving</a:t>
            </a:r>
          </a:p>
          <a:p>
            <a:r>
              <a:rPr lang="en-US">
                <a:cs typeface="Arial Bold" charset="0"/>
              </a:rPr>
              <a:t>Texas Instruments - TI 30XS Multiview™ (calculator allowed on most items)</a:t>
            </a:r>
          </a:p>
          <a:p>
            <a:r>
              <a:rPr lang="en-US">
                <a:cs typeface="Arial Bold" charset="0"/>
              </a:rPr>
              <a:t>Integration of mathematical practices</a:t>
            </a:r>
          </a:p>
          <a:p>
            <a:r>
              <a:rPr lang="en-US">
                <a:cs typeface="Arial Bold" charset="0"/>
              </a:rPr>
              <a:t>Formula page, symbols, and calculator page provided</a:t>
            </a:r>
          </a:p>
        </p:txBody>
      </p:sp>
      <p:pic>
        <p:nvPicPr>
          <p:cNvPr id="4" name="Picture 12" descr="mat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6866" y="106115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17</a:t>
            </a:fld>
            <a:endParaRPr lang="en-US"/>
          </a:p>
        </p:txBody>
      </p:sp>
    </p:spTree>
    <p:extLst>
      <p:ext uri="{BB962C8B-B14F-4D97-AF65-F5344CB8AC3E}">
        <p14:creationId xmlns:p14="http://schemas.microsoft.com/office/powerpoint/2010/main" val="389765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srgbClr val="0080A8"/>
                </a:solidFill>
              </a:rPr>
              <a:t>Overview of Social Studies Test</a:t>
            </a:r>
          </a:p>
        </p:txBody>
      </p:sp>
      <p:sp>
        <p:nvSpPr>
          <p:cNvPr id="3" name="Content Placeholder 2"/>
          <p:cNvSpPr>
            <a:spLocks noGrp="1"/>
          </p:cNvSpPr>
          <p:nvPr>
            <p:ph idx="1"/>
          </p:nvPr>
        </p:nvSpPr>
        <p:spPr>
          <a:xfrm>
            <a:off x="1981200" y="1112444"/>
            <a:ext cx="8229600" cy="4616450"/>
          </a:xfrm>
        </p:spPr>
        <p:txBody>
          <a:bodyPr>
            <a:normAutofit/>
          </a:bodyPr>
          <a:lstStyle/>
          <a:p>
            <a:r>
              <a:rPr lang="en-US"/>
              <a:t>Content</a:t>
            </a:r>
          </a:p>
          <a:p>
            <a:pPr lvl="1"/>
            <a:r>
              <a:rPr lang="en-US"/>
              <a:t>50% - Civics and Government</a:t>
            </a:r>
          </a:p>
          <a:p>
            <a:pPr lvl="1"/>
            <a:r>
              <a:rPr lang="en-US"/>
              <a:t>20% - United States History</a:t>
            </a:r>
          </a:p>
          <a:p>
            <a:pPr lvl="1"/>
            <a:r>
              <a:rPr lang="en-US"/>
              <a:t>15% - Economics</a:t>
            </a:r>
          </a:p>
          <a:p>
            <a:pPr lvl="1"/>
            <a:r>
              <a:rPr lang="en-US"/>
              <a:t>15% - Geography and the World</a:t>
            </a:r>
          </a:p>
          <a:p>
            <a:r>
              <a:rPr lang="en-US"/>
              <a:t>Themes</a:t>
            </a:r>
          </a:p>
          <a:p>
            <a:pPr lvl="1"/>
            <a:r>
              <a:rPr lang="en-US"/>
              <a:t>Development of Modern Liberties and Democracy</a:t>
            </a:r>
          </a:p>
          <a:p>
            <a:pPr lvl="1"/>
            <a:r>
              <a:rPr lang="en-US"/>
              <a:t>Dynamic Responses in Societal Systems </a:t>
            </a:r>
          </a:p>
          <a:p>
            <a:r>
              <a:rPr lang="en-US">
                <a:cs typeface="Arial Bold" charset="0"/>
              </a:rPr>
              <a:t>Social Studies Practices – analyzing, thinking, reasoning</a:t>
            </a:r>
          </a:p>
          <a:p>
            <a:r>
              <a:rPr lang="en-US">
                <a:cs typeface="Arial Bold" charset="0"/>
              </a:rPr>
              <a:t>Technology-enhanced question items</a:t>
            </a:r>
          </a:p>
        </p:txBody>
      </p:sp>
      <p:pic>
        <p:nvPicPr>
          <p:cNvPr id="4" name="Picture 12" descr="social_studies_glob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4845" y="378177"/>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18</a:t>
            </a:fld>
            <a:endParaRPr lang="en-US"/>
          </a:p>
        </p:txBody>
      </p:sp>
    </p:spTree>
    <p:extLst>
      <p:ext uri="{BB962C8B-B14F-4D97-AF65-F5344CB8AC3E}">
        <p14:creationId xmlns:p14="http://schemas.microsoft.com/office/powerpoint/2010/main" val="4198448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82981-24E1-B10A-C93B-11BB00BBA324}"/>
              </a:ext>
            </a:extLst>
          </p:cNvPr>
          <p:cNvSpPr/>
          <p:nvPr/>
        </p:nvSpPr>
        <p:spPr>
          <a:xfrm>
            <a:off x="1922834" y="6425118"/>
            <a:ext cx="233465" cy="23346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sz="3200">
                <a:solidFill>
                  <a:srgbClr val="0080A8"/>
                </a:solidFill>
              </a:rPr>
              <a:t>Overview of Science Test</a:t>
            </a:r>
          </a:p>
        </p:txBody>
      </p:sp>
      <p:sp>
        <p:nvSpPr>
          <p:cNvPr id="3" name="Content Placeholder 2"/>
          <p:cNvSpPr>
            <a:spLocks noGrp="1"/>
          </p:cNvSpPr>
          <p:nvPr>
            <p:ph idx="1"/>
          </p:nvPr>
        </p:nvSpPr>
        <p:spPr>
          <a:xfrm>
            <a:off x="1981200" y="1295222"/>
            <a:ext cx="8229600" cy="4616450"/>
          </a:xfrm>
        </p:spPr>
        <p:txBody>
          <a:bodyPr/>
          <a:lstStyle/>
          <a:p>
            <a:r>
              <a:rPr lang="en-US"/>
              <a:t>Content</a:t>
            </a:r>
          </a:p>
          <a:p>
            <a:pPr lvl="1"/>
            <a:r>
              <a:rPr lang="en-US"/>
              <a:t>Life Science – 40%</a:t>
            </a:r>
          </a:p>
          <a:p>
            <a:pPr lvl="1"/>
            <a:r>
              <a:rPr lang="en-US"/>
              <a:t>Physical Science – 40%</a:t>
            </a:r>
          </a:p>
          <a:p>
            <a:pPr lvl="1"/>
            <a:r>
              <a:rPr lang="en-US"/>
              <a:t>Earth and Space Science – 20% Themes </a:t>
            </a:r>
          </a:p>
          <a:p>
            <a:r>
              <a:rPr lang="en-US"/>
              <a:t>Themes</a:t>
            </a:r>
          </a:p>
          <a:p>
            <a:pPr lvl="1"/>
            <a:r>
              <a:rPr lang="en-US"/>
              <a:t>Human Health and Living Systems</a:t>
            </a:r>
          </a:p>
          <a:p>
            <a:pPr lvl="1"/>
            <a:r>
              <a:rPr lang="en-US"/>
              <a:t>Energy and Related Systems</a:t>
            </a:r>
          </a:p>
          <a:p>
            <a:r>
              <a:rPr lang="en-US">
                <a:cs typeface="Arial Bold" charset="0"/>
              </a:rPr>
              <a:t>Science Practices – reasoning and thinking scientifically</a:t>
            </a:r>
          </a:p>
          <a:p>
            <a:r>
              <a:rPr lang="en-US">
                <a:cs typeface="Arial Bold" charset="0"/>
              </a:rPr>
              <a:t>Question types - Technology-enhanced items </a:t>
            </a:r>
            <a:endParaRPr lang="en-US" sz="2300">
              <a:cs typeface="Arial Bold" charset="0"/>
            </a:endParaRPr>
          </a:p>
        </p:txBody>
      </p:sp>
      <p:pic>
        <p:nvPicPr>
          <p:cNvPr id="4" name="Picture 13" descr="sci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82755" y="46425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19</a:t>
            </a:fld>
            <a:endParaRPr lang="en-US"/>
          </a:p>
        </p:txBody>
      </p:sp>
    </p:spTree>
    <p:extLst>
      <p:ext uri="{BB962C8B-B14F-4D97-AF65-F5344CB8AC3E}">
        <p14:creationId xmlns:p14="http://schemas.microsoft.com/office/powerpoint/2010/main" val="460584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0C06-6577-4C35-756E-DDD314728836}"/>
              </a:ext>
            </a:extLst>
          </p:cNvPr>
          <p:cNvSpPr>
            <a:spLocks noGrp="1"/>
          </p:cNvSpPr>
          <p:nvPr>
            <p:ph type="title"/>
          </p:nvPr>
        </p:nvSpPr>
        <p:spPr>
          <a:xfrm>
            <a:off x="389411" y="3548672"/>
            <a:ext cx="11351941" cy="2106171"/>
          </a:xfrm>
        </p:spPr>
        <p:txBody>
          <a:bodyPr>
            <a:noAutofit/>
          </a:bodyPr>
          <a:lstStyle/>
          <a:p>
            <a:pPr algn="ctr">
              <a:lnSpc>
                <a:spcPct val="100000"/>
              </a:lnSpc>
            </a:pPr>
            <a:r>
              <a:rPr lang="en-US" dirty="0">
                <a:latin typeface="Arial"/>
                <a:cs typeface="Arial"/>
              </a:rPr>
              <a:t>Sponsor of the </a:t>
            </a:r>
            <a:br>
              <a:rPr lang="en-US" dirty="0">
                <a:latin typeface="Arial"/>
                <a:cs typeface="Arial"/>
              </a:rPr>
            </a:br>
            <a:r>
              <a:rPr lang="en-US" dirty="0">
                <a:solidFill>
                  <a:schemeClr val="accent1"/>
                </a:solidFill>
                <a:latin typeface="Arial"/>
                <a:cs typeface="Arial"/>
              </a:rPr>
              <a:t>2025 GED Conference </a:t>
            </a:r>
            <a:br>
              <a:rPr lang="en-US" dirty="0">
                <a:latin typeface="Arial"/>
                <a:cs typeface="Arial"/>
              </a:rPr>
            </a:br>
            <a:r>
              <a:rPr lang="en-US" dirty="0">
                <a:latin typeface="Arial"/>
                <a:cs typeface="Arial"/>
              </a:rPr>
              <a:t>Corrections Strand</a:t>
            </a:r>
          </a:p>
        </p:txBody>
      </p:sp>
      <p:sp>
        <p:nvSpPr>
          <p:cNvPr id="3" name="Slide Number Placeholder 2">
            <a:extLst>
              <a:ext uri="{FF2B5EF4-FFF2-40B4-BE49-F238E27FC236}">
                <a16:creationId xmlns:a16="http://schemas.microsoft.com/office/drawing/2014/main" id="{364FD6D8-2260-D974-E025-4F89B6C5A856}"/>
              </a:ext>
            </a:extLst>
          </p:cNvPr>
          <p:cNvSpPr>
            <a:spLocks noGrp="1"/>
          </p:cNvSpPr>
          <p:nvPr>
            <p:ph type="sldNum" sz="quarter" idx="12"/>
          </p:nvPr>
        </p:nvSpPr>
        <p:spPr/>
        <p:txBody>
          <a:bodyPr/>
          <a:lstStyle/>
          <a:p>
            <a:fld id="{BAE26A2A-DE5F-EA41-900F-AB5C4F1D9848}" type="slidenum">
              <a:rPr lang="en-US" smtClean="0"/>
              <a:t>2</a:t>
            </a:fld>
            <a:endParaRPr lang="en-US"/>
          </a:p>
        </p:txBody>
      </p:sp>
      <p:pic>
        <p:nvPicPr>
          <p:cNvPr id="8" name="Picture 7" descr="A blue and black text&#10;&#10;AI-generated content may be incorrect.">
            <a:extLst>
              <a:ext uri="{FF2B5EF4-FFF2-40B4-BE49-F238E27FC236}">
                <a16:creationId xmlns:a16="http://schemas.microsoft.com/office/drawing/2014/main" id="{3E3D178D-2EBB-8E70-09FE-663676AA1BD2}"/>
              </a:ext>
            </a:extLst>
          </p:cNvPr>
          <p:cNvPicPr>
            <a:picLocks noChangeAspect="1"/>
          </p:cNvPicPr>
          <p:nvPr/>
        </p:nvPicPr>
        <p:blipFill>
          <a:blip r:embed="rId2"/>
          <a:stretch>
            <a:fillRect/>
          </a:stretch>
        </p:blipFill>
        <p:spPr>
          <a:xfrm>
            <a:off x="3581512" y="1424691"/>
            <a:ext cx="4980847" cy="1356852"/>
          </a:xfrm>
          <a:prstGeom prst="rect">
            <a:avLst/>
          </a:prstGeom>
        </p:spPr>
      </p:pic>
    </p:spTree>
    <p:extLst>
      <p:ext uri="{BB962C8B-B14F-4D97-AF65-F5344CB8AC3E}">
        <p14:creationId xmlns:p14="http://schemas.microsoft.com/office/powerpoint/2010/main" val="4018464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AAB4AF-5DA0-B1E9-D595-1B45788DDB5E}"/>
              </a:ext>
            </a:extLst>
          </p:cNvPr>
          <p:cNvSpPr/>
          <p:nvPr/>
        </p:nvSpPr>
        <p:spPr>
          <a:xfrm>
            <a:off x="1776919" y="6444573"/>
            <a:ext cx="233465" cy="233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9DF3C489-8DBF-714E-A3BC-BD6807B53F1F}"/>
              </a:ext>
            </a:extLst>
          </p:cNvPr>
          <p:cNvSpPr>
            <a:spLocks noGrp="1"/>
          </p:cNvSpPr>
          <p:nvPr>
            <p:ph type="title"/>
          </p:nvPr>
        </p:nvSpPr>
        <p:spPr/>
        <p:txBody>
          <a:bodyPr/>
          <a:lstStyle/>
          <a:p>
            <a:r>
              <a:rPr lang="en-US" altLang="en-US" sz="3200">
                <a:solidFill>
                  <a:srgbClr val="0080A8"/>
                </a:solidFill>
              </a:rPr>
              <a:t>GED Score Levels Explained</a:t>
            </a:r>
          </a:p>
        </p:txBody>
      </p:sp>
      <p:sp>
        <p:nvSpPr>
          <p:cNvPr id="7" name="Text Placeholder 6">
            <a:extLst>
              <a:ext uri="{FF2B5EF4-FFF2-40B4-BE49-F238E27FC236}">
                <a16:creationId xmlns:a16="http://schemas.microsoft.com/office/drawing/2014/main" id="{FF3DFC63-5D6E-43FF-8FC1-FD1228FAD4BF}"/>
              </a:ext>
            </a:extLst>
          </p:cNvPr>
          <p:cNvSpPr>
            <a:spLocks noGrp="1"/>
          </p:cNvSpPr>
          <p:nvPr>
            <p:ph type="body" idx="1"/>
          </p:nvPr>
        </p:nvSpPr>
        <p:spPr/>
        <p:txBody>
          <a:bodyPr/>
          <a:lstStyle/>
          <a:p>
            <a:pPr marL="114300" indent="0">
              <a:buNone/>
            </a:pPr>
            <a:r>
              <a:rPr lang="en-US"/>
              <a:t>GED College Ready scores improve the chances for college success.</a:t>
            </a:r>
          </a:p>
        </p:txBody>
      </p:sp>
      <p:sp>
        <p:nvSpPr>
          <p:cNvPr id="9" name="TextBox 8">
            <a:extLst>
              <a:ext uri="{FF2B5EF4-FFF2-40B4-BE49-F238E27FC236}">
                <a16:creationId xmlns:a16="http://schemas.microsoft.com/office/drawing/2014/main" id="{DBE08C1E-3046-4743-B04F-61F7F4F52E08}"/>
              </a:ext>
            </a:extLst>
          </p:cNvPr>
          <p:cNvSpPr txBox="1"/>
          <p:nvPr/>
        </p:nvSpPr>
        <p:spPr>
          <a:xfrm>
            <a:off x="1981200" y="5244684"/>
            <a:ext cx="8229601" cy="438582"/>
          </a:xfrm>
          <a:prstGeom prst="rect">
            <a:avLst/>
          </a:prstGeom>
          <a:noFill/>
        </p:spPr>
        <p:txBody>
          <a:bodyPr wrap="square">
            <a:spAutoFit/>
          </a:bodyPr>
          <a:lstStyle/>
          <a:p>
            <a:pPr algn="ctr"/>
            <a:r>
              <a:rPr lang="en-US" sz="2250"/>
              <a:t>Learn more at </a:t>
            </a:r>
            <a:r>
              <a:rPr lang="en-US" sz="2250">
                <a:solidFill>
                  <a:schemeClr val="accent1"/>
                </a:solidFill>
                <a:hlinkClick r:id="rId3"/>
              </a:rPr>
              <a:t>GED.com/</a:t>
            </a:r>
            <a:r>
              <a:rPr lang="en-US" sz="2250" err="1">
                <a:solidFill>
                  <a:schemeClr val="accent1"/>
                </a:solidFill>
                <a:hlinkClick r:id="rId3"/>
              </a:rPr>
              <a:t>collegeready</a:t>
            </a:r>
            <a:endParaRPr lang="en-US" sz="2250">
              <a:solidFill>
                <a:schemeClr val="accent1"/>
              </a:solidFill>
            </a:endParaRPr>
          </a:p>
        </p:txBody>
      </p:sp>
      <p:pic>
        <p:nvPicPr>
          <p:cNvPr id="13" name="Picture 12" descr="Text&#10;&#10;Description automatically generated">
            <a:extLst>
              <a:ext uri="{FF2B5EF4-FFF2-40B4-BE49-F238E27FC236}">
                <a16:creationId xmlns:a16="http://schemas.microsoft.com/office/drawing/2014/main" id="{E734D6BC-EB52-4327-B596-5EF192A5A41A}"/>
              </a:ext>
            </a:extLst>
          </p:cNvPr>
          <p:cNvPicPr>
            <a:picLocks noChangeAspect="1"/>
          </p:cNvPicPr>
          <p:nvPr/>
        </p:nvPicPr>
        <p:blipFill>
          <a:blip r:embed="rId4"/>
          <a:stretch>
            <a:fillRect/>
          </a:stretch>
        </p:blipFill>
        <p:spPr>
          <a:xfrm>
            <a:off x="1524000" y="2618525"/>
            <a:ext cx="9144000" cy="2396105"/>
          </a:xfrm>
          <a:prstGeom prst="rect">
            <a:avLst/>
          </a:prstGeom>
        </p:spPr>
      </p:pic>
      <p:sp>
        <p:nvSpPr>
          <p:cNvPr id="8" name="Slide Number Placeholder 3">
            <a:extLst>
              <a:ext uri="{FF2B5EF4-FFF2-40B4-BE49-F238E27FC236}">
                <a16:creationId xmlns:a16="http://schemas.microsoft.com/office/drawing/2014/main" id="{E6C59E4D-E6CE-41A3-9782-06668F90BD26}"/>
              </a:ext>
            </a:extLst>
          </p:cNvPr>
          <p:cNvSpPr>
            <a:spLocks noGrp="1"/>
          </p:cNvSpPr>
          <p:nvPr>
            <p:ph type="sldNum" idx="12"/>
          </p:nvPr>
        </p:nvSpPr>
        <p:spPr>
          <a:xfrm>
            <a:off x="1825082" y="6446837"/>
            <a:ext cx="2057400" cy="218070"/>
          </a:xfrm>
        </p:spPr>
        <p:txBody>
          <a:bodyPr/>
          <a:lstStyle/>
          <a:p>
            <a:pPr lvl="0"/>
            <a:fld id="{00000000-1234-1234-1234-123412341234}" type="slidenum">
              <a:rPr lang="en-US" dirty="0" smtClean="0"/>
              <a:pPr lvl="0"/>
              <a:t>20</a:t>
            </a:fld>
            <a:endParaRPr lang="en-US"/>
          </a:p>
        </p:txBody>
      </p:sp>
    </p:spTree>
    <p:extLst>
      <p:ext uri="{BB962C8B-B14F-4D97-AF65-F5344CB8AC3E}">
        <p14:creationId xmlns:p14="http://schemas.microsoft.com/office/powerpoint/2010/main" val="10286682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576758F-4705-7D1B-2AA2-DBD7BA20EB77}"/>
              </a:ext>
            </a:extLst>
          </p:cNvPr>
          <p:cNvSpPr>
            <a:spLocks noGrp="1"/>
          </p:cNvSpPr>
          <p:nvPr>
            <p:ph type="title"/>
          </p:nvPr>
        </p:nvSpPr>
        <p:spPr>
          <a:xfrm>
            <a:off x="401444" y="525111"/>
            <a:ext cx="11351941" cy="1165587"/>
          </a:xfrm>
        </p:spPr>
        <p:txBody>
          <a:bodyPr/>
          <a:lstStyle/>
          <a:p>
            <a:r>
              <a:rPr lang="en-US" dirty="0"/>
              <a:t>GED Testing Retest Rules</a:t>
            </a:r>
          </a:p>
        </p:txBody>
      </p:sp>
      <p:sp>
        <p:nvSpPr>
          <p:cNvPr id="4" name="Slide Number Placeholder 3">
            <a:extLst>
              <a:ext uri="{FF2B5EF4-FFF2-40B4-BE49-F238E27FC236}">
                <a16:creationId xmlns:a16="http://schemas.microsoft.com/office/drawing/2014/main" id="{D668F9DF-6B43-480A-A571-8B82F0119262}"/>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21</a:t>
            </a:fld>
            <a:endParaRPr lang="en-US"/>
          </a:p>
        </p:txBody>
      </p:sp>
      <p:sp>
        <p:nvSpPr>
          <p:cNvPr id="2" name="Rectangle 1">
            <a:extLst>
              <a:ext uri="{FF2B5EF4-FFF2-40B4-BE49-F238E27FC236}">
                <a16:creationId xmlns:a16="http://schemas.microsoft.com/office/drawing/2014/main" id="{904433F1-D5FC-5105-500F-FBD779DA7559}"/>
              </a:ext>
            </a:extLst>
          </p:cNvPr>
          <p:cNvSpPr/>
          <p:nvPr/>
        </p:nvSpPr>
        <p:spPr>
          <a:xfrm>
            <a:off x="552221" y="1148440"/>
            <a:ext cx="644196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DFB2F440-E159-8C20-03D4-5F83B15DBF7D}"/>
              </a:ext>
            </a:extLst>
          </p:cNvPr>
          <p:cNvPicPr>
            <a:picLocks noChangeAspect="1"/>
          </p:cNvPicPr>
          <p:nvPr/>
        </p:nvPicPr>
        <p:blipFill>
          <a:blip r:embed="rId2"/>
          <a:stretch>
            <a:fillRect/>
          </a:stretch>
        </p:blipFill>
        <p:spPr>
          <a:xfrm>
            <a:off x="807396" y="1399135"/>
            <a:ext cx="9014902" cy="4675560"/>
          </a:xfrm>
          <a:prstGeom prst="rect">
            <a:avLst/>
          </a:prstGeom>
        </p:spPr>
      </p:pic>
    </p:spTree>
    <p:extLst>
      <p:ext uri="{BB962C8B-B14F-4D97-AF65-F5344CB8AC3E}">
        <p14:creationId xmlns:p14="http://schemas.microsoft.com/office/powerpoint/2010/main" val="2674488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2FF1-9C34-4C44-524C-82F87CB1C387}"/>
              </a:ext>
            </a:extLst>
          </p:cNvPr>
          <p:cNvSpPr>
            <a:spLocks noGrp="1"/>
          </p:cNvSpPr>
          <p:nvPr>
            <p:ph type="title"/>
          </p:nvPr>
        </p:nvSpPr>
        <p:spPr/>
        <p:txBody>
          <a:bodyPr/>
          <a:lstStyle/>
          <a:p>
            <a:r>
              <a:rPr lang="en-US" dirty="0"/>
              <a:t>Retest Waiver Requests</a:t>
            </a:r>
          </a:p>
        </p:txBody>
      </p:sp>
      <p:graphicFrame>
        <p:nvGraphicFramePr>
          <p:cNvPr id="5" name="Content Placeholder 4">
            <a:extLst>
              <a:ext uri="{FF2B5EF4-FFF2-40B4-BE49-F238E27FC236}">
                <a16:creationId xmlns:a16="http://schemas.microsoft.com/office/drawing/2014/main" id="{1A2EA416-2457-08E2-F097-1016A90B7350}"/>
              </a:ext>
            </a:extLst>
          </p:cNvPr>
          <p:cNvGraphicFramePr>
            <a:graphicFrameLocks noGrp="1"/>
          </p:cNvGraphicFramePr>
          <p:nvPr>
            <p:ph idx="1"/>
          </p:nvPr>
        </p:nvGraphicFramePr>
        <p:xfrm>
          <a:off x="1657350" y="1514475"/>
          <a:ext cx="8934450" cy="435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7BFA047-4A8B-CFD4-A671-B8884AC7946B}"/>
              </a:ext>
            </a:extLst>
          </p:cNvPr>
          <p:cNvSpPr>
            <a:spLocks noGrp="1"/>
          </p:cNvSpPr>
          <p:nvPr>
            <p:ph type="sldNum" sz="quarter" idx="12"/>
          </p:nvPr>
        </p:nvSpPr>
        <p:spPr/>
        <p:txBody>
          <a:bodyPr/>
          <a:lstStyle/>
          <a:p>
            <a:fld id="{BAE26A2A-DE5F-EA41-900F-AB5C4F1D9848}" type="slidenum">
              <a:rPr lang="en-US" smtClean="0"/>
              <a:t>22</a:t>
            </a:fld>
            <a:endParaRPr lang="en-US"/>
          </a:p>
        </p:txBody>
      </p:sp>
    </p:spTree>
    <p:extLst>
      <p:ext uri="{BB962C8B-B14F-4D97-AF65-F5344CB8AC3E}">
        <p14:creationId xmlns:p14="http://schemas.microsoft.com/office/powerpoint/2010/main" val="1736854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9C5A5-CDCD-6D40-43CD-52C3EDD44A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1F9FDA-F268-6188-E532-32E486C474D8}"/>
              </a:ext>
            </a:extLst>
          </p:cNvPr>
          <p:cNvSpPr>
            <a:spLocks noGrp="1"/>
          </p:cNvSpPr>
          <p:nvPr>
            <p:ph type="title"/>
          </p:nvPr>
        </p:nvSpPr>
        <p:spPr>
          <a:xfrm>
            <a:off x="401443" y="1579275"/>
            <a:ext cx="11270090" cy="2260742"/>
          </a:xfrm>
        </p:spPr>
        <p:txBody>
          <a:bodyPr>
            <a:normAutofit/>
          </a:bodyPr>
          <a:lstStyle/>
          <a:p>
            <a:r>
              <a:rPr lang="en-US" dirty="0"/>
              <a:t>Important Resources and Tools for Educators</a:t>
            </a:r>
            <a:br>
              <a:rPr lang="en-US" dirty="0"/>
            </a:br>
            <a:endParaRPr lang="en-US" dirty="0"/>
          </a:p>
        </p:txBody>
      </p:sp>
      <p:sp>
        <p:nvSpPr>
          <p:cNvPr id="6" name="Text Placeholder 5">
            <a:extLst>
              <a:ext uri="{FF2B5EF4-FFF2-40B4-BE49-F238E27FC236}">
                <a16:creationId xmlns:a16="http://schemas.microsoft.com/office/drawing/2014/main" id="{D8978EBD-4C8D-A95B-106B-92C55BA13CEA}"/>
              </a:ext>
            </a:extLst>
          </p:cNvPr>
          <p:cNvSpPr>
            <a:spLocks noGrp="1"/>
          </p:cNvSpPr>
          <p:nvPr>
            <p:ph type="body" idx="1"/>
          </p:nvPr>
        </p:nvSpPr>
        <p:spPr>
          <a:xfrm>
            <a:off x="401450" y="3293606"/>
            <a:ext cx="11270090" cy="2260741"/>
          </a:xfrm>
        </p:spPr>
        <p:txBody>
          <a:bodyPr>
            <a:normAutofit/>
          </a:bodyPr>
          <a:lstStyle/>
          <a:p>
            <a:r>
              <a:rPr lang="en-US" sz="2000" dirty="0"/>
              <a:t>Free Classroom Materials</a:t>
            </a:r>
          </a:p>
          <a:p>
            <a:r>
              <a:rPr lang="en-US" sz="2000" dirty="0"/>
              <a:t>Teaching Resources</a:t>
            </a:r>
          </a:p>
          <a:p>
            <a:r>
              <a:rPr lang="en-US" sz="2000" dirty="0"/>
              <a:t>Professional Development</a:t>
            </a:r>
          </a:p>
          <a:p>
            <a:r>
              <a:rPr lang="en-US" sz="2000" dirty="0"/>
              <a:t>In Session Educator Newsletter</a:t>
            </a:r>
          </a:p>
          <a:p>
            <a:r>
              <a:rPr lang="en-US" sz="2000" dirty="0"/>
              <a:t>Adult Education Program Toolkit</a:t>
            </a:r>
          </a:p>
          <a:p>
            <a:endParaRPr lang="en-US" dirty="0"/>
          </a:p>
        </p:txBody>
      </p:sp>
      <p:sp>
        <p:nvSpPr>
          <p:cNvPr id="4" name="Slide Number Placeholder 3">
            <a:extLst>
              <a:ext uri="{FF2B5EF4-FFF2-40B4-BE49-F238E27FC236}">
                <a16:creationId xmlns:a16="http://schemas.microsoft.com/office/drawing/2014/main" id="{A11412BA-9BE1-FB84-3A96-67F625E354F1}"/>
              </a:ext>
            </a:extLst>
          </p:cNvPr>
          <p:cNvSpPr>
            <a:spLocks noGrp="1"/>
          </p:cNvSpPr>
          <p:nvPr>
            <p:ph type="sldNum" sz="quarter" idx="10"/>
          </p:nvPr>
        </p:nvSpPr>
        <p:spPr/>
        <p:txBody>
          <a:bodyPr/>
          <a:lstStyle/>
          <a:p>
            <a:fld id="{BAE26A2A-DE5F-EA41-900F-AB5C4F1D9848}" type="slidenum">
              <a:rPr lang="en-US" smtClean="0"/>
              <a:t>23</a:t>
            </a:fld>
            <a:endParaRPr lang="en-US"/>
          </a:p>
        </p:txBody>
      </p:sp>
    </p:spTree>
    <p:extLst>
      <p:ext uri="{BB962C8B-B14F-4D97-AF65-F5344CB8AC3E}">
        <p14:creationId xmlns:p14="http://schemas.microsoft.com/office/powerpoint/2010/main" val="3894528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9"/>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SzPts val="3300"/>
            </a:pPr>
            <a:r>
              <a:rPr lang="en-US" b="1"/>
              <a:t>GED.com</a:t>
            </a:r>
            <a:br>
              <a:rPr lang="en-US" sz="600">
                <a:solidFill>
                  <a:srgbClr val="0080A8"/>
                </a:solidFill>
              </a:rPr>
            </a:br>
            <a:br>
              <a:rPr lang="en-US" sz="600">
                <a:solidFill>
                  <a:srgbClr val="0080A8"/>
                </a:solidFill>
              </a:rPr>
            </a:br>
            <a:r>
              <a:rPr lang="en-US" sz="1500">
                <a:solidFill>
                  <a:srgbClr val="0080A8"/>
                </a:solidFill>
              </a:rPr>
              <a:t>select Educators &amp; Admins</a:t>
            </a:r>
            <a:endParaRPr sz="2400">
              <a:solidFill>
                <a:srgbClr val="0080A8"/>
              </a:solidFill>
            </a:endParaRPr>
          </a:p>
        </p:txBody>
      </p:sp>
      <p:sp>
        <p:nvSpPr>
          <p:cNvPr id="427" name="Google Shape;427;p59"/>
          <p:cNvSpPr txBox="1">
            <a:spLocks noGrp="1"/>
          </p:cNvSpPr>
          <p:nvPr>
            <p:ph type="sldNum" sz="quarter" idx="12"/>
          </p:nvPr>
        </p:nvSpPr>
        <p:spPr>
          <a:prstGeom prst="rect">
            <a:avLst/>
          </a:prstGeom>
          <a:noFill/>
          <a:ln>
            <a:noFill/>
          </a:ln>
        </p:spPr>
        <p:txBody>
          <a:bodyPr spcFirstLastPara="1" vert="horz" wrap="square" lIns="0" tIns="0" rIns="0" bIns="0" rtlCol="0" anchor="b" anchorCtr="0">
            <a:noAutofit/>
          </a:bodyPr>
          <a:lstStyle/>
          <a:p>
            <a:fld id="{00000000-1234-1234-1234-123412341234}" type="slidenum">
              <a:rPr lang="en-US"/>
              <a:pPr/>
              <a:t>24</a:t>
            </a:fld>
            <a:endParaRPr/>
          </a:p>
        </p:txBody>
      </p:sp>
      <p:grpSp>
        <p:nvGrpSpPr>
          <p:cNvPr id="2" name="Group 1">
            <a:extLst>
              <a:ext uri="{FF2B5EF4-FFF2-40B4-BE49-F238E27FC236}">
                <a16:creationId xmlns:a16="http://schemas.microsoft.com/office/drawing/2014/main" id="{EC5C9550-8DB9-5DBF-BBFC-9AC858CA46E6}"/>
              </a:ext>
            </a:extLst>
          </p:cNvPr>
          <p:cNvGrpSpPr/>
          <p:nvPr/>
        </p:nvGrpSpPr>
        <p:grpSpPr>
          <a:xfrm>
            <a:off x="1867711" y="1498061"/>
            <a:ext cx="7752944" cy="4474722"/>
            <a:chOff x="1967261" y="1278357"/>
            <a:chExt cx="8229601" cy="4506553"/>
          </a:xfrm>
          <a:effectLst>
            <a:outerShdw blurRad="50800" dist="50800" dir="5400000" algn="ctr" rotWithShape="0">
              <a:schemeClr val="accent5">
                <a:lumMod val="75000"/>
              </a:schemeClr>
            </a:outerShdw>
          </a:effectLst>
        </p:grpSpPr>
        <p:pic>
          <p:nvPicPr>
            <p:cNvPr id="4" name="Picture 3" descr="Graphical user interface, website&#10;&#10;Description automatically generated">
              <a:extLst>
                <a:ext uri="{FF2B5EF4-FFF2-40B4-BE49-F238E27FC236}">
                  <a16:creationId xmlns:a16="http://schemas.microsoft.com/office/drawing/2014/main" id="{53DD8BA1-4013-6D96-6ABD-E73BCB03A08D}"/>
                </a:ext>
              </a:extLst>
            </p:cNvPr>
            <p:cNvPicPr>
              <a:picLocks noChangeAspect="1"/>
            </p:cNvPicPr>
            <p:nvPr/>
          </p:nvPicPr>
          <p:blipFill rotWithShape="1">
            <a:blip r:embed="rId3"/>
            <a:srcRect l="5000" r="5000"/>
            <a:stretch/>
          </p:blipFill>
          <p:spPr>
            <a:xfrm>
              <a:off x="1967261" y="2145579"/>
              <a:ext cx="8229601" cy="3639331"/>
            </a:xfrm>
            <a:prstGeom prst="rect">
              <a:avLst/>
            </a:prstGeom>
            <a:effectLst>
              <a:outerShdw blurRad="50800" dist="381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id="{0BF2E73A-B502-E6DD-0EBD-9FE21F8109E7}"/>
                </a:ext>
              </a:extLst>
            </p:cNvPr>
            <p:cNvCxnSpPr>
              <a:cxnSpLocks/>
            </p:cNvCxnSpPr>
            <p:nvPr/>
          </p:nvCxnSpPr>
          <p:spPr>
            <a:xfrm flipV="1">
              <a:off x="9520588" y="1769825"/>
              <a:ext cx="321928" cy="293336"/>
            </a:xfrm>
            <a:prstGeom prst="line">
              <a:avLst/>
            </a:prstGeom>
            <a:ln w="28575">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275C9C48-B8B5-DDA2-7161-DFD7863A41B7}"/>
                </a:ext>
              </a:extLst>
            </p:cNvPr>
            <p:cNvCxnSpPr>
              <a:cxnSpLocks/>
            </p:cNvCxnSpPr>
            <p:nvPr/>
          </p:nvCxnSpPr>
          <p:spPr>
            <a:xfrm flipH="1" flipV="1">
              <a:off x="6974890" y="1772601"/>
              <a:ext cx="1574148" cy="290560"/>
            </a:xfrm>
            <a:prstGeom prst="line">
              <a:avLst/>
            </a:prstGeom>
            <a:ln w="28575">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C06FCC46-6449-9668-FD34-F33A15236290}"/>
                </a:ext>
              </a:extLst>
            </p:cNvPr>
            <p:cNvSpPr/>
            <p:nvPr/>
          </p:nvSpPr>
          <p:spPr>
            <a:xfrm>
              <a:off x="8549038" y="2063161"/>
              <a:ext cx="971550" cy="293336"/>
            </a:xfrm>
            <a:prstGeom prst="rect">
              <a:avLst/>
            </a:prstGeom>
            <a:noFill/>
            <a:ln w="28575">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9" name="Picture 8" descr="A blue screen with white text&#10;&#10;Description automatically generated with low confidence">
              <a:extLst>
                <a:ext uri="{FF2B5EF4-FFF2-40B4-BE49-F238E27FC236}">
                  <a16:creationId xmlns:a16="http://schemas.microsoft.com/office/drawing/2014/main" id="{A9144FAB-81A0-C908-7FBE-731678ED8D44}"/>
                </a:ext>
              </a:extLst>
            </p:cNvPr>
            <p:cNvPicPr>
              <a:picLocks noChangeAspect="1"/>
            </p:cNvPicPr>
            <p:nvPr/>
          </p:nvPicPr>
          <p:blipFill rotWithShape="1">
            <a:blip r:embed="rId4"/>
            <a:srcRect t="14483"/>
            <a:stretch/>
          </p:blipFill>
          <p:spPr>
            <a:xfrm>
              <a:off x="6894991" y="1278357"/>
              <a:ext cx="2947525" cy="494244"/>
            </a:xfrm>
            <a:prstGeom prst="rect">
              <a:avLst/>
            </a:prstGeom>
            <a:effectLst>
              <a:outerShdw blurRad="50800" dist="38100" dir="2700000" sx="103000" sy="103000" algn="tl" rotWithShape="0">
                <a:prstClr val="black">
                  <a:alpha val="45000"/>
                </a:prstClr>
              </a:outerShdw>
            </a:effectLst>
          </p:spPr>
        </p:pic>
      </p:grpSp>
    </p:spTree>
    <p:extLst>
      <p:ext uri="{BB962C8B-B14F-4D97-AF65-F5344CB8AC3E}">
        <p14:creationId xmlns:p14="http://schemas.microsoft.com/office/powerpoint/2010/main" val="4148871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891B02C-CD8C-6B0A-61B8-4F9025AB381B}"/>
              </a:ext>
            </a:extLst>
          </p:cNvPr>
          <p:cNvSpPr>
            <a:spLocks noGrp="1"/>
          </p:cNvSpPr>
          <p:nvPr>
            <p:ph type="title"/>
          </p:nvPr>
        </p:nvSpPr>
        <p:spPr>
          <a:xfrm>
            <a:off x="1763386" y="1143134"/>
            <a:ext cx="8513956" cy="874190"/>
          </a:xfrm>
        </p:spPr>
        <p:txBody>
          <a:bodyPr/>
          <a:lstStyle/>
          <a:p>
            <a:r>
              <a:rPr lang="en-US" dirty="0"/>
              <a:t>Free Classroom Materials</a:t>
            </a:r>
          </a:p>
        </p:txBody>
      </p:sp>
      <p:sp>
        <p:nvSpPr>
          <p:cNvPr id="4" name="Slide Number Placeholder 3">
            <a:extLst>
              <a:ext uri="{FF2B5EF4-FFF2-40B4-BE49-F238E27FC236}">
                <a16:creationId xmlns:a16="http://schemas.microsoft.com/office/drawing/2014/main" id="{4588A518-BCC7-4AE3-8FA5-42B81A73CDB0}"/>
              </a:ext>
            </a:extLst>
          </p:cNvPr>
          <p:cNvSpPr>
            <a:spLocks noGrp="1"/>
          </p:cNvSpPr>
          <p:nvPr>
            <p:ph type="sldNum" sz="quarter" idx="12"/>
          </p:nvPr>
        </p:nvSpPr>
        <p:spPr/>
        <p:txBody>
          <a:bodyPr/>
          <a:lstStyle/>
          <a:p>
            <a:fld id="{00000000-1234-1234-1234-123412341234}" type="slidenum">
              <a:rPr lang="en-US" smtClean="0"/>
              <a:pPr/>
              <a:t>25</a:t>
            </a:fld>
            <a:endParaRPr lang="en-US"/>
          </a:p>
        </p:txBody>
      </p:sp>
      <p:grpSp>
        <p:nvGrpSpPr>
          <p:cNvPr id="16" name="Group 15">
            <a:extLst>
              <a:ext uri="{FF2B5EF4-FFF2-40B4-BE49-F238E27FC236}">
                <a16:creationId xmlns:a16="http://schemas.microsoft.com/office/drawing/2014/main" id="{997CE2CE-279A-DE17-2310-2DDA557F67EE}"/>
              </a:ext>
            </a:extLst>
          </p:cNvPr>
          <p:cNvGrpSpPr/>
          <p:nvPr/>
        </p:nvGrpSpPr>
        <p:grpSpPr>
          <a:xfrm>
            <a:off x="1652013" y="1736850"/>
            <a:ext cx="8334803" cy="4288972"/>
            <a:chOff x="520878" y="963971"/>
            <a:chExt cx="11113071" cy="5086611"/>
          </a:xfrm>
        </p:grpSpPr>
        <p:pic>
          <p:nvPicPr>
            <p:cNvPr id="14" name="Picture 13">
              <a:extLst>
                <a:ext uri="{FF2B5EF4-FFF2-40B4-BE49-F238E27FC236}">
                  <a16:creationId xmlns:a16="http://schemas.microsoft.com/office/drawing/2014/main" id="{4B99886B-513F-FA13-6BCA-BA73DFF3F5C4}"/>
                </a:ext>
              </a:extLst>
            </p:cNvPr>
            <p:cNvPicPr>
              <a:picLocks noChangeAspect="1"/>
            </p:cNvPicPr>
            <p:nvPr/>
          </p:nvPicPr>
          <p:blipFill>
            <a:blip r:embed="rId2"/>
            <a:stretch>
              <a:fillRect/>
            </a:stretch>
          </p:blipFill>
          <p:spPr>
            <a:xfrm>
              <a:off x="520878" y="963971"/>
              <a:ext cx="11113071" cy="5086611"/>
            </a:xfrm>
            <a:prstGeom prst="rect">
              <a:avLst/>
            </a:prstGeom>
            <a:effectLst>
              <a:innerShdw blurRad="114300">
                <a:schemeClr val="accent5">
                  <a:lumMod val="75000"/>
                </a:schemeClr>
              </a:innerShdw>
            </a:effectLst>
          </p:spPr>
        </p:pic>
        <p:sp>
          <p:nvSpPr>
            <p:cNvPr id="15" name="Rectangle 14">
              <a:extLst>
                <a:ext uri="{FF2B5EF4-FFF2-40B4-BE49-F238E27FC236}">
                  <a16:creationId xmlns:a16="http://schemas.microsoft.com/office/drawing/2014/main" id="{F7D61EC8-4D84-ADCA-CEA8-0C02A8509A1F}"/>
                </a:ext>
              </a:extLst>
            </p:cNvPr>
            <p:cNvSpPr/>
            <p:nvPr/>
          </p:nvSpPr>
          <p:spPr>
            <a:xfrm>
              <a:off x="2768600" y="1943020"/>
              <a:ext cx="2743200" cy="46566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grpSp>
    </p:spTree>
    <p:extLst>
      <p:ext uri="{BB962C8B-B14F-4D97-AF65-F5344CB8AC3E}">
        <p14:creationId xmlns:p14="http://schemas.microsoft.com/office/powerpoint/2010/main" val="221546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CB6D-BCBE-F6C6-5EEB-592B8E38573B}"/>
              </a:ext>
            </a:extLst>
          </p:cNvPr>
          <p:cNvSpPr>
            <a:spLocks noGrp="1"/>
          </p:cNvSpPr>
          <p:nvPr>
            <p:ph type="title"/>
          </p:nvPr>
        </p:nvSpPr>
        <p:spPr>
          <a:xfrm>
            <a:off x="1852962" y="1015213"/>
            <a:ext cx="8513956" cy="463417"/>
          </a:xfrm>
        </p:spPr>
        <p:txBody>
          <a:bodyPr>
            <a:noAutofit/>
          </a:bodyPr>
          <a:lstStyle/>
          <a:p>
            <a:r>
              <a:rPr lang="en-US" dirty="0"/>
              <a:t>Free Classroom Materials</a:t>
            </a:r>
          </a:p>
        </p:txBody>
      </p:sp>
      <p:sp>
        <p:nvSpPr>
          <p:cNvPr id="4" name="Slide Number Placeholder 3">
            <a:extLst>
              <a:ext uri="{FF2B5EF4-FFF2-40B4-BE49-F238E27FC236}">
                <a16:creationId xmlns:a16="http://schemas.microsoft.com/office/drawing/2014/main" id="{39B4F594-8498-1137-DDA3-65F49E542FBC}"/>
              </a:ext>
            </a:extLst>
          </p:cNvPr>
          <p:cNvSpPr>
            <a:spLocks noGrp="1"/>
          </p:cNvSpPr>
          <p:nvPr>
            <p:ph type="sldNum" sz="quarter" idx="12"/>
          </p:nvPr>
        </p:nvSpPr>
        <p:spPr/>
        <p:txBody>
          <a:bodyPr/>
          <a:lstStyle/>
          <a:p>
            <a:fld id="{00000000-1234-1234-1234-123412341234}" type="slidenum">
              <a:rPr lang="en-US" smtClean="0"/>
              <a:pPr/>
              <a:t>26</a:t>
            </a:fld>
            <a:endParaRPr lang="en-US"/>
          </a:p>
        </p:txBody>
      </p:sp>
      <p:pic>
        <p:nvPicPr>
          <p:cNvPr id="10" name="Picture 9">
            <a:extLst>
              <a:ext uri="{FF2B5EF4-FFF2-40B4-BE49-F238E27FC236}">
                <a16:creationId xmlns:a16="http://schemas.microsoft.com/office/drawing/2014/main" id="{57BD99E6-0B0E-DF6F-2438-5C254CF52C1B}"/>
              </a:ext>
            </a:extLst>
          </p:cNvPr>
          <p:cNvPicPr>
            <a:picLocks noChangeAspect="1"/>
          </p:cNvPicPr>
          <p:nvPr/>
        </p:nvPicPr>
        <p:blipFill>
          <a:blip r:embed="rId2"/>
          <a:stretch>
            <a:fillRect/>
          </a:stretch>
        </p:blipFill>
        <p:spPr>
          <a:xfrm>
            <a:off x="1852962" y="1636062"/>
            <a:ext cx="5520604" cy="2172752"/>
          </a:xfrm>
          <a:prstGeom prst="rect">
            <a:avLst/>
          </a:prstGeom>
          <a:effectLst>
            <a:innerShdw blurRad="114300">
              <a:schemeClr val="accent5">
                <a:lumMod val="75000"/>
              </a:schemeClr>
            </a:innerShdw>
          </a:effectLst>
        </p:spPr>
      </p:pic>
      <p:grpSp>
        <p:nvGrpSpPr>
          <p:cNvPr id="14" name="Group 13">
            <a:extLst>
              <a:ext uri="{FF2B5EF4-FFF2-40B4-BE49-F238E27FC236}">
                <a16:creationId xmlns:a16="http://schemas.microsoft.com/office/drawing/2014/main" id="{BB5E4987-B8FE-0D03-206C-1B791F5D27BB}"/>
              </a:ext>
            </a:extLst>
          </p:cNvPr>
          <p:cNvGrpSpPr/>
          <p:nvPr/>
        </p:nvGrpSpPr>
        <p:grpSpPr>
          <a:xfrm>
            <a:off x="2703408" y="3808813"/>
            <a:ext cx="6391954" cy="2339067"/>
            <a:chOff x="833243" y="3891344"/>
            <a:chExt cx="8128000" cy="2773563"/>
          </a:xfrm>
          <a:effectLst>
            <a:outerShdw blurRad="63500" sx="102000" sy="102000" algn="ctr" rotWithShape="0">
              <a:schemeClr val="accent5">
                <a:lumMod val="75000"/>
                <a:alpha val="40000"/>
              </a:schemeClr>
            </a:outerShdw>
          </a:effectLst>
        </p:grpSpPr>
        <p:pic>
          <p:nvPicPr>
            <p:cNvPr id="12" name="Picture 11">
              <a:extLst>
                <a:ext uri="{FF2B5EF4-FFF2-40B4-BE49-F238E27FC236}">
                  <a16:creationId xmlns:a16="http://schemas.microsoft.com/office/drawing/2014/main" id="{7D5AD23B-1DC2-52BF-009C-18F3626BF227}"/>
                </a:ext>
              </a:extLst>
            </p:cNvPr>
            <p:cNvPicPr>
              <a:picLocks noChangeAspect="1"/>
            </p:cNvPicPr>
            <p:nvPr/>
          </p:nvPicPr>
          <p:blipFill>
            <a:blip r:embed="rId3"/>
            <a:stretch>
              <a:fillRect/>
            </a:stretch>
          </p:blipFill>
          <p:spPr>
            <a:xfrm>
              <a:off x="833243" y="3891344"/>
              <a:ext cx="8128000" cy="2773563"/>
            </a:xfrm>
            <a:prstGeom prst="rect">
              <a:avLst/>
            </a:prstGeom>
          </p:spPr>
        </p:pic>
        <p:sp>
          <p:nvSpPr>
            <p:cNvPr id="13" name="Rectangle 12">
              <a:extLst>
                <a:ext uri="{FF2B5EF4-FFF2-40B4-BE49-F238E27FC236}">
                  <a16:creationId xmlns:a16="http://schemas.microsoft.com/office/drawing/2014/main" id="{ADABF776-6B58-DAA2-8B38-6275AF484F8C}"/>
                </a:ext>
              </a:extLst>
            </p:cNvPr>
            <p:cNvSpPr/>
            <p:nvPr/>
          </p:nvSpPr>
          <p:spPr>
            <a:xfrm>
              <a:off x="833243" y="6087533"/>
              <a:ext cx="2045424" cy="2628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085002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CB6D-BCBE-F6C6-5EEB-592B8E38573B}"/>
              </a:ext>
            </a:extLst>
          </p:cNvPr>
          <p:cNvSpPr>
            <a:spLocks noGrp="1"/>
          </p:cNvSpPr>
          <p:nvPr>
            <p:ph type="title"/>
          </p:nvPr>
        </p:nvSpPr>
        <p:spPr>
          <a:xfrm>
            <a:off x="1825083" y="914521"/>
            <a:ext cx="8513956" cy="463417"/>
          </a:xfrm>
        </p:spPr>
        <p:txBody>
          <a:bodyPr>
            <a:noAutofit/>
          </a:bodyPr>
          <a:lstStyle/>
          <a:p>
            <a:r>
              <a:rPr lang="en-US" dirty="0"/>
              <a:t>Free Classroom Materials</a:t>
            </a:r>
          </a:p>
        </p:txBody>
      </p:sp>
      <p:sp>
        <p:nvSpPr>
          <p:cNvPr id="4" name="Slide Number Placeholder 3">
            <a:extLst>
              <a:ext uri="{FF2B5EF4-FFF2-40B4-BE49-F238E27FC236}">
                <a16:creationId xmlns:a16="http://schemas.microsoft.com/office/drawing/2014/main" id="{39B4F594-8498-1137-DDA3-65F49E542FBC}"/>
              </a:ext>
            </a:extLst>
          </p:cNvPr>
          <p:cNvSpPr>
            <a:spLocks noGrp="1"/>
          </p:cNvSpPr>
          <p:nvPr>
            <p:ph type="sldNum" sz="quarter" idx="12"/>
          </p:nvPr>
        </p:nvSpPr>
        <p:spPr/>
        <p:txBody>
          <a:bodyPr/>
          <a:lstStyle/>
          <a:p>
            <a:pPr defTabSz="685800">
              <a:buClr>
                <a:srgbClr val="000000"/>
              </a:buClr>
              <a:defRPr/>
            </a:pPr>
            <a:fld id="{00000000-1234-1234-1234-123412341234}" type="slidenum">
              <a:rPr lang="en-US" sz="675" kern="0">
                <a:solidFill>
                  <a:srgbClr val="E7E6E6">
                    <a:lumMod val="75000"/>
                  </a:srgbClr>
                </a:solidFill>
                <a:sym typeface="Arial"/>
              </a:rPr>
              <a:pPr defTabSz="685800">
                <a:buClr>
                  <a:srgbClr val="000000"/>
                </a:buClr>
                <a:defRPr/>
              </a:pPr>
              <a:t>27</a:t>
            </a:fld>
            <a:endParaRPr lang="en-US" sz="675" kern="0">
              <a:solidFill>
                <a:srgbClr val="E7E6E6">
                  <a:lumMod val="75000"/>
                </a:srgbClr>
              </a:solidFill>
              <a:sym typeface="Arial"/>
            </a:endParaRPr>
          </a:p>
        </p:txBody>
      </p:sp>
      <p:pic>
        <p:nvPicPr>
          <p:cNvPr id="5" name="Picture 4">
            <a:extLst>
              <a:ext uri="{FF2B5EF4-FFF2-40B4-BE49-F238E27FC236}">
                <a16:creationId xmlns:a16="http://schemas.microsoft.com/office/drawing/2014/main" id="{2487D608-7CA5-387A-BAB2-626F373CDBFF}"/>
              </a:ext>
            </a:extLst>
          </p:cNvPr>
          <p:cNvPicPr>
            <a:picLocks noChangeAspect="1"/>
          </p:cNvPicPr>
          <p:nvPr/>
        </p:nvPicPr>
        <p:blipFill>
          <a:blip r:embed="rId2"/>
          <a:stretch>
            <a:fillRect/>
          </a:stretch>
        </p:blipFill>
        <p:spPr>
          <a:xfrm>
            <a:off x="2459600" y="1567759"/>
            <a:ext cx="7252209" cy="4375719"/>
          </a:xfrm>
          <a:prstGeom prst="rect">
            <a:avLst/>
          </a:prstGeom>
          <a:effectLst>
            <a:outerShdw blurRad="63500" sx="102000" sy="102000" algn="ctr" rotWithShape="0">
              <a:schemeClr val="accent5">
                <a:lumMod val="75000"/>
                <a:alpha val="40000"/>
              </a:schemeClr>
            </a:outerShdw>
          </a:effectLst>
        </p:spPr>
      </p:pic>
    </p:spTree>
    <p:extLst>
      <p:ext uri="{BB962C8B-B14F-4D97-AF65-F5344CB8AC3E}">
        <p14:creationId xmlns:p14="http://schemas.microsoft.com/office/powerpoint/2010/main" val="2148474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E51B-1CD9-54E9-4701-522CEED48D6F}"/>
              </a:ext>
            </a:extLst>
          </p:cNvPr>
          <p:cNvSpPr>
            <a:spLocks noGrp="1"/>
          </p:cNvSpPr>
          <p:nvPr>
            <p:ph type="title"/>
          </p:nvPr>
        </p:nvSpPr>
        <p:spPr>
          <a:xfrm>
            <a:off x="1839022" y="886759"/>
            <a:ext cx="8513956" cy="418967"/>
          </a:xfrm>
        </p:spPr>
        <p:txBody>
          <a:bodyPr>
            <a:noAutofit/>
          </a:bodyPr>
          <a:lstStyle/>
          <a:p>
            <a:r>
              <a:rPr lang="en-US" dirty="0"/>
              <a:t>Free Classroom Materials</a:t>
            </a:r>
          </a:p>
        </p:txBody>
      </p:sp>
      <p:sp>
        <p:nvSpPr>
          <p:cNvPr id="4" name="Slide Number Placeholder 3">
            <a:extLst>
              <a:ext uri="{FF2B5EF4-FFF2-40B4-BE49-F238E27FC236}">
                <a16:creationId xmlns:a16="http://schemas.microsoft.com/office/drawing/2014/main" id="{42F8BD92-8EC1-209E-804A-ECD6C3E9FC4C}"/>
              </a:ext>
            </a:extLst>
          </p:cNvPr>
          <p:cNvSpPr>
            <a:spLocks noGrp="1"/>
          </p:cNvSpPr>
          <p:nvPr>
            <p:ph type="sldNum" sz="quarter" idx="12"/>
          </p:nvPr>
        </p:nvSpPr>
        <p:spPr/>
        <p:txBody>
          <a:bodyPr/>
          <a:lstStyle/>
          <a:p>
            <a:fld id="{00000000-1234-1234-1234-123412341234}" type="slidenum">
              <a:rPr lang="en-US" smtClean="0"/>
              <a:pPr/>
              <a:t>28</a:t>
            </a:fld>
            <a:endParaRPr lang="en-US"/>
          </a:p>
        </p:txBody>
      </p:sp>
      <p:pic>
        <p:nvPicPr>
          <p:cNvPr id="8" name="Picture 7">
            <a:extLst>
              <a:ext uri="{FF2B5EF4-FFF2-40B4-BE49-F238E27FC236}">
                <a16:creationId xmlns:a16="http://schemas.microsoft.com/office/drawing/2014/main" id="{CA49FF46-049C-3CA7-6B82-2EDA2848DB56}"/>
              </a:ext>
            </a:extLst>
          </p:cNvPr>
          <p:cNvPicPr>
            <a:picLocks noChangeAspect="1"/>
          </p:cNvPicPr>
          <p:nvPr/>
        </p:nvPicPr>
        <p:blipFill>
          <a:blip r:embed="rId2"/>
          <a:stretch>
            <a:fillRect/>
          </a:stretch>
        </p:blipFill>
        <p:spPr>
          <a:xfrm>
            <a:off x="3114131" y="1614523"/>
            <a:ext cx="7946989" cy="4115067"/>
          </a:xfrm>
          <a:prstGeom prst="rect">
            <a:avLst/>
          </a:prstGeom>
          <a:effectLst>
            <a:innerShdw blurRad="114300">
              <a:schemeClr val="accent5">
                <a:lumMod val="75000"/>
              </a:schemeClr>
            </a:innerShdw>
          </a:effectLst>
        </p:spPr>
      </p:pic>
      <p:sp>
        <p:nvSpPr>
          <p:cNvPr id="11" name="Rectangle 10">
            <a:extLst>
              <a:ext uri="{FF2B5EF4-FFF2-40B4-BE49-F238E27FC236}">
                <a16:creationId xmlns:a16="http://schemas.microsoft.com/office/drawing/2014/main" id="{3B64B9D7-DF45-55A8-3649-2ED67F9A7F7D}"/>
              </a:ext>
            </a:extLst>
          </p:cNvPr>
          <p:cNvSpPr/>
          <p:nvPr/>
        </p:nvSpPr>
        <p:spPr>
          <a:xfrm>
            <a:off x="1602832" y="2347837"/>
            <a:ext cx="3693068" cy="1739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7DB61DF2-0E9F-BEE5-99A2-C35578045851}"/>
              </a:ext>
            </a:extLst>
          </p:cNvPr>
          <p:cNvSpPr txBox="1"/>
          <p:nvPr/>
        </p:nvSpPr>
        <p:spPr>
          <a:xfrm>
            <a:off x="1602832" y="2397891"/>
            <a:ext cx="3693068" cy="1661993"/>
          </a:xfrm>
          <a:prstGeom prst="rect">
            <a:avLst/>
          </a:prstGeom>
          <a:noFill/>
        </p:spPr>
        <p:txBody>
          <a:bodyPr wrap="square">
            <a:spAutoFit/>
          </a:bodyPr>
          <a:lstStyle/>
          <a:p>
            <a:pPr marL="3572" defTabSz="514325">
              <a:lnSpc>
                <a:spcPct val="90000"/>
              </a:lnSpc>
              <a:spcBef>
                <a:spcPts val="563"/>
              </a:spcBef>
              <a:buClr>
                <a:srgbClr val="E7E6E6">
                  <a:lumMod val="75000"/>
                </a:srgbClr>
              </a:buClr>
              <a:buSzPts val="2400"/>
              <a:defRPr/>
            </a:pPr>
            <a:r>
              <a:rPr lang="en-US" sz="1500">
                <a:solidFill>
                  <a:srgbClr val="000000"/>
                </a:solidFill>
                <a:latin typeface="Arial" panose="020B0604020202020204" pitchFamily="34" charset="0"/>
                <a:cs typeface="Arial" panose="020B0604020202020204" pitchFamily="34" charset="0"/>
              </a:rPr>
              <a:t>Also available at: </a:t>
            </a:r>
            <a:r>
              <a:rPr lang="en-US" sz="1500">
                <a:solidFill>
                  <a:srgbClr val="000000"/>
                </a:solidFill>
                <a:latin typeface="Arial" panose="020B0604020202020204" pitchFamily="34" charset="0"/>
                <a:cs typeface="Arial" panose="020B0604020202020204" pitchFamily="34" charset="0"/>
                <a:hlinkClick r:id="rId3"/>
              </a:rPr>
              <a:t>www.newreaderspress.com/writing-for-the-ged-test</a:t>
            </a:r>
            <a:r>
              <a:rPr lang="en-US" sz="1500">
                <a:solidFill>
                  <a:srgbClr val="000000"/>
                </a:solidFill>
                <a:latin typeface="Arial" panose="020B0604020202020204" pitchFamily="34" charset="0"/>
                <a:cs typeface="Arial" panose="020B0604020202020204" pitchFamily="34" charset="0"/>
              </a:rPr>
              <a:t> </a:t>
            </a:r>
          </a:p>
          <a:p>
            <a:pPr marL="3572" defTabSz="514325">
              <a:lnSpc>
                <a:spcPct val="90000"/>
              </a:lnSpc>
              <a:spcBef>
                <a:spcPts val="563"/>
              </a:spcBef>
              <a:buClr>
                <a:srgbClr val="AEABAB"/>
              </a:buClr>
              <a:buSzPts val="2400"/>
              <a:defRPr/>
            </a:pPr>
            <a:r>
              <a:rPr lang="en-US" sz="1500">
                <a:solidFill>
                  <a:srgbClr val="000000"/>
                </a:solidFill>
                <a:latin typeface="Arial" panose="020B0604020202020204" pitchFamily="34" charset="0"/>
                <a:cs typeface="Arial" panose="020B0604020202020204" pitchFamily="34" charset="0"/>
              </a:rPr>
              <a:t>Or contact New Readers Press for DVDs that can be sent to your facility:</a:t>
            </a:r>
          </a:p>
          <a:p>
            <a:pPr marL="245018" lvl="1" defTabSz="514325">
              <a:lnSpc>
                <a:spcPct val="90000"/>
              </a:lnSpc>
              <a:spcBef>
                <a:spcPts val="281"/>
              </a:spcBef>
              <a:buClr>
                <a:srgbClr val="AEABAB"/>
              </a:buClr>
              <a:buSzPts val="2400"/>
              <a:defRPr/>
            </a:pPr>
            <a:r>
              <a:rPr lang="en-US" sz="1500" u="sng">
                <a:solidFill>
                  <a:srgbClr val="0083A9"/>
                </a:solidFill>
                <a:latin typeface="Arial" panose="020B0604020202020204" pitchFamily="34" charset="0"/>
                <a:cs typeface="Arial" panose="020B0604020202020204" pitchFamily="34" charset="0"/>
                <a:hlinkClick r:id="rId4"/>
              </a:rPr>
              <a:t>tlipke@proliteracy.org</a:t>
            </a:r>
            <a:r>
              <a:rPr lang="en-US" sz="1500">
                <a:solidFill>
                  <a:srgbClr val="000000"/>
                </a:solidFill>
                <a:latin typeface="Arial" panose="020B0604020202020204" pitchFamily="34" charset="0"/>
                <a:cs typeface="Arial" panose="020B0604020202020204" pitchFamily="34" charset="0"/>
              </a:rPr>
              <a:t> (Videos are FREE)</a:t>
            </a:r>
          </a:p>
        </p:txBody>
      </p:sp>
    </p:spTree>
    <p:extLst>
      <p:ext uri="{BB962C8B-B14F-4D97-AF65-F5344CB8AC3E}">
        <p14:creationId xmlns:p14="http://schemas.microsoft.com/office/powerpoint/2010/main" val="3795755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r>
              <a:rPr lang="en-US" b="1" dirty="0"/>
              <a:t>Teaching Resources</a:t>
            </a:r>
            <a:endParaRPr b="1" dirty="0"/>
          </a:p>
        </p:txBody>
      </p:sp>
      <p:sp>
        <p:nvSpPr>
          <p:cNvPr id="434" name="Google Shape;434;p60"/>
          <p:cNvSpPr txBox="1">
            <a:spLocks noGrp="1"/>
          </p:cNvSpPr>
          <p:nvPr>
            <p:ph type="sldNum" sz="quarter" idx="12"/>
          </p:nvPr>
        </p:nvSpPr>
        <p:spPr>
          <a:prstGeom prst="rect">
            <a:avLst/>
          </a:prstGeom>
          <a:noFill/>
          <a:ln>
            <a:noFill/>
          </a:ln>
        </p:spPr>
        <p:txBody>
          <a:bodyPr spcFirstLastPara="1" vert="horz" wrap="square" lIns="0" tIns="0" rIns="0" bIns="0" rtlCol="0" anchor="b" anchorCtr="0">
            <a:noAutofit/>
          </a:bodyPr>
          <a:lstStyle/>
          <a:p>
            <a:fld id="{00000000-1234-1234-1234-123412341234}" type="slidenum">
              <a:rPr lang="en-US"/>
              <a:pPr/>
              <a:t>29</a:t>
            </a:fld>
            <a:endParaRPr/>
          </a:p>
        </p:txBody>
      </p:sp>
      <p:sp>
        <p:nvSpPr>
          <p:cNvPr id="5" name="TextBox 4">
            <a:extLst>
              <a:ext uri="{FF2B5EF4-FFF2-40B4-BE49-F238E27FC236}">
                <a16:creationId xmlns:a16="http://schemas.microsoft.com/office/drawing/2014/main" id="{8B0D1CD0-62FE-965D-CC75-8CE27FC44160}"/>
              </a:ext>
            </a:extLst>
          </p:cNvPr>
          <p:cNvSpPr txBox="1"/>
          <p:nvPr/>
        </p:nvSpPr>
        <p:spPr>
          <a:xfrm>
            <a:off x="5394311" y="5573267"/>
            <a:ext cx="1375501" cy="507831"/>
          </a:xfrm>
          <a:prstGeom prst="rect">
            <a:avLst/>
          </a:prstGeom>
          <a:noFill/>
        </p:spPr>
        <p:txBody>
          <a:bodyPr wrap="square">
            <a:spAutoFit/>
          </a:bodyPr>
          <a:lstStyle/>
          <a:p>
            <a:r>
              <a:rPr lang="en-US" sz="1350">
                <a:hlinkClick r:id="rId3"/>
              </a:rPr>
              <a:t>Teaching Resources</a:t>
            </a:r>
            <a:r>
              <a:rPr lang="en-US" sz="1350"/>
              <a:t> </a:t>
            </a:r>
          </a:p>
        </p:txBody>
      </p:sp>
      <p:pic>
        <p:nvPicPr>
          <p:cNvPr id="9" name="Picture 8">
            <a:extLst>
              <a:ext uri="{FF2B5EF4-FFF2-40B4-BE49-F238E27FC236}">
                <a16:creationId xmlns:a16="http://schemas.microsoft.com/office/drawing/2014/main" id="{92AE8909-2FBA-CE58-7CF0-34AD4992E768}"/>
              </a:ext>
            </a:extLst>
          </p:cNvPr>
          <p:cNvPicPr>
            <a:picLocks noChangeAspect="1"/>
          </p:cNvPicPr>
          <p:nvPr/>
        </p:nvPicPr>
        <p:blipFill>
          <a:blip r:embed="rId4"/>
          <a:stretch>
            <a:fillRect/>
          </a:stretch>
        </p:blipFill>
        <p:spPr>
          <a:xfrm>
            <a:off x="1488332" y="1283109"/>
            <a:ext cx="8395088" cy="4067824"/>
          </a:xfrm>
          <a:prstGeom prst="rect">
            <a:avLst/>
          </a:prstGeom>
          <a:effectLst>
            <a:outerShdw blurRad="50800" dist="50800" dir="5400000" algn="ctr" rotWithShape="0">
              <a:schemeClr val="accent5">
                <a:lumMod val="75000"/>
              </a:schemeClr>
            </a:outerShdw>
          </a:effectLst>
        </p:spPr>
      </p:pic>
      <p:sp>
        <p:nvSpPr>
          <p:cNvPr id="10" name="Rectangle 9">
            <a:extLst>
              <a:ext uri="{FF2B5EF4-FFF2-40B4-BE49-F238E27FC236}">
                <a16:creationId xmlns:a16="http://schemas.microsoft.com/office/drawing/2014/main" id="{B76B3669-FF1A-72AF-EB11-EEE18F5C8B47}"/>
              </a:ext>
            </a:extLst>
          </p:cNvPr>
          <p:cNvSpPr/>
          <p:nvPr/>
        </p:nvSpPr>
        <p:spPr>
          <a:xfrm>
            <a:off x="2938902" y="2753678"/>
            <a:ext cx="1937552" cy="3395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4098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43" y="1579275"/>
            <a:ext cx="11270090" cy="2260742"/>
          </a:xfrm>
        </p:spPr>
        <p:txBody>
          <a:bodyPr>
            <a:normAutofit/>
          </a:bodyPr>
          <a:lstStyle/>
          <a:p>
            <a:r>
              <a:rPr lang="en-GB" dirty="0"/>
              <a:t>National Update: GED</a:t>
            </a:r>
            <a:r>
              <a:rPr lang="en-GB" baseline="30000" dirty="0"/>
              <a:t>®</a:t>
            </a:r>
            <a:r>
              <a:rPr lang="en-GB" dirty="0"/>
              <a:t> Testing in the Correctional Setting  </a:t>
            </a:r>
            <a:br>
              <a:rPr lang="en-US" dirty="0"/>
            </a:b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3</a:t>
            </a:fld>
            <a:endParaRPr lang="en-US"/>
          </a:p>
        </p:txBody>
      </p:sp>
    </p:spTree>
    <p:extLst>
      <p:ext uri="{BB962C8B-B14F-4D97-AF65-F5344CB8AC3E}">
        <p14:creationId xmlns:p14="http://schemas.microsoft.com/office/powerpoint/2010/main" val="617142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A5965-8E47-78F3-902A-9C5DB50B4B6D}"/>
              </a:ext>
            </a:extLst>
          </p:cNvPr>
          <p:cNvPicPr>
            <a:picLocks noChangeAspect="1"/>
          </p:cNvPicPr>
          <p:nvPr/>
        </p:nvPicPr>
        <p:blipFill>
          <a:blip r:embed="rId2"/>
          <a:stretch>
            <a:fillRect/>
          </a:stretch>
        </p:blipFill>
        <p:spPr>
          <a:xfrm>
            <a:off x="4380392" y="1072078"/>
            <a:ext cx="5229955" cy="4901297"/>
          </a:xfrm>
          <a:prstGeom prst="rect">
            <a:avLst/>
          </a:prstGeom>
          <a:effectLst>
            <a:outerShdw blurRad="50800" dist="50800" dir="5400000" algn="ctr" rotWithShape="0">
              <a:schemeClr val="accent5">
                <a:lumMod val="75000"/>
              </a:schemeClr>
            </a:outerShdw>
          </a:effectLst>
        </p:spPr>
      </p:pic>
      <p:sp>
        <p:nvSpPr>
          <p:cNvPr id="8" name="Rectangle 7">
            <a:extLst>
              <a:ext uri="{FF2B5EF4-FFF2-40B4-BE49-F238E27FC236}">
                <a16:creationId xmlns:a16="http://schemas.microsoft.com/office/drawing/2014/main" id="{6C1EFB77-E6ED-0B7B-C023-2892D48EEA51}"/>
              </a:ext>
            </a:extLst>
          </p:cNvPr>
          <p:cNvSpPr/>
          <p:nvPr/>
        </p:nvSpPr>
        <p:spPr>
          <a:xfrm>
            <a:off x="4434840" y="1131570"/>
            <a:ext cx="2500858" cy="1905000"/>
          </a:xfrm>
          <a:prstGeom prst="rect">
            <a:avLst/>
          </a:prstGeom>
          <a:noFill/>
          <a:ln w="28575">
            <a:solidFill>
              <a:srgbClr val="FF0000"/>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5" name="Title 4">
            <a:extLst>
              <a:ext uri="{FF2B5EF4-FFF2-40B4-BE49-F238E27FC236}">
                <a16:creationId xmlns:a16="http://schemas.microsoft.com/office/drawing/2014/main" id="{EC8DCA2D-B1F0-9BD1-B07B-B53F5A5F78B2}"/>
              </a:ext>
            </a:extLst>
          </p:cNvPr>
          <p:cNvSpPr>
            <a:spLocks noGrp="1"/>
          </p:cNvSpPr>
          <p:nvPr>
            <p:ph type="title"/>
          </p:nvPr>
        </p:nvSpPr>
        <p:spPr>
          <a:xfrm>
            <a:off x="1487509" y="525352"/>
            <a:ext cx="3314268" cy="874190"/>
          </a:xfrm>
        </p:spPr>
        <p:txBody>
          <a:bodyPr>
            <a:noAutofit/>
          </a:bodyPr>
          <a:lstStyle/>
          <a:p>
            <a:r>
              <a:rPr lang="en-US" b="1" dirty="0"/>
              <a:t>Educator</a:t>
            </a:r>
            <a:br>
              <a:rPr lang="en-US" b="1" dirty="0"/>
            </a:br>
            <a:r>
              <a:rPr lang="en-US" b="1" dirty="0"/>
              <a:t>Guides</a:t>
            </a:r>
          </a:p>
        </p:txBody>
      </p:sp>
      <p:sp>
        <p:nvSpPr>
          <p:cNvPr id="7" name="Slide Number Placeholder 6">
            <a:extLst>
              <a:ext uri="{FF2B5EF4-FFF2-40B4-BE49-F238E27FC236}">
                <a16:creationId xmlns:a16="http://schemas.microsoft.com/office/drawing/2014/main" id="{81C935E8-9135-41C9-754C-F98D90469D4D}"/>
              </a:ext>
            </a:extLst>
          </p:cNvPr>
          <p:cNvSpPr>
            <a:spLocks noGrp="1"/>
          </p:cNvSpPr>
          <p:nvPr>
            <p:ph type="sldNum" sz="quarter" idx="12"/>
          </p:nvPr>
        </p:nvSpPr>
        <p:spPr/>
        <p:txBody>
          <a:bodyPr/>
          <a:lstStyle/>
          <a:p>
            <a:fld id="{BAE26A2A-DE5F-EA41-900F-AB5C4F1D9848}" type="slidenum">
              <a:rPr lang="en-US" smtClean="0"/>
              <a:t>30</a:t>
            </a:fld>
            <a:endParaRPr lang="en-US"/>
          </a:p>
        </p:txBody>
      </p:sp>
    </p:spTree>
    <p:extLst>
      <p:ext uri="{BB962C8B-B14F-4D97-AF65-F5344CB8AC3E}">
        <p14:creationId xmlns:p14="http://schemas.microsoft.com/office/powerpoint/2010/main" val="574141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2" name="Google Shape;542;p75"/>
          <p:cNvSpPr txBox="1">
            <a:spLocks noGrp="1"/>
          </p:cNvSpPr>
          <p:nvPr>
            <p:ph sz="half" idx="13"/>
          </p:nvPr>
        </p:nvSpPr>
        <p:spPr>
          <a:xfrm>
            <a:off x="4158334" y="1770271"/>
            <a:ext cx="3030405" cy="3638308"/>
          </a:xfrm>
        </p:spPr>
        <p:txBody>
          <a:bodyPr spcFirstLastPara="1" vert="horz" wrap="square" lIns="51427" tIns="25706" rIns="51427" bIns="25706" rtlCol="0" anchor="t" anchorCtr="0">
            <a:normAutofit/>
          </a:bodyPr>
          <a:lstStyle/>
          <a:p>
            <a:pPr marL="257175" indent="-235744">
              <a:buClr>
                <a:srgbClr val="333F48"/>
              </a:buClr>
              <a:buSzPts val="3000"/>
              <a:buFont typeface="Roboto"/>
              <a:buChar char="•"/>
            </a:pPr>
            <a:r>
              <a:rPr lang="en-US" dirty="0"/>
              <a:t>Get an overview of GED</a:t>
            </a:r>
            <a:r>
              <a:rPr lang="en-US" baseline="30000" dirty="0"/>
              <a:t>® </a:t>
            </a:r>
            <a:r>
              <a:rPr lang="en-US" dirty="0"/>
              <a:t>test content and recommended teaching strategies.</a:t>
            </a:r>
          </a:p>
          <a:p>
            <a:pPr marL="257175" indent="0"/>
            <a:endParaRPr lang="en-US" dirty="0"/>
          </a:p>
          <a:p>
            <a:pPr marL="257175" indent="-235744">
              <a:buSzPts val="3000"/>
            </a:pPr>
            <a:r>
              <a:rPr lang="en-US" dirty="0"/>
              <a:t>In other words: </a:t>
            </a:r>
          </a:p>
          <a:p>
            <a:pPr marL="514350" indent="0"/>
            <a:r>
              <a:rPr lang="en-US" dirty="0"/>
              <a:t>Start here!</a:t>
            </a:r>
          </a:p>
          <a:p>
            <a:pPr marL="514350" indent="0">
              <a:buNone/>
            </a:pPr>
            <a:r>
              <a:rPr lang="en-US" sz="2000" b="1" dirty="0">
                <a:solidFill>
                  <a:schemeClr val="accent5"/>
                </a:solidFill>
              </a:rPr>
              <a:t>Download at GED.com/</a:t>
            </a:r>
            <a:r>
              <a:rPr lang="en-US" sz="2000" b="1" dirty="0" err="1">
                <a:solidFill>
                  <a:schemeClr val="accent5"/>
                </a:solidFill>
              </a:rPr>
              <a:t>educator_handbook</a:t>
            </a:r>
            <a:endParaRPr lang="en-US" sz="2000" b="1" dirty="0">
              <a:solidFill>
                <a:schemeClr val="accent5"/>
              </a:solidFill>
            </a:endParaRPr>
          </a:p>
          <a:p>
            <a:pPr marL="514350" indent="0"/>
            <a:endParaRPr lang="en-US" dirty="0"/>
          </a:p>
        </p:txBody>
      </p:sp>
      <p:sp>
        <p:nvSpPr>
          <p:cNvPr id="541" name="Google Shape;541;p75"/>
          <p:cNvSpPr txBox="1">
            <a:spLocks noGrp="1"/>
          </p:cNvSpPr>
          <p:nvPr>
            <p:ph type="title"/>
          </p:nvPr>
        </p:nvSpPr>
        <p:spPr>
          <a:xfrm>
            <a:off x="1426698" y="511513"/>
            <a:ext cx="6793173" cy="655643"/>
          </a:xfrm>
        </p:spPr>
        <p:txBody>
          <a:bodyPr spcFirstLastPara="1" vert="horz" wrap="square" lIns="0" tIns="0" rIns="0" bIns="0" rtlCol="0" anchor="t" anchorCtr="0">
            <a:normAutofit/>
          </a:bodyPr>
          <a:lstStyle/>
          <a:p>
            <a:r>
              <a:rPr lang="en-US" dirty="0"/>
              <a:t>Educator Handbook</a:t>
            </a:r>
            <a:endParaRPr dirty="0"/>
          </a:p>
        </p:txBody>
      </p:sp>
      <p:pic>
        <p:nvPicPr>
          <p:cNvPr id="2" name="Picture 1">
            <a:extLst>
              <a:ext uri="{FF2B5EF4-FFF2-40B4-BE49-F238E27FC236}">
                <a16:creationId xmlns:a16="http://schemas.microsoft.com/office/drawing/2014/main" id="{1B5975B6-D779-4230-9556-2ADB9884DC92}"/>
              </a:ext>
            </a:extLst>
          </p:cNvPr>
          <p:cNvPicPr>
            <a:picLocks noChangeAspect="1"/>
          </p:cNvPicPr>
          <p:nvPr/>
        </p:nvPicPr>
        <p:blipFill>
          <a:blip r:embed="rId3"/>
          <a:stretch>
            <a:fillRect/>
          </a:stretch>
        </p:blipFill>
        <p:spPr>
          <a:xfrm>
            <a:off x="1426698" y="2331269"/>
            <a:ext cx="2458814" cy="1631154"/>
          </a:xfrm>
          <a:prstGeom prst="rect">
            <a:avLst/>
          </a:prstGeom>
          <a:noFill/>
          <a:ln>
            <a:solidFill>
              <a:schemeClr val="accent1">
                <a:shade val="50000"/>
              </a:schemeClr>
            </a:solidFill>
          </a:ln>
        </p:spPr>
      </p:pic>
      <p:sp>
        <p:nvSpPr>
          <p:cNvPr id="543" name="Google Shape;543;p75"/>
          <p:cNvSpPr txBox="1">
            <a:spLocks noGrp="1"/>
          </p:cNvSpPr>
          <p:nvPr>
            <p:ph type="sldNum" sz="quarter" idx="12"/>
          </p:nvPr>
        </p:nvSpPr>
        <p:spPr>
          <a:xfrm>
            <a:off x="2892812" y="5126536"/>
            <a:ext cx="1543050" cy="122665"/>
          </a:xfrm>
        </p:spPr>
        <p:txBody>
          <a:bodyPr spcFirstLastPara="1" vert="horz" wrap="square" lIns="0" tIns="0" rIns="0" bIns="0" rtlCol="0" anchor="b" anchorCtr="0">
            <a:normAutofit fontScale="70000" lnSpcReduction="20000"/>
          </a:bodyPr>
          <a:lstStyle/>
          <a:p>
            <a:pPr>
              <a:spcAft>
                <a:spcPts val="338"/>
              </a:spcAft>
            </a:pPr>
            <a:fld id="{00000000-1234-1234-1234-123412341234}" type="slidenum">
              <a:rPr lang="en-US"/>
              <a:pPr>
                <a:spcAft>
                  <a:spcPts val="338"/>
                </a:spcAft>
              </a:pPr>
              <a:t>31</a:t>
            </a:fld>
            <a:endParaRPr lang="en-US"/>
          </a:p>
        </p:txBody>
      </p:sp>
      <p:pic>
        <p:nvPicPr>
          <p:cNvPr id="3" name="Content Placeholder 5">
            <a:extLst>
              <a:ext uri="{FF2B5EF4-FFF2-40B4-BE49-F238E27FC236}">
                <a16:creationId xmlns:a16="http://schemas.microsoft.com/office/drawing/2014/main" id="{5996718E-6143-E109-E250-3D22B34A2B98}"/>
              </a:ext>
            </a:extLst>
          </p:cNvPr>
          <p:cNvPicPr>
            <a:picLocks noChangeAspect="1"/>
          </p:cNvPicPr>
          <p:nvPr/>
        </p:nvPicPr>
        <p:blipFill>
          <a:blip r:embed="rId4"/>
          <a:stretch>
            <a:fillRect/>
          </a:stretch>
        </p:blipFill>
        <p:spPr>
          <a:xfrm>
            <a:off x="7383295" y="261611"/>
            <a:ext cx="4464994" cy="5146968"/>
          </a:xfrm>
          <a:prstGeom prst="rect">
            <a:avLst/>
          </a:prstGeom>
          <a:noFill/>
          <a:ln>
            <a:solidFill>
              <a:schemeClr val="accent1">
                <a:shade val="50000"/>
              </a:schemeClr>
            </a:solidFill>
          </a:ln>
        </p:spPr>
      </p:pic>
    </p:spTree>
    <p:extLst>
      <p:ext uri="{BB962C8B-B14F-4D97-AF65-F5344CB8AC3E}">
        <p14:creationId xmlns:p14="http://schemas.microsoft.com/office/powerpoint/2010/main" val="857233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C3ED-A92E-C74B-8CA1-715DAEF9F8BA}"/>
              </a:ext>
            </a:extLst>
          </p:cNvPr>
          <p:cNvSpPr>
            <a:spLocks noGrp="1"/>
          </p:cNvSpPr>
          <p:nvPr>
            <p:ph type="title"/>
          </p:nvPr>
        </p:nvSpPr>
        <p:spPr/>
        <p:txBody>
          <a:bodyPr>
            <a:normAutofit/>
          </a:bodyPr>
          <a:lstStyle/>
          <a:p>
            <a:r>
              <a:rPr lang="en-US" dirty="0"/>
              <a:t>New Educator Checklist! </a:t>
            </a:r>
          </a:p>
        </p:txBody>
      </p:sp>
      <p:pic>
        <p:nvPicPr>
          <p:cNvPr id="7" name="Content Placeholder 6">
            <a:extLst>
              <a:ext uri="{FF2B5EF4-FFF2-40B4-BE49-F238E27FC236}">
                <a16:creationId xmlns:a16="http://schemas.microsoft.com/office/drawing/2014/main" id="{4DD2E33A-6D0E-1C49-9719-5CD7A9F5BAC9}"/>
              </a:ext>
            </a:extLst>
          </p:cNvPr>
          <p:cNvPicPr>
            <a:picLocks noGrp="1" noChangeAspect="1"/>
          </p:cNvPicPr>
          <p:nvPr>
            <p:ph idx="1"/>
          </p:nvPr>
        </p:nvPicPr>
        <p:blipFill>
          <a:blip r:embed="rId2"/>
          <a:stretch>
            <a:fillRect/>
          </a:stretch>
        </p:blipFill>
        <p:spPr>
          <a:xfrm>
            <a:off x="5322854" y="1257300"/>
            <a:ext cx="4978737" cy="4658096"/>
          </a:xfrm>
        </p:spPr>
      </p:pic>
      <p:sp>
        <p:nvSpPr>
          <p:cNvPr id="4" name="Text Placeholder 3">
            <a:extLst>
              <a:ext uri="{FF2B5EF4-FFF2-40B4-BE49-F238E27FC236}">
                <a16:creationId xmlns:a16="http://schemas.microsoft.com/office/drawing/2014/main" id="{616108DF-2A71-4442-A171-6B97281DDE28}"/>
              </a:ext>
            </a:extLst>
          </p:cNvPr>
          <p:cNvSpPr>
            <a:spLocks noGrp="1"/>
          </p:cNvSpPr>
          <p:nvPr>
            <p:ph type="body" sz="half" idx="2"/>
          </p:nvPr>
        </p:nvSpPr>
        <p:spPr/>
        <p:txBody>
          <a:bodyPr>
            <a:normAutofit/>
          </a:bodyPr>
          <a:lstStyle/>
          <a:p>
            <a:pPr marL="96441" indent="-96441">
              <a:buFont typeface="Arial" panose="020B0604020202020204" pitchFamily="34" charset="0"/>
              <a:buChar char="•"/>
            </a:pPr>
            <a:r>
              <a:rPr lang="en-US" sz="900" dirty="0"/>
              <a:t>Our ”New Educator Checklist” is located right inside the new Educator Handbook</a:t>
            </a:r>
          </a:p>
          <a:p>
            <a:pPr marL="96441" indent="-96441">
              <a:buFont typeface="Arial" panose="020B0604020202020204" pitchFamily="34" charset="0"/>
              <a:buChar char="•"/>
            </a:pPr>
            <a:r>
              <a:rPr lang="en-US" sz="900" dirty="0"/>
              <a:t>This is designed to help new teachers focus on the most important resources to get them up to speed on being a GED instructor</a:t>
            </a:r>
          </a:p>
        </p:txBody>
      </p:sp>
      <p:sp>
        <p:nvSpPr>
          <p:cNvPr id="5" name="Slide Number Placeholder 4">
            <a:extLst>
              <a:ext uri="{FF2B5EF4-FFF2-40B4-BE49-F238E27FC236}">
                <a16:creationId xmlns:a16="http://schemas.microsoft.com/office/drawing/2014/main" id="{EE4A6041-2C64-2449-8F04-4877E8E1DF96}"/>
              </a:ext>
            </a:extLst>
          </p:cNvPr>
          <p:cNvSpPr>
            <a:spLocks noGrp="1"/>
          </p:cNvSpPr>
          <p:nvPr>
            <p:ph type="sldNum" sz="quarter" idx="10"/>
          </p:nvPr>
        </p:nvSpPr>
        <p:spPr>
          <a:xfrm>
            <a:off x="3693609" y="5126536"/>
            <a:ext cx="1157288" cy="122665"/>
          </a:xfrm>
          <a:prstGeom prst="rect">
            <a:avLst/>
          </a:prstGeom>
        </p:spPr>
        <p:txBody>
          <a:bodyPr spcFirstLastPara="1" vert="horz" wrap="square" lIns="0" tIns="0" rIns="0" bIns="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6" b="0" i="0" u="none" strike="noStrike" cap="none">
                <a:solidFill>
                  <a:schemeClr val="bg2">
                    <a:lumMod val="75000"/>
                  </a:schemeClr>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a:lstStyle>
          <a:p>
            <a:fld id="{BAE26A2A-DE5F-EA41-900F-AB5C4F1D9848}" type="slidenum">
              <a:rPr lang="en-US" smtClean="0"/>
              <a:pPr/>
              <a:t>32</a:t>
            </a:fld>
            <a:endParaRPr lang="en-US"/>
          </a:p>
        </p:txBody>
      </p:sp>
    </p:spTree>
    <p:extLst>
      <p:ext uri="{BB962C8B-B14F-4D97-AF65-F5344CB8AC3E}">
        <p14:creationId xmlns:p14="http://schemas.microsoft.com/office/powerpoint/2010/main" val="3716720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3FB65E4-1A23-4B22-89DB-38B35CA26D0F}"/>
              </a:ext>
            </a:extLst>
          </p:cNvPr>
          <p:cNvPicPr>
            <a:picLocks noChangeAspect="1"/>
          </p:cNvPicPr>
          <p:nvPr/>
        </p:nvPicPr>
        <p:blipFill>
          <a:blip r:embed="rId3"/>
          <a:stretch>
            <a:fillRect/>
          </a:stretch>
        </p:blipFill>
        <p:spPr>
          <a:xfrm>
            <a:off x="6215875" y="2467100"/>
            <a:ext cx="3886200" cy="2571023"/>
          </a:xfrm>
          <a:prstGeom prst="rect">
            <a:avLst/>
          </a:prstGeom>
          <a:noFill/>
          <a:ln>
            <a:solidFill>
              <a:schemeClr val="accent1">
                <a:shade val="50000"/>
              </a:schemeClr>
            </a:solidFill>
          </a:ln>
          <a:effectLst>
            <a:outerShdw blurRad="50800" dist="38100" dir="2700000" algn="tl" rotWithShape="0">
              <a:schemeClr val="accent5">
                <a:lumMod val="75000"/>
                <a:alpha val="40000"/>
              </a:schemeClr>
            </a:outerShdw>
          </a:effectLst>
        </p:spPr>
      </p:pic>
      <p:sp>
        <p:nvSpPr>
          <p:cNvPr id="549" name="Google Shape;549;p76"/>
          <p:cNvSpPr txBox="1">
            <a:spLocks noGrp="1"/>
          </p:cNvSpPr>
          <p:nvPr>
            <p:ph type="title"/>
          </p:nvPr>
        </p:nvSpPr>
        <p:spPr>
          <a:xfrm>
            <a:off x="1825086" y="1251084"/>
            <a:ext cx="8447049" cy="874190"/>
          </a:xfrm>
        </p:spPr>
        <p:txBody>
          <a:bodyPr spcFirstLastPara="1" vert="horz" lIns="0" tIns="0" rIns="0" bIns="0" rtlCol="0" anchor="t" anchorCtr="0">
            <a:normAutofit/>
          </a:bodyPr>
          <a:lstStyle/>
          <a:p>
            <a:r>
              <a:rPr lang="en-US" b="1" dirty="0"/>
              <a:t>Skills Students Need to Pass</a:t>
            </a:r>
          </a:p>
        </p:txBody>
      </p:sp>
      <p:sp>
        <p:nvSpPr>
          <p:cNvPr id="4" name="Text Placeholder 3">
            <a:extLst>
              <a:ext uri="{FF2B5EF4-FFF2-40B4-BE49-F238E27FC236}">
                <a16:creationId xmlns:a16="http://schemas.microsoft.com/office/drawing/2014/main" id="{975BF0DD-0F74-A5C4-CED2-2652B0DC6049}"/>
              </a:ext>
            </a:extLst>
          </p:cNvPr>
          <p:cNvSpPr>
            <a:spLocks noGrp="1"/>
          </p:cNvSpPr>
          <p:nvPr>
            <p:ph sz="half" idx="1"/>
          </p:nvPr>
        </p:nvSpPr>
        <p:spPr>
          <a:xfrm>
            <a:off x="2009078" y="2232089"/>
            <a:ext cx="3886200" cy="3374828"/>
          </a:xfrm>
        </p:spPr>
        <p:txBody>
          <a:bodyPr anchor="ctr">
            <a:normAutofit fontScale="92500" lnSpcReduction="20000"/>
          </a:bodyPr>
          <a:lstStyle/>
          <a:p>
            <a:pPr marL="0" indent="0">
              <a:buNone/>
            </a:pPr>
            <a:r>
              <a:rPr lang="en-US" sz="1500" b="1"/>
              <a:t>Also known as Performance Level Descriptors or PLDs, see exactly what skills students need to demonstrate to attain each score level</a:t>
            </a:r>
          </a:p>
          <a:p>
            <a:pPr marL="0" indent="0">
              <a:buNone/>
            </a:pPr>
            <a:endParaRPr lang="en-US" sz="1125" b="1"/>
          </a:p>
          <a:p>
            <a:r>
              <a:rPr lang="en-US" sz="1500"/>
              <a:t>Four Performance Levels </a:t>
            </a:r>
          </a:p>
          <a:p>
            <a:pPr lvl="1"/>
            <a:r>
              <a:rPr lang="en-US" sz="1500"/>
              <a:t>Below Passing</a:t>
            </a:r>
          </a:p>
          <a:p>
            <a:pPr lvl="1"/>
            <a:r>
              <a:rPr lang="en-US" sz="1500"/>
              <a:t>HSE</a:t>
            </a:r>
          </a:p>
          <a:p>
            <a:pPr lvl="1"/>
            <a:r>
              <a:rPr lang="en-US" sz="1500"/>
              <a:t>GED</a:t>
            </a:r>
            <a:r>
              <a:rPr lang="en-US" sz="1500" baseline="30000"/>
              <a:t>® </a:t>
            </a:r>
            <a:r>
              <a:rPr lang="en-US" sz="1500"/>
              <a:t>College Ready</a:t>
            </a:r>
          </a:p>
          <a:p>
            <a:pPr lvl="1"/>
            <a:r>
              <a:rPr lang="en-US" sz="1500"/>
              <a:t>GED</a:t>
            </a:r>
            <a:r>
              <a:rPr lang="en-US" sz="1500" baseline="30000"/>
              <a:t>®</a:t>
            </a:r>
            <a:r>
              <a:rPr lang="en-US" sz="1500"/>
              <a:t> College Ready + Credit</a:t>
            </a:r>
          </a:p>
          <a:p>
            <a:r>
              <a:rPr lang="en-US" sz="1500"/>
              <a:t>What skills are demonstrated at each level</a:t>
            </a:r>
          </a:p>
          <a:p>
            <a:r>
              <a:rPr lang="en-US" sz="1500"/>
              <a:t>What skills need development to advance to the next level</a:t>
            </a:r>
          </a:p>
          <a:p>
            <a:pPr marL="85725" indent="0">
              <a:buNone/>
            </a:pPr>
            <a:endParaRPr lang="en-US" sz="1125"/>
          </a:p>
        </p:txBody>
      </p:sp>
      <p:sp>
        <p:nvSpPr>
          <p:cNvPr id="551" name="Google Shape;551;p76"/>
          <p:cNvSpPr txBox="1">
            <a:spLocks noGrp="1"/>
          </p:cNvSpPr>
          <p:nvPr>
            <p:ph type="sldNum" sz="quarter" idx="12"/>
          </p:nvPr>
        </p:nvSpPr>
        <p:spPr>
          <a:xfrm>
            <a:off x="1825082" y="5692379"/>
            <a:ext cx="2057400" cy="163553"/>
          </a:xfrm>
        </p:spPr>
        <p:txBody>
          <a:bodyPr spcFirstLastPara="1" vert="horz" lIns="0" tIns="0" rIns="0" bIns="0" rtlCol="0" anchor="b" anchorCtr="0">
            <a:normAutofit fontScale="92500" lnSpcReduction="20000"/>
          </a:bodyPr>
          <a:lstStyle/>
          <a:p>
            <a:pPr>
              <a:spcAft>
                <a:spcPts val="450"/>
              </a:spcAft>
            </a:pPr>
            <a:fld id="{00000000-1234-1234-1234-123412341234}" type="slidenum">
              <a:rPr lang="en-US"/>
              <a:pPr>
                <a:spcAft>
                  <a:spcPts val="450"/>
                </a:spcAft>
              </a:pPr>
              <a:t>33</a:t>
            </a:fld>
            <a:endParaRPr lang="en-US"/>
          </a:p>
        </p:txBody>
      </p:sp>
      <p:sp>
        <p:nvSpPr>
          <p:cNvPr id="5" name="TextBox 4">
            <a:extLst>
              <a:ext uri="{FF2B5EF4-FFF2-40B4-BE49-F238E27FC236}">
                <a16:creationId xmlns:a16="http://schemas.microsoft.com/office/drawing/2014/main" id="{D8C83B8D-3ADF-8681-C6B3-CC3EA1BBA5AB}"/>
              </a:ext>
            </a:extLst>
          </p:cNvPr>
          <p:cNvSpPr txBox="1"/>
          <p:nvPr/>
        </p:nvSpPr>
        <p:spPr>
          <a:xfrm>
            <a:off x="7970853" y="5149117"/>
            <a:ext cx="803496" cy="300082"/>
          </a:xfrm>
          <a:prstGeom prst="rect">
            <a:avLst/>
          </a:prstGeom>
          <a:noFill/>
        </p:spPr>
        <p:txBody>
          <a:bodyPr wrap="square">
            <a:spAutoFit/>
          </a:bodyPr>
          <a:lstStyle/>
          <a:p>
            <a:r>
              <a:rPr lang="en-US" sz="1350">
                <a:hlinkClick r:id="rId4"/>
              </a:rPr>
              <a:t>PLDs</a:t>
            </a:r>
            <a:r>
              <a:rPr lang="en-US" sz="1350"/>
              <a:t> </a:t>
            </a:r>
          </a:p>
        </p:txBody>
      </p:sp>
    </p:spTree>
    <p:extLst>
      <p:ext uri="{BB962C8B-B14F-4D97-AF65-F5344CB8AC3E}">
        <p14:creationId xmlns:p14="http://schemas.microsoft.com/office/powerpoint/2010/main" val="3820874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8" name="Google Shape;558;p77"/>
          <p:cNvSpPr txBox="1">
            <a:spLocks noGrp="1"/>
          </p:cNvSpPr>
          <p:nvPr>
            <p:ph sz="half" idx="13"/>
          </p:nvPr>
        </p:nvSpPr>
        <p:spPr>
          <a:xfrm>
            <a:off x="4732554" y="2013858"/>
            <a:ext cx="2633472" cy="2927437"/>
          </a:xfrm>
        </p:spPr>
        <p:txBody>
          <a:bodyPr spcFirstLastPara="1" vert="horz" lIns="68569" tIns="34275" rIns="68569" bIns="34275" rtlCol="0" anchorCtr="0">
            <a:normAutofit/>
          </a:bodyPr>
          <a:lstStyle/>
          <a:p>
            <a:pPr marL="0" indent="0">
              <a:spcBef>
                <a:spcPts val="563"/>
              </a:spcBef>
              <a:buNone/>
            </a:pPr>
            <a:r>
              <a:rPr lang="en-US" sz="1500" b="1">
                <a:highlight>
                  <a:srgbClr val="FFFFFF"/>
                </a:highlight>
              </a:rPr>
              <a:t>Not all skills are created equal!</a:t>
            </a:r>
          </a:p>
          <a:p>
            <a:pPr marL="0" indent="0" algn="ctr">
              <a:spcBef>
                <a:spcPts val="563"/>
              </a:spcBef>
              <a:buNone/>
            </a:pPr>
            <a:r>
              <a:rPr lang="en-US" sz="1500">
                <a:highlight>
                  <a:srgbClr val="FFFFFF"/>
                </a:highlight>
              </a:rPr>
              <a:t>Improving certain skills can help students improve in other areas. These resources provide detailed guidance on how you can best help improve student performance.</a:t>
            </a:r>
            <a:endParaRPr lang="en-US" sz="1500"/>
          </a:p>
        </p:txBody>
      </p:sp>
      <p:sp>
        <p:nvSpPr>
          <p:cNvPr id="557" name="Google Shape;557;p77"/>
          <p:cNvSpPr txBox="1">
            <a:spLocks noGrp="1"/>
          </p:cNvSpPr>
          <p:nvPr>
            <p:ph type="title"/>
          </p:nvPr>
        </p:nvSpPr>
        <p:spPr>
          <a:xfrm>
            <a:off x="1825086" y="1251084"/>
            <a:ext cx="8447049" cy="874190"/>
          </a:xfrm>
        </p:spPr>
        <p:txBody>
          <a:bodyPr spcFirstLastPara="1" vert="horz" lIns="0" tIns="0" rIns="0" bIns="0" rtlCol="0" anchor="t" anchorCtr="0">
            <a:normAutofit/>
          </a:bodyPr>
          <a:lstStyle/>
          <a:p>
            <a:r>
              <a:rPr lang="en-US" b="1" dirty="0"/>
              <a:t>High Impact Indicators</a:t>
            </a:r>
            <a:endParaRPr b="1" dirty="0"/>
          </a:p>
        </p:txBody>
      </p:sp>
      <p:pic>
        <p:nvPicPr>
          <p:cNvPr id="2" name="Picture 1">
            <a:extLst>
              <a:ext uri="{FF2B5EF4-FFF2-40B4-BE49-F238E27FC236}">
                <a16:creationId xmlns:a16="http://schemas.microsoft.com/office/drawing/2014/main" id="{1579AD69-8D08-4795-8FDC-886B20960B17}"/>
              </a:ext>
            </a:extLst>
          </p:cNvPr>
          <p:cNvPicPr>
            <a:picLocks noChangeAspect="1"/>
          </p:cNvPicPr>
          <p:nvPr/>
        </p:nvPicPr>
        <p:blipFill>
          <a:blip r:embed="rId3"/>
          <a:stretch>
            <a:fillRect/>
          </a:stretch>
        </p:blipFill>
        <p:spPr>
          <a:xfrm>
            <a:off x="1825084" y="2242023"/>
            <a:ext cx="2637947" cy="2291495"/>
          </a:xfrm>
          <a:prstGeom prst="rect">
            <a:avLst/>
          </a:prstGeom>
          <a:noFill/>
          <a:ln>
            <a:solidFill>
              <a:schemeClr val="accent1">
                <a:shade val="50000"/>
              </a:schemeClr>
            </a:solidFill>
          </a:ln>
          <a:effectLst>
            <a:outerShdw blurRad="50800" dist="38100" dir="2700000" algn="tl" rotWithShape="0">
              <a:schemeClr val="accent5">
                <a:lumMod val="75000"/>
                <a:alpha val="40000"/>
              </a:schemeClr>
            </a:outerShdw>
          </a:effectLst>
        </p:spPr>
      </p:pic>
      <p:sp>
        <p:nvSpPr>
          <p:cNvPr id="559" name="Google Shape;559;p77"/>
          <p:cNvSpPr txBox="1">
            <a:spLocks noGrp="1"/>
          </p:cNvSpPr>
          <p:nvPr>
            <p:ph type="sldNum" sz="quarter" idx="12"/>
          </p:nvPr>
        </p:nvSpPr>
        <p:spPr>
          <a:xfrm>
            <a:off x="1825082" y="5692379"/>
            <a:ext cx="2057400" cy="163553"/>
          </a:xfrm>
        </p:spPr>
        <p:txBody>
          <a:bodyPr spcFirstLastPara="1" vert="horz" lIns="0" tIns="0" rIns="0" bIns="0" rtlCol="0" anchor="b" anchorCtr="0">
            <a:normAutofit fontScale="92500" lnSpcReduction="20000"/>
          </a:bodyPr>
          <a:lstStyle/>
          <a:p>
            <a:pPr>
              <a:spcAft>
                <a:spcPts val="450"/>
              </a:spcAft>
            </a:pPr>
            <a:fld id="{00000000-1234-1234-1234-123412341234}" type="slidenum">
              <a:rPr lang="en-US"/>
              <a:pPr>
                <a:spcAft>
                  <a:spcPts val="450"/>
                </a:spcAft>
              </a:pPr>
              <a:t>34</a:t>
            </a:fld>
            <a:endParaRPr lang="en-US"/>
          </a:p>
        </p:txBody>
      </p:sp>
      <p:pic>
        <p:nvPicPr>
          <p:cNvPr id="12" name="Picture 11">
            <a:extLst>
              <a:ext uri="{FF2B5EF4-FFF2-40B4-BE49-F238E27FC236}">
                <a16:creationId xmlns:a16="http://schemas.microsoft.com/office/drawing/2014/main" id="{E6152B98-D241-D153-09FC-6DFB2C0FC933}"/>
              </a:ext>
            </a:extLst>
          </p:cNvPr>
          <p:cNvPicPr>
            <a:picLocks noChangeAspect="1"/>
          </p:cNvPicPr>
          <p:nvPr/>
        </p:nvPicPr>
        <p:blipFill>
          <a:blip r:embed="rId4"/>
          <a:stretch>
            <a:fillRect/>
          </a:stretch>
        </p:blipFill>
        <p:spPr>
          <a:xfrm>
            <a:off x="7635552" y="2242022"/>
            <a:ext cx="2636583" cy="2377366"/>
          </a:xfrm>
          <a:prstGeom prst="rect">
            <a:avLst/>
          </a:prstGeom>
          <a:noFill/>
          <a:ln>
            <a:solidFill>
              <a:schemeClr val="accent1">
                <a:shade val="50000"/>
              </a:schemeClr>
            </a:solidFill>
          </a:ln>
          <a:effectLst>
            <a:outerShdw blurRad="50800" dist="38100" dir="2700000" algn="tl" rotWithShape="0">
              <a:schemeClr val="accent5">
                <a:lumMod val="75000"/>
                <a:alpha val="40000"/>
              </a:schemeClr>
            </a:outerShdw>
          </a:effectLst>
        </p:spPr>
      </p:pic>
      <p:sp>
        <p:nvSpPr>
          <p:cNvPr id="4" name="TextBox 3">
            <a:extLst>
              <a:ext uri="{FF2B5EF4-FFF2-40B4-BE49-F238E27FC236}">
                <a16:creationId xmlns:a16="http://schemas.microsoft.com/office/drawing/2014/main" id="{466B6EE8-71DA-E8CA-781C-CC45C5F83580}"/>
              </a:ext>
            </a:extLst>
          </p:cNvPr>
          <p:cNvSpPr txBox="1"/>
          <p:nvPr/>
        </p:nvSpPr>
        <p:spPr>
          <a:xfrm>
            <a:off x="5351273" y="5381692"/>
            <a:ext cx="1489457" cy="507831"/>
          </a:xfrm>
          <a:prstGeom prst="rect">
            <a:avLst/>
          </a:prstGeom>
          <a:noFill/>
        </p:spPr>
        <p:txBody>
          <a:bodyPr wrap="square">
            <a:spAutoFit/>
          </a:bodyPr>
          <a:lstStyle/>
          <a:p>
            <a:r>
              <a:rPr lang="en-US" sz="1350">
                <a:hlinkClick r:id="rId5"/>
              </a:rPr>
              <a:t>High Impact Indicators</a:t>
            </a:r>
            <a:r>
              <a:rPr lang="en-US" sz="1350"/>
              <a:t> </a:t>
            </a:r>
          </a:p>
        </p:txBody>
      </p:sp>
    </p:spTree>
    <p:extLst>
      <p:ext uri="{BB962C8B-B14F-4D97-AF65-F5344CB8AC3E}">
        <p14:creationId xmlns:p14="http://schemas.microsoft.com/office/powerpoint/2010/main" val="1602494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a:t>An Example</a:t>
            </a:r>
          </a:p>
        </p:txBody>
      </p:sp>
      <p:graphicFrame>
        <p:nvGraphicFramePr>
          <p:cNvPr id="2" name="Diagram 1"/>
          <p:cNvGraphicFramePr/>
          <p:nvPr/>
        </p:nvGraphicFramePr>
        <p:xfrm>
          <a:off x="1765300" y="1039529"/>
          <a:ext cx="8648700" cy="5043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p:cNvSpPr>
            <a:spLocks noGrp="1"/>
          </p:cNvSpPr>
          <p:nvPr>
            <p:ph type="sldNum" sz="quarter" idx="4294967295"/>
          </p:nvPr>
        </p:nvSpPr>
        <p:spPr bwMode="auto">
          <a:xfrm>
            <a:off x="1981200" y="6299201"/>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EAD1D2E-FD75-EE43-B2F5-0F96B5E0E9EC}" type="slidenum">
              <a:rPr lang="en-US" sz="1200">
                <a:solidFill>
                  <a:srgbClr val="0084A9"/>
                </a:solidFill>
              </a:rPr>
              <a:pPr/>
              <a:t>35</a:t>
            </a:fld>
            <a:endParaRPr lang="en-US" sz="1200">
              <a:solidFill>
                <a:srgbClr val="0084A9"/>
              </a:solidFill>
            </a:endParaRPr>
          </a:p>
        </p:txBody>
      </p:sp>
    </p:spTree>
    <p:extLst>
      <p:ext uri="{BB962C8B-B14F-4D97-AF65-F5344CB8AC3E}">
        <p14:creationId xmlns:p14="http://schemas.microsoft.com/office/powerpoint/2010/main" val="113074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 The Assessment Guide for Educators</a:t>
            </a:r>
          </a:p>
        </p:txBody>
      </p:sp>
      <p:sp>
        <p:nvSpPr>
          <p:cNvPr id="4" name="Slide Number Placeholder 3"/>
          <p:cNvSpPr>
            <a:spLocks noGrp="1"/>
          </p:cNvSpPr>
          <p:nvPr>
            <p:ph type="sldNum" sz="quarter" idx="12"/>
          </p:nvPr>
        </p:nvSpPr>
        <p:spPr/>
        <p:txBody>
          <a:bodyPr/>
          <a:lstStyle/>
          <a:p>
            <a:pPr>
              <a:defRPr/>
            </a:pPr>
            <a:fld id="{63FF4DA0-2253-4E48-B8CE-41A2744628A8}" type="slidenum">
              <a:rPr lang="en-US" smtClean="0"/>
              <a:pPr>
                <a:defRPr/>
              </a:pPr>
              <a:t>36</a:t>
            </a:fld>
            <a:endParaRPr lang="en-US"/>
          </a:p>
        </p:txBody>
      </p:sp>
      <p:sp>
        <p:nvSpPr>
          <p:cNvPr id="11" name="TextBox 10"/>
          <p:cNvSpPr txBox="1"/>
          <p:nvPr/>
        </p:nvSpPr>
        <p:spPr>
          <a:xfrm>
            <a:off x="2851924" y="2552709"/>
            <a:ext cx="3034805" cy="198515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Covers all content areas</a:t>
            </a:r>
          </a:p>
          <a:p>
            <a:pPr marL="257175" indent="-257175">
              <a:buFont typeface="Arial" panose="020B0604020202020204" pitchFamily="34" charset="0"/>
              <a:buChar char="•"/>
            </a:pPr>
            <a:r>
              <a:rPr lang="en-US" dirty="0">
                <a:latin typeface="Arial" panose="020B0604020202020204" pitchFamily="34" charset="0"/>
                <a:cs typeface="Arial" panose="020B0604020202020204" pitchFamily="34" charset="0"/>
              </a:rPr>
              <a:t>Item types</a:t>
            </a:r>
          </a:p>
          <a:p>
            <a:pPr marL="257175" indent="-257175">
              <a:buFont typeface="Arial" panose="020B0604020202020204" pitchFamily="34" charset="0"/>
              <a:buChar char="•"/>
            </a:pPr>
            <a:r>
              <a:rPr lang="en-US" dirty="0">
                <a:latin typeface="Arial" panose="020B0604020202020204" pitchFamily="34" charset="0"/>
                <a:cs typeface="Arial" panose="020B0604020202020204" pitchFamily="34" charset="0"/>
              </a:rPr>
              <a:t>Assessment targets</a:t>
            </a:r>
          </a:p>
          <a:p>
            <a:pPr marL="257175" indent="-257175">
              <a:buFont typeface="Arial" panose="020B0604020202020204" pitchFamily="34" charset="0"/>
              <a:buChar char="•"/>
            </a:pPr>
            <a:r>
              <a:rPr lang="en-US" dirty="0">
                <a:latin typeface="Arial" panose="020B0604020202020204" pitchFamily="34" charset="0"/>
                <a:cs typeface="Arial" panose="020B0604020202020204" pitchFamily="34" charset="0"/>
              </a:rPr>
              <a:t>Guidelines for how items </a:t>
            </a:r>
          </a:p>
          <a:p>
            <a:r>
              <a:rPr lang="en-US" dirty="0">
                <a:latin typeface="Arial" panose="020B0604020202020204" pitchFamily="34" charset="0"/>
                <a:cs typeface="Arial" panose="020B0604020202020204" pitchFamily="34" charset="0"/>
              </a:rPr>
              <a:t>     are scored</a:t>
            </a:r>
          </a:p>
          <a:p>
            <a:pPr marL="257175" indent="-257175">
              <a:buFont typeface="Arial" panose="020B0604020202020204" pitchFamily="34" charset="0"/>
              <a:buChar char="•"/>
            </a:pPr>
            <a:r>
              <a:rPr lang="en-US" dirty="0">
                <a:latin typeface="Arial" panose="020B0604020202020204" pitchFamily="34" charset="0"/>
                <a:cs typeface="Arial" panose="020B0604020202020204" pitchFamily="34" charset="0"/>
              </a:rPr>
              <a:t>More . . . </a:t>
            </a:r>
          </a:p>
          <a:p>
            <a:endParaRPr lang="en-US" sz="1500" dirty="0"/>
          </a:p>
        </p:txBody>
      </p:sp>
      <p:pic>
        <p:nvPicPr>
          <p:cNvPr id="3" name="Picture 2">
            <a:extLst>
              <a:ext uri="{FF2B5EF4-FFF2-40B4-BE49-F238E27FC236}">
                <a16:creationId xmlns:a16="http://schemas.microsoft.com/office/drawing/2014/main" id="{18485DBB-E4DE-4280-B14D-B93F62382AE4}"/>
              </a:ext>
            </a:extLst>
          </p:cNvPr>
          <p:cNvPicPr>
            <a:picLocks noChangeAspect="1"/>
          </p:cNvPicPr>
          <p:nvPr/>
        </p:nvPicPr>
        <p:blipFill>
          <a:blip r:embed="rId3"/>
          <a:stretch>
            <a:fillRect/>
          </a:stretch>
        </p:blipFill>
        <p:spPr>
          <a:xfrm>
            <a:off x="5844589" y="1686983"/>
            <a:ext cx="4083183" cy="4229100"/>
          </a:xfrm>
          <a:prstGeom prst="rect">
            <a:avLst/>
          </a:prstGeom>
        </p:spPr>
      </p:pic>
      <p:sp>
        <p:nvSpPr>
          <p:cNvPr id="12" name="TextBox 11">
            <a:extLst>
              <a:ext uri="{FF2B5EF4-FFF2-40B4-BE49-F238E27FC236}">
                <a16:creationId xmlns:a16="http://schemas.microsoft.com/office/drawing/2014/main" id="{6F6091E2-9A98-4ABE-A5ED-0559B10FD4B0}"/>
              </a:ext>
            </a:extLst>
          </p:cNvPr>
          <p:cNvSpPr txBox="1"/>
          <p:nvPr/>
        </p:nvSpPr>
        <p:spPr>
          <a:xfrm>
            <a:off x="2721363" y="4324352"/>
            <a:ext cx="2777738" cy="507831"/>
          </a:xfrm>
          <a:prstGeom prst="rect">
            <a:avLst/>
          </a:prstGeom>
          <a:noFill/>
        </p:spPr>
        <p:txBody>
          <a:bodyPr wrap="square">
            <a:spAutoFit/>
          </a:bodyPr>
          <a:lstStyle/>
          <a:p>
            <a:r>
              <a:rPr lang="en-US" sz="1350" dirty="0">
                <a:latin typeface="Arial" panose="020B0604020202020204" pitchFamily="34" charset="0"/>
                <a:cs typeface="Arial" panose="020B0604020202020204" pitchFamily="34" charset="0"/>
                <a:hlinkClick r:id="rId4"/>
              </a:rPr>
              <a:t>https://ged.com/educators_admins/teaching/teaching_resources/</a:t>
            </a:r>
            <a:r>
              <a:rPr lang="en-US" sz="135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88001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6"/>
          <p:cNvSpPr txBox="1">
            <a:spLocks noGrp="1"/>
          </p:cNvSpPr>
          <p:nvPr>
            <p:ph type="title"/>
          </p:nvPr>
        </p:nvSpPr>
        <p:spPr>
          <a:xfrm>
            <a:off x="1825083" y="1251085"/>
            <a:ext cx="8894798" cy="795473"/>
          </a:xfrm>
        </p:spPr>
        <p:txBody>
          <a:bodyPr spcFirstLastPara="1" vert="horz" lIns="0" tIns="0" rIns="0" bIns="0" rtlCol="0" anchor="t" anchorCtr="0">
            <a:noAutofit/>
          </a:bodyPr>
          <a:lstStyle/>
          <a:p>
            <a:r>
              <a:rPr lang="en-US" b="1" dirty="0"/>
              <a:t>Essential Resources for Math Instruction</a:t>
            </a:r>
            <a:endParaRPr b="1" dirty="0"/>
          </a:p>
        </p:txBody>
      </p:sp>
      <p:sp>
        <p:nvSpPr>
          <p:cNvPr id="551" name="Google Shape;551;p76"/>
          <p:cNvSpPr txBox="1">
            <a:spLocks noGrp="1"/>
          </p:cNvSpPr>
          <p:nvPr>
            <p:ph type="sldNum" sz="quarter" idx="12"/>
          </p:nvPr>
        </p:nvSpPr>
        <p:spPr>
          <a:xfrm>
            <a:off x="1825082" y="5692379"/>
            <a:ext cx="2057400" cy="163553"/>
          </a:xfrm>
        </p:spPr>
        <p:txBody>
          <a:bodyPr spcFirstLastPara="1" vert="horz" lIns="0" tIns="0" rIns="0" bIns="0" rtlCol="0" anchor="b" anchorCtr="0">
            <a:normAutofit fontScale="92500" lnSpcReduction="20000"/>
          </a:bodyPr>
          <a:lstStyle/>
          <a:p>
            <a:pPr>
              <a:spcAft>
                <a:spcPts val="450"/>
              </a:spcAft>
            </a:pPr>
            <a:fld id="{00000000-1234-1234-1234-123412341234}" type="slidenum">
              <a:rPr lang="en-US"/>
              <a:pPr>
                <a:spcAft>
                  <a:spcPts val="450"/>
                </a:spcAft>
              </a:pPr>
              <a:t>37</a:t>
            </a:fld>
            <a:endParaRPr lang="en-US"/>
          </a:p>
        </p:txBody>
      </p:sp>
      <p:pic>
        <p:nvPicPr>
          <p:cNvPr id="3" name="Picture 2">
            <a:extLst>
              <a:ext uri="{FF2B5EF4-FFF2-40B4-BE49-F238E27FC236}">
                <a16:creationId xmlns:a16="http://schemas.microsoft.com/office/drawing/2014/main" id="{D96519B9-2ACB-26D8-F86B-CCBEEC2704DD}"/>
              </a:ext>
            </a:extLst>
          </p:cNvPr>
          <p:cNvPicPr>
            <a:picLocks noChangeAspect="1"/>
          </p:cNvPicPr>
          <p:nvPr/>
        </p:nvPicPr>
        <p:blipFill>
          <a:blip r:embed="rId3"/>
          <a:stretch>
            <a:fillRect/>
          </a:stretch>
        </p:blipFill>
        <p:spPr>
          <a:xfrm>
            <a:off x="1825230" y="2257309"/>
            <a:ext cx="8514159" cy="1766687"/>
          </a:xfrm>
          <a:prstGeom prst="rect">
            <a:avLst/>
          </a:prstGeom>
          <a:noFill/>
          <a:effectLst>
            <a:outerShdw blurRad="50800" dist="50800" dir="5400000" algn="ctr" rotWithShape="0">
              <a:schemeClr val="accent5">
                <a:lumMod val="75000"/>
              </a:schemeClr>
            </a:outerShdw>
          </a:effectLst>
        </p:spPr>
      </p:pic>
      <p:sp>
        <p:nvSpPr>
          <p:cNvPr id="556" name="Text Placeholder 4">
            <a:extLst>
              <a:ext uri="{FF2B5EF4-FFF2-40B4-BE49-F238E27FC236}">
                <a16:creationId xmlns:a16="http://schemas.microsoft.com/office/drawing/2014/main" id="{C4BEC3A6-E5BC-AF93-851E-85BBDE1B07D7}"/>
              </a:ext>
            </a:extLst>
          </p:cNvPr>
          <p:cNvSpPr>
            <a:spLocks noGrp="1"/>
          </p:cNvSpPr>
          <p:nvPr>
            <p:ph type="body" sz="quarter" idx="14"/>
          </p:nvPr>
        </p:nvSpPr>
        <p:spPr>
          <a:xfrm>
            <a:off x="1825084" y="4346981"/>
            <a:ext cx="2563652" cy="825103"/>
          </a:xfrm>
        </p:spPr>
        <p:txBody>
          <a:bodyPr/>
          <a:lstStyle/>
          <a:p>
            <a:r>
              <a:rPr lang="en-US"/>
              <a:t>Research Shows</a:t>
            </a:r>
          </a:p>
        </p:txBody>
      </p:sp>
      <p:sp>
        <p:nvSpPr>
          <p:cNvPr id="4" name="Text Placeholder 3">
            <a:extLst>
              <a:ext uri="{FF2B5EF4-FFF2-40B4-BE49-F238E27FC236}">
                <a16:creationId xmlns:a16="http://schemas.microsoft.com/office/drawing/2014/main" id="{975BF0DD-0F74-A5C4-CED2-2652B0DC6049}"/>
              </a:ext>
            </a:extLst>
          </p:cNvPr>
          <p:cNvSpPr>
            <a:spLocks noGrp="1"/>
          </p:cNvSpPr>
          <p:nvPr>
            <p:ph type="body" sz="quarter" idx="15"/>
          </p:nvPr>
        </p:nvSpPr>
        <p:spPr>
          <a:xfrm>
            <a:off x="4701252" y="4346981"/>
            <a:ext cx="5638137" cy="825103"/>
          </a:xfrm>
        </p:spPr>
        <p:txBody>
          <a:bodyPr>
            <a:normAutofit lnSpcReduction="10000"/>
          </a:bodyPr>
          <a:lstStyle/>
          <a:p>
            <a:pPr marL="85725"/>
            <a:r>
              <a:rPr lang="en-US">
                <a:highlight>
                  <a:srgbClr val="FFFFFF"/>
                </a:highlight>
              </a:rPr>
              <a:t>Students struggle with non-calculator items on the GED</a:t>
            </a:r>
            <a:r>
              <a:rPr lang="en-US" sz="1350" spc="-56" baseline="30000">
                <a:latin typeface="Arial"/>
                <a:cs typeface="Arial"/>
              </a:rPr>
              <a:t> ®</a:t>
            </a:r>
            <a:r>
              <a:rPr lang="en-US">
                <a:highlight>
                  <a:srgbClr val="FFFFFF"/>
                </a:highlight>
              </a:rPr>
              <a:t> Math test. Use these resources to target your instruction and improve student performance.</a:t>
            </a:r>
            <a:endParaRPr lang="en-US"/>
          </a:p>
        </p:txBody>
      </p:sp>
      <p:sp>
        <p:nvSpPr>
          <p:cNvPr id="7" name="TextBox 6">
            <a:extLst>
              <a:ext uri="{FF2B5EF4-FFF2-40B4-BE49-F238E27FC236}">
                <a16:creationId xmlns:a16="http://schemas.microsoft.com/office/drawing/2014/main" id="{7F489109-D189-5441-FCB2-25F755F11AA8}"/>
              </a:ext>
            </a:extLst>
          </p:cNvPr>
          <p:cNvSpPr txBox="1"/>
          <p:nvPr/>
        </p:nvSpPr>
        <p:spPr>
          <a:xfrm>
            <a:off x="4814174" y="5491501"/>
            <a:ext cx="3495346" cy="300082"/>
          </a:xfrm>
          <a:prstGeom prst="rect">
            <a:avLst/>
          </a:prstGeom>
          <a:noFill/>
        </p:spPr>
        <p:txBody>
          <a:bodyPr wrap="square">
            <a:spAutoFit/>
          </a:bodyPr>
          <a:lstStyle/>
          <a:p>
            <a:r>
              <a:rPr lang="en-US" sz="1350" dirty="0">
                <a:latin typeface="Arial" panose="020B0604020202020204" pitchFamily="34" charset="0"/>
                <a:cs typeface="Arial" panose="020B0604020202020204" pitchFamily="34" charset="0"/>
                <a:hlinkClick r:id="rId4"/>
              </a:rPr>
              <a:t>Essential Resources for Math Instruction</a:t>
            </a:r>
            <a:r>
              <a:rPr lang="en-US" sz="135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5557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D25EE-F2D1-B0A5-ABDE-81D792E2720F}"/>
              </a:ext>
            </a:extLst>
          </p:cNvPr>
          <p:cNvSpPr>
            <a:spLocks noGrp="1"/>
          </p:cNvSpPr>
          <p:nvPr>
            <p:ph type="title"/>
          </p:nvPr>
        </p:nvSpPr>
        <p:spPr>
          <a:xfrm>
            <a:off x="1825083" y="1251084"/>
            <a:ext cx="8513956" cy="473270"/>
          </a:xfrm>
        </p:spPr>
        <p:txBody>
          <a:bodyPr>
            <a:noAutofit/>
          </a:bodyPr>
          <a:lstStyle/>
          <a:p>
            <a:r>
              <a:rPr lang="en-US" dirty="0"/>
              <a:t>Corrections Tab </a:t>
            </a:r>
          </a:p>
        </p:txBody>
      </p:sp>
      <p:pic>
        <p:nvPicPr>
          <p:cNvPr id="6" name="Content Placeholder 5">
            <a:extLst>
              <a:ext uri="{FF2B5EF4-FFF2-40B4-BE49-F238E27FC236}">
                <a16:creationId xmlns:a16="http://schemas.microsoft.com/office/drawing/2014/main" id="{411A4017-B007-6824-B0FF-EAA1D963028D}"/>
              </a:ext>
            </a:extLst>
          </p:cNvPr>
          <p:cNvPicPr>
            <a:picLocks noGrp="1" noChangeAspect="1"/>
          </p:cNvPicPr>
          <p:nvPr>
            <p:ph idx="1"/>
          </p:nvPr>
        </p:nvPicPr>
        <p:blipFill>
          <a:blip r:embed="rId2"/>
          <a:stretch>
            <a:fillRect/>
          </a:stretch>
        </p:blipFill>
        <p:spPr>
          <a:xfrm>
            <a:off x="1886607" y="1897775"/>
            <a:ext cx="8395138" cy="3364788"/>
          </a:xfrm>
        </p:spPr>
      </p:pic>
      <p:sp>
        <p:nvSpPr>
          <p:cNvPr id="4" name="Slide Number Placeholder 3">
            <a:extLst>
              <a:ext uri="{FF2B5EF4-FFF2-40B4-BE49-F238E27FC236}">
                <a16:creationId xmlns:a16="http://schemas.microsoft.com/office/drawing/2014/main" id="{A4A1430A-B753-543D-B5D0-B833405DCBF7}"/>
              </a:ext>
            </a:extLst>
          </p:cNvPr>
          <p:cNvSpPr>
            <a:spLocks noGrp="1"/>
          </p:cNvSpPr>
          <p:nvPr>
            <p:ph type="sldNum" sz="quarter" idx="12"/>
          </p:nvPr>
        </p:nvSpPr>
        <p:spPr/>
        <p:txBody>
          <a:bodyPr/>
          <a:lstStyle/>
          <a:p>
            <a:fld id="{BAE26A2A-DE5F-EA41-900F-AB5C4F1D9848}" type="slidenum">
              <a:rPr lang="en-US" smtClean="0"/>
              <a:t>38</a:t>
            </a:fld>
            <a:endParaRPr lang="en-US"/>
          </a:p>
        </p:txBody>
      </p:sp>
      <p:sp>
        <p:nvSpPr>
          <p:cNvPr id="8" name="Arrow: Up 7">
            <a:extLst>
              <a:ext uri="{FF2B5EF4-FFF2-40B4-BE49-F238E27FC236}">
                <a16:creationId xmlns:a16="http://schemas.microsoft.com/office/drawing/2014/main" id="{D4946F32-8EF7-CEB3-278C-C04EA429ECC7}"/>
              </a:ext>
            </a:extLst>
          </p:cNvPr>
          <p:cNvSpPr/>
          <p:nvPr/>
        </p:nvSpPr>
        <p:spPr>
          <a:xfrm>
            <a:off x="7325711" y="2276453"/>
            <a:ext cx="363474" cy="73380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08115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447C-DD2E-4387-7627-79FC4A3B8946}"/>
              </a:ext>
            </a:extLst>
          </p:cNvPr>
          <p:cNvSpPr>
            <a:spLocks noGrp="1"/>
          </p:cNvSpPr>
          <p:nvPr>
            <p:ph type="title"/>
          </p:nvPr>
        </p:nvSpPr>
        <p:spPr>
          <a:xfrm>
            <a:off x="1825083" y="1251084"/>
            <a:ext cx="8513956" cy="473270"/>
          </a:xfrm>
        </p:spPr>
        <p:txBody>
          <a:bodyPr>
            <a:noAutofit/>
          </a:bodyPr>
          <a:lstStyle/>
          <a:p>
            <a:r>
              <a:rPr lang="en-US" dirty="0"/>
              <a:t>Corrections Information </a:t>
            </a:r>
          </a:p>
        </p:txBody>
      </p:sp>
      <p:pic>
        <p:nvPicPr>
          <p:cNvPr id="6" name="Content Placeholder 5">
            <a:extLst>
              <a:ext uri="{FF2B5EF4-FFF2-40B4-BE49-F238E27FC236}">
                <a16:creationId xmlns:a16="http://schemas.microsoft.com/office/drawing/2014/main" id="{50460EE9-3E82-11BB-D16A-495673E62DE0}"/>
              </a:ext>
            </a:extLst>
          </p:cNvPr>
          <p:cNvPicPr>
            <a:picLocks noGrp="1" noChangeAspect="1"/>
          </p:cNvPicPr>
          <p:nvPr>
            <p:ph idx="1"/>
          </p:nvPr>
        </p:nvPicPr>
        <p:blipFill>
          <a:blip r:embed="rId2"/>
          <a:stretch>
            <a:fillRect/>
          </a:stretch>
        </p:blipFill>
        <p:spPr>
          <a:xfrm>
            <a:off x="2060028" y="1915720"/>
            <a:ext cx="8087711" cy="3483030"/>
          </a:xfrm>
        </p:spPr>
      </p:pic>
      <p:sp>
        <p:nvSpPr>
          <p:cNvPr id="4" name="Slide Number Placeholder 3">
            <a:extLst>
              <a:ext uri="{FF2B5EF4-FFF2-40B4-BE49-F238E27FC236}">
                <a16:creationId xmlns:a16="http://schemas.microsoft.com/office/drawing/2014/main" id="{D3014E46-5D8A-3678-746A-58B550BD81E0}"/>
              </a:ext>
            </a:extLst>
          </p:cNvPr>
          <p:cNvSpPr>
            <a:spLocks noGrp="1"/>
          </p:cNvSpPr>
          <p:nvPr>
            <p:ph type="sldNum" sz="quarter" idx="12"/>
          </p:nvPr>
        </p:nvSpPr>
        <p:spPr/>
        <p:txBody>
          <a:bodyPr/>
          <a:lstStyle/>
          <a:p>
            <a:fld id="{BAE26A2A-DE5F-EA41-900F-AB5C4F1D9848}" type="slidenum">
              <a:rPr lang="en-US" smtClean="0"/>
              <a:t>39</a:t>
            </a:fld>
            <a:endParaRPr lang="en-US"/>
          </a:p>
        </p:txBody>
      </p:sp>
    </p:spTree>
    <p:extLst>
      <p:ext uri="{BB962C8B-B14F-4D97-AF65-F5344CB8AC3E}">
        <p14:creationId xmlns:p14="http://schemas.microsoft.com/office/powerpoint/2010/main" val="401382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7EF-96E5-5B55-549A-F75A05DB53A7}"/>
              </a:ext>
            </a:extLst>
          </p:cNvPr>
          <p:cNvSpPr>
            <a:spLocks noGrp="1"/>
          </p:cNvSpPr>
          <p:nvPr>
            <p:ph type="title"/>
          </p:nvPr>
        </p:nvSpPr>
        <p:spPr/>
        <p:txBody>
          <a:bodyPr/>
          <a:lstStyle/>
          <a:p>
            <a:r>
              <a:rPr lang="en-US"/>
              <a:t>National Correctional Testing Volume in 2024 </a:t>
            </a:r>
          </a:p>
        </p:txBody>
      </p:sp>
      <p:graphicFrame>
        <p:nvGraphicFramePr>
          <p:cNvPr id="5" name="Content Placeholder 4">
            <a:extLst>
              <a:ext uri="{FF2B5EF4-FFF2-40B4-BE49-F238E27FC236}">
                <a16:creationId xmlns:a16="http://schemas.microsoft.com/office/drawing/2014/main" id="{89BB6F8E-A4D7-AAAD-C07F-426F2B0C2709}"/>
              </a:ext>
            </a:extLst>
          </p:cNvPr>
          <p:cNvGraphicFramePr>
            <a:graphicFrameLocks noGrp="1"/>
          </p:cNvGraphicFramePr>
          <p:nvPr>
            <p:ph idx="1"/>
            <p:extLst>
              <p:ext uri="{D42A27DB-BD31-4B8C-83A1-F6EECF244321}">
                <p14:modId xmlns:p14="http://schemas.microsoft.com/office/powerpoint/2010/main" val="3685250133"/>
              </p:ext>
            </p:extLst>
          </p:nvPr>
        </p:nvGraphicFramePr>
        <p:xfrm>
          <a:off x="1825626" y="1825625"/>
          <a:ext cx="8513763" cy="3789591"/>
        </p:xfrm>
        <a:graphic>
          <a:graphicData uri="http://schemas.openxmlformats.org/drawingml/2006/table">
            <a:tbl>
              <a:tblPr firstRow="1" bandRow="1">
                <a:tableStyleId>{5C22544A-7EE6-4342-B048-85BDC9FD1C3A}</a:tableStyleId>
              </a:tblPr>
              <a:tblGrid>
                <a:gridCol w="2837921">
                  <a:extLst>
                    <a:ext uri="{9D8B030D-6E8A-4147-A177-3AD203B41FA5}">
                      <a16:colId xmlns:a16="http://schemas.microsoft.com/office/drawing/2014/main" val="1620994824"/>
                    </a:ext>
                  </a:extLst>
                </a:gridCol>
                <a:gridCol w="2837921">
                  <a:extLst>
                    <a:ext uri="{9D8B030D-6E8A-4147-A177-3AD203B41FA5}">
                      <a16:colId xmlns:a16="http://schemas.microsoft.com/office/drawing/2014/main" val="1126515091"/>
                    </a:ext>
                  </a:extLst>
                </a:gridCol>
                <a:gridCol w="2837921">
                  <a:extLst>
                    <a:ext uri="{9D8B030D-6E8A-4147-A177-3AD203B41FA5}">
                      <a16:colId xmlns:a16="http://schemas.microsoft.com/office/drawing/2014/main" val="1810785913"/>
                    </a:ext>
                  </a:extLst>
                </a:gridCol>
              </a:tblGrid>
              <a:tr h="808719">
                <a:tc>
                  <a:txBody>
                    <a:bodyPr/>
                    <a:lstStyle/>
                    <a:p>
                      <a:endParaRPr lang="en-US"/>
                    </a:p>
                  </a:txBody>
                  <a:tcPr/>
                </a:tc>
                <a:tc>
                  <a:txBody>
                    <a:bodyPr/>
                    <a:lstStyle/>
                    <a:p>
                      <a:r>
                        <a:rPr lang="en-US" sz="2400">
                          <a:solidFill>
                            <a:srgbClr val="FFFF00"/>
                          </a:solidFill>
                        </a:rPr>
                        <a:t>2024</a:t>
                      </a:r>
                    </a:p>
                  </a:txBody>
                  <a:tcPr/>
                </a:tc>
                <a:tc>
                  <a:txBody>
                    <a:bodyPr/>
                    <a:lstStyle/>
                    <a:p>
                      <a:r>
                        <a:rPr lang="en-US" sz="2400"/>
                        <a:t>Compared to 2023 </a:t>
                      </a:r>
                    </a:p>
                  </a:txBody>
                  <a:tcPr/>
                </a:tc>
                <a:extLst>
                  <a:ext uri="{0D108BD9-81ED-4DB2-BD59-A6C34878D82A}">
                    <a16:rowId xmlns:a16="http://schemas.microsoft.com/office/drawing/2014/main" val="1438567056"/>
                  </a:ext>
                </a:extLst>
              </a:tr>
              <a:tr h="745218">
                <a:tc>
                  <a:txBody>
                    <a:bodyPr/>
                    <a:lstStyle/>
                    <a:p>
                      <a:r>
                        <a:rPr lang="en-US" sz="2400" b="0">
                          <a:latin typeface="Calibri" panose="020F0502020204030204" pitchFamily="34" charset="0"/>
                          <a:cs typeface="Calibri" panose="020F0502020204030204" pitchFamily="34" charset="0"/>
                        </a:rPr>
                        <a:t>Test-takers</a:t>
                      </a:r>
                    </a:p>
                  </a:txBody>
                  <a:tcPr/>
                </a:tc>
                <a:tc>
                  <a:txBody>
                    <a:bodyPr/>
                    <a:lstStyle/>
                    <a:p>
                      <a:r>
                        <a:rPr lang="en-US" sz="2400"/>
                        <a:t>57,257</a:t>
                      </a:r>
                    </a:p>
                  </a:txBody>
                  <a:tcPr/>
                </a:tc>
                <a:tc>
                  <a:txBody>
                    <a:bodyPr/>
                    <a:lstStyle/>
                    <a:p>
                      <a:r>
                        <a:rPr lang="en-US" sz="2400"/>
                        <a:t>4% increase </a:t>
                      </a:r>
                    </a:p>
                  </a:txBody>
                  <a:tcPr/>
                </a:tc>
                <a:extLst>
                  <a:ext uri="{0D108BD9-81ED-4DB2-BD59-A6C34878D82A}">
                    <a16:rowId xmlns:a16="http://schemas.microsoft.com/office/drawing/2014/main" val="352974699"/>
                  </a:ext>
                </a:extLst>
              </a:tr>
              <a:tr h="745218">
                <a:tc>
                  <a:txBody>
                    <a:bodyPr/>
                    <a:lstStyle/>
                    <a:p>
                      <a:r>
                        <a:rPr lang="en-US" sz="2400" b="0">
                          <a:latin typeface="Calibri" panose="020F0502020204030204" pitchFamily="34" charset="0"/>
                          <a:cs typeface="Calibri" panose="020F0502020204030204" pitchFamily="34" charset="0"/>
                        </a:rPr>
                        <a:t>Completers</a:t>
                      </a:r>
                    </a:p>
                  </a:txBody>
                  <a:tcPr/>
                </a:tc>
                <a:tc>
                  <a:txBody>
                    <a:bodyPr/>
                    <a:lstStyle/>
                    <a:p>
                      <a:r>
                        <a:rPr lang="en-US" sz="2400"/>
                        <a:t>34,981</a:t>
                      </a:r>
                    </a:p>
                  </a:txBody>
                  <a:tcPr/>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4% increase </a:t>
                      </a:r>
                    </a:p>
                  </a:txBody>
                  <a:tcPr/>
                </a:tc>
                <a:extLst>
                  <a:ext uri="{0D108BD9-81ED-4DB2-BD59-A6C34878D82A}">
                    <a16:rowId xmlns:a16="http://schemas.microsoft.com/office/drawing/2014/main" val="3353525839"/>
                  </a:ext>
                </a:extLst>
              </a:tr>
              <a:tr h="745218">
                <a:tc>
                  <a:txBody>
                    <a:bodyPr/>
                    <a:lstStyle/>
                    <a:p>
                      <a:r>
                        <a:rPr lang="en-US" sz="2400" b="0">
                          <a:latin typeface="Calibri" panose="020F0502020204030204" pitchFamily="34" charset="0"/>
                          <a:cs typeface="Calibri" panose="020F0502020204030204" pitchFamily="34" charset="0"/>
                        </a:rPr>
                        <a:t>Passers</a:t>
                      </a:r>
                    </a:p>
                  </a:txBody>
                  <a:tcPr/>
                </a:tc>
                <a:tc>
                  <a:txBody>
                    <a:bodyPr/>
                    <a:lstStyle/>
                    <a:p>
                      <a:r>
                        <a:rPr lang="en-US" sz="2400"/>
                        <a:t>23,686</a:t>
                      </a:r>
                    </a:p>
                  </a:txBody>
                  <a:tcPr/>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4% increase </a:t>
                      </a:r>
                    </a:p>
                  </a:txBody>
                  <a:tcPr/>
                </a:tc>
                <a:extLst>
                  <a:ext uri="{0D108BD9-81ED-4DB2-BD59-A6C34878D82A}">
                    <a16:rowId xmlns:a16="http://schemas.microsoft.com/office/drawing/2014/main" val="2431468042"/>
                  </a:ext>
                </a:extLst>
              </a:tr>
              <a:tr h="745218">
                <a:tc>
                  <a:txBody>
                    <a:bodyPr/>
                    <a:lstStyle/>
                    <a:p>
                      <a:r>
                        <a:rPr lang="en-US" sz="2400" b="0">
                          <a:latin typeface="Calibri" panose="020F0502020204030204" pitchFamily="34" charset="0"/>
                          <a:cs typeface="Calibri" panose="020F0502020204030204" pitchFamily="34" charset="0"/>
                        </a:rPr>
                        <a:t>Pass rates</a:t>
                      </a:r>
                    </a:p>
                  </a:txBody>
                  <a:tcPr/>
                </a:tc>
                <a:tc>
                  <a:txBody>
                    <a:bodyPr/>
                    <a:lstStyle/>
                    <a:p>
                      <a:r>
                        <a:rPr lang="en-US" sz="2400"/>
                        <a:t>68%</a:t>
                      </a:r>
                    </a:p>
                  </a:txBody>
                  <a:tcPr/>
                </a:tc>
                <a:tc>
                  <a:txBody>
                    <a:bodyPr/>
                    <a:lstStyle/>
                    <a:p>
                      <a:r>
                        <a:rPr lang="en-US" sz="2400" dirty="0"/>
                        <a:t>68%</a:t>
                      </a:r>
                    </a:p>
                  </a:txBody>
                  <a:tcPr/>
                </a:tc>
                <a:extLst>
                  <a:ext uri="{0D108BD9-81ED-4DB2-BD59-A6C34878D82A}">
                    <a16:rowId xmlns:a16="http://schemas.microsoft.com/office/drawing/2014/main" val="672420400"/>
                  </a:ext>
                </a:extLst>
              </a:tr>
            </a:tbl>
          </a:graphicData>
        </a:graphic>
      </p:graphicFrame>
      <p:sp>
        <p:nvSpPr>
          <p:cNvPr id="4" name="Slide Number Placeholder 3">
            <a:extLst>
              <a:ext uri="{FF2B5EF4-FFF2-40B4-BE49-F238E27FC236}">
                <a16:creationId xmlns:a16="http://schemas.microsoft.com/office/drawing/2014/main" id="{3AD37227-A4E4-04D0-CB25-85B24429EA96}"/>
              </a:ext>
            </a:extLst>
          </p:cNvPr>
          <p:cNvSpPr>
            <a:spLocks noGrp="1"/>
          </p:cNvSpPr>
          <p:nvPr>
            <p:ph type="sldNum" sz="quarter" idx="12"/>
          </p:nvPr>
        </p:nvSpPr>
        <p:spPr/>
        <p:txBody>
          <a:bodyPr/>
          <a:lstStyle/>
          <a:p>
            <a:fld id="{BAE26A2A-DE5F-EA41-900F-AB5C4F1D9848}" type="slidenum">
              <a:rPr lang="en-US" smtClean="0"/>
              <a:t>4</a:t>
            </a:fld>
            <a:endParaRPr lang="en-US"/>
          </a:p>
        </p:txBody>
      </p:sp>
    </p:spTree>
    <p:extLst>
      <p:ext uri="{BB962C8B-B14F-4D97-AF65-F5344CB8AC3E}">
        <p14:creationId xmlns:p14="http://schemas.microsoft.com/office/powerpoint/2010/main" val="3034767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E0B1-01D8-FBB4-EE55-3BBB45577F00}"/>
              </a:ext>
            </a:extLst>
          </p:cNvPr>
          <p:cNvSpPr>
            <a:spLocks noGrp="1"/>
          </p:cNvSpPr>
          <p:nvPr>
            <p:ph type="title"/>
          </p:nvPr>
        </p:nvSpPr>
        <p:spPr>
          <a:xfrm>
            <a:off x="1825083" y="1251084"/>
            <a:ext cx="8513956" cy="545570"/>
          </a:xfrm>
        </p:spPr>
        <p:txBody>
          <a:bodyPr/>
          <a:lstStyle/>
          <a:p>
            <a:r>
              <a:rPr lang="en-US" dirty="0"/>
              <a:t>Resources for Correctional Programs </a:t>
            </a:r>
          </a:p>
        </p:txBody>
      </p:sp>
      <p:pic>
        <p:nvPicPr>
          <p:cNvPr id="6" name="Content Placeholder 5">
            <a:extLst>
              <a:ext uri="{FF2B5EF4-FFF2-40B4-BE49-F238E27FC236}">
                <a16:creationId xmlns:a16="http://schemas.microsoft.com/office/drawing/2014/main" id="{FBF27489-15FB-36BC-9C0E-39123B0FB9EF}"/>
              </a:ext>
            </a:extLst>
          </p:cNvPr>
          <p:cNvPicPr>
            <a:picLocks noGrp="1" noChangeAspect="1"/>
          </p:cNvPicPr>
          <p:nvPr>
            <p:ph idx="1"/>
          </p:nvPr>
        </p:nvPicPr>
        <p:blipFill>
          <a:blip r:embed="rId2"/>
          <a:stretch>
            <a:fillRect/>
          </a:stretch>
        </p:blipFill>
        <p:spPr>
          <a:xfrm>
            <a:off x="2264980" y="1796655"/>
            <a:ext cx="7937939" cy="3465909"/>
          </a:xfrm>
        </p:spPr>
      </p:pic>
      <p:sp>
        <p:nvSpPr>
          <p:cNvPr id="4" name="Slide Number Placeholder 3">
            <a:extLst>
              <a:ext uri="{FF2B5EF4-FFF2-40B4-BE49-F238E27FC236}">
                <a16:creationId xmlns:a16="http://schemas.microsoft.com/office/drawing/2014/main" id="{3610B964-F02C-8680-C694-AC23CC607B8F}"/>
              </a:ext>
            </a:extLst>
          </p:cNvPr>
          <p:cNvSpPr>
            <a:spLocks noGrp="1"/>
          </p:cNvSpPr>
          <p:nvPr>
            <p:ph type="sldNum" sz="quarter" idx="12"/>
          </p:nvPr>
        </p:nvSpPr>
        <p:spPr/>
        <p:txBody>
          <a:bodyPr/>
          <a:lstStyle/>
          <a:p>
            <a:fld id="{BAE26A2A-DE5F-EA41-900F-AB5C4F1D9848}" type="slidenum">
              <a:rPr lang="en-US" smtClean="0"/>
              <a:t>40</a:t>
            </a:fld>
            <a:endParaRPr lang="en-US"/>
          </a:p>
        </p:txBody>
      </p:sp>
    </p:spTree>
    <p:extLst>
      <p:ext uri="{BB962C8B-B14F-4D97-AF65-F5344CB8AC3E}">
        <p14:creationId xmlns:p14="http://schemas.microsoft.com/office/powerpoint/2010/main" val="1900610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1F1E-22CC-2339-34C8-A8527DD86CA4}"/>
              </a:ext>
            </a:extLst>
          </p:cNvPr>
          <p:cNvSpPr>
            <a:spLocks noGrp="1"/>
          </p:cNvSpPr>
          <p:nvPr>
            <p:ph type="title"/>
          </p:nvPr>
        </p:nvSpPr>
        <p:spPr/>
        <p:txBody>
          <a:bodyPr/>
          <a:lstStyle/>
          <a:p>
            <a:r>
              <a:rPr lang="en-US" dirty="0"/>
              <a:t>GED Blog: </a:t>
            </a:r>
            <a:r>
              <a:rPr lang="en-US" dirty="0">
                <a:solidFill>
                  <a:schemeClr val="accent1"/>
                </a:solidFill>
              </a:rPr>
              <a:t>https://www.ged.com/blog/</a:t>
            </a:r>
          </a:p>
        </p:txBody>
      </p:sp>
      <p:pic>
        <p:nvPicPr>
          <p:cNvPr id="6" name="Content Placeholder 5">
            <a:extLst>
              <a:ext uri="{FF2B5EF4-FFF2-40B4-BE49-F238E27FC236}">
                <a16:creationId xmlns:a16="http://schemas.microsoft.com/office/drawing/2014/main" id="{425A8928-0F41-72EB-AD0F-0285009F2EE8}"/>
              </a:ext>
            </a:extLst>
          </p:cNvPr>
          <p:cNvPicPr>
            <a:picLocks noGrp="1" noChangeAspect="1"/>
          </p:cNvPicPr>
          <p:nvPr>
            <p:ph idx="1"/>
          </p:nvPr>
        </p:nvPicPr>
        <p:blipFill>
          <a:blip r:embed="rId2"/>
          <a:stretch>
            <a:fillRect/>
          </a:stretch>
        </p:blipFill>
        <p:spPr>
          <a:xfrm>
            <a:off x="1825082" y="1199460"/>
            <a:ext cx="8541835" cy="5448005"/>
          </a:xfrm>
        </p:spPr>
      </p:pic>
      <p:sp>
        <p:nvSpPr>
          <p:cNvPr id="4" name="Slide Number Placeholder 3">
            <a:extLst>
              <a:ext uri="{FF2B5EF4-FFF2-40B4-BE49-F238E27FC236}">
                <a16:creationId xmlns:a16="http://schemas.microsoft.com/office/drawing/2014/main" id="{2A0EBAD5-6355-8500-9D5E-10F53CEA102B}"/>
              </a:ext>
            </a:extLst>
          </p:cNvPr>
          <p:cNvSpPr>
            <a:spLocks noGrp="1"/>
          </p:cNvSpPr>
          <p:nvPr>
            <p:ph type="sldNum" sz="quarter" idx="12"/>
          </p:nvPr>
        </p:nvSpPr>
        <p:spPr/>
        <p:txBody>
          <a:bodyPr/>
          <a:lstStyle/>
          <a:p>
            <a:fld id="{BAE26A2A-DE5F-EA41-900F-AB5C4F1D9848}" type="slidenum">
              <a:rPr lang="en-US" smtClean="0"/>
              <a:t>41</a:t>
            </a:fld>
            <a:endParaRPr lang="en-US"/>
          </a:p>
        </p:txBody>
      </p:sp>
    </p:spTree>
    <p:extLst>
      <p:ext uri="{BB962C8B-B14F-4D97-AF65-F5344CB8AC3E}">
        <p14:creationId xmlns:p14="http://schemas.microsoft.com/office/powerpoint/2010/main" val="3842102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799274F-D0A3-378B-897E-E0ED3375E3A5}"/>
              </a:ext>
            </a:extLst>
          </p:cNvPr>
          <p:cNvPicPr>
            <a:picLocks noGrp="1" noChangeAspect="1"/>
          </p:cNvPicPr>
          <p:nvPr>
            <p:ph idx="1"/>
          </p:nvPr>
        </p:nvPicPr>
        <p:blipFill>
          <a:blip r:embed="rId2"/>
          <a:stretch>
            <a:fillRect/>
          </a:stretch>
        </p:blipFill>
        <p:spPr>
          <a:xfrm>
            <a:off x="3450140" y="0"/>
            <a:ext cx="5291720" cy="6858000"/>
          </a:xfrm>
        </p:spPr>
      </p:pic>
      <p:sp>
        <p:nvSpPr>
          <p:cNvPr id="4" name="Slide Number Placeholder 3">
            <a:extLst>
              <a:ext uri="{FF2B5EF4-FFF2-40B4-BE49-F238E27FC236}">
                <a16:creationId xmlns:a16="http://schemas.microsoft.com/office/drawing/2014/main" id="{E3704FF5-6355-EB24-B963-443ECFA364AE}"/>
              </a:ext>
            </a:extLst>
          </p:cNvPr>
          <p:cNvSpPr>
            <a:spLocks noGrp="1"/>
          </p:cNvSpPr>
          <p:nvPr>
            <p:ph type="sldNum" sz="quarter" idx="12"/>
          </p:nvPr>
        </p:nvSpPr>
        <p:spPr/>
        <p:txBody>
          <a:bodyPr/>
          <a:lstStyle/>
          <a:p>
            <a:fld id="{BAE26A2A-DE5F-EA41-900F-AB5C4F1D9848}" type="slidenum">
              <a:rPr lang="en-US" smtClean="0"/>
              <a:t>42</a:t>
            </a:fld>
            <a:endParaRPr lang="en-US"/>
          </a:p>
        </p:txBody>
      </p:sp>
    </p:spTree>
    <p:extLst>
      <p:ext uri="{BB962C8B-B14F-4D97-AF65-F5344CB8AC3E}">
        <p14:creationId xmlns:p14="http://schemas.microsoft.com/office/powerpoint/2010/main" val="3486165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FD7852-620A-996D-5450-3815CA4C74EB}"/>
              </a:ext>
            </a:extLst>
          </p:cNvPr>
          <p:cNvPicPr>
            <a:picLocks noGrp="1" noChangeAspect="1"/>
          </p:cNvPicPr>
          <p:nvPr>
            <p:ph idx="1"/>
          </p:nvPr>
        </p:nvPicPr>
        <p:blipFill>
          <a:blip r:embed="rId2"/>
          <a:stretch>
            <a:fillRect/>
          </a:stretch>
        </p:blipFill>
        <p:spPr>
          <a:xfrm>
            <a:off x="3471497" y="0"/>
            <a:ext cx="5249007" cy="6858000"/>
          </a:xfrm>
        </p:spPr>
      </p:pic>
      <p:sp>
        <p:nvSpPr>
          <p:cNvPr id="4" name="Slide Number Placeholder 3">
            <a:extLst>
              <a:ext uri="{FF2B5EF4-FFF2-40B4-BE49-F238E27FC236}">
                <a16:creationId xmlns:a16="http://schemas.microsoft.com/office/drawing/2014/main" id="{C5B43177-0483-21FA-5192-E5B61BC9D417}"/>
              </a:ext>
            </a:extLst>
          </p:cNvPr>
          <p:cNvSpPr>
            <a:spLocks noGrp="1"/>
          </p:cNvSpPr>
          <p:nvPr>
            <p:ph type="sldNum" sz="quarter" idx="12"/>
          </p:nvPr>
        </p:nvSpPr>
        <p:spPr/>
        <p:txBody>
          <a:bodyPr/>
          <a:lstStyle/>
          <a:p>
            <a:fld id="{BAE26A2A-DE5F-EA41-900F-AB5C4F1D9848}" type="slidenum">
              <a:rPr lang="en-US" smtClean="0"/>
              <a:t>43</a:t>
            </a:fld>
            <a:endParaRPr lang="en-US"/>
          </a:p>
        </p:txBody>
      </p:sp>
    </p:spTree>
    <p:extLst>
      <p:ext uri="{BB962C8B-B14F-4D97-AF65-F5344CB8AC3E}">
        <p14:creationId xmlns:p14="http://schemas.microsoft.com/office/powerpoint/2010/main" val="2918960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746E-2907-67BD-D5D9-741AED766E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CA6611-5708-13CC-BC01-F8895532025B}"/>
              </a:ext>
            </a:extLst>
          </p:cNvPr>
          <p:cNvSpPr>
            <a:spLocks noGrp="1"/>
          </p:cNvSpPr>
          <p:nvPr>
            <p:ph type="title"/>
          </p:nvPr>
        </p:nvSpPr>
        <p:spPr>
          <a:xfrm>
            <a:off x="401443" y="1579275"/>
            <a:ext cx="11270090" cy="2260742"/>
          </a:xfrm>
        </p:spPr>
        <p:txBody>
          <a:bodyPr>
            <a:normAutofit/>
          </a:bodyPr>
          <a:lstStyle/>
          <a:p>
            <a:r>
              <a:rPr lang="en-US" dirty="0"/>
              <a:t>GED Manager</a:t>
            </a:r>
            <a:r>
              <a:rPr lang="en-US" sz="4800" dirty="0"/>
              <a:t>™</a:t>
            </a:r>
            <a:br>
              <a:rPr lang="en-US" dirty="0"/>
            </a:br>
            <a:endParaRPr lang="en-US" dirty="0"/>
          </a:p>
        </p:txBody>
      </p:sp>
      <p:sp>
        <p:nvSpPr>
          <p:cNvPr id="4" name="Slide Number Placeholder 3">
            <a:extLst>
              <a:ext uri="{FF2B5EF4-FFF2-40B4-BE49-F238E27FC236}">
                <a16:creationId xmlns:a16="http://schemas.microsoft.com/office/drawing/2014/main" id="{1B25D88C-1EBB-0CFC-2B2C-77824F7CB438}"/>
              </a:ext>
            </a:extLst>
          </p:cNvPr>
          <p:cNvSpPr>
            <a:spLocks noGrp="1"/>
          </p:cNvSpPr>
          <p:nvPr>
            <p:ph type="sldNum" sz="quarter" idx="10"/>
          </p:nvPr>
        </p:nvSpPr>
        <p:spPr/>
        <p:txBody>
          <a:bodyPr/>
          <a:lstStyle/>
          <a:p>
            <a:fld id="{BAE26A2A-DE5F-EA41-900F-AB5C4F1D9848}" type="slidenum">
              <a:rPr lang="en-US" smtClean="0"/>
              <a:t>44</a:t>
            </a:fld>
            <a:endParaRPr lang="en-US"/>
          </a:p>
        </p:txBody>
      </p:sp>
    </p:spTree>
    <p:extLst>
      <p:ext uri="{BB962C8B-B14F-4D97-AF65-F5344CB8AC3E}">
        <p14:creationId xmlns:p14="http://schemas.microsoft.com/office/powerpoint/2010/main" val="3178197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A2D7C9-029A-441C-9401-D150D96725A3}"/>
              </a:ext>
            </a:extLst>
          </p:cNvPr>
          <p:cNvSpPr/>
          <p:nvPr/>
        </p:nvSpPr>
        <p:spPr>
          <a:xfrm>
            <a:off x="3009900" y="1226346"/>
            <a:ext cx="6172200" cy="6195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srgbClr val="FFFFFF"/>
                </a:solidFill>
                <a:latin typeface="Arial" panose="020B0604020202020204" pitchFamily="34" charset="0"/>
                <a:cs typeface="Arial" panose="020B0604020202020204" pitchFamily="34" charset="0"/>
              </a:rPr>
              <a:t>GED Manager</a:t>
            </a:r>
            <a:r>
              <a:rPr lang="en-US" sz="3000" dirty="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E08031A-D2F0-41D1-A7DC-BC23D63E1D0C}"/>
              </a:ext>
            </a:extLst>
          </p:cNvPr>
          <p:cNvCxnSpPr>
            <a:cxnSpLocks/>
            <a:stCxn id="5" idx="2"/>
            <a:endCxn id="15" idx="1"/>
          </p:cNvCxnSpPr>
          <p:nvPr/>
        </p:nvCxnSpPr>
        <p:spPr>
          <a:xfrm flipH="1">
            <a:off x="5412870" y="1845934"/>
            <a:ext cx="683130" cy="545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B4F20C-2E48-4BC2-AB41-2119E8421E9A}"/>
              </a:ext>
            </a:extLst>
          </p:cNvPr>
          <p:cNvCxnSpPr>
            <a:cxnSpLocks/>
            <a:stCxn id="5" idx="2"/>
            <a:endCxn id="16" idx="0"/>
          </p:cNvCxnSpPr>
          <p:nvPr/>
        </p:nvCxnSpPr>
        <p:spPr>
          <a:xfrm>
            <a:off x="6096000" y="1845936"/>
            <a:ext cx="683130" cy="564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A6549AC-29D9-4700-A6FE-5D64C16AFEA1}"/>
              </a:ext>
            </a:extLst>
          </p:cNvPr>
          <p:cNvCxnSpPr>
            <a:cxnSpLocks/>
            <a:stCxn id="5" idx="2"/>
          </p:cNvCxnSpPr>
          <p:nvPr/>
        </p:nvCxnSpPr>
        <p:spPr>
          <a:xfrm>
            <a:off x="6096000" y="1845936"/>
            <a:ext cx="0" cy="2554228"/>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C88A4957-F19A-4966-8FFD-9D6F73DB27DA}"/>
              </a:ext>
            </a:extLst>
          </p:cNvPr>
          <p:cNvSpPr>
            <a:spLocks noGrp="1"/>
          </p:cNvSpPr>
          <p:nvPr>
            <p:ph type="sldNum" idx="12"/>
          </p:nvPr>
        </p:nvSpPr>
        <p:spPr>
          <a:xfrm>
            <a:off x="2892812" y="5692379"/>
            <a:ext cx="1543050" cy="163553"/>
          </a:xfrm>
        </p:spPr>
        <p:txBody>
          <a:bodyPr/>
          <a:lstStyle/>
          <a:p>
            <a:pPr>
              <a:defRPr/>
            </a:pPr>
            <a:fld id="{00000000-1234-1234-1234-123412341234}" type="slidenum">
              <a:rPr lang="en-US">
                <a:solidFill>
                  <a:srgbClr val="AEABAB"/>
                </a:solidFill>
                <a:latin typeface="Arial"/>
                <a:cs typeface="Arial"/>
              </a:rPr>
              <a:pPr>
                <a:defRPr/>
              </a:pPr>
              <a:t>45</a:t>
            </a:fld>
            <a:endParaRPr lang="en-US">
              <a:solidFill>
                <a:srgbClr val="AEABAB"/>
              </a:solidFill>
              <a:latin typeface="Arial"/>
              <a:cs typeface="Arial"/>
            </a:endParaRPr>
          </a:p>
        </p:txBody>
      </p:sp>
      <p:sp>
        <p:nvSpPr>
          <p:cNvPr id="15" name="Freeform: Shape 14">
            <a:extLst>
              <a:ext uri="{FF2B5EF4-FFF2-40B4-BE49-F238E27FC236}">
                <a16:creationId xmlns:a16="http://schemas.microsoft.com/office/drawing/2014/main" id="{C9311613-79AF-402D-8E8A-10EE5EFC9949}"/>
              </a:ext>
            </a:extLst>
          </p:cNvPr>
          <p:cNvSpPr/>
          <p:nvPr/>
        </p:nvSpPr>
        <p:spPr>
          <a:xfrm>
            <a:off x="3081150" y="2391456"/>
            <a:ext cx="2331720" cy="1371600"/>
          </a:xfrm>
          <a:custGeom>
            <a:avLst/>
            <a:gdLst>
              <a:gd name="connsiteX0" fmla="*/ 0 w 3388816"/>
              <a:gd name="connsiteY0" fmla="*/ 0 h 2033289"/>
              <a:gd name="connsiteX1" fmla="*/ 3388816 w 3388816"/>
              <a:gd name="connsiteY1" fmla="*/ 0 h 2033289"/>
              <a:gd name="connsiteX2" fmla="*/ 3388816 w 3388816"/>
              <a:gd name="connsiteY2" fmla="*/ 2033289 h 2033289"/>
              <a:gd name="connsiteX3" fmla="*/ 0 w 3388816"/>
              <a:gd name="connsiteY3" fmla="*/ 2033289 h 2033289"/>
              <a:gd name="connsiteX4" fmla="*/ 0 w 3388816"/>
              <a:gd name="connsiteY4" fmla="*/ 0 h 203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816" h="2033289">
                <a:moveTo>
                  <a:pt x="0" y="0"/>
                </a:moveTo>
                <a:lnTo>
                  <a:pt x="3388816" y="0"/>
                </a:lnTo>
                <a:lnTo>
                  <a:pt x="3388816" y="2033289"/>
                </a:lnTo>
                <a:lnTo>
                  <a:pt x="0" y="2033289"/>
                </a:lnTo>
                <a:lnTo>
                  <a:pt x="0" y="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74295" tIns="74295" rIns="74295" bIns="74295" numCol="1" spcCol="1270" anchor="ctr" anchorCtr="0">
            <a:noAutofit/>
          </a:bodyPr>
          <a:lstStyle/>
          <a:p>
            <a:pPr algn="ctr" defTabSz="866775">
              <a:lnSpc>
                <a:spcPct val="90000"/>
              </a:lnSpc>
              <a:spcBef>
                <a:spcPct val="0"/>
              </a:spcBef>
              <a:spcAft>
                <a:spcPts val="900"/>
              </a:spcAft>
              <a:defRPr/>
            </a:pPr>
            <a:r>
              <a:rPr lang="en-US" sz="1650" b="1">
                <a:solidFill>
                  <a:srgbClr val="FFFFFF"/>
                </a:solidFill>
                <a:latin typeface="Arial"/>
              </a:rPr>
              <a:t>Test Administrators/ State Staff (varies by state) </a:t>
            </a:r>
          </a:p>
          <a:p>
            <a:pPr algn="ctr" defTabSz="866775">
              <a:lnSpc>
                <a:spcPct val="90000"/>
              </a:lnSpc>
              <a:spcBef>
                <a:spcPct val="0"/>
              </a:spcBef>
              <a:spcAft>
                <a:spcPts val="900"/>
              </a:spcAft>
              <a:defRPr/>
            </a:pPr>
            <a:r>
              <a:rPr lang="en-US" sz="1650" b="1">
                <a:solidFill>
                  <a:srgbClr val="FFFFFF"/>
                </a:solidFill>
                <a:latin typeface="Arial"/>
              </a:rPr>
              <a:t>Jurisdictional Access</a:t>
            </a:r>
            <a:endParaRPr lang="en-US" sz="1650">
              <a:solidFill>
                <a:srgbClr val="FFFFFF"/>
              </a:solidFill>
              <a:latin typeface="Arial"/>
            </a:endParaRPr>
          </a:p>
        </p:txBody>
      </p:sp>
      <p:sp>
        <p:nvSpPr>
          <p:cNvPr id="16" name="Freeform: Shape 15">
            <a:extLst>
              <a:ext uri="{FF2B5EF4-FFF2-40B4-BE49-F238E27FC236}">
                <a16:creationId xmlns:a16="http://schemas.microsoft.com/office/drawing/2014/main" id="{80EA41CE-EDE7-4BCA-9AD2-A959042DAE1F}"/>
              </a:ext>
            </a:extLst>
          </p:cNvPr>
          <p:cNvSpPr/>
          <p:nvPr/>
        </p:nvSpPr>
        <p:spPr>
          <a:xfrm>
            <a:off x="6779130" y="2410544"/>
            <a:ext cx="2331720" cy="1371600"/>
          </a:xfrm>
          <a:custGeom>
            <a:avLst/>
            <a:gdLst>
              <a:gd name="connsiteX0" fmla="*/ 0 w 3388816"/>
              <a:gd name="connsiteY0" fmla="*/ 0 h 2033289"/>
              <a:gd name="connsiteX1" fmla="*/ 3388816 w 3388816"/>
              <a:gd name="connsiteY1" fmla="*/ 0 h 2033289"/>
              <a:gd name="connsiteX2" fmla="*/ 3388816 w 3388816"/>
              <a:gd name="connsiteY2" fmla="*/ 2033289 h 2033289"/>
              <a:gd name="connsiteX3" fmla="*/ 0 w 3388816"/>
              <a:gd name="connsiteY3" fmla="*/ 2033289 h 2033289"/>
              <a:gd name="connsiteX4" fmla="*/ 0 w 3388816"/>
              <a:gd name="connsiteY4" fmla="*/ 0 h 203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816" h="2033289">
                <a:moveTo>
                  <a:pt x="0" y="0"/>
                </a:moveTo>
                <a:lnTo>
                  <a:pt x="3388816" y="0"/>
                </a:lnTo>
                <a:lnTo>
                  <a:pt x="3388816" y="2033289"/>
                </a:lnTo>
                <a:lnTo>
                  <a:pt x="0" y="2033289"/>
                </a:lnTo>
                <a:lnTo>
                  <a:pt x="0" y="0"/>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74295" tIns="74295" rIns="74295" bIns="74295" numCol="1" spcCol="1270" anchor="ctr" anchorCtr="0">
            <a:noAutofit/>
          </a:bodyPr>
          <a:lstStyle/>
          <a:p>
            <a:pPr algn="ctr" defTabSz="866775">
              <a:lnSpc>
                <a:spcPct val="90000"/>
              </a:lnSpc>
              <a:spcBef>
                <a:spcPct val="0"/>
              </a:spcBef>
              <a:spcAft>
                <a:spcPts val="900"/>
              </a:spcAft>
              <a:defRPr/>
            </a:pPr>
            <a:r>
              <a:rPr lang="en-US" b="1">
                <a:solidFill>
                  <a:srgbClr val="FFFFFF"/>
                </a:solidFill>
                <a:latin typeface="Arial"/>
              </a:rPr>
              <a:t>Educators</a:t>
            </a:r>
            <a:br>
              <a:rPr lang="en-US" b="1">
                <a:solidFill>
                  <a:srgbClr val="FFFFFF"/>
                </a:solidFill>
                <a:latin typeface="Arial"/>
              </a:rPr>
            </a:br>
            <a:r>
              <a:rPr lang="en-US" b="1">
                <a:solidFill>
                  <a:srgbClr val="FFD65C"/>
                </a:solidFill>
                <a:latin typeface="Arial"/>
              </a:rPr>
              <a:t>(</a:t>
            </a:r>
            <a:r>
              <a:rPr lang="en-US" b="1" err="1">
                <a:solidFill>
                  <a:srgbClr val="FFD65C"/>
                </a:solidFill>
                <a:latin typeface="Arial"/>
              </a:rPr>
              <a:t>GEDPrep</a:t>
            </a:r>
            <a:r>
              <a:rPr lang="en-US" b="1">
                <a:solidFill>
                  <a:srgbClr val="FFD65C"/>
                </a:solidFill>
                <a:latin typeface="Arial"/>
              </a:rPr>
              <a:t> Connect</a:t>
            </a:r>
            <a:r>
              <a:rPr lang="en-US">
                <a:solidFill>
                  <a:schemeClr val="accent4"/>
                </a:solidFill>
              </a:rPr>
              <a:t>™</a:t>
            </a:r>
            <a:r>
              <a:rPr lang="en-US" b="1">
                <a:solidFill>
                  <a:srgbClr val="FFD65C"/>
                </a:solidFill>
                <a:latin typeface="Arial"/>
              </a:rPr>
              <a:t>)</a:t>
            </a:r>
          </a:p>
          <a:p>
            <a:pPr algn="ctr" defTabSz="866775">
              <a:lnSpc>
                <a:spcPct val="90000"/>
              </a:lnSpc>
              <a:spcBef>
                <a:spcPct val="0"/>
              </a:spcBef>
              <a:spcAft>
                <a:spcPts val="900"/>
              </a:spcAft>
              <a:defRPr/>
            </a:pPr>
            <a:r>
              <a:rPr lang="en-US" b="1">
                <a:solidFill>
                  <a:srgbClr val="FFFFFF"/>
                </a:solidFill>
                <a:latin typeface="Arial"/>
              </a:rPr>
              <a:t>Student Authorized View</a:t>
            </a:r>
            <a:endParaRPr lang="en-US">
              <a:solidFill>
                <a:srgbClr val="FFFFFF"/>
              </a:solidFill>
              <a:latin typeface="Arial"/>
            </a:endParaRPr>
          </a:p>
        </p:txBody>
      </p:sp>
      <p:sp>
        <p:nvSpPr>
          <p:cNvPr id="18" name="Freeform: Shape 17">
            <a:extLst>
              <a:ext uri="{FF2B5EF4-FFF2-40B4-BE49-F238E27FC236}">
                <a16:creationId xmlns:a16="http://schemas.microsoft.com/office/drawing/2014/main" id="{DD5CEDB3-215F-4CFE-B9D8-6A62E67AE7BD}"/>
              </a:ext>
            </a:extLst>
          </p:cNvPr>
          <p:cNvSpPr/>
          <p:nvPr/>
        </p:nvSpPr>
        <p:spPr>
          <a:xfrm>
            <a:off x="4872112" y="4260056"/>
            <a:ext cx="2872479" cy="1371600"/>
          </a:xfrm>
          <a:custGeom>
            <a:avLst/>
            <a:gdLst>
              <a:gd name="connsiteX0" fmla="*/ 0 w 3388816"/>
              <a:gd name="connsiteY0" fmla="*/ 0 h 2033289"/>
              <a:gd name="connsiteX1" fmla="*/ 3388816 w 3388816"/>
              <a:gd name="connsiteY1" fmla="*/ 0 h 2033289"/>
              <a:gd name="connsiteX2" fmla="*/ 3388816 w 3388816"/>
              <a:gd name="connsiteY2" fmla="*/ 2033289 h 2033289"/>
              <a:gd name="connsiteX3" fmla="*/ 0 w 3388816"/>
              <a:gd name="connsiteY3" fmla="*/ 2033289 h 2033289"/>
              <a:gd name="connsiteX4" fmla="*/ 0 w 3388816"/>
              <a:gd name="connsiteY4" fmla="*/ 0 h 203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816" h="2033289">
                <a:moveTo>
                  <a:pt x="0" y="0"/>
                </a:moveTo>
                <a:lnTo>
                  <a:pt x="3388816" y="0"/>
                </a:lnTo>
                <a:lnTo>
                  <a:pt x="3388816" y="2033289"/>
                </a:lnTo>
                <a:lnTo>
                  <a:pt x="0" y="2033289"/>
                </a:lnTo>
                <a:lnTo>
                  <a:pt x="0" y="0"/>
                </a:ln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74295" tIns="74295" rIns="74295" bIns="74295" numCol="1" spcCol="1270" anchor="ctr" anchorCtr="0">
            <a:noAutofit/>
          </a:bodyPr>
          <a:lstStyle/>
          <a:p>
            <a:pPr algn="ctr" defTabSz="866775">
              <a:lnSpc>
                <a:spcPct val="90000"/>
              </a:lnSpc>
              <a:spcBef>
                <a:spcPct val="0"/>
              </a:spcBef>
              <a:spcAft>
                <a:spcPts val="900"/>
              </a:spcAft>
              <a:defRPr/>
            </a:pPr>
            <a:r>
              <a:rPr lang="en-US" b="1">
                <a:solidFill>
                  <a:srgbClr val="FFFFFF"/>
                </a:solidFill>
                <a:latin typeface="Arial"/>
              </a:rPr>
              <a:t>Corrections</a:t>
            </a:r>
            <a:endParaRPr lang="en-US">
              <a:solidFill>
                <a:srgbClr val="FFFFFF"/>
              </a:solidFill>
              <a:latin typeface="Arial"/>
            </a:endParaRPr>
          </a:p>
        </p:txBody>
      </p:sp>
    </p:spTree>
    <p:extLst>
      <p:ext uri="{BB962C8B-B14F-4D97-AF65-F5344CB8AC3E}">
        <p14:creationId xmlns:p14="http://schemas.microsoft.com/office/powerpoint/2010/main" val="759425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D99FDE-59C4-46E4-948B-4A952A4CFE93}"/>
              </a:ext>
            </a:extLst>
          </p:cNvPr>
          <p:cNvSpPr>
            <a:spLocks noGrp="1"/>
          </p:cNvSpPr>
          <p:nvPr>
            <p:ph type="title"/>
          </p:nvPr>
        </p:nvSpPr>
        <p:spPr/>
        <p:txBody>
          <a:bodyPr/>
          <a:lstStyle/>
          <a:p>
            <a:r>
              <a:rPr lang="en-US"/>
              <a:t>Common Capabilities Across All Three Roles: </a:t>
            </a:r>
          </a:p>
        </p:txBody>
      </p:sp>
      <p:sp>
        <p:nvSpPr>
          <p:cNvPr id="15" name="Rectangle: Rounded Corners 14">
            <a:extLst>
              <a:ext uri="{FF2B5EF4-FFF2-40B4-BE49-F238E27FC236}">
                <a16:creationId xmlns:a16="http://schemas.microsoft.com/office/drawing/2014/main" id="{50C0F873-D7DA-4E13-B4C3-B91040945612}"/>
              </a:ext>
            </a:extLst>
          </p:cNvPr>
          <p:cNvSpPr/>
          <p:nvPr/>
        </p:nvSpPr>
        <p:spPr>
          <a:xfrm>
            <a:off x="3009900" y="2132495"/>
            <a:ext cx="6172200" cy="64565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17" name="Freeform: Shape 16">
            <a:extLst>
              <a:ext uri="{FF2B5EF4-FFF2-40B4-BE49-F238E27FC236}">
                <a16:creationId xmlns:a16="http://schemas.microsoft.com/office/drawing/2014/main" id="{B3C93B53-8EB5-4A2C-B2EA-BA32536D53CE}"/>
              </a:ext>
            </a:extLst>
          </p:cNvPr>
          <p:cNvSpPr/>
          <p:nvPr/>
        </p:nvSpPr>
        <p:spPr>
          <a:xfrm>
            <a:off x="3755637" y="2132495"/>
            <a:ext cx="5426463" cy="64565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333" tIns="68333" rIns="68333" bIns="68333" numCol="1" spcCol="1270" anchor="ctr" anchorCtr="0">
            <a:noAutofit/>
          </a:bodyPr>
          <a:lstStyle/>
          <a:p>
            <a:pPr defTabSz="733425">
              <a:lnSpc>
                <a:spcPct val="90000"/>
              </a:lnSpc>
              <a:spcBef>
                <a:spcPct val="0"/>
              </a:spcBef>
              <a:spcAft>
                <a:spcPct val="35000"/>
              </a:spcAft>
            </a:pPr>
            <a:r>
              <a:rPr lang="en-US" sz="2100"/>
              <a:t>Student Search</a:t>
            </a:r>
            <a:endParaRPr lang="en-US" sz="2100">
              <a:ea typeface="Calibri"/>
              <a:cs typeface="Calibri"/>
            </a:endParaRPr>
          </a:p>
        </p:txBody>
      </p:sp>
      <p:sp>
        <p:nvSpPr>
          <p:cNvPr id="18" name="Rectangle: Rounded Corners 17">
            <a:extLst>
              <a:ext uri="{FF2B5EF4-FFF2-40B4-BE49-F238E27FC236}">
                <a16:creationId xmlns:a16="http://schemas.microsoft.com/office/drawing/2014/main" id="{37C4C2C4-3D39-41B5-BCAB-92362B0EA9EC}"/>
              </a:ext>
            </a:extLst>
          </p:cNvPr>
          <p:cNvSpPr/>
          <p:nvPr/>
        </p:nvSpPr>
        <p:spPr>
          <a:xfrm>
            <a:off x="3009900" y="2939570"/>
            <a:ext cx="6172200" cy="64565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20" name="Freeform: Shape 19">
            <a:extLst>
              <a:ext uri="{FF2B5EF4-FFF2-40B4-BE49-F238E27FC236}">
                <a16:creationId xmlns:a16="http://schemas.microsoft.com/office/drawing/2014/main" id="{CFBFCD4E-2C01-47D8-A8B2-5AC091A332F5}"/>
              </a:ext>
            </a:extLst>
          </p:cNvPr>
          <p:cNvSpPr/>
          <p:nvPr/>
        </p:nvSpPr>
        <p:spPr>
          <a:xfrm>
            <a:off x="3755637" y="2939570"/>
            <a:ext cx="5426463" cy="64565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333" tIns="68333" rIns="68333" bIns="68333" numCol="1" spcCol="1270" anchor="ctr" anchorCtr="0">
            <a:noAutofit/>
          </a:bodyPr>
          <a:lstStyle/>
          <a:p>
            <a:pPr defTabSz="733425">
              <a:lnSpc>
                <a:spcPct val="90000"/>
              </a:lnSpc>
              <a:spcBef>
                <a:spcPct val="0"/>
              </a:spcBef>
              <a:spcAft>
                <a:spcPct val="35000"/>
              </a:spcAft>
            </a:pPr>
            <a:r>
              <a:rPr lang="en-US" sz="2100"/>
              <a:t>Student Test Activity Report</a:t>
            </a:r>
            <a:endParaRPr lang="en-US" sz="2100">
              <a:ea typeface="Calibri"/>
              <a:cs typeface="Calibri"/>
            </a:endParaRPr>
          </a:p>
        </p:txBody>
      </p:sp>
      <p:sp>
        <p:nvSpPr>
          <p:cNvPr id="21" name="Rectangle: Rounded Corners 20">
            <a:extLst>
              <a:ext uri="{FF2B5EF4-FFF2-40B4-BE49-F238E27FC236}">
                <a16:creationId xmlns:a16="http://schemas.microsoft.com/office/drawing/2014/main" id="{09B88448-7C8D-4C15-BE9B-A3B0FE2EAEEF}"/>
              </a:ext>
            </a:extLst>
          </p:cNvPr>
          <p:cNvSpPr/>
          <p:nvPr/>
        </p:nvSpPr>
        <p:spPr>
          <a:xfrm>
            <a:off x="3009900" y="3746644"/>
            <a:ext cx="6172200" cy="64565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23" name="Freeform: Shape 22">
            <a:extLst>
              <a:ext uri="{FF2B5EF4-FFF2-40B4-BE49-F238E27FC236}">
                <a16:creationId xmlns:a16="http://schemas.microsoft.com/office/drawing/2014/main" id="{449D5AC8-C075-4D17-A13E-94F313AA5B48}"/>
              </a:ext>
            </a:extLst>
          </p:cNvPr>
          <p:cNvSpPr/>
          <p:nvPr/>
        </p:nvSpPr>
        <p:spPr>
          <a:xfrm>
            <a:off x="3755637" y="3746644"/>
            <a:ext cx="5426463" cy="64565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333" tIns="68333" rIns="68333" bIns="68333" numCol="1" spcCol="1270" anchor="ctr" anchorCtr="0">
            <a:noAutofit/>
          </a:bodyPr>
          <a:lstStyle/>
          <a:p>
            <a:pPr defTabSz="733425">
              <a:lnSpc>
                <a:spcPct val="90000"/>
              </a:lnSpc>
              <a:spcBef>
                <a:spcPct val="0"/>
              </a:spcBef>
              <a:spcAft>
                <a:spcPct val="35000"/>
              </a:spcAft>
            </a:pPr>
            <a:r>
              <a:rPr lang="en-US" sz="2100"/>
              <a:t>Passers Report</a:t>
            </a:r>
            <a:endParaRPr lang="en-US" sz="2100">
              <a:ea typeface="Calibri"/>
              <a:cs typeface="Calibri"/>
            </a:endParaRPr>
          </a:p>
        </p:txBody>
      </p:sp>
      <p:sp>
        <p:nvSpPr>
          <p:cNvPr id="24" name="Rectangle: Rounded Corners 23">
            <a:extLst>
              <a:ext uri="{FF2B5EF4-FFF2-40B4-BE49-F238E27FC236}">
                <a16:creationId xmlns:a16="http://schemas.microsoft.com/office/drawing/2014/main" id="{9E4219C3-8FA1-40A9-A070-78BB25AE074F}"/>
              </a:ext>
            </a:extLst>
          </p:cNvPr>
          <p:cNvSpPr/>
          <p:nvPr/>
        </p:nvSpPr>
        <p:spPr>
          <a:xfrm>
            <a:off x="3009900" y="4553718"/>
            <a:ext cx="6172200" cy="64565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26" name="Freeform: Shape 25">
            <a:extLst>
              <a:ext uri="{FF2B5EF4-FFF2-40B4-BE49-F238E27FC236}">
                <a16:creationId xmlns:a16="http://schemas.microsoft.com/office/drawing/2014/main" id="{D8573D72-7989-443D-9374-DBE6F681F9F1}"/>
              </a:ext>
            </a:extLst>
          </p:cNvPr>
          <p:cNvSpPr/>
          <p:nvPr/>
        </p:nvSpPr>
        <p:spPr>
          <a:xfrm>
            <a:off x="3755637" y="4553718"/>
            <a:ext cx="5426463" cy="64565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333" tIns="68333" rIns="68333" bIns="68333" numCol="1" spcCol="1270" anchor="ctr" anchorCtr="0">
            <a:noAutofit/>
          </a:bodyPr>
          <a:lstStyle/>
          <a:p>
            <a:pPr defTabSz="733425">
              <a:lnSpc>
                <a:spcPct val="90000"/>
              </a:lnSpc>
              <a:spcBef>
                <a:spcPct val="0"/>
              </a:spcBef>
              <a:spcAft>
                <a:spcPct val="35000"/>
              </a:spcAft>
            </a:pPr>
            <a:r>
              <a:rPr lang="en-US" sz="2100"/>
              <a:t>Student Score Reports: GED Ready™</a:t>
            </a:r>
            <a:r>
              <a:rPr lang="en-US" sz="1350"/>
              <a:t> </a:t>
            </a:r>
            <a:r>
              <a:rPr lang="en-US" sz="2100"/>
              <a:t>and GED</a:t>
            </a:r>
            <a:r>
              <a:rPr lang="en-US" sz="2100" spc="-56" baseline="30000">
                <a:latin typeface="Arial"/>
                <a:cs typeface="Arial"/>
              </a:rPr>
              <a:t>®</a:t>
            </a:r>
            <a:r>
              <a:rPr lang="en-US" sz="2100"/>
              <a:t> operational tests </a:t>
            </a:r>
            <a:endParaRPr lang="en-US" sz="2100">
              <a:ea typeface="Calibri"/>
              <a:cs typeface="Calibri"/>
            </a:endParaRPr>
          </a:p>
        </p:txBody>
      </p:sp>
      <p:pic>
        <p:nvPicPr>
          <p:cNvPr id="5" name="Graphic 4" descr="Diploma roll with solid fill">
            <a:extLst>
              <a:ext uri="{FF2B5EF4-FFF2-40B4-BE49-F238E27FC236}">
                <a16:creationId xmlns:a16="http://schemas.microsoft.com/office/drawing/2014/main" id="{A53FADDF-7F2C-4CD8-A5F7-4939761B4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8349" y="4636515"/>
            <a:ext cx="480060" cy="480060"/>
          </a:xfrm>
          <a:prstGeom prst="rect">
            <a:avLst/>
          </a:prstGeom>
        </p:spPr>
      </p:pic>
      <p:pic>
        <p:nvPicPr>
          <p:cNvPr id="8" name="Graphic 7" descr="Document with solid fill">
            <a:extLst>
              <a:ext uri="{FF2B5EF4-FFF2-40B4-BE49-F238E27FC236}">
                <a16:creationId xmlns:a16="http://schemas.microsoft.com/office/drawing/2014/main" id="{A5A01A7E-0DB1-4A32-8315-C2DA8B2036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28349" y="3829441"/>
            <a:ext cx="480060" cy="480060"/>
          </a:xfrm>
          <a:prstGeom prst="rect">
            <a:avLst/>
          </a:prstGeom>
        </p:spPr>
      </p:pic>
      <p:pic>
        <p:nvPicPr>
          <p:cNvPr id="11" name="Graphic 10" descr="Pencil with solid fill">
            <a:extLst>
              <a:ext uri="{FF2B5EF4-FFF2-40B4-BE49-F238E27FC236}">
                <a16:creationId xmlns:a16="http://schemas.microsoft.com/office/drawing/2014/main" id="{9035D86C-E67D-414E-B576-A2ABEB56D0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8349" y="3022367"/>
            <a:ext cx="480060" cy="480060"/>
          </a:xfrm>
          <a:prstGeom prst="rect">
            <a:avLst/>
          </a:prstGeom>
        </p:spPr>
      </p:pic>
      <p:pic>
        <p:nvPicPr>
          <p:cNvPr id="13" name="Graphic 12" descr="Magnifying glass with solid fill">
            <a:extLst>
              <a:ext uri="{FF2B5EF4-FFF2-40B4-BE49-F238E27FC236}">
                <a16:creationId xmlns:a16="http://schemas.microsoft.com/office/drawing/2014/main" id="{CE60442B-CA81-4CD8-AE04-2C2DB08776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28349" y="2215292"/>
            <a:ext cx="480060" cy="480060"/>
          </a:xfrm>
          <a:prstGeom prst="rect">
            <a:avLst/>
          </a:prstGeom>
        </p:spPr>
      </p:pic>
      <p:sp>
        <p:nvSpPr>
          <p:cNvPr id="16" name="Slide Number Placeholder 3">
            <a:extLst>
              <a:ext uri="{FF2B5EF4-FFF2-40B4-BE49-F238E27FC236}">
                <a16:creationId xmlns:a16="http://schemas.microsoft.com/office/drawing/2014/main" id="{B8E35CA3-15E4-49D1-A7F4-89314710BBF1}"/>
              </a:ext>
            </a:extLst>
          </p:cNvPr>
          <p:cNvSpPr>
            <a:spLocks noGrp="1"/>
          </p:cNvSpPr>
          <p:nvPr>
            <p:ph type="sldNum" idx="12"/>
          </p:nvPr>
        </p:nvSpPr>
        <p:spPr>
          <a:xfrm>
            <a:off x="1823081" y="5729013"/>
            <a:ext cx="1543050" cy="163553"/>
          </a:xfrm>
        </p:spPr>
        <p:txBody>
          <a:bodyPr/>
          <a:lstStyle/>
          <a:p>
            <a:pPr lvl="0"/>
            <a:fld id="{00000000-1234-1234-1234-123412341234}" type="slidenum">
              <a:rPr lang="en-US" smtClean="0"/>
              <a:pPr lvl="0"/>
              <a:t>46</a:t>
            </a:fld>
            <a:endParaRPr lang="en-US"/>
          </a:p>
        </p:txBody>
      </p:sp>
    </p:spTree>
    <p:extLst>
      <p:ext uri="{BB962C8B-B14F-4D97-AF65-F5344CB8AC3E}">
        <p14:creationId xmlns:p14="http://schemas.microsoft.com/office/powerpoint/2010/main" val="596993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a:xfrm>
            <a:off x="1984443" y="899268"/>
            <a:ext cx="9484467" cy="1029544"/>
          </a:xfrm>
        </p:spPr>
        <p:txBody>
          <a:bodyPr>
            <a:noAutofit/>
          </a:bodyPr>
          <a:lstStyle/>
          <a:p>
            <a:r>
              <a:rPr lang="en-US" dirty="0">
                <a:latin typeface="Arial"/>
                <a:cs typeface="Arial"/>
              </a:rPr>
              <a:t>GED Manager™ Access – Home Screen</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47</a:t>
            </a:fld>
            <a:endParaRPr lang="en-US"/>
          </a:p>
        </p:txBody>
      </p:sp>
      <p:sp>
        <p:nvSpPr>
          <p:cNvPr id="2" name="TextBox 1">
            <a:extLst>
              <a:ext uri="{FF2B5EF4-FFF2-40B4-BE49-F238E27FC236}">
                <a16:creationId xmlns:a16="http://schemas.microsoft.com/office/drawing/2014/main" id="{F8F7B4A8-3C4E-4D57-86B6-615577426D60}"/>
              </a:ext>
            </a:extLst>
          </p:cNvPr>
          <p:cNvSpPr txBox="1"/>
          <p:nvPr/>
        </p:nvSpPr>
        <p:spPr>
          <a:xfrm>
            <a:off x="7110519" y="3415653"/>
            <a:ext cx="1273967" cy="1651093"/>
          </a:xfrm>
          <a:prstGeom prst="rect">
            <a:avLst/>
          </a:prstGeom>
          <a:noFill/>
        </p:spPr>
        <p:txBody>
          <a:bodyPr wrap="square" rtlCol="0">
            <a:spAutoFit/>
          </a:bodyPr>
          <a:lstStyle/>
          <a:p>
            <a:pPr algn="ctr"/>
            <a:r>
              <a:rPr lang="en-US" sz="1013">
                <a:solidFill>
                  <a:schemeClr val="bg1"/>
                </a:solidFill>
                <a:latin typeface="Arial" panose="020B0604020202020204" pitchFamily="34" charset="0"/>
                <a:cs typeface="Arial" panose="020B0604020202020204" pitchFamily="34" charset="0"/>
              </a:rPr>
              <a:t>For a better experience while using GED Manager, we recommend that you open GED Manager in Google Chrome or Firefox. </a:t>
            </a:r>
          </a:p>
          <a:p>
            <a:endParaRPr lang="es-MX" sz="1013"/>
          </a:p>
        </p:txBody>
      </p:sp>
      <p:pic>
        <p:nvPicPr>
          <p:cNvPr id="6" name="Graphic 5" descr="Research">
            <a:extLst>
              <a:ext uri="{FF2B5EF4-FFF2-40B4-BE49-F238E27FC236}">
                <a16:creationId xmlns:a16="http://schemas.microsoft.com/office/drawing/2014/main" id="{F70FBF5A-5AC1-469A-BAF3-54E7B5F955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3180" y="1693172"/>
            <a:ext cx="266455" cy="266455"/>
          </a:xfrm>
          <a:prstGeom prst="rect">
            <a:avLst/>
          </a:prstGeom>
        </p:spPr>
      </p:pic>
      <p:pic>
        <p:nvPicPr>
          <p:cNvPr id="7" name="Picture 6">
            <a:extLst>
              <a:ext uri="{FF2B5EF4-FFF2-40B4-BE49-F238E27FC236}">
                <a16:creationId xmlns:a16="http://schemas.microsoft.com/office/drawing/2014/main" id="{199AAC57-9B78-4339-891D-CFFD49E21A56}"/>
              </a:ext>
            </a:extLst>
          </p:cNvPr>
          <p:cNvPicPr>
            <a:picLocks noChangeAspect="1"/>
          </p:cNvPicPr>
          <p:nvPr/>
        </p:nvPicPr>
        <p:blipFill>
          <a:blip r:embed="rId7"/>
          <a:stretch>
            <a:fillRect/>
          </a:stretch>
        </p:blipFill>
        <p:spPr>
          <a:xfrm>
            <a:off x="2779310" y="1969055"/>
            <a:ext cx="6633383" cy="2982797"/>
          </a:xfrm>
          <a:prstGeom prst="rect">
            <a:avLst/>
          </a:prstGeom>
          <a:ln w="28575">
            <a:solidFill>
              <a:schemeClr val="accent1"/>
            </a:solidFill>
          </a:ln>
        </p:spPr>
      </p:pic>
      <p:pic>
        <p:nvPicPr>
          <p:cNvPr id="9" name="Audio 8">
            <a:hlinkClick r:id="" action="ppaction://media"/>
            <a:extLst>
              <a:ext uri="{FF2B5EF4-FFF2-40B4-BE49-F238E27FC236}">
                <a16:creationId xmlns:a16="http://schemas.microsoft.com/office/drawing/2014/main" id="{C1619C64-FDB9-01D5-B41F-C67EF5A2F0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6375" y="4929188"/>
            <a:ext cx="342900" cy="342900"/>
          </a:xfrm>
          <a:prstGeom prst="rect">
            <a:avLst/>
          </a:prstGeom>
        </p:spPr>
      </p:pic>
      <p:sp>
        <p:nvSpPr>
          <p:cNvPr id="3" name="Arrow: Left 2">
            <a:extLst>
              <a:ext uri="{FF2B5EF4-FFF2-40B4-BE49-F238E27FC236}">
                <a16:creationId xmlns:a16="http://schemas.microsoft.com/office/drawing/2014/main" id="{CAD10DA6-6A0D-B6A4-78A3-ABC7E0C42F7A}"/>
              </a:ext>
            </a:extLst>
          </p:cNvPr>
          <p:cNvSpPr/>
          <p:nvPr/>
        </p:nvSpPr>
        <p:spPr>
          <a:xfrm>
            <a:off x="3702056" y="3570632"/>
            <a:ext cx="733806" cy="36347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37854592"/>
      </p:ext>
    </p:extLst>
  </p:cSld>
  <p:clrMapOvr>
    <a:masterClrMapping/>
  </p:clrMapOvr>
  <mc:AlternateContent xmlns:mc="http://schemas.openxmlformats.org/markup-compatibility/2006" xmlns:p14="http://schemas.microsoft.com/office/powerpoint/2010/main">
    <mc:Choice Requires="p14">
      <p:transition spd="slow" p14:dur="2000" advTm="11712"/>
    </mc:Choice>
    <mc:Fallback xmlns="">
      <p:transition spd="slow" advTm="1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C05F3-2D29-E1AA-E96F-A9181DAA7503}"/>
              </a:ext>
            </a:extLst>
          </p:cNvPr>
          <p:cNvSpPr>
            <a:spLocks noGrp="1"/>
          </p:cNvSpPr>
          <p:nvPr>
            <p:ph type="title"/>
          </p:nvPr>
        </p:nvSpPr>
        <p:spPr>
          <a:xfrm>
            <a:off x="1825083" y="1251084"/>
            <a:ext cx="8513956" cy="545570"/>
          </a:xfrm>
        </p:spPr>
        <p:txBody>
          <a:bodyPr/>
          <a:lstStyle/>
          <a:p>
            <a:r>
              <a:rPr lang="en-US" dirty="0"/>
              <a:t>Who to Contact </a:t>
            </a:r>
          </a:p>
        </p:txBody>
      </p:sp>
      <p:pic>
        <p:nvPicPr>
          <p:cNvPr id="6" name="Content Placeholder 5">
            <a:extLst>
              <a:ext uri="{FF2B5EF4-FFF2-40B4-BE49-F238E27FC236}">
                <a16:creationId xmlns:a16="http://schemas.microsoft.com/office/drawing/2014/main" id="{9C6AFDC7-7A97-915D-F665-272568834AF3}"/>
              </a:ext>
            </a:extLst>
          </p:cNvPr>
          <p:cNvPicPr>
            <a:picLocks noGrp="1" noChangeAspect="1"/>
          </p:cNvPicPr>
          <p:nvPr>
            <p:ph idx="1"/>
          </p:nvPr>
        </p:nvPicPr>
        <p:blipFill>
          <a:blip r:embed="rId2"/>
          <a:stretch>
            <a:fillRect/>
          </a:stretch>
        </p:blipFill>
        <p:spPr>
          <a:xfrm>
            <a:off x="2060028" y="2226469"/>
            <a:ext cx="8363608" cy="3036094"/>
          </a:xfrm>
        </p:spPr>
      </p:pic>
      <p:sp>
        <p:nvSpPr>
          <p:cNvPr id="4" name="Slide Number Placeholder 3">
            <a:extLst>
              <a:ext uri="{FF2B5EF4-FFF2-40B4-BE49-F238E27FC236}">
                <a16:creationId xmlns:a16="http://schemas.microsoft.com/office/drawing/2014/main" id="{7D6BFCEF-23C4-3AB4-5B50-104316EB0358}"/>
              </a:ext>
            </a:extLst>
          </p:cNvPr>
          <p:cNvSpPr>
            <a:spLocks noGrp="1"/>
          </p:cNvSpPr>
          <p:nvPr>
            <p:ph type="sldNum" sz="quarter" idx="12"/>
          </p:nvPr>
        </p:nvSpPr>
        <p:spPr/>
        <p:txBody>
          <a:bodyPr/>
          <a:lstStyle/>
          <a:p>
            <a:fld id="{BAE26A2A-DE5F-EA41-900F-AB5C4F1D9848}" type="slidenum">
              <a:rPr lang="en-US" smtClean="0"/>
              <a:t>48</a:t>
            </a:fld>
            <a:endParaRPr lang="en-US"/>
          </a:p>
        </p:txBody>
      </p:sp>
      <p:sp>
        <p:nvSpPr>
          <p:cNvPr id="8" name="TextBox 7">
            <a:extLst>
              <a:ext uri="{FF2B5EF4-FFF2-40B4-BE49-F238E27FC236}">
                <a16:creationId xmlns:a16="http://schemas.microsoft.com/office/drawing/2014/main" id="{5FDEEC6D-B1E9-4F2A-B2F0-7D31A1A047B2}"/>
              </a:ext>
            </a:extLst>
          </p:cNvPr>
          <p:cNvSpPr txBox="1"/>
          <p:nvPr/>
        </p:nvSpPr>
        <p:spPr>
          <a:xfrm>
            <a:off x="7041931" y="3332436"/>
            <a:ext cx="3297108" cy="300082"/>
          </a:xfrm>
          <a:prstGeom prst="rect">
            <a:avLst/>
          </a:prstGeom>
          <a:noFill/>
          <a:ln>
            <a:solidFill>
              <a:srgbClr val="FF0000"/>
            </a:solidFill>
          </a:ln>
        </p:spPr>
        <p:txBody>
          <a:bodyPr wrap="square" rtlCol="0">
            <a:spAutoFit/>
          </a:bodyPr>
          <a:lstStyle/>
          <a:p>
            <a:endParaRPr lang="en-US" sz="1350"/>
          </a:p>
        </p:txBody>
      </p:sp>
    </p:spTree>
    <p:extLst>
      <p:ext uri="{BB962C8B-B14F-4D97-AF65-F5344CB8AC3E}">
        <p14:creationId xmlns:p14="http://schemas.microsoft.com/office/powerpoint/2010/main" val="133067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B1306D70-2CC1-6E1C-F0E3-BCC6FFB09466}"/>
              </a:ext>
            </a:extLst>
          </p:cNvPr>
          <p:cNvSpPr>
            <a:spLocks noGrp="1"/>
          </p:cNvSpPr>
          <p:nvPr>
            <p:ph sz="half" idx="13"/>
          </p:nvPr>
        </p:nvSpPr>
        <p:spPr/>
        <p:txBody>
          <a:bodyPr>
            <a:normAutofit fontScale="92500" lnSpcReduction="20000"/>
          </a:bodyPr>
          <a:lstStyle/>
          <a:p>
            <a:r>
              <a:rPr lang="en-US"/>
              <a:t>Helpful Documents</a:t>
            </a:r>
          </a:p>
          <a:p>
            <a:r>
              <a:rPr lang="en-US">
                <a:effectLst/>
                <a:hlinkClick r:id="rId2" tooltip="Opens in a new window"/>
              </a:rPr>
              <a:t>GED Manager User Guide</a:t>
            </a:r>
            <a:endParaRPr lang="en-US">
              <a:effectLst/>
            </a:endParaRPr>
          </a:p>
          <a:p>
            <a:r>
              <a:rPr lang="en-US">
                <a:effectLst/>
                <a:hlinkClick r:id="rId3" tooltip="Opens in a new window"/>
              </a:rPr>
              <a:t>GED Direct vs Marketplace - Bulk Purchasing</a:t>
            </a:r>
            <a:endParaRPr lang="en-US">
              <a:effectLst/>
            </a:endParaRPr>
          </a:p>
          <a:p>
            <a:r>
              <a:rPr lang="en-US">
                <a:effectLst/>
                <a:hlinkClick r:id="rId4" tooltip="Opens in a new window"/>
              </a:rPr>
              <a:t>Finance and Billing Frequently Asked Questions</a:t>
            </a:r>
            <a:endParaRPr lang="en-US">
              <a:effectLst/>
            </a:endParaRPr>
          </a:p>
          <a:p>
            <a:r>
              <a:rPr lang="en-US">
                <a:effectLst/>
                <a:hlinkClick r:id="rId5" tooltip="Opens in a new window"/>
              </a:rPr>
              <a:t>Instructions for Testers to Claim Their GED Account Upon Release</a:t>
            </a:r>
            <a:endParaRPr lang="en-US">
              <a:effectLst/>
            </a:endParaRPr>
          </a:p>
          <a:p>
            <a:r>
              <a:rPr lang="en-US">
                <a:effectLst/>
                <a:hlinkClick r:id="rId6" tooltip="Opens in a new window"/>
              </a:rPr>
              <a:t>Manage Student/Student Search</a:t>
            </a:r>
            <a:endParaRPr lang="en-US">
              <a:effectLst/>
            </a:endParaRPr>
          </a:p>
          <a:p>
            <a:r>
              <a:rPr lang="en-US">
                <a:effectLst/>
                <a:hlinkClick r:id="rId7" tooltip="Opens in a new window"/>
              </a:rPr>
              <a:t>Creating Student Accounts</a:t>
            </a:r>
            <a:endParaRPr lang="en-US">
              <a:effectLst/>
            </a:endParaRPr>
          </a:p>
          <a:p>
            <a:r>
              <a:rPr lang="en-US">
                <a:effectLst/>
                <a:hlinkClick r:id="rId8" tooltip="Opens in a new window"/>
              </a:rPr>
              <a:t>Passers Report</a:t>
            </a:r>
            <a:endParaRPr lang="en-US">
              <a:effectLst/>
            </a:endParaRPr>
          </a:p>
          <a:p>
            <a:r>
              <a:rPr lang="en-US">
                <a:effectLst/>
                <a:hlinkClick r:id="rId9" tooltip="Opens in a new window"/>
              </a:rPr>
              <a:t>Accessing Account After Release</a:t>
            </a:r>
            <a:endParaRPr lang="en-US">
              <a:effectLst/>
            </a:endParaRPr>
          </a:p>
          <a:p>
            <a:r>
              <a:rPr lang="en-US">
                <a:effectLst/>
                <a:hlinkClick r:id="rId10" tooltip="Opens in a new window"/>
              </a:rPr>
              <a:t>Releasing Student From Program</a:t>
            </a:r>
            <a:endParaRPr lang="en-US">
              <a:effectLst/>
            </a:endParaRPr>
          </a:p>
          <a:p>
            <a:r>
              <a:rPr lang="en-US">
                <a:effectLst/>
                <a:hlinkClick r:id="rId11" tooltip="Opens in a new window"/>
              </a:rPr>
              <a:t>Scheduling DOC Students</a:t>
            </a:r>
            <a:endParaRPr lang="en-US">
              <a:effectLst/>
            </a:endParaRPr>
          </a:p>
          <a:p>
            <a:pPr marL="0" indent="0">
              <a:buNone/>
            </a:pPr>
            <a:endParaRPr lang="en-US">
              <a:effectLst/>
            </a:endParaRPr>
          </a:p>
        </p:txBody>
      </p:sp>
      <p:sp>
        <p:nvSpPr>
          <p:cNvPr id="13" name="Title 12">
            <a:extLst>
              <a:ext uri="{FF2B5EF4-FFF2-40B4-BE49-F238E27FC236}">
                <a16:creationId xmlns:a16="http://schemas.microsoft.com/office/drawing/2014/main" id="{0CD818BC-3154-1652-BB44-8F04C5B0C23D}"/>
              </a:ext>
            </a:extLst>
          </p:cNvPr>
          <p:cNvSpPr>
            <a:spLocks noGrp="1"/>
          </p:cNvSpPr>
          <p:nvPr>
            <p:ph type="title"/>
          </p:nvPr>
        </p:nvSpPr>
        <p:spPr/>
        <p:txBody>
          <a:bodyPr/>
          <a:lstStyle/>
          <a:p>
            <a:r>
              <a:rPr lang="en-US" dirty="0">
                <a:latin typeface="Arial"/>
                <a:cs typeface="Arial"/>
              </a:rPr>
              <a:t>GED Manager™ Home Page </a:t>
            </a:r>
          </a:p>
        </p:txBody>
      </p:sp>
      <p:sp>
        <p:nvSpPr>
          <p:cNvPr id="4" name="Slide Number Placeholder 3">
            <a:extLst>
              <a:ext uri="{FF2B5EF4-FFF2-40B4-BE49-F238E27FC236}">
                <a16:creationId xmlns:a16="http://schemas.microsoft.com/office/drawing/2014/main" id="{88C2AA90-3448-191D-329B-DAE239566289}"/>
              </a:ext>
            </a:extLst>
          </p:cNvPr>
          <p:cNvSpPr>
            <a:spLocks noGrp="1"/>
          </p:cNvSpPr>
          <p:nvPr>
            <p:ph type="sldNum" sz="quarter" idx="12"/>
          </p:nvPr>
        </p:nvSpPr>
        <p:spPr/>
        <p:txBody>
          <a:bodyPr/>
          <a:lstStyle/>
          <a:p>
            <a:fld id="{BAE26A2A-DE5F-EA41-900F-AB5C4F1D9848}" type="slidenum">
              <a:rPr lang="en-US" smtClean="0"/>
              <a:t>49</a:t>
            </a:fld>
            <a:endParaRPr lang="en-US"/>
          </a:p>
        </p:txBody>
      </p:sp>
      <p:sp>
        <p:nvSpPr>
          <p:cNvPr id="16" name="Content Placeholder 15">
            <a:extLst>
              <a:ext uri="{FF2B5EF4-FFF2-40B4-BE49-F238E27FC236}">
                <a16:creationId xmlns:a16="http://schemas.microsoft.com/office/drawing/2014/main" id="{6BB8594A-673E-7320-4474-F2E8781D6586}"/>
              </a:ext>
            </a:extLst>
          </p:cNvPr>
          <p:cNvSpPr>
            <a:spLocks noGrp="1"/>
          </p:cNvSpPr>
          <p:nvPr>
            <p:ph sz="half" idx="1"/>
          </p:nvPr>
        </p:nvSpPr>
        <p:spPr/>
        <p:txBody>
          <a:bodyPr>
            <a:normAutofit lnSpcReduction="10000"/>
          </a:bodyPr>
          <a:lstStyle/>
          <a:p>
            <a:r>
              <a:rPr lang="en-US"/>
              <a:t>Helpful Links</a:t>
            </a:r>
          </a:p>
          <a:p>
            <a:r>
              <a:rPr lang="en-US">
                <a:effectLst/>
                <a:hlinkClick r:id="rId12" tooltip="Opens in a new window"/>
              </a:rPr>
              <a:t>Jurisdiction Testing Policies</a:t>
            </a:r>
            <a:endParaRPr lang="en-US">
              <a:effectLst/>
            </a:endParaRPr>
          </a:p>
          <a:p>
            <a:r>
              <a:rPr lang="en-US">
                <a:effectLst/>
                <a:highlight>
                  <a:srgbClr val="FFFF00"/>
                </a:highlight>
                <a:hlinkClick r:id="rId13" tooltip="Opens in a new window"/>
              </a:rPr>
              <a:t>Corrections GED Manager Training Video</a:t>
            </a:r>
            <a:endParaRPr lang="en-US">
              <a:effectLst/>
              <a:highlight>
                <a:srgbClr val="FFFF00"/>
              </a:highlight>
            </a:endParaRPr>
          </a:p>
          <a:p>
            <a:r>
              <a:rPr lang="en-US">
                <a:effectLst/>
                <a:hlinkClick r:id="rId14" tooltip="Opens in a new window"/>
              </a:rPr>
              <a:t>"How to Guides" for Test Centers</a:t>
            </a:r>
            <a:endParaRPr lang="en-US">
              <a:effectLst/>
            </a:endParaRPr>
          </a:p>
          <a:p>
            <a:r>
              <a:rPr lang="en-US">
                <a:effectLst/>
                <a:hlinkClick r:id="rId15" tooltip="Opens in a new window"/>
              </a:rPr>
              <a:t>Student Study Guides</a:t>
            </a:r>
            <a:endParaRPr lang="en-US">
              <a:effectLst/>
            </a:endParaRPr>
          </a:p>
          <a:p>
            <a:r>
              <a:rPr lang="en-US">
                <a:effectLst/>
                <a:hlinkClick r:id="rId16" tooltip="Opens in a new window"/>
              </a:rPr>
              <a:t>GED Ready ER Scoring Tool - English</a:t>
            </a:r>
            <a:endParaRPr lang="en-US">
              <a:effectLst/>
            </a:endParaRPr>
          </a:p>
          <a:p>
            <a:r>
              <a:rPr lang="en-US">
                <a:effectLst/>
                <a:hlinkClick r:id="rId16" tooltip="Opens in a new window"/>
              </a:rPr>
              <a:t>GED Ready ER Scoring Tool - Spanish</a:t>
            </a:r>
            <a:endParaRPr lang="en-US">
              <a:effectLst/>
            </a:endParaRPr>
          </a:p>
          <a:p>
            <a:r>
              <a:rPr lang="en-US">
                <a:effectLst/>
                <a:hlinkClick r:id="rId17" tooltip="Opens in a new window"/>
              </a:rPr>
              <a:t>Tips for successful password resets</a:t>
            </a:r>
            <a:endParaRPr lang="en-US">
              <a:effectLst/>
            </a:endParaRPr>
          </a:p>
          <a:p>
            <a:r>
              <a:rPr lang="en-US">
                <a:effectLst/>
                <a:hlinkClick r:id="rId18" tooltip="Opens in a new window"/>
              </a:rPr>
              <a:t>GED Direct Info</a:t>
            </a:r>
            <a:endParaRPr lang="en-US">
              <a:effectLst/>
            </a:endParaRPr>
          </a:p>
          <a:p>
            <a:r>
              <a:rPr lang="en-US">
                <a:effectLst/>
                <a:hlinkClick r:id="rId19" tooltip="Opens in a new window"/>
              </a:rPr>
              <a:t>GED Direct Training Video</a:t>
            </a:r>
            <a:endParaRPr lang="en-US">
              <a:effectLst/>
            </a:endParaRPr>
          </a:p>
        </p:txBody>
      </p:sp>
    </p:spTree>
    <p:extLst>
      <p:ext uri="{BB962C8B-B14F-4D97-AF65-F5344CB8AC3E}">
        <p14:creationId xmlns:p14="http://schemas.microsoft.com/office/powerpoint/2010/main" val="3537569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2024 Pass Rates by Subject – Correctional Test-takers</a:t>
            </a:r>
          </a:p>
        </p:txBody>
      </p:sp>
      <p:sp>
        <p:nvSpPr>
          <p:cNvPr id="3" name="Content Placeholder 2"/>
          <p:cNvSpPr>
            <a:spLocks noGrp="1"/>
          </p:cNvSpPr>
          <p:nvPr>
            <p:ph idx="1"/>
          </p:nvPr>
        </p:nvSpPr>
        <p:spPr/>
        <p:txBody>
          <a:bodyPr/>
          <a:lstStyle/>
          <a:p>
            <a:pPr>
              <a:buNone/>
            </a:pPr>
            <a:r>
              <a:rPr lang="en-US" dirty="0"/>
              <a:t>Pass Rates by Subject Area  </a:t>
            </a:r>
          </a:p>
          <a:p>
            <a:r>
              <a:rPr lang="en-US" sz="2800" b="1" dirty="0">
                <a:solidFill>
                  <a:srgbClr val="0070C0"/>
                </a:solidFill>
              </a:rPr>
              <a:t>Math: 71% </a:t>
            </a:r>
          </a:p>
          <a:p>
            <a:r>
              <a:rPr lang="en-US" sz="2800" b="1" dirty="0">
                <a:solidFill>
                  <a:srgbClr val="0070C0"/>
                </a:solidFill>
              </a:rPr>
              <a:t>RLA: 76% </a:t>
            </a:r>
          </a:p>
          <a:p>
            <a:r>
              <a:rPr lang="en-US" sz="2800" b="1" dirty="0">
                <a:solidFill>
                  <a:srgbClr val="0070C0"/>
                </a:solidFill>
              </a:rPr>
              <a:t>Science: 83%</a:t>
            </a:r>
          </a:p>
          <a:p>
            <a:r>
              <a:rPr lang="en-US" sz="2800" b="1" dirty="0">
                <a:solidFill>
                  <a:srgbClr val="0070C0"/>
                </a:solidFill>
              </a:rPr>
              <a:t>Social Studies: 79% </a:t>
            </a:r>
          </a:p>
          <a:p>
            <a:pPr marL="0" indent="0">
              <a:buNone/>
            </a:pPr>
            <a:endParaRPr lang="en-US" b="1" dirty="0">
              <a:solidFill>
                <a:srgbClr val="0070C0"/>
              </a:solidFill>
            </a:endParaRPr>
          </a:p>
        </p:txBody>
      </p:sp>
      <p:sp>
        <p:nvSpPr>
          <p:cNvPr id="4" name="Slide Number Placeholder 3"/>
          <p:cNvSpPr>
            <a:spLocks noGrp="1"/>
          </p:cNvSpPr>
          <p:nvPr>
            <p:ph type="sldNum" sz="quarter" idx="12"/>
          </p:nvPr>
        </p:nvSpPr>
        <p:spPr/>
        <p:txBody>
          <a:bodyPr/>
          <a:lstStyle/>
          <a:p>
            <a:fld id="{A0787430-367F-844C-868B-A0250E95AAAB}" type="slidenum">
              <a:rPr lang="en-US" smtClean="0"/>
              <a:pPr/>
              <a:t>5</a:t>
            </a:fld>
            <a:endParaRPr lang="en-US"/>
          </a:p>
        </p:txBody>
      </p:sp>
    </p:spTree>
    <p:extLst>
      <p:ext uri="{BB962C8B-B14F-4D97-AF65-F5344CB8AC3E}">
        <p14:creationId xmlns:p14="http://schemas.microsoft.com/office/powerpoint/2010/main" val="2462145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C24C14-8315-053D-1870-B19E85C69762}"/>
              </a:ext>
            </a:extLst>
          </p:cNvPr>
          <p:cNvPicPr>
            <a:picLocks noChangeAspect="1"/>
          </p:cNvPicPr>
          <p:nvPr/>
        </p:nvPicPr>
        <p:blipFill>
          <a:blip r:embed="rId2"/>
          <a:stretch>
            <a:fillRect/>
          </a:stretch>
        </p:blipFill>
        <p:spPr>
          <a:xfrm>
            <a:off x="2193161" y="2591602"/>
            <a:ext cx="7334627" cy="2533781"/>
          </a:xfrm>
          <a:prstGeom prst="rect">
            <a:avLst/>
          </a:prstGeom>
        </p:spPr>
      </p:pic>
      <p:sp>
        <p:nvSpPr>
          <p:cNvPr id="6" name="TextBox 5">
            <a:extLst>
              <a:ext uri="{FF2B5EF4-FFF2-40B4-BE49-F238E27FC236}">
                <a16:creationId xmlns:a16="http://schemas.microsoft.com/office/drawing/2014/main" id="{39D816F1-76F9-74BA-2AD4-77D728A36F7B}"/>
              </a:ext>
            </a:extLst>
          </p:cNvPr>
          <p:cNvSpPr txBox="1"/>
          <p:nvPr/>
        </p:nvSpPr>
        <p:spPr>
          <a:xfrm>
            <a:off x="2193159" y="1356015"/>
            <a:ext cx="6629827" cy="124649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As of July 2024, Corrections Officers will be able to move a student to any Program in their Jurisdiction, even if they aren’t associated (don’t have access) to that Program.</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To move a student to a different Program, from Student Detail click Edit</a:t>
            </a:r>
          </a:p>
        </p:txBody>
      </p:sp>
    </p:spTree>
    <p:extLst>
      <p:ext uri="{BB962C8B-B14F-4D97-AF65-F5344CB8AC3E}">
        <p14:creationId xmlns:p14="http://schemas.microsoft.com/office/powerpoint/2010/main" val="355510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D816F1-76F9-74BA-2AD4-77D728A36F7B}"/>
              </a:ext>
            </a:extLst>
          </p:cNvPr>
          <p:cNvSpPr txBox="1"/>
          <p:nvPr/>
        </p:nvSpPr>
        <p:spPr>
          <a:xfrm>
            <a:off x="2193160" y="1356015"/>
            <a:ext cx="684383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Program dropdown will contain all Programs in your jurisdiction, even if you are not associated with the Program.</a:t>
            </a:r>
          </a:p>
        </p:txBody>
      </p:sp>
      <p:pic>
        <p:nvPicPr>
          <p:cNvPr id="3" name="Picture 2">
            <a:extLst>
              <a:ext uri="{FF2B5EF4-FFF2-40B4-BE49-F238E27FC236}">
                <a16:creationId xmlns:a16="http://schemas.microsoft.com/office/drawing/2014/main" id="{11424C9D-7EC1-51BD-5778-D96DC9F84906}"/>
              </a:ext>
            </a:extLst>
          </p:cNvPr>
          <p:cNvPicPr>
            <a:picLocks noChangeAspect="1"/>
          </p:cNvPicPr>
          <p:nvPr/>
        </p:nvPicPr>
        <p:blipFill>
          <a:blip r:embed="rId2"/>
          <a:stretch>
            <a:fillRect/>
          </a:stretch>
        </p:blipFill>
        <p:spPr>
          <a:xfrm>
            <a:off x="2193160" y="1954266"/>
            <a:ext cx="7723909" cy="3664834"/>
          </a:xfrm>
          <a:prstGeom prst="rect">
            <a:avLst/>
          </a:prstGeom>
        </p:spPr>
      </p:pic>
    </p:spTree>
    <p:extLst>
      <p:ext uri="{BB962C8B-B14F-4D97-AF65-F5344CB8AC3E}">
        <p14:creationId xmlns:p14="http://schemas.microsoft.com/office/powerpoint/2010/main" val="3566246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D816F1-76F9-74BA-2AD4-77D728A36F7B}"/>
              </a:ext>
            </a:extLst>
          </p:cNvPr>
          <p:cNvSpPr txBox="1"/>
          <p:nvPr/>
        </p:nvSpPr>
        <p:spPr>
          <a:xfrm>
            <a:off x="2193160" y="1356013"/>
            <a:ext cx="6084932"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Select the Program you want to move the student into and click Save/Return.</a:t>
            </a:r>
          </a:p>
        </p:txBody>
      </p:sp>
      <p:pic>
        <p:nvPicPr>
          <p:cNvPr id="4" name="Picture 3">
            <a:extLst>
              <a:ext uri="{FF2B5EF4-FFF2-40B4-BE49-F238E27FC236}">
                <a16:creationId xmlns:a16="http://schemas.microsoft.com/office/drawing/2014/main" id="{EFEF1FBC-1F47-1A88-54B8-735834F29B16}"/>
              </a:ext>
            </a:extLst>
          </p:cNvPr>
          <p:cNvPicPr>
            <a:picLocks noChangeAspect="1"/>
          </p:cNvPicPr>
          <p:nvPr/>
        </p:nvPicPr>
        <p:blipFill>
          <a:blip r:embed="rId2"/>
          <a:stretch>
            <a:fillRect/>
          </a:stretch>
        </p:blipFill>
        <p:spPr>
          <a:xfrm>
            <a:off x="2193159" y="2019462"/>
            <a:ext cx="6162992" cy="2195625"/>
          </a:xfrm>
          <a:prstGeom prst="rect">
            <a:avLst/>
          </a:prstGeom>
        </p:spPr>
      </p:pic>
    </p:spTree>
    <p:extLst>
      <p:ext uri="{BB962C8B-B14F-4D97-AF65-F5344CB8AC3E}">
        <p14:creationId xmlns:p14="http://schemas.microsoft.com/office/powerpoint/2010/main" val="4240912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D816F1-76F9-74BA-2AD4-77D728A36F7B}"/>
              </a:ext>
            </a:extLst>
          </p:cNvPr>
          <p:cNvSpPr txBox="1"/>
          <p:nvPr/>
        </p:nvSpPr>
        <p:spPr>
          <a:xfrm>
            <a:off x="2193160" y="1356014"/>
            <a:ext cx="6084932" cy="123110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Because you no longer have access to that student (after moving them into a Program you don’t have access to), you will return to the Student Search page.</a:t>
            </a:r>
          </a:p>
          <a:p>
            <a:endParaRPr lang="en-US" sz="2000" dirty="0"/>
          </a:p>
        </p:txBody>
      </p:sp>
      <p:pic>
        <p:nvPicPr>
          <p:cNvPr id="4" name="Picture 3">
            <a:extLst>
              <a:ext uri="{FF2B5EF4-FFF2-40B4-BE49-F238E27FC236}">
                <a16:creationId xmlns:a16="http://schemas.microsoft.com/office/drawing/2014/main" id="{9C5AA6F8-4B4C-6E6F-5FD8-156DD9DAF837}"/>
              </a:ext>
            </a:extLst>
          </p:cNvPr>
          <p:cNvPicPr>
            <a:picLocks noChangeAspect="1"/>
          </p:cNvPicPr>
          <p:nvPr/>
        </p:nvPicPr>
        <p:blipFill>
          <a:blip r:embed="rId2"/>
          <a:stretch>
            <a:fillRect/>
          </a:stretch>
        </p:blipFill>
        <p:spPr>
          <a:xfrm>
            <a:off x="2193161" y="2256560"/>
            <a:ext cx="8191997" cy="2229764"/>
          </a:xfrm>
          <a:prstGeom prst="rect">
            <a:avLst/>
          </a:prstGeom>
        </p:spPr>
      </p:pic>
    </p:spTree>
    <p:extLst>
      <p:ext uri="{BB962C8B-B14F-4D97-AF65-F5344CB8AC3E}">
        <p14:creationId xmlns:p14="http://schemas.microsoft.com/office/powerpoint/2010/main" val="2111958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ormAutofit/>
          </a:bodyPr>
          <a:lstStyle/>
          <a:p>
            <a:r>
              <a:rPr lang="en-US" dirty="0">
                <a:latin typeface="Arial Bold" panose="020B0704020202020204" pitchFamily="34" charset="0"/>
                <a:cs typeface="Arial Bold" panose="020B0704020202020204" pitchFamily="34" charset="0"/>
              </a:rPr>
              <a:t>How to Release a Tester’s account from corrections</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a:xfrm>
            <a:off x="1825081" y="1681063"/>
            <a:ext cx="8513957" cy="2183721"/>
          </a:xfrm>
        </p:spPr>
        <p:txBody>
          <a:bodyPr vert="horz" lIns="91440" tIns="45720" rIns="91440" bIns="45720" rtlCol="0" anchor="t">
            <a:normAutofit/>
          </a:bodyPr>
          <a:lstStyle/>
          <a:p>
            <a:pPr marL="170815" indent="-170815"/>
            <a:r>
              <a:rPr lang="en-US" dirty="0"/>
              <a:t>If you know a Tester is going to be released and they know what email address they are going to use, follow these steps</a:t>
            </a:r>
            <a:endParaRPr lang="en-US"/>
          </a:p>
          <a:p>
            <a:pPr marL="513715" lvl="1" indent="-170815"/>
            <a:r>
              <a:rPr lang="en-US" dirty="0">
                <a:latin typeface="Arial"/>
                <a:cs typeface="Arial"/>
              </a:rPr>
              <a:t>Locate the Tester’s account in </a:t>
            </a:r>
            <a:r>
              <a:rPr lang="en-US" b="1" dirty="0">
                <a:solidFill>
                  <a:schemeClr val="accent5"/>
                </a:solidFill>
                <a:latin typeface="Arial"/>
                <a:cs typeface="Arial"/>
              </a:rPr>
              <a:t>GED Manager</a:t>
            </a:r>
            <a:r>
              <a:rPr lang="en-US" sz="1900" dirty="0">
                <a:solidFill>
                  <a:schemeClr val="accent5"/>
                </a:solidFill>
                <a:latin typeface="Aptos"/>
                <a:cs typeface="Arial"/>
              </a:rPr>
              <a:t>™</a:t>
            </a:r>
            <a:r>
              <a:rPr lang="en-US" dirty="0">
                <a:latin typeface="Arial"/>
                <a:cs typeface="Arial"/>
              </a:rPr>
              <a:t>. Once in their account, select the </a:t>
            </a:r>
            <a:r>
              <a:rPr lang="en-US" b="1" dirty="0">
                <a:solidFill>
                  <a:schemeClr val="accent5"/>
                </a:solidFill>
                <a:latin typeface="Arial"/>
                <a:cs typeface="Arial"/>
              </a:rPr>
              <a:t>“Release from Program” </a:t>
            </a:r>
            <a:r>
              <a:rPr lang="en-US" dirty="0">
                <a:latin typeface="Arial"/>
                <a:cs typeface="Arial"/>
              </a:rPr>
              <a:t>button</a:t>
            </a:r>
          </a:p>
          <a:p>
            <a:pPr marL="799465" lvl="1" indent="-457200">
              <a:buAutoNum type="alphaLcPeriod"/>
            </a:pPr>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54</a:t>
            </a:fld>
            <a:endParaRPr lang="en-US" dirty="0"/>
          </a:p>
        </p:txBody>
      </p:sp>
      <p:pic>
        <p:nvPicPr>
          <p:cNvPr id="23554" name="Picture 2" descr="https://lh6.googleusercontent.com/JZH93fPRYM1j2yf8qsoLA2fJSiiliUtsgl1iL-86eSrPTPHx0-uYWQXropngfNk2b7IT641YMq363FB1tA5gmJsjm_GI7C_IpfZDhT6Pb1FbGObbhNwFSx5VvN_YNn4sNSJEPe1Gj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124" y="3146804"/>
            <a:ext cx="7011873" cy="269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178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ormAutofit/>
          </a:bodyPr>
          <a:lstStyle/>
          <a:p>
            <a:r>
              <a:rPr lang="en-US" dirty="0">
                <a:latin typeface="Arial Bold" panose="020B0704020202020204" pitchFamily="34" charset="0"/>
                <a:cs typeface="Arial Bold" panose="020B0704020202020204" pitchFamily="34" charset="0"/>
              </a:rPr>
              <a:t>How to Release a Tester’s account from corrections continued….</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a:xfrm>
            <a:off x="1825084" y="4263117"/>
            <a:ext cx="8513957" cy="1807746"/>
          </a:xfrm>
        </p:spPr>
        <p:txBody>
          <a:bodyPr>
            <a:normAutofit fontScale="92500" lnSpcReduction="20000"/>
          </a:bodyPr>
          <a:lstStyle/>
          <a:p>
            <a:r>
              <a:rPr lang="en-US" dirty="0"/>
              <a:t>Enter a valid email address for the Tester, then click </a:t>
            </a:r>
            <a:r>
              <a:rPr lang="en-US" b="1" dirty="0">
                <a:solidFill>
                  <a:schemeClr val="accent5"/>
                </a:solidFill>
              </a:rPr>
              <a:t>“Save/Return”</a:t>
            </a:r>
          </a:p>
          <a:p>
            <a:r>
              <a:rPr lang="en-US" dirty="0"/>
              <a:t>Instruct the Tester to go to </a:t>
            </a:r>
            <a:r>
              <a:rPr lang="en-US" b="1" dirty="0">
                <a:solidFill>
                  <a:schemeClr val="accent5"/>
                </a:solidFill>
              </a:rPr>
              <a:t>GED.com</a:t>
            </a:r>
            <a:r>
              <a:rPr lang="en-US" dirty="0"/>
              <a:t> and click on </a:t>
            </a:r>
            <a:r>
              <a:rPr lang="en-US" b="1" dirty="0">
                <a:solidFill>
                  <a:schemeClr val="accent5"/>
                </a:solidFill>
              </a:rPr>
              <a:t>“Log In” </a:t>
            </a:r>
            <a:r>
              <a:rPr lang="en-US" dirty="0"/>
              <a:t>in the top right corner of the screen. They will need to enter their email address and select </a:t>
            </a:r>
            <a:r>
              <a:rPr lang="en-US" b="1" dirty="0">
                <a:solidFill>
                  <a:schemeClr val="accent5"/>
                </a:solidFill>
              </a:rPr>
              <a:t>“Forgot Password”</a:t>
            </a:r>
          </a:p>
          <a:p>
            <a:r>
              <a:rPr lang="en-US" dirty="0"/>
              <a:t>They will then receive an email to set their password</a:t>
            </a:r>
          </a:p>
          <a:p>
            <a:pPr marL="800083" lvl="1" indent="-457200">
              <a:buAutoNum type="alphaLcPeriod"/>
            </a:pPr>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55</a:t>
            </a:fld>
            <a:endParaRPr lang="en-US" dirty="0"/>
          </a:p>
        </p:txBody>
      </p:sp>
      <p:pic>
        <p:nvPicPr>
          <p:cNvPr id="25602" name="Picture 2" descr="https://lh5.googleusercontent.com/qvqbRze2HlKTPvuhSOYdW6-Q1l3DKD30q-ldDXDL840eGNzkUNdvc3SvLW6DElQazxXvmYQ_uT_afO9MhrZtzYBiJ5RlPFwkLWv4DenqxgtUxlHtTTIqe0Oro8SQ937b8jv2ktEA0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113" y="1735612"/>
            <a:ext cx="5707897" cy="233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26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4A13-444C-8CD7-147A-39D430AAA097}"/>
              </a:ext>
            </a:extLst>
          </p:cNvPr>
          <p:cNvSpPr>
            <a:spLocks noGrp="1"/>
          </p:cNvSpPr>
          <p:nvPr>
            <p:ph type="title"/>
          </p:nvPr>
        </p:nvSpPr>
        <p:spPr>
          <a:xfrm>
            <a:off x="1825083" y="525109"/>
            <a:ext cx="8513956" cy="1165587"/>
          </a:xfrm>
        </p:spPr>
        <p:txBody>
          <a:bodyPr anchor="t">
            <a:normAutofit fontScale="90000"/>
          </a:bodyPr>
          <a:lstStyle/>
          <a:p>
            <a:r>
              <a:rPr lang="en-US" dirty="0"/>
              <a:t>How to Guides available in our Educator Portal </a:t>
            </a:r>
            <a:br>
              <a:rPr lang="en-US" sz="2800" dirty="0"/>
            </a:br>
            <a:r>
              <a:rPr lang="en-US" sz="2000" dirty="0">
                <a:solidFill>
                  <a:schemeClr val="accent1"/>
                </a:solidFill>
              </a:rPr>
              <a:t>https://www.ged.com/educators-admins/test_admin/corrections/</a:t>
            </a:r>
          </a:p>
        </p:txBody>
      </p:sp>
      <p:pic>
        <p:nvPicPr>
          <p:cNvPr id="6" name="Content Placeholder 5">
            <a:extLst>
              <a:ext uri="{FF2B5EF4-FFF2-40B4-BE49-F238E27FC236}">
                <a16:creationId xmlns:a16="http://schemas.microsoft.com/office/drawing/2014/main" id="{86CD0EF1-B3DC-2D67-66A5-D84BEEE39D1A}"/>
              </a:ext>
            </a:extLst>
          </p:cNvPr>
          <p:cNvPicPr>
            <a:picLocks noGrp="1" noChangeAspect="1"/>
          </p:cNvPicPr>
          <p:nvPr>
            <p:ph idx="1"/>
          </p:nvPr>
        </p:nvPicPr>
        <p:blipFill>
          <a:blip r:embed="rId2"/>
          <a:stretch>
            <a:fillRect/>
          </a:stretch>
        </p:blipFill>
        <p:spPr>
          <a:xfrm>
            <a:off x="2661986" y="1694716"/>
            <a:ext cx="6131818" cy="4864058"/>
          </a:xfrm>
          <a:noFill/>
        </p:spPr>
      </p:pic>
      <p:sp>
        <p:nvSpPr>
          <p:cNvPr id="4" name="Slide Number Placeholder 3">
            <a:extLst>
              <a:ext uri="{FF2B5EF4-FFF2-40B4-BE49-F238E27FC236}">
                <a16:creationId xmlns:a16="http://schemas.microsoft.com/office/drawing/2014/main" id="{5004DD52-DACB-63DE-014B-E91197B055CF}"/>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56</a:t>
            </a:fld>
            <a:endParaRPr lang="en-US"/>
          </a:p>
        </p:txBody>
      </p:sp>
    </p:spTree>
    <p:extLst>
      <p:ext uri="{BB962C8B-B14F-4D97-AF65-F5344CB8AC3E}">
        <p14:creationId xmlns:p14="http://schemas.microsoft.com/office/powerpoint/2010/main" val="2896939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8BC5-04F2-FDE7-995D-2077FC0B48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2BA13B5-6E57-3DA4-B157-59932BDB8312}"/>
              </a:ext>
            </a:extLst>
          </p:cNvPr>
          <p:cNvSpPr>
            <a:spLocks noGrp="1"/>
          </p:cNvSpPr>
          <p:nvPr>
            <p:ph type="title"/>
          </p:nvPr>
        </p:nvSpPr>
        <p:spPr>
          <a:xfrm>
            <a:off x="401443" y="1579275"/>
            <a:ext cx="11270090" cy="2260742"/>
          </a:xfrm>
        </p:spPr>
        <p:txBody>
          <a:bodyPr>
            <a:normAutofit/>
          </a:bodyPr>
          <a:lstStyle/>
          <a:p>
            <a:r>
              <a:rPr lang="en-US" sz="4800" dirty="0"/>
              <a:t>GED Direct </a:t>
            </a:r>
            <a:br>
              <a:rPr lang="en-US" dirty="0"/>
            </a:br>
            <a:endParaRPr lang="en-US" dirty="0"/>
          </a:p>
        </p:txBody>
      </p:sp>
      <p:sp>
        <p:nvSpPr>
          <p:cNvPr id="6" name="Text Placeholder 5">
            <a:extLst>
              <a:ext uri="{FF2B5EF4-FFF2-40B4-BE49-F238E27FC236}">
                <a16:creationId xmlns:a16="http://schemas.microsoft.com/office/drawing/2014/main" id="{4787A059-33DF-6BD6-E0AC-9092DF1E12CF}"/>
              </a:ext>
            </a:extLst>
          </p:cNvPr>
          <p:cNvSpPr>
            <a:spLocks noGrp="1"/>
          </p:cNvSpPr>
          <p:nvPr>
            <p:ph type="body" idx="1"/>
          </p:nvPr>
        </p:nvSpPr>
        <p:spPr>
          <a:xfrm>
            <a:off x="401450" y="3293606"/>
            <a:ext cx="11270090" cy="2260741"/>
          </a:xfrm>
        </p:spPr>
        <p:txBody>
          <a:bodyPr>
            <a:normAutofit/>
          </a:bodyPr>
          <a:lstStyle/>
          <a:p>
            <a:r>
              <a:rPr lang="en-US" dirty="0"/>
              <a:t>A New Way to Purchase GED </a:t>
            </a:r>
            <a:r>
              <a:rPr lang="en-US" dirty="0" err="1"/>
              <a:t>Readys</a:t>
            </a:r>
            <a:endParaRPr lang="en-US" dirty="0"/>
          </a:p>
        </p:txBody>
      </p:sp>
      <p:sp>
        <p:nvSpPr>
          <p:cNvPr id="4" name="Slide Number Placeholder 3">
            <a:extLst>
              <a:ext uri="{FF2B5EF4-FFF2-40B4-BE49-F238E27FC236}">
                <a16:creationId xmlns:a16="http://schemas.microsoft.com/office/drawing/2014/main" id="{AA69CF09-1B07-D16E-D1CB-F32CBD55DC95}"/>
              </a:ext>
            </a:extLst>
          </p:cNvPr>
          <p:cNvSpPr>
            <a:spLocks noGrp="1"/>
          </p:cNvSpPr>
          <p:nvPr>
            <p:ph type="sldNum" sz="quarter" idx="10"/>
          </p:nvPr>
        </p:nvSpPr>
        <p:spPr/>
        <p:txBody>
          <a:bodyPr/>
          <a:lstStyle/>
          <a:p>
            <a:fld id="{BAE26A2A-DE5F-EA41-900F-AB5C4F1D9848}" type="slidenum">
              <a:rPr lang="en-US" smtClean="0"/>
              <a:t>57</a:t>
            </a:fld>
            <a:endParaRPr lang="en-US"/>
          </a:p>
        </p:txBody>
      </p:sp>
    </p:spTree>
    <p:extLst>
      <p:ext uri="{BB962C8B-B14F-4D97-AF65-F5344CB8AC3E}">
        <p14:creationId xmlns:p14="http://schemas.microsoft.com/office/powerpoint/2010/main" val="3514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097F0-1C9D-4EB0-A7FA-D0D2A5044520}"/>
              </a:ext>
            </a:extLst>
          </p:cNvPr>
          <p:cNvSpPr>
            <a:spLocks noGrp="1"/>
          </p:cNvSpPr>
          <p:nvPr>
            <p:ph sz="half" idx="13"/>
          </p:nvPr>
        </p:nvSpPr>
        <p:spPr>
          <a:xfrm>
            <a:off x="5316072" y="1758205"/>
            <a:ext cx="3784486" cy="3514931"/>
          </a:xfrm>
        </p:spPr>
        <p:txBody>
          <a:bodyPr wrap="square" anchor="t">
            <a:normAutofit/>
          </a:bodyPr>
          <a:lstStyle/>
          <a:p>
            <a:r>
              <a:rPr lang="en-US" sz="1500"/>
              <a:t>GED Ready voucher code spreadsheets are an administrative headache. </a:t>
            </a:r>
          </a:p>
          <a:p>
            <a:pPr lvl="1"/>
            <a:r>
              <a:rPr lang="en-US" sz="1500"/>
              <a:t>Difficult to distribute to educators</a:t>
            </a:r>
          </a:p>
          <a:p>
            <a:pPr lvl="1"/>
            <a:r>
              <a:rPr lang="en-US" sz="1500"/>
              <a:t>Difficult to maintain</a:t>
            </a:r>
          </a:p>
          <a:p>
            <a:pPr lvl="1"/>
            <a:r>
              <a:rPr lang="en-US" sz="1500"/>
              <a:t>Difficult to share codes with students (via email)</a:t>
            </a:r>
          </a:p>
          <a:p>
            <a:endParaRPr lang="en-US" sz="1500"/>
          </a:p>
          <a:p>
            <a:r>
              <a:rPr lang="en-US" sz="1500"/>
              <a:t>Expiring vouchers compound the headache. </a:t>
            </a:r>
          </a:p>
          <a:p>
            <a:r>
              <a:rPr lang="en-US" sz="1500"/>
              <a:t>Everyone spends too much time dealing with voucher codes.</a:t>
            </a:r>
          </a:p>
        </p:txBody>
      </p:sp>
      <p:sp>
        <p:nvSpPr>
          <p:cNvPr id="2" name="Title 1">
            <a:extLst>
              <a:ext uri="{FF2B5EF4-FFF2-40B4-BE49-F238E27FC236}">
                <a16:creationId xmlns:a16="http://schemas.microsoft.com/office/drawing/2014/main" id="{8D17B5F3-9149-4139-8941-CF44ADC2716A}"/>
              </a:ext>
            </a:extLst>
          </p:cNvPr>
          <p:cNvSpPr>
            <a:spLocks noGrp="1"/>
          </p:cNvSpPr>
          <p:nvPr>
            <p:ph type="title"/>
          </p:nvPr>
        </p:nvSpPr>
        <p:spPr>
          <a:xfrm>
            <a:off x="1054288" y="710674"/>
            <a:ext cx="6335287" cy="874190"/>
          </a:xfrm>
        </p:spPr>
        <p:txBody>
          <a:bodyPr wrap="square" anchor="t">
            <a:normAutofit/>
          </a:bodyPr>
          <a:lstStyle/>
          <a:p>
            <a:r>
              <a:rPr lang="en-US" dirty="0"/>
              <a:t>Problems to Solve</a:t>
            </a:r>
          </a:p>
        </p:txBody>
      </p:sp>
      <p:pic>
        <p:nvPicPr>
          <p:cNvPr id="9" name="Picture 8">
            <a:extLst>
              <a:ext uri="{FF2B5EF4-FFF2-40B4-BE49-F238E27FC236}">
                <a16:creationId xmlns:a16="http://schemas.microsoft.com/office/drawing/2014/main" id="{7FC3738B-D889-4034-B5DE-4D640B77476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914" r="27109" b="-2"/>
          <a:stretch/>
        </p:blipFill>
        <p:spPr>
          <a:xfrm>
            <a:off x="3030810" y="2366504"/>
            <a:ext cx="2202807" cy="2298333"/>
          </a:xfrm>
          <a:prstGeom prst="rect">
            <a:avLst/>
          </a:prstGeom>
          <a:noFill/>
          <a:ln>
            <a:solidFill>
              <a:schemeClr val="accent1">
                <a:shade val="50000"/>
              </a:schemeClr>
            </a:solidFill>
          </a:ln>
        </p:spPr>
      </p:pic>
      <p:sp>
        <p:nvSpPr>
          <p:cNvPr id="4" name="Slide Number Placeholder 3">
            <a:extLst>
              <a:ext uri="{FF2B5EF4-FFF2-40B4-BE49-F238E27FC236}">
                <a16:creationId xmlns:a16="http://schemas.microsoft.com/office/drawing/2014/main" id="{363AAD63-ADA1-4F56-AC11-1F51F74EEA93}"/>
              </a:ext>
            </a:extLst>
          </p:cNvPr>
          <p:cNvSpPr>
            <a:spLocks noGrp="1"/>
          </p:cNvSpPr>
          <p:nvPr>
            <p:ph type="sldNum" sz="quarter" idx="12"/>
          </p:nvPr>
        </p:nvSpPr>
        <p:spPr>
          <a:xfrm>
            <a:off x="2892812" y="5692379"/>
            <a:ext cx="1543050" cy="163553"/>
          </a:xfrm>
        </p:spPr>
        <p:txBody>
          <a:bodyPr wrap="square" anchor="b">
            <a:normAutofit/>
          </a:bodyPr>
          <a:lstStyle/>
          <a:p>
            <a:pPr>
              <a:spcAft>
                <a:spcPts val="450"/>
              </a:spcAft>
            </a:pPr>
            <a:fld id="{BAE26A2A-DE5F-EA41-900F-AB5C4F1D9848}" type="slidenum">
              <a:rPr lang="en-US" smtClean="0"/>
              <a:pPr>
                <a:spcAft>
                  <a:spcPts val="450"/>
                </a:spcAft>
              </a:pPr>
              <a:t>58</a:t>
            </a:fld>
            <a:endParaRPr lang="en-US"/>
          </a:p>
        </p:txBody>
      </p:sp>
      <p:sp>
        <p:nvSpPr>
          <p:cNvPr id="10" name="TextBox 9">
            <a:extLst>
              <a:ext uri="{FF2B5EF4-FFF2-40B4-BE49-F238E27FC236}">
                <a16:creationId xmlns:a16="http://schemas.microsoft.com/office/drawing/2014/main" id="{805FDE4F-9A58-406E-AD2B-D1C407C5D316}"/>
              </a:ext>
            </a:extLst>
          </p:cNvPr>
          <p:cNvSpPr txBox="1"/>
          <p:nvPr/>
        </p:nvSpPr>
        <p:spPr>
          <a:xfrm>
            <a:off x="3030810" y="4664837"/>
            <a:ext cx="2202807" cy="173124"/>
          </a:xfrm>
          <a:prstGeom prst="rect">
            <a:avLst/>
          </a:prstGeom>
          <a:solidFill>
            <a:srgbClr val="000000"/>
          </a:solidFill>
        </p:spPr>
        <p:txBody>
          <a:bodyPr wrap="square" rtlCol="0">
            <a:spAutoFit/>
          </a:bodyPr>
          <a:lstStyle/>
          <a:p>
            <a:pPr algn="r">
              <a:spcAft>
                <a:spcPts val="450"/>
              </a:spcAft>
            </a:pPr>
            <a:r>
              <a:rPr lang="en-US" sz="525">
                <a:solidFill>
                  <a:srgbClr val="FFFFFF"/>
                </a:solidFill>
                <a:hlinkClick r:id="rId3" tooltip="http://www.flickr.com/photos/peterhess/2976755407/">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525">
              <a:solidFill>
                <a:srgbClr val="FFFFFF"/>
              </a:solidFill>
            </a:endParaRPr>
          </a:p>
        </p:txBody>
      </p:sp>
    </p:spTree>
    <p:extLst>
      <p:ext uri="{BB962C8B-B14F-4D97-AF65-F5344CB8AC3E}">
        <p14:creationId xmlns:p14="http://schemas.microsoft.com/office/powerpoint/2010/main" val="3638578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CEA82-CCB4-4F21-A3A4-598EB079834C}"/>
              </a:ext>
            </a:extLst>
          </p:cNvPr>
          <p:cNvSpPr>
            <a:spLocks noGrp="1"/>
          </p:cNvSpPr>
          <p:nvPr>
            <p:ph type="title"/>
          </p:nvPr>
        </p:nvSpPr>
        <p:spPr/>
        <p:txBody>
          <a:bodyPr/>
          <a:lstStyle/>
          <a:p>
            <a:r>
              <a:rPr lang="en-US" dirty="0">
                <a:latin typeface="Arial"/>
                <a:cs typeface="Arial"/>
              </a:rPr>
              <a:t>Solution – GED Ready</a:t>
            </a:r>
            <a:r>
              <a:rPr lang="en-US" b="0" baseline="30000" dirty="0">
                <a:latin typeface="Arial"/>
                <a:cs typeface="Arial"/>
              </a:rPr>
              <a:t>®</a:t>
            </a:r>
            <a:r>
              <a:rPr lang="en-US" dirty="0">
                <a:latin typeface="Arial"/>
                <a:cs typeface="Arial"/>
              </a:rPr>
              <a:t> Direct</a:t>
            </a:r>
          </a:p>
        </p:txBody>
      </p:sp>
      <p:sp>
        <p:nvSpPr>
          <p:cNvPr id="3" name="Content Placeholder 2">
            <a:extLst>
              <a:ext uri="{FF2B5EF4-FFF2-40B4-BE49-F238E27FC236}">
                <a16:creationId xmlns:a16="http://schemas.microsoft.com/office/drawing/2014/main" id="{5132CCFA-AFE6-4DEF-84C0-AFE65910CF07}"/>
              </a:ext>
            </a:extLst>
          </p:cNvPr>
          <p:cNvSpPr>
            <a:spLocks noGrp="1"/>
          </p:cNvSpPr>
          <p:nvPr>
            <p:ph idx="1"/>
          </p:nvPr>
        </p:nvSpPr>
        <p:spPr/>
        <p:txBody>
          <a:bodyPr>
            <a:normAutofit/>
          </a:bodyPr>
          <a:lstStyle/>
          <a:p>
            <a:pPr marL="0" indent="0">
              <a:buNone/>
            </a:pPr>
            <a:r>
              <a:rPr lang="en-US" b="1" i="1"/>
              <a:t>New feature in GED Manager allowing educators to purchase GED Ready tests and assign them directly to students. </a:t>
            </a:r>
          </a:p>
          <a:p>
            <a:pPr marL="0" indent="0">
              <a:buNone/>
            </a:pPr>
            <a:endParaRPr lang="en-US"/>
          </a:p>
          <a:p>
            <a:pPr marL="0" indent="0">
              <a:buNone/>
            </a:pPr>
            <a:r>
              <a:rPr lang="en-US" b="1"/>
              <a:t>Benefits: </a:t>
            </a:r>
          </a:p>
          <a:p>
            <a:r>
              <a:rPr lang="en-US"/>
              <a:t>Students access GED Ready test directly from their GED account once assigned</a:t>
            </a:r>
          </a:p>
          <a:p>
            <a:r>
              <a:rPr lang="en-US"/>
              <a:t>No spreadsheets of voucher codes to manage</a:t>
            </a:r>
          </a:p>
          <a:p>
            <a:r>
              <a:rPr lang="en-US"/>
              <a:t>No expiration dates to extend</a:t>
            </a:r>
          </a:p>
        </p:txBody>
      </p:sp>
      <p:sp>
        <p:nvSpPr>
          <p:cNvPr id="4" name="Slide Number Placeholder 3">
            <a:extLst>
              <a:ext uri="{FF2B5EF4-FFF2-40B4-BE49-F238E27FC236}">
                <a16:creationId xmlns:a16="http://schemas.microsoft.com/office/drawing/2014/main" id="{EFED3967-2785-404B-8C25-2318BAB5623B}"/>
              </a:ext>
            </a:extLst>
          </p:cNvPr>
          <p:cNvSpPr>
            <a:spLocks noGrp="1"/>
          </p:cNvSpPr>
          <p:nvPr>
            <p:ph type="sldNum" sz="quarter" idx="12"/>
          </p:nvPr>
        </p:nvSpPr>
        <p:spPr/>
        <p:txBody>
          <a:bodyPr/>
          <a:lstStyle/>
          <a:p>
            <a:fld id="{BAE26A2A-DE5F-EA41-900F-AB5C4F1D9848}" type="slidenum">
              <a:rPr lang="en-US" smtClean="0"/>
              <a:t>59</a:t>
            </a:fld>
            <a:endParaRPr lang="en-US"/>
          </a:p>
        </p:txBody>
      </p:sp>
    </p:spTree>
    <p:extLst>
      <p:ext uri="{BB962C8B-B14F-4D97-AF65-F5344CB8AC3E}">
        <p14:creationId xmlns:p14="http://schemas.microsoft.com/office/powerpoint/2010/main" val="308597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2024 Pass Rates by Subject – Correctional Test-takers</a:t>
            </a:r>
          </a:p>
        </p:txBody>
      </p:sp>
      <p:sp>
        <p:nvSpPr>
          <p:cNvPr id="3" name="Content Placeholder 2"/>
          <p:cNvSpPr>
            <a:spLocks noGrp="1"/>
          </p:cNvSpPr>
          <p:nvPr>
            <p:ph idx="1"/>
          </p:nvPr>
        </p:nvSpPr>
        <p:spPr/>
        <p:txBody>
          <a:bodyPr/>
          <a:lstStyle/>
          <a:p>
            <a:pPr>
              <a:buNone/>
            </a:pPr>
            <a:r>
              <a:rPr lang="en-US"/>
              <a:t>Pass Rates by Subject Area  </a:t>
            </a:r>
            <a:r>
              <a:rPr lang="en-US">
                <a:highlight>
                  <a:srgbClr val="00FF00"/>
                </a:highlight>
              </a:rPr>
              <a:t>(non-correctional students)</a:t>
            </a:r>
          </a:p>
          <a:p>
            <a:r>
              <a:rPr lang="en-US" sz="2800" b="1">
                <a:solidFill>
                  <a:srgbClr val="0070C0"/>
                </a:solidFill>
              </a:rPr>
              <a:t>Math: 71%				 </a:t>
            </a:r>
            <a:r>
              <a:rPr lang="en-US" sz="2800" b="1">
                <a:solidFill>
                  <a:srgbClr val="0070C0"/>
                </a:solidFill>
                <a:highlight>
                  <a:srgbClr val="00FF00"/>
                </a:highlight>
              </a:rPr>
              <a:t>(73%)</a:t>
            </a:r>
          </a:p>
          <a:p>
            <a:r>
              <a:rPr lang="en-US" sz="2800" b="1">
                <a:solidFill>
                  <a:srgbClr val="0070C0"/>
                </a:solidFill>
              </a:rPr>
              <a:t>RLA: 76% 				</a:t>
            </a:r>
            <a:r>
              <a:rPr lang="en-US" sz="2800" b="1">
                <a:solidFill>
                  <a:srgbClr val="0070C0"/>
                </a:solidFill>
                <a:highlight>
                  <a:srgbClr val="00FF00"/>
                </a:highlight>
              </a:rPr>
              <a:t>(84%)</a:t>
            </a:r>
          </a:p>
          <a:p>
            <a:r>
              <a:rPr lang="en-US" sz="2800" b="1">
                <a:solidFill>
                  <a:srgbClr val="0070C0"/>
                </a:solidFill>
              </a:rPr>
              <a:t>Science: 83% 			</a:t>
            </a:r>
            <a:r>
              <a:rPr lang="en-US" sz="2800" b="1">
                <a:solidFill>
                  <a:srgbClr val="0070C0"/>
                </a:solidFill>
                <a:highlight>
                  <a:srgbClr val="00FF00"/>
                </a:highlight>
              </a:rPr>
              <a:t>(89%)</a:t>
            </a:r>
          </a:p>
          <a:p>
            <a:r>
              <a:rPr lang="en-US" sz="2800" b="1">
                <a:solidFill>
                  <a:srgbClr val="0070C0"/>
                </a:solidFill>
              </a:rPr>
              <a:t>Social Studies: 79% 	</a:t>
            </a:r>
            <a:r>
              <a:rPr lang="en-US" sz="2800" b="1">
                <a:solidFill>
                  <a:srgbClr val="0070C0"/>
                </a:solidFill>
                <a:highlight>
                  <a:srgbClr val="00FF00"/>
                </a:highlight>
              </a:rPr>
              <a:t>(85%)</a:t>
            </a:r>
          </a:p>
          <a:p>
            <a:pPr marL="0" indent="0">
              <a:buNone/>
            </a:pPr>
            <a:endParaRPr lang="en-US" b="1">
              <a:solidFill>
                <a:srgbClr val="0070C0"/>
              </a:solidFill>
            </a:endParaRPr>
          </a:p>
          <a:p>
            <a:pPr marL="0" indent="0">
              <a:buNone/>
            </a:pPr>
            <a:r>
              <a:rPr lang="en-US" b="1">
                <a:solidFill>
                  <a:srgbClr val="0070C0"/>
                </a:solidFill>
              </a:rPr>
              <a:t>The subject area with the biggest delta between the pass rate for correctional testers and non-correctional testers is RLA. 8% point difference. </a:t>
            </a:r>
          </a:p>
          <a:p>
            <a:pPr marL="0" indent="0">
              <a:buNone/>
            </a:pPr>
            <a:endParaRPr lang="en-US" b="1">
              <a:solidFill>
                <a:srgbClr val="0070C0"/>
              </a:solidFill>
            </a:endParaRPr>
          </a:p>
        </p:txBody>
      </p:sp>
      <p:sp>
        <p:nvSpPr>
          <p:cNvPr id="4" name="Slide Number Placeholder 3"/>
          <p:cNvSpPr>
            <a:spLocks noGrp="1"/>
          </p:cNvSpPr>
          <p:nvPr>
            <p:ph type="sldNum" sz="quarter" idx="12"/>
          </p:nvPr>
        </p:nvSpPr>
        <p:spPr/>
        <p:txBody>
          <a:bodyPr/>
          <a:lstStyle/>
          <a:p>
            <a:fld id="{A0787430-367F-844C-868B-A0250E95AAAB}" type="slidenum">
              <a:rPr lang="en-US" smtClean="0"/>
              <a:pPr/>
              <a:t>6</a:t>
            </a:fld>
            <a:endParaRPr lang="en-US"/>
          </a:p>
        </p:txBody>
      </p:sp>
    </p:spTree>
    <p:extLst>
      <p:ext uri="{BB962C8B-B14F-4D97-AF65-F5344CB8AC3E}">
        <p14:creationId xmlns:p14="http://schemas.microsoft.com/office/powerpoint/2010/main" val="4031130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F742E092-4E2C-7948-948B-64D91351AE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0796" y="1530115"/>
            <a:ext cx="703027" cy="395131"/>
          </a:xfrm>
          <a:prstGeom prst="rect">
            <a:avLst/>
          </a:prstGeom>
        </p:spPr>
      </p:pic>
      <p:sp>
        <p:nvSpPr>
          <p:cNvPr id="2" name="TextBox 1">
            <a:extLst>
              <a:ext uri="{FF2B5EF4-FFF2-40B4-BE49-F238E27FC236}">
                <a16:creationId xmlns:a16="http://schemas.microsoft.com/office/drawing/2014/main" id="{F3B7A790-E04B-32E3-5F48-2EBFBDA3F2C1}"/>
              </a:ext>
            </a:extLst>
          </p:cNvPr>
          <p:cNvSpPr txBox="1"/>
          <p:nvPr/>
        </p:nvSpPr>
        <p:spPr>
          <a:xfrm>
            <a:off x="2806777" y="2039127"/>
            <a:ext cx="3618266" cy="467437"/>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900" b="1">
                <a:solidFill>
                  <a:srgbClr val="333333"/>
                </a:solidFill>
                <a:latin typeface="Roboto"/>
                <a:ea typeface="Roboto"/>
                <a:cs typeface="Calibri"/>
              </a:rPr>
              <a:t>GED Direct - </a:t>
            </a:r>
            <a:r>
              <a:rPr lang="en-US" sz="900" b="1">
                <a:solidFill>
                  <a:srgbClr val="333333"/>
                </a:solidFill>
                <a:latin typeface="Roboto"/>
                <a:ea typeface="Roboto"/>
                <a:cs typeface="Roboto"/>
              </a:rPr>
              <a:t>Corrections Officers will now be able to use GED Direct</a:t>
            </a:r>
            <a:endParaRPr lang="en-US" sz="900" b="1">
              <a:solidFill>
                <a:srgbClr val="333333"/>
              </a:solidFill>
              <a:latin typeface="Roboto"/>
              <a:ea typeface="Roboto"/>
              <a:cs typeface="Calibri"/>
            </a:endParaRPr>
          </a:p>
          <a:p>
            <a:pPr marL="96441" indent="-96441">
              <a:buFont typeface="Arial"/>
              <a:buChar char="•"/>
            </a:pPr>
            <a:r>
              <a:rPr lang="en-US" sz="900" b="1">
                <a:solidFill>
                  <a:srgbClr val="333333"/>
                </a:solidFill>
                <a:latin typeface="Roboto"/>
                <a:ea typeface="Roboto"/>
                <a:cs typeface="Calibri"/>
              </a:rPr>
              <a:t>They will see the GED Direct top nav option and the GED Direct Dashboard on their Home page.</a:t>
            </a:r>
          </a:p>
        </p:txBody>
      </p:sp>
      <p:pic>
        <p:nvPicPr>
          <p:cNvPr id="5" name="Picture 4" descr="A screenshot of a computer&#10;&#10;Description automatically generated">
            <a:extLst>
              <a:ext uri="{FF2B5EF4-FFF2-40B4-BE49-F238E27FC236}">
                <a16:creationId xmlns:a16="http://schemas.microsoft.com/office/drawing/2014/main" id="{BD112D20-08D5-BA30-FC0B-8F861B516D43}"/>
              </a:ext>
            </a:extLst>
          </p:cNvPr>
          <p:cNvPicPr>
            <a:picLocks noChangeAspect="1"/>
          </p:cNvPicPr>
          <p:nvPr/>
        </p:nvPicPr>
        <p:blipFill>
          <a:blip r:embed="rId5"/>
          <a:stretch>
            <a:fillRect/>
          </a:stretch>
        </p:blipFill>
        <p:spPr>
          <a:xfrm>
            <a:off x="3038476" y="2466031"/>
            <a:ext cx="5374217" cy="2269898"/>
          </a:xfrm>
          <a:prstGeom prst="rect">
            <a:avLst/>
          </a:prstGeom>
        </p:spPr>
      </p:pic>
      <p:pic>
        <p:nvPicPr>
          <p:cNvPr id="6" name="Picture 5">
            <a:extLst>
              <a:ext uri="{FF2B5EF4-FFF2-40B4-BE49-F238E27FC236}">
                <a16:creationId xmlns:a16="http://schemas.microsoft.com/office/drawing/2014/main" id="{11F4EBFD-967A-5747-6262-981165C19BE7}"/>
              </a:ext>
            </a:extLst>
          </p:cNvPr>
          <p:cNvPicPr>
            <a:picLocks noChangeAspect="1"/>
          </p:cNvPicPr>
          <p:nvPr/>
        </p:nvPicPr>
        <p:blipFill>
          <a:blip r:embed="rId6"/>
          <a:stretch>
            <a:fillRect/>
          </a:stretch>
        </p:blipFill>
        <p:spPr>
          <a:xfrm>
            <a:off x="1524000" y="1333500"/>
            <a:ext cx="9144000" cy="4191000"/>
          </a:xfrm>
          <a:prstGeom prst="rect">
            <a:avLst/>
          </a:prstGeom>
        </p:spPr>
      </p:pic>
    </p:spTree>
    <p:extLst>
      <p:ext uri="{BB962C8B-B14F-4D97-AF65-F5344CB8AC3E}">
        <p14:creationId xmlns:p14="http://schemas.microsoft.com/office/powerpoint/2010/main" val="2425638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B7A790-E04B-32E3-5F48-2EBFBDA3F2C1}"/>
              </a:ext>
            </a:extLst>
          </p:cNvPr>
          <p:cNvSpPr txBox="1"/>
          <p:nvPr/>
        </p:nvSpPr>
        <p:spPr>
          <a:xfrm>
            <a:off x="3017871" y="1481458"/>
            <a:ext cx="7040621" cy="790602"/>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1600" b="1" dirty="0">
                <a:solidFill>
                  <a:srgbClr val="333333"/>
                </a:solidFill>
                <a:latin typeface="Arial" panose="020B0604020202020204" pitchFamily="34" charset="0"/>
                <a:ea typeface="Roboto"/>
                <a:cs typeface="Arial" panose="020B0604020202020204" pitchFamily="34" charset="0"/>
              </a:rPr>
              <a:t>GED Direct - </a:t>
            </a:r>
            <a:r>
              <a:rPr lang="en-US" sz="1600" dirty="0">
                <a:solidFill>
                  <a:srgbClr val="333333"/>
                </a:solidFill>
                <a:latin typeface="Arial" panose="020B0604020202020204" pitchFamily="34" charset="0"/>
                <a:ea typeface="Roboto"/>
                <a:cs typeface="Arial" panose="020B0604020202020204" pitchFamily="34" charset="0"/>
              </a:rPr>
              <a:t>Corrections Officers will now be able to use GED Direct</a:t>
            </a:r>
          </a:p>
          <a:p>
            <a:pPr marL="96441" indent="-96441">
              <a:buFont typeface="Arial"/>
              <a:buChar char="•"/>
            </a:pPr>
            <a:r>
              <a:rPr lang="en-US" sz="1600" dirty="0">
                <a:solidFill>
                  <a:srgbClr val="333333"/>
                </a:solidFill>
                <a:latin typeface="Arial" panose="020B0604020202020204" pitchFamily="34" charset="0"/>
                <a:ea typeface="Roboto"/>
                <a:cs typeface="Arial" panose="020B0604020202020204" pitchFamily="34" charset="0"/>
              </a:rPr>
              <a:t>They will be able to assign GED Ready's to their students and see all their assignments on Manage Assignments page.</a:t>
            </a:r>
          </a:p>
        </p:txBody>
      </p:sp>
      <p:pic>
        <p:nvPicPr>
          <p:cNvPr id="3" name="Picture 2" descr="A screenshot of a computer">
            <a:extLst>
              <a:ext uri="{FF2B5EF4-FFF2-40B4-BE49-F238E27FC236}">
                <a16:creationId xmlns:a16="http://schemas.microsoft.com/office/drawing/2014/main" id="{8805C01F-D891-5C0B-4C95-EC6673C3E2D6}"/>
              </a:ext>
            </a:extLst>
          </p:cNvPr>
          <p:cNvPicPr>
            <a:picLocks noChangeAspect="1"/>
          </p:cNvPicPr>
          <p:nvPr/>
        </p:nvPicPr>
        <p:blipFill>
          <a:blip r:embed="rId3"/>
          <a:stretch>
            <a:fillRect/>
          </a:stretch>
        </p:blipFill>
        <p:spPr>
          <a:xfrm>
            <a:off x="3017872" y="2466595"/>
            <a:ext cx="7040621" cy="3155992"/>
          </a:xfrm>
          <a:prstGeom prst="rect">
            <a:avLst/>
          </a:prstGeom>
        </p:spPr>
      </p:pic>
    </p:spTree>
    <p:extLst>
      <p:ext uri="{BB962C8B-B14F-4D97-AF65-F5344CB8AC3E}">
        <p14:creationId xmlns:p14="http://schemas.microsoft.com/office/powerpoint/2010/main" val="2007012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B7A790-E04B-32E3-5F48-2EBFBDA3F2C1}"/>
              </a:ext>
            </a:extLst>
          </p:cNvPr>
          <p:cNvSpPr txBox="1"/>
          <p:nvPr/>
        </p:nvSpPr>
        <p:spPr>
          <a:xfrm>
            <a:off x="2942212" y="1530115"/>
            <a:ext cx="6960545" cy="1036823"/>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1600" b="1" dirty="0">
                <a:solidFill>
                  <a:srgbClr val="333333"/>
                </a:solidFill>
                <a:latin typeface="Arial" panose="020B0604020202020204" pitchFamily="34" charset="0"/>
                <a:ea typeface="Roboto"/>
                <a:cs typeface="Arial" panose="020B0604020202020204" pitchFamily="34" charset="0"/>
              </a:rPr>
              <a:t>GED Direct </a:t>
            </a:r>
            <a:r>
              <a:rPr lang="en-US" sz="1600" dirty="0">
                <a:solidFill>
                  <a:srgbClr val="333333"/>
                </a:solidFill>
                <a:latin typeface="Arial" panose="020B0604020202020204" pitchFamily="34" charset="0"/>
                <a:ea typeface="Roboto"/>
                <a:cs typeface="Arial" panose="020B0604020202020204" pitchFamily="34" charset="0"/>
              </a:rPr>
              <a:t>- Corrections Officers will now be able to use GED Direct</a:t>
            </a:r>
          </a:p>
          <a:p>
            <a:pPr marL="96441" indent="-96441">
              <a:buFont typeface="Arial"/>
              <a:buChar char="•"/>
            </a:pPr>
            <a:r>
              <a:rPr lang="en-US" sz="1600" dirty="0">
                <a:solidFill>
                  <a:srgbClr val="333333"/>
                </a:solidFill>
                <a:latin typeface="Arial" panose="020B0604020202020204" pitchFamily="34" charset="0"/>
                <a:ea typeface="Roboto"/>
                <a:cs typeface="Arial" panose="020B0604020202020204" pitchFamily="34" charset="0"/>
              </a:rPr>
              <a:t>They will be able to see the "Assignments" section on Student Detail and copy/paste the voucher from that section into </a:t>
            </a:r>
            <a:r>
              <a:rPr lang="en-US" sz="1600" dirty="0" err="1">
                <a:solidFill>
                  <a:srgbClr val="333333"/>
                </a:solidFill>
                <a:latin typeface="Arial" panose="020B0604020202020204" pitchFamily="34" charset="0"/>
                <a:ea typeface="Roboto"/>
                <a:cs typeface="Arial" panose="020B0604020202020204" pitchFamily="34" charset="0"/>
              </a:rPr>
              <a:t>RegMan</a:t>
            </a:r>
            <a:r>
              <a:rPr lang="en-US" sz="1600" dirty="0">
                <a:solidFill>
                  <a:srgbClr val="333333"/>
                </a:solidFill>
                <a:latin typeface="Arial" panose="020B0604020202020204" pitchFamily="34" charset="0"/>
                <a:ea typeface="Roboto"/>
                <a:cs typeface="Arial" panose="020B0604020202020204" pitchFamily="34" charset="0"/>
              </a:rPr>
              <a:t> when they are scheduling the student's GED Ready or GED Test.</a:t>
            </a:r>
          </a:p>
        </p:txBody>
      </p:sp>
      <p:pic>
        <p:nvPicPr>
          <p:cNvPr id="3" name="Picture 2" descr="A screenshot of a computer&#10;&#10;Description automatically generated">
            <a:extLst>
              <a:ext uri="{FF2B5EF4-FFF2-40B4-BE49-F238E27FC236}">
                <a16:creationId xmlns:a16="http://schemas.microsoft.com/office/drawing/2014/main" id="{AEE272CF-31CA-4A2D-83C5-72DFA311511A}"/>
              </a:ext>
            </a:extLst>
          </p:cNvPr>
          <p:cNvPicPr>
            <a:picLocks noChangeAspect="1"/>
          </p:cNvPicPr>
          <p:nvPr/>
        </p:nvPicPr>
        <p:blipFill>
          <a:blip r:embed="rId3"/>
          <a:stretch>
            <a:fillRect/>
          </a:stretch>
        </p:blipFill>
        <p:spPr>
          <a:xfrm>
            <a:off x="2990242" y="2662442"/>
            <a:ext cx="6693008" cy="3232520"/>
          </a:xfrm>
          <a:prstGeom prst="rect">
            <a:avLst/>
          </a:prstGeom>
        </p:spPr>
      </p:pic>
    </p:spTree>
    <p:extLst>
      <p:ext uri="{BB962C8B-B14F-4D97-AF65-F5344CB8AC3E}">
        <p14:creationId xmlns:p14="http://schemas.microsoft.com/office/powerpoint/2010/main" val="3667612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7BF18B-FFC0-428C-B9D1-28DE44E39B95}"/>
              </a:ext>
            </a:extLst>
          </p:cNvPr>
          <p:cNvSpPr/>
          <p:nvPr/>
        </p:nvSpPr>
        <p:spPr>
          <a:xfrm>
            <a:off x="2840116" y="5671169"/>
            <a:ext cx="190694" cy="218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4">
            <a:extLst>
              <a:ext uri="{FF2B5EF4-FFF2-40B4-BE49-F238E27FC236}">
                <a16:creationId xmlns:a16="http://schemas.microsoft.com/office/drawing/2014/main" id="{DCAF8E29-5283-4FB8-8D52-5AC87A5E8F75}"/>
              </a:ext>
            </a:extLst>
          </p:cNvPr>
          <p:cNvSpPr>
            <a:spLocks noGrp="1"/>
          </p:cNvSpPr>
          <p:nvPr>
            <p:ph type="title"/>
          </p:nvPr>
        </p:nvSpPr>
        <p:spPr>
          <a:xfrm>
            <a:off x="1832610" y="564973"/>
            <a:ext cx="7554786" cy="874190"/>
          </a:xfrm>
        </p:spPr>
        <p:txBody>
          <a:bodyPr wrap="square" anchor="t">
            <a:noAutofit/>
          </a:bodyPr>
          <a:lstStyle/>
          <a:p>
            <a:r>
              <a:rPr lang="en-US" dirty="0">
                <a:latin typeface="Arial"/>
                <a:cs typeface="Arial"/>
              </a:rPr>
              <a:t>GED Direct™ Volume Discounts for GED Readys</a:t>
            </a:r>
            <a:r>
              <a:rPr lang="en-US" baseline="30000" dirty="0">
                <a:latin typeface="Arial"/>
                <a:cs typeface="Arial"/>
              </a:rPr>
              <a:t>®</a:t>
            </a:r>
            <a:endParaRPr lang="en-US" dirty="0">
              <a:latin typeface="Arial"/>
              <a:cs typeface="Arial"/>
            </a:endParaRPr>
          </a:p>
        </p:txBody>
      </p:sp>
      <p:sp>
        <p:nvSpPr>
          <p:cNvPr id="4" name="Slide Number Placeholder 3">
            <a:extLst>
              <a:ext uri="{FF2B5EF4-FFF2-40B4-BE49-F238E27FC236}">
                <a16:creationId xmlns:a16="http://schemas.microsoft.com/office/drawing/2014/main" id="{5C0E62F9-4A6B-4B2F-AF24-22EB7E3CC674}"/>
              </a:ext>
            </a:extLst>
          </p:cNvPr>
          <p:cNvSpPr>
            <a:spLocks noGrp="1"/>
          </p:cNvSpPr>
          <p:nvPr>
            <p:ph type="sldNum" sz="quarter" idx="12"/>
          </p:nvPr>
        </p:nvSpPr>
        <p:spPr>
          <a:xfrm>
            <a:off x="2892812" y="5692379"/>
            <a:ext cx="1543050" cy="163553"/>
          </a:xfrm>
        </p:spPr>
        <p:txBody>
          <a:bodyPr wrap="square" anchor="b">
            <a:normAutofit/>
          </a:bodyPr>
          <a:lstStyle/>
          <a:p>
            <a:pPr>
              <a:spcAft>
                <a:spcPts val="450"/>
              </a:spcAft>
            </a:pPr>
            <a:fld id="{00000000-1234-1234-1234-123412341234}" type="slidenum">
              <a:rPr lang="en-US" smtClean="0"/>
              <a:pPr>
                <a:spcAft>
                  <a:spcPts val="450"/>
                </a:spcAft>
              </a:pPr>
              <a:t>63</a:t>
            </a:fld>
            <a:endParaRPr lang="en-US"/>
          </a:p>
        </p:txBody>
      </p:sp>
      <p:sp>
        <p:nvSpPr>
          <p:cNvPr id="8" name="TextBox 7">
            <a:extLst>
              <a:ext uri="{FF2B5EF4-FFF2-40B4-BE49-F238E27FC236}">
                <a16:creationId xmlns:a16="http://schemas.microsoft.com/office/drawing/2014/main" id="{E00C9DFB-C68E-689C-63F9-5AD2DFC8B0DC}"/>
              </a:ext>
            </a:extLst>
          </p:cNvPr>
          <p:cNvSpPr txBox="1"/>
          <p:nvPr/>
        </p:nvSpPr>
        <p:spPr>
          <a:xfrm>
            <a:off x="7923370" y="2899856"/>
            <a:ext cx="2582612" cy="1384995"/>
          </a:xfrm>
          <a:prstGeom prst="rect">
            <a:avLst/>
          </a:prstGeom>
          <a:noFill/>
          <a:ln w="19050">
            <a:solidFill>
              <a:srgbClr val="0080A8"/>
            </a:solidFill>
          </a:ln>
        </p:spPr>
        <p:txBody>
          <a:bodyPr wrap="square" rtlCol="0">
            <a:spAutoFit/>
          </a:bodyPr>
          <a:lstStyle/>
          <a:p>
            <a:r>
              <a:rPr lang="en-US" sz="2100" dirty="0">
                <a:latin typeface="Arial" panose="020B0604020202020204" pitchFamily="34" charset="0"/>
                <a:cs typeface="Arial" panose="020B0604020202020204" pitchFamily="34" charset="0"/>
              </a:rPr>
              <a:t>For comparison GED Marketplace™ unit price for GED Ready™ is $7.99</a:t>
            </a:r>
          </a:p>
        </p:txBody>
      </p:sp>
      <p:pic>
        <p:nvPicPr>
          <p:cNvPr id="3" name="Picture 2">
            <a:extLst>
              <a:ext uri="{FF2B5EF4-FFF2-40B4-BE49-F238E27FC236}">
                <a16:creationId xmlns:a16="http://schemas.microsoft.com/office/drawing/2014/main" id="{27199E76-9E2F-5601-77D3-CB1C85CE6A2B}"/>
              </a:ext>
            </a:extLst>
          </p:cNvPr>
          <p:cNvPicPr>
            <a:picLocks noChangeAspect="1"/>
          </p:cNvPicPr>
          <p:nvPr/>
        </p:nvPicPr>
        <p:blipFill>
          <a:blip r:embed="rId2"/>
          <a:stretch>
            <a:fillRect/>
          </a:stretch>
        </p:blipFill>
        <p:spPr>
          <a:xfrm>
            <a:off x="3483029" y="1688177"/>
            <a:ext cx="3244742" cy="5029200"/>
          </a:xfrm>
          <a:prstGeom prst="rect">
            <a:avLst/>
          </a:prstGeom>
        </p:spPr>
      </p:pic>
    </p:spTree>
    <p:extLst>
      <p:ext uri="{BB962C8B-B14F-4D97-AF65-F5344CB8AC3E}">
        <p14:creationId xmlns:p14="http://schemas.microsoft.com/office/powerpoint/2010/main" val="7693485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8A06-F591-CFF9-1B3F-CE76A7993E70}"/>
              </a:ext>
            </a:extLst>
          </p:cNvPr>
          <p:cNvSpPr>
            <a:spLocks noGrp="1"/>
          </p:cNvSpPr>
          <p:nvPr>
            <p:ph type="title"/>
          </p:nvPr>
        </p:nvSpPr>
        <p:spPr/>
        <p:txBody>
          <a:bodyPr/>
          <a:lstStyle/>
          <a:p>
            <a:r>
              <a:rPr lang="en-US"/>
              <a:t>GED Direct </a:t>
            </a:r>
          </a:p>
        </p:txBody>
      </p:sp>
      <p:sp>
        <p:nvSpPr>
          <p:cNvPr id="3" name="Text Placeholder 2">
            <a:extLst>
              <a:ext uri="{FF2B5EF4-FFF2-40B4-BE49-F238E27FC236}">
                <a16:creationId xmlns:a16="http://schemas.microsoft.com/office/drawing/2014/main" id="{E9941D4D-071E-79F9-FE1C-A0B2D6B206F8}"/>
              </a:ext>
            </a:extLst>
          </p:cNvPr>
          <p:cNvSpPr>
            <a:spLocks noGrp="1"/>
          </p:cNvSpPr>
          <p:nvPr>
            <p:ph type="body" idx="1"/>
          </p:nvPr>
        </p:nvSpPr>
        <p:spPr/>
        <p:txBody>
          <a:bodyPr/>
          <a:lstStyle/>
          <a:p>
            <a:r>
              <a:rPr lang="en-US"/>
              <a:t>Purchasing GED </a:t>
            </a:r>
            <a:r>
              <a:rPr lang="en-US" err="1"/>
              <a:t>Readys</a:t>
            </a:r>
            <a:r>
              <a:rPr lang="en-US"/>
              <a:t> via GED Direct will result in correctional facilities receiving bulk pricing and considerable savings off the retail price.</a:t>
            </a:r>
          </a:p>
          <a:p>
            <a:endParaRPr lang="en-US"/>
          </a:p>
          <a:p>
            <a:r>
              <a:rPr lang="en-US"/>
              <a:t>Purchasing GED tests via GED Direct is not advised for most correctional facilities as the price is what the public pays and not the correctional pricing, i.e. correctional facilities do not pay/receive channel compensation thus the price per subject is $10.00 lower for corrections ($26 vs $36 for states with standard pricing). </a:t>
            </a:r>
          </a:p>
        </p:txBody>
      </p:sp>
      <p:sp>
        <p:nvSpPr>
          <p:cNvPr id="4" name="Slide Number Placeholder 3">
            <a:extLst>
              <a:ext uri="{FF2B5EF4-FFF2-40B4-BE49-F238E27FC236}">
                <a16:creationId xmlns:a16="http://schemas.microsoft.com/office/drawing/2014/main" id="{3CA642E9-2654-A78D-DB8A-628D8FF22C05}"/>
              </a:ext>
            </a:extLst>
          </p:cNvPr>
          <p:cNvSpPr>
            <a:spLocks noGrp="1"/>
          </p:cNvSpPr>
          <p:nvPr>
            <p:ph type="sldNum" idx="12"/>
          </p:nvPr>
        </p:nvSpPr>
        <p:spPr/>
        <p:txBody>
          <a:bodyPr/>
          <a:lstStyle/>
          <a:p>
            <a:fld id="{00000000-1234-1234-1234-123412341234}" type="slidenum">
              <a:rPr lang="en-US" smtClean="0"/>
              <a:pPr/>
              <a:t>64</a:t>
            </a:fld>
            <a:endParaRPr lang="en-US"/>
          </a:p>
        </p:txBody>
      </p:sp>
    </p:spTree>
    <p:extLst>
      <p:ext uri="{BB962C8B-B14F-4D97-AF65-F5344CB8AC3E}">
        <p14:creationId xmlns:p14="http://schemas.microsoft.com/office/powerpoint/2010/main" val="2128985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D70BA5-9220-3147-B69C-35C81E03597E}"/>
              </a:ext>
            </a:extLst>
          </p:cNvPr>
          <p:cNvPicPr>
            <a:picLocks noChangeAspect="1"/>
          </p:cNvPicPr>
          <p:nvPr/>
        </p:nvPicPr>
        <p:blipFill rotWithShape="1">
          <a:blip r:embed="rId3">
            <a:extLst>
              <a:ext uri="{28A0092B-C50C-407E-A947-70E740481C1C}">
                <a14:useLocalDpi xmlns:a14="http://schemas.microsoft.com/office/drawing/2010/main" val="0"/>
              </a:ext>
            </a:extLst>
          </a:blip>
          <a:srcRect t="2500" r="2500"/>
          <a:stretch/>
        </p:blipFill>
        <p:spPr>
          <a:xfrm>
            <a:off x="2667001" y="1500189"/>
            <a:ext cx="6858001" cy="3857625"/>
          </a:xfrm>
          <a:prstGeom prst="rect">
            <a:avLst/>
          </a:prstGeom>
        </p:spPr>
      </p:pic>
      <p:sp>
        <p:nvSpPr>
          <p:cNvPr id="2" name="Rectangle 11">
            <a:extLst>
              <a:ext uri="{FF2B5EF4-FFF2-40B4-BE49-F238E27FC236}">
                <a16:creationId xmlns:a16="http://schemas.microsoft.com/office/drawing/2014/main" id="{E845A543-9255-4176-8239-B01D904EA42D}"/>
              </a:ext>
            </a:extLst>
          </p:cNvPr>
          <p:cNvSpPr>
            <a:spLocks noChangeArrowheads="1"/>
          </p:cNvSpPr>
          <p:nvPr/>
        </p:nvSpPr>
        <p:spPr bwMode="auto">
          <a:xfrm>
            <a:off x="6841676" y="2795690"/>
            <a:ext cx="2347721" cy="207750"/>
          </a:xfrm>
          <a:prstGeom prst="rect">
            <a:avLst/>
          </a:prstGeom>
          <a:noFill/>
          <a:ln w="9525">
            <a:noFill/>
            <a:miter lim="800000"/>
            <a:headEnd/>
            <a:tailEnd/>
          </a:ln>
        </p:spPr>
        <p:txBody>
          <a:bodyPr lIns="0" tIns="0" rIns="0" bIns="0">
            <a:prstTxWarp prst="textNoShape">
              <a:avLst/>
            </a:prstTxWarp>
          </a:bodyPr>
          <a:lstStyle/>
          <a:p>
            <a:pPr defTabSz="513385">
              <a:lnSpc>
                <a:spcPct val="95000"/>
              </a:lnSpc>
            </a:pPr>
            <a:r>
              <a:rPr lang="en-US" sz="3038">
                <a:solidFill>
                  <a:srgbClr val="002F5E"/>
                </a:solidFill>
                <a:latin typeface="Trebuchet MS" panose="020B0703020202090204" pitchFamily="34" charset="0"/>
                <a:ea typeface="Roboto" panose="02000000000000000000" pitchFamily="2" charset="0"/>
                <a:cs typeface="Arial" panose="020B0604020202020204" pitchFamily="34" charset="0"/>
              </a:rPr>
              <a:t>GED</a:t>
            </a:r>
            <a:r>
              <a:rPr lang="en-US" sz="3038" baseline="30000">
                <a:solidFill>
                  <a:srgbClr val="002F5E"/>
                </a:solidFill>
                <a:latin typeface="Trebuchet MS" panose="020B0703020202090204" pitchFamily="34" charset="0"/>
                <a:ea typeface="Roboto" panose="02000000000000000000" pitchFamily="2" charset="0"/>
                <a:cs typeface="Arial" panose="020B0604020202020204" pitchFamily="34" charset="0"/>
              </a:rPr>
              <a:t>®</a:t>
            </a:r>
            <a:r>
              <a:rPr lang="en-US" sz="3038">
                <a:solidFill>
                  <a:srgbClr val="002F5E"/>
                </a:solidFill>
                <a:latin typeface="Trebuchet MS" panose="020B0703020202090204" pitchFamily="34" charset="0"/>
                <a:ea typeface="Roboto" panose="02000000000000000000" pitchFamily="2" charset="0"/>
                <a:cs typeface="Arial" panose="020B0604020202020204" pitchFamily="34" charset="0"/>
              </a:rPr>
              <a:t> SUPPORTING PRODUCTS</a:t>
            </a:r>
          </a:p>
        </p:txBody>
      </p:sp>
      <p:sp>
        <p:nvSpPr>
          <p:cNvPr id="17" name="TextBox 16">
            <a:extLst>
              <a:ext uri="{FF2B5EF4-FFF2-40B4-BE49-F238E27FC236}">
                <a16:creationId xmlns:a16="http://schemas.microsoft.com/office/drawing/2014/main" id="{3EE1739C-8111-B647-A585-765AD7C1A399}"/>
              </a:ext>
            </a:extLst>
          </p:cNvPr>
          <p:cNvSpPr txBox="1"/>
          <p:nvPr/>
        </p:nvSpPr>
        <p:spPr>
          <a:xfrm>
            <a:off x="7067553" y="7572375"/>
            <a:ext cx="184731" cy="248209"/>
          </a:xfrm>
          <a:prstGeom prst="rect">
            <a:avLst/>
          </a:prstGeom>
          <a:noFill/>
        </p:spPr>
        <p:txBody>
          <a:bodyPr wrap="none" rtlCol="0">
            <a:spAutoFit/>
          </a:bodyPr>
          <a:lstStyle/>
          <a:p>
            <a:endParaRPr lang="en-US" sz="1013">
              <a:latin typeface="Trebuchet MS" panose="020B0703020202090204" pitchFamily="34" charset="0"/>
            </a:endParaRPr>
          </a:p>
        </p:txBody>
      </p:sp>
      <p:sp>
        <p:nvSpPr>
          <p:cNvPr id="8" name="Rectangle 11">
            <a:extLst>
              <a:ext uri="{FF2B5EF4-FFF2-40B4-BE49-F238E27FC236}">
                <a16:creationId xmlns:a16="http://schemas.microsoft.com/office/drawing/2014/main" id="{295A4944-3CEE-564C-B719-BF867BE97EFB}"/>
              </a:ext>
            </a:extLst>
          </p:cNvPr>
          <p:cNvSpPr>
            <a:spLocks noChangeArrowheads="1"/>
          </p:cNvSpPr>
          <p:nvPr/>
        </p:nvSpPr>
        <p:spPr bwMode="auto">
          <a:xfrm>
            <a:off x="6841676" y="4076751"/>
            <a:ext cx="2347721" cy="207750"/>
          </a:xfrm>
          <a:prstGeom prst="rect">
            <a:avLst/>
          </a:prstGeom>
          <a:noFill/>
          <a:ln w="9525">
            <a:noFill/>
            <a:miter lim="800000"/>
            <a:headEnd/>
            <a:tailEnd/>
          </a:ln>
        </p:spPr>
        <p:txBody>
          <a:bodyPr lIns="0" tIns="0" rIns="0" bIns="0">
            <a:prstTxWarp prst="textNoShape">
              <a:avLst/>
            </a:prstTxWarp>
          </a:bodyPr>
          <a:lstStyle/>
          <a:p>
            <a:pPr defTabSz="513385">
              <a:lnSpc>
                <a:spcPct val="95000"/>
              </a:lnSpc>
            </a:pPr>
            <a:r>
              <a:rPr lang="en-US" sz="1125">
                <a:solidFill>
                  <a:srgbClr val="4D4D4C"/>
                </a:solidFill>
                <a:latin typeface="Trebuchet MS" panose="020B0703020202090204" pitchFamily="34" charset="0"/>
                <a:ea typeface="Roboto" panose="02000000000000000000" pitchFamily="2" charset="0"/>
                <a:cs typeface="Arial" panose="020B0604020202020204" pitchFamily="34" charset="0"/>
              </a:rPr>
              <a:t>The Aztec Learning System</a:t>
            </a:r>
          </a:p>
        </p:txBody>
      </p:sp>
      <p:pic>
        <p:nvPicPr>
          <p:cNvPr id="7" name="Picture 6">
            <a:extLst>
              <a:ext uri="{FF2B5EF4-FFF2-40B4-BE49-F238E27FC236}">
                <a16:creationId xmlns:a16="http://schemas.microsoft.com/office/drawing/2014/main" id="{28C02094-6B45-4B45-9C41-3E9C783C4A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2689" y="1780239"/>
            <a:ext cx="1008965" cy="668655"/>
          </a:xfrm>
          <a:prstGeom prst="rect">
            <a:avLst/>
          </a:prstGeom>
        </p:spPr>
      </p:pic>
    </p:spTree>
    <p:extLst>
      <p:ext uri="{BB962C8B-B14F-4D97-AF65-F5344CB8AC3E}">
        <p14:creationId xmlns:p14="http://schemas.microsoft.com/office/powerpoint/2010/main" val="376882525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iangle 13">
            <a:extLst>
              <a:ext uri="{FF2B5EF4-FFF2-40B4-BE49-F238E27FC236}">
                <a16:creationId xmlns:a16="http://schemas.microsoft.com/office/drawing/2014/main" id="{42EF9E60-37CC-3242-93AD-904ABAE122F6}"/>
              </a:ext>
            </a:extLst>
          </p:cNvPr>
          <p:cNvSpPr/>
          <p:nvPr/>
        </p:nvSpPr>
        <p:spPr>
          <a:xfrm rot="3178261">
            <a:off x="8004203" y="2280761"/>
            <a:ext cx="1135145" cy="643637"/>
          </a:xfrm>
          <a:custGeom>
            <a:avLst/>
            <a:gdLst>
              <a:gd name="connsiteX0" fmla="*/ 0 w 786984"/>
              <a:gd name="connsiteY0" fmla="*/ 479685 h 479685"/>
              <a:gd name="connsiteX1" fmla="*/ 393492 w 786984"/>
              <a:gd name="connsiteY1" fmla="*/ 0 h 479685"/>
              <a:gd name="connsiteX2" fmla="*/ 786984 w 786984"/>
              <a:gd name="connsiteY2" fmla="*/ 479685 h 479685"/>
              <a:gd name="connsiteX3" fmla="*/ 0 w 786984"/>
              <a:gd name="connsiteY3" fmla="*/ 479685 h 479685"/>
              <a:gd name="connsiteX0" fmla="*/ 0 w 874458"/>
              <a:gd name="connsiteY0" fmla="*/ 610751 h 610751"/>
              <a:gd name="connsiteX1" fmla="*/ 480966 w 874458"/>
              <a:gd name="connsiteY1" fmla="*/ 0 h 610751"/>
              <a:gd name="connsiteX2" fmla="*/ 874458 w 874458"/>
              <a:gd name="connsiteY2" fmla="*/ 479685 h 610751"/>
              <a:gd name="connsiteX3" fmla="*/ 0 w 874458"/>
              <a:gd name="connsiteY3" fmla="*/ 610751 h 610751"/>
              <a:gd name="connsiteX0" fmla="*/ 0 w 874458"/>
              <a:gd name="connsiteY0" fmla="*/ 498794 h 498794"/>
              <a:gd name="connsiteX1" fmla="*/ 342383 w 874458"/>
              <a:gd name="connsiteY1" fmla="*/ 0 h 498794"/>
              <a:gd name="connsiteX2" fmla="*/ 874458 w 874458"/>
              <a:gd name="connsiteY2" fmla="*/ 367728 h 498794"/>
              <a:gd name="connsiteX3" fmla="*/ 0 w 874458"/>
              <a:gd name="connsiteY3" fmla="*/ 498794 h 498794"/>
              <a:gd name="connsiteX0" fmla="*/ 0 w 874458"/>
              <a:gd name="connsiteY0" fmla="*/ 533392 h 533392"/>
              <a:gd name="connsiteX1" fmla="*/ 358617 w 874458"/>
              <a:gd name="connsiteY1" fmla="*/ 0 h 533392"/>
              <a:gd name="connsiteX2" fmla="*/ 874458 w 874458"/>
              <a:gd name="connsiteY2" fmla="*/ 402326 h 533392"/>
              <a:gd name="connsiteX3" fmla="*/ 0 w 874458"/>
              <a:gd name="connsiteY3" fmla="*/ 533392 h 533392"/>
              <a:gd name="connsiteX0" fmla="*/ 0 w 901451"/>
              <a:gd name="connsiteY0" fmla="*/ 533392 h 533392"/>
              <a:gd name="connsiteX1" fmla="*/ 358617 w 901451"/>
              <a:gd name="connsiteY1" fmla="*/ 0 h 533392"/>
              <a:gd name="connsiteX2" fmla="*/ 901451 w 901451"/>
              <a:gd name="connsiteY2" fmla="*/ 403625 h 533392"/>
              <a:gd name="connsiteX3" fmla="*/ 0 w 901451"/>
              <a:gd name="connsiteY3" fmla="*/ 533392 h 533392"/>
              <a:gd name="connsiteX0" fmla="*/ 0 w 901451"/>
              <a:gd name="connsiteY0" fmla="*/ 511130 h 511130"/>
              <a:gd name="connsiteX1" fmla="*/ 388763 w 901451"/>
              <a:gd name="connsiteY1" fmla="*/ 0 h 511130"/>
              <a:gd name="connsiteX2" fmla="*/ 901451 w 901451"/>
              <a:gd name="connsiteY2" fmla="*/ 381363 h 511130"/>
              <a:gd name="connsiteX3" fmla="*/ 0 w 901451"/>
              <a:gd name="connsiteY3" fmla="*/ 511130 h 511130"/>
            </a:gdLst>
            <a:ahLst/>
            <a:cxnLst>
              <a:cxn ang="0">
                <a:pos x="connsiteX0" y="connsiteY0"/>
              </a:cxn>
              <a:cxn ang="0">
                <a:pos x="connsiteX1" y="connsiteY1"/>
              </a:cxn>
              <a:cxn ang="0">
                <a:pos x="connsiteX2" y="connsiteY2"/>
              </a:cxn>
              <a:cxn ang="0">
                <a:pos x="connsiteX3" y="connsiteY3"/>
              </a:cxn>
            </a:cxnLst>
            <a:rect l="l" t="t" r="r" b="b"/>
            <a:pathLst>
              <a:path w="901451" h="511130">
                <a:moveTo>
                  <a:pt x="0" y="511130"/>
                </a:moveTo>
                <a:lnTo>
                  <a:pt x="388763" y="0"/>
                </a:lnTo>
                <a:lnTo>
                  <a:pt x="901451" y="381363"/>
                </a:lnTo>
                <a:lnTo>
                  <a:pt x="0" y="511130"/>
                </a:lnTo>
                <a:close/>
              </a:path>
            </a:pathLst>
          </a:custGeom>
          <a:solidFill>
            <a:srgbClr val="02A8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ln w="22225">
                <a:solidFill>
                  <a:schemeClr val="accent2"/>
                </a:solidFill>
                <a:prstDash val="solid"/>
              </a:ln>
              <a:solidFill>
                <a:schemeClr val="accent2">
                  <a:lumMod val="40000"/>
                  <a:lumOff val="60000"/>
                </a:schemeClr>
              </a:solidFill>
              <a:latin typeface="Trebuchet MS" panose="020B0703020202090204" pitchFamily="34" charset="0"/>
            </a:endParaRPr>
          </a:p>
        </p:txBody>
      </p:sp>
      <p:sp>
        <p:nvSpPr>
          <p:cNvPr id="6" name="Text Placeholder 4">
            <a:extLst>
              <a:ext uri="{FF2B5EF4-FFF2-40B4-BE49-F238E27FC236}">
                <a16:creationId xmlns:a16="http://schemas.microsoft.com/office/drawing/2014/main" id="{B6B83E3E-9811-EA4F-97D6-CB766577C8DD}"/>
              </a:ext>
            </a:extLst>
          </p:cNvPr>
          <p:cNvSpPr>
            <a:spLocks noGrp="1"/>
          </p:cNvSpPr>
          <p:nvPr>
            <p:ph type="body" sz="quarter" idx="11"/>
          </p:nvPr>
        </p:nvSpPr>
        <p:spPr/>
        <p:txBody>
          <a:bodyPr/>
          <a:lstStyle/>
          <a:p>
            <a:pPr>
              <a:lnSpc>
                <a:spcPct val="100000"/>
              </a:lnSpc>
            </a:pPr>
            <a:r>
              <a:rPr lang="en-US">
                <a:solidFill>
                  <a:schemeClr val="accent2"/>
                </a:solidFill>
              </a:rPr>
              <a:t>GED FLASH™ FOR ORGANIZATIONS</a:t>
            </a:r>
            <a:br>
              <a:rPr lang="en-US"/>
            </a:br>
            <a:r>
              <a:rPr lang="en-US" sz="900">
                <a:solidFill>
                  <a:srgbClr val="002F5E"/>
                </a:solidFill>
              </a:rPr>
              <a:t>Official Practice Tool</a:t>
            </a:r>
          </a:p>
        </p:txBody>
      </p:sp>
      <p:pic>
        <p:nvPicPr>
          <p:cNvPr id="10" name="Picture 9">
            <a:extLst>
              <a:ext uri="{FF2B5EF4-FFF2-40B4-BE49-F238E27FC236}">
                <a16:creationId xmlns:a16="http://schemas.microsoft.com/office/drawing/2014/main" id="{5AEA99A5-C20E-C748-B2EA-F214304C7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0561" y="2469171"/>
            <a:ext cx="1929119" cy="192911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DBEED472-8EF9-7345-A231-A7A5A631D384}"/>
              </a:ext>
            </a:extLst>
          </p:cNvPr>
          <p:cNvSpPr/>
          <p:nvPr/>
        </p:nvSpPr>
        <p:spPr>
          <a:xfrm>
            <a:off x="2867750" y="2262686"/>
            <a:ext cx="2967647" cy="744436"/>
          </a:xfrm>
          <a:prstGeom prst="rect">
            <a:avLst/>
          </a:prstGeom>
        </p:spPr>
        <p:txBody>
          <a:bodyPr wrap="square" lIns="51435" tIns="25718" rIns="51435" bIns="25718" anchor="t">
            <a:spAutoFit/>
          </a:bodyPr>
          <a:lstStyle/>
          <a:p>
            <a:r>
              <a:rPr lang="en-US" altLang="en-US" sz="900" b="1">
                <a:solidFill>
                  <a:srgbClr val="4D4D4C"/>
                </a:solidFill>
                <a:latin typeface="Trebuchet MS"/>
                <a:ea typeface="ＭＳ Ｐゴシック"/>
              </a:rPr>
              <a:t>More Practice. Higher Pass Rates.</a:t>
            </a:r>
            <a:br>
              <a:rPr lang="en-US" altLang="en-US" sz="900">
                <a:latin typeface="Trebuchet MS" panose="020B0703020202090204" pitchFamily="34" charset="0"/>
                <a:ea typeface="ＭＳ Ｐゴシック" panose="020B0600070205080204" pitchFamily="34" charset="-128"/>
              </a:rPr>
            </a:br>
            <a:r>
              <a:rPr lang="en-US" altLang="en-US" sz="900">
                <a:solidFill>
                  <a:srgbClr val="4D4D4C"/>
                </a:solidFill>
                <a:latin typeface="Trebuchet MS"/>
                <a:ea typeface="ＭＳ Ｐゴシック"/>
              </a:rPr>
              <a:t>The official practice tool built in partnership with the GED</a:t>
            </a:r>
            <a:r>
              <a:rPr lang="en-US" sz="900" baseline="30000">
                <a:solidFill>
                  <a:srgbClr val="4D4D4C"/>
                </a:solidFill>
                <a:latin typeface="Trebuchet MS"/>
                <a:ea typeface="ＭＳ Ｐゴシック"/>
              </a:rPr>
              <a:t>®</a:t>
            </a:r>
            <a:r>
              <a:rPr lang="en-US" altLang="en-US" sz="900">
                <a:solidFill>
                  <a:srgbClr val="4D4D4C"/>
                </a:solidFill>
                <a:latin typeface="Trebuchet MS"/>
                <a:ea typeface="ＭＳ Ｐゴシック"/>
              </a:rPr>
              <a:t> Testing Service to help students pass the GED</a:t>
            </a:r>
            <a:r>
              <a:rPr lang="en-US" altLang="en-US" sz="900" baseline="30000">
                <a:solidFill>
                  <a:srgbClr val="4D4D4C"/>
                </a:solidFill>
                <a:latin typeface="Trebuchet MS"/>
                <a:ea typeface="ＭＳ Ｐゴシック"/>
              </a:rPr>
              <a:t>®</a:t>
            </a:r>
            <a:r>
              <a:rPr lang="en-US" altLang="en-US" sz="900">
                <a:solidFill>
                  <a:srgbClr val="4D4D4C"/>
                </a:solidFill>
                <a:latin typeface="Trebuchet MS"/>
                <a:ea typeface="ＭＳ Ｐゴシック"/>
              </a:rPr>
              <a:t> test by providing thousands of completely aligned and vetted questions with immediate feedback.</a:t>
            </a:r>
          </a:p>
        </p:txBody>
      </p:sp>
      <p:pic>
        <p:nvPicPr>
          <p:cNvPr id="9" name="Picture 8" descr="A picture containing drawing&#10;&#10;Description automatically generated">
            <a:extLst>
              <a:ext uri="{FF2B5EF4-FFF2-40B4-BE49-F238E27FC236}">
                <a16:creationId xmlns:a16="http://schemas.microsoft.com/office/drawing/2014/main" id="{3EF40097-BBBC-2A4A-AAD3-7E64CDA93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173" y="1660047"/>
            <a:ext cx="902079" cy="349581"/>
          </a:xfrm>
          <a:prstGeom prst="rect">
            <a:avLst/>
          </a:prstGeom>
        </p:spPr>
      </p:pic>
      <p:sp>
        <p:nvSpPr>
          <p:cNvPr id="2" name="Slide Number Placeholder 1">
            <a:extLst>
              <a:ext uri="{FF2B5EF4-FFF2-40B4-BE49-F238E27FC236}">
                <a16:creationId xmlns:a16="http://schemas.microsoft.com/office/drawing/2014/main" id="{EBCACEE4-D6BC-A241-B654-9815549609B7}"/>
              </a:ext>
            </a:extLst>
          </p:cNvPr>
          <p:cNvSpPr>
            <a:spLocks noGrp="1"/>
          </p:cNvSpPr>
          <p:nvPr>
            <p:ph type="sldNum" sz="quarter" idx="10"/>
          </p:nvPr>
        </p:nvSpPr>
        <p:spPr/>
        <p:txBody>
          <a:bodyPr/>
          <a:lstStyle/>
          <a:p>
            <a:fld id="{86CB4B4D-7CA3-9044-876B-883B54F8677D}" type="slidenum">
              <a:rPr lang="en-US" smtClean="0"/>
              <a:pPr/>
              <a:t>66</a:t>
            </a:fld>
            <a:endParaRPr lang="en-US"/>
          </a:p>
        </p:txBody>
      </p:sp>
    </p:spTree>
    <p:extLst>
      <p:ext uri="{BB962C8B-B14F-4D97-AF65-F5344CB8AC3E}">
        <p14:creationId xmlns:p14="http://schemas.microsoft.com/office/powerpoint/2010/main" val="53671721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268EF8-D15F-44E5-895F-9931113C52AC}"/>
              </a:ext>
            </a:extLst>
          </p:cNvPr>
          <p:cNvGrpSpPr/>
          <p:nvPr/>
        </p:nvGrpSpPr>
        <p:grpSpPr>
          <a:xfrm>
            <a:off x="4289065" y="2357065"/>
            <a:ext cx="5943940" cy="2664935"/>
            <a:chOff x="2881749" y="1500338"/>
            <a:chExt cx="10567004" cy="4737662"/>
          </a:xfrm>
        </p:grpSpPr>
        <p:grpSp>
          <p:nvGrpSpPr>
            <p:cNvPr id="10" name="Group 9">
              <a:extLst>
                <a:ext uri="{FF2B5EF4-FFF2-40B4-BE49-F238E27FC236}">
                  <a16:creationId xmlns:a16="http://schemas.microsoft.com/office/drawing/2014/main" id="{2A790139-DBC5-2941-85FA-6F0C78370501}"/>
                </a:ext>
              </a:extLst>
            </p:cNvPr>
            <p:cNvGrpSpPr/>
            <p:nvPr/>
          </p:nvGrpSpPr>
          <p:grpSpPr>
            <a:xfrm>
              <a:off x="2881749" y="1500338"/>
              <a:ext cx="10567004" cy="4737662"/>
              <a:chOff x="1480225" y="1312329"/>
              <a:chExt cx="10616377" cy="4759799"/>
            </a:xfrm>
          </p:grpSpPr>
          <p:pic>
            <p:nvPicPr>
              <p:cNvPr id="13" name="Picture 12" descr="New Macbook Silver.png">
                <a:extLst>
                  <a:ext uri="{FF2B5EF4-FFF2-40B4-BE49-F238E27FC236}">
                    <a16:creationId xmlns:a16="http://schemas.microsoft.com/office/drawing/2014/main" id="{5051F181-8606-E040-AAE6-0AB31C8D35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0225" y="1312329"/>
                <a:ext cx="10616377" cy="4759799"/>
              </a:xfrm>
              <a:prstGeom prst="rect">
                <a:avLst/>
              </a:prstGeom>
            </p:spPr>
          </p:pic>
          <p:sp>
            <p:nvSpPr>
              <p:cNvPr id="14" name="Rectangle 13">
                <a:extLst>
                  <a:ext uri="{FF2B5EF4-FFF2-40B4-BE49-F238E27FC236}">
                    <a16:creationId xmlns:a16="http://schemas.microsoft.com/office/drawing/2014/main" id="{C4E26CB0-88F3-F444-857E-7E416A1C285A}"/>
                  </a:ext>
                </a:extLst>
              </p:cNvPr>
              <p:cNvSpPr/>
              <p:nvPr/>
            </p:nvSpPr>
            <p:spPr>
              <a:xfrm>
                <a:off x="6332894" y="5779146"/>
                <a:ext cx="911038" cy="150408"/>
              </a:xfrm>
              <a:prstGeom prst="rect">
                <a:avLst/>
              </a:prstGeom>
              <a:solidFill>
                <a:srgbClr val="1C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506">
                  <a:solidFill>
                    <a:prstClr val="white"/>
                  </a:solidFill>
                  <a:latin typeface="Trebuchet MS" panose="020B0703020202090204" pitchFamily="34" charset="0"/>
                </a:endParaRPr>
              </a:p>
            </p:txBody>
          </p:sp>
        </p:grpSp>
        <p:pic>
          <p:nvPicPr>
            <p:cNvPr id="4" name="Picture 3">
              <a:extLst>
                <a:ext uri="{FF2B5EF4-FFF2-40B4-BE49-F238E27FC236}">
                  <a16:creationId xmlns:a16="http://schemas.microsoft.com/office/drawing/2014/main" id="{7A09AEBB-0CB2-4F76-B80A-6FB8B777EFB8}"/>
                </a:ext>
              </a:extLst>
            </p:cNvPr>
            <p:cNvPicPr>
              <a:picLocks noChangeAspect="1"/>
            </p:cNvPicPr>
            <p:nvPr/>
          </p:nvPicPr>
          <p:blipFill>
            <a:blip r:embed="rId4"/>
            <a:stretch>
              <a:fillRect/>
            </a:stretch>
          </p:blipFill>
          <p:spPr>
            <a:xfrm>
              <a:off x="4023816" y="1822736"/>
              <a:ext cx="8282868" cy="4071087"/>
            </a:xfrm>
            <a:prstGeom prst="rect">
              <a:avLst/>
            </a:prstGeom>
          </p:spPr>
        </p:pic>
      </p:grpSp>
      <p:sp>
        <p:nvSpPr>
          <p:cNvPr id="11" name="Rectangle 10">
            <a:extLst>
              <a:ext uri="{FF2B5EF4-FFF2-40B4-BE49-F238E27FC236}">
                <a16:creationId xmlns:a16="http://schemas.microsoft.com/office/drawing/2014/main" id="{DBEED472-8EF9-7345-A231-A7A5A631D384}"/>
              </a:ext>
            </a:extLst>
          </p:cNvPr>
          <p:cNvSpPr/>
          <p:nvPr/>
        </p:nvSpPr>
        <p:spPr>
          <a:xfrm>
            <a:off x="2867750" y="2339244"/>
            <a:ext cx="1781213" cy="2267930"/>
          </a:xfrm>
          <a:prstGeom prst="rect">
            <a:avLst/>
          </a:prstGeom>
        </p:spPr>
        <p:txBody>
          <a:bodyPr wrap="square" lIns="51435" tIns="25718" rIns="51435" bIns="25718" anchor="t">
            <a:spAutoFit/>
          </a:bodyPr>
          <a:lstStyle/>
          <a:p>
            <a:r>
              <a:rPr lang="en-US" altLang="en-US" sz="900" b="1">
                <a:solidFill>
                  <a:srgbClr val="4D4D4C"/>
                </a:solidFill>
                <a:latin typeface="Trebuchet MS"/>
                <a:ea typeface="ＭＳ Ｐゴシック"/>
              </a:rPr>
              <a:t>Aligned To GED</a:t>
            </a:r>
            <a:r>
              <a:rPr lang="en-US" altLang="en-US" sz="900" b="1" baseline="30000">
                <a:solidFill>
                  <a:srgbClr val="4D4D4C"/>
                </a:solidFill>
                <a:latin typeface="Trebuchet MS"/>
                <a:ea typeface="ＭＳ Ｐゴシック"/>
              </a:rPr>
              <a:t>®</a:t>
            </a:r>
            <a:r>
              <a:rPr lang="en-US" altLang="en-US" sz="900" b="1">
                <a:solidFill>
                  <a:srgbClr val="4D4D4C"/>
                </a:solidFill>
                <a:latin typeface="Trebuchet MS"/>
                <a:ea typeface="ＭＳ Ｐゴシック"/>
              </a:rPr>
              <a:t> Blueprint</a:t>
            </a:r>
          </a:p>
          <a:p>
            <a:r>
              <a:rPr lang="en-US" altLang="en-US" sz="900">
                <a:solidFill>
                  <a:srgbClr val="4D4D4C"/>
                </a:solidFill>
                <a:latin typeface="Trebuchet MS"/>
                <a:ea typeface="ＭＳ Ｐゴシック"/>
              </a:rPr>
              <a:t>Similar experience and features to the pre-test.</a:t>
            </a:r>
          </a:p>
          <a:p>
            <a:endParaRPr lang="en-US" altLang="en-US" sz="900">
              <a:solidFill>
                <a:srgbClr val="4D4D4C"/>
              </a:solidFill>
              <a:latin typeface="Trebuchet MS" panose="020B0703020202090204" pitchFamily="34" charset="0"/>
              <a:ea typeface="ＭＳ Ｐゴシック" panose="020B0600070205080204" pitchFamily="34" charset="-128"/>
            </a:endParaRPr>
          </a:p>
          <a:p>
            <a:r>
              <a:rPr lang="en-US" altLang="en-US" sz="900" b="1">
                <a:solidFill>
                  <a:srgbClr val="4D4D4C"/>
                </a:solidFill>
                <a:latin typeface="Trebuchet MS"/>
                <a:ea typeface="ＭＳ Ｐゴシック"/>
              </a:rPr>
              <a:t>Questions In All Subjects </a:t>
            </a:r>
          </a:p>
          <a:p>
            <a:r>
              <a:rPr lang="en-US" altLang="en-US" sz="900">
                <a:solidFill>
                  <a:srgbClr val="4D4D4C"/>
                </a:solidFill>
                <a:latin typeface="Trebuchet MS"/>
                <a:ea typeface="ＭＳ Ｐゴシック"/>
              </a:rPr>
              <a:t>1000s of questions across all four subjects.</a:t>
            </a:r>
          </a:p>
          <a:p>
            <a:endParaRPr lang="en-US" altLang="en-US" sz="900" b="1">
              <a:solidFill>
                <a:srgbClr val="4D4D4C"/>
              </a:solidFill>
              <a:latin typeface="Trebuchet MS" panose="020B0703020202090204" pitchFamily="34" charset="0"/>
              <a:ea typeface="ＭＳ Ｐゴシック" panose="020B0600070205080204" pitchFamily="34" charset="-128"/>
            </a:endParaRPr>
          </a:p>
          <a:p>
            <a:r>
              <a:rPr lang="en-US" altLang="en-US" sz="900" b="1">
                <a:solidFill>
                  <a:srgbClr val="4D4D4C"/>
                </a:solidFill>
                <a:latin typeface="Trebuchet MS"/>
                <a:ea typeface="ＭＳ Ｐゴシック"/>
              </a:rPr>
              <a:t>Immediate Feedback</a:t>
            </a:r>
          </a:p>
          <a:p>
            <a:r>
              <a:rPr lang="en-US" altLang="en-US" sz="900">
                <a:solidFill>
                  <a:srgbClr val="4D4D4C"/>
                </a:solidFill>
                <a:latin typeface="Trebuchet MS"/>
                <a:ea typeface="ＭＳ Ｐゴシック"/>
              </a:rPr>
              <a:t>Step-by-step explanations after each question. </a:t>
            </a:r>
            <a:endParaRPr lang="en-US" altLang="en-US" sz="900">
              <a:solidFill>
                <a:srgbClr val="4D4D4C"/>
              </a:solidFill>
              <a:latin typeface="Trebuchet MS" panose="020B0703020202090204" pitchFamily="34" charset="0"/>
              <a:ea typeface="ＭＳ Ｐゴシック" panose="020B0600070205080204" pitchFamily="34" charset="-128"/>
            </a:endParaRPr>
          </a:p>
          <a:p>
            <a:endParaRPr lang="en-US" altLang="en-US" sz="900" b="1">
              <a:solidFill>
                <a:srgbClr val="4D4D4C"/>
              </a:solidFill>
              <a:latin typeface="Trebuchet MS" panose="020B0703020202090204" pitchFamily="34" charset="0"/>
              <a:ea typeface="ＭＳ Ｐゴシック" panose="020B0600070205080204" pitchFamily="34" charset="-128"/>
            </a:endParaRPr>
          </a:p>
          <a:p>
            <a:r>
              <a:rPr lang="en-US" altLang="en-US" sz="900" b="1">
                <a:solidFill>
                  <a:srgbClr val="4D4D4C"/>
                </a:solidFill>
                <a:latin typeface="Trebuchet MS"/>
                <a:ea typeface="ＭＳ Ｐゴシック"/>
              </a:rPr>
              <a:t>Easy To Use &amp; Assign</a:t>
            </a:r>
          </a:p>
          <a:p>
            <a:r>
              <a:rPr lang="en-US" altLang="en-US" sz="900">
                <a:solidFill>
                  <a:srgbClr val="4D4D4C"/>
                </a:solidFill>
                <a:latin typeface="Trebuchet MS"/>
                <a:ea typeface="ＭＳ Ｐゴシック"/>
              </a:rPr>
              <a:t>Provide support in each subject. </a:t>
            </a:r>
            <a:endParaRPr lang="en-US" altLang="en-US" sz="900">
              <a:solidFill>
                <a:srgbClr val="4D4D4C"/>
              </a:solidFill>
              <a:latin typeface="Trebuchet MS" panose="020B0703020202090204" pitchFamily="34" charset="0"/>
              <a:ea typeface="ＭＳ Ｐゴシック" panose="020B0600070205080204" pitchFamily="34" charset="-128"/>
            </a:endParaRPr>
          </a:p>
          <a:p>
            <a:endParaRPr lang="en-US" altLang="en-US" sz="900" b="1">
              <a:solidFill>
                <a:srgbClr val="4D4D4C"/>
              </a:solidFill>
              <a:latin typeface="Trebuchet MS" panose="020B0703020202090204" pitchFamily="34" charset="0"/>
              <a:ea typeface="ＭＳ Ｐゴシック" panose="020B0600070205080204" pitchFamily="34" charset="-128"/>
            </a:endParaRPr>
          </a:p>
        </p:txBody>
      </p:sp>
      <p:sp>
        <p:nvSpPr>
          <p:cNvPr id="6" name="Text Placeholder 4">
            <a:extLst>
              <a:ext uri="{FF2B5EF4-FFF2-40B4-BE49-F238E27FC236}">
                <a16:creationId xmlns:a16="http://schemas.microsoft.com/office/drawing/2014/main" id="{B6B83E3E-9811-EA4F-97D6-CB766577C8DD}"/>
              </a:ext>
            </a:extLst>
          </p:cNvPr>
          <p:cNvSpPr>
            <a:spLocks noGrp="1"/>
          </p:cNvSpPr>
          <p:nvPr>
            <p:ph type="body" sz="quarter" idx="11"/>
          </p:nvPr>
        </p:nvSpPr>
        <p:spPr/>
        <p:txBody>
          <a:bodyPr/>
          <a:lstStyle/>
          <a:p>
            <a:pPr>
              <a:lnSpc>
                <a:spcPct val="100000"/>
              </a:lnSpc>
            </a:pPr>
            <a:r>
              <a:rPr lang="en-US">
                <a:solidFill>
                  <a:schemeClr val="accent2"/>
                </a:solidFill>
              </a:rPr>
              <a:t>STUDENT ACCESS</a:t>
            </a:r>
            <a:br>
              <a:rPr lang="en-US"/>
            </a:br>
            <a:r>
              <a:rPr lang="en-US" sz="900">
                <a:solidFill>
                  <a:srgbClr val="002F5E"/>
                </a:solidFill>
              </a:rPr>
              <a:t>Practice Preparation Aligned to the Test</a:t>
            </a:r>
          </a:p>
        </p:txBody>
      </p:sp>
      <p:pic>
        <p:nvPicPr>
          <p:cNvPr id="16" name="Picture 15" descr="A picture containing drawing&#10;&#10;Description automatically generated">
            <a:extLst>
              <a:ext uri="{FF2B5EF4-FFF2-40B4-BE49-F238E27FC236}">
                <a16:creationId xmlns:a16="http://schemas.microsoft.com/office/drawing/2014/main" id="{E37E5868-0B5F-404F-A781-985A39D7F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2173" y="1660047"/>
            <a:ext cx="902079" cy="349581"/>
          </a:xfrm>
          <a:prstGeom prst="rect">
            <a:avLst/>
          </a:prstGeom>
        </p:spPr>
      </p:pic>
      <p:grpSp>
        <p:nvGrpSpPr>
          <p:cNvPr id="17" name="Group 16">
            <a:extLst>
              <a:ext uri="{FF2B5EF4-FFF2-40B4-BE49-F238E27FC236}">
                <a16:creationId xmlns:a16="http://schemas.microsoft.com/office/drawing/2014/main" id="{AE07EFB6-466B-7643-8D40-56738224CFD9}"/>
              </a:ext>
            </a:extLst>
          </p:cNvPr>
          <p:cNvGrpSpPr/>
          <p:nvPr/>
        </p:nvGrpSpPr>
        <p:grpSpPr>
          <a:xfrm>
            <a:off x="4261293" y="2350308"/>
            <a:ext cx="5971712" cy="2677387"/>
            <a:chOff x="1480225" y="1312330"/>
            <a:chExt cx="10616377" cy="4759799"/>
          </a:xfrm>
        </p:grpSpPr>
        <p:grpSp>
          <p:nvGrpSpPr>
            <p:cNvPr id="18" name="Group 17">
              <a:extLst>
                <a:ext uri="{FF2B5EF4-FFF2-40B4-BE49-F238E27FC236}">
                  <a16:creationId xmlns:a16="http://schemas.microsoft.com/office/drawing/2014/main" id="{DBA918D9-3027-F240-B645-FDB5972937B6}"/>
                </a:ext>
              </a:extLst>
            </p:cNvPr>
            <p:cNvGrpSpPr/>
            <p:nvPr/>
          </p:nvGrpSpPr>
          <p:grpSpPr>
            <a:xfrm>
              <a:off x="1480225" y="1312330"/>
              <a:ext cx="10616377" cy="4759799"/>
              <a:chOff x="1480225" y="1312330"/>
              <a:chExt cx="10616377" cy="4759799"/>
            </a:xfrm>
          </p:grpSpPr>
          <p:pic>
            <p:nvPicPr>
              <p:cNvPr id="20" name="Picture 19" descr="New Macbook Silver.png">
                <a:extLst>
                  <a:ext uri="{FF2B5EF4-FFF2-40B4-BE49-F238E27FC236}">
                    <a16:creationId xmlns:a16="http://schemas.microsoft.com/office/drawing/2014/main" id="{C147E002-BA8B-244A-B4E5-1170C06EBF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0225" y="1312330"/>
                <a:ext cx="10616377" cy="4759799"/>
              </a:xfrm>
              <a:prstGeom prst="rect">
                <a:avLst/>
              </a:prstGeom>
            </p:spPr>
          </p:pic>
          <p:sp>
            <p:nvSpPr>
              <p:cNvPr id="21" name="Rectangle 20">
                <a:extLst>
                  <a:ext uri="{FF2B5EF4-FFF2-40B4-BE49-F238E27FC236}">
                    <a16:creationId xmlns:a16="http://schemas.microsoft.com/office/drawing/2014/main" id="{AD4A20F2-CACC-484F-ACBF-F5883C34FC00}"/>
                  </a:ext>
                </a:extLst>
              </p:cNvPr>
              <p:cNvSpPr/>
              <p:nvPr/>
            </p:nvSpPr>
            <p:spPr>
              <a:xfrm>
                <a:off x="6332894" y="5747062"/>
                <a:ext cx="911038" cy="150408"/>
              </a:xfrm>
              <a:prstGeom prst="rect">
                <a:avLst/>
              </a:prstGeom>
              <a:solidFill>
                <a:srgbClr val="1C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506">
                  <a:solidFill>
                    <a:prstClr val="white"/>
                  </a:solidFill>
                  <a:latin typeface="Trebuchet MS" panose="020B0703020202090204" pitchFamily="34" charset="0"/>
                </a:endParaRPr>
              </a:p>
            </p:txBody>
          </p:sp>
        </p:grpSp>
        <p:pic>
          <p:nvPicPr>
            <p:cNvPr id="19" name="Picture 18">
              <a:extLst>
                <a:ext uri="{FF2B5EF4-FFF2-40B4-BE49-F238E27FC236}">
                  <a16:creationId xmlns:a16="http://schemas.microsoft.com/office/drawing/2014/main" id="{D1A48F20-73D9-5B4C-A353-07906BD663C6}"/>
                </a:ext>
              </a:extLst>
            </p:cNvPr>
            <p:cNvPicPr>
              <a:picLocks noChangeAspect="1"/>
            </p:cNvPicPr>
            <p:nvPr/>
          </p:nvPicPr>
          <p:blipFill rotWithShape="1">
            <a:blip r:embed="rId6"/>
            <a:srcRect r="42327" b="38080"/>
            <a:stretch/>
          </p:blipFill>
          <p:spPr>
            <a:xfrm>
              <a:off x="2729309" y="1720722"/>
              <a:ext cx="8122008" cy="3851681"/>
            </a:xfrm>
            <a:prstGeom prst="rect">
              <a:avLst/>
            </a:prstGeom>
          </p:spPr>
        </p:pic>
      </p:grpSp>
      <p:sp>
        <p:nvSpPr>
          <p:cNvPr id="2" name="Slide Number Placeholder 1">
            <a:extLst>
              <a:ext uri="{FF2B5EF4-FFF2-40B4-BE49-F238E27FC236}">
                <a16:creationId xmlns:a16="http://schemas.microsoft.com/office/drawing/2014/main" id="{BC295301-D710-0445-BCC3-0B09C2B1C2EC}"/>
              </a:ext>
            </a:extLst>
          </p:cNvPr>
          <p:cNvSpPr>
            <a:spLocks noGrp="1"/>
          </p:cNvSpPr>
          <p:nvPr>
            <p:ph type="sldNum" sz="quarter" idx="10"/>
          </p:nvPr>
        </p:nvSpPr>
        <p:spPr/>
        <p:txBody>
          <a:bodyPr/>
          <a:lstStyle/>
          <a:p>
            <a:fld id="{86CB4B4D-7CA3-9044-876B-883B54F8677D}" type="slidenum">
              <a:rPr lang="en-US" smtClean="0"/>
              <a:pPr/>
              <a:t>67</a:t>
            </a:fld>
            <a:endParaRPr lang="en-US"/>
          </a:p>
        </p:txBody>
      </p:sp>
    </p:spTree>
    <p:extLst>
      <p:ext uri="{BB962C8B-B14F-4D97-AF65-F5344CB8AC3E}">
        <p14:creationId xmlns:p14="http://schemas.microsoft.com/office/powerpoint/2010/main" val="14715505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FC8391-67B2-6446-9191-B6A0EB0BE132}"/>
              </a:ext>
            </a:extLst>
          </p:cNvPr>
          <p:cNvGrpSpPr/>
          <p:nvPr/>
        </p:nvGrpSpPr>
        <p:grpSpPr>
          <a:xfrm>
            <a:off x="4781550" y="2986087"/>
            <a:ext cx="4743450" cy="1271588"/>
            <a:chOff x="3759200" y="2641600"/>
            <a:chExt cx="8035235" cy="2260600"/>
          </a:xfrm>
        </p:grpSpPr>
        <p:sp>
          <p:nvSpPr>
            <p:cNvPr id="2" name="Rectangle 1">
              <a:extLst>
                <a:ext uri="{FF2B5EF4-FFF2-40B4-BE49-F238E27FC236}">
                  <a16:creationId xmlns:a16="http://schemas.microsoft.com/office/drawing/2014/main" id="{4D80EC59-7C73-E241-A0FA-AB88C5C8EFC9}"/>
                </a:ext>
              </a:extLst>
            </p:cNvPr>
            <p:cNvSpPr/>
            <p:nvPr/>
          </p:nvSpPr>
          <p:spPr>
            <a:xfrm>
              <a:off x="3759200" y="2641600"/>
              <a:ext cx="8035235" cy="2260600"/>
            </a:xfrm>
            <a:prstGeom prst="rect">
              <a:avLst/>
            </a:prstGeom>
            <a:solidFill>
              <a:srgbClr val="00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Trebuchet MS" panose="020B0703020202090204" pitchFamily="34" charset="0"/>
              </a:endParaRPr>
            </a:p>
          </p:txBody>
        </p:sp>
        <p:pic>
          <p:nvPicPr>
            <p:cNvPr id="4" name="Picture 3">
              <a:extLst>
                <a:ext uri="{FF2B5EF4-FFF2-40B4-BE49-F238E27FC236}">
                  <a16:creationId xmlns:a16="http://schemas.microsoft.com/office/drawing/2014/main" id="{E87CFC6F-8D7B-234F-8D33-F0105E36EE40}"/>
                </a:ext>
              </a:extLst>
            </p:cNvPr>
            <p:cNvPicPr>
              <a:picLocks noChangeAspect="1"/>
            </p:cNvPicPr>
            <p:nvPr/>
          </p:nvPicPr>
          <p:blipFill>
            <a:blip r:embed="rId3"/>
            <a:stretch>
              <a:fillRect/>
            </a:stretch>
          </p:blipFill>
          <p:spPr>
            <a:xfrm>
              <a:off x="5001616" y="3033776"/>
              <a:ext cx="1473200" cy="1473200"/>
            </a:xfrm>
            <a:prstGeom prst="rect">
              <a:avLst/>
            </a:prstGeom>
          </p:spPr>
        </p:pic>
        <p:sp>
          <p:nvSpPr>
            <p:cNvPr id="18" name="Rectangle 17">
              <a:extLst>
                <a:ext uri="{FF2B5EF4-FFF2-40B4-BE49-F238E27FC236}">
                  <a16:creationId xmlns:a16="http://schemas.microsoft.com/office/drawing/2014/main" id="{86955006-9438-9148-9289-BF6E0E8A29C9}"/>
                </a:ext>
              </a:extLst>
            </p:cNvPr>
            <p:cNvSpPr/>
            <p:nvPr/>
          </p:nvSpPr>
          <p:spPr>
            <a:xfrm>
              <a:off x="5137836" y="3783322"/>
              <a:ext cx="1200763" cy="441260"/>
            </a:xfrm>
            <a:prstGeom prst="rect">
              <a:avLst/>
            </a:prstGeom>
          </p:spPr>
          <p:txBody>
            <a:bodyPr wrap="none">
              <a:spAutoFit/>
            </a:bodyPr>
            <a:lstStyle/>
            <a:p>
              <a:pPr algn="ctr"/>
              <a:r>
                <a:rPr lang="en-US" altLang="en-US" sz="1013">
                  <a:solidFill>
                    <a:schemeClr val="bg1"/>
                  </a:solidFill>
                  <a:latin typeface="Trebuchet MS" panose="020B0703020202090204" pitchFamily="34" charset="0"/>
                  <a:ea typeface="ＭＳ Ｐゴシック" panose="020B0600070205080204" pitchFamily="34" charset="-128"/>
                </a:rPr>
                <a:t>4 POINTS</a:t>
              </a:r>
            </a:p>
          </p:txBody>
        </p:sp>
        <p:sp>
          <p:nvSpPr>
            <p:cNvPr id="19" name="Rectangle 18">
              <a:extLst>
                <a:ext uri="{FF2B5EF4-FFF2-40B4-BE49-F238E27FC236}">
                  <a16:creationId xmlns:a16="http://schemas.microsoft.com/office/drawing/2014/main" id="{26A6D80F-56B7-7346-B947-41081BE1132C}"/>
                </a:ext>
              </a:extLst>
            </p:cNvPr>
            <p:cNvSpPr/>
            <p:nvPr/>
          </p:nvSpPr>
          <p:spPr>
            <a:xfrm>
              <a:off x="6677231" y="3308711"/>
              <a:ext cx="4927217" cy="1272599"/>
            </a:xfrm>
            <a:prstGeom prst="rect">
              <a:avLst/>
            </a:prstGeom>
          </p:spPr>
          <p:txBody>
            <a:bodyPr wrap="square">
              <a:spAutoFit/>
            </a:bodyPr>
            <a:lstStyle/>
            <a:p>
              <a:r>
                <a:rPr lang="en-US" altLang="en-US" sz="1013">
                  <a:solidFill>
                    <a:schemeClr val="bg1"/>
                  </a:solidFill>
                  <a:latin typeface="Trebuchet MS" panose="020B0703020202090204" pitchFamily="34" charset="0"/>
                  <a:ea typeface="ＭＳ Ｐゴシック" panose="020B0600070205080204" pitchFamily="34" charset="-128"/>
                </a:rPr>
                <a:t>Students who practiced frequently with</a:t>
              </a:r>
              <a:r>
                <a:rPr lang="en-US" altLang="en-US" sz="1013" b="1">
                  <a:solidFill>
                    <a:schemeClr val="bg1"/>
                  </a:solidFill>
                  <a:latin typeface="Trebuchet MS" panose="020B0703020202090204" pitchFamily="34" charset="0"/>
                  <a:ea typeface="ＭＳ Ｐゴシック" panose="020B0600070205080204" pitchFamily="34" charset="-128"/>
                </a:rPr>
                <a:t> </a:t>
              </a:r>
              <a:r>
                <a:rPr lang="en-US" altLang="en-US" sz="1013">
                  <a:solidFill>
                    <a:schemeClr val="bg1"/>
                  </a:solidFill>
                  <a:latin typeface="Trebuchet MS" panose="020B0703020202090204" pitchFamily="34" charset="0"/>
                  <a:ea typeface="ＭＳ Ｐゴシック" panose="020B0600070205080204" pitchFamily="34" charset="-128"/>
                </a:rPr>
                <a:t>GED Flash™ scored on average 4 points higher on their GED</a:t>
              </a:r>
              <a:r>
                <a:rPr lang="en-US" altLang="en-US" sz="1013" baseline="30000">
                  <a:solidFill>
                    <a:schemeClr val="bg1"/>
                  </a:solidFill>
                  <a:latin typeface="Trebuchet MS" panose="020B0703020202090204" pitchFamily="34" charset="0"/>
                  <a:ea typeface="ＭＳ Ｐゴシック" panose="020B0600070205080204" pitchFamily="34" charset="-128"/>
                </a:rPr>
                <a:t>®</a:t>
              </a:r>
              <a:r>
                <a:rPr lang="en-US" altLang="en-US" sz="1013">
                  <a:solidFill>
                    <a:schemeClr val="bg1"/>
                  </a:solidFill>
                  <a:latin typeface="Trebuchet MS" panose="020B0703020202090204" pitchFamily="34" charset="0"/>
                  <a:ea typeface="ＭＳ Ｐゴシック" panose="020B0600070205080204" pitchFamily="34" charset="-128"/>
                </a:rPr>
                <a:t> test versus those who rarely used it.</a:t>
              </a:r>
            </a:p>
          </p:txBody>
        </p:sp>
      </p:grpSp>
      <p:sp>
        <p:nvSpPr>
          <p:cNvPr id="6" name="Text Placeholder 4">
            <a:extLst>
              <a:ext uri="{FF2B5EF4-FFF2-40B4-BE49-F238E27FC236}">
                <a16:creationId xmlns:a16="http://schemas.microsoft.com/office/drawing/2014/main" id="{B6B83E3E-9811-EA4F-97D6-CB766577C8DD}"/>
              </a:ext>
            </a:extLst>
          </p:cNvPr>
          <p:cNvSpPr>
            <a:spLocks noGrp="1"/>
          </p:cNvSpPr>
          <p:nvPr>
            <p:ph type="body" sz="quarter" idx="11"/>
          </p:nvPr>
        </p:nvSpPr>
        <p:spPr/>
        <p:txBody>
          <a:bodyPr/>
          <a:lstStyle/>
          <a:p>
            <a:pPr>
              <a:lnSpc>
                <a:spcPct val="100000"/>
              </a:lnSpc>
            </a:pPr>
            <a:r>
              <a:rPr lang="en-US">
                <a:solidFill>
                  <a:schemeClr val="accent2"/>
                </a:solidFill>
              </a:rPr>
              <a:t>HIGHER LIKELIHOOD OF PASSING</a:t>
            </a:r>
            <a:br>
              <a:rPr lang="en-US"/>
            </a:br>
            <a:r>
              <a:rPr lang="en-US" sz="900">
                <a:solidFill>
                  <a:srgbClr val="002F5E"/>
                </a:solidFill>
              </a:rPr>
              <a:t>GED</a:t>
            </a:r>
            <a:r>
              <a:rPr lang="en-US" sz="900" baseline="30000">
                <a:solidFill>
                  <a:srgbClr val="002F5E"/>
                </a:solidFill>
              </a:rPr>
              <a:t>®</a:t>
            </a:r>
            <a:r>
              <a:rPr lang="en-US" sz="900">
                <a:solidFill>
                  <a:srgbClr val="002F5E"/>
                </a:solidFill>
              </a:rPr>
              <a:t> Data Shows Increased Performance</a:t>
            </a:r>
          </a:p>
        </p:txBody>
      </p:sp>
      <p:pic>
        <p:nvPicPr>
          <p:cNvPr id="9" name="Picture 8" descr="A picture containing drawing&#10;&#10;Description automatically generated">
            <a:extLst>
              <a:ext uri="{FF2B5EF4-FFF2-40B4-BE49-F238E27FC236}">
                <a16:creationId xmlns:a16="http://schemas.microsoft.com/office/drawing/2014/main" id="{3EF40097-BBBC-2A4A-AAD3-7E64CDA93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173" y="1660047"/>
            <a:ext cx="902079" cy="349581"/>
          </a:xfrm>
          <a:prstGeom prst="rect">
            <a:avLst/>
          </a:prstGeom>
        </p:spPr>
      </p:pic>
      <p:sp>
        <p:nvSpPr>
          <p:cNvPr id="13" name="Text Placeholder 2">
            <a:extLst>
              <a:ext uri="{FF2B5EF4-FFF2-40B4-BE49-F238E27FC236}">
                <a16:creationId xmlns:a16="http://schemas.microsoft.com/office/drawing/2014/main" id="{739353AE-E8ED-8E4E-BADF-4298FB0529C5}"/>
              </a:ext>
            </a:extLst>
          </p:cNvPr>
          <p:cNvSpPr txBox="1">
            <a:spLocks/>
          </p:cNvSpPr>
          <p:nvPr/>
        </p:nvSpPr>
        <p:spPr>
          <a:xfrm>
            <a:off x="2890630" y="2384869"/>
            <a:ext cx="2066942" cy="2266982"/>
          </a:xfrm>
          <a:prstGeom prst="snip1Rect">
            <a:avLst/>
          </a:prstGeom>
          <a:solidFill>
            <a:srgbClr val="02A8E2"/>
          </a:solidFill>
        </p:spPr>
        <p:txBody>
          <a:bodyPr vert="horz" lIns="154305" tIns="25718" rIns="102870" bIns="25718" rtlCol="0" anchor="t">
            <a:noAutofit/>
          </a:bodyPr>
          <a:lstStyle>
            <a:lvl1pPr marL="0" indent="0" algn="l" defTabSz="914400" rtl="0" eaLnBrk="1" latinLnBrk="0" hangingPunct="1">
              <a:lnSpc>
                <a:spcPct val="90000"/>
              </a:lnSpc>
              <a:spcBef>
                <a:spcPts val="300"/>
              </a:spcBef>
              <a:buFont typeface="Arial" panose="020B0604020202020204" pitchFamily="34" charset="0"/>
              <a:buNone/>
              <a:defRPr sz="20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1pPr>
            <a:lvl2pPr marL="315468" indent="-228600" algn="l" defTabSz="914400" rtl="0" eaLnBrk="1" latinLnBrk="0" hangingPunct="1">
              <a:lnSpc>
                <a:spcPct val="90000"/>
              </a:lnSpc>
              <a:spcBef>
                <a:spcPts val="300"/>
              </a:spcBef>
              <a:buClr>
                <a:srgbClr val="EC7B03"/>
              </a:buClr>
              <a:buSzPct val="100000"/>
              <a:buFont typeface="Arial" panose="020B0604020202020204" pitchFamily="34" charset="0"/>
              <a:buChar char="•"/>
              <a:defRPr sz="20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2pPr>
            <a:lvl3pPr marL="632460" indent="-228600" algn="l" defTabSz="914400" rtl="0" eaLnBrk="1" latinLnBrk="0" hangingPunct="1">
              <a:lnSpc>
                <a:spcPct val="90000"/>
              </a:lnSpc>
              <a:spcBef>
                <a:spcPts val="300"/>
              </a:spcBef>
              <a:buClr>
                <a:srgbClr val="EC7B03"/>
              </a:buClr>
              <a:buSzPct val="100000"/>
              <a:buFont typeface="Arial" panose="020B0604020202020204" pitchFamily="34" charset="0"/>
              <a:buChar char="•"/>
              <a:defRPr sz="16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3pPr>
            <a:lvl4pPr marL="949960" indent="-228600" algn="l" defTabSz="914400" rtl="0" eaLnBrk="1" latinLnBrk="0" hangingPunct="1">
              <a:lnSpc>
                <a:spcPct val="90000"/>
              </a:lnSpc>
              <a:spcBef>
                <a:spcPts val="300"/>
              </a:spcBef>
              <a:buClr>
                <a:srgbClr val="EC7B03"/>
              </a:buClr>
              <a:buSzPct val="100000"/>
              <a:buFont typeface="Arial" panose="020B0604020202020204" pitchFamily="34" charset="0"/>
              <a:buChar char="•"/>
              <a:defRPr sz="16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4pPr>
            <a:lvl5pPr marL="1221740" indent="-228600" algn="l" defTabSz="914400" rtl="0" eaLnBrk="1" latinLnBrk="0" hangingPunct="1">
              <a:lnSpc>
                <a:spcPct val="90000"/>
              </a:lnSpc>
              <a:spcBef>
                <a:spcPts val="300"/>
              </a:spcBef>
              <a:buClr>
                <a:srgbClr val="EC7B03"/>
              </a:buClr>
              <a:buSzPct val="100000"/>
              <a:buFont typeface="Arial" panose="020B0604020202020204" pitchFamily="34" charset="0"/>
              <a:buChar char="•"/>
              <a:defRPr sz="16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altLang="en-US" sz="1125" b="1">
              <a:solidFill>
                <a:schemeClr val="bg1"/>
              </a:solidFill>
              <a:ea typeface="ＭＳ Ｐゴシック" panose="020B0600070205080204" pitchFamily="34" charset="-128"/>
            </a:endParaRPr>
          </a:p>
          <a:p>
            <a:pPr algn="ctr"/>
            <a:endParaRPr lang="en-US" altLang="en-US" sz="1125" b="1">
              <a:solidFill>
                <a:schemeClr val="bg1"/>
              </a:solidFill>
              <a:ea typeface="ＭＳ Ｐゴシック" panose="020B0600070205080204" pitchFamily="34" charset="-128"/>
            </a:endParaRPr>
          </a:p>
          <a:p>
            <a:pPr algn="ctr"/>
            <a:endParaRPr lang="en-US" altLang="en-US" sz="1125" b="1">
              <a:solidFill>
                <a:schemeClr val="bg1"/>
              </a:solidFill>
              <a:ea typeface="ＭＳ Ｐゴシック" panose="020B0600070205080204" pitchFamily="34" charset="-128"/>
            </a:endParaRPr>
          </a:p>
          <a:p>
            <a:pPr algn="ctr"/>
            <a:endParaRPr lang="en-US" altLang="en-US" sz="1125" b="1">
              <a:solidFill>
                <a:schemeClr val="bg1"/>
              </a:solidFill>
              <a:ea typeface="ＭＳ Ｐゴシック" panose="020B0600070205080204" pitchFamily="34" charset="-128"/>
            </a:endParaRPr>
          </a:p>
          <a:p>
            <a:pPr algn="ctr"/>
            <a:endParaRPr lang="en-US" altLang="en-US" sz="1125" b="1">
              <a:solidFill>
                <a:schemeClr val="bg1"/>
              </a:solidFill>
              <a:ea typeface="ＭＳ Ｐゴシック" panose="020B0600070205080204" pitchFamily="34" charset="-128"/>
            </a:endParaRPr>
          </a:p>
          <a:p>
            <a:pPr algn="ctr"/>
            <a:endParaRPr lang="en-US" altLang="en-US" sz="1125" b="1">
              <a:solidFill>
                <a:schemeClr val="bg1"/>
              </a:solidFill>
              <a:ea typeface="ＭＳ Ｐゴシック" panose="020B0600070205080204" pitchFamily="34" charset="-128"/>
            </a:endParaRPr>
          </a:p>
          <a:p>
            <a:pPr algn="ctr"/>
            <a:endParaRPr lang="en-US" altLang="en-US" sz="1125" b="1">
              <a:solidFill>
                <a:schemeClr val="bg1"/>
              </a:solidFill>
              <a:ea typeface="ＭＳ Ｐゴシック" panose="020B0600070205080204" pitchFamily="34" charset="-128"/>
            </a:endParaRPr>
          </a:p>
          <a:p>
            <a:pPr algn="ctr"/>
            <a:r>
              <a:rPr lang="en-US" altLang="en-US" sz="1125" b="1">
                <a:solidFill>
                  <a:schemeClr val="bg1"/>
                </a:solidFill>
                <a:ea typeface="ＭＳ Ｐゴシック" panose="020B0600070205080204" pitchFamily="34" charset="-128"/>
              </a:rPr>
              <a:t>Did You Know?</a:t>
            </a:r>
          </a:p>
          <a:p>
            <a:pPr algn="ctr"/>
            <a:r>
              <a:rPr lang="en-US" altLang="en-US" sz="1125">
                <a:solidFill>
                  <a:schemeClr val="bg1"/>
                </a:solidFill>
                <a:ea typeface="ＭＳ Ｐゴシック" panose="020B0600070205080204" pitchFamily="34" charset="-128"/>
              </a:rPr>
              <a:t>The average non-passing GED</a:t>
            </a:r>
            <a:r>
              <a:rPr lang="en-US" altLang="en-US" sz="1125" baseline="30000">
                <a:solidFill>
                  <a:schemeClr val="bg1"/>
                </a:solidFill>
                <a:ea typeface="ＭＳ Ｐゴシック" panose="020B0600070205080204" pitchFamily="34" charset="-128"/>
              </a:rPr>
              <a:t>®</a:t>
            </a:r>
            <a:r>
              <a:rPr lang="en-US" altLang="en-US" sz="1125">
                <a:solidFill>
                  <a:schemeClr val="bg1"/>
                </a:solidFill>
                <a:ea typeface="ＭＳ Ｐゴシック" panose="020B0600070205080204" pitchFamily="34" charset="-128"/>
              </a:rPr>
              <a:t> score nationwide is a 141?</a:t>
            </a:r>
          </a:p>
          <a:p>
            <a:pPr algn="ctr"/>
            <a:endParaRPr lang="en-US" sz="1125">
              <a:solidFill>
                <a:schemeClr val="bg1"/>
              </a:solidFill>
            </a:endParaRPr>
          </a:p>
        </p:txBody>
      </p:sp>
      <p:pic>
        <p:nvPicPr>
          <p:cNvPr id="8" name="Picture 7">
            <a:extLst>
              <a:ext uri="{FF2B5EF4-FFF2-40B4-BE49-F238E27FC236}">
                <a16:creationId xmlns:a16="http://schemas.microsoft.com/office/drawing/2014/main" id="{38D45A72-2E9E-6A44-853C-A87AE14D5486}"/>
              </a:ext>
            </a:extLst>
          </p:cNvPr>
          <p:cNvPicPr>
            <a:picLocks noChangeAspect="1"/>
          </p:cNvPicPr>
          <p:nvPr/>
        </p:nvPicPr>
        <p:blipFill>
          <a:blip r:embed="rId5"/>
          <a:stretch>
            <a:fillRect/>
          </a:stretch>
        </p:blipFill>
        <p:spPr>
          <a:xfrm>
            <a:off x="3475475" y="2689686"/>
            <a:ext cx="828675" cy="828675"/>
          </a:xfrm>
          <a:prstGeom prst="rect">
            <a:avLst/>
          </a:prstGeom>
        </p:spPr>
      </p:pic>
      <p:sp>
        <p:nvSpPr>
          <p:cNvPr id="3" name="Slide Number Placeholder 2">
            <a:extLst>
              <a:ext uri="{FF2B5EF4-FFF2-40B4-BE49-F238E27FC236}">
                <a16:creationId xmlns:a16="http://schemas.microsoft.com/office/drawing/2014/main" id="{B9E9E15D-E476-7448-99D8-D5190ED5988C}"/>
              </a:ext>
            </a:extLst>
          </p:cNvPr>
          <p:cNvSpPr>
            <a:spLocks noGrp="1"/>
          </p:cNvSpPr>
          <p:nvPr>
            <p:ph type="sldNum" sz="quarter" idx="10"/>
          </p:nvPr>
        </p:nvSpPr>
        <p:spPr/>
        <p:txBody>
          <a:bodyPr/>
          <a:lstStyle/>
          <a:p>
            <a:fld id="{86CB4B4D-7CA3-9044-876B-883B54F8677D}" type="slidenum">
              <a:rPr lang="en-US" smtClean="0"/>
              <a:pPr/>
              <a:t>68</a:t>
            </a:fld>
            <a:endParaRPr lang="en-US"/>
          </a:p>
        </p:txBody>
      </p:sp>
    </p:spTree>
    <p:extLst>
      <p:ext uri="{BB962C8B-B14F-4D97-AF65-F5344CB8AC3E}">
        <p14:creationId xmlns:p14="http://schemas.microsoft.com/office/powerpoint/2010/main" val="1198767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B39C3C-1709-2343-8EA1-170D1DB8165A}"/>
              </a:ext>
            </a:extLst>
          </p:cNvPr>
          <p:cNvGrpSpPr/>
          <p:nvPr/>
        </p:nvGrpSpPr>
        <p:grpSpPr>
          <a:xfrm>
            <a:off x="4781550" y="2986087"/>
            <a:ext cx="4743450" cy="1271588"/>
            <a:chOff x="3759200" y="2641600"/>
            <a:chExt cx="8035235" cy="2260600"/>
          </a:xfrm>
        </p:grpSpPr>
        <p:sp>
          <p:nvSpPr>
            <p:cNvPr id="23" name="Rectangle 22">
              <a:extLst>
                <a:ext uri="{FF2B5EF4-FFF2-40B4-BE49-F238E27FC236}">
                  <a16:creationId xmlns:a16="http://schemas.microsoft.com/office/drawing/2014/main" id="{B1EB638E-0998-2947-BD45-16A88EB2293C}"/>
                </a:ext>
              </a:extLst>
            </p:cNvPr>
            <p:cNvSpPr/>
            <p:nvPr/>
          </p:nvSpPr>
          <p:spPr>
            <a:xfrm>
              <a:off x="3759200" y="2641600"/>
              <a:ext cx="8035235" cy="2260600"/>
            </a:xfrm>
            <a:prstGeom prst="rect">
              <a:avLst/>
            </a:prstGeom>
            <a:solidFill>
              <a:srgbClr val="00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Trebuchet MS" panose="020B0703020202090204" pitchFamily="34" charset="0"/>
              </a:endParaRPr>
            </a:p>
          </p:txBody>
        </p:sp>
        <p:sp>
          <p:nvSpPr>
            <p:cNvPr id="19" name="Rectangle 18">
              <a:extLst>
                <a:ext uri="{FF2B5EF4-FFF2-40B4-BE49-F238E27FC236}">
                  <a16:creationId xmlns:a16="http://schemas.microsoft.com/office/drawing/2014/main" id="{26A6D80F-56B7-7346-B947-41081BE1132C}"/>
                </a:ext>
              </a:extLst>
            </p:cNvPr>
            <p:cNvSpPr/>
            <p:nvPr/>
          </p:nvSpPr>
          <p:spPr>
            <a:xfrm>
              <a:off x="6758642" y="3447210"/>
              <a:ext cx="4640876" cy="718373"/>
            </a:xfrm>
            <a:prstGeom prst="rect">
              <a:avLst/>
            </a:prstGeom>
          </p:spPr>
          <p:txBody>
            <a:bodyPr wrap="square">
              <a:spAutoFit/>
            </a:bodyPr>
            <a:lstStyle/>
            <a:p>
              <a:r>
                <a:rPr lang="en-US" altLang="en-US" sz="1013">
                  <a:solidFill>
                    <a:schemeClr val="bg1"/>
                  </a:solidFill>
                  <a:latin typeface="Trebuchet MS" panose="020B0703020202090204" pitchFamily="34" charset="0"/>
                  <a:ea typeface="ＭＳ Ｐゴシック" panose="020B0600070205080204" pitchFamily="34" charset="-128"/>
                </a:rPr>
                <a:t>Users feel more confident about taking the GED</a:t>
              </a:r>
              <a:r>
                <a:rPr lang="en-US" altLang="en-US" sz="1013" baseline="30000">
                  <a:solidFill>
                    <a:schemeClr val="bg1"/>
                  </a:solidFill>
                  <a:latin typeface="Trebuchet MS" panose="020B0703020202090204" pitchFamily="34" charset="0"/>
                  <a:ea typeface="ＭＳ Ｐゴシック" panose="020B0600070205080204" pitchFamily="34" charset="-128"/>
                </a:rPr>
                <a:t>®</a:t>
              </a:r>
              <a:r>
                <a:rPr lang="en-US" altLang="en-US" sz="1013">
                  <a:solidFill>
                    <a:schemeClr val="bg1"/>
                  </a:solidFill>
                  <a:latin typeface="Trebuchet MS" panose="020B0703020202090204" pitchFamily="34" charset="0"/>
                  <a:ea typeface="ＭＳ Ｐゴシック" panose="020B0600070205080204" pitchFamily="34" charset="-128"/>
                </a:rPr>
                <a:t> test after practicing on GED Flash™.</a:t>
              </a:r>
            </a:p>
          </p:txBody>
        </p:sp>
        <p:pic>
          <p:nvPicPr>
            <p:cNvPr id="12" name="Picture 11">
              <a:extLst>
                <a:ext uri="{FF2B5EF4-FFF2-40B4-BE49-F238E27FC236}">
                  <a16:creationId xmlns:a16="http://schemas.microsoft.com/office/drawing/2014/main" id="{F3F6FA54-B8D2-A748-B869-51CBBB7324CA}"/>
                </a:ext>
              </a:extLst>
            </p:cNvPr>
            <p:cNvPicPr>
              <a:picLocks noChangeAspect="1"/>
            </p:cNvPicPr>
            <p:nvPr/>
          </p:nvPicPr>
          <p:blipFill>
            <a:blip r:embed="rId3"/>
            <a:stretch>
              <a:fillRect/>
            </a:stretch>
          </p:blipFill>
          <p:spPr>
            <a:xfrm>
              <a:off x="5001616" y="3033776"/>
              <a:ext cx="1473200" cy="1473200"/>
            </a:xfrm>
            <a:prstGeom prst="rect">
              <a:avLst/>
            </a:prstGeom>
          </p:spPr>
        </p:pic>
        <p:sp>
          <p:nvSpPr>
            <p:cNvPr id="14" name="Rectangle 13">
              <a:extLst>
                <a:ext uri="{FF2B5EF4-FFF2-40B4-BE49-F238E27FC236}">
                  <a16:creationId xmlns:a16="http://schemas.microsoft.com/office/drawing/2014/main" id="{2DF22A15-7B5A-1247-85EA-C292370DFC46}"/>
                </a:ext>
              </a:extLst>
            </p:cNvPr>
            <p:cNvSpPr/>
            <p:nvPr/>
          </p:nvSpPr>
          <p:spPr>
            <a:xfrm>
              <a:off x="5380868" y="3783322"/>
              <a:ext cx="714700" cy="471923"/>
            </a:xfrm>
            <a:prstGeom prst="rect">
              <a:avLst/>
            </a:prstGeom>
          </p:spPr>
          <p:txBody>
            <a:bodyPr wrap="none">
              <a:spAutoFit/>
            </a:bodyPr>
            <a:lstStyle/>
            <a:p>
              <a:pPr algn="ctr"/>
              <a:r>
                <a:rPr lang="en-US" altLang="en-US" sz="1125">
                  <a:solidFill>
                    <a:schemeClr val="bg1"/>
                  </a:solidFill>
                  <a:latin typeface="Trebuchet MS" panose="020B0703020202090204" pitchFamily="34" charset="0"/>
                  <a:ea typeface="ＭＳ Ｐゴシック" panose="020B0600070205080204" pitchFamily="34" charset="-128"/>
                </a:rPr>
                <a:t>79%</a:t>
              </a:r>
            </a:p>
          </p:txBody>
        </p:sp>
      </p:grpSp>
      <p:sp>
        <p:nvSpPr>
          <p:cNvPr id="6" name="Text Placeholder 4">
            <a:extLst>
              <a:ext uri="{FF2B5EF4-FFF2-40B4-BE49-F238E27FC236}">
                <a16:creationId xmlns:a16="http://schemas.microsoft.com/office/drawing/2014/main" id="{B6B83E3E-9811-EA4F-97D6-CB766577C8DD}"/>
              </a:ext>
            </a:extLst>
          </p:cNvPr>
          <p:cNvSpPr>
            <a:spLocks noGrp="1"/>
          </p:cNvSpPr>
          <p:nvPr>
            <p:ph type="body" sz="quarter" idx="11"/>
          </p:nvPr>
        </p:nvSpPr>
        <p:spPr/>
        <p:txBody>
          <a:bodyPr/>
          <a:lstStyle/>
          <a:p>
            <a:pPr>
              <a:lnSpc>
                <a:spcPct val="100000"/>
              </a:lnSpc>
            </a:pPr>
            <a:r>
              <a:rPr lang="en-US">
                <a:solidFill>
                  <a:schemeClr val="accent2"/>
                </a:solidFill>
              </a:rPr>
              <a:t>MORE CONFIDENCE</a:t>
            </a:r>
            <a:br>
              <a:rPr lang="en-US"/>
            </a:br>
            <a:r>
              <a:rPr lang="en-US" sz="900">
                <a:solidFill>
                  <a:srgbClr val="002F5E"/>
                </a:solidFill>
              </a:rPr>
              <a:t>GED</a:t>
            </a:r>
            <a:r>
              <a:rPr lang="en-US" sz="900" baseline="30000">
                <a:solidFill>
                  <a:srgbClr val="002F5E"/>
                </a:solidFill>
              </a:rPr>
              <a:t>®</a:t>
            </a:r>
            <a:r>
              <a:rPr lang="en-US" sz="900">
                <a:solidFill>
                  <a:srgbClr val="002F5E"/>
                </a:solidFill>
              </a:rPr>
              <a:t> Data Shows Increased Performance</a:t>
            </a:r>
          </a:p>
        </p:txBody>
      </p:sp>
      <p:pic>
        <p:nvPicPr>
          <p:cNvPr id="9" name="Picture 8" descr="A picture containing drawing&#10;&#10;Description automatically generated">
            <a:extLst>
              <a:ext uri="{FF2B5EF4-FFF2-40B4-BE49-F238E27FC236}">
                <a16:creationId xmlns:a16="http://schemas.microsoft.com/office/drawing/2014/main" id="{3EF40097-BBBC-2A4A-AAD3-7E64CDA93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173" y="1660047"/>
            <a:ext cx="902079" cy="349581"/>
          </a:xfrm>
          <a:prstGeom prst="rect">
            <a:avLst/>
          </a:prstGeom>
        </p:spPr>
      </p:pic>
      <p:sp>
        <p:nvSpPr>
          <p:cNvPr id="13" name="Text Placeholder 2">
            <a:extLst>
              <a:ext uri="{FF2B5EF4-FFF2-40B4-BE49-F238E27FC236}">
                <a16:creationId xmlns:a16="http://schemas.microsoft.com/office/drawing/2014/main" id="{739353AE-E8ED-8E4E-BADF-4298FB0529C5}"/>
              </a:ext>
            </a:extLst>
          </p:cNvPr>
          <p:cNvSpPr txBox="1">
            <a:spLocks/>
          </p:cNvSpPr>
          <p:nvPr/>
        </p:nvSpPr>
        <p:spPr>
          <a:xfrm>
            <a:off x="2890630" y="2384869"/>
            <a:ext cx="2066942" cy="2266982"/>
          </a:xfrm>
          <a:prstGeom prst="snip1Rect">
            <a:avLst/>
          </a:prstGeom>
          <a:solidFill>
            <a:srgbClr val="02A8E2"/>
          </a:solidFill>
        </p:spPr>
        <p:txBody>
          <a:bodyPr vert="horz" lIns="154305" tIns="25718" rIns="102870" bIns="25718" rtlCol="0" anchor="t">
            <a:noAutofit/>
          </a:bodyPr>
          <a:lstStyle>
            <a:lvl1pPr marL="0" indent="0" algn="l" defTabSz="914400" rtl="0" eaLnBrk="1" latinLnBrk="0" hangingPunct="1">
              <a:lnSpc>
                <a:spcPct val="90000"/>
              </a:lnSpc>
              <a:spcBef>
                <a:spcPts val="300"/>
              </a:spcBef>
              <a:buFont typeface="Arial" panose="020B0604020202020204" pitchFamily="34" charset="0"/>
              <a:buNone/>
              <a:defRPr sz="20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1pPr>
            <a:lvl2pPr marL="315468" indent="-228600" algn="l" defTabSz="914400" rtl="0" eaLnBrk="1" latinLnBrk="0" hangingPunct="1">
              <a:lnSpc>
                <a:spcPct val="90000"/>
              </a:lnSpc>
              <a:spcBef>
                <a:spcPts val="300"/>
              </a:spcBef>
              <a:buClr>
                <a:srgbClr val="EC7B03"/>
              </a:buClr>
              <a:buSzPct val="100000"/>
              <a:buFont typeface="Arial" panose="020B0604020202020204" pitchFamily="34" charset="0"/>
              <a:buChar char="•"/>
              <a:defRPr sz="20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2pPr>
            <a:lvl3pPr marL="632460" indent="-228600" algn="l" defTabSz="914400" rtl="0" eaLnBrk="1" latinLnBrk="0" hangingPunct="1">
              <a:lnSpc>
                <a:spcPct val="90000"/>
              </a:lnSpc>
              <a:spcBef>
                <a:spcPts val="300"/>
              </a:spcBef>
              <a:buClr>
                <a:srgbClr val="EC7B03"/>
              </a:buClr>
              <a:buSzPct val="100000"/>
              <a:buFont typeface="Arial" panose="020B0604020202020204" pitchFamily="34" charset="0"/>
              <a:buChar char="•"/>
              <a:defRPr sz="16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3pPr>
            <a:lvl4pPr marL="949960" indent="-228600" algn="l" defTabSz="914400" rtl="0" eaLnBrk="1" latinLnBrk="0" hangingPunct="1">
              <a:lnSpc>
                <a:spcPct val="90000"/>
              </a:lnSpc>
              <a:spcBef>
                <a:spcPts val="300"/>
              </a:spcBef>
              <a:buClr>
                <a:srgbClr val="EC7B03"/>
              </a:buClr>
              <a:buSzPct val="100000"/>
              <a:buFont typeface="Arial" panose="020B0604020202020204" pitchFamily="34" charset="0"/>
              <a:buChar char="•"/>
              <a:defRPr sz="16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4pPr>
            <a:lvl5pPr marL="1221740" indent="-228600" algn="l" defTabSz="914400" rtl="0" eaLnBrk="1" latinLnBrk="0" hangingPunct="1">
              <a:lnSpc>
                <a:spcPct val="90000"/>
              </a:lnSpc>
              <a:spcBef>
                <a:spcPts val="300"/>
              </a:spcBef>
              <a:buClr>
                <a:srgbClr val="EC7B03"/>
              </a:buClr>
              <a:buSzPct val="100000"/>
              <a:buFont typeface="Arial" panose="020B0604020202020204" pitchFamily="34" charset="0"/>
              <a:buChar char="•"/>
              <a:defRPr sz="1600" b="0" i="0" kern="1200">
                <a:solidFill>
                  <a:srgbClr val="5E5E5E"/>
                </a:solidFill>
                <a:latin typeface="Trebuchet MS" panose="020B070302020209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altLang="en-US" sz="1125">
              <a:solidFill>
                <a:schemeClr val="bg1"/>
              </a:solidFill>
              <a:ea typeface="ＭＳ Ｐゴシック" panose="020B0600070205080204" pitchFamily="34" charset="-128"/>
            </a:endParaRPr>
          </a:p>
          <a:p>
            <a:pPr algn="ctr"/>
            <a:endParaRPr lang="en-US" sz="1125">
              <a:solidFill>
                <a:schemeClr val="bg1"/>
              </a:solidFill>
            </a:endParaRPr>
          </a:p>
        </p:txBody>
      </p:sp>
      <p:pic>
        <p:nvPicPr>
          <p:cNvPr id="5" name="Picture 4">
            <a:extLst>
              <a:ext uri="{FF2B5EF4-FFF2-40B4-BE49-F238E27FC236}">
                <a16:creationId xmlns:a16="http://schemas.microsoft.com/office/drawing/2014/main" id="{FAC98D0B-7F85-DA44-B5D7-5BA6BB096F43}"/>
              </a:ext>
            </a:extLst>
          </p:cNvPr>
          <p:cNvPicPr>
            <a:picLocks noChangeAspect="1"/>
          </p:cNvPicPr>
          <p:nvPr/>
        </p:nvPicPr>
        <p:blipFill>
          <a:blip r:embed="rId5"/>
          <a:stretch>
            <a:fillRect/>
          </a:stretch>
        </p:blipFill>
        <p:spPr>
          <a:xfrm>
            <a:off x="3369144" y="2964722"/>
            <a:ext cx="1114425" cy="1107281"/>
          </a:xfrm>
          <a:prstGeom prst="rect">
            <a:avLst/>
          </a:prstGeom>
        </p:spPr>
      </p:pic>
      <p:sp>
        <p:nvSpPr>
          <p:cNvPr id="3" name="Slide Number Placeholder 2">
            <a:extLst>
              <a:ext uri="{FF2B5EF4-FFF2-40B4-BE49-F238E27FC236}">
                <a16:creationId xmlns:a16="http://schemas.microsoft.com/office/drawing/2014/main" id="{A6402A89-8DB8-6545-B0EA-7821B7CCEED2}"/>
              </a:ext>
            </a:extLst>
          </p:cNvPr>
          <p:cNvSpPr>
            <a:spLocks noGrp="1"/>
          </p:cNvSpPr>
          <p:nvPr>
            <p:ph type="sldNum" sz="quarter" idx="10"/>
          </p:nvPr>
        </p:nvSpPr>
        <p:spPr/>
        <p:txBody>
          <a:bodyPr/>
          <a:lstStyle/>
          <a:p>
            <a:fld id="{86CB4B4D-7CA3-9044-876B-883B54F8677D}" type="slidenum">
              <a:rPr lang="en-US" smtClean="0"/>
              <a:pPr/>
              <a:t>69</a:t>
            </a:fld>
            <a:endParaRPr lang="en-US"/>
          </a:p>
        </p:txBody>
      </p:sp>
    </p:spTree>
    <p:extLst>
      <p:ext uri="{BB962C8B-B14F-4D97-AF65-F5344CB8AC3E}">
        <p14:creationId xmlns:p14="http://schemas.microsoft.com/office/powerpoint/2010/main" val="1671724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52E4929-A33F-2083-C158-C3988A03567C}"/>
              </a:ext>
            </a:extLst>
          </p:cNvPr>
          <p:cNvSpPr>
            <a:spLocks noGrp="1"/>
          </p:cNvSpPr>
          <p:nvPr>
            <p:ph sz="half" idx="13"/>
          </p:nvPr>
        </p:nvSpPr>
        <p:spPr/>
        <p:txBody>
          <a:bodyPr/>
          <a:lstStyle/>
          <a:p>
            <a:pPr marL="0" indent="0">
              <a:buNone/>
            </a:pPr>
            <a:r>
              <a:rPr lang="en-US"/>
              <a:t>Highest Grade Completed:</a:t>
            </a:r>
          </a:p>
          <a:p>
            <a:pPr marL="342900" indent="-342900"/>
            <a:r>
              <a:rPr lang="en-US"/>
              <a:t>9% finished some of the 12</a:t>
            </a:r>
            <a:r>
              <a:rPr lang="en-US" baseline="30000"/>
              <a:t>th</a:t>
            </a:r>
            <a:r>
              <a:rPr lang="en-US"/>
              <a:t> grade</a:t>
            </a:r>
          </a:p>
          <a:p>
            <a:pPr marL="342900" indent="-342900"/>
            <a:r>
              <a:rPr lang="en-US"/>
              <a:t>24% finished the 11</a:t>
            </a:r>
            <a:r>
              <a:rPr lang="en-US" baseline="30000"/>
              <a:t>th</a:t>
            </a:r>
            <a:r>
              <a:rPr lang="en-US"/>
              <a:t> grade</a:t>
            </a:r>
          </a:p>
          <a:p>
            <a:pPr marL="342900" indent="-342900"/>
            <a:r>
              <a:rPr lang="en-US"/>
              <a:t>26% finished the 10</a:t>
            </a:r>
            <a:r>
              <a:rPr lang="en-US" baseline="30000"/>
              <a:t>th</a:t>
            </a:r>
            <a:r>
              <a:rPr lang="en-US"/>
              <a:t> grade</a:t>
            </a:r>
          </a:p>
          <a:p>
            <a:pPr marL="342900" indent="-342900"/>
            <a:r>
              <a:rPr lang="en-US"/>
              <a:t>18% finished the 9</a:t>
            </a:r>
            <a:r>
              <a:rPr lang="en-US" baseline="30000"/>
              <a:t>th</a:t>
            </a:r>
            <a:r>
              <a:rPr lang="en-US"/>
              <a:t> grade</a:t>
            </a:r>
          </a:p>
          <a:p>
            <a:pPr marL="342900" indent="-342900"/>
            <a:r>
              <a:rPr lang="en-US"/>
              <a:t>10% finished less than 9</a:t>
            </a:r>
            <a:r>
              <a:rPr lang="en-US" baseline="30000"/>
              <a:t>th</a:t>
            </a:r>
            <a:r>
              <a:rPr lang="en-US"/>
              <a:t> </a:t>
            </a:r>
          </a:p>
          <a:p>
            <a:pPr marL="0" indent="0">
              <a:buNone/>
            </a:pPr>
            <a:r>
              <a:rPr lang="en-US">
                <a:highlight>
                  <a:srgbClr val="00FF00"/>
                </a:highlight>
              </a:rPr>
              <a:t>Non-correctional test-takers:</a:t>
            </a:r>
          </a:p>
          <a:p>
            <a:r>
              <a:rPr lang="en-US"/>
              <a:t>24% finished some of the 12</a:t>
            </a:r>
            <a:r>
              <a:rPr lang="en-US" baseline="30000"/>
              <a:t>th</a:t>
            </a:r>
            <a:r>
              <a:rPr lang="en-US"/>
              <a:t> grade </a:t>
            </a:r>
          </a:p>
        </p:txBody>
      </p:sp>
      <p:sp>
        <p:nvSpPr>
          <p:cNvPr id="5" name="Title 4">
            <a:extLst>
              <a:ext uri="{FF2B5EF4-FFF2-40B4-BE49-F238E27FC236}">
                <a16:creationId xmlns:a16="http://schemas.microsoft.com/office/drawing/2014/main" id="{E410AB33-3117-D09F-ECA9-CF16F64AFCEE}"/>
              </a:ext>
            </a:extLst>
          </p:cNvPr>
          <p:cNvSpPr>
            <a:spLocks noGrp="1"/>
          </p:cNvSpPr>
          <p:nvPr>
            <p:ph type="title"/>
          </p:nvPr>
        </p:nvSpPr>
        <p:spPr/>
        <p:txBody>
          <a:bodyPr/>
          <a:lstStyle/>
          <a:p>
            <a:r>
              <a:rPr lang="en-US"/>
              <a:t>Demographic Info: Correctional Testers. Data from 2023-2024.   </a:t>
            </a:r>
          </a:p>
        </p:txBody>
      </p:sp>
      <p:sp>
        <p:nvSpPr>
          <p:cNvPr id="6" name="Content Placeholder 5">
            <a:extLst>
              <a:ext uri="{FF2B5EF4-FFF2-40B4-BE49-F238E27FC236}">
                <a16:creationId xmlns:a16="http://schemas.microsoft.com/office/drawing/2014/main" id="{45535FDE-7BBB-BB13-48F3-986FCC8A8571}"/>
              </a:ext>
            </a:extLst>
          </p:cNvPr>
          <p:cNvSpPr>
            <a:spLocks noGrp="1"/>
          </p:cNvSpPr>
          <p:nvPr>
            <p:ph sz="half" idx="1"/>
          </p:nvPr>
        </p:nvSpPr>
        <p:spPr/>
        <p:txBody>
          <a:bodyPr>
            <a:normAutofit/>
          </a:bodyPr>
          <a:lstStyle/>
          <a:p>
            <a:r>
              <a:rPr lang="en-US"/>
              <a:t>Median Age: 32 </a:t>
            </a:r>
          </a:p>
          <a:p>
            <a:pPr marL="71438" indent="0">
              <a:buNone/>
            </a:pPr>
            <a:r>
              <a:rPr lang="en-US"/>
              <a:t>For context, median age of non-correctional GED testers is 22. </a:t>
            </a:r>
          </a:p>
          <a:p>
            <a:pPr marL="71438" indent="0">
              <a:buNone/>
            </a:pPr>
            <a:endParaRPr lang="en-US"/>
          </a:p>
          <a:p>
            <a:r>
              <a:rPr lang="en-US"/>
              <a:t>Gender: 84% male </a:t>
            </a:r>
          </a:p>
          <a:p>
            <a:pPr marL="71438" indent="0">
              <a:buNone/>
            </a:pPr>
            <a:endParaRPr lang="en-US"/>
          </a:p>
          <a:p>
            <a:pPr marL="71438" indent="0">
              <a:buNone/>
            </a:pPr>
            <a:endParaRPr lang="en-US"/>
          </a:p>
          <a:p>
            <a:pPr marL="71438" indent="0">
              <a:buNone/>
            </a:pPr>
            <a:endParaRPr lang="en-US"/>
          </a:p>
          <a:p>
            <a:pPr marL="71438" indent="0">
              <a:buNone/>
            </a:pPr>
            <a:endParaRPr lang="en-US"/>
          </a:p>
          <a:p>
            <a:pPr marL="71438" indent="0">
              <a:buNone/>
            </a:pPr>
            <a:endParaRPr lang="en-US"/>
          </a:p>
        </p:txBody>
      </p:sp>
      <p:sp>
        <p:nvSpPr>
          <p:cNvPr id="4" name="Slide Number Placeholder 3">
            <a:extLst>
              <a:ext uri="{FF2B5EF4-FFF2-40B4-BE49-F238E27FC236}">
                <a16:creationId xmlns:a16="http://schemas.microsoft.com/office/drawing/2014/main" id="{32430FD3-1206-8ED6-06C0-7DAB54F18FA1}"/>
              </a:ext>
            </a:extLst>
          </p:cNvPr>
          <p:cNvSpPr>
            <a:spLocks noGrp="1"/>
          </p:cNvSpPr>
          <p:nvPr>
            <p:ph type="sldNum" sz="quarter" idx="12"/>
          </p:nvPr>
        </p:nvSpPr>
        <p:spPr/>
        <p:txBody>
          <a:bodyPr/>
          <a:lstStyle/>
          <a:p>
            <a:fld id="{BAE26A2A-DE5F-EA41-900F-AB5C4F1D9848}" type="slidenum">
              <a:rPr lang="en-US" smtClean="0"/>
              <a:t>7</a:t>
            </a:fld>
            <a:endParaRPr lang="en-US"/>
          </a:p>
        </p:txBody>
      </p:sp>
    </p:spTree>
    <p:extLst>
      <p:ext uri="{BB962C8B-B14F-4D97-AF65-F5344CB8AC3E}">
        <p14:creationId xmlns:p14="http://schemas.microsoft.com/office/powerpoint/2010/main" val="4291492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nip Single Corner Rectangle 15">
            <a:extLst>
              <a:ext uri="{FF2B5EF4-FFF2-40B4-BE49-F238E27FC236}">
                <a16:creationId xmlns:a16="http://schemas.microsoft.com/office/drawing/2014/main" id="{D1DEF8A4-D76F-0340-9BA7-E9CD464F298B}"/>
              </a:ext>
            </a:extLst>
          </p:cNvPr>
          <p:cNvSpPr/>
          <p:nvPr/>
        </p:nvSpPr>
        <p:spPr>
          <a:xfrm>
            <a:off x="2667000" y="3724209"/>
            <a:ext cx="6858000" cy="1633605"/>
          </a:xfrm>
          <a:prstGeom prst="snip1Rect">
            <a:avLst/>
          </a:prstGeom>
          <a:solidFill>
            <a:srgbClr val="00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Trebuchet MS" panose="020B0703020202090204" pitchFamily="34" charset="0"/>
            </a:endParaRPr>
          </a:p>
        </p:txBody>
      </p:sp>
      <p:sp>
        <p:nvSpPr>
          <p:cNvPr id="136" name="Slide Number"/>
          <p:cNvSpPr txBox="1">
            <a:spLocks noGrp="1"/>
          </p:cNvSpPr>
          <p:nvPr>
            <p:ph type="sldNum" sz="quarter" idx="10"/>
          </p:nvPr>
        </p:nvSpPr>
        <p:spPr>
          <a:prstGeom prst="rect">
            <a:avLst/>
          </a:prstGeom>
          <a:extLst>
            <a:ext uri="{C572A759-6A51-4108-AA02-DFA0A04FC94B}">
              <ma14:wrappingTextBoxFlag xmlns="" xmlns:ma14="http://schemas.microsoft.com/office/mac/drawingml/2011/main" val="1"/>
            </a:ext>
          </a:extLst>
        </p:spPr>
        <p:txBody>
          <a:bodyPr/>
          <a:lstStyle>
            <a:lvl1pPr>
              <a:defRPr sz="506">
                <a:latin typeface="Avenir"/>
                <a:ea typeface="Avenir"/>
                <a:cs typeface="Avenir"/>
                <a:sym typeface="Avenir Roman"/>
              </a:defRPr>
            </a:lvl1pPr>
          </a:lstStyle>
          <a:p>
            <a:fld id="{86CB4B4D-7CA3-9044-876B-883B54F8677D}" type="slidenum">
              <a:rPr>
                <a:latin typeface="Trebuchet MS" panose="020B0703020202090204" pitchFamily="34" charset="0"/>
              </a:rPr>
              <a:t>70</a:t>
            </a:fld>
            <a:endParaRPr>
              <a:latin typeface="Trebuchet MS" panose="020B0703020202090204" pitchFamily="34" charset="0"/>
            </a:endParaRPr>
          </a:p>
        </p:txBody>
      </p:sp>
      <p:sp>
        <p:nvSpPr>
          <p:cNvPr id="20" name="Text Placeholder 4">
            <a:extLst>
              <a:ext uri="{FF2B5EF4-FFF2-40B4-BE49-F238E27FC236}">
                <a16:creationId xmlns:a16="http://schemas.microsoft.com/office/drawing/2014/main" id="{A1B572EC-63E4-8A48-94EA-940214600CAB}"/>
              </a:ext>
            </a:extLst>
          </p:cNvPr>
          <p:cNvSpPr>
            <a:spLocks noGrp="1"/>
          </p:cNvSpPr>
          <p:nvPr>
            <p:ph type="body" sz="quarter" idx="11"/>
          </p:nvPr>
        </p:nvSpPr>
        <p:spPr>
          <a:xfrm>
            <a:off x="2867750" y="1500191"/>
            <a:ext cx="6433620" cy="745307"/>
          </a:xfrm>
        </p:spPr>
        <p:txBody>
          <a:bodyPr/>
          <a:lstStyle/>
          <a:p>
            <a:pPr>
              <a:lnSpc>
                <a:spcPct val="100000"/>
              </a:lnSpc>
            </a:pPr>
            <a:r>
              <a:rPr lang="en-US">
                <a:solidFill>
                  <a:schemeClr val="accent2"/>
                </a:solidFill>
              </a:rPr>
              <a:t>GED PLAY™</a:t>
            </a:r>
          </a:p>
          <a:p>
            <a:pPr>
              <a:lnSpc>
                <a:spcPct val="100000"/>
              </a:lnSpc>
            </a:pPr>
            <a:r>
              <a:rPr lang="en-US" sz="900">
                <a:solidFill>
                  <a:srgbClr val="002F5E"/>
                </a:solidFill>
              </a:rPr>
              <a:t>On Demand Video Learning</a:t>
            </a:r>
          </a:p>
        </p:txBody>
      </p:sp>
      <p:sp>
        <p:nvSpPr>
          <p:cNvPr id="15" name="Rectangle 14">
            <a:extLst>
              <a:ext uri="{FF2B5EF4-FFF2-40B4-BE49-F238E27FC236}">
                <a16:creationId xmlns:a16="http://schemas.microsoft.com/office/drawing/2014/main" id="{FD90B636-F136-F548-8D17-E11C5082C94A}"/>
              </a:ext>
            </a:extLst>
          </p:cNvPr>
          <p:cNvSpPr/>
          <p:nvPr/>
        </p:nvSpPr>
        <p:spPr>
          <a:xfrm>
            <a:off x="2867750" y="2262688"/>
            <a:ext cx="6433620" cy="646331"/>
          </a:xfrm>
          <a:prstGeom prst="rect">
            <a:avLst/>
          </a:prstGeom>
        </p:spPr>
        <p:txBody>
          <a:bodyPr wrap="square">
            <a:spAutoFit/>
          </a:bodyPr>
          <a:lstStyle/>
          <a:p>
            <a:r>
              <a:rPr lang="en-US" altLang="en-US" sz="900" b="1">
                <a:solidFill>
                  <a:srgbClr val="4D4D4C"/>
                </a:solidFill>
                <a:latin typeface="Trebuchet MS" panose="020B0703020202090204" pitchFamily="34" charset="0"/>
                <a:ea typeface="ＭＳ Ｐゴシック" panose="020B0600070205080204" pitchFamily="34" charset="-128"/>
              </a:rPr>
              <a:t>On Demand Video. On Demand Learning</a:t>
            </a:r>
            <a:br>
              <a:rPr lang="en-US" altLang="en-US" sz="900">
                <a:solidFill>
                  <a:srgbClr val="4D4D4C"/>
                </a:solidFill>
                <a:latin typeface="Trebuchet MS" panose="020B0703020202090204" pitchFamily="34" charset="0"/>
                <a:ea typeface="ＭＳ Ｐゴシック" panose="020B0600070205080204" pitchFamily="34" charset="-128"/>
              </a:rPr>
            </a:br>
            <a:r>
              <a:rPr lang="en-US" altLang="en-US" sz="900">
                <a:solidFill>
                  <a:srgbClr val="4D4D4C"/>
                </a:solidFill>
                <a:latin typeface="Trebuchet MS" panose="020B0703020202090204" pitchFamily="34" charset="0"/>
                <a:ea typeface="ＭＳ Ｐゴシック" panose="020B0600070205080204" pitchFamily="34" charset="-128"/>
              </a:rPr>
              <a:t>The only on demand video learning program developed by GED Testing Service, Kaplan and Aztec Software to provide targeted video learning support across key GED</a:t>
            </a:r>
            <a:r>
              <a:rPr lang="en-US" altLang="en-US" sz="900" baseline="30000">
                <a:solidFill>
                  <a:srgbClr val="4D4D4C"/>
                </a:solidFill>
                <a:latin typeface="Trebuchet MS" panose="020B0703020202090204" pitchFamily="34" charset="0"/>
                <a:ea typeface="ＭＳ Ｐゴシック" panose="020B0600070205080204" pitchFamily="34" charset="-128"/>
              </a:rPr>
              <a:t>®</a:t>
            </a:r>
            <a:r>
              <a:rPr lang="en-US" altLang="en-US" sz="900">
                <a:solidFill>
                  <a:srgbClr val="4D4D4C"/>
                </a:solidFill>
                <a:latin typeface="Trebuchet MS" panose="020B0703020202090204" pitchFamily="34" charset="0"/>
                <a:ea typeface="ＭＳ Ｐゴシック" panose="020B0600070205080204" pitchFamily="34" charset="-128"/>
              </a:rPr>
              <a:t> measured skills. </a:t>
            </a:r>
          </a:p>
          <a:p>
            <a:endParaRPr lang="en-US" altLang="en-US" sz="900">
              <a:solidFill>
                <a:srgbClr val="4D4D4C"/>
              </a:solidFill>
              <a:latin typeface="Trebuchet MS" panose="020B0703020202090204" pitchFamily="34" charset="0"/>
              <a:ea typeface="ＭＳ Ｐゴシック" panose="020B0600070205080204" pitchFamily="34" charset="-128"/>
            </a:endParaRPr>
          </a:p>
        </p:txBody>
      </p:sp>
      <p:pic>
        <p:nvPicPr>
          <p:cNvPr id="14" name="Picture 13" descr="A close up of a sign&#10;&#10;Description automatically generated">
            <a:extLst>
              <a:ext uri="{FF2B5EF4-FFF2-40B4-BE49-F238E27FC236}">
                <a16:creationId xmlns:a16="http://schemas.microsoft.com/office/drawing/2014/main" id="{616A1B3E-E47D-0B4F-B9F4-CD532327D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026" y="2822760"/>
            <a:ext cx="2371004" cy="62206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FEBB4FFD-333A-2F40-9D88-DD4992AE4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818" y="4176298"/>
            <a:ext cx="2371004" cy="617564"/>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50E3FAE2-EA51-6C4E-8B6E-BFEA29A4B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355" y="4099775"/>
            <a:ext cx="2156413" cy="770610"/>
          </a:xfrm>
          <a:prstGeom prst="rect">
            <a:avLst/>
          </a:prstGeom>
        </p:spPr>
      </p:pic>
      <p:pic>
        <p:nvPicPr>
          <p:cNvPr id="4" name="Picture 3" descr="A drawing of a face&#10;&#10;Description automatically generated">
            <a:extLst>
              <a:ext uri="{FF2B5EF4-FFF2-40B4-BE49-F238E27FC236}">
                <a16:creationId xmlns:a16="http://schemas.microsoft.com/office/drawing/2014/main" id="{0DE3D83F-9569-E748-B92C-E181D2ACF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5357" y="4202419"/>
            <a:ext cx="993874" cy="565323"/>
          </a:xfrm>
          <a:prstGeom prst="rect">
            <a:avLst/>
          </a:prstGeom>
        </p:spPr>
      </p:pic>
    </p:spTree>
    <p:extLst>
      <p:ext uri="{BB962C8B-B14F-4D97-AF65-F5344CB8AC3E}">
        <p14:creationId xmlns:p14="http://schemas.microsoft.com/office/powerpoint/2010/main" val="278864659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iangle 13">
            <a:extLst>
              <a:ext uri="{FF2B5EF4-FFF2-40B4-BE49-F238E27FC236}">
                <a16:creationId xmlns:a16="http://schemas.microsoft.com/office/drawing/2014/main" id="{42EF9E60-37CC-3242-93AD-904ABAE122F6}"/>
              </a:ext>
            </a:extLst>
          </p:cNvPr>
          <p:cNvSpPr/>
          <p:nvPr/>
        </p:nvSpPr>
        <p:spPr>
          <a:xfrm rot="3178261">
            <a:off x="8103002" y="2666763"/>
            <a:ext cx="1015517" cy="575807"/>
          </a:xfrm>
          <a:custGeom>
            <a:avLst/>
            <a:gdLst>
              <a:gd name="connsiteX0" fmla="*/ 0 w 786984"/>
              <a:gd name="connsiteY0" fmla="*/ 479685 h 479685"/>
              <a:gd name="connsiteX1" fmla="*/ 393492 w 786984"/>
              <a:gd name="connsiteY1" fmla="*/ 0 h 479685"/>
              <a:gd name="connsiteX2" fmla="*/ 786984 w 786984"/>
              <a:gd name="connsiteY2" fmla="*/ 479685 h 479685"/>
              <a:gd name="connsiteX3" fmla="*/ 0 w 786984"/>
              <a:gd name="connsiteY3" fmla="*/ 479685 h 479685"/>
              <a:gd name="connsiteX0" fmla="*/ 0 w 874458"/>
              <a:gd name="connsiteY0" fmla="*/ 610751 h 610751"/>
              <a:gd name="connsiteX1" fmla="*/ 480966 w 874458"/>
              <a:gd name="connsiteY1" fmla="*/ 0 h 610751"/>
              <a:gd name="connsiteX2" fmla="*/ 874458 w 874458"/>
              <a:gd name="connsiteY2" fmla="*/ 479685 h 610751"/>
              <a:gd name="connsiteX3" fmla="*/ 0 w 874458"/>
              <a:gd name="connsiteY3" fmla="*/ 610751 h 610751"/>
              <a:gd name="connsiteX0" fmla="*/ 0 w 874458"/>
              <a:gd name="connsiteY0" fmla="*/ 498794 h 498794"/>
              <a:gd name="connsiteX1" fmla="*/ 342383 w 874458"/>
              <a:gd name="connsiteY1" fmla="*/ 0 h 498794"/>
              <a:gd name="connsiteX2" fmla="*/ 874458 w 874458"/>
              <a:gd name="connsiteY2" fmla="*/ 367728 h 498794"/>
              <a:gd name="connsiteX3" fmla="*/ 0 w 874458"/>
              <a:gd name="connsiteY3" fmla="*/ 498794 h 498794"/>
              <a:gd name="connsiteX0" fmla="*/ 0 w 874458"/>
              <a:gd name="connsiteY0" fmla="*/ 533392 h 533392"/>
              <a:gd name="connsiteX1" fmla="*/ 358617 w 874458"/>
              <a:gd name="connsiteY1" fmla="*/ 0 h 533392"/>
              <a:gd name="connsiteX2" fmla="*/ 874458 w 874458"/>
              <a:gd name="connsiteY2" fmla="*/ 402326 h 533392"/>
              <a:gd name="connsiteX3" fmla="*/ 0 w 874458"/>
              <a:gd name="connsiteY3" fmla="*/ 533392 h 533392"/>
              <a:gd name="connsiteX0" fmla="*/ 0 w 901451"/>
              <a:gd name="connsiteY0" fmla="*/ 533392 h 533392"/>
              <a:gd name="connsiteX1" fmla="*/ 358617 w 901451"/>
              <a:gd name="connsiteY1" fmla="*/ 0 h 533392"/>
              <a:gd name="connsiteX2" fmla="*/ 901451 w 901451"/>
              <a:gd name="connsiteY2" fmla="*/ 403625 h 533392"/>
              <a:gd name="connsiteX3" fmla="*/ 0 w 901451"/>
              <a:gd name="connsiteY3" fmla="*/ 533392 h 533392"/>
              <a:gd name="connsiteX0" fmla="*/ 0 w 901451"/>
              <a:gd name="connsiteY0" fmla="*/ 511130 h 511130"/>
              <a:gd name="connsiteX1" fmla="*/ 388763 w 901451"/>
              <a:gd name="connsiteY1" fmla="*/ 0 h 511130"/>
              <a:gd name="connsiteX2" fmla="*/ 901451 w 901451"/>
              <a:gd name="connsiteY2" fmla="*/ 381363 h 511130"/>
              <a:gd name="connsiteX3" fmla="*/ 0 w 901451"/>
              <a:gd name="connsiteY3" fmla="*/ 511130 h 511130"/>
            </a:gdLst>
            <a:ahLst/>
            <a:cxnLst>
              <a:cxn ang="0">
                <a:pos x="connsiteX0" y="connsiteY0"/>
              </a:cxn>
              <a:cxn ang="0">
                <a:pos x="connsiteX1" y="connsiteY1"/>
              </a:cxn>
              <a:cxn ang="0">
                <a:pos x="connsiteX2" y="connsiteY2"/>
              </a:cxn>
              <a:cxn ang="0">
                <a:pos x="connsiteX3" y="connsiteY3"/>
              </a:cxn>
            </a:cxnLst>
            <a:rect l="l" t="t" r="r" b="b"/>
            <a:pathLst>
              <a:path w="901451" h="511130">
                <a:moveTo>
                  <a:pt x="0" y="511130"/>
                </a:moveTo>
                <a:lnTo>
                  <a:pt x="388763" y="0"/>
                </a:lnTo>
                <a:lnTo>
                  <a:pt x="901451" y="381363"/>
                </a:lnTo>
                <a:lnTo>
                  <a:pt x="0" y="511130"/>
                </a:lnTo>
                <a:close/>
              </a:path>
            </a:pathLst>
          </a:custGeom>
          <a:solidFill>
            <a:srgbClr val="EC7B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ln w="22225">
                <a:solidFill>
                  <a:schemeClr val="accent2"/>
                </a:solidFill>
                <a:prstDash val="solid"/>
              </a:ln>
              <a:solidFill>
                <a:schemeClr val="accent2">
                  <a:lumMod val="40000"/>
                  <a:lumOff val="60000"/>
                </a:schemeClr>
              </a:solidFill>
              <a:latin typeface="Trebuchet MS" panose="020B0703020202090204" pitchFamily="34" charset="0"/>
            </a:endParaRPr>
          </a:p>
        </p:txBody>
      </p:sp>
      <p:pic>
        <p:nvPicPr>
          <p:cNvPr id="8" name="Google Shape;1074;g6ded0382c5_1_198">
            <a:extLst>
              <a:ext uri="{FF2B5EF4-FFF2-40B4-BE49-F238E27FC236}">
                <a16:creationId xmlns:a16="http://schemas.microsoft.com/office/drawing/2014/main" id="{C3B0BAF8-B4DB-BF44-894C-2278AAACC316}"/>
              </a:ext>
            </a:extLst>
          </p:cNvPr>
          <p:cNvPicPr preferRelativeResize="0">
            <a:picLocks noChangeAspect="1"/>
          </p:cNvPicPr>
          <p:nvPr/>
        </p:nvPicPr>
        <p:blipFill rotWithShape="1">
          <a:blip r:embed="rId3"/>
          <a:srcRect l="19245" t="4131" r="19306" b="4976"/>
          <a:stretch/>
        </p:blipFill>
        <p:spPr>
          <a:xfrm>
            <a:off x="6568780" y="2830420"/>
            <a:ext cx="2111120" cy="2081947"/>
          </a:xfrm>
          <a:prstGeom prst="rect">
            <a:avLst/>
          </a:prstGeom>
          <a:noFill/>
          <a:ln>
            <a:noFill/>
          </a:ln>
          <a:effectLst>
            <a:outerShdw blurRad="292100" dist="139700" dir="2700000" algn="tl" rotWithShape="0">
              <a:prstClr val="black">
                <a:alpha val="65000"/>
              </a:prstClr>
            </a:outerShdw>
          </a:effectLst>
        </p:spPr>
      </p:pic>
      <p:sp>
        <p:nvSpPr>
          <p:cNvPr id="6" name="Text Placeholder 4">
            <a:extLst>
              <a:ext uri="{FF2B5EF4-FFF2-40B4-BE49-F238E27FC236}">
                <a16:creationId xmlns:a16="http://schemas.microsoft.com/office/drawing/2014/main" id="{B6B83E3E-9811-EA4F-97D6-CB766577C8DD}"/>
              </a:ext>
            </a:extLst>
          </p:cNvPr>
          <p:cNvSpPr>
            <a:spLocks noGrp="1"/>
          </p:cNvSpPr>
          <p:nvPr>
            <p:ph type="body" sz="quarter" idx="11"/>
          </p:nvPr>
        </p:nvSpPr>
        <p:spPr/>
        <p:txBody>
          <a:bodyPr/>
          <a:lstStyle/>
          <a:p>
            <a:pPr>
              <a:lnSpc>
                <a:spcPct val="100000"/>
              </a:lnSpc>
            </a:pPr>
            <a:r>
              <a:rPr lang="en-US">
                <a:solidFill>
                  <a:schemeClr val="accent2"/>
                </a:solidFill>
              </a:rPr>
              <a:t>GED PLAY™</a:t>
            </a:r>
            <a:br>
              <a:rPr lang="en-US"/>
            </a:br>
            <a:r>
              <a:rPr lang="en-US" sz="900">
                <a:solidFill>
                  <a:srgbClr val="002F5E"/>
                </a:solidFill>
              </a:rPr>
              <a:t>On Demand Video Learning</a:t>
            </a:r>
          </a:p>
        </p:txBody>
      </p:sp>
      <p:sp>
        <p:nvSpPr>
          <p:cNvPr id="11" name="Rectangle 10">
            <a:extLst>
              <a:ext uri="{FF2B5EF4-FFF2-40B4-BE49-F238E27FC236}">
                <a16:creationId xmlns:a16="http://schemas.microsoft.com/office/drawing/2014/main" id="{DBEED472-8EF9-7345-A231-A7A5A631D384}"/>
              </a:ext>
            </a:extLst>
          </p:cNvPr>
          <p:cNvSpPr/>
          <p:nvPr/>
        </p:nvSpPr>
        <p:spPr>
          <a:xfrm>
            <a:off x="2867751" y="2262689"/>
            <a:ext cx="6302746" cy="507831"/>
          </a:xfrm>
          <a:prstGeom prst="rect">
            <a:avLst/>
          </a:prstGeom>
        </p:spPr>
        <p:txBody>
          <a:bodyPr wrap="square">
            <a:spAutoFit/>
          </a:bodyPr>
          <a:lstStyle/>
          <a:p>
            <a:r>
              <a:rPr lang="en-US" altLang="en-US" sz="900" b="1">
                <a:solidFill>
                  <a:srgbClr val="4D4D4C"/>
                </a:solidFill>
                <a:latin typeface="Trebuchet MS" panose="020B0703020202090204" pitchFamily="34" charset="0"/>
                <a:ea typeface="ＭＳ Ｐゴシック" panose="020B0600070205080204" pitchFamily="34" charset="-128"/>
              </a:rPr>
              <a:t>The Perfect Reinforcement Supplement</a:t>
            </a:r>
            <a:br>
              <a:rPr lang="en-US" altLang="en-US" sz="900">
                <a:solidFill>
                  <a:srgbClr val="4D4D4C"/>
                </a:solidFill>
                <a:latin typeface="Trebuchet MS" panose="020B0703020202090204" pitchFamily="34" charset="0"/>
                <a:ea typeface="ＭＳ Ｐゴシック" panose="020B0600070205080204" pitchFamily="34" charset="-128"/>
              </a:rPr>
            </a:br>
            <a:r>
              <a:rPr lang="en-US" altLang="en-US" sz="900">
                <a:solidFill>
                  <a:srgbClr val="4D4D4C"/>
                </a:solidFill>
                <a:latin typeface="Trebuchet MS" panose="020B0703020202090204" pitchFamily="34" charset="0"/>
                <a:ea typeface="ＭＳ Ｐゴシック" panose="020B0600070205080204" pitchFamily="34" charset="-128"/>
              </a:rPr>
              <a:t>GED™ Play was developed from our experience with GED Flash and the need for quick remediation.</a:t>
            </a:r>
          </a:p>
          <a:p>
            <a:endParaRPr lang="en-US" altLang="en-US" sz="900">
              <a:solidFill>
                <a:srgbClr val="4D4D4C"/>
              </a:solidFill>
              <a:latin typeface="Trebuchet MS" panose="020B0703020202090204" pitchFamily="34" charset="0"/>
              <a:ea typeface="ＭＳ Ｐゴシック" panose="020B0600070205080204" pitchFamily="34" charset="-128"/>
            </a:endParaRPr>
          </a:p>
        </p:txBody>
      </p:sp>
      <p:sp>
        <p:nvSpPr>
          <p:cNvPr id="9" name="Rectangle 8">
            <a:extLst>
              <a:ext uri="{FF2B5EF4-FFF2-40B4-BE49-F238E27FC236}">
                <a16:creationId xmlns:a16="http://schemas.microsoft.com/office/drawing/2014/main" id="{0F734171-48EF-E34F-A2DA-252E1705EE0F}"/>
              </a:ext>
            </a:extLst>
          </p:cNvPr>
          <p:cNvSpPr/>
          <p:nvPr/>
        </p:nvSpPr>
        <p:spPr>
          <a:xfrm>
            <a:off x="2867751" y="3798619"/>
            <a:ext cx="3528289" cy="456087"/>
          </a:xfrm>
          <a:prstGeom prst="rect">
            <a:avLst/>
          </a:prstGeom>
        </p:spPr>
        <p:txBody>
          <a:bodyPr wrap="square">
            <a:spAutoFit/>
          </a:bodyPr>
          <a:lstStyle/>
          <a:p>
            <a:r>
              <a:rPr lang="en-US" altLang="en-US" sz="788" b="1">
                <a:solidFill>
                  <a:srgbClr val="4D4D4C"/>
                </a:solidFill>
                <a:latin typeface="Trebuchet MS" panose="020B0703020202090204" pitchFamily="34" charset="0"/>
                <a:ea typeface="ＭＳ Ｐゴシック" panose="020B0600070205080204" pitchFamily="34" charset="-128"/>
              </a:rPr>
              <a:t>Alignment to GED Flash and GED</a:t>
            </a:r>
            <a:r>
              <a:rPr lang="en-US" altLang="en-US" sz="788" b="1" baseline="30000">
                <a:solidFill>
                  <a:srgbClr val="4D4D4C"/>
                </a:solidFill>
                <a:latin typeface="Trebuchet MS" panose="020B0703020202090204" pitchFamily="34" charset="0"/>
                <a:ea typeface="ＭＳ Ｐゴシック" panose="020B0600070205080204" pitchFamily="34" charset="-128"/>
              </a:rPr>
              <a:t>®</a:t>
            </a:r>
            <a:r>
              <a:rPr lang="en-US" altLang="en-US" sz="788" b="1">
                <a:solidFill>
                  <a:srgbClr val="4D4D4C"/>
                </a:solidFill>
                <a:latin typeface="Trebuchet MS" panose="020B0703020202090204" pitchFamily="34" charset="0"/>
                <a:ea typeface="ＭＳ Ｐゴシック" panose="020B0600070205080204" pitchFamily="34" charset="-128"/>
              </a:rPr>
              <a:t> Test</a:t>
            </a:r>
          </a:p>
          <a:p>
            <a:r>
              <a:rPr lang="en-US" altLang="en-US" sz="788">
                <a:solidFill>
                  <a:srgbClr val="4D4D4C"/>
                </a:solidFill>
                <a:latin typeface="Trebuchet MS" panose="020B0703020202090204" pitchFamily="34" charset="0"/>
                <a:ea typeface="ＭＳ Ｐゴシック" panose="020B0600070205080204" pitchFamily="34" charset="-128"/>
              </a:rPr>
              <a:t>Questions are aligned to and cover the key skills from the test. Also </a:t>
            </a:r>
            <a:r>
              <a:rPr lang="en-US" altLang="en-US" sz="788">
                <a:solidFill>
                  <a:srgbClr val="EC7B03"/>
                </a:solidFill>
                <a:latin typeface="Trebuchet MS" panose="020B0703020202090204" pitchFamily="34" charset="0"/>
                <a:ea typeface="ＭＳ Ｐゴシック" panose="020B0600070205080204" pitchFamily="34" charset="-128"/>
              </a:rPr>
              <a:t>aligned to GED Flash allowing seamless remediation of specific sections.</a:t>
            </a:r>
          </a:p>
        </p:txBody>
      </p:sp>
      <p:sp>
        <p:nvSpPr>
          <p:cNvPr id="13" name="Rectangle 12">
            <a:extLst>
              <a:ext uri="{FF2B5EF4-FFF2-40B4-BE49-F238E27FC236}">
                <a16:creationId xmlns:a16="http://schemas.microsoft.com/office/drawing/2014/main" id="{5EB2182D-94AA-174F-9795-66D65856746C}"/>
              </a:ext>
            </a:extLst>
          </p:cNvPr>
          <p:cNvSpPr/>
          <p:nvPr/>
        </p:nvSpPr>
        <p:spPr>
          <a:xfrm>
            <a:off x="2867750" y="2999120"/>
            <a:ext cx="3206821" cy="456087"/>
          </a:xfrm>
          <a:prstGeom prst="rect">
            <a:avLst/>
          </a:prstGeom>
        </p:spPr>
        <p:txBody>
          <a:bodyPr wrap="square">
            <a:spAutoFit/>
          </a:bodyPr>
          <a:lstStyle/>
          <a:p>
            <a:r>
              <a:rPr lang="en-US" altLang="en-US" sz="788" b="1">
                <a:solidFill>
                  <a:srgbClr val="4D4D4C"/>
                </a:solidFill>
                <a:latin typeface="Trebuchet MS" panose="020B0703020202090204" pitchFamily="34" charset="0"/>
                <a:ea typeface="ＭＳ Ｐゴシック" panose="020B0600070205080204" pitchFamily="34" charset="-128"/>
              </a:rPr>
              <a:t>Versatile Use </a:t>
            </a:r>
          </a:p>
          <a:p>
            <a:r>
              <a:rPr lang="en-US" altLang="en-US" sz="788">
                <a:solidFill>
                  <a:srgbClr val="4D4D4C"/>
                </a:solidFill>
                <a:latin typeface="Trebuchet MS" panose="020B0703020202090204" pitchFamily="34" charset="0"/>
                <a:ea typeface="ＭＳ Ｐゴシック" panose="020B0600070205080204" pitchFamily="34" charset="-128"/>
              </a:rPr>
              <a:t>Can be used as </a:t>
            </a:r>
            <a:r>
              <a:rPr lang="en-US" altLang="en-US" sz="788">
                <a:solidFill>
                  <a:srgbClr val="EC7B03"/>
                </a:solidFill>
                <a:latin typeface="Trebuchet MS" panose="020B0703020202090204" pitchFamily="34" charset="0"/>
                <a:ea typeface="ＭＳ Ｐゴシック" panose="020B0600070205080204" pitchFamily="34" charset="-128"/>
              </a:rPr>
              <a:t>direct instruction and distance learning </a:t>
            </a:r>
            <a:r>
              <a:rPr lang="en-US" altLang="en-US" sz="788">
                <a:solidFill>
                  <a:srgbClr val="4D4D4C"/>
                </a:solidFill>
                <a:latin typeface="Trebuchet MS" panose="020B0703020202090204" pitchFamily="34" charset="0"/>
                <a:ea typeface="ＭＳ Ｐゴシック" panose="020B0600070205080204" pitchFamily="34" charset="-128"/>
              </a:rPr>
              <a:t>supplement &amp; reinforcement tool.</a:t>
            </a:r>
          </a:p>
        </p:txBody>
      </p:sp>
      <p:sp>
        <p:nvSpPr>
          <p:cNvPr id="14" name="Rectangle 13">
            <a:extLst>
              <a:ext uri="{FF2B5EF4-FFF2-40B4-BE49-F238E27FC236}">
                <a16:creationId xmlns:a16="http://schemas.microsoft.com/office/drawing/2014/main" id="{20B98CA3-FC32-AE41-9271-BD865D3ACDE2}"/>
              </a:ext>
            </a:extLst>
          </p:cNvPr>
          <p:cNvSpPr/>
          <p:nvPr/>
        </p:nvSpPr>
        <p:spPr>
          <a:xfrm>
            <a:off x="2867749" y="4630671"/>
            <a:ext cx="3463996" cy="334835"/>
          </a:xfrm>
          <a:prstGeom prst="rect">
            <a:avLst/>
          </a:prstGeom>
        </p:spPr>
        <p:txBody>
          <a:bodyPr wrap="square">
            <a:spAutoFit/>
          </a:bodyPr>
          <a:lstStyle/>
          <a:p>
            <a:r>
              <a:rPr lang="en-US" altLang="en-US" sz="788" b="1">
                <a:solidFill>
                  <a:srgbClr val="4D4D4C"/>
                </a:solidFill>
                <a:latin typeface="Trebuchet MS" panose="020B0703020202090204" pitchFamily="34" charset="0"/>
                <a:ea typeface="ＭＳ Ｐゴシック" panose="020B0600070205080204" pitchFamily="34" charset="-128"/>
              </a:rPr>
              <a:t>Performance Insight</a:t>
            </a:r>
          </a:p>
          <a:p>
            <a:r>
              <a:rPr lang="en-US" altLang="en-US" sz="788">
                <a:solidFill>
                  <a:srgbClr val="4D4D4C"/>
                </a:solidFill>
                <a:latin typeface="Trebuchet MS" panose="020B0703020202090204" pitchFamily="34" charset="0"/>
                <a:ea typeface="ＭＳ Ｐゴシック" panose="020B0600070205080204" pitchFamily="34" charset="-128"/>
              </a:rPr>
              <a:t>Gain insight on </a:t>
            </a:r>
            <a:r>
              <a:rPr lang="en-US" altLang="en-US" sz="788">
                <a:solidFill>
                  <a:srgbClr val="EC7B03"/>
                </a:solidFill>
                <a:latin typeface="Trebuchet MS" panose="020B0703020202090204" pitchFamily="34" charset="0"/>
                <a:ea typeface="ＭＳ Ｐゴシック" panose="020B0600070205080204" pitchFamily="34" charset="-128"/>
              </a:rPr>
              <a:t>students’ performance and reportable information.</a:t>
            </a:r>
          </a:p>
        </p:txBody>
      </p:sp>
      <p:pic>
        <p:nvPicPr>
          <p:cNvPr id="2" name="Picture 1">
            <a:extLst>
              <a:ext uri="{FF2B5EF4-FFF2-40B4-BE49-F238E27FC236}">
                <a16:creationId xmlns:a16="http://schemas.microsoft.com/office/drawing/2014/main" id="{3857E7EC-570E-0248-8D8C-31FE194E2D9E}"/>
              </a:ext>
            </a:extLst>
          </p:cNvPr>
          <p:cNvPicPr>
            <a:picLocks noChangeAspect="1"/>
          </p:cNvPicPr>
          <p:nvPr/>
        </p:nvPicPr>
        <p:blipFill>
          <a:blip r:embed="rId4"/>
          <a:stretch>
            <a:fillRect/>
          </a:stretch>
        </p:blipFill>
        <p:spPr>
          <a:xfrm>
            <a:off x="2922409" y="2742632"/>
            <a:ext cx="278606" cy="250031"/>
          </a:xfrm>
          <a:prstGeom prst="rect">
            <a:avLst/>
          </a:prstGeom>
        </p:spPr>
      </p:pic>
      <p:pic>
        <p:nvPicPr>
          <p:cNvPr id="3" name="Picture 2">
            <a:extLst>
              <a:ext uri="{FF2B5EF4-FFF2-40B4-BE49-F238E27FC236}">
                <a16:creationId xmlns:a16="http://schemas.microsoft.com/office/drawing/2014/main" id="{07075D84-200E-7942-BF18-08D1E2AB011F}"/>
              </a:ext>
            </a:extLst>
          </p:cNvPr>
          <p:cNvPicPr>
            <a:picLocks noChangeAspect="1"/>
          </p:cNvPicPr>
          <p:nvPr/>
        </p:nvPicPr>
        <p:blipFill>
          <a:blip r:embed="rId5"/>
          <a:stretch>
            <a:fillRect/>
          </a:stretch>
        </p:blipFill>
        <p:spPr>
          <a:xfrm>
            <a:off x="2922410" y="3541443"/>
            <a:ext cx="228600" cy="257175"/>
          </a:xfrm>
          <a:prstGeom prst="rect">
            <a:avLst/>
          </a:prstGeom>
        </p:spPr>
      </p:pic>
      <p:pic>
        <p:nvPicPr>
          <p:cNvPr id="4" name="Picture 3">
            <a:extLst>
              <a:ext uri="{FF2B5EF4-FFF2-40B4-BE49-F238E27FC236}">
                <a16:creationId xmlns:a16="http://schemas.microsoft.com/office/drawing/2014/main" id="{7833D744-9ECB-684A-A83C-A39234F40E4B}"/>
              </a:ext>
            </a:extLst>
          </p:cNvPr>
          <p:cNvPicPr>
            <a:picLocks noChangeAspect="1"/>
          </p:cNvPicPr>
          <p:nvPr/>
        </p:nvPicPr>
        <p:blipFill>
          <a:blip r:embed="rId6"/>
          <a:stretch>
            <a:fillRect/>
          </a:stretch>
        </p:blipFill>
        <p:spPr>
          <a:xfrm>
            <a:off x="2900977" y="4396718"/>
            <a:ext cx="300038" cy="220028"/>
          </a:xfrm>
          <a:prstGeom prst="rect">
            <a:avLst/>
          </a:prstGeom>
        </p:spPr>
      </p:pic>
      <p:sp>
        <p:nvSpPr>
          <p:cNvPr id="5" name="Slide Number Placeholder 4">
            <a:extLst>
              <a:ext uri="{FF2B5EF4-FFF2-40B4-BE49-F238E27FC236}">
                <a16:creationId xmlns:a16="http://schemas.microsoft.com/office/drawing/2014/main" id="{52F1DC54-CD4C-1741-A3C6-6F656D88FA89}"/>
              </a:ext>
            </a:extLst>
          </p:cNvPr>
          <p:cNvSpPr>
            <a:spLocks noGrp="1"/>
          </p:cNvSpPr>
          <p:nvPr>
            <p:ph type="sldNum" sz="quarter" idx="10"/>
          </p:nvPr>
        </p:nvSpPr>
        <p:spPr/>
        <p:txBody>
          <a:bodyPr/>
          <a:lstStyle/>
          <a:p>
            <a:fld id="{86CB4B4D-7CA3-9044-876B-883B54F8677D}" type="slidenum">
              <a:rPr lang="en-US" smtClean="0"/>
              <a:pPr/>
              <a:t>71</a:t>
            </a:fld>
            <a:endParaRPr lang="en-US"/>
          </a:p>
        </p:txBody>
      </p:sp>
    </p:spTree>
    <p:extLst>
      <p:ext uri="{BB962C8B-B14F-4D97-AF65-F5344CB8AC3E}">
        <p14:creationId xmlns:p14="http://schemas.microsoft.com/office/powerpoint/2010/main" val="11636178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E3AC5A-10F1-406A-A334-E29460C9E226}"/>
              </a:ext>
            </a:extLst>
          </p:cNvPr>
          <p:cNvSpPr>
            <a:spLocks noGrp="1"/>
          </p:cNvSpPr>
          <p:nvPr>
            <p:ph type="sldNum" sz="quarter" idx="10"/>
          </p:nvPr>
        </p:nvSpPr>
        <p:spPr/>
        <p:txBody>
          <a:bodyPr/>
          <a:lstStyle/>
          <a:p>
            <a:fld id="{86CB4B4D-7CA3-9044-876B-883B54F8677D}" type="slidenum">
              <a:rPr lang="en-US" smtClean="0"/>
              <a:pPr/>
              <a:t>72</a:t>
            </a:fld>
            <a:endParaRPr lang="en-US"/>
          </a:p>
        </p:txBody>
      </p:sp>
      <p:grpSp>
        <p:nvGrpSpPr>
          <p:cNvPr id="24" name="Group 23">
            <a:extLst>
              <a:ext uri="{FF2B5EF4-FFF2-40B4-BE49-F238E27FC236}">
                <a16:creationId xmlns:a16="http://schemas.microsoft.com/office/drawing/2014/main" id="{4ED26268-4BAB-4E39-8DF3-D80B97A47E53}"/>
              </a:ext>
            </a:extLst>
          </p:cNvPr>
          <p:cNvGrpSpPr/>
          <p:nvPr/>
        </p:nvGrpSpPr>
        <p:grpSpPr>
          <a:xfrm>
            <a:off x="3881567" y="2996108"/>
            <a:ext cx="4394597" cy="1519308"/>
            <a:chOff x="1135350" y="3429000"/>
            <a:chExt cx="7812616" cy="2700992"/>
          </a:xfrm>
        </p:grpSpPr>
        <p:grpSp>
          <p:nvGrpSpPr>
            <p:cNvPr id="13" name="Group 12">
              <a:extLst>
                <a:ext uri="{FF2B5EF4-FFF2-40B4-BE49-F238E27FC236}">
                  <a16:creationId xmlns:a16="http://schemas.microsoft.com/office/drawing/2014/main" id="{CA8554FC-2B51-49D6-99C2-DE52BC60F417}"/>
                </a:ext>
              </a:extLst>
            </p:cNvPr>
            <p:cNvGrpSpPr>
              <a:grpSpLocks noChangeAspect="1"/>
            </p:cNvGrpSpPr>
            <p:nvPr/>
          </p:nvGrpSpPr>
          <p:grpSpPr>
            <a:xfrm>
              <a:off x="2923604" y="3429000"/>
              <a:ext cx="6024362" cy="2700992"/>
              <a:chOff x="2881749" y="1500339"/>
              <a:chExt cx="10616378" cy="4759799"/>
            </a:xfrm>
          </p:grpSpPr>
          <p:grpSp>
            <p:nvGrpSpPr>
              <p:cNvPr id="5" name="Group 4">
                <a:extLst>
                  <a:ext uri="{FF2B5EF4-FFF2-40B4-BE49-F238E27FC236}">
                    <a16:creationId xmlns:a16="http://schemas.microsoft.com/office/drawing/2014/main" id="{E5497D65-E06B-42EA-B902-B06862932EB1}"/>
                  </a:ext>
                </a:extLst>
              </p:cNvPr>
              <p:cNvGrpSpPr>
                <a:grpSpLocks noChangeAspect="1"/>
              </p:cNvGrpSpPr>
              <p:nvPr/>
            </p:nvGrpSpPr>
            <p:grpSpPr>
              <a:xfrm>
                <a:off x="2881749" y="1500339"/>
                <a:ext cx="10616378" cy="4759799"/>
                <a:chOff x="1480225" y="1312330"/>
                <a:chExt cx="10616377" cy="4759799"/>
              </a:xfrm>
            </p:grpSpPr>
            <p:pic>
              <p:nvPicPr>
                <p:cNvPr id="6" name="Picture 5" descr="New Macbook Silver.png">
                  <a:extLst>
                    <a:ext uri="{FF2B5EF4-FFF2-40B4-BE49-F238E27FC236}">
                      <a16:creationId xmlns:a16="http://schemas.microsoft.com/office/drawing/2014/main" id="{A60833AE-43BD-441A-B49E-6C20895650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0225" y="1312330"/>
                  <a:ext cx="10616377" cy="4759799"/>
                </a:xfrm>
                <a:prstGeom prst="rect">
                  <a:avLst/>
                </a:prstGeom>
              </p:spPr>
            </p:pic>
            <p:sp>
              <p:nvSpPr>
                <p:cNvPr id="7" name="Rectangle 6">
                  <a:extLst>
                    <a:ext uri="{FF2B5EF4-FFF2-40B4-BE49-F238E27FC236}">
                      <a16:creationId xmlns:a16="http://schemas.microsoft.com/office/drawing/2014/main" id="{87094003-C308-4FA4-90CD-77B1AC47AC8B}"/>
                    </a:ext>
                  </a:extLst>
                </p:cNvPr>
                <p:cNvSpPr/>
                <p:nvPr/>
              </p:nvSpPr>
              <p:spPr>
                <a:xfrm>
                  <a:off x="6332894" y="5747062"/>
                  <a:ext cx="911038" cy="150408"/>
                </a:xfrm>
                <a:prstGeom prst="rect">
                  <a:avLst/>
                </a:prstGeom>
                <a:solidFill>
                  <a:srgbClr val="1C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506">
                    <a:solidFill>
                      <a:prstClr val="white"/>
                    </a:solidFill>
                    <a:latin typeface="Trebuchet MS" panose="020B0703020202090204" pitchFamily="34" charset="0"/>
                  </a:endParaRPr>
                </a:p>
              </p:txBody>
            </p:sp>
          </p:grpSp>
          <p:pic>
            <p:nvPicPr>
              <p:cNvPr id="8" name="Picture 7">
                <a:extLst>
                  <a:ext uri="{FF2B5EF4-FFF2-40B4-BE49-F238E27FC236}">
                    <a16:creationId xmlns:a16="http://schemas.microsoft.com/office/drawing/2014/main" id="{A34EF23A-A647-457D-BB94-1C76FCC74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28298" y="1811318"/>
                <a:ext cx="8180124" cy="4123753"/>
              </a:xfrm>
              <a:prstGeom prst="rect">
                <a:avLst/>
              </a:prstGeom>
            </p:spPr>
          </p:pic>
        </p:grpSp>
        <p:grpSp>
          <p:nvGrpSpPr>
            <p:cNvPr id="14" name="Group 13">
              <a:extLst>
                <a:ext uri="{FF2B5EF4-FFF2-40B4-BE49-F238E27FC236}">
                  <a16:creationId xmlns:a16="http://schemas.microsoft.com/office/drawing/2014/main" id="{9A22D5C8-DA51-4B4F-8D7C-0826D256BBF9}"/>
                </a:ext>
              </a:extLst>
            </p:cNvPr>
            <p:cNvGrpSpPr>
              <a:grpSpLocks noChangeAspect="1"/>
            </p:cNvGrpSpPr>
            <p:nvPr/>
          </p:nvGrpSpPr>
          <p:grpSpPr>
            <a:xfrm>
              <a:off x="1135350" y="3902869"/>
              <a:ext cx="2838734" cy="2000101"/>
              <a:chOff x="5023019" y="2264033"/>
              <a:chExt cx="3893992" cy="2743610"/>
            </a:xfrm>
          </p:grpSpPr>
          <p:pic>
            <p:nvPicPr>
              <p:cNvPr id="15" name="Picture 14">
                <a:extLst>
                  <a:ext uri="{FF2B5EF4-FFF2-40B4-BE49-F238E27FC236}">
                    <a16:creationId xmlns:a16="http://schemas.microsoft.com/office/drawing/2014/main" id="{39253933-90B7-4194-847C-9E0F4852E206}"/>
                  </a:ext>
                </a:extLst>
              </p:cNvPr>
              <p:cNvPicPr>
                <a:picLocks noChangeAspect="1"/>
              </p:cNvPicPr>
              <p:nvPr/>
            </p:nvPicPr>
            <p:blipFill>
              <a:blip r:embed="rId5"/>
              <a:stretch>
                <a:fillRect/>
              </a:stretch>
            </p:blipFill>
            <p:spPr>
              <a:xfrm>
                <a:off x="5023019" y="2264033"/>
                <a:ext cx="3893992" cy="2743610"/>
              </a:xfrm>
              <a:prstGeom prst="rect">
                <a:avLst/>
              </a:prstGeom>
            </p:spPr>
          </p:pic>
          <p:pic>
            <p:nvPicPr>
              <p:cNvPr id="16" name="Picture 15">
                <a:extLst>
                  <a:ext uri="{FF2B5EF4-FFF2-40B4-BE49-F238E27FC236}">
                    <a16:creationId xmlns:a16="http://schemas.microsoft.com/office/drawing/2014/main" id="{1DECBC67-0B25-4FEC-8DB5-68DBDE226398}"/>
                  </a:ext>
                </a:extLst>
              </p:cNvPr>
              <p:cNvPicPr>
                <a:picLocks noChangeAspect="1"/>
              </p:cNvPicPr>
              <p:nvPr/>
            </p:nvPicPr>
            <p:blipFill rotWithShape="1">
              <a:blip r:embed="rId6">
                <a:extLst>
                  <a:ext uri="{28A0092B-C50C-407E-A947-70E740481C1C}">
                    <a14:useLocalDpi xmlns:a14="http://schemas.microsoft.com/office/drawing/2010/main" val="0"/>
                  </a:ext>
                </a:extLst>
              </a:blip>
              <a:srcRect l="14753" r="14753"/>
              <a:stretch/>
            </p:blipFill>
            <p:spPr>
              <a:xfrm>
                <a:off x="5391150" y="2441586"/>
                <a:ext cx="3343652" cy="2388503"/>
              </a:xfrm>
              <a:prstGeom prst="rect">
                <a:avLst/>
              </a:prstGeom>
            </p:spPr>
          </p:pic>
        </p:grpSp>
      </p:grpSp>
      <p:sp>
        <p:nvSpPr>
          <p:cNvPr id="20" name="Text Placeholder 4">
            <a:extLst>
              <a:ext uri="{FF2B5EF4-FFF2-40B4-BE49-F238E27FC236}">
                <a16:creationId xmlns:a16="http://schemas.microsoft.com/office/drawing/2014/main" id="{710AF529-7682-4E88-AB60-94FEA9856285}"/>
              </a:ext>
            </a:extLst>
          </p:cNvPr>
          <p:cNvSpPr txBox="1">
            <a:spLocks/>
          </p:cNvSpPr>
          <p:nvPr/>
        </p:nvSpPr>
        <p:spPr>
          <a:xfrm>
            <a:off x="2917050" y="1504929"/>
            <a:ext cx="6433620" cy="745307"/>
          </a:xfrm>
          <a:prstGeom prst="rect">
            <a:avLst/>
          </a:prstGeom>
        </p:spPr>
        <p:txBody>
          <a:bodyPr vert="horz" lIns="51435" tIns="25718" rIns="51435" bIns="25718"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2800" b="0" i="0" kern="1200">
                <a:solidFill>
                  <a:srgbClr val="EC7B03"/>
                </a:solidFill>
                <a:latin typeface="Trebuchet MS" panose="020B070302020209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15F22"/>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15F22"/>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15F22"/>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15F22"/>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75">
                <a:solidFill>
                  <a:schemeClr val="accent2"/>
                </a:solidFill>
              </a:rPr>
              <a:t>AZTEC SPANISH GED</a:t>
            </a:r>
            <a:r>
              <a:rPr lang="en-US" sz="1575" baseline="30000">
                <a:solidFill>
                  <a:schemeClr val="accent2"/>
                </a:solidFill>
              </a:rPr>
              <a:t>®</a:t>
            </a:r>
            <a:r>
              <a:rPr lang="en-US" sz="1575">
                <a:solidFill>
                  <a:schemeClr val="accent2"/>
                </a:solidFill>
              </a:rPr>
              <a:t> PREP</a:t>
            </a:r>
            <a:br>
              <a:rPr lang="en-US" sz="1575"/>
            </a:br>
            <a:r>
              <a:rPr lang="en-US" sz="900">
                <a:solidFill>
                  <a:srgbClr val="002F5E"/>
                </a:solidFill>
              </a:rPr>
              <a:t>Official Partnership with the GED Testing Service </a:t>
            </a:r>
          </a:p>
        </p:txBody>
      </p:sp>
      <p:pic>
        <p:nvPicPr>
          <p:cNvPr id="21" name="Picture Placeholder 15" descr="A black sign with white text&#10;&#10;Description automatically generated">
            <a:extLst>
              <a:ext uri="{FF2B5EF4-FFF2-40B4-BE49-F238E27FC236}">
                <a16:creationId xmlns:a16="http://schemas.microsoft.com/office/drawing/2014/main" id="{D82C2A68-E699-432F-BFA3-1F6E556611DF}"/>
              </a:ext>
            </a:extLst>
          </p:cNvPr>
          <p:cNvPicPr>
            <a:picLocks noChangeAspect="1"/>
          </p:cNvPicPr>
          <p:nvPr/>
        </p:nvPicPr>
        <p:blipFill rotWithShape="1">
          <a:blip r:embed="rId7">
            <a:extLst>
              <a:ext uri="{28A0092B-C50C-407E-A947-70E740481C1C}">
                <a14:useLocalDpi xmlns:a14="http://schemas.microsoft.com/office/drawing/2010/main" val="0"/>
              </a:ext>
            </a:extLst>
          </a:blip>
          <a:srcRect l="9088" t="7669" r="8854" b="10063"/>
          <a:stretch/>
        </p:blipFill>
        <p:spPr>
          <a:xfrm>
            <a:off x="8588725" y="1546727"/>
            <a:ext cx="846859" cy="849026"/>
          </a:xfrm>
          <a:prstGeom prst="rect">
            <a:avLst/>
          </a:prstGeom>
        </p:spPr>
      </p:pic>
      <p:pic>
        <p:nvPicPr>
          <p:cNvPr id="23" name="Picture 22">
            <a:extLst>
              <a:ext uri="{FF2B5EF4-FFF2-40B4-BE49-F238E27FC236}">
                <a16:creationId xmlns:a16="http://schemas.microsoft.com/office/drawing/2014/main" id="{38FEEA98-B885-4B2D-85D5-850D6BB0D0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328169" y="2009271"/>
            <a:ext cx="1750697" cy="1160211"/>
          </a:xfrm>
          <a:prstGeom prst="rect">
            <a:avLst/>
          </a:prstGeom>
        </p:spPr>
      </p:pic>
      <p:pic>
        <p:nvPicPr>
          <p:cNvPr id="25" name="Picture Placeholder 14" descr="A close up of a sign&#10;&#10;Description automatically generated">
            <a:extLst>
              <a:ext uri="{FF2B5EF4-FFF2-40B4-BE49-F238E27FC236}">
                <a16:creationId xmlns:a16="http://schemas.microsoft.com/office/drawing/2014/main" id="{C667BE11-0334-4B86-9E83-A66AC1E2B2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2453" y="2139207"/>
            <a:ext cx="1468166" cy="900339"/>
          </a:xfrm>
          <a:prstGeom prst="rect">
            <a:avLst/>
          </a:prstGeom>
        </p:spPr>
      </p:pic>
      <p:sp>
        <p:nvSpPr>
          <p:cNvPr id="27" name="Plus Sign 26">
            <a:extLst>
              <a:ext uri="{FF2B5EF4-FFF2-40B4-BE49-F238E27FC236}">
                <a16:creationId xmlns:a16="http://schemas.microsoft.com/office/drawing/2014/main" id="{3EE18881-86B2-40D6-A8F4-0EC2A2DF0BBB}"/>
              </a:ext>
            </a:extLst>
          </p:cNvPr>
          <p:cNvSpPr/>
          <p:nvPr/>
        </p:nvSpPr>
        <p:spPr>
          <a:xfrm>
            <a:off x="5937552" y="2382554"/>
            <a:ext cx="419988" cy="413642"/>
          </a:xfrm>
          <a:prstGeom prst="mathPlus">
            <a:avLst>
              <a:gd name="adj1" fmla="val 10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Snip Single Corner Rectangle 24">
            <a:extLst>
              <a:ext uri="{FF2B5EF4-FFF2-40B4-BE49-F238E27FC236}">
                <a16:creationId xmlns:a16="http://schemas.microsoft.com/office/drawing/2014/main" id="{E7F98423-E41A-41F2-A28D-2C6D0BACD14B}"/>
              </a:ext>
            </a:extLst>
          </p:cNvPr>
          <p:cNvSpPr/>
          <p:nvPr/>
        </p:nvSpPr>
        <p:spPr>
          <a:xfrm>
            <a:off x="2667000" y="4676522"/>
            <a:ext cx="6858000" cy="681293"/>
          </a:xfrm>
          <a:prstGeom prst="snip1Rect">
            <a:avLst/>
          </a:prstGeom>
          <a:solidFill>
            <a:srgbClr val="00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Trebuchet MS" panose="020B0703020202090204" pitchFamily="34" charset="0"/>
            </a:endParaRPr>
          </a:p>
        </p:txBody>
      </p:sp>
      <p:sp>
        <p:nvSpPr>
          <p:cNvPr id="26" name="TextBox 25">
            <a:extLst>
              <a:ext uri="{FF2B5EF4-FFF2-40B4-BE49-F238E27FC236}">
                <a16:creationId xmlns:a16="http://schemas.microsoft.com/office/drawing/2014/main" id="{1746A1CB-32F3-4D35-AF14-F286053AC14F}"/>
              </a:ext>
            </a:extLst>
          </p:cNvPr>
          <p:cNvSpPr txBox="1"/>
          <p:nvPr/>
        </p:nvSpPr>
        <p:spPr>
          <a:xfrm>
            <a:off x="2946097" y="4748470"/>
            <a:ext cx="6375527" cy="577081"/>
          </a:xfrm>
          <a:prstGeom prst="rect">
            <a:avLst/>
          </a:prstGeom>
          <a:noFill/>
        </p:spPr>
        <p:txBody>
          <a:bodyPr wrap="square">
            <a:spAutoFit/>
          </a:bodyPr>
          <a:lstStyle/>
          <a:p>
            <a:pPr algn="ctr"/>
            <a:r>
              <a:rPr lang="en-US" sz="1575">
                <a:solidFill>
                  <a:schemeClr val="bg1"/>
                </a:solidFill>
              </a:rPr>
              <a:t>Aztec is the GED Testing Service’s </a:t>
            </a:r>
            <a:r>
              <a:rPr lang="en-US" sz="1575" b="1" u="sng">
                <a:solidFill>
                  <a:schemeClr val="bg1"/>
                </a:solidFill>
              </a:rPr>
              <a:t>Only</a:t>
            </a:r>
            <a:r>
              <a:rPr lang="en-US" sz="1575">
                <a:solidFill>
                  <a:schemeClr val="bg1"/>
                </a:solidFill>
              </a:rPr>
              <a:t> Preferred Partner </a:t>
            </a:r>
          </a:p>
          <a:p>
            <a:pPr algn="ctr"/>
            <a:r>
              <a:rPr lang="en-US" sz="1575">
                <a:solidFill>
                  <a:schemeClr val="bg1"/>
                </a:solidFill>
              </a:rPr>
              <a:t>for the Spanish GED</a:t>
            </a:r>
            <a:r>
              <a:rPr lang="en-US" sz="1575" baseline="30000">
                <a:solidFill>
                  <a:schemeClr val="bg1"/>
                </a:solidFill>
              </a:rPr>
              <a:t>®</a:t>
            </a:r>
            <a:r>
              <a:rPr lang="en-US" sz="1575">
                <a:solidFill>
                  <a:schemeClr val="bg1"/>
                </a:solidFill>
              </a:rPr>
              <a:t> Test</a:t>
            </a:r>
          </a:p>
        </p:txBody>
      </p:sp>
      <p:grpSp>
        <p:nvGrpSpPr>
          <p:cNvPr id="10" name="Group 9">
            <a:extLst>
              <a:ext uri="{FF2B5EF4-FFF2-40B4-BE49-F238E27FC236}">
                <a16:creationId xmlns:a16="http://schemas.microsoft.com/office/drawing/2014/main" id="{45B0D6FF-B538-440F-80B5-F12DFB7A413A}"/>
              </a:ext>
            </a:extLst>
          </p:cNvPr>
          <p:cNvGrpSpPr/>
          <p:nvPr/>
        </p:nvGrpSpPr>
        <p:grpSpPr>
          <a:xfrm>
            <a:off x="7612670" y="3150646"/>
            <a:ext cx="595901" cy="1237070"/>
            <a:chOff x="10220890" y="2620591"/>
            <a:chExt cx="1059380" cy="2199235"/>
          </a:xfrm>
        </p:grpSpPr>
        <p:grpSp>
          <p:nvGrpSpPr>
            <p:cNvPr id="29" name="Group 28">
              <a:extLst>
                <a:ext uri="{FF2B5EF4-FFF2-40B4-BE49-F238E27FC236}">
                  <a16:creationId xmlns:a16="http://schemas.microsoft.com/office/drawing/2014/main" id="{FB0AEFD6-D541-4D49-BB58-89C5B74ED244}"/>
                </a:ext>
              </a:extLst>
            </p:cNvPr>
            <p:cNvGrpSpPr>
              <a:grpSpLocks noChangeAspect="1"/>
            </p:cNvGrpSpPr>
            <p:nvPr/>
          </p:nvGrpSpPr>
          <p:grpSpPr>
            <a:xfrm>
              <a:off x="10220890" y="2620591"/>
              <a:ext cx="1059380" cy="2199235"/>
              <a:chOff x="7242184" y="2673668"/>
              <a:chExt cx="652463" cy="1354138"/>
            </a:xfrm>
          </p:grpSpPr>
          <p:sp>
            <p:nvSpPr>
              <p:cNvPr id="30" name="Freeform 59">
                <a:extLst>
                  <a:ext uri="{FF2B5EF4-FFF2-40B4-BE49-F238E27FC236}">
                    <a16:creationId xmlns:a16="http://schemas.microsoft.com/office/drawing/2014/main" id="{BF6F2123-B6FB-4CF7-8767-590EB6A901BD}"/>
                  </a:ext>
                </a:extLst>
              </p:cNvPr>
              <p:cNvSpPr>
                <a:spLocks/>
              </p:cNvSpPr>
              <p:nvPr/>
            </p:nvSpPr>
            <p:spPr bwMode="auto">
              <a:xfrm>
                <a:off x="7242184" y="2673668"/>
                <a:ext cx="652463" cy="1354138"/>
              </a:xfrm>
              <a:custGeom>
                <a:avLst/>
                <a:gdLst>
                  <a:gd name="T0" fmla="*/ 411 w 411"/>
                  <a:gd name="T1" fmla="*/ 811 h 853"/>
                  <a:gd name="T2" fmla="*/ 370 w 411"/>
                  <a:gd name="T3" fmla="*/ 853 h 853"/>
                  <a:gd name="T4" fmla="*/ 42 w 411"/>
                  <a:gd name="T5" fmla="*/ 853 h 853"/>
                  <a:gd name="T6" fmla="*/ 0 w 411"/>
                  <a:gd name="T7" fmla="*/ 811 h 853"/>
                  <a:gd name="T8" fmla="*/ 0 w 411"/>
                  <a:gd name="T9" fmla="*/ 42 h 853"/>
                  <a:gd name="T10" fmla="*/ 42 w 411"/>
                  <a:gd name="T11" fmla="*/ 0 h 853"/>
                  <a:gd name="T12" fmla="*/ 370 w 411"/>
                  <a:gd name="T13" fmla="*/ 0 h 853"/>
                  <a:gd name="T14" fmla="*/ 411 w 411"/>
                  <a:gd name="T15" fmla="*/ 42 h 853"/>
                  <a:gd name="T16" fmla="*/ 411 w 411"/>
                  <a:gd name="T17" fmla="*/ 811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853">
                    <a:moveTo>
                      <a:pt x="411" y="811"/>
                    </a:moveTo>
                    <a:cubicBezTo>
                      <a:pt x="411" y="834"/>
                      <a:pt x="392" y="853"/>
                      <a:pt x="370" y="853"/>
                    </a:cubicBezTo>
                    <a:cubicBezTo>
                      <a:pt x="42" y="853"/>
                      <a:pt x="42" y="853"/>
                      <a:pt x="42" y="853"/>
                    </a:cubicBezTo>
                    <a:cubicBezTo>
                      <a:pt x="19" y="853"/>
                      <a:pt x="0" y="834"/>
                      <a:pt x="0" y="811"/>
                    </a:cubicBezTo>
                    <a:cubicBezTo>
                      <a:pt x="0" y="42"/>
                      <a:pt x="0" y="42"/>
                      <a:pt x="0" y="42"/>
                    </a:cubicBezTo>
                    <a:cubicBezTo>
                      <a:pt x="0" y="19"/>
                      <a:pt x="19" y="0"/>
                      <a:pt x="42" y="0"/>
                    </a:cubicBezTo>
                    <a:cubicBezTo>
                      <a:pt x="370" y="0"/>
                      <a:pt x="370" y="0"/>
                      <a:pt x="370" y="0"/>
                    </a:cubicBezTo>
                    <a:cubicBezTo>
                      <a:pt x="392" y="0"/>
                      <a:pt x="411" y="19"/>
                      <a:pt x="411" y="42"/>
                    </a:cubicBezTo>
                    <a:lnTo>
                      <a:pt x="411" y="811"/>
                    </a:ln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1" name="Freeform 60">
                <a:extLst>
                  <a:ext uri="{FF2B5EF4-FFF2-40B4-BE49-F238E27FC236}">
                    <a16:creationId xmlns:a16="http://schemas.microsoft.com/office/drawing/2014/main" id="{F680A291-0F20-491B-B229-43373EBBAEBA}"/>
                  </a:ext>
                </a:extLst>
              </p:cNvPr>
              <p:cNvSpPr>
                <a:spLocks/>
              </p:cNvSpPr>
              <p:nvPr/>
            </p:nvSpPr>
            <p:spPr bwMode="auto">
              <a:xfrm>
                <a:off x="7250122" y="2681606"/>
                <a:ext cx="636588" cy="1338263"/>
              </a:xfrm>
              <a:custGeom>
                <a:avLst/>
                <a:gdLst>
                  <a:gd name="T0" fmla="*/ 37 w 401"/>
                  <a:gd name="T1" fmla="*/ 843 h 843"/>
                  <a:gd name="T2" fmla="*/ 0 w 401"/>
                  <a:gd name="T3" fmla="*/ 806 h 843"/>
                  <a:gd name="T4" fmla="*/ 0 w 401"/>
                  <a:gd name="T5" fmla="*/ 37 h 843"/>
                  <a:gd name="T6" fmla="*/ 37 w 401"/>
                  <a:gd name="T7" fmla="*/ 0 h 843"/>
                  <a:gd name="T8" fmla="*/ 365 w 401"/>
                  <a:gd name="T9" fmla="*/ 0 h 843"/>
                  <a:gd name="T10" fmla="*/ 401 w 401"/>
                  <a:gd name="T11" fmla="*/ 37 h 843"/>
                  <a:gd name="T12" fmla="*/ 401 w 401"/>
                  <a:gd name="T13" fmla="*/ 806 h 843"/>
                  <a:gd name="T14" fmla="*/ 365 w 401"/>
                  <a:gd name="T15" fmla="*/ 843 h 843"/>
                  <a:gd name="T16" fmla="*/ 37 w 401"/>
                  <a:gd name="T17" fmla="*/ 84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2" name="Oval 62">
                <a:extLst>
                  <a:ext uri="{FF2B5EF4-FFF2-40B4-BE49-F238E27FC236}">
                    <a16:creationId xmlns:a16="http://schemas.microsoft.com/office/drawing/2014/main" id="{44FD30AB-D659-429B-9E6A-DC169AA96E57}"/>
                  </a:ext>
                </a:extLst>
              </p:cNvPr>
              <p:cNvSpPr>
                <a:spLocks noChangeArrowheads="1"/>
              </p:cNvSpPr>
              <p:nvPr/>
            </p:nvSpPr>
            <p:spPr bwMode="auto">
              <a:xfrm>
                <a:off x="7566034" y="2745106"/>
                <a:ext cx="4763" cy="476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3" name="Oval 64">
                <a:extLst>
                  <a:ext uri="{FF2B5EF4-FFF2-40B4-BE49-F238E27FC236}">
                    <a16:creationId xmlns:a16="http://schemas.microsoft.com/office/drawing/2014/main" id="{FB2807F2-C9F9-4F54-8A33-96B05D11E54E}"/>
                  </a:ext>
                </a:extLst>
              </p:cNvPr>
              <p:cNvSpPr>
                <a:spLocks noChangeArrowheads="1"/>
              </p:cNvSpPr>
              <p:nvPr/>
            </p:nvSpPr>
            <p:spPr bwMode="auto">
              <a:xfrm>
                <a:off x="7566034" y="2743518"/>
                <a:ext cx="4763" cy="4763"/>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4" name="Freeform 72">
                <a:extLst>
                  <a:ext uri="{FF2B5EF4-FFF2-40B4-BE49-F238E27FC236}">
                    <a16:creationId xmlns:a16="http://schemas.microsoft.com/office/drawing/2014/main" id="{70575154-4011-472B-AD72-DBB2CCCDAD72}"/>
                  </a:ext>
                </a:extLst>
              </p:cNvPr>
              <p:cNvSpPr>
                <a:spLocks/>
              </p:cNvSpPr>
              <p:nvPr/>
            </p:nvSpPr>
            <p:spPr bwMode="auto">
              <a:xfrm>
                <a:off x="7542222" y="3910331"/>
                <a:ext cx="52388" cy="52388"/>
              </a:xfrm>
              <a:custGeom>
                <a:avLst/>
                <a:gdLst>
                  <a:gd name="T0" fmla="*/ 31 w 33"/>
                  <a:gd name="T1" fmla="*/ 22 h 33"/>
                  <a:gd name="T2" fmla="*/ 29 w 33"/>
                  <a:gd name="T3" fmla="*/ 22 h 33"/>
                  <a:gd name="T4" fmla="*/ 22 w 33"/>
                  <a:gd name="T5" fmla="*/ 29 h 33"/>
                  <a:gd name="T6" fmla="*/ 11 w 33"/>
                  <a:gd name="T7" fmla="*/ 29 h 33"/>
                  <a:gd name="T8" fmla="*/ 4 w 33"/>
                  <a:gd name="T9" fmla="*/ 22 h 33"/>
                  <a:gd name="T10" fmla="*/ 4 w 33"/>
                  <a:gd name="T11" fmla="*/ 11 h 33"/>
                  <a:gd name="T12" fmla="*/ 11 w 33"/>
                  <a:gd name="T13" fmla="*/ 4 h 33"/>
                  <a:gd name="T14" fmla="*/ 22 w 33"/>
                  <a:gd name="T15" fmla="*/ 4 h 33"/>
                  <a:gd name="T16" fmla="*/ 29 w 33"/>
                  <a:gd name="T17" fmla="*/ 11 h 33"/>
                  <a:gd name="T18" fmla="*/ 29 w 33"/>
                  <a:gd name="T19" fmla="*/ 22 h 33"/>
                  <a:gd name="T20" fmla="*/ 31 w 33"/>
                  <a:gd name="T21" fmla="*/ 22 h 33"/>
                  <a:gd name="T22" fmla="*/ 33 w 33"/>
                  <a:gd name="T23" fmla="*/ 22 h 33"/>
                  <a:gd name="T24" fmla="*/ 33 w 33"/>
                  <a:gd name="T25" fmla="*/ 11 h 33"/>
                  <a:gd name="T26" fmla="*/ 22 w 33"/>
                  <a:gd name="T27" fmla="*/ 0 h 33"/>
                  <a:gd name="T28" fmla="*/ 11 w 33"/>
                  <a:gd name="T29" fmla="*/ 0 h 33"/>
                  <a:gd name="T30" fmla="*/ 0 w 33"/>
                  <a:gd name="T31" fmla="*/ 11 h 33"/>
                  <a:gd name="T32" fmla="*/ 0 w 33"/>
                  <a:gd name="T33" fmla="*/ 22 h 33"/>
                  <a:gd name="T34" fmla="*/ 11 w 33"/>
                  <a:gd name="T35" fmla="*/ 33 h 33"/>
                  <a:gd name="T36" fmla="*/ 22 w 33"/>
                  <a:gd name="T37" fmla="*/ 33 h 33"/>
                  <a:gd name="T38" fmla="*/ 33 w 33"/>
                  <a:gd name="T39" fmla="*/ 22 h 33"/>
                  <a:gd name="T40" fmla="*/ 31 w 33"/>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1" y="22"/>
                    </a:moveTo>
                    <a:cubicBezTo>
                      <a:pt x="29" y="22"/>
                      <a:pt x="29" y="22"/>
                      <a:pt x="29" y="22"/>
                    </a:cubicBezTo>
                    <a:cubicBezTo>
                      <a:pt x="29" y="26"/>
                      <a:pt x="26" y="29"/>
                      <a:pt x="22" y="29"/>
                    </a:cubicBezTo>
                    <a:cubicBezTo>
                      <a:pt x="11" y="29"/>
                      <a:pt x="11" y="29"/>
                      <a:pt x="11" y="29"/>
                    </a:cubicBezTo>
                    <a:cubicBezTo>
                      <a:pt x="7" y="29"/>
                      <a:pt x="4" y="26"/>
                      <a:pt x="4" y="22"/>
                    </a:cubicBezTo>
                    <a:cubicBezTo>
                      <a:pt x="4" y="11"/>
                      <a:pt x="4" y="11"/>
                      <a:pt x="4" y="11"/>
                    </a:cubicBezTo>
                    <a:cubicBezTo>
                      <a:pt x="4" y="7"/>
                      <a:pt x="7" y="4"/>
                      <a:pt x="11" y="4"/>
                    </a:cubicBezTo>
                    <a:cubicBezTo>
                      <a:pt x="22" y="4"/>
                      <a:pt x="22" y="4"/>
                      <a:pt x="22" y="4"/>
                    </a:cubicBezTo>
                    <a:cubicBezTo>
                      <a:pt x="26" y="4"/>
                      <a:pt x="29" y="7"/>
                      <a:pt x="29" y="11"/>
                    </a:cubicBezTo>
                    <a:cubicBezTo>
                      <a:pt x="29" y="22"/>
                      <a:pt x="29" y="22"/>
                      <a:pt x="29" y="22"/>
                    </a:cubicBezTo>
                    <a:cubicBezTo>
                      <a:pt x="31" y="22"/>
                      <a:pt x="31" y="22"/>
                      <a:pt x="31" y="22"/>
                    </a:cubicBezTo>
                    <a:cubicBezTo>
                      <a:pt x="33" y="22"/>
                      <a:pt x="33" y="22"/>
                      <a:pt x="33" y="22"/>
                    </a:cubicBezTo>
                    <a:cubicBezTo>
                      <a:pt x="33" y="11"/>
                      <a:pt x="33" y="11"/>
                      <a:pt x="33" y="11"/>
                    </a:cubicBezTo>
                    <a:cubicBezTo>
                      <a:pt x="33" y="5"/>
                      <a:pt x="28" y="0"/>
                      <a:pt x="22" y="0"/>
                    </a:cubicBezTo>
                    <a:cubicBezTo>
                      <a:pt x="11" y="0"/>
                      <a:pt x="11" y="0"/>
                      <a:pt x="11" y="0"/>
                    </a:cubicBezTo>
                    <a:cubicBezTo>
                      <a:pt x="5" y="0"/>
                      <a:pt x="0" y="5"/>
                      <a:pt x="0" y="11"/>
                    </a:cubicBezTo>
                    <a:cubicBezTo>
                      <a:pt x="0" y="22"/>
                      <a:pt x="0" y="22"/>
                      <a:pt x="0" y="22"/>
                    </a:cubicBezTo>
                    <a:cubicBezTo>
                      <a:pt x="0" y="28"/>
                      <a:pt x="5" y="33"/>
                      <a:pt x="11" y="33"/>
                    </a:cubicBezTo>
                    <a:cubicBezTo>
                      <a:pt x="22" y="33"/>
                      <a:pt x="22" y="33"/>
                      <a:pt x="22" y="33"/>
                    </a:cubicBezTo>
                    <a:cubicBezTo>
                      <a:pt x="28" y="33"/>
                      <a:pt x="33" y="28"/>
                      <a:pt x="33" y="22"/>
                    </a:cubicBezTo>
                    <a:lnTo>
                      <a:pt x="31" y="22"/>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5" name="Rectangle 73">
                <a:extLst>
                  <a:ext uri="{FF2B5EF4-FFF2-40B4-BE49-F238E27FC236}">
                    <a16:creationId xmlns:a16="http://schemas.microsoft.com/office/drawing/2014/main" id="{8D74CFBE-22B4-4623-AA30-A6C987DB87F5}"/>
                  </a:ext>
                </a:extLst>
              </p:cNvPr>
              <p:cNvSpPr>
                <a:spLocks noChangeArrowheads="1"/>
              </p:cNvSpPr>
              <p:nvPr/>
            </p:nvSpPr>
            <p:spPr bwMode="auto">
              <a:xfrm>
                <a:off x="7289809" y="2873693"/>
                <a:ext cx="558800" cy="979488"/>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6" name="Rectangle 74">
                <a:extLst>
                  <a:ext uri="{FF2B5EF4-FFF2-40B4-BE49-F238E27FC236}">
                    <a16:creationId xmlns:a16="http://schemas.microsoft.com/office/drawing/2014/main" id="{2FB57967-552A-4735-A163-12A6A50118E8}"/>
                  </a:ext>
                </a:extLst>
              </p:cNvPr>
              <p:cNvSpPr>
                <a:spLocks noChangeArrowheads="1"/>
              </p:cNvSpPr>
              <p:nvPr/>
            </p:nvSpPr>
            <p:spPr bwMode="auto">
              <a:xfrm>
                <a:off x="7294572" y="2743518"/>
                <a:ext cx="547688" cy="1239308"/>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7" name="Freeform 75">
                <a:extLst>
                  <a:ext uri="{FF2B5EF4-FFF2-40B4-BE49-F238E27FC236}">
                    <a16:creationId xmlns:a16="http://schemas.microsoft.com/office/drawing/2014/main" id="{EE8DD264-A201-4FEE-85C3-A4982AF20D02}"/>
                  </a:ext>
                </a:extLst>
              </p:cNvPr>
              <p:cNvSpPr>
                <a:spLocks/>
              </p:cNvSpPr>
              <p:nvPr/>
            </p:nvSpPr>
            <p:spPr bwMode="auto">
              <a:xfrm>
                <a:off x="7519997" y="2705873"/>
                <a:ext cx="115888" cy="26988"/>
              </a:xfrm>
              <a:custGeom>
                <a:avLst/>
                <a:gdLst>
                  <a:gd name="T0" fmla="*/ 8 w 73"/>
                  <a:gd name="T1" fmla="*/ 17 h 17"/>
                  <a:gd name="T2" fmla="*/ 0 w 73"/>
                  <a:gd name="T3" fmla="*/ 9 h 17"/>
                  <a:gd name="T4" fmla="*/ 8 w 73"/>
                  <a:gd name="T5" fmla="*/ 0 h 17"/>
                  <a:gd name="T6" fmla="*/ 65 w 73"/>
                  <a:gd name="T7" fmla="*/ 0 h 17"/>
                  <a:gd name="T8" fmla="*/ 73 w 73"/>
                  <a:gd name="T9" fmla="*/ 9 h 17"/>
                  <a:gd name="T10" fmla="*/ 65 w 73"/>
                  <a:gd name="T11" fmla="*/ 17 h 17"/>
                  <a:gd name="T12" fmla="*/ 8 w 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8" name="Freeform 76">
                <a:extLst>
                  <a:ext uri="{FF2B5EF4-FFF2-40B4-BE49-F238E27FC236}">
                    <a16:creationId xmlns:a16="http://schemas.microsoft.com/office/drawing/2014/main" id="{4E7802F8-68B8-41C0-956A-8F64689A1E5C}"/>
                  </a:ext>
                </a:extLst>
              </p:cNvPr>
              <p:cNvSpPr>
                <a:spLocks/>
              </p:cNvSpPr>
              <p:nvPr/>
            </p:nvSpPr>
            <p:spPr bwMode="auto">
              <a:xfrm>
                <a:off x="7526347" y="2711088"/>
                <a:ext cx="103188" cy="11113"/>
              </a:xfrm>
              <a:custGeom>
                <a:avLst/>
                <a:gdLst>
                  <a:gd name="T0" fmla="*/ 65 w 65"/>
                  <a:gd name="T1" fmla="*/ 4 h 7"/>
                  <a:gd name="T2" fmla="*/ 61 w 65"/>
                  <a:gd name="T3" fmla="*/ 7 h 7"/>
                  <a:gd name="T4" fmla="*/ 4 w 65"/>
                  <a:gd name="T5" fmla="*/ 7 h 7"/>
                  <a:gd name="T6" fmla="*/ 0 w 65"/>
                  <a:gd name="T7" fmla="*/ 4 h 7"/>
                  <a:gd name="T8" fmla="*/ 4 w 65"/>
                  <a:gd name="T9" fmla="*/ 0 h 7"/>
                  <a:gd name="T10" fmla="*/ 61 w 65"/>
                  <a:gd name="T11" fmla="*/ 0 h 7"/>
                  <a:gd name="T12" fmla="*/ 65 w 6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sp>
            <p:nvSpPr>
              <p:cNvPr id="39" name="Oval 77">
                <a:extLst>
                  <a:ext uri="{FF2B5EF4-FFF2-40B4-BE49-F238E27FC236}">
                    <a16:creationId xmlns:a16="http://schemas.microsoft.com/office/drawing/2014/main" id="{ACD6309B-35E0-4369-9468-B1AAE480611C}"/>
                  </a:ext>
                </a:extLst>
              </p:cNvPr>
              <p:cNvSpPr>
                <a:spLocks noChangeArrowheads="1"/>
              </p:cNvSpPr>
              <p:nvPr/>
            </p:nvSpPr>
            <p:spPr bwMode="auto">
              <a:xfrm>
                <a:off x="7477088" y="2705873"/>
                <a:ext cx="17463" cy="17463"/>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endParaRPr lang="id-ID" sz="1520"/>
              </a:p>
            </p:txBody>
          </p:sp>
        </p:grpSp>
        <p:pic>
          <p:nvPicPr>
            <p:cNvPr id="9" name="Picture 8" descr="Graphical user interface, application&#10;&#10;Description automatically generated">
              <a:extLst>
                <a:ext uri="{FF2B5EF4-FFF2-40B4-BE49-F238E27FC236}">
                  <a16:creationId xmlns:a16="http://schemas.microsoft.com/office/drawing/2014/main" id="{A34EA107-AC5B-4E01-94D7-DED9C2948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0267" y="2716718"/>
              <a:ext cx="918990" cy="2030056"/>
            </a:xfrm>
            <a:prstGeom prst="rect">
              <a:avLst/>
            </a:prstGeom>
          </p:spPr>
        </p:pic>
      </p:grpSp>
    </p:spTree>
    <p:extLst>
      <p:ext uri="{BB962C8B-B14F-4D97-AF65-F5344CB8AC3E}">
        <p14:creationId xmlns:p14="http://schemas.microsoft.com/office/powerpoint/2010/main" val="38757398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B6B83E3E-9811-EA4F-97D6-CB766577C8DD}"/>
              </a:ext>
            </a:extLst>
          </p:cNvPr>
          <p:cNvSpPr>
            <a:spLocks noGrp="1"/>
          </p:cNvSpPr>
          <p:nvPr>
            <p:ph type="body" sz="quarter" idx="11"/>
          </p:nvPr>
        </p:nvSpPr>
        <p:spPr/>
        <p:txBody>
          <a:bodyPr/>
          <a:lstStyle/>
          <a:p>
            <a:pPr>
              <a:lnSpc>
                <a:spcPct val="100000"/>
              </a:lnSpc>
            </a:pPr>
            <a:r>
              <a:rPr lang="en-US" sz="1350">
                <a:solidFill>
                  <a:schemeClr val="accent2"/>
                </a:solidFill>
              </a:rPr>
              <a:t>AZTEC IS THE GED TESTING SERVICE’S ONLY PREFERRED PARTNER </a:t>
            </a:r>
          </a:p>
          <a:p>
            <a:pPr>
              <a:lnSpc>
                <a:spcPct val="100000"/>
              </a:lnSpc>
            </a:pPr>
            <a:r>
              <a:rPr lang="en-US" sz="1350">
                <a:solidFill>
                  <a:schemeClr val="accent2"/>
                </a:solidFill>
              </a:rPr>
              <a:t>FOR THE SPANISH GED</a:t>
            </a:r>
            <a:r>
              <a:rPr lang="en-US" sz="1350" baseline="30000">
                <a:solidFill>
                  <a:schemeClr val="accent2"/>
                </a:solidFill>
              </a:rPr>
              <a:t>®</a:t>
            </a:r>
            <a:r>
              <a:rPr lang="en-US" sz="1350">
                <a:solidFill>
                  <a:schemeClr val="accent2"/>
                </a:solidFill>
              </a:rPr>
              <a:t> TEST</a:t>
            </a:r>
            <a:br>
              <a:rPr lang="en-US"/>
            </a:br>
            <a:r>
              <a:rPr lang="en-US" sz="900">
                <a:solidFill>
                  <a:srgbClr val="002F5E"/>
                </a:solidFill>
              </a:rPr>
              <a:t>Aztec’s Spanish GED</a:t>
            </a:r>
            <a:r>
              <a:rPr lang="en-US" sz="900" baseline="30000">
                <a:solidFill>
                  <a:srgbClr val="002F5E"/>
                </a:solidFill>
              </a:rPr>
              <a:t>®</a:t>
            </a:r>
            <a:r>
              <a:rPr lang="en-US" sz="900">
                <a:solidFill>
                  <a:srgbClr val="002F5E"/>
                </a:solidFill>
              </a:rPr>
              <a:t> Preparation Series </a:t>
            </a:r>
          </a:p>
        </p:txBody>
      </p:sp>
      <p:grpSp>
        <p:nvGrpSpPr>
          <p:cNvPr id="7" name="Group 6">
            <a:extLst>
              <a:ext uri="{FF2B5EF4-FFF2-40B4-BE49-F238E27FC236}">
                <a16:creationId xmlns:a16="http://schemas.microsoft.com/office/drawing/2014/main" id="{1AC41E24-076C-4F4F-90AD-CCB3A9FF9C42}"/>
              </a:ext>
            </a:extLst>
          </p:cNvPr>
          <p:cNvGrpSpPr>
            <a:grpSpLocks noChangeAspect="1"/>
          </p:cNvGrpSpPr>
          <p:nvPr/>
        </p:nvGrpSpPr>
        <p:grpSpPr>
          <a:xfrm>
            <a:off x="4287985" y="2344131"/>
            <a:ext cx="5971713" cy="2677387"/>
            <a:chOff x="1480225" y="1312330"/>
            <a:chExt cx="10616377" cy="4759799"/>
          </a:xfrm>
        </p:grpSpPr>
        <p:pic>
          <p:nvPicPr>
            <p:cNvPr id="8" name="Picture 7" descr="New Macbook Silver.png">
              <a:extLst>
                <a:ext uri="{FF2B5EF4-FFF2-40B4-BE49-F238E27FC236}">
                  <a16:creationId xmlns:a16="http://schemas.microsoft.com/office/drawing/2014/main" id="{68027477-A1D3-E44D-8B23-41B39D3994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0225" y="1312330"/>
              <a:ext cx="10616377" cy="4759799"/>
            </a:xfrm>
            <a:prstGeom prst="rect">
              <a:avLst/>
            </a:prstGeom>
          </p:spPr>
        </p:pic>
        <p:sp>
          <p:nvSpPr>
            <p:cNvPr id="9" name="Rectangle 8">
              <a:extLst>
                <a:ext uri="{FF2B5EF4-FFF2-40B4-BE49-F238E27FC236}">
                  <a16:creationId xmlns:a16="http://schemas.microsoft.com/office/drawing/2014/main" id="{61518064-108E-2B44-AAE0-215AD9855FA9}"/>
                </a:ext>
              </a:extLst>
            </p:cNvPr>
            <p:cNvSpPr/>
            <p:nvPr/>
          </p:nvSpPr>
          <p:spPr>
            <a:xfrm>
              <a:off x="6332894" y="5747062"/>
              <a:ext cx="911038" cy="150408"/>
            </a:xfrm>
            <a:prstGeom prst="rect">
              <a:avLst/>
            </a:prstGeom>
            <a:solidFill>
              <a:srgbClr val="1C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506">
                <a:solidFill>
                  <a:prstClr val="white"/>
                </a:solidFill>
                <a:latin typeface="Trebuchet MS" panose="020B0703020202090204" pitchFamily="34" charset="0"/>
              </a:endParaRPr>
            </a:p>
          </p:txBody>
        </p:sp>
      </p:grpSp>
      <p:grpSp>
        <p:nvGrpSpPr>
          <p:cNvPr id="20" name="Group 19">
            <a:extLst>
              <a:ext uri="{FF2B5EF4-FFF2-40B4-BE49-F238E27FC236}">
                <a16:creationId xmlns:a16="http://schemas.microsoft.com/office/drawing/2014/main" id="{F50AAD81-A03C-4462-A487-85A5809C145C}"/>
              </a:ext>
            </a:extLst>
          </p:cNvPr>
          <p:cNvGrpSpPr/>
          <p:nvPr/>
        </p:nvGrpSpPr>
        <p:grpSpPr>
          <a:xfrm>
            <a:off x="2867750" y="2171572"/>
            <a:ext cx="1931015" cy="1467336"/>
            <a:chOff x="356887" y="1500339"/>
            <a:chExt cx="3242840" cy="2608598"/>
          </a:xfrm>
        </p:grpSpPr>
        <p:pic>
          <p:nvPicPr>
            <p:cNvPr id="2" name="Picture 1">
              <a:extLst>
                <a:ext uri="{FF2B5EF4-FFF2-40B4-BE49-F238E27FC236}">
                  <a16:creationId xmlns:a16="http://schemas.microsoft.com/office/drawing/2014/main" id="{E78DEA77-CFDA-6F40-8945-894DC8F91807}"/>
                </a:ext>
              </a:extLst>
            </p:cNvPr>
            <p:cNvPicPr>
              <a:picLocks noChangeAspect="1"/>
            </p:cNvPicPr>
            <p:nvPr/>
          </p:nvPicPr>
          <p:blipFill>
            <a:blip r:embed="rId4"/>
            <a:stretch>
              <a:fillRect/>
            </a:stretch>
          </p:blipFill>
          <p:spPr>
            <a:xfrm>
              <a:off x="471187" y="1500339"/>
              <a:ext cx="355600" cy="482600"/>
            </a:xfrm>
            <a:prstGeom prst="rect">
              <a:avLst/>
            </a:prstGeom>
          </p:spPr>
        </p:pic>
        <p:sp>
          <p:nvSpPr>
            <p:cNvPr id="15" name="Rectangle 14">
              <a:extLst>
                <a:ext uri="{FF2B5EF4-FFF2-40B4-BE49-F238E27FC236}">
                  <a16:creationId xmlns:a16="http://schemas.microsoft.com/office/drawing/2014/main" id="{D3CE61DD-B327-5B4C-8940-68E8085EAC38}"/>
                </a:ext>
              </a:extLst>
            </p:cNvPr>
            <p:cNvSpPr/>
            <p:nvPr/>
          </p:nvSpPr>
          <p:spPr>
            <a:xfrm>
              <a:off x="356887" y="1975018"/>
              <a:ext cx="3242840" cy="2133919"/>
            </a:xfrm>
            <a:prstGeom prst="rect">
              <a:avLst/>
            </a:prstGeom>
          </p:spPr>
          <p:txBody>
            <a:bodyPr wrap="square">
              <a:spAutoFit/>
            </a:bodyPr>
            <a:lstStyle/>
            <a:p>
              <a:r>
                <a:rPr lang="en-US" altLang="en-US" sz="900" b="1">
                  <a:solidFill>
                    <a:srgbClr val="4D4D4C"/>
                  </a:solidFill>
                  <a:latin typeface="Trebuchet MS" panose="020B0703020202090204" pitchFamily="34" charset="0"/>
                  <a:ea typeface="ＭＳ Ｐゴシック" panose="020B0600070205080204" pitchFamily="34" charset="-128"/>
                </a:rPr>
                <a:t>Designed from Scratch To The Spanish GED</a:t>
              </a:r>
              <a:r>
                <a:rPr lang="en-US" altLang="en-US" sz="900" b="1" baseline="30000">
                  <a:solidFill>
                    <a:srgbClr val="4D4D4C"/>
                  </a:solidFill>
                  <a:latin typeface="Trebuchet MS" panose="020B0703020202090204" pitchFamily="34" charset="0"/>
                  <a:ea typeface="ＭＳ Ｐゴシック" panose="020B0600070205080204" pitchFamily="34" charset="-128"/>
                </a:rPr>
                <a:t>®</a:t>
              </a:r>
              <a:r>
                <a:rPr lang="en-US" altLang="en-US" sz="900" b="1">
                  <a:solidFill>
                    <a:srgbClr val="4D4D4C"/>
                  </a:solidFill>
                  <a:latin typeface="Trebuchet MS" panose="020B0703020202090204" pitchFamily="34" charset="0"/>
                  <a:ea typeface="ＭＳ Ｐゴシック" panose="020B0600070205080204" pitchFamily="34" charset="-128"/>
                </a:rPr>
                <a:t> Test</a:t>
              </a:r>
            </a:p>
            <a:p>
              <a:r>
                <a:rPr lang="en-US" altLang="en-US" sz="900">
                  <a:solidFill>
                    <a:srgbClr val="4D4D4C"/>
                  </a:solidFill>
                  <a:latin typeface="Trebuchet MS" panose="020B0703020202090204" pitchFamily="34" charset="0"/>
                  <a:ea typeface="ＭＳ Ｐゴシック" panose="020B0600070205080204" pitchFamily="34" charset="-128"/>
                </a:rPr>
                <a:t>Our team of Master Spanish Experts designed and built the series from the bottom up, including grammar, ensuring this goes beyond the mere translation.</a:t>
              </a:r>
            </a:p>
          </p:txBody>
        </p:sp>
      </p:grpSp>
      <p:grpSp>
        <p:nvGrpSpPr>
          <p:cNvPr id="21" name="Group 20">
            <a:extLst>
              <a:ext uri="{FF2B5EF4-FFF2-40B4-BE49-F238E27FC236}">
                <a16:creationId xmlns:a16="http://schemas.microsoft.com/office/drawing/2014/main" id="{C011C2C4-A0EE-449E-8FD9-54002999A1E9}"/>
              </a:ext>
            </a:extLst>
          </p:cNvPr>
          <p:cNvGrpSpPr/>
          <p:nvPr/>
        </p:nvGrpSpPr>
        <p:grpSpPr>
          <a:xfrm>
            <a:off x="2867751" y="3511137"/>
            <a:ext cx="1970957" cy="713026"/>
            <a:chOff x="356886" y="3297149"/>
            <a:chExt cx="3503923" cy="1267600"/>
          </a:xfrm>
        </p:grpSpPr>
        <p:sp>
          <p:nvSpPr>
            <p:cNvPr id="12" name="Rectangle 11">
              <a:extLst>
                <a:ext uri="{FF2B5EF4-FFF2-40B4-BE49-F238E27FC236}">
                  <a16:creationId xmlns:a16="http://schemas.microsoft.com/office/drawing/2014/main" id="{969346E2-1B88-FF4C-BA28-37A8090978B1}"/>
                </a:ext>
              </a:extLst>
            </p:cNvPr>
            <p:cNvSpPr/>
            <p:nvPr/>
          </p:nvSpPr>
          <p:spPr>
            <a:xfrm>
              <a:off x="356886" y="3733751"/>
              <a:ext cx="3503923" cy="830998"/>
            </a:xfrm>
            <a:prstGeom prst="rect">
              <a:avLst/>
            </a:prstGeom>
          </p:spPr>
          <p:txBody>
            <a:bodyPr wrap="square" lIns="51435" tIns="25718" rIns="51435" bIns="25718" anchor="t">
              <a:spAutoFit/>
            </a:bodyPr>
            <a:lstStyle/>
            <a:p>
              <a:r>
                <a:rPr lang="en-US" altLang="en-US" sz="900" b="1">
                  <a:solidFill>
                    <a:srgbClr val="4D4D4C"/>
                  </a:solidFill>
                  <a:latin typeface="Trebuchet MS" panose="020B0703020202090204" pitchFamily="34" charset="0"/>
                  <a:ea typeface="ＭＳ Ｐゴシック" panose="020B0600070205080204" pitchFamily="34" charset="-128"/>
                </a:rPr>
                <a:t>Aztec Learning System in Spanish</a:t>
              </a:r>
            </a:p>
            <a:p>
              <a:r>
                <a:rPr lang="en-US" altLang="en-US" sz="900">
                  <a:solidFill>
                    <a:srgbClr val="4D4D4C"/>
                  </a:solidFill>
                  <a:latin typeface="Trebuchet MS"/>
                  <a:ea typeface="ＭＳ Ｐゴシック"/>
                </a:rPr>
                <a:t>Our Aztec </a:t>
              </a:r>
              <a:r>
                <a:rPr lang="en-US" altLang="en-US" sz="900" err="1">
                  <a:solidFill>
                    <a:srgbClr val="4D4D4C"/>
                  </a:solidFill>
                  <a:latin typeface="Trebuchet MS"/>
                  <a:ea typeface="ＭＳ Ｐゴシック"/>
                </a:rPr>
                <a:t>LMS</a:t>
              </a:r>
              <a:r>
                <a:rPr lang="en-US" altLang="en-US" sz="900">
                  <a:solidFill>
                    <a:srgbClr val="4D4D4C"/>
                  </a:solidFill>
                  <a:latin typeface="Trebuchet MS"/>
                  <a:ea typeface="ＭＳ Ｐゴシック"/>
                </a:rPr>
                <a:t> offers a quick and easy dashboard translation feature.</a:t>
              </a:r>
              <a:endParaRPr lang="en-US" altLang="en-US" sz="900">
                <a:solidFill>
                  <a:srgbClr val="4D4D4C"/>
                </a:solidFill>
                <a:latin typeface="Trebuchet MS" panose="020B0703020202090204" pitchFamily="34"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C912F39D-B837-9646-83F8-E3ABD53E2406}"/>
                </a:ext>
              </a:extLst>
            </p:cNvPr>
            <p:cNvPicPr>
              <a:picLocks noChangeAspect="1"/>
            </p:cNvPicPr>
            <p:nvPr/>
          </p:nvPicPr>
          <p:blipFill>
            <a:blip r:embed="rId5"/>
            <a:stretch>
              <a:fillRect/>
            </a:stretch>
          </p:blipFill>
          <p:spPr>
            <a:xfrm>
              <a:off x="471187" y="3297149"/>
              <a:ext cx="635000" cy="444500"/>
            </a:xfrm>
            <a:prstGeom prst="rect">
              <a:avLst/>
            </a:prstGeom>
          </p:spPr>
        </p:pic>
      </p:grpSp>
      <p:grpSp>
        <p:nvGrpSpPr>
          <p:cNvPr id="11" name="Group 10">
            <a:extLst>
              <a:ext uri="{FF2B5EF4-FFF2-40B4-BE49-F238E27FC236}">
                <a16:creationId xmlns:a16="http://schemas.microsoft.com/office/drawing/2014/main" id="{C284A6BC-E230-4D36-81AB-77153F17F8FC}"/>
              </a:ext>
            </a:extLst>
          </p:cNvPr>
          <p:cNvGrpSpPr/>
          <p:nvPr/>
        </p:nvGrpSpPr>
        <p:grpSpPr>
          <a:xfrm>
            <a:off x="2858117" y="4249111"/>
            <a:ext cx="1980591" cy="854988"/>
            <a:chOff x="382667" y="1677218"/>
            <a:chExt cx="3521050" cy="1519977"/>
          </a:xfrm>
        </p:grpSpPr>
        <p:sp>
          <p:nvSpPr>
            <p:cNvPr id="16" name="Rectangle 15">
              <a:extLst>
                <a:ext uri="{FF2B5EF4-FFF2-40B4-BE49-F238E27FC236}">
                  <a16:creationId xmlns:a16="http://schemas.microsoft.com/office/drawing/2014/main" id="{C9C05051-BB05-AC46-99D7-1B088E46F876}"/>
                </a:ext>
              </a:extLst>
            </p:cNvPr>
            <p:cNvSpPr/>
            <p:nvPr/>
          </p:nvSpPr>
          <p:spPr>
            <a:xfrm>
              <a:off x="382667" y="2048163"/>
              <a:ext cx="3521050" cy="1149032"/>
            </a:xfrm>
            <a:prstGeom prst="rect">
              <a:avLst/>
            </a:prstGeom>
          </p:spPr>
          <p:txBody>
            <a:bodyPr wrap="square">
              <a:spAutoFit/>
            </a:bodyPr>
            <a:lstStyle/>
            <a:p>
              <a:r>
                <a:rPr lang="en-US" altLang="en-US" sz="900" b="1">
                  <a:solidFill>
                    <a:srgbClr val="4D4D4C"/>
                  </a:solidFill>
                  <a:latin typeface="Trebuchet MS" panose="020B0703020202090204" pitchFamily="34" charset="0"/>
                  <a:ea typeface="ＭＳ Ｐゴシック" panose="020B0600070205080204" pitchFamily="34" charset="-128"/>
                </a:rPr>
                <a:t>Complete Spanish Audio</a:t>
              </a:r>
            </a:p>
            <a:p>
              <a:r>
                <a:rPr lang="en-US" altLang="en-US" sz="900">
                  <a:solidFill>
                    <a:srgbClr val="4D4D4C"/>
                  </a:solidFill>
                  <a:latin typeface="Trebuchet MS" panose="020B0703020202090204" pitchFamily="34" charset="0"/>
                  <a:ea typeface="ＭＳ Ｐゴシック" panose="020B0600070205080204" pitchFamily="34" charset="-128"/>
                </a:rPr>
                <a:t>Full Spanish audio provides learners with complete support increasing engagement.</a:t>
              </a:r>
            </a:p>
          </p:txBody>
        </p:sp>
        <p:pic>
          <p:nvPicPr>
            <p:cNvPr id="4" name="Picture 3" descr="Volume outline">
              <a:extLst>
                <a:ext uri="{FF2B5EF4-FFF2-40B4-BE49-F238E27FC236}">
                  <a16:creationId xmlns:a16="http://schemas.microsoft.com/office/drawing/2014/main" id="{B681CEC5-7315-7949-8B57-E2B821CCE3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96967" y="1677218"/>
              <a:ext cx="457200" cy="457200"/>
            </a:xfrm>
            <a:prstGeom prst="rect">
              <a:avLst/>
            </a:prstGeom>
          </p:spPr>
        </p:pic>
      </p:grpSp>
      <p:sp>
        <p:nvSpPr>
          <p:cNvPr id="5" name="Slide Number Placeholder 4">
            <a:extLst>
              <a:ext uri="{FF2B5EF4-FFF2-40B4-BE49-F238E27FC236}">
                <a16:creationId xmlns:a16="http://schemas.microsoft.com/office/drawing/2014/main" id="{CDD48254-55ED-DF4D-B51C-3E86686E104A}"/>
              </a:ext>
            </a:extLst>
          </p:cNvPr>
          <p:cNvSpPr>
            <a:spLocks noGrp="1"/>
          </p:cNvSpPr>
          <p:nvPr>
            <p:ph type="sldNum" sz="quarter" idx="10"/>
          </p:nvPr>
        </p:nvSpPr>
        <p:spPr/>
        <p:txBody>
          <a:bodyPr/>
          <a:lstStyle/>
          <a:p>
            <a:fld id="{86CB4B4D-7CA3-9044-876B-883B54F8677D}" type="slidenum">
              <a:rPr lang="en-US" smtClean="0"/>
              <a:pPr/>
              <a:t>73</a:t>
            </a:fld>
            <a:endParaRPr lang="en-US"/>
          </a:p>
        </p:txBody>
      </p:sp>
      <p:pic>
        <p:nvPicPr>
          <p:cNvPr id="22" name="Picture 21" descr="Graphical user interface, text, application, email&#10;&#10;Description automatically generated">
            <a:extLst>
              <a:ext uri="{FF2B5EF4-FFF2-40B4-BE49-F238E27FC236}">
                <a16:creationId xmlns:a16="http://schemas.microsoft.com/office/drawing/2014/main" id="{F38E31DA-6C0A-4120-9DB7-1D14BA2734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8706" y="2546343"/>
            <a:ext cx="4557431" cy="2207949"/>
          </a:xfrm>
          <a:prstGeom prst="rect">
            <a:avLst/>
          </a:prstGeom>
        </p:spPr>
      </p:pic>
    </p:spTree>
    <p:extLst>
      <p:ext uri="{BB962C8B-B14F-4D97-AF65-F5344CB8AC3E}">
        <p14:creationId xmlns:p14="http://schemas.microsoft.com/office/powerpoint/2010/main" val="242450440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E3AC5A-10F1-406A-A334-E29460C9E226}"/>
              </a:ext>
            </a:extLst>
          </p:cNvPr>
          <p:cNvSpPr>
            <a:spLocks noGrp="1"/>
          </p:cNvSpPr>
          <p:nvPr>
            <p:ph type="sldNum" sz="quarter" idx="10"/>
          </p:nvPr>
        </p:nvSpPr>
        <p:spPr/>
        <p:txBody>
          <a:bodyPr/>
          <a:lstStyle/>
          <a:p>
            <a:pPr>
              <a:defRPr/>
            </a:pPr>
            <a:fld id="{86CB4B4D-7CA3-9044-876B-883B54F8677D}" type="slidenum">
              <a:rPr lang="en-US"/>
              <a:pPr>
                <a:defRPr/>
              </a:pPr>
              <a:t>74</a:t>
            </a:fld>
            <a:endParaRPr lang="en-US"/>
          </a:p>
        </p:txBody>
      </p:sp>
      <p:grpSp>
        <p:nvGrpSpPr>
          <p:cNvPr id="24" name="Group 23">
            <a:extLst>
              <a:ext uri="{FF2B5EF4-FFF2-40B4-BE49-F238E27FC236}">
                <a16:creationId xmlns:a16="http://schemas.microsoft.com/office/drawing/2014/main" id="{4ED26268-4BAB-4E39-8DF3-D80B97A47E53}"/>
              </a:ext>
            </a:extLst>
          </p:cNvPr>
          <p:cNvGrpSpPr/>
          <p:nvPr/>
        </p:nvGrpSpPr>
        <p:grpSpPr>
          <a:xfrm>
            <a:off x="3881567" y="2996108"/>
            <a:ext cx="4394597" cy="1519308"/>
            <a:chOff x="1135350" y="3429000"/>
            <a:chExt cx="7812616" cy="2700992"/>
          </a:xfrm>
        </p:grpSpPr>
        <p:grpSp>
          <p:nvGrpSpPr>
            <p:cNvPr id="13" name="Group 12">
              <a:extLst>
                <a:ext uri="{FF2B5EF4-FFF2-40B4-BE49-F238E27FC236}">
                  <a16:creationId xmlns:a16="http://schemas.microsoft.com/office/drawing/2014/main" id="{CA8554FC-2B51-49D6-99C2-DE52BC60F417}"/>
                </a:ext>
              </a:extLst>
            </p:cNvPr>
            <p:cNvGrpSpPr>
              <a:grpSpLocks noChangeAspect="1"/>
            </p:cNvGrpSpPr>
            <p:nvPr/>
          </p:nvGrpSpPr>
          <p:grpSpPr>
            <a:xfrm>
              <a:off x="2923604" y="3429000"/>
              <a:ext cx="6024362" cy="2700992"/>
              <a:chOff x="2881749" y="1500339"/>
              <a:chExt cx="10616378" cy="4759799"/>
            </a:xfrm>
          </p:grpSpPr>
          <p:grpSp>
            <p:nvGrpSpPr>
              <p:cNvPr id="5" name="Group 4">
                <a:extLst>
                  <a:ext uri="{FF2B5EF4-FFF2-40B4-BE49-F238E27FC236}">
                    <a16:creationId xmlns:a16="http://schemas.microsoft.com/office/drawing/2014/main" id="{E5497D65-E06B-42EA-B902-B06862932EB1}"/>
                  </a:ext>
                </a:extLst>
              </p:cNvPr>
              <p:cNvGrpSpPr>
                <a:grpSpLocks noChangeAspect="1"/>
              </p:cNvGrpSpPr>
              <p:nvPr/>
            </p:nvGrpSpPr>
            <p:grpSpPr>
              <a:xfrm>
                <a:off x="2881749" y="1500339"/>
                <a:ext cx="10616378" cy="4759799"/>
                <a:chOff x="1480225" y="1312330"/>
                <a:chExt cx="10616377" cy="4759799"/>
              </a:xfrm>
            </p:grpSpPr>
            <p:pic>
              <p:nvPicPr>
                <p:cNvPr id="6" name="Picture 5" descr="New Macbook Silver.png">
                  <a:extLst>
                    <a:ext uri="{FF2B5EF4-FFF2-40B4-BE49-F238E27FC236}">
                      <a16:creationId xmlns:a16="http://schemas.microsoft.com/office/drawing/2014/main" id="{A60833AE-43BD-441A-B49E-6C20895650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0225" y="1312330"/>
                  <a:ext cx="10616377" cy="4759799"/>
                </a:xfrm>
                <a:prstGeom prst="rect">
                  <a:avLst/>
                </a:prstGeom>
              </p:spPr>
            </p:pic>
            <p:sp>
              <p:nvSpPr>
                <p:cNvPr id="7" name="Rectangle 6">
                  <a:extLst>
                    <a:ext uri="{FF2B5EF4-FFF2-40B4-BE49-F238E27FC236}">
                      <a16:creationId xmlns:a16="http://schemas.microsoft.com/office/drawing/2014/main" id="{87094003-C308-4FA4-90CD-77B1AC47AC8B}"/>
                    </a:ext>
                  </a:extLst>
                </p:cNvPr>
                <p:cNvSpPr/>
                <p:nvPr/>
              </p:nvSpPr>
              <p:spPr>
                <a:xfrm>
                  <a:off x="6332894" y="5747062"/>
                  <a:ext cx="911038" cy="150408"/>
                </a:xfrm>
                <a:prstGeom prst="rect">
                  <a:avLst/>
                </a:prstGeom>
                <a:solidFill>
                  <a:srgbClr val="1C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506">
                    <a:solidFill>
                      <a:prstClr val="white"/>
                    </a:solidFill>
                    <a:latin typeface="Trebuchet MS" panose="020B0703020202090204" pitchFamily="34" charset="0"/>
                  </a:endParaRPr>
                </a:p>
              </p:txBody>
            </p:sp>
          </p:grpSp>
          <p:pic>
            <p:nvPicPr>
              <p:cNvPr id="8" name="Picture 7">
                <a:extLst>
                  <a:ext uri="{FF2B5EF4-FFF2-40B4-BE49-F238E27FC236}">
                    <a16:creationId xmlns:a16="http://schemas.microsoft.com/office/drawing/2014/main" id="{A34EF23A-A647-457D-BB94-1C76FCC74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28298" y="1811318"/>
                <a:ext cx="8180124" cy="4123753"/>
              </a:xfrm>
              <a:prstGeom prst="rect">
                <a:avLst/>
              </a:prstGeom>
            </p:spPr>
          </p:pic>
        </p:grpSp>
        <p:grpSp>
          <p:nvGrpSpPr>
            <p:cNvPr id="14" name="Group 13">
              <a:extLst>
                <a:ext uri="{FF2B5EF4-FFF2-40B4-BE49-F238E27FC236}">
                  <a16:creationId xmlns:a16="http://schemas.microsoft.com/office/drawing/2014/main" id="{9A22D5C8-DA51-4B4F-8D7C-0826D256BBF9}"/>
                </a:ext>
              </a:extLst>
            </p:cNvPr>
            <p:cNvGrpSpPr>
              <a:grpSpLocks noChangeAspect="1"/>
            </p:cNvGrpSpPr>
            <p:nvPr/>
          </p:nvGrpSpPr>
          <p:grpSpPr>
            <a:xfrm>
              <a:off x="1135350" y="3902869"/>
              <a:ext cx="2838734" cy="2000101"/>
              <a:chOff x="5023019" y="2264033"/>
              <a:chExt cx="3893992" cy="2743610"/>
            </a:xfrm>
          </p:grpSpPr>
          <p:pic>
            <p:nvPicPr>
              <p:cNvPr id="15" name="Picture 14">
                <a:extLst>
                  <a:ext uri="{FF2B5EF4-FFF2-40B4-BE49-F238E27FC236}">
                    <a16:creationId xmlns:a16="http://schemas.microsoft.com/office/drawing/2014/main" id="{39253933-90B7-4194-847C-9E0F4852E206}"/>
                  </a:ext>
                </a:extLst>
              </p:cNvPr>
              <p:cNvPicPr>
                <a:picLocks noChangeAspect="1"/>
              </p:cNvPicPr>
              <p:nvPr/>
            </p:nvPicPr>
            <p:blipFill>
              <a:blip r:embed="rId5"/>
              <a:stretch>
                <a:fillRect/>
              </a:stretch>
            </p:blipFill>
            <p:spPr>
              <a:xfrm>
                <a:off x="5023019" y="2264033"/>
                <a:ext cx="3893992" cy="2743610"/>
              </a:xfrm>
              <a:prstGeom prst="rect">
                <a:avLst/>
              </a:prstGeom>
            </p:spPr>
          </p:pic>
          <p:pic>
            <p:nvPicPr>
              <p:cNvPr id="16" name="Picture 15">
                <a:extLst>
                  <a:ext uri="{FF2B5EF4-FFF2-40B4-BE49-F238E27FC236}">
                    <a16:creationId xmlns:a16="http://schemas.microsoft.com/office/drawing/2014/main" id="{1DECBC67-0B25-4FEC-8DB5-68DBDE226398}"/>
                  </a:ext>
                </a:extLst>
              </p:cNvPr>
              <p:cNvPicPr>
                <a:picLocks noChangeAspect="1"/>
              </p:cNvPicPr>
              <p:nvPr/>
            </p:nvPicPr>
            <p:blipFill rotWithShape="1">
              <a:blip r:embed="rId6">
                <a:extLst>
                  <a:ext uri="{28A0092B-C50C-407E-A947-70E740481C1C}">
                    <a14:useLocalDpi xmlns:a14="http://schemas.microsoft.com/office/drawing/2010/main" val="0"/>
                  </a:ext>
                </a:extLst>
              </a:blip>
              <a:srcRect l="14753" r="14753"/>
              <a:stretch/>
            </p:blipFill>
            <p:spPr>
              <a:xfrm>
                <a:off x="5391150" y="2441586"/>
                <a:ext cx="3343652" cy="2388503"/>
              </a:xfrm>
              <a:prstGeom prst="rect">
                <a:avLst/>
              </a:prstGeom>
            </p:spPr>
          </p:pic>
        </p:grpSp>
      </p:grpSp>
      <p:sp>
        <p:nvSpPr>
          <p:cNvPr id="20" name="Text Placeholder 4">
            <a:extLst>
              <a:ext uri="{FF2B5EF4-FFF2-40B4-BE49-F238E27FC236}">
                <a16:creationId xmlns:a16="http://schemas.microsoft.com/office/drawing/2014/main" id="{710AF529-7682-4E88-AB60-94FEA9856285}"/>
              </a:ext>
            </a:extLst>
          </p:cNvPr>
          <p:cNvSpPr txBox="1">
            <a:spLocks/>
          </p:cNvSpPr>
          <p:nvPr/>
        </p:nvSpPr>
        <p:spPr>
          <a:xfrm>
            <a:off x="2917050" y="1504929"/>
            <a:ext cx="6433620" cy="745307"/>
          </a:xfrm>
          <a:prstGeom prst="rect">
            <a:avLst/>
          </a:prstGeom>
        </p:spPr>
        <p:txBody>
          <a:bodyPr vert="horz" lIns="51435" tIns="25718" rIns="51435" bIns="25718"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2800" b="0" i="0" kern="1200">
                <a:solidFill>
                  <a:srgbClr val="EC7B03"/>
                </a:solidFill>
                <a:latin typeface="Trebuchet MS" panose="020B070302020209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15F22"/>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15F22"/>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15F22"/>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15F22"/>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575">
                <a:solidFill>
                  <a:srgbClr val="E86650"/>
                </a:solidFill>
              </a:rPr>
              <a:t>ANNOUNCING A NEW PARTNERSHIP</a:t>
            </a:r>
            <a:br>
              <a:rPr lang="en-US" sz="1575"/>
            </a:br>
            <a:r>
              <a:rPr lang="en-US" sz="900">
                <a:solidFill>
                  <a:srgbClr val="002F5E"/>
                </a:solidFill>
              </a:rPr>
              <a:t>Official Partnership with the GED Testing Service </a:t>
            </a:r>
          </a:p>
        </p:txBody>
      </p:sp>
      <p:pic>
        <p:nvPicPr>
          <p:cNvPr id="21" name="Picture Placeholder 15" descr="A black sign with white text&#10;&#10;Description automatically generated">
            <a:extLst>
              <a:ext uri="{FF2B5EF4-FFF2-40B4-BE49-F238E27FC236}">
                <a16:creationId xmlns:a16="http://schemas.microsoft.com/office/drawing/2014/main" id="{D82C2A68-E699-432F-BFA3-1F6E556611DF}"/>
              </a:ext>
            </a:extLst>
          </p:cNvPr>
          <p:cNvPicPr>
            <a:picLocks noChangeAspect="1"/>
          </p:cNvPicPr>
          <p:nvPr/>
        </p:nvPicPr>
        <p:blipFill rotWithShape="1">
          <a:blip r:embed="rId7">
            <a:extLst>
              <a:ext uri="{28A0092B-C50C-407E-A947-70E740481C1C}">
                <a14:useLocalDpi xmlns:a14="http://schemas.microsoft.com/office/drawing/2010/main" val="0"/>
              </a:ext>
            </a:extLst>
          </a:blip>
          <a:srcRect l="9088" t="7669" r="8854" b="10063"/>
          <a:stretch/>
        </p:blipFill>
        <p:spPr>
          <a:xfrm>
            <a:off x="8588725" y="1546727"/>
            <a:ext cx="846859" cy="849026"/>
          </a:xfrm>
          <a:prstGeom prst="rect">
            <a:avLst/>
          </a:prstGeom>
        </p:spPr>
      </p:pic>
      <p:pic>
        <p:nvPicPr>
          <p:cNvPr id="23" name="Picture 22">
            <a:extLst>
              <a:ext uri="{FF2B5EF4-FFF2-40B4-BE49-F238E27FC236}">
                <a16:creationId xmlns:a16="http://schemas.microsoft.com/office/drawing/2014/main" id="{38FEEA98-B885-4B2D-85D5-850D6BB0D0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328169" y="2009271"/>
            <a:ext cx="1750697" cy="1160211"/>
          </a:xfrm>
          <a:prstGeom prst="rect">
            <a:avLst/>
          </a:prstGeom>
        </p:spPr>
      </p:pic>
      <p:pic>
        <p:nvPicPr>
          <p:cNvPr id="25" name="Picture Placeholder 14" descr="A close up of a sign&#10;&#10;Description automatically generated">
            <a:extLst>
              <a:ext uri="{FF2B5EF4-FFF2-40B4-BE49-F238E27FC236}">
                <a16:creationId xmlns:a16="http://schemas.microsoft.com/office/drawing/2014/main" id="{C667BE11-0334-4B86-9E83-A66AC1E2B2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2453" y="2139207"/>
            <a:ext cx="1468166" cy="900339"/>
          </a:xfrm>
          <a:prstGeom prst="rect">
            <a:avLst/>
          </a:prstGeom>
        </p:spPr>
      </p:pic>
      <p:sp>
        <p:nvSpPr>
          <p:cNvPr id="27" name="Plus Sign 26">
            <a:extLst>
              <a:ext uri="{FF2B5EF4-FFF2-40B4-BE49-F238E27FC236}">
                <a16:creationId xmlns:a16="http://schemas.microsoft.com/office/drawing/2014/main" id="{3EE18881-86B2-40D6-A8F4-0EC2A2DF0BBB}"/>
              </a:ext>
            </a:extLst>
          </p:cNvPr>
          <p:cNvSpPr/>
          <p:nvPr/>
        </p:nvSpPr>
        <p:spPr>
          <a:xfrm>
            <a:off x="5937552" y="2382554"/>
            <a:ext cx="419988" cy="413642"/>
          </a:xfrm>
          <a:prstGeom prst="mathPlus">
            <a:avLst>
              <a:gd name="adj1" fmla="val 10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13">
              <a:solidFill>
                <a:srgbClr val="FFFFFF"/>
              </a:solidFill>
              <a:latin typeface="Calibri" panose="020F0502020204030204"/>
            </a:endParaRPr>
          </a:p>
        </p:txBody>
      </p:sp>
      <p:sp>
        <p:nvSpPr>
          <p:cNvPr id="28" name="Snip Single Corner Rectangle 24">
            <a:extLst>
              <a:ext uri="{FF2B5EF4-FFF2-40B4-BE49-F238E27FC236}">
                <a16:creationId xmlns:a16="http://schemas.microsoft.com/office/drawing/2014/main" id="{E7F98423-E41A-41F2-A28D-2C6D0BACD14B}"/>
              </a:ext>
            </a:extLst>
          </p:cNvPr>
          <p:cNvSpPr/>
          <p:nvPr/>
        </p:nvSpPr>
        <p:spPr>
          <a:xfrm>
            <a:off x="2667000" y="4676522"/>
            <a:ext cx="6858000" cy="681293"/>
          </a:xfrm>
          <a:prstGeom prst="snip1Rect">
            <a:avLst/>
          </a:prstGeom>
          <a:solidFill>
            <a:srgbClr val="00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13">
              <a:solidFill>
                <a:srgbClr val="FFFFFF"/>
              </a:solidFill>
              <a:latin typeface="Trebuchet MS" panose="020B0703020202090204" pitchFamily="34" charset="0"/>
            </a:endParaRPr>
          </a:p>
        </p:txBody>
      </p:sp>
      <p:sp>
        <p:nvSpPr>
          <p:cNvPr id="26" name="TextBox 25">
            <a:extLst>
              <a:ext uri="{FF2B5EF4-FFF2-40B4-BE49-F238E27FC236}">
                <a16:creationId xmlns:a16="http://schemas.microsoft.com/office/drawing/2014/main" id="{1746A1CB-32F3-4D35-AF14-F286053AC14F}"/>
              </a:ext>
            </a:extLst>
          </p:cNvPr>
          <p:cNvSpPr txBox="1"/>
          <p:nvPr/>
        </p:nvSpPr>
        <p:spPr>
          <a:xfrm>
            <a:off x="2946097" y="4748470"/>
            <a:ext cx="6375527" cy="577081"/>
          </a:xfrm>
          <a:prstGeom prst="rect">
            <a:avLst/>
          </a:prstGeom>
          <a:noFill/>
        </p:spPr>
        <p:txBody>
          <a:bodyPr wrap="square">
            <a:spAutoFit/>
          </a:bodyPr>
          <a:lstStyle/>
          <a:p>
            <a:pPr algn="ctr">
              <a:defRPr/>
            </a:pPr>
            <a:r>
              <a:rPr lang="en-US" sz="1575">
                <a:solidFill>
                  <a:srgbClr val="FFFFFF"/>
                </a:solidFill>
                <a:latin typeface="Calibri" panose="020F0502020204030204"/>
              </a:rPr>
              <a:t>Aztec is the GED Testing Service’s  Only Preferred Partner </a:t>
            </a:r>
          </a:p>
          <a:p>
            <a:pPr algn="ctr">
              <a:defRPr/>
            </a:pPr>
            <a:r>
              <a:rPr lang="en-US" sz="1575">
                <a:solidFill>
                  <a:srgbClr val="FFFFFF"/>
                </a:solidFill>
                <a:latin typeface="Calibri" panose="020F0502020204030204"/>
              </a:rPr>
              <a:t>For The Spanish GED</a:t>
            </a:r>
            <a:r>
              <a:rPr lang="en-US" sz="1575" baseline="30000">
                <a:solidFill>
                  <a:srgbClr val="FFFFFF"/>
                </a:solidFill>
                <a:latin typeface="Calibri" panose="020F0502020204030204"/>
              </a:rPr>
              <a:t>®</a:t>
            </a:r>
            <a:r>
              <a:rPr lang="en-US" sz="1575">
                <a:solidFill>
                  <a:srgbClr val="FFFFFF"/>
                </a:solidFill>
                <a:latin typeface="Calibri" panose="020F0502020204030204"/>
              </a:rPr>
              <a:t> Test</a:t>
            </a:r>
          </a:p>
        </p:txBody>
      </p:sp>
      <p:sp>
        <p:nvSpPr>
          <p:cNvPr id="2" name="TextBox 1">
            <a:extLst>
              <a:ext uri="{FF2B5EF4-FFF2-40B4-BE49-F238E27FC236}">
                <a16:creationId xmlns:a16="http://schemas.microsoft.com/office/drawing/2014/main" id="{5B1215F5-B02A-41BB-92D1-57BF63C1ABF5}"/>
              </a:ext>
            </a:extLst>
          </p:cNvPr>
          <p:cNvSpPr txBox="1"/>
          <p:nvPr/>
        </p:nvSpPr>
        <p:spPr>
          <a:xfrm>
            <a:off x="7650134" y="5069460"/>
            <a:ext cx="1671489" cy="404085"/>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defRPr/>
            </a:pPr>
            <a:r>
              <a:rPr lang="en-US" sz="1013">
                <a:solidFill>
                  <a:srgbClr val="FFFFFF"/>
                </a:solidFill>
                <a:latin typeface="Calibri" panose="020F0502020204030204"/>
              </a:rPr>
              <a:t>www.aztecsoftware.com/ged</a:t>
            </a:r>
          </a:p>
        </p:txBody>
      </p:sp>
      <p:grpSp>
        <p:nvGrpSpPr>
          <p:cNvPr id="10" name="Group 9">
            <a:extLst>
              <a:ext uri="{FF2B5EF4-FFF2-40B4-BE49-F238E27FC236}">
                <a16:creationId xmlns:a16="http://schemas.microsoft.com/office/drawing/2014/main" id="{45B0D6FF-B538-440F-80B5-F12DFB7A413A}"/>
              </a:ext>
            </a:extLst>
          </p:cNvPr>
          <p:cNvGrpSpPr/>
          <p:nvPr/>
        </p:nvGrpSpPr>
        <p:grpSpPr>
          <a:xfrm>
            <a:off x="7612670" y="3150646"/>
            <a:ext cx="595901" cy="1237070"/>
            <a:chOff x="10220890" y="2620591"/>
            <a:chExt cx="1059380" cy="2199235"/>
          </a:xfrm>
        </p:grpSpPr>
        <p:grpSp>
          <p:nvGrpSpPr>
            <p:cNvPr id="29" name="Group 28">
              <a:extLst>
                <a:ext uri="{FF2B5EF4-FFF2-40B4-BE49-F238E27FC236}">
                  <a16:creationId xmlns:a16="http://schemas.microsoft.com/office/drawing/2014/main" id="{FB0AEFD6-D541-4D49-BB58-89C5B74ED244}"/>
                </a:ext>
              </a:extLst>
            </p:cNvPr>
            <p:cNvGrpSpPr>
              <a:grpSpLocks noChangeAspect="1"/>
            </p:cNvGrpSpPr>
            <p:nvPr/>
          </p:nvGrpSpPr>
          <p:grpSpPr>
            <a:xfrm>
              <a:off x="10220890" y="2620591"/>
              <a:ext cx="1059380" cy="2199235"/>
              <a:chOff x="7242184" y="2673668"/>
              <a:chExt cx="652463" cy="1354138"/>
            </a:xfrm>
          </p:grpSpPr>
          <p:sp>
            <p:nvSpPr>
              <p:cNvPr id="30" name="Freeform 59">
                <a:extLst>
                  <a:ext uri="{FF2B5EF4-FFF2-40B4-BE49-F238E27FC236}">
                    <a16:creationId xmlns:a16="http://schemas.microsoft.com/office/drawing/2014/main" id="{BF6F2123-B6FB-4CF7-8767-590EB6A901BD}"/>
                  </a:ext>
                </a:extLst>
              </p:cNvPr>
              <p:cNvSpPr>
                <a:spLocks/>
              </p:cNvSpPr>
              <p:nvPr/>
            </p:nvSpPr>
            <p:spPr bwMode="auto">
              <a:xfrm>
                <a:off x="7242184" y="2673668"/>
                <a:ext cx="652463" cy="1354138"/>
              </a:xfrm>
              <a:custGeom>
                <a:avLst/>
                <a:gdLst>
                  <a:gd name="T0" fmla="*/ 411 w 411"/>
                  <a:gd name="T1" fmla="*/ 811 h 853"/>
                  <a:gd name="T2" fmla="*/ 370 w 411"/>
                  <a:gd name="T3" fmla="*/ 853 h 853"/>
                  <a:gd name="T4" fmla="*/ 42 w 411"/>
                  <a:gd name="T5" fmla="*/ 853 h 853"/>
                  <a:gd name="T6" fmla="*/ 0 w 411"/>
                  <a:gd name="T7" fmla="*/ 811 h 853"/>
                  <a:gd name="T8" fmla="*/ 0 w 411"/>
                  <a:gd name="T9" fmla="*/ 42 h 853"/>
                  <a:gd name="T10" fmla="*/ 42 w 411"/>
                  <a:gd name="T11" fmla="*/ 0 h 853"/>
                  <a:gd name="T12" fmla="*/ 370 w 411"/>
                  <a:gd name="T13" fmla="*/ 0 h 853"/>
                  <a:gd name="T14" fmla="*/ 411 w 411"/>
                  <a:gd name="T15" fmla="*/ 42 h 853"/>
                  <a:gd name="T16" fmla="*/ 411 w 411"/>
                  <a:gd name="T17" fmla="*/ 811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853">
                    <a:moveTo>
                      <a:pt x="411" y="811"/>
                    </a:moveTo>
                    <a:cubicBezTo>
                      <a:pt x="411" y="834"/>
                      <a:pt x="392" y="853"/>
                      <a:pt x="370" y="853"/>
                    </a:cubicBezTo>
                    <a:cubicBezTo>
                      <a:pt x="42" y="853"/>
                      <a:pt x="42" y="853"/>
                      <a:pt x="42" y="853"/>
                    </a:cubicBezTo>
                    <a:cubicBezTo>
                      <a:pt x="19" y="853"/>
                      <a:pt x="0" y="834"/>
                      <a:pt x="0" y="811"/>
                    </a:cubicBezTo>
                    <a:cubicBezTo>
                      <a:pt x="0" y="42"/>
                      <a:pt x="0" y="42"/>
                      <a:pt x="0" y="42"/>
                    </a:cubicBezTo>
                    <a:cubicBezTo>
                      <a:pt x="0" y="19"/>
                      <a:pt x="19" y="0"/>
                      <a:pt x="42" y="0"/>
                    </a:cubicBezTo>
                    <a:cubicBezTo>
                      <a:pt x="370" y="0"/>
                      <a:pt x="370" y="0"/>
                      <a:pt x="370" y="0"/>
                    </a:cubicBezTo>
                    <a:cubicBezTo>
                      <a:pt x="392" y="0"/>
                      <a:pt x="411" y="19"/>
                      <a:pt x="411" y="42"/>
                    </a:cubicBezTo>
                    <a:lnTo>
                      <a:pt x="411" y="811"/>
                    </a:ln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1" name="Freeform 60">
                <a:extLst>
                  <a:ext uri="{FF2B5EF4-FFF2-40B4-BE49-F238E27FC236}">
                    <a16:creationId xmlns:a16="http://schemas.microsoft.com/office/drawing/2014/main" id="{F680A291-0F20-491B-B229-43373EBBAEBA}"/>
                  </a:ext>
                </a:extLst>
              </p:cNvPr>
              <p:cNvSpPr>
                <a:spLocks/>
              </p:cNvSpPr>
              <p:nvPr/>
            </p:nvSpPr>
            <p:spPr bwMode="auto">
              <a:xfrm>
                <a:off x="7250122" y="2681606"/>
                <a:ext cx="636588" cy="1338263"/>
              </a:xfrm>
              <a:custGeom>
                <a:avLst/>
                <a:gdLst>
                  <a:gd name="T0" fmla="*/ 37 w 401"/>
                  <a:gd name="T1" fmla="*/ 843 h 843"/>
                  <a:gd name="T2" fmla="*/ 0 w 401"/>
                  <a:gd name="T3" fmla="*/ 806 h 843"/>
                  <a:gd name="T4" fmla="*/ 0 w 401"/>
                  <a:gd name="T5" fmla="*/ 37 h 843"/>
                  <a:gd name="T6" fmla="*/ 37 w 401"/>
                  <a:gd name="T7" fmla="*/ 0 h 843"/>
                  <a:gd name="T8" fmla="*/ 365 w 401"/>
                  <a:gd name="T9" fmla="*/ 0 h 843"/>
                  <a:gd name="T10" fmla="*/ 401 w 401"/>
                  <a:gd name="T11" fmla="*/ 37 h 843"/>
                  <a:gd name="T12" fmla="*/ 401 w 401"/>
                  <a:gd name="T13" fmla="*/ 806 h 843"/>
                  <a:gd name="T14" fmla="*/ 365 w 401"/>
                  <a:gd name="T15" fmla="*/ 843 h 843"/>
                  <a:gd name="T16" fmla="*/ 37 w 401"/>
                  <a:gd name="T17" fmla="*/ 84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2" name="Oval 62">
                <a:extLst>
                  <a:ext uri="{FF2B5EF4-FFF2-40B4-BE49-F238E27FC236}">
                    <a16:creationId xmlns:a16="http://schemas.microsoft.com/office/drawing/2014/main" id="{44FD30AB-D659-429B-9E6A-DC169AA96E57}"/>
                  </a:ext>
                </a:extLst>
              </p:cNvPr>
              <p:cNvSpPr>
                <a:spLocks noChangeArrowheads="1"/>
              </p:cNvSpPr>
              <p:nvPr/>
            </p:nvSpPr>
            <p:spPr bwMode="auto">
              <a:xfrm>
                <a:off x="7566034" y="2745106"/>
                <a:ext cx="4763" cy="476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3" name="Oval 64">
                <a:extLst>
                  <a:ext uri="{FF2B5EF4-FFF2-40B4-BE49-F238E27FC236}">
                    <a16:creationId xmlns:a16="http://schemas.microsoft.com/office/drawing/2014/main" id="{FB2807F2-C9F9-4F54-8A33-96B05D11E54E}"/>
                  </a:ext>
                </a:extLst>
              </p:cNvPr>
              <p:cNvSpPr>
                <a:spLocks noChangeArrowheads="1"/>
              </p:cNvSpPr>
              <p:nvPr/>
            </p:nvSpPr>
            <p:spPr bwMode="auto">
              <a:xfrm>
                <a:off x="7566034" y="2743518"/>
                <a:ext cx="4763" cy="4763"/>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4" name="Freeform 72">
                <a:extLst>
                  <a:ext uri="{FF2B5EF4-FFF2-40B4-BE49-F238E27FC236}">
                    <a16:creationId xmlns:a16="http://schemas.microsoft.com/office/drawing/2014/main" id="{70575154-4011-472B-AD72-DBB2CCCDAD72}"/>
                  </a:ext>
                </a:extLst>
              </p:cNvPr>
              <p:cNvSpPr>
                <a:spLocks/>
              </p:cNvSpPr>
              <p:nvPr/>
            </p:nvSpPr>
            <p:spPr bwMode="auto">
              <a:xfrm>
                <a:off x="7542222" y="3910331"/>
                <a:ext cx="52388" cy="52388"/>
              </a:xfrm>
              <a:custGeom>
                <a:avLst/>
                <a:gdLst>
                  <a:gd name="T0" fmla="*/ 31 w 33"/>
                  <a:gd name="T1" fmla="*/ 22 h 33"/>
                  <a:gd name="T2" fmla="*/ 29 w 33"/>
                  <a:gd name="T3" fmla="*/ 22 h 33"/>
                  <a:gd name="T4" fmla="*/ 22 w 33"/>
                  <a:gd name="T5" fmla="*/ 29 h 33"/>
                  <a:gd name="T6" fmla="*/ 11 w 33"/>
                  <a:gd name="T7" fmla="*/ 29 h 33"/>
                  <a:gd name="T8" fmla="*/ 4 w 33"/>
                  <a:gd name="T9" fmla="*/ 22 h 33"/>
                  <a:gd name="T10" fmla="*/ 4 w 33"/>
                  <a:gd name="T11" fmla="*/ 11 h 33"/>
                  <a:gd name="T12" fmla="*/ 11 w 33"/>
                  <a:gd name="T13" fmla="*/ 4 h 33"/>
                  <a:gd name="T14" fmla="*/ 22 w 33"/>
                  <a:gd name="T15" fmla="*/ 4 h 33"/>
                  <a:gd name="T16" fmla="*/ 29 w 33"/>
                  <a:gd name="T17" fmla="*/ 11 h 33"/>
                  <a:gd name="T18" fmla="*/ 29 w 33"/>
                  <a:gd name="T19" fmla="*/ 22 h 33"/>
                  <a:gd name="T20" fmla="*/ 31 w 33"/>
                  <a:gd name="T21" fmla="*/ 22 h 33"/>
                  <a:gd name="T22" fmla="*/ 33 w 33"/>
                  <a:gd name="T23" fmla="*/ 22 h 33"/>
                  <a:gd name="T24" fmla="*/ 33 w 33"/>
                  <a:gd name="T25" fmla="*/ 11 h 33"/>
                  <a:gd name="T26" fmla="*/ 22 w 33"/>
                  <a:gd name="T27" fmla="*/ 0 h 33"/>
                  <a:gd name="T28" fmla="*/ 11 w 33"/>
                  <a:gd name="T29" fmla="*/ 0 h 33"/>
                  <a:gd name="T30" fmla="*/ 0 w 33"/>
                  <a:gd name="T31" fmla="*/ 11 h 33"/>
                  <a:gd name="T32" fmla="*/ 0 w 33"/>
                  <a:gd name="T33" fmla="*/ 22 h 33"/>
                  <a:gd name="T34" fmla="*/ 11 w 33"/>
                  <a:gd name="T35" fmla="*/ 33 h 33"/>
                  <a:gd name="T36" fmla="*/ 22 w 33"/>
                  <a:gd name="T37" fmla="*/ 33 h 33"/>
                  <a:gd name="T38" fmla="*/ 33 w 33"/>
                  <a:gd name="T39" fmla="*/ 22 h 33"/>
                  <a:gd name="T40" fmla="*/ 31 w 33"/>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1" y="22"/>
                    </a:moveTo>
                    <a:cubicBezTo>
                      <a:pt x="29" y="22"/>
                      <a:pt x="29" y="22"/>
                      <a:pt x="29" y="22"/>
                    </a:cubicBezTo>
                    <a:cubicBezTo>
                      <a:pt x="29" y="26"/>
                      <a:pt x="26" y="29"/>
                      <a:pt x="22" y="29"/>
                    </a:cubicBezTo>
                    <a:cubicBezTo>
                      <a:pt x="11" y="29"/>
                      <a:pt x="11" y="29"/>
                      <a:pt x="11" y="29"/>
                    </a:cubicBezTo>
                    <a:cubicBezTo>
                      <a:pt x="7" y="29"/>
                      <a:pt x="4" y="26"/>
                      <a:pt x="4" y="22"/>
                    </a:cubicBezTo>
                    <a:cubicBezTo>
                      <a:pt x="4" y="11"/>
                      <a:pt x="4" y="11"/>
                      <a:pt x="4" y="11"/>
                    </a:cubicBezTo>
                    <a:cubicBezTo>
                      <a:pt x="4" y="7"/>
                      <a:pt x="7" y="4"/>
                      <a:pt x="11" y="4"/>
                    </a:cubicBezTo>
                    <a:cubicBezTo>
                      <a:pt x="22" y="4"/>
                      <a:pt x="22" y="4"/>
                      <a:pt x="22" y="4"/>
                    </a:cubicBezTo>
                    <a:cubicBezTo>
                      <a:pt x="26" y="4"/>
                      <a:pt x="29" y="7"/>
                      <a:pt x="29" y="11"/>
                    </a:cubicBezTo>
                    <a:cubicBezTo>
                      <a:pt x="29" y="22"/>
                      <a:pt x="29" y="22"/>
                      <a:pt x="29" y="22"/>
                    </a:cubicBezTo>
                    <a:cubicBezTo>
                      <a:pt x="31" y="22"/>
                      <a:pt x="31" y="22"/>
                      <a:pt x="31" y="22"/>
                    </a:cubicBezTo>
                    <a:cubicBezTo>
                      <a:pt x="33" y="22"/>
                      <a:pt x="33" y="22"/>
                      <a:pt x="33" y="22"/>
                    </a:cubicBezTo>
                    <a:cubicBezTo>
                      <a:pt x="33" y="11"/>
                      <a:pt x="33" y="11"/>
                      <a:pt x="33" y="11"/>
                    </a:cubicBezTo>
                    <a:cubicBezTo>
                      <a:pt x="33" y="5"/>
                      <a:pt x="28" y="0"/>
                      <a:pt x="22" y="0"/>
                    </a:cubicBezTo>
                    <a:cubicBezTo>
                      <a:pt x="11" y="0"/>
                      <a:pt x="11" y="0"/>
                      <a:pt x="11" y="0"/>
                    </a:cubicBezTo>
                    <a:cubicBezTo>
                      <a:pt x="5" y="0"/>
                      <a:pt x="0" y="5"/>
                      <a:pt x="0" y="11"/>
                    </a:cubicBezTo>
                    <a:cubicBezTo>
                      <a:pt x="0" y="22"/>
                      <a:pt x="0" y="22"/>
                      <a:pt x="0" y="22"/>
                    </a:cubicBezTo>
                    <a:cubicBezTo>
                      <a:pt x="0" y="28"/>
                      <a:pt x="5" y="33"/>
                      <a:pt x="11" y="33"/>
                    </a:cubicBezTo>
                    <a:cubicBezTo>
                      <a:pt x="22" y="33"/>
                      <a:pt x="22" y="33"/>
                      <a:pt x="22" y="33"/>
                    </a:cubicBezTo>
                    <a:cubicBezTo>
                      <a:pt x="28" y="33"/>
                      <a:pt x="33" y="28"/>
                      <a:pt x="33" y="22"/>
                    </a:cubicBezTo>
                    <a:lnTo>
                      <a:pt x="31" y="22"/>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5" name="Rectangle 73">
                <a:extLst>
                  <a:ext uri="{FF2B5EF4-FFF2-40B4-BE49-F238E27FC236}">
                    <a16:creationId xmlns:a16="http://schemas.microsoft.com/office/drawing/2014/main" id="{8D74CFBE-22B4-4623-AA30-A6C987DB87F5}"/>
                  </a:ext>
                </a:extLst>
              </p:cNvPr>
              <p:cNvSpPr>
                <a:spLocks noChangeArrowheads="1"/>
              </p:cNvSpPr>
              <p:nvPr/>
            </p:nvSpPr>
            <p:spPr bwMode="auto">
              <a:xfrm>
                <a:off x="7289809" y="2873693"/>
                <a:ext cx="558800" cy="979488"/>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6" name="Rectangle 74">
                <a:extLst>
                  <a:ext uri="{FF2B5EF4-FFF2-40B4-BE49-F238E27FC236}">
                    <a16:creationId xmlns:a16="http://schemas.microsoft.com/office/drawing/2014/main" id="{2FB57967-552A-4735-A163-12A6A50118E8}"/>
                  </a:ext>
                </a:extLst>
              </p:cNvPr>
              <p:cNvSpPr>
                <a:spLocks noChangeArrowheads="1"/>
              </p:cNvSpPr>
              <p:nvPr/>
            </p:nvSpPr>
            <p:spPr bwMode="auto">
              <a:xfrm>
                <a:off x="7294572" y="2743518"/>
                <a:ext cx="547688" cy="1239308"/>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7" name="Freeform 75">
                <a:extLst>
                  <a:ext uri="{FF2B5EF4-FFF2-40B4-BE49-F238E27FC236}">
                    <a16:creationId xmlns:a16="http://schemas.microsoft.com/office/drawing/2014/main" id="{EE8DD264-A201-4FEE-85C3-A4982AF20D02}"/>
                  </a:ext>
                </a:extLst>
              </p:cNvPr>
              <p:cNvSpPr>
                <a:spLocks/>
              </p:cNvSpPr>
              <p:nvPr/>
            </p:nvSpPr>
            <p:spPr bwMode="auto">
              <a:xfrm>
                <a:off x="7519997" y="2705873"/>
                <a:ext cx="115888" cy="26988"/>
              </a:xfrm>
              <a:custGeom>
                <a:avLst/>
                <a:gdLst>
                  <a:gd name="T0" fmla="*/ 8 w 73"/>
                  <a:gd name="T1" fmla="*/ 17 h 17"/>
                  <a:gd name="T2" fmla="*/ 0 w 73"/>
                  <a:gd name="T3" fmla="*/ 9 h 17"/>
                  <a:gd name="T4" fmla="*/ 8 w 73"/>
                  <a:gd name="T5" fmla="*/ 0 h 17"/>
                  <a:gd name="T6" fmla="*/ 65 w 73"/>
                  <a:gd name="T7" fmla="*/ 0 h 17"/>
                  <a:gd name="T8" fmla="*/ 73 w 73"/>
                  <a:gd name="T9" fmla="*/ 9 h 17"/>
                  <a:gd name="T10" fmla="*/ 65 w 73"/>
                  <a:gd name="T11" fmla="*/ 17 h 17"/>
                  <a:gd name="T12" fmla="*/ 8 w 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8" name="Freeform 76">
                <a:extLst>
                  <a:ext uri="{FF2B5EF4-FFF2-40B4-BE49-F238E27FC236}">
                    <a16:creationId xmlns:a16="http://schemas.microsoft.com/office/drawing/2014/main" id="{4E7802F8-68B8-41C0-956A-8F64689A1E5C}"/>
                  </a:ext>
                </a:extLst>
              </p:cNvPr>
              <p:cNvSpPr>
                <a:spLocks/>
              </p:cNvSpPr>
              <p:nvPr/>
            </p:nvSpPr>
            <p:spPr bwMode="auto">
              <a:xfrm>
                <a:off x="7526347" y="2711088"/>
                <a:ext cx="103188" cy="11113"/>
              </a:xfrm>
              <a:custGeom>
                <a:avLst/>
                <a:gdLst>
                  <a:gd name="T0" fmla="*/ 65 w 65"/>
                  <a:gd name="T1" fmla="*/ 4 h 7"/>
                  <a:gd name="T2" fmla="*/ 61 w 65"/>
                  <a:gd name="T3" fmla="*/ 7 h 7"/>
                  <a:gd name="T4" fmla="*/ 4 w 65"/>
                  <a:gd name="T5" fmla="*/ 7 h 7"/>
                  <a:gd name="T6" fmla="*/ 0 w 65"/>
                  <a:gd name="T7" fmla="*/ 4 h 7"/>
                  <a:gd name="T8" fmla="*/ 4 w 65"/>
                  <a:gd name="T9" fmla="*/ 0 h 7"/>
                  <a:gd name="T10" fmla="*/ 61 w 65"/>
                  <a:gd name="T11" fmla="*/ 0 h 7"/>
                  <a:gd name="T12" fmla="*/ 65 w 6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sp>
            <p:nvSpPr>
              <p:cNvPr id="39" name="Oval 77">
                <a:extLst>
                  <a:ext uri="{FF2B5EF4-FFF2-40B4-BE49-F238E27FC236}">
                    <a16:creationId xmlns:a16="http://schemas.microsoft.com/office/drawing/2014/main" id="{ACD6309B-35E0-4369-9468-B1AAE480611C}"/>
                  </a:ext>
                </a:extLst>
              </p:cNvPr>
              <p:cNvSpPr>
                <a:spLocks noChangeArrowheads="1"/>
              </p:cNvSpPr>
              <p:nvPr/>
            </p:nvSpPr>
            <p:spPr bwMode="auto">
              <a:xfrm>
                <a:off x="7477088" y="2705873"/>
                <a:ext cx="17463" cy="17463"/>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87" tIns="19293" rIns="38587" bIns="19293" numCol="1" anchor="t" anchorCtr="0" compatLnSpc="1">
                <a:prstTxWarp prst="textNoShape">
                  <a:avLst/>
                </a:prstTxWarp>
              </a:bodyPr>
              <a:lstStyle/>
              <a:p>
                <a:pPr>
                  <a:defRPr/>
                </a:pPr>
                <a:endParaRPr lang="id-ID" sz="1520">
                  <a:solidFill>
                    <a:srgbClr val="000000"/>
                  </a:solidFill>
                  <a:latin typeface="Calibri" panose="020F0502020204030204"/>
                </a:endParaRPr>
              </a:p>
            </p:txBody>
          </p:sp>
        </p:grpSp>
        <p:pic>
          <p:nvPicPr>
            <p:cNvPr id="9" name="Picture 8" descr="Graphical user interface, application&#10;&#10;Description automatically generated">
              <a:extLst>
                <a:ext uri="{FF2B5EF4-FFF2-40B4-BE49-F238E27FC236}">
                  <a16:creationId xmlns:a16="http://schemas.microsoft.com/office/drawing/2014/main" id="{A34EA107-AC5B-4E01-94D7-DED9C2948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0267" y="2716718"/>
              <a:ext cx="918990" cy="2030056"/>
            </a:xfrm>
            <a:prstGeom prst="rect">
              <a:avLst/>
            </a:prstGeom>
          </p:spPr>
        </p:pic>
      </p:grpSp>
    </p:spTree>
    <p:extLst>
      <p:ext uri="{BB962C8B-B14F-4D97-AF65-F5344CB8AC3E}">
        <p14:creationId xmlns:p14="http://schemas.microsoft.com/office/powerpoint/2010/main" val="215091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5DE140-BDC4-4E43-98C6-3F07AEE8B56B}"/>
              </a:ext>
            </a:extLst>
          </p:cNvPr>
          <p:cNvGrpSpPr/>
          <p:nvPr/>
        </p:nvGrpSpPr>
        <p:grpSpPr>
          <a:xfrm>
            <a:off x="235854" y="712176"/>
            <a:ext cx="5201048" cy="5201048"/>
            <a:chOff x="-4322036" y="-1400909"/>
            <a:chExt cx="9246306" cy="9246306"/>
          </a:xfrm>
        </p:grpSpPr>
        <p:sp>
          <p:nvSpPr>
            <p:cNvPr id="12" name="Rectangle 11">
              <a:extLst>
                <a:ext uri="{FF2B5EF4-FFF2-40B4-BE49-F238E27FC236}">
                  <a16:creationId xmlns:a16="http://schemas.microsoft.com/office/drawing/2014/main" id="{7062BBE2-0779-6D4C-9081-9907635E1B1C}"/>
                </a:ext>
              </a:extLst>
            </p:cNvPr>
            <p:cNvSpPr/>
            <p:nvPr/>
          </p:nvSpPr>
          <p:spPr>
            <a:xfrm rot="18900000">
              <a:off x="-2934859" y="539080"/>
              <a:ext cx="6492570" cy="6583680"/>
            </a:xfrm>
            <a:prstGeom prst="rect">
              <a:avLst/>
            </a:prstGeom>
            <a:solidFill>
              <a:srgbClr val="EC7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Trebuchet MS" panose="020B0703020202090204" pitchFamily="34" charset="0"/>
              </a:endParaRPr>
            </a:p>
          </p:txBody>
        </p:sp>
        <p:pic>
          <p:nvPicPr>
            <p:cNvPr id="5" name="Picture 4" descr="A person sitting at a table using a computer&#10;&#10;Description automatically generated">
              <a:extLst>
                <a:ext uri="{FF2B5EF4-FFF2-40B4-BE49-F238E27FC236}">
                  <a16:creationId xmlns:a16="http://schemas.microsoft.com/office/drawing/2014/main" id="{986D3F76-A2C9-6D4D-9685-26A9E336F25D}"/>
                </a:ext>
              </a:extLst>
            </p:cNvPr>
            <p:cNvPicPr>
              <a:picLocks/>
            </p:cNvPicPr>
            <p:nvPr/>
          </p:nvPicPr>
          <p:blipFill rotWithShape="1">
            <a:blip r:embed="rId3">
              <a:extLst>
                <a:ext uri="{28A0092B-C50C-407E-A947-70E740481C1C}">
                  <a14:useLocalDpi xmlns:a14="http://schemas.microsoft.com/office/drawing/2010/main" val="0"/>
                </a:ext>
              </a:extLst>
            </a:blip>
            <a:srcRect l="17168" t="18098" r="-42166" b="-6335"/>
            <a:stretch/>
          </p:blipFill>
          <p:spPr>
            <a:xfrm flipH="1">
              <a:off x="-4322036" y="-1400909"/>
              <a:ext cx="9246306" cy="9246306"/>
            </a:xfrm>
            <a:prstGeom prst="diamond">
              <a:avLst/>
            </a:prstGeom>
          </p:spPr>
        </p:pic>
      </p:grpSp>
      <p:sp>
        <p:nvSpPr>
          <p:cNvPr id="2" name="Rectangle 11">
            <a:extLst>
              <a:ext uri="{FF2B5EF4-FFF2-40B4-BE49-F238E27FC236}">
                <a16:creationId xmlns:a16="http://schemas.microsoft.com/office/drawing/2014/main" id="{E845A543-9255-4176-8239-B01D904EA42D}"/>
              </a:ext>
            </a:extLst>
          </p:cNvPr>
          <p:cNvSpPr>
            <a:spLocks noChangeArrowheads="1"/>
          </p:cNvSpPr>
          <p:nvPr/>
        </p:nvSpPr>
        <p:spPr bwMode="auto">
          <a:xfrm>
            <a:off x="5788219" y="3312701"/>
            <a:ext cx="3567404" cy="380132"/>
          </a:xfrm>
          <a:prstGeom prst="rect">
            <a:avLst/>
          </a:prstGeom>
          <a:noFill/>
          <a:ln w="9525">
            <a:noFill/>
            <a:miter lim="800000"/>
            <a:headEnd/>
            <a:tailEnd/>
          </a:ln>
        </p:spPr>
        <p:txBody>
          <a:bodyPr lIns="0" tIns="0" rIns="0" bIns="0">
            <a:prstTxWarp prst="textNoShape">
              <a:avLst/>
            </a:prstTxWarp>
          </a:bodyPr>
          <a:lstStyle/>
          <a:p>
            <a:pPr defTabSz="513385">
              <a:lnSpc>
                <a:spcPct val="95000"/>
              </a:lnSpc>
            </a:pPr>
            <a:r>
              <a:rPr lang="en-US" sz="1575">
                <a:solidFill>
                  <a:srgbClr val="002F5E"/>
                </a:solidFill>
                <a:latin typeface="Trebuchet MS" panose="020B0703020202090204" pitchFamily="34" charset="0"/>
                <a:ea typeface="Roboto" panose="02000000000000000000" pitchFamily="2" charset="0"/>
                <a:cs typeface="Arial" panose="020B0604020202020204" pitchFamily="34" charset="0"/>
              </a:rPr>
              <a:t>CONTACT AZTEC SOFTWARE</a:t>
            </a:r>
            <a:endParaRPr lang="en-US" sz="1013">
              <a:solidFill>
                <a:srgbClr val="EC7B03"/>
              </a:solidFill>
              <a:latin typeface="Trebuchet MS" panose="020B0703020202090204" pitchFamily="34" charset="0"/>
              <a:ea typeface="Roboto" panose="02000000000000000000" pitchFamily="2" charset="0"/>
            </a:endParaRPr>
          </a:p>
          <a:p>
            <a:pPr defTabSz="513385">
              <a:lnSpc>
                <a:spcPct val="95000"/>
              </a:lnSpc>
            </a:pPr>
            <a:r>
              <a:rPr lang="en-US" sz="900">
                <a:solidFill>
                  <a:srgbClr val="EC7B03"/>
                </a:solidFill>
                <a:latin typeface="Trebuchet MS" panose="020B0703020202090204" pitchFamily="34" charset="0"/>
                <a:ea typeface="Roboto" panose="02000000000000000000" pitchFamily="2" charset="0"/>
                <a:cs typeface="Arial" panose="020B0604020202020204" pitchFamily="34" charset="0"/>
              </a:rPr>
              <a:t>Here For You</a:t>
            </a:r>
          </a:p>
          <a:p>
            <a:pPr defTabSz="513385">
              <a:lnSpc>
                <a:spcPct val="95000"/>
              </a:lnSpc>
            </a:pPr>
            <a:endParaRPr lang="en-US" sz="2250">
              <a:solidFill>
                <a:srgbClr val="EC7B03"/>
              </a:solidFill>
              <a:latin typeface="Trebuchet MS" panose="020B0703020202090204" pitchFamily="34" charset="0"/>
              <a:ea typeface="Roboto" panose="02000000000000000000" pitchFamily="2" charset="0"/>
            </a:endParaRPr>
          </a:p>
        </p:txBody>
      </p:sp>
      <p:sp>
        <p:nvSpPr>
          <p:cNvPr id="17" name="TextBox 16">
            <a:extLst>
              <a:ext uri="{FF2B5EF4-FFF2-40B4-BE49-F238E27FC236}">
                <a16:creationId xmlns:a16="http://schemas.microsoft.com/office/drawing/2014/main" id="{3EE1739C-8111-B647-A585-765AD7C1A399}"/>
              </a:ext>
            </a:extLst>
          </p:cNvPr>
          <p:cNvSpPr txBox="1"/>
          <p:nvPr/>
        </p:nvSpPr>
        <p:spPr>
          <a:xfrm>
            <a:off x="7067553" y="7572375"/>
            <a:ext cx="184731" cy="248209"/>
          </a:xfrm>
          <a:prstGeom prst="rect">
            <a:avLst/>
          </a:prstGeom>
          <a:noFill/>
        </p:spPr>
        <p:txBody>
          <a:bodyPr wrap="none" rtlCol="0">
            <a:spAutoFit/>
          </a:bodyPr>
          <a:lstStyle/>
          <a:p>
            <a:endParaRPr lang="en-US" sz="1013">
              <a:latin typeface="Trebuchet MS" panose="020B0703020202090204" pitchFamily="34" charset="0"/>
            </a:endParaRPr>
          </a:p>
        </p:txBody>
      </p:sp>
      <p:grpSp>
        <p:nvGrpSpPr>
          <p:cNvPr id="3" name="Group 2">
            <a:extLst>
              <a:ext uri="{FF2B5EF4-FFF2-40B4-BE49-F238E27FC236}">
                <a16:creationId xmlns:a16="http://schemas.microsoft.com/office/drawing/2014/main" id="{46A974EE-AD7C-4E99-8D92-B74093CA31DD}"/>
              </a:ext>
            </a:extLst>
          </p:cNvPr>
          <p:cNvGrpSpPr/>
          <p:nvPr/>
        </p:nvGrpSpPr>
        <p:grpSpPr>
          <a:xfrm>
            <a:off x="5778813" y="3824040"/>
            <a:ext cx="1875449" cy="1338891"/>
            <a:chOff x="5532106" y="4450280"/>
            <a:chExt cx="3334130" cy="2380251"/>
          </a:xfrm>
        </p:grpSpPr>
        <p:pic>
          <p:nvPicPr>
            <p:cNvPr id="7" name="Picture 6">
              <a:extLst>
                <a:ext uri="{FF2B5EF4-FFF2-40B4-BE49-F238E27FC236}">
                  <a16:creationId xmlns:a16="http://schemas.microsoft.com/office/drawing/2014/main" id="{11AE3A61-0B3D-5F43-B7D5-F6699039E742}"/>
                </a:ext>
              </a:extLst>
            </p:cNvPr>
            <p:cNvPicPr>
              <a:picLocks noChangeAspect="1"/>
            </p:cNvPicPr>
            <p:nvPr/>
          </p:nvPicPr>
          <p:blipFill>
            <a:blip r:embed="rId4"/>
            <a:stretch>
              <a:fillRect/>
            </a:stretch>
          </p:blipFill>
          <p:spPr>
            <a:xfrm>
              <a:off x="5574232" y="5110527"/>
              <a:ext cx="368300" cy="278714"/>
            </a:xfrm>
            <a:prstGeom prst="rect">
              <a:avLst/>
            </a:prstGeom>
          </p:spPr>
        </p:pic>
        <p:sp>
          <p:nvSpPr>
            <p:cNvPr id="8" name="Rectangle 7">
              <a:extLst>
                <a:ext uri="{FF2B5EF4-FFF2-40B4-BE49-F238E27FC236}">
                  <a16:creationId xmlns:a16="http://schemas.microsoft.com/office/drawing/2014/main" id="{D394B93A-378B-614B-BDAF-298D06F24737}"/>
                </a:ext>
              </a:extLst>
            </p:cNvPr>
            <p:cNvSpPr/>
            <p:nvPr/>
          </p:nvSpPr>
          <p:spPr>
            <a:xfrm>
              <a:off x="6018733" y="5086762"/>
              <a:ext cx="2847503" cy="631968"/>
            </a:xfrm>
            <a:prstGeom prst="rect">
              <a:avLst/>
            </a:prstGeom>
          </p:spPr>
          <p:txBody>
            <a:bodyPr wrap="none">
              <a:spAutoFit/>
            </a:bodyPr>
            <a:lstStyle/>
            <a:p>
              <a:pPr defTabSz="513385">
                <a:lnSpc>
                  <a:spcPct val="95000"/>
                </a:lnSpc>
              </a:pPr>
              <a:r>
                <a:rPr lang="en-US" sz="900">
                  <a:solidFill>
                    <a:srgbClr val="4D4D4C"/>
                  </a:solidFill>
                  <a:latin typeface="Trebuchet MS" panose="020B0703020202090204" pitchFamily="34" charset="0"/>
                  <a:ea typeface="Roboto" panose="02000000000000000000" pitchFamily="2" charset="0"/>
                  <a:cs typeface="Arial" panose="020B0604020202020204" pitchFamily="34" charset="0"/>
                </a:rPr>
                <a:t>ghealy@aztecsoftware.com</a:t>
              </a:r>
            </a:p>
            <a:p>
              <a:pPr defTabSz="513385">
                <a:lnSpc>
                  <a:spcPct val="95000"/>
                </a:lnSpc>
              </a:pPr>
              <a:r>
                <a:rPr lang="en-US" sz="900">
                  <a:solidFill>
                    <a:srgbClr val="4D4D4C"/>
                  </a:solidFill>
                  <a:latin typeface="Trebuchet MS" panose="020B0703020202090204" pitchFamily="34" charset="0"/>
                  <a:ea typeface="Roboto" panose="02000000000000000000" pitchFamily="2" charset="0"/>
                  <a:cs typeface="Arial" panose="020B0604020202020204" pitchFamily="34" charset="0"/>
                </a:rPr>
                <a:t>sales@aztecsoftware.com</a:t>
              </a:r>
            </a:p>
          </p:txBody>
        </p:sp>
        <p:pic>
          <p:nvPicPr>
            <p:cNvPr id="9" name="Picture 8">
              <a:extLst>
                <a:ext uri="{FF2B5EF4-FFF2-40B4-BE49-F238E27FC236}">
                  <a16:creationId xmlns:a16="http://schemas.microsoft.com/office/drawing/2014/main" id="{8C36BE50-C6FC-E948-A344-13EF6033BA6C}"/>
                </a:ext>
              </a:extLst>
            </p:cNvPr>
            <p:cNvPicPr>
              <a:picLocks noChangeAspect="1"/>
            </p:cNvPicPr>
            <p:nvPr/>
          </p:nvPicPr>
          <p:blipFill>
            <a:blip r:embed="rId5"/>
            <a:stretch>
              <a:fillRect/>
            </a:stretch>
          </p:blipFill>
          <p:spPr>
            <a:xfrm>
              <a:off x="5574232" y="5713019"/>
              <a:ext cx="368300" cy="368300"/>
            </a:xfrm>
            <a:prstGeom prst="rect">
              <a:avLst/>
            </a:prstGeom>
          </p:spPr>
        </p:pic>
        <p:sp>
          <p:nvSpPr>
            <p:cNvPr id="13" name="Rectangle 12">
              <a:extLst>
                <a:ext uri="{FF2B5EF4-FFF2-40B4-BE49-F238E27FC236}">
                  <a16:creationId xmlns:a16="http://schemas.microsoft.com/office/drawing/2014/main" id="{F6BEA2D4-F372-F147-A6D9-470693EDE0E9}"/>
                </a:ext>
              </a:extLst>
            </p:cNvPr>
            <p:cNvSpPr/>
            <p:nvPr/>
          </p:nvSpPr>
          <p:spPr>
            <a:xfrm>
              <a:off x="6018733" y="5734045"/>
              <a:ext cx="1559400" cy="398057"/>
            </a:xfrm>
            <a:prstGeom prst="rect">
              <a:avLst/>
            </a:prstGeom>
          </p:spPr>
          <p:txBody>
            <a:bodyPr wrap="none">
              <a:spAutoFit/>
            </a:bodyPr>
            <a:lstStyle/>
            <a:p>
              <a:pPr defTabSz="513385">
                <a:lnSpc>
                  <a:spcPct val="95000"/>
                </a:lnSpc>
              </a:pPr>
              <a:r>
                <a:rPr lang="en-US" sz="900">
                  <a:solidFill>
                    <a:srgbClr val="4D4D4C"/>
                  </a:solidFill>
                  <a:latin typeface="Trebuchet MS" panose="020B0703020202090204" pitchFamily="34" charset="0"/>
                  <a:ea typeface="Roboto" panose="02000000000000000000" pitchFamily="2" charset="0"/>
                  <a:cs typeface="Arial" panose="020B0604020202020204" pitchFamily="34" charset="0"/>
                </a:rPr>
                <a:t>800.273.0033</a:t>
              </a:r>
            </a:p>
          </p:txBody>
        </p:sp>
        <p:pic>
          <p:nvPicPr>
            <p:cNvPr id="10" name="Picture 9">
              <a:extLst>
                <a:ext uri="{FF2B5EF4-FFF2-40B4-BE49-F238E27FC236}">
                  <a16:creationId xmlns:a16="http://schemas.microsoft.com/office/drawing/2014/main" id="{11F9E502-E1C5-1B43-9C2D-DE2501C73407}"/>
                </a:ext>
              </a:extLst>
            </p:cNvPr>
            <p:cNvPicPr>
              <a:picLocks noChangeAspect="1"/>
            </p:cNvPicPr>
            <p:nvPr/>
          </p:nvPicPr>
          <p:blipFill>
            <a:blip r:embed="rId6"/>
            <a:stretch>
              <a:fillRect/>
            </a:stretch>
          </p:blipFill>
          <p:spPr>
            <a:xfrm>
              <a:off x="5574232" y="6405097"/>
              <a:ext cx="368300" cy="381000"/>
            </a:xfrm>
            <a:prstGeom prst="rect">
              <a:avLst/>
            </a:prstGeom>
          </p:spPr>
        </p:pic>
        <p:sp>
          <p:nvSpPr>
            <p:cNvPr id="15" name="Rectangle 14">
              <a:extLst>
                <a:ext uri="{FF2B5EF4-FFF2-40B4-BE49-F238E27FC236}">
                  <a16:creationId xmlns:a16="http://schemas.microsoft.com/office/drawing/2014/main" id="{EC8A4903-3571-754E-BC53-A316D45DED44}"/>
                </a:ext>
              </a:extLst>
            </p:cNvPr>
            <p:cNvSpPr/>
            <p:nvPr/>
          </p:nvSpPr>
          <p:spPr>
            <a:xfrm>
              <a:off x="6018733" y="6432474"/>
              <a:ext cx="2630918" cy="398057"/>
            </a:xfrm>
            <a:prstGeom prst="rect">
              <a:avLst/>
            </a:prstGeom>
          </p:spPr>
          <p:txBody>
            <a:bodyPr wrap="none">
              <a:spAutoFit/>
            </a:bodyPr>
            <a:lstStyle/>
            <a:p>
              <a:pPr defTabSz="513385">
                <a:lnSpc>
                  <a:spcPct val="95000"/>
                </a:lnSpc>
              </a:pPr>
              <a:r>
                <a:rPr lang="en-US" sz="900">
                  <a:solidFill>
                    <a:srgbClr val="4D4D4C"/>
                  </a:solidFill>
                  <a:latin typeface="Trebuchet MS" panose="020B0703020202090204" pitchFamily="34" charset="0"/>
                  <a:ea typeface="Roboto" panose="02000000000000000000" pitchFamily="2" charset="0"/>
                  <a:cs typeface="Arial" panose="020B0604020202020204" pitchFamily="34" charset="0"/>
                </a:rPr>
                <a:t>www.aztecsoftware.com</a:t>
              </a:r>
            </a:p>
          </p:txBody>
        </p:sp>
        <p:pic>
          <p:nvPicPr>
            <p:cNvPr id="14" name="Picture 13">
              <a:extLst>
                <a:ext uri="{FF2B5EF4-FFF2-40B4-BE49-F238E27FC236}">
                  <a16:creationId xmlns:a16="http://schemas.microsoft.com/office/drawing/2014/main" id="{F1E61C11-3C8F-48F9-9594-ABFCB35DF842}"/>
                </a:ext>
              </a:extLst>
            </p:cNvPr>
            <p:cNvPicPr>
              <a:picLocks noChangeAspect="1"/>
            </p:cNvPicPr>
            <p:nvPr/>
          </p:nvPicPr>
          <p:blipFill>
            <a:blip r:embed="rId7"/>
            <a:stretch>
              <a:fillRect/>
            </a:stretch>
          </p:blipFill>
          <p:spPr>
            <a:xfrm>
              <a:off x="5532106" y="4450280"/>
              <a:ext cx="452551" cy="365760"/>
            </a:xfrm>
            <a:prstGeom prst="rect">
              <a:avLst/>
            </a:prstGeom>
          </p:spPr>
        </p:pic>
        <p:sp>
          <p:nvSpPr>
            <p:cNvPr id="18" name="Rectangle 17">
              <a:extLst>
                <a:ext uri="{FF2B5EF4-FFF2-40B4-BE49-F238E27FC236}">
                  <a16:creationId xmlns:a16="http://schemas.microsoft.com/office/drawing/2014/main" id="{FDA397B8-4890-40B0-8838-7DB64F06156C}"/>
                </a:ext>
              </a:extLst>
            </p:cNvPr>
            <p:cNvSpPr/>
            <p:nvPr/>
          </p:nvSpPr>
          <p:spPr>
            <a:xfrm>
              <a:off x="6013027" y="4470038"/>
              <a:ext cx="328411" cy="398057"/>
            </a:xfrm>
            <a:prstGeom prst="rect">
              <a:avLst/>
            </a:prstGeom>
          </p:spPr>
          <p:txBody>
            <a:bodyPr wrap="none">
              <a:spAutoFit/>
            </a:bodyPr>
            <a:lstStyle/>
            <a:p>
              <a:pPr defTabSz="513385">
                <a:lnSpc>
                  <a:spcPct val="95000"/>
                </a:lnSpc>
              </a:pPr>
              <a:endParaRPr lang="en-US" sz="900">
                <a:solidFill>
                  <a:srgbClr val="4D4D4C"/>
                </a:solidFill>
                <a:latin typeface="Trebuchet MS" panose="020B0703020202090204" pitchFamily="34" charset="0"/>
                <a:ea typeface="Roboto" panose="02000000000000000000" pitchFamily="2" charset="0"/>
                <a:cs typeface="Arial" panose="020B0604020202020204" pitchFamily="34" charset="0"/>
              </a:endParaRPr>
            </a:p>
          </p:txBody>
        </p:sp>
      </p:grpSp>
      <p:pic>
        <p:nvPicPr>
          <p:cNvPr id="19" name="Picture 18">
            <a:extLst>
              <a:ext uri="{FF2B5EF4-FFF2-40B4-BE49-F238E27FC236}">
                <a16:creationId xmlns:a16="http://schemas.microsoft.com/office/drawing/2014/main" id="{C7A28B7B-89B8-489D-BB37-D1B5F3C5CC7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72689" y="1780239"/>
            <a:ext cx="1008965" cy="668655"/>
          </a:xfrm>
          <a:prstGeom prst="rect">
            <a:avLst/>
          </a:prstGeom>
        </p:spPr>
      </p:pic>
    </p:spTree>
    <p:extLst>
      <p:ext uri="{BB962C8B-B14F-4D97-AF65-F5344CB8AC3E}">
        <p14:creationId xmlns:p14="http://schemas.microsoft.com/office/powerpoint/2010/main" val="312706325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2B496-421F-6EC9-37EF-73114FA1BB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0088A3-9905-8772-1287-EBD84CE15489}"/>
              </a:ext>
            </a:extLst>
          </p:cNvPr>
          <p:cNvSpPr>
            <a:spLocks noGrp="1"/>
          </p:cNvSpPr>
          <p:nvPr>
            <p:ph type="title"/>
          </p:nvPr>
        </p:nvSpPr>
        <p:spPr>
          <a:xfrm>
            <a:off x="401443" y="1579275"/>
            <a:ext cx="11270090" cy="2260742"/>
          </a:xfrm>
        </p:spPr>
        <p:txBody>
          <a:bodyPr>
            <a:normAutofit/>
          </a:bodyPr>
          <a:lstStyle/>
          <a:p>
            <a:r>
              <a:rPr lang="en-US" sz="4800" dirty="0"/>
              <a:t>A Few Reminders for Test Administrators </a:t>
            </a:r>
            <a:br>
              <a:rPr lang="en-US" dirty="0"/>
            </a:br>
            <a:endParaRPr lang="en-US" dirty="0"/>
          </a:p>
        </p:txBody>
      </p:sp>
      <p:sp>
        <p:nvSpPr>
          <p:cNvPr id="6" name="Text Placeholder 5">
            <a:extLst>
              <a:ext uri="{FF2B5EF4-FFF2-40B4-BE49-F238E27FC236}">
                <a16:creationId xmlns:a16="http://schemas.microsoft.com/office/drawing/2014/main" id="{F1CC1332-58DA-84A4-7E69-D149010D0251}"/>
              </a:ext>
            </a:extLst>
          </p:cNvPr>
          <p:cNvSpPr>
            <a:spLocks noGrp="1"/>
          </p:cNvSpPr>
          <p:nvPr>
            <p:ph type="body" idx="1"/>
          </p:nvPr>
        </p:nvSpPr>
        <p:spPr>
          <a:xfrm>
            <a:off x="401450" y="3293606"/>
            <a:ext cx="11270090" cy="2260741"/>
          </a:xfrm>
        </p:spPr>
        <p:txBody>
          <a:bodyPr>
            <a:normAutofit/>
          </a:bodyPr>
          <a:lstStyle/>
          <a:p>
            <a:endParaRPr lang="en-US" dirty="0"/>
          </a:p>
          <a:p>
            <a:endParaRPr lang="en-US" dirty="0"/>
          </a:p>
        </p:txBody>
      </p:sp>
      <p:sp>
        <p:nvSpPr>
          <p:cNvPr id="4" name="Slide Number Placeholder 3">
            <a:extLst>
              <a:ext uri="{FF2B5EF4-FFF2-40B4-BE49-F238E27FC236}">
                <a16:creationId xmlns:a16="http://schemas.microsoft.com/office/drawing/2014/main" id="{3E32D0E7-5279-3970-7D9E-DB22CBED7C40}"/>
              </a:ext>
            </a:extLst>
          </p:cNvPr>
          <p:cNvSpPr>
            <a:spLocks noGrp="1"/>
          </p:cNvSpPr>
          <p:nvPr>
            <p:ph type="sldNum" sz="quarter" idx="10"/>
          </p:nvPr>
        </p:nvSpPr>
        <p:spPr/>
        <p:txBody>
          <a:bodyPr/>
          <a:lstStyle/>
          <a:p>
            <a:fld id="{BAE26A2A-DE5F-EA41-900F-AB5C4F1D9848}" type="slidenum">
              <a:rPr lang="en-US" smtClean="0"/>
              <a:t>76</a:t>
            </a:fld>
            <a:endParaRPr lang="en-US"/>
          </a:p>
        </p:txBody>
      </p:sp>
    </p:spTree>
    <p:extLst>
      <p:ext uri="{BB962C8B-B14F-4D97-AF65-F5344CB8AC3E}">
        <p14:creationId xmlns:p14="http://schemas.microsoft.com/office/powerpoint/2010/main" val="1869177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p:txBody>
          <a:bodyPr/>
          <a:lstStyle/>
          <a:p>
            <a:r>
              <a:rPr lang="en-US" dirty="0"/>
              <a:t>View tattoos to ensure that no answers are hidden in them</a:t>
            </a:r>
          </a:p>
          <a:p>
            <a:r>
              <a:rPr lang="en-US" dirty="0"/>
              <a:t>Ask the Tester to pat him/herself down (arms, waistline, and legs) to show there is nothing hidden</a:t>
            </a:r>
          </a:p>
          <a:p>
            <a:r>
              <a:rPr lang="en-US" dirty="0"/>
              <a:t>Additional search requirements might be needed depending on your facility</a:t>
            </a:r>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a:xfrm>
            <a:off x="1825083" y="211575"/>
            <a:ext cx="8447049" cy="1165587"/>
          </a:xfrm>
        </p:spPr>
        <p:txBody>
          <a:bodyPr>
            <a:normAutofit/>
          </a:bodyPr>
          <a:lstStyle/>
          <a:p>
            <a:pPr>
              <a:lnSpc>
                <a:spcPct val="200000"/>
              </a:lnSpc>
            </a:pPr>
            <a:r>
              <a:rPr lang="en-US" dirty="0"/>
              <a:t>Candidate Search Best Practices</a:t>
            </a:r>
            <a:endParaRPr lang="en-US" b="1" dirty="0"/>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ormAutofit/>
          </a:bodyPr>
          <a:lstStyle/>
          <a:p>
            <a:r>
              <a:rPr lang="en-US" dirty="0"/>
              <a:t>Ask the Tester to turn all pockets completely out and show waist/belt area if not visible</a:t>
            </a:r>
          </a:p>
          <a:p>
            <a:r>
              <a:rPr lang="en-US" dirty="0"/>
              <a:t>Roll up sleeves if down, roll down sleeves if up</a:t>
            </a:r>
          </a:p>
          <a:p>
            <a:r>
              <a:rPr lang="en-US" dirty="0"/>
              <a:t>Hooded? Ask the Tester to lift the hood to see if anything is underneath</a:t>
            </a:r>
          </a:p>
          <a:p>
            <a:r>
              <a:rPr lang="en-US" dirty="0"/>
              <a:t>Pull back hair to show ears if hair is in the way to see any devices in ears</a:t>
            </a: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77</a:t>
            </a:fld>
            <a:endParaRPr lang="en-US"/>
          </a:p>
        </p:txBody>
      </p:sp>
    </p:spTree>
    <p:extLst>
      <p:ext uri="{BB962C8B-B14F-4D97-AF65-F5344CB8AC3E}">
        <p14:creationId xmlns:p14="http://schemas.microsoft.com/office/powerpoint/2010/main" val="2306842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dirty="0"/>
              <a:t>Physical Test Monitoring</a:t>
            </a:r>
          </a:p>
        </p:txBody>
      </p:sp>
      <p:graphicFrame>
        <p:nvGraphicFramePr>
          <p:cNvPr id="2" name="Content Placeholder 1"/>
          <p:cNvGraphicFramePr>
            <a:graphicFrameLocks noGrp="1"/>
          </p:cNvGraphicFramePr>
          <p:nvPr>
            <p:ph idx="1"/>
          </p:nvPr>
        </p:nvGraphicFramePr>
        <p:xfrm>
          <a:off x="1852962" y="1002323"/>
          <a:ext cx="8513957" cy="4853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78</a:t>
            </a:fld>
            <a:endParaRPr lang="en-US" dirty="0"/>
          </a:p>
        </p:txBody>
      </p:sp>
    </p:spTree>
    <p:extLst>
      <p:ext uri="{BB962C8B-B14F-4D97-AF65-F5344CB8AC3E}">
        <p14:creationId xmlns:p14="http://schemas.microsoft.com/office/powerpoint/2010/main" val="24684459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p:txBody>
          <a:bodyPr/>
          <a:lstStyle/>
          <a:p>
            <a:r>
              <a:rPr lang="en-US"/>
              <a:t>Cases in </a:t>
            </a:r>
            <a:r>
              <a:rPr lang="en-US" b="1">
                <a:solidFill>
                  <a:schemeClr val="accent2"/>
                </a:solidFill>
              </a:rPr>
              <a:t>Service Direct </a:t>
            </a:r>
            <a:r>
              <a:rPr lang="en-US"/>
              <a:t>should include the following:</a:t>
            </a:r>
          </a:p>
          <a:p>
            <a:pPr lvl="1"/>
            <a:r>
              <a:rPr lang="en-US"/>
              <a:t>Detailed description of Tester behavior</a:t>
            </a:r>
          </a:p>
          <a:p>
            <a:pPr lvl="1"/>
            <a:r>
              <a:rPr lang="en-US"/>
              <a:t>Location or situation when confronting the Tester</a:t>
            </a:r>
          </a:p>
          <a:p>
            <a:pPr lvl="1"/>
            <a:r>
              <a:rPr lang="en-US"/>
              <a:t>Names and roles of all people involved</a:t>
            </a:r>
          </a:p>
          <a:p>
            <a:pPr lvl="1"/>
            <a:r>
              <a:rPr lang="en-US"/>
              <a:t>Tester’s reaction and discussion between TA and Tester including Tester comments</a:t>
            </a:r>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p:txBody>
          <a:bodyPr>
            <a:normAutofit/>
          </a:bodyPr>
          <a:lstStyle/>
          <a:p>
            <a:pPr algn="ctr">
              <a:lnSpc>
                <a:spcPct val="200000"/>
              </a:lnSpc>
            </a:pPr>
            <a:r>
              <a:rPr lang="en-US"/>
              <a:t>Candidate Misconduct</a:t>
            </a:r>
            <a:endParaRPr lang="en-US" b="1"/>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chor="t">
            <a:normAutofit/>
          </a:bodyPr>
          <a:lstStyle/>
          <a:p>
            <a:pPr marL="170815" indent="-170815"/>
            <a:r>
              <a:rPr lang="en-US">
                <a:latin typeface="Arial"/>
                <a:cs typeface="Arial"/>
              </a:rPr>
              <a:t>If you suspect misconduct, ask the Tester to leave the testing room immediately and put the test in unscheduled break mode.</a:t>
            </a:r>
            <a:r>
              <a:rPr lang="en-US" b="1">
                <a:latin typeface="Arial"/>
                <a:cs typeface="Arial"/>
              </a:rPr>
              <a:t> DO NOT</a:t>
            </a:r>
            <a:r>
              <a:rPr lang="en-US">
                <a:latin typeface="Arial"/>
                <a:cs typeface="Arial"/>
              </a:rPr>
              <a:t> stop the test.</a:t>
            </a:r>
          </a:p>
          <a:p>
            <a:pPr marL="170815" indent="-170815"/>
            <a:r>
              <a:rPr lang="en-US">
                <a:latin typeface="Arial"/>
                <a:cs typeface="Arial"/>
              </a:rPr>
              <a:t>Inform the Tester that you will be creating a case for conduct review with VUE</a:t>
            </a:r>
          </a:p>
          <a:p>
            <a:pPr marL="170815" indent="-170815"/>
            <a:r>
              <a:rPr lang="en-US">
                <a:latin typeface="Arial"/>
                <a:cs typeface="Arial"/>
              </a:rPr>
              <a:t>Create a case as soon as possible in </a:t>
            </a:r>
            <a:r>
              <a:rPr lang="en-US" b="1">
                <a:solidFill>
                  <a:schemeClr val="accent2"/>
                </a:solidFill>
                <a:latin typeface="Arial"/>
                <a:cs typeface="Arial"/>
              </a:rPr>
              <a:t>Service Direct</a:t>
            </a:r>
          </a:p>
          <a:p>
            <a:pPr marL="170815" indent="-170815">
              <a:buClr>
                <a:srgbClr val="AFABAB"/>
              </a:buClr>
            </a:pPr>
            <a:r>
              <a:rPr lang="en-US" sz="2000">
                <a:solidFill>
                  <a:srgbClr val="000000"/>
                </a:solidFill>
                <a:latin typeface="Arial"/>
                <a:ea typeface="Calibri"/>
                <a:cs typeface="Calibri"/>
              </a:rPr>
              <a:t>After the candidate leaves, resume exam and press </a:t>
            </a:r>
            <a:r>
              <a:rPr lang="en-US" sz="2000" b="1">
                <a:solidFill>
                  <a:srgbClr val="000000"/>
                </a:solidFill>
                <a:latin typeface="Arial"/>
                <a:ea typeface="Calibri"/>
                <a:cs typeface="Calibri"/>
              </a:rPr>
              <a:t>Ctrl+Shift+F12</a:t>
            </a:r>
            <a:r>
              <a:rPr lang="en-US" sz="2000">
                <a:solidFill>
                  <a:srgbClr val="000000"/>
                </a:solidFill>
                <a:latin typeface="Arial"/>
                <a:ea typeface="Calibri"/>
                <a:cs typeface="Calibri"/>
              </a:rPr>
              <a:t> and select </a:t>
            </a:r>
            <a:r>
              <a:rPr lang="en-US" sz="2000" b="1">
                <a:solidFill>
                  <a:srgbClr val="000000"/>
                </a:solidFill>
                <a:latin typeface="Arial"/>
                <a:ea typeface="Calibri"/>
                <a:cs typeface="Calibri"/>
              </a:rPr>
              <a:t>Abandon Exam</a:t>
            </a:r>
            <a:r>
              <a:rPr lang="en-US" sz="2000">
                <a:solidFill>
                  <a:srgbClr val="000000"/>
                </a:solidFill>
                <a:latin typeface="Arial"/>
                <a:ea typeface="Calibri"/>
                <a:cs typeface="Calibri"/>
              </a:rPr>
              <a:t> option.</a:t>
            </a:r>
            <a:endParaRPr lang="en-US" sz="2000" b="1">
              <a:solidFill>
                <a:schemeClr val="accent2"/>
              </a:solidFill>
              <a:latin typeface="Arial"/>
            </a:endParaRP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79</a:t>
            </a:fld>
            <a:endParaRPr lang="en-US"/>
          </a:p>
        </p:txBody>
      </p:sp>
    </p:spTree>
    <p:extLst>
      <p:ext uri="{BB962C8B-B14F-4D97-AF65-F5344CB8AC3E}">
        <p14:creationId xmlns:p14="http://schemas.microsoft.com/office/powerpoint/2010/main" val="1742748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6E2752-99DE-F4A8-06B5-3117204DBBD9}"/>
              </a:ext>
            </a:extLst>
          </p:cNvPr>
          <p:cNvSpPr>
            <a:spLocks noGrp="1"/>
          </p:cNvSpPr>
          <p:nvPr>
            <p:ph type="title"/>
          </p:nvPr>
        </p:nvSpPr>
        <p:spPr/>
        <p:txBody>
          <a:bodyPr/>
          <a:lstStyle/>
          <a:p>
            <a:r>
              <a:rPr lang="en-US"/>
              <a:t>We Are Thrilled that the GED Test Has Returned to these States</a:t>
            </a:r>
          </a:p>
        </p:txBody>
      </p:sp>
      <p:sp>
        <p:nvSpPr>
          <p:cNvPr id="7" name="Text Placeholder 6">
            <a:extLst>
              <a:ext uri="{FF2B5EF4-FFF2-40B4-BE49-F238E27FC236}">
                <a16:creationId xmlns:a16="http://schemas.microsoft.com/office/drawing/2014/main" id="{49E46EEF-3101-6694-04DB-B13BD64DDD55}"/>
              </a:ext>
            </a:extLst>
          </p:cNvPr>
          <p:cNvSpPr>
            <a:spLocks noGrp="1"/>
          </p:cNvSpPr>
          <p:nvPr>
            <p:ph type="body" idx="1"/>
          </p:nvPr>
        </p:nvSpPr>
        <p:spPr/>
        <p:txBody>
          <a:bodyPr/>
          <a:lstStyle/>
          <a:p>
            <a:pPr marL="71438" indent="0">
              <a:spcBef>
                <a:spcPts val="600"/>
              </a:spcBef>
              <a:buNone/>
            </a:pPr>
            <a:r>
              <a:rPr lang="en-US"/>
              <a:t>Since 2022 the following states are once again offering the GED</a:t>
            </a:r>
            <a:r>
              <a:rPr lang="en-US" baseline="30000"/>
              <a:t>®</a:t>
            </a:r>
            <a:r>
              <a:rPr lang="en-US"/>
              <a:t> test:</a:t>
            </a:r>
          </a:p>
          <a:p>
            <a:pPr>
              <a:spcBef>
                <a:spcPts val="600"/>
              </a:spcBef>
            </a:pPr>
            <a:r>
              <a:rPr lang="en-US" sz="2000"/>
              <a:t>Indiana </a:t>
            </a:r>
          </a:p>
          <a:p>
            <a:pPr>
              <a:spcBef>
                <a:spcPts val="600"/>
              </a:spcBef>
            </a:pPr>
            <a:r>
              <a:rPr lang="en-US" sz="2000"/>
              <a:t>Louisiana </a:t>
            </a:r>
          </a:p>
          <a:p>
            <a:pPr>
              <a:spcBef>
                <a:spcPts val="600"/>
              </a:spcBef>
            </a:pPr>
            <a:r>
              <a:rPr lang="en-US" sz="2000"/>
              <a:t>Missouri</a:t>
            </a:r>
          </a:p>
          <a:p>
            <a:pPr>
              <a:spcBef>
                <a:spcPts val="600"/>
              </a:spcBef>
            </a:pPr>
            <a:r>
              <a:rPr lang="en-US" sz="2000"/>
              <a:t>Montana </a:t>
            </a:r>
          </a:p>
          <a:p>
            <a:pPr>
              <a:spcBef>
                <a:spcPts val="600"/>
              </a:spcBef>
            </a:pPr>
            <a:r>
              <a:rPr lang="en-US" sz="2000"/>
              <a:t>New Hampshire</a:t>
            </a:r>
          </a:p>
          <a:p>
            <a:pPr>
              <a:spcBef>
                <a:spcPts val="600"/>
              </a:spcBef>
            </a:pPr>
            <a:r>
              <a:rPr lang="en-US" sz="2000"/>
              <a:t>New York</a:t>
            </a:r>
          </a:p>
          <a:p>
            <a:pPr>
              <a:spcBef>
                <a:spcPts val="600"/>
              </a:spcBef>
            </a:pPr>
            <a:r>
              <a:rPr lang="en-US" sz="2000"/>
              <a:t>Tennessee</a:t>
            </a:r>
          </a:p>
          <a:p>
            <a:pPr>
              <a:spcBef>
                <a:spcPts val="600"/>
              </a:spcBef>
            </a:pPr>
            <a:r>
              <a:rPr lang="en-US" sz="2000"/>
              <a:t>West Virginia</a:t>
            </a:r>
            <a:r>
              <a:rPr lang="en-US"/>
              <a:t>	</a:t>
            </a:r>
          </a:p>
          <a:p>
            <a:pPr marL="114300" indent="0">
              <a:buNone/>
            </a:pPr>
            <a:endParaRPr lang="en-US"/>
          </a:p>
        </p:txBody>
      </p:sp>
      <p:sp>
        <p:nvSpPr>
          <p:cNvPr id="5" name="Slide Number Placeholder 4">
            <a:extLst>
              <a:ext uri="{FF2B5EF4-FFF2-40B4-BE49-F238E27FC236}">
                <a16:creationId xmlns:a16="http://schemas.microsoft.com/office/drawing/2014/main" id="{C2571BE7-D6AB-6AEB-8A7F-7CAC10B2BB2F}"/>
              </a:ext>
            </a:extLst>
          </p:cNvPr>
          <p:cNvSpPr>
            <a:spLocks noGrp="1"/>
          </p:cNvSpPr>
          <p:nvPr>
            <p:ph type="sldNum" idx="12"/>
          </p:nvPr>
        </p:nvSpPr>
        <p:spPr/>
        <p:txBody>
          <a:bodyPr/>
          <a:lstStyle/>
          <a:p>
            <a:fld id="{BAE26A2A-DE5F-EA41-900F-AB5C4F1D9848}" type="slidenum">
              <a:rPr lang="en-US" smtClean="0"/>
              <a:t>8</a:t>
            </a:fld>
            <a:endParaRPr lang="en-US"/>
          </a:p>
        </p:txBody>
      </p:sp>
    </p:spTree>
    <p:extLst>
      <p:ext uri="{BB962C8B-B14F-4D97-AF65-F5344CB8AC3E}">
        <p14:creationId xmlns:p14="http://schemas.microsoft.com/office/powerpoint/2010/main" val="2493777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3F66-6B42-1846-9382-29D0449849E4}"/>
              </a:ext>
            </a:extLst>
          </p:cNvPr>
          <p:cNvSpPr>
            <a:spLocks noGrp="1"/>
          </p:cNvSpPr>
          <p:nvPr>
            <p:ph type="title"/>
          </p:nvPr>
        </p:nvSpPr>
        <p:spPr/>
        <p:txBody>
          <a:bodyPr>
            <a:normAutofit/>
          </a:bodyPr>
          <a:lstStyle/>
          <a:p>
            <a:r>
              <a:rPr lang="en-US" dirty="0"/>
              <a:t>What is Service Direct?</a:t>
            </a:r>
          </a:p>
        </p:txBody>
      </p:sp>
      <p:sp>
        <p:nvSpPr>
          <p:cNvPr id="15" name="Slide Number Placeholder 14">
            <a:extLst>
              <a:ext uri="{FF2B5EF4-FFF2-40B4-BE49-F238E27FC236}">
                <a16:creationId xmlns:a16="http://schemas.microsoft.com/office/drawing/2014/main" id="{6B73716A-EFCE-5B43-95E9-02A7F8747201}"/>
              </a:ext>
            </a:extLst>
          </p:cNvPr>
          <p:cNvSpPr>
            <a:spLocks noGrp="1"/>
          </p:cNvSpPr>
          <p:nvPr>
            <p:ph type="sldNum" sz="quarter" idx="12"/>
          </p:nvPr>
        </p:nvSpPr>
        <p:spPr/>
        <p:txBody>
          <a:bodyPr/>
          <a:lstStyle/>
          <a:p>
            <a:fld id="{BAE26A2A-DE5F-EA41-900F-AB5C4F1D9848}" type="slidenum">
              <a:rPr lang="en-US" smtClean="0"/>
              <a:t>80</a:t>
            </a:fld>
            <a:endParaRPr lang="en-US"/>
          </a:p>
        </p:txBody>
      </p:sp>
      <p:graphicFrame>
        <p:nvGraphicFramePr>
          <p:cNvPr id="3" name="Content Placeholder 2"/>
          <p:cNvGraphicFramePr>
            <a:graphicFrameLocks noGrp="1"/>
          </p:cNvGraphicFramePr>
          <p:nvPr>
            <p:ph idx="16"/>
          </p:nvPr>
        </p:nvGraphicFramePr>
        <p:xfrm>
          <a:off x="1825083" y="2935897"/>
          <a:ext cx="8513956" cy="2816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ontent Placeholder 2">
            <a:extLst>
              <a:ext uri="{FF2B5EF4-FFF2-40B4-BE49-F238E27FC236}">
                <a16:creationId xmlns:a16="http://schemas.microsoft.com/office/drawing/2014/main" id="{4265D514-C53E-BE43-B9B6-AA5B339C1981}"/>
              </a:ext>
            </a:extLst>
          </p:cNvPr>
          <p:cNvSpPr txBox="1">
            <a:spLocks/>
          </p:cNvSpPr>
          <p:nvPr/>
        </p:nvSpPr>
        <p:spPr>
          <a:xfrm>
            <a:off x="4408763" y="1548075"/>
            <a:ext cx="2592659" cy="478466"/>
          </a:xfrm>
          <a:prstGeom prst="rect">
            <a:avLst/>
          </a:prstGeom>
        </p:spPr>
        <p:txBody>
          <a:bodyPr vert="horz" lIns="91440" tIns="45720" rIns="91440" bIns="4572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Functions</a:t>
            </a:r>
          </a:p>
        </p:txBody>
      </p:sp>
      <p:pic>
        <p:nvPicPr>
          <p:cNvPr id="20" name="Picture Placeholder 13">
            <a:extLst>
              <a:ext uri="{FF2B5EF4-FFF2-40B4-BE49-F238E27FC236}">
                <a16:creationId xmlns:a16="http://schemas.microsoft.com/office/drawing/2014/main" id="{830C71A6-C6CF-E94E-BE8C-437BFBFBEEB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84303" r="-84319" b="-4642"/>
          <a:stretch/>
        </p:blipFill>
        <p:spPr>
          <a:xfrm>
            <a:off x="4325201" y="1924724"/>
            <a:ext cx="2759782" cy="1128839"/>
          </a:xfrm>
          <a:prstGeom prst="rect">
            <a:avLst/>
          </a:prstGeom>
        </p:spPr>
      </p:pic>
    </p:spTree>
    <p:extLst>
      <p:ext uri="{BB962C8B-B14F-4D97-AF65-F5344CB8AC3E}">
        <p14:creationId xmlns:p14="http://schemas.microsoft.com/office/powerpoint/2010/main" val="2265378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a:t>Service Direct (Resources)</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a:xfrm>
            <a:off x="632370" y="4699528"/>
            <a:ext cx="8414989" cy="2034857"/>
          </a:xfrm>
        </p:spPr>
        <p:txBody>
          <a:bodyPr vert="horz" lIns="91440" tIns="45720" rIns="91440" bIns="45720" rtlCol="0" anchor="t">
            <a:normAutofit lnSpcReduction="10000"/>
          </a:bodyPr>
          <a:lstStyle/>
          <a:p>
            <a:pPr marL="170815" indent="-170815"/>
            <a:r>
              <a:rPr lang="en-US" dirty="0">
                <a:latin typeface="Arial"/>
                <a:cs typeface="Arial"/>
              </a:rPr>
              <a:t>Leverage the tutorials by periodically reviewing the videos and the quick reference cards – ln </a:t>
            </a:r>
            <a:r>
              <a:rPr lang="en-US" b="1" dirty="0">
                <a:solidFill>
                  <a:schemeClr val="accent5"/>
                </a:solidFill>
                <a:latin typeface="Arial"/>
                <a:cs typeface="Arial"/>
              </a:rPr>
              <a:t>Connect</a:t>
            </a:r>
            <a:r>
              <a:rPr lang="en-US" dirty="0">
                <a:latin typeface="Arial"/>
                <a:cs typeface="Arial"/>
              </a:rPr>
              <a:t>, click on </a:t>
            </a:r>
            <a:r>
              <a:rPr lang="en-US" b="1" dirty="0">
                <a:solidFill>
                  <a:schemeClr val="accent5"/>
                </a:solidFill>
                <a:latin typeface="Arial"/>
                <a:cs typeface="Arial"/>
              </a:rPr>
              <a:t>Resources </a:t>
            </a:r>
            <a:r>
              <a:rPr lang="en-US" dirty="0">
                <a:latin typeface="Arial"/>
                <a:cs typeface="Arial"/>
              </a:rPr>
              <a:t>and then </a:t>
            </a:r>
            <a:r>
              <a:rPr lang="en-US" b="1" dirty="0">
                <a:solidFill>
                  <a:schemeClr val="accent5"/>
                </a:solidFill>
                <a:latin typeface="Arial"/>
                <a:cs typeface="Arial"/>
              </a:rPr>
              <a:t>Support materials </a:t>
            </a:r>
            <a:r>
              <a:rPr lang="en-US" sz="2200" dirty="0">
                <a:solidFill>
                  <a:srgbClr val="000000"/>
                </a:solidFill>
                <a:latin typeface="Arial"/>
                <a:cs typeface="Arial"/>
              </a:rPr>
              <a:t>and then </a:t>
            </a:r>
            <a:r>
              <a:rPr lang="en-US" sz="2200" b="1" dirty="0" err="1">
                <a:solidFill>
                  <a:schemeClr val="accent5"/>
                </a:solidFill>
                <a:latin typeface="Arial"/>
                <a:cs typeface="Arial"/>
              </a:rPr>
              <a:t>ServiceDirect</a:t>
            </a:r>
            <a:endParaRPr lang="en-US" dirty="0">
              <a:solidFill>
                <a:schemeClr val="accent5"/>
              </a:solidFill>
            </a:endParaRPr>
          </a:p>
          <a:p>
            <a:pPr marL="170815" indent="-170815"/>
            <a:r>
              <a:rPr lang="en-US" dirty="0">
                <a:latin typeface="Arial"/>
                <a:cs typeface="Arial"/>
              </a:rPr>
              <a:t>If you’ve not used </a:t>
            </a:r>
            <a:r>
              <a:rPr lang="en-US" b="1" dirty="0" err="1">
                <a:solidFill>
                  <a:schemeClr val="accent5"/>
                </a:solidFill>
                <a:latin typeface="Arial"/>
                <a:cs typeface="Arial"/>
              </a:rPr>
              <a:t>ServiceDirect</a:t>
            </a:r>
            <a:r>
              <a:rPr lang="en-US" b="1" dirty="0">
                <a:solidFill>
                  <a:schemeClr val="accent5"/>
                </a:solidFill>
                <a:latin typeface="Arial"/>
                <a:cs typeface="Arial"/>
              </a:rPr>
              <a:t> </a:t>
            </a:r>
            <a:r>
              <a:rPr lang="en-US" dirty="0">
                <a:latin typeface="Arial"/>
                <a:cs typeface="Arial"/>
              </a:rPr>
              <a:t>much, refer to these tools before using different functions</a:t>
            </a:r>
          </a:p>
          <a:p>
            <a:pPr marL="170815" indent="-170815"/>
            <a:endParaRPr lang="en-US" b="1" dirty="0">
              <a:solidFill>
                <a:srgbClr val="27BDBE"/>
              </a:solidFill>
            </a:endParaRP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81</a:t>
            </a:fld>
            <a:endParaRPr lang="en-US"/>
          </a:p>
        </p:txBody>
      </p:sp>
      <p:sp>
        <p:nvSpPr>
          <p:cNvPr id="4" name="TextBox 3">
            <a:extLst>
              <a:ext uri="{FF2B5EF4-FFF2-40B4-BE49-F238E27FC236}">
                <a16:creationId xmlns:a16="http://schemas.microsoft.com/office/drawing/2014/main" id="{3E3239E8-6CEE-75BB-EF13-15022C29DE8D}"/>
              </a:ext>
            </a:extLst>
          </p:cNvPr>
          <p:cNvSpPr txBox="1"/>
          <p:nvPr/>
        </p:nvSpPr>
        <p:spPr>
          <a:xfrm>
            <a:off x="2140618" y="1173078"/>
            <a:ext cx="3759868"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err="1">
                <a:solidFill>
                  <a:srgbClr val="002060"/>
                </a:solidFill>
                <a:cs typeface="Calibri"/>
              </a:rPr>
              <a:t>ServiceDirect</a:t>
            </a:r>
            <a:r>
              <a:rPr lang="en-US" sz="1400" b="1" u="sng">
                <a:solidFill>
                  <a:srgbClr val="002060"/>
                </a:solidFill>
                <a:cs typeface="Calibri"/>
              </a:rPr>
              <a:t> Training Module</a:t>
            </a:r>
          </a:p>
          <a:p>
            <a:endParaRPr lang="en-US" sz="1200" b="1" u="sng">
              <a:solidFill>
                <a:schemeClr val="accent1">
                  <a:lumMod val="75000"/>
                </a:schemeClr>
              </a:solidFill>
              <a:cs typeface="Calibri"/>
            </a:endParaRPr>
          </a:p>
          <a:p>
            <a:pPr marL="285750" indent="-285750">
              <a:buFont typeface="Arial"/>
              <a:buChar char="•"/>
            </a:pPr>
            <a:r>
              <a:rPr lang="en-US" sz="1200" b="1" err="1">
                <a:solidFill>
                  <a:srgbClr val="002060"/>
                </a:solidFill>
                <a:cs typeface="Calibri"/>
              </a:rPr>
              <a:t>ServiceDirect</a:t>
            </a:r>
            <a:r>
              <a:rPr lang="en-US" sz="1200" b="1">
                <a:solidFill>
                  <a:srgbClr val="002060"/>
                </a:solidFill>
                <a:cs typeface="Calibri"/>
              </a:rPr>
              <a:t> for Test Center Employees</a:t>
            </a:r>
          </a:p>
        </p:txBody>
      </p:sp>
      <p:sp>
        <p:nvSpPr>
          <p:cNvPr id="6" name="TextBox 5">
            <a:extLst>
              <a:ext uri="{FF2B5EF4-FFF2-40B4-BE49-F238E27FC236}">
                <a16:creationId xmlns:a16="http://schemas.microsoft.com/office/drawing/2014/main" id="{28DFB62C-1E28-FDCE-108D-4BBC1D028DAE}"/>
              </a:ext>
            </a:extLst>
          </p:cNvPr>
          <p:cNvSpPr txBox="1"/>
          <p:nvPr/>
        </p:nvSpPr>
        <p:spPr>
          <a:xfrm>
            <a:off x="5649281" y="1113583"/>
            <a:ext cx="4507376"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err="1">
                <a:solidFill>
                  <a:srgbClr val="002060"/>
                </a:solidFill>
                <a:latin typeface="Calibri"/>
                <a:ea typeface="Segoe UI"/>
                <a:cs typeface="Segoe UI"/>
              </a:rPr>
              <a:t>ServiceDirect</a:t>
            </a:r>
            <a:r>
              <a:rPr lang="en-US" sz="1400" b="1" u="sng">
                <a:solidFill>
                  <a:srgbClr val="002060"/>
                </a:solidFill>
                <a:latin typeface="Calibri"/>
                <a:ea typeface="Segoe UI"/>
                <a:cs typeface="Segoe UI"/>
              </a:rPr>
              <a:t> ​Quick Reference Cards</a:t>
            </a:r>
          </a:p>
          <a:p>
            <a:endParaRPr lang="en-US" sz="1200" b="1" u="sng">
              <a:solidFill>
                <a:srgbClr val="00627F"/>
              </a:solidFill>
              <a:cs typeface="Segoe UI"/>
            </a:endParaRPr>
          </a:p>
          <a:p>
            <a:pPr>
              <a:buChar char="•"/>
            </a:pPr>
            <a:r>
              <a:rPr lang="en-US" sz="1200" b="1">
                <a:solidFill>
                  <a:srgbClr val="002060"/>
                </a:solidFill>
                <a:cs typeface="Arial"/>
              </a:rPr>
              <a:t>QRC – Accessing </a:t>
            </a:r>
            <a:r>
              <a:rPr lang="en-US" sz="1200" b="1" err="1">
                <a:solidFill>
                  <a:srgbClr val="002060"/>
                </a:solidFill>
                <a:cs typeface="Arial"/>
              </a:rPr>
              <a:t>ServiceDirect</a:t>
            </a:r>
            <a:endParaRPr lang="en-US" sz="1200" b="1">
              <a:solidFill>
                <a:srgbClr val="002060"/>
              </a:solidFill>
              <a:cs typeface="Arial"/>
            </a:endParaRPr>
          </a:p>
          <a:p>
            <a:pPr>
              <a:buChar char="•"/>
            </a:pPr>
            <a:r>
              <a:rPr lang="en-US" sz="1200" b="1">
                <a:solidFill>
                  <a:srgbClr val="002060"/>
                </a:solidFill>
                <a:cs typeface="Arial"/>
              </a:rPr>
              <a:t>QRC – Add a Comment</a:t>
            </a:r>
          </a:p>
          <a:p>
            <a:pPr>
              <a:buChar char="•"/>
            </a:pPr>
            <a:r>
              <a:rPr lang="en-US" sz="1200" b="1">
                <a:solidFill>
                  <a:srgbClr val="002060"/>
                </a:solidFill>
                <a:cs typeface="Arial"/>
              </a:rPr>
              <a:t>QRC – Case Notices</a:t>
            </a:r>
          </a:p>
          <a:p>
            <a:pPr>
              <a:buChar char="•"/>
            </a:pPr>
            <a:r>
              <a:rPr lang="en-US" sz="1200" b="1">
                <a:solidFill>
                  <a:srgbClr val="002060"/>
                </a:solidFill>
                <a:cs typeface="Arial"/>
              </a:rPr>
              <a:t>QRC – Configuring Your Browser</a:t>
            </a:r>
          </a:p>
          <a:p>
            <a:pPr>
              <a:buChar char="•"/>
            </a:pPr>
            <a:r>
              <a:rPr lang="en-US" sz="1200" b="1">
                <a:solidFill>
                  <a:srgbClr val="002060"/>
                </a:solidFill>
                <a:cs typeface="Arial"/>
              </a:rPr>
              <a:t>QRC – Creating Cases</a:t>
            </a:r>
          </a:p>
          <a:p>
            <a:pPr>
              <a:buChar char="•"/>
            </a:pPr>
            <a:r>
              <a:rPr lang="en-US" sz="1200" b="1">
                <a:solidFill>
                  <a:srgbClr val="002060"/>
                </a:solidFill>
                <a:cs typeface="Arial"/>
              </a:rPr>
              <a:t>QRC – Edit Profile Settings</a:t>
            </a:r>
          </a:p>
          <a:p>
            <a:pPr>
              <a:buChar char="•"/>
            </a:pPr>
            <a:r>
              <a:rPr lang="en-US" sz="1200" b="1">
                <a:solidFill>
                  <a:srgbClr val="002060"/>
                </a:solidFill>
                <a:cs typeface="Arial"/>
              </a:rPr>
              <a:t>QRC – Logging Out</a:t>
            </a:r>
          </a:p>
          <a:p>
            <a:pPr>
              <a:buChar char="•"/>
            </a:pPr>
            <a:r>
              <a:rPr lang="en-US" sz="1200" b="1">
                <a:solidFill>
                  <a:srgbClr val="002060"/>
                </a:solidFill>
                <a:cs typeface="Arial"/>
              </a:rPr>
              <a:t>QRC – Navigating </a:t>
            </a:r>
            <a:r>
              <a:rPr lang="en-US" sz="1200" b="1" err="1">
                <a:solidFill>
                  <a:srgbClr val="002060"/>
                </a:solidFill>
                <a:cs typeface="Arial"/>
              </a:rPr>
              <a:t>ServiceDirect</a:t>
            </a:r>
            <a:endParaRPr lang="en-US" sz="1200" b="1">
              <a:solidFill>
                <a:srgbClr val="002060"/>
              </a:solidFill>
              <a:cs typeface="Arial"/>
            </a:endParaRPr>
          </a:p>
          <a:p>
            <a:pPr>
              <a:buChar char="•"/>
            </a:pPr>
            <a:r>
              <a:rPr lang="en-US" sz="1200" b="1">
                <a:solidFill>
                  <a:srgbClr val="002060"/>
                </a:solidFill>
                <a:cs typeface="Arial"/>
              </a:rPr>
              <a:t>QRC – Navigating </a:t>
            </a:r>
            <a:r>
              <a:rPr lang="en-US" sz="1200" b="1" err="1">
                <a:solidFill>
                  <a:srgbClr val="002060"/>
                </a:solidFill>
                <a:cs typeface="Arial"/>
              </a:rPr>
              <a:t>ServiceDirect</a:t>
            </a:r>
            <a:r>
              <a:rPr lang="en-US" sz="1200" b="1">
                <a:solidFill>
                  <a:srgbClr val="002060"/>
                </a:solidFill>
                <a:cs typeface="Arial"/>
              </a:rPr>
              <a:t> Lightning for Test Administrators</a:t>
            </a:r>
          </a:p>
          <a:p>
            <a:pPr>
              <a:buChar char="•"/>
            </a:pPr>
            <a:r>
              <a:rPr lang="en-US" sz="1200" b="1">
                <a:solidFill>
                  <a:srgbClr val="002060"/>
                </a:solidFill>
                <a:cs typeface="Arial"/>
              </a:rPr>
              <a:t>QRC – Search Basics</a:t>
            </a:r>
          </a:p>
          <a:p>
            <a:pPr>
              <a:buChar char="•"/>
            </a:pPr>
            <a:r>
              <a:rPr lang="en-US" sz="1200" b="1">
                <a:solidFill>
                  <a:srgbClr val="002060"/>
                </a:solidFill>
                <a:cs typeface="Arial"/>
              </a:rPr>
              <a:t>QRC – Taking Ownership</a:t>
            </a:r>
          </a:p>
          <a:p>
            <a:pPr>
              <a:buChar char="•"/>
            </a:pPr>
            <a:r>
              <a:rPr lang="en-US" sz="1200" b="1">
                <a:solidFill>
                  <a:srgbClr val="002060"/>
                </a:solidFill>
                <a:cs typeface="Arial"/>
              </a:rPr>
              <a:t>QRC – Training Tracker</a:t>
            </a:r>
          </a:p>
          <a:p>
            <a:pPr>
              <a:buChar char="•"/>
            </a:pPr>
            <a:r>
              <a:rPr lang="en-US" sz="1200" b="1">
                <a:solidFill>
                  <a:srgbClr val="002060"/>
                </a:solidFill>
                <a:cs typeface="Arial"/>
              </a:rPr>
              <a:t>QRC – Updating Cases</a:t>
            </a:r>
          </a:p>
          <a:p>
            <a:pPr>
              <a:buChar char="•"/>
            </a:pPr>
            <a:r>
              <a:rPr lang="en-US" sz="1200" b="1">
                <a:solidFill>
                  <a:srgbClr val="002060"/>
                </a:solidFill>
                <a:cs typeface="Arial"/>
              </a:rPr>
              <a:t>QRC – Using Knowledge</a:t>
            </a:r>
          </a:p>
          <a:p>
            <a:pPr>
              <a:buChar char="•"/>
            </a:pPr>
            <a:r>
              <a:rPr lang="en-US" sz="1200" b="1">
                <a:solidFill>
                  <a:srgbClr val="002060"/>
                </a:solidFill>
                <a:cs typeface="Arial"/>
              </a:rPr>
              <a:t>QRC – Viewing and Working Tasks</a:t>
            </a:r>
          </a:p>
          <a:p>
            <a:pPr>
              <a:buChar char="•"/>
            </a:pPr>
            <a:r>
              <a:rPr lang="en-US" sz="1200" b="1">
                <a:solidFill>
                  <a:srgbClr val="002060"/>
                </a:solidFill>
                <a:cs typeface="Arial"/>
              </a:rPr>
              <a:t>QRC – Working with Views</a:t>
            </a:r>
          </a:p>
          <a:p>
            <a:pPr>
              <a:buChar char="•"/>
            </a:pPr>
            <a:endParaRPr lang="en-US" b="1">
              <a:solidFill>
                <a:srgbClr val="00627F"/>
              </a:solidFill>
              <a:cs typeface="Arial"/>
            </a:endParaRPr>
          </a:p>
        </p:txBody>
      </p:sp>
    </p:spTree>
    <p:extLst>
      <p:ext uri="{BB962C8B-B14F-4D97-AF65-F5344CB8AC3E}">
        <p14:creationId xmlns:p14="http://schemas.microsoft.com/office/powerpoint/2010/main" val="3243685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82</a:t>
            </a:fld>
            <a:endParaRPr lang="en-US"/>
          </a:p>
        </p:txBody>
      </p:sp>
      <p:pic>
        <p:nvPicPr>
          <p:cNvPr id="2" name="Picture 3" descr="Graphical user interface, text, application, email&#10;&#10;Description automatically generated">
            <a:extLst>
              <a:ext uri="{FF2B5EF4-FFF2-40B4-BE49-F238E27FC236}">
                <a16:creationId xmlns:a16="http://schemas.microsoft.com/office/drawing/2014/main" id="{ED2B9181-FBDF-1C11-71D8-AE6A3C5E2E59}"/>
              </a:ext>
            </a:extLst>
          </p:cNvPr>
          <p:cNvPicPr>
            <a:picLocks noChangeAspect="1"/>
          </p:cNvPicPr>
          <p:nvPr/>
        </p:nvPicPr>
        <p:blipFill>
          <a:blip r:embed="rId2"/>
          <a:stretch>
            <a:fillRect/>
          </a:stretch>
        </p:blipFill>
        <p:spPr>
          <a:xfrm>
            <a:off x="1963949" y="275006"/>
            <a:ext cx="7717765" cy="5876669"/>
          </a:xfrm>
          <a:prstGeom prst="rect">
            <a:avLst/>
          </a:prstGeom>
        </p:spPr>
      </p:pic>
    </p:spTree>
    <p:extLst>
      <p:ext uri="{BB962C8B-B14F-4D97-AF65-F5344CB8AC3E}">
        <p14:creationId xmlns:p14="http://schemas.microsoft.com/office/powerpoint/2010/main" val="24863176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p:txBody>
          <a:bodyPr vert="horz" lIns="91440" tIns="457200" rIns="91440" bIns="45720" rtlCol="0" anchor="t">
            <a:noAutofit/>
          </a:bodyPr>
          <a:lstStyle/>
          <a:p>
            <a:pPr marL="0" indent="0">
              <a:lnSpc>
                <a:spcPct val="100000"/>
              </a:lnSpc>
              <a:spcBef>
                <a:spcPts val="0"/>
              </a:spcBef>
              <a:buNone/>
            </a:pPr>
            <a:r>
              <a:rPr lang="en-US" sz="1800" b="1">
                <a:latin typeface="Arial"/>
                <a:cs typeface="Arial"/>
              </a:rPr>
              <a:t>Suggesting changes to documentation or needing clarification</a:t>
            </a:r>
          </a:p>
          <a:p>
            <a:pPr marL="0" lvl="1" indent="-170815">
              <a:lnSpc>
                <a:spcPct val="100000"/>
              </a:lnSpc>
              <a:spcBef>
                <a:spcPts val="0"/>
              </a:spcBef>
            </a:pPr>
            <a:r>
              <a:rPr lang="en-US">
                <a:latin typeface="Arial"/>
                <a:cs typeface="Arial"/>
              </a:rPr>
              <a:t>Create a case with the option</a:t>
            </a:r>
          </a:p>
          <a:p>
            <a:pPr marL="0" lvl="2" indent="-170815">
              <a:lnSpc>
                <a:spcPct val="100000"/>
              </a:lnSpc>
              <a:spcBef>
                <a:spcPts val="0"/>
              </a:spcBef>
            </a:pPr>
            <a:r>
              <a:rPr lang="en-US" sz="1800" b="1">
                <a:solidFill>
                  <a:schemeClr val="accent2"/>
                </a:solidFill>
                <a:latin typeface="Arial"/>
                <a:cs typeface="Arial"/>
              </a:rPr>
              <a:t>Topic: Test Center Request</a:t>
            </a:r>
          </a:p>
          <a:p>
            <a:pPr marL="0" lvl="2" indent="-170815">
              <a:lnSpc>
                <a:spcPct val="100000"/>
              </a:lnSpc>
              <a:spcBef>
                <a:spcPts val="0"/>
              </a:spcBef>
            </a:pPr>
            <a:r>
              <a:rPr lang="en-US" sz="1800" b="1">
                <a:solidFill>
                  <a:schemeClr val="accent2"/>
                </a:solidFill>
                <a:latin typeface="Arial"/>
                <a:cs typeface="Arial"/>
              </a:rPr>
              <a:t>Type: Test center documentation inquiry</a:t>
            </a:r>
          </a:p>
          <a:p>
            <a:pPr marL="0" lvl="1" indent="-170815">
              <a:lnSpc>
                <a:spcPct val="100000"/>
              </a:lnSpc>
              <a:spcBef>
                <a:spcPts val="0"/>
              </a:spcBef>
            </a:pPr>
            <a:r>
              <a:rPr lang="en-US">
                <a:latin typeface="Arial"/>
                <a:cs typeface="Arial"/>
              </a:rPr>
              <a:t>Note the error or discrepancy, outdated information, or policy/procedure that needs clarification</a:t>
            </a:r>
          </a:p>
          <a:p>
            <a:pPr marL="0" lvl="1" indent="-170815">
              <a:lnSpc>
                <a:spcPct val="100000"/>
              </a:lnSpc>
              <a:spcBef>
                <a:spcPts val="0"/>
              </a:spcBef>
            </a:pPr>
            <a:r>
              <a:rPr lang="en-US">
                <a:latin typeface="Arial"/>
                <a:cs typeface="Arial"/>
              </a:rPr>
              <a:t>Suggestions for improving information always helpful</a:t>
            </a:r>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p:txBody>
          <a:bodyPr>
            <a:normAutofit/>
          </a:bodyPr>
          <a:lstStyle/>
          <a:p>
            <a:pPr algn="ctr">
              <a:lnSpc>
                <a:spcPct val="200000"/>
              </a:lnSpc>
            </a:pPr>
            <a:r>
              <a:rPr lang="en-US"/>
              <a:t>Additional Service Direct functions</a:t>
            </a:r>
            <a:endParaRPr lang="en-US" b="1"/>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chor="t">
            <a:normAutofit/>
          </a:bodyPr>
          <a:lstStyle/>
          <a:p>
            <a:pPr marL="0" indent="0">
              <a:lnSpc>
                <a:spcPct val="110000"/>
              </a:lnSpc>
              <a:spcBef>
                <a:spcPts val="0"/>
              </a:spcBef>
              <a:buNone/>
            </a:pPr>
            <a:r>
              <a:rPr lang="en-US" sz="1800" b="1"/>
              <a:t>Ordering Materials</a:t>
            </a:r>
          </a:p>
          <a:p>
            <a:pPr marL="0" indent="-170815">
              <a:lnSpc>
                <a:spcPct val="110000"/>
              </a:lnSpc>
              <a:spcBef>
                <a:spcPts val="0"/>
              </a:spcBef>
            </a:pPr>
            <a:r>
              <a:rPr lang="en-US" sz="1800"/>
              <a:t>Items like erasable </a:t>
            </a:r>
            <a:r>
              <a:rPr lang="en-US" sz="1800" err="1"/>
              <a:t>noteboards</a:t>
            </a:r>
            <a:r>
              <a:rPr lang="en-US" sz="1800"/>
              <a:t> and GED Exhibits need to be requested via a case</a:t>
            </a:r>
          </a:p>
          <a:p>
            <a:pPr marL="0" indent="-170815">
              <a:lnSpc>
                <a:spcPct val="110000"/>
              </a:lnSpc>
              <a:spcBef>
                <a:spcPts val="0"/>
              </a:spcBef>
            </a:pPr>
            <a:r>
              <a:rPr lang="en-US" sz="1800"/>
              <a:t>Create a case and select the options:</a:t>
            </a:r>
          </a:p>
          <a:p>
            <a:pPr marL="0" lvl="1" indent="-170815">
              <a:lnSpc>
                <a:spcPct val="110000"/>
              </a:lnSpc>
              <a:spcBef>
                <a:spcPts val="0"/>
              </a:spcBef>
            </a:pPr>
            <a:r>
              <a:rPr lang="en-US" b="1">
                <a:solidFill>
                  <a:schemeClr val="accent2"/>
                </a:solidFill>
                <a:latin typeface="Arial"/>
                <a:cs typeface="Arial"/>
              </a:rPr>
              <a:t>Topic: Test Center Request</a:t>
            </a:r>
          </a:p>
          <a:p>
            <a:pPr marL="0" lvl="1" indent="-170815">
              <a:lnSpc>
                <a:spcPct val="110000"/>
              </a:lnSpc>
              <a:spcBef>
                <a:spcPts val="0"/>
              </a:spcBef>
            </a:pPr>
            <a:r>
              <a:rPr lang="en-US" b="1">
                <a:solidFill>
                  <a:schemeClr val="accent2"/>
                </a:solidFill>
                <a:latin typeface="Arial"/>
                <a:cs typeface="Arial"/>
              </a:rPr>
              <a:t>Type: Test Center fulfillment</a:t>
            </a:r>
          </a:p>
          <a:p>
            <a:pPr marL="0" indent="-170815">
              <a:lnSpc>
                <a:spcPct val="110000"/>
              </a:lnSpc>
              <a:spcBef>
                <a:spcPts val="0"/>
              </a:spcBef>
            </a:pPr>
            <a:r>
              <a:rPr lang="en-US" sz="1800"/>
              <a:t>Pens cannot be ordered, but should be superfine tip, black, dry erase whiteboard markers</a:t>
            </a: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83</a:t>
            </a:fld>
            <a:endParaRPr lang="en-US"/>
          </a:p>
        </p:txBody>
      </p:sp>
    </p:spTree>
    <p:extLst>
      <p:ext uri="{BB962C8B-B14F-4D97-AF65-F5344CB8AC3E}">
        <p14:creationId xmlns:p14="http://schemas.microsoft.com/office/powerpoint/2010/main" val="11987285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6F1A-E1AC-6A13-6BAC-72BB100242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48D597-620E-4438-A473-FEF82B912404}"/>
              </a:ext>
            </a:extLst>
          </p:cNvPr>
          <p:cNvSpPr>
            <a:spLocks noGrp="1"/>
          </p:cNvSpPr>
          <p:nvPr>
            <p:ph type="title"/>
          </p:nvPr>
        </p:nvSpPr>
        <p:spPr>
          <a:xfrm>
            <a:off x="401443" y="1579275"/>
            <a:ext cx="11270090" cy="2260742"/>
          </a:xfrm>
        </p:spPr>
        <p:txBody>
          <a:bodyPr>
            <a:normAutofit/>
          </a:bodyPr>
          <a:lstStyle/>
          <a:p>
            <a:r>
              <a:rPr lang="en-US" sz="4800" dirty="0">
                <a:latin typeface="Arial"/>
                <a:cs typeface="Arial"/>
              </a:rPr>
              <a:t>GED</a:t>
            </a:r>
            <a:r>
              <a:rPr lang="en-US" sz="4800" baseline="30000" dirty="0">
                <a:latin typeface="Arial"/>
                <a:cs typeface="Arial"/>
              </a:rPr>
              <a:t>®</a:t>
            </a:r>
            <a:r>
              <a:rPr lang="en-US" sz="4800" dirty="0">
                <a:latin typeface="Arial"/>
                <a:cs typeface="Arial"/>
              </a:rPr>
              <a:t> Test Delivery </a:t>
            </a:r>
            <a:br>
              <a:rPr lang="en-US" dirty="0"/>
            </a:br>
            <a:endParaRPr lang="en-US" dirty="0"/>
          </a:p>
        </p:txBody>
      </p:sp>
      <p:sp>
        <p:nvSpPr>
          <p:cNvPr id="6" name="Text Placeholder 5">
            <a:extLst>
              <a:ext uri="{FF2B5EF4-FFF2-40B4-BE49-F238E27FC236}">
                <a16:creationId xmlns:a16="http://schemas.microsoft.com/office/drawing/2014/main" id="{B59240CA-C994-F620-E78B-30B45784BBD4}"/>
              </a:ext>
            </a:extLst>
          </p:cNvPr>
          <p:cNvSpPr>
            <a:spLocks noGrp="1"/>
          </p:cNvSpPr>
          <p:nvPr>
            <p:ph type="body" idx="1"/>
          </p:nvPr>
        </p:nvSpPr>
        <p:spPr>
          <a:xfrm>
            <a:off x="401450" y="3293606"/>
            <a:ext cx="11270090" cy="2260741"/>
          </a:xfrm>
        </p:spPr>
        <p:txBody>
          <a:bodyPr>
            <a:normAutofit/>
          </a:bodyPr>
          <a:lstStyle/>
          <a:p>
            <a:r>
              <a:rPr lang="en-US" dirty="0"/>
              <a:t>CCT and Chromebooks </a:t>
            </a:r>
          </a:p>
          <a:p>
            <a:endParaRPr lang="en-US" dirty="0"/>
          </a:p>
        </p:txBody>
      </p:sp>
      <p:sp>
        <p:nvSpPr>
          <p:cNvPr id="4" name="Slide Number Placeholder 3">
            <a:extLst>
              <a:ext uri="{FF2B5EF4-FFF2-40B4-BE49-F238E27FC236}">
                <a16:creationId xmlns:a16="http://schemas.microsoft.com/office/drawing/2014/main" id="{48ECF2E1-FA20-1024-F9B5-E95FB83A31C2}"/>
              </a:ext>
            </a:extLst>
          </p:cNvPr>
          <p:cNvSpPr>
            <a:spLocks noGrp="1"/>
          </p:cNvSpPr>
          <p:nvPr>
            <p:ph type="sldNum" sz="quarter" idx="10"/>
          </p:nvPr>
        </p:nvSpPr>
        <p:spPr/>
        <p:txBody>
          <a:bodyPr/>
          <a:lstStyle/>
          <a:p>
            <a:fld id="{BAE26A2A-DE5F-EA41-900F-AB5C4F1D9848}" type="slidenum">
              <a:rPr lang="en-US" smtClean="0"/>
              <a:t>84</a:t>
            </a:fld>
            <a:endParaRPr lang="en-US"/>
          </a:p>
        </p:txBody>
      </p:sp>
    </p:spTree>
    <p:extLst>
      <p:ext uri="{BB962C8B-B14F-4D97-AF65-F5344CB8AC3E}">
        <p14:creationId xmlns:p14="http://schemas.microsoft.com/office/powerpoint/2010/main" val="391702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bwMode="auto">
          <a:xfrm>
            <a:off x="2892812" y="1338363"/>
            <a:ext cx="6877912" cy="1154466"/>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numCol="1" anchor="t" anchorCtr="0" compatLnSpc="1">
            <a:prstTxWarp prst="textNoShape">
              <a:avLst/>
            </a:prstTxWarp>
            <a:normAutofit fontScale="90000"/>
          </a:bodyPr>
          <a:lstStyle/>
          <a:p>
            <a:r>
              <a:rPr lang="en-GB" dirty="0"/>
              <a:t>Software Installation: Cloud Computing Technology (CCT) is available for Correctional Facilities</a:t>
            </a:r>
            <a:endParaRPr lang="en-US" dirty="0"/>
          </a:p>
        </p:txBody>
      </p:sp>
      <p:sp>
        <p:nvSpPr>
          <p:cNvPr id="13315" name="Slide Number Placeholder 3"/>
          <p:cNvSpPr>
            <a:spLocks noGrp="1"/>
          </p:cNvSpPr>
          <p:nvPr>
            <p:ph type="sldNum" sz="quarter" idx="12"/>
          </p:nvPr>
        </p:nvSpPr>
        <p:spPr bwMode="auto">
          <a:xfrm>
            <a:off x="2892812" y="5126536"/>
            <a:ext cx="1543050" cy="12266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ormAutofit fontScale="92500"/>
          </a:bodyPr>
          <a:lstStyle>
            <a:lvl1pPr eaLnBrk="0" hangingPunct="0">
              <a:defRPr>
                <a:solidFill>
                  <a:schemeClr val="tx1"/>
                </a:solidFill>
                <a:latin typeface="Arial" charset="0"/>
                <a:ea typeface="ＭＳ Ｐゴシック" charset="0"/>
                <a:cs typeface="ＭＳ Ｐゴシック" charset="0"/>
              </a:defRPr>
            </a:lvl1pPr>
            <a:lvl2pPr marL="417910" indent="-160735" eaLnBrk="0" hangingPunct="0">
              <a:defRPr>
                <a:solidFill>
                  <a:schemeClr val="tx1"/>
                </a:solidFill>
                <a:latin typeface="Arial" charset="0"/>
                <a:ea typeface="ＭＳ Ｐゴシック" charset="0"/>
              </a:defRPr>
            </a:lvl2pPr>
            <a:lvl3pPr marL="642938" indent="-128588" eaLnBrk="0" hangingPunct="0">
              <a:defRPr>
                <a:solidFill>
                  <a:schemeClr val="tx1"/>
                </a:solidFill>
                <a:latin typeface="Arial" charset="0"/>
                <a:ea typeface="ＭＳ Ｐゴシック" charset="0"/>
              </a:defRPr>
            </a:lvl3pPr>
            <a:lvl4pPr marL="900113" indent="-128588" eaLnBrk="0" hangingPunct="0">
              <a:defRPr>
                <a:solidFill>
                  <a:schemeClr val="tx1"/>
                </a:solidFill>
                <a:latin typeface="Arial" charset="0"/>
                <a:ea typeface="ＭＳ Ｐゴシック" charset="0"/>
              </a:defRPr>
            </a:lvl4pPr>
            <a:lvl5pPr marL="1157288" indent="-128588" eaLnBrk="0" hangingPunct="0">
              <a:defRPr>
                <a:solidFill>
                  <a:schemeClr val="tx1"/>
                </a:solidFill>
                <a:latin typeface="Arial" charset="0"/>
                <a:ea typeface="ＭＳ Ｐゴシック" charset="0"/>
              </a:defRPr>
            </a:lvl5pPr>
            <a:lvl6pPr marL="1414463" indent="-128588" eaLnBrk="0" fontAlgn="base" hangingPunct="0">
              <a:spcBef>
                <a:spcPct val="0"/>
              </a:spcBef>
              <a:spcAft>
                <a:spcPct val="0"/>
              </a:spcAft>
              <a:defRPr>
                <a:solidFill>
                  <a:schemeClr val="tx1"/>
                </a:solidFill>
                <a:latin typeface="Arial" charset="0"/>
                <a:ea typeface="ＭＳ Ｐゴシック" charset="0"/>
              </a:defRPr>
            </a:lvl6pPr>
            <a:lvl7pPr marL="1671638" indent="-128588" eaLnBrk="0" fontAlgn="base" hangingPunct="0">
              <a:spcBef>
                <a:spcPct val="0"/>
              </a:spcBef>
              <a:spcAft>
                <a:spcPct val="0"/>
              </a:spcAft>
              <a:defRPr>
                <a:solidFill>
                  <a:schemeClr val="tx1"/>
                </a:solidFill>
                <a:latin typeface="Arial" charset="0"/>
                <a:ea typeface="ＭＳ Ｐゴシック" charset="0"/>
              </a:defRPr>
            </a:lvl7pPr>
            <a:lvl8pPr marL="1928813" indent="-128588" eaLnBrk="0" fontAlgn="base" hangingPunct="0">
              <a:spcBef>
                <a:spcPct val="0"/>
              </a:spcBef>
              <a:spcAft>
                <a:spcPct val="0"/>
              </a:spcAft>
              <a:defRPr>
                <a:solidFill>
                  <a:schemeClr val="tx1"/>
                </a:solidFill>
                <a:latin typeface="Arial" charset="0"/>
                <a:ea typeface="ＭＳ Ｐゴシック" charset="0"/>
              </a:defRPr>
            </a:lvl8pPr>
            <a:lvl9pPr marL="2185988" indent="-128588"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338"/>
              </a:spcAft>
            </a:pPr>
            <a:fld id="{C83C5F84-6D5C-CC41-9BD0-D789A9D0C29A}" type="slidenum">
              <a:rPr lang="en-US">
                <a:solidFill>
                  <a:schemeClr val="bg2">
                    <a:lumMod val="75000"/>
                  </a:schemeClr>
                </a:solidFill>
              </a:rPr>
              <a:pPr eaLnBrk="1" hangingPunct="1">
                <a:spcAft>
                  <a:spcPts val="338"/>
                </a:spcAft>
              </a:pPr>
              <a:t>85</a:t>
            </a:fld>
            <a:endParaRPr lang="en-US">
              <a:solidFill>
                <a:schemeClr val="bg2">
                  <a:lumMod val="75000"/>
                </a:schemeClr>
              </a:solidFill>
            </a:endParaRPr>
          </a:p>
        </p:txBody>
      </p:sp>
      <p:graphicFrame>
        <p:nvGraphicFramePr>
          <p:cNvPr id="3" name="Content Placeholder 2">
            <a:extLst>
              <a:ext uri="{FF2B5EF4-FFF2-40B4-BE49-F238E27FC236}">
                <a16:creationId xmlns:a16="http://schemas.microsoft.com/office/drawing/2014/main" id="{D00E1AB0-4A2D-5EC3-D887-3E6F18F9A5D9}"/>
              </a:ext>
            </a:extLst>
          </p:cNvPr>
          <p:cNvGraphicFramePr>
            <a:graphicFrameLocks noGrp="1"/>
          </p:cNvGraphicFramePr>
          <p:nvPr>
            <p:ph idx="1"/>
            <p:extLst>
              <p:ext uri="{D42A27DB-BD31-4B8C-83A1-F6EECF244321}">
                <p14:modId xmlns:p14="http://schemas.microsoft.com/office/powerpoint/2010/main" val="3372184129"/>
              </p:ext>
            </p:extLst>
          </p:nvPr>
        </p:nvGraphicFramePr>
        <p:xfrm>
          <a:off x="2892813" y="2785261"/>
          <a:ext cx="6385467" cy="3016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5089152"/>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FC87F5A-0409-9AE9-69F5-18F25E0DB575}"/>
              </a:ext>
            </a:extLst>
          </p:cNvPr>
          <p:cNvSpPr>
            <a:spLocks noGrp="1"/>
          </p:cNvSpPr>
          <p:nvPr>
            <p:ph sz="quarter" idx="14"/>
          </p:nvPr>
        </p:nvSpPr>
        <p:spPr/>
        <p:txBody>
          <a:bodyPr>
            <a:normAutofit fontScale="55000" lnSpcReduction="20000"/>
          </a:bodyPr>
          <a:lstStyle/>
          <a:p>
            <a:endParaRPr lang="en-US"/>
          </a:p>
        </p:txBody>
      </p:sp>
      <p:sp>
        <p:nvSpPr>
          <p:cNvPr id="9" name="Content Placeholder 8">
            <a:extLst>
              <a:ext uri="{FF2B5EF4-FFF2-40B4-BE49-F238E27FC236}">
                <a16:creationId xmlns:a16="http://schemas.microsoft.com/office/drawing/2014/main" id="{79134CB8-5D44-8DD9-ABCD-8F843E1E6551}"/>
              </a:ext>
            </a:extLst>
          </p:cNvPr>
          <p:cNvSpPr>
            <a:spLocks noGrp="1"/>
          </p:cNvSpPr>
          <p:nvPr>
            <p:ph sz="quarter" idx="15"/>
          </p:nvPr>
        </p:nvSpPr>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6E97023E-B8BC-0B7C-3A53-79EE12E5580D}"/>
              </a:ext>
            </a:extLst>
          </p:cNvPr>
          <p:cNvSpPr>
            <a:spLocks noGrp="1"/>
          </p:cNvSpPr>
          <p:nvPr>
            <p:ph sz="half" idx="13"/>
          </p:nvPr>
        </p:nvSpPr>
        <p:spPr/>
        <p:txBody>
          <a:bodyPr>
            <a:normAutofit/>
          </a:bodyPr>
          <a:lstStyle/>
          <a:p>
            <a:pPr marL="0" indent="0">
              <a:buNone/>
            </a:pPr>
            <a:r>
              <a:rPr lang="en-US" sz="1600" b="1" u="sng"/>
              <a:t>Cloud Computing Technology (CCT</a:t>
            </a:r>
            <a:r>
              <a:rPr lang="en-US" sz="1600"/>
              <a:t>)</a:t>
            </a:r>
          </a:p>
          <a:p>
            <a:pPr marL="0" indent="0">
              <a:buNone/>
            </a:pPr>
            <a:r>
              <a:rPr lang="en-GB" sz="1600"/>
              <a:t>CCT software delivers the GED test with some advantages over the standard software install. </a:t>
            </a:r>
          </a:p>
          <a:p>
            <a:r>
              <a:rPr lang="en-GB" sz="1600"/>
              <a:t>CCT software install is faster to install than the standard software</a:t>
            </a:r>
          </a:p>
          <a:p>
            <a:r>
              <a:rPr lang="en-GB" sz="1600"/>
              <a:t>CCT eliminates the need for a server in large testing </a:t>
            </a:r>
            <a:r>
              <a:rPr lang="en-GB" sz="1600" err="1"/>
              <a:t>centers</a:t>
            </a:r>
            <a:r>
              <a:rPr lang="en-GB" sz="1600"/>
              <a:t> with 15 or more computers. CCT functions as the server. </a:t>
            </a:r>
          </a:p>
          <a:p>
            <a:r>
              <a:rPr lang="en-GB" sz="1600"/>
              <a:t>No periodic software updates for you as the test </a:t>
            </a:r>
            <a:r>
              <a:rPr lang="en-GB" sz="1600" err="1"/>
              <a:t>center</a:t>
            </a:r>
            <a:r>
              <a:rPr lang="en-GB" sz="1600"/>
              <a:t> to do. Software updates are handled via the cloud. </a:t>
            </a:r>
          </a:p>
          <a:p>
            <a:r>
              <a:rPr lang="en-GB" sz="1600"/>
              <a:t>Requires internet connectivity that is stable and reliable </a:t>
            </a:r>
          </a:p>
          <a:p>
            <a:pPr marL="0" indent="0">
              <a:buNone/>
            </a:pPr>
            <a:endParaRPr lang="en-US"/>
          </a:p>
        </p:txBody>
      </p:sp>
      <p:sp>
        <p:nvSpPr>
          <p:cNvPr id="5" name="Title 4">
            <a:extLst>
              <a:ext uri="{FF2B5EF4-FFF2-40B4-BE49-F238E27FC236}">
                <a16:creationId xmlns:a16="http://schemas.microsoft.com/office/drawing/2014/main" id="{CC36D0D9-C545-D2DE-8AE6-6E786378F66C}"/>
              </a:ext>
            </a:extLst>
          </p:cNvPr>
          <p:cNvSpPr>
            <a:spLocks noGrp="1"/>
          </p:cNvSpPr>
          <p:nvPr>
            <p:ph type="title"/>
          </p:nvPr>
        </p:nvSpPr>
        <p:spPr/>
        <p:txBody>
          <a:bodyPr/>
          <a:lstStyle/>
          <a:p>
            <a:r>
              <a:rPr lang="en-US"/>
              <a:t>Standard Software vs CCT (Cloud) </a:t>
            </a:r>
          </a:p>
        </p:txBody>
      </p:sp>
      <p:sp>
        <p:nvSpPr>
          <p:cNvPr id="6" name="Content Placeholder 5">
            <a:extLst>
              <a:ext uri="{FF2B5EF4-FFF2-40B4-BE49-F238E27FC236}">
                <a16:creationId xmlns:a16="http://schemas.microsoft.com/office/drawing/2014/main" id="{4D9751BC-6487-AA1D-3FD6-8993CBB6879B}"/>
              </a:ext>
            </a:extLst>
          </p:cNvPr>
          <p:cNvSpPr>
            <a:spLocks noGrp="1"/>
          </p:cNvSpPr>
          <p:nvPr>
            <p:ph sz="half" idx="1"/>
          </p:nvPr>
        </p:nvSpPr>
        <p:spPr/>
        <p:txBody>
          <a:bodyPr>
            <a:normAutofit/>
          </a:bodyPr>
          <a:lstStyle/>
          <a:p>
            <a:pPr marL="0" indent="0">
              <a:buNone/>
            </a:pPr>
            <a:r>
              <a:rPr lang="en-US" sz="1600" b="1" u="sng"/>
              <a:t>Standard Software</a:t>
            </a:r>
          </a:p>
          <a:p>
            <a:r>
              <a:rPr lang="en-GB" sz="1600"/>
              <a:t>Allows test delivery in an offline manner, i.e. student is testing on a computer, but the computer does not need to be internet connected. </a:t>
            </a:r>
          </a:p>
          <a:p>
            <a:r>
              <a:rPr lang="en-GB" sz="1600"/>
              <a:t>The test administrator computer will need to connect to the internet on test day in order to download/upload the exams. </a:t>
            </a:r>
          </a:p>
          <a:p>
            <a:r>
              <a:rPr lang="en-GB" sz="1600"/>
              <a:t>Once the software is installed there are periodic software updates you will need to run over time in order to keep the software up to date and secure. </a:t>
            </a:r>
          </a:p>
          <a:p>
            <a:endParaRPr lang="en-US"/>
          </a:p>
        </p:txBody>
      </p:sp>
      <p:sp>
        <p:nvSpPr>
          <p:cNvPr id="4" name="Slide Number Placeholder 3">
            <a:extLst>
              <a:ext uri="{FF2B5EF4-FFF2-40B4-BE49-F238E27FC236}">
                <a16:creationId xmlns:a16="http://schemas.microsoft.com/office/drawing/2014/main" id="{0ED62850-9D1D-7F67-B176-B0AD6F4C02EA}"/>
              </a:ext>
            </a:extLst>
          </p:cNvPr>
          <p:cNvSpPr>
            <a:spLocks noGrp="1"/>
          </p:cNvSpPr>
          <p:nvPr>
            <p:ph type="sldNum" sz="quarter" idx="12"/>
          </p:nvPr>
        </p:nvSpPr>
        <p:spPr/>
        <p:txBody>
          <a:bodyPr/>
          <a:lstStyle/>
          <a:p>
            <a:fld id="{BAE26A2A-DE5F-EA41-900F-AB5C4F1D9848}" type="slidenum">
              <a:rPr lang="en-US" smtClean="0"/>
              <a:t>86</a:t>
            </a:fld>
            <a:endParaRPr lang="en-US"/>
          </a:p>
        </p:txBody>
      </p:sp>
    </p:spTree>
    <p:extLst>
      <p:ext uri="{BB962C8B-B14F-4D97-AF65-F5344CB8AC3E}">
        <p14:creationId xmlns:p14="http://schemas.microsoft.com/office/powerpoint/2010/main" val="20315062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728B58-19FD-23C3-B93D-205E9C02E5B9}"/>
              </a:ext>
            </a:extLst>
          </p:cNvPr>
          <p:cNvSpPr>
            <a:spLocks noGrp="1"/>
          </p:cNvSpPr>
          <p:nvPr>
            <p:ph type="title"/>
          </p:nvPr>
        </p:nvSpPr>
        <p:spPr/>
        <p:txBody>
          <a:bodyPr/>
          <a:lstStyle/>
          <a:p>
            <a:r>
              <a:rPr lang="en-US"/>
              <a:t>CCT Delivery </a:t>
            </a:r>
          </a:p>
        </p:txBody>
      </p:sp>
      <p:sp>
        <p:nvSpPr>
          <p:cNvPr id="9" name="Text Placeholder 8">
            <a:extLst>
              <a:ext uri="{FF2B5EF4-FFF2-40B4-BE49-F238E27FC236}">
                <a16:creationId xmlns:a16="http://schemas.microsoft.com/office/drawing/2014/main" id="{C59018F4-C7C9-7FFB-A49B-C529C17FAC13}"/>
              </a:ext>
            </a:extLst>
          </p:cNvPr>
          <p:cNvSpPr>
            <a:spLocks noGrp="1"/>
          </p:cNvSpPr>
          <p:nvPr>
            <p:ph type="body" idx="1"/>
          </p:nvPr>
        </p:nvSpPr>
        <p:spPr/>
        <p:txBody>
          <a:bodyPr vert="horz" lIns="91440" tIns="45720" rIns="91440" bIns="45720" rtlCol="0" anchor="t">
            <a:normAutofit/>
          </a:bodyPr>
          <a:lstStyle/>
          <a:p>
            <a:pPr marL="170815" indent="-170815"/>
            <a:r>
              <a:rPr lang="en-US" dirty="0">
                <a:latin typeface="Arial"/>
                <a:cs typeface="Arial"/>
              </a:rPr>
              <a:t>We are delivering the GED</a:t>
            </a:r>
            <a:r>
              <a:rPr lang="en-US" baseline="30000" dirty="0">
                <a:latin typeface="Arial"/>
                <a:cs typeface="Arial"/>
              </a:rPr>
              <a:t>®</a:t>
            </a:r>
            <a:r>
              <a:rPr lang="en-US" dirty="0">
                <a:latin typeface="Arial"/>
                <a:cs typeface="Arial"/>
              </a:rPr>
              <a:t> test via the CCT software at 50-60 GED</a:t>
            </a:r>
            <a:r>
              <a:rPr lang="en-US" baseline="30000" dirty="0">
                <a:latin typeface="Arial"/>
                <a:cs typeface="Arial"/>
              </a:rPr>
              <a:t>®</a:t>
            </a:r>
            <a:r>
              <a:rPr lang="en-US" dirty="0">
                <a:latin typeface="Arial"/>
                <a:cs typeface="Arial"/>
              </a:rPr>
              <a:t> testing sites across the U.S. </a:t>
            </a:r>
            <a:endParaRPr lang="en-US">
              <a:latin typeface="Arial"/>
              <a:cs typeface="Arial"/>
            </a:endParaRPr>
          </a:p>
          <a:p>
            <a:pPr marL="170815" indent="-170815"/>
            <a:r>
              <a:rPr lang="en-US" dirty="0">
                <a:latin typeface="Arial"/>
                <a:cs typeface="Arial"/>
              </a:rPr>
              <a:t>There are correctional facilities in 7-8 states delivering via CCT. </a:t>
            </a:r>
          </a:p>
          <a:p>
            <a:pPr marL="170815" indent="-170815"/>
            <a:r>
              <a:rPr lang="en-US" dirty="0">
                <a:latin typeface="Arial"/>
                <a:cs typeface="Arial"/>
              </a:rPr>
              <a:t>Feedback from test administrators regarding test delivery via CCT has been positive. </a:t>
            </a:r>
          </a:p>
          <a:p>
            <a:pPr marL="170815" indent="-170815"/>
            <a:r>
              <a:rPr lang="en-US" dirty="0">
                <a:latin typeface="Arial"/>
                <a:cs typeface="Arial"/>
              </a:rPr>
              <a:t>If you are aware of correctional facilities in your state experiencing consistent technical issues contact your GEDTS SRM to discuss a possible transitional to CCT. </a:t>
            </a:r>
          </a:p>
          <a:p>
            <a:pPr marL="170815" indent="-170815"/>
            <a:r>
              <a:rPr lang="en-US" sz="1350" b="1" i="1" dirty="0">
                <a:latin typeface="Arial"/>
                <a:cs typeface="Arial"/>
              </a:rPr>
              <a:t>Remember, CCT </a:t>
            </a:r>
            <a:r>
              <a:rPr lang="en-GB" sz="1350" b="1" i="1" dirty="0">
                <a:latin typeface="Arial"/>
                <a:cs typeface="Arial"/>
              </a:rPr>
              <a:t>requires internet connectivity that is stable and reliable </a:t>
            </a:r>
          </a:p>
          <a:p>
            <a:pPr marL="170815" indent="-170815"/>
            <a:endParaRPr lang="en-US" dirty="0"/>
          </a:p>
          <a:p>
            <a:pPr marL="170815" indent="-170815"/>
            <a:endParaRPr lang="en-US" dirty="0"/>
          </a:p>
        </p:txBody>
      </p:sp>
      <p:sp>
        <p:nvSpPr>
          <p:cNvPr id="7" name="Slide Number Placeholder 6">
            <a:extLst>
              <a:ext uri="{FF2B5EF4-FFF2-40B4-BE49-F238E27FC236}">
                <a16:creationId xmlns:a16="http://schemas.microsoft.com/office/drawing/2014/main" id="{0FCC5A11-BF20-1568-22F3-EA47DD478F3D}"/>
              </a:ext>
            </a:extLst>
          </p:cNvPr>
          <p:cNvSpPr>
            <a:spLocks noGrp="1"/>
          </p:cNvSpPr>
          <p:nvPr>
            <p:ph type="sldNum" idx="12"/>
          </p:nvPr>
        </p:nvSpPr>
        <p:spPr/>
        <p:txBody>
          <a:bodyPr/>
          <a:lstStyle/>
          <a:p>
            <a:fld id="{BAE26A2A-DE5F-EA41-900F-AB5C4F1D9848}" type="slidenum">
              <a:rPr lang="en-US" smtClean="0"/>
              <a:t>87</a:t>
            </a:fld>
            <a:endParaRPr lang="en-US"/>
          </a:p>
        </p:txBody>
      </p:sp>
    </p:spTree>
    <p:extLst>
      <p:ext uri="{BB962C8B-B14F-4D97-AF65-F5344CB8AC3E}">
        <p14:creationId xmlns:p14="http://schemas.microsoft.com/office/powerpoint/2010/main" val="4135433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D803A-2296-7EE3-7072-F74E7DF7DF2F}"/>
              </a:ext>
            </a:extLst>
          </p:cNvPr>
          <p:cNvSpPr>
            <a:spLocks noGrp="1"/>
          </p:cNvSpPr>
          <p:nvPr>
            <p:ph type="title"/>
          </p:nvPr>
        </p:nvSpPr>
        <p:spPr/>
        <p:txBody>
          <a:bodyPr>
            <a:normAutofit/>
          </a:bodyPr>
          <a:lstStyle/>
          <a:p>
            <a:r>
              <a:rPr lang="en-US" sz="3600" dirty="0"/>
              <a:t>Delivering </a:t>
            </a:r>
            <a:r>
              <a:rPr lang="en-US" altLang="en-US" sz="3600" dirty="0"/>
              <a:t>GED</a:t>
            </a:r>
            <a:r>
              <a:rPr lang="en-US" altLang="en-US" sz="3600" baseline="30000" dirty="0"/>
              <a:t>®</a:t>
            </a:r>
            <a:r>
              <a:rPr lang="en-US" sz="3600" dirty="0"/>
              <a:t> Tests on Chromebooks in Correctional Facilities?</a:t>
            </a:r>
          </a:p>
        </p:txBody>
      </p:sp>
      <p:graphicFrame>
        <p:nvGraphicFramePr>
          <p:cNvPr id="5" name="Content Placeholder 4">
            <a:extLst>
              <a:ext uri="{FF2B5EF4-FFF2-40B4-BE49-F238E27FC236}">
                <a16:creationId xmlns:a16="http://schemas.microsoft.com/office/drawing/2014/main" id="{8E823300-8B82-BEF9-6577-E203B3025D79}"/>
              </a:ext>
            </a:extLst>
          </p:cNvPr>
          <p:cNvGraphicFramePr>
            <a:graphicFrameLocks noGrp="1"/>
          </p:cNvGraphicFramePr>
          <p:nvPr>
            <p:ph sz="quarter" idx="16"/>
            <p:extLst>
              <p:ext uri="{D42A27DB-BD31-4B8C-83A1-F6EECF244321}">
                <p14:modId xmlns:p14="http://schemas.microsoft.com/office/powerpoint/2010/main" val="917416571"/>
              </p:ext>
            </p:extLst>
          </p:nvPr>
        </p:nvGraphicFramePr>
        <p:xfrm>
          <a:off x="5682503" y="2569229"/>
          <a:ext cx="3672870" cy="1038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4443BEB-6470-6C3E-EC12-A559FEADAE46}"/>
              </a:ext>
            </a:extLst>
          </p:cNvPr>
          <p:cNvSpPr>
            <a:spLocks noGrp="1"/>
          </p:cNvSpPr>
          <p:nvPr>
            <p:ph type="sldNum" sz="quarter" idx="15"/>
          </p:nvPr>
        </p:nvSpPr>
        <p:spPr/>
        <p:txBody>
          <a:bodyPr/>
          <a:lstStyle/>
          <a:p>
            <a:pPr>
              <a:defRPr/>
            </a:pPr>
            <a:fld id="{EEAC2BAD-9516-2B47-9900-7FC05ED2F002}" type="slidenum">
              <a:rPr lang="en-US" smtClean="0"/>
              <a:pPr>
                <a:defRPr/>
              </a:pPr>
              <a:t>88</a:t>
            </a:fld>
            <a:endParaRPr lang="en-US"/>
          </a:p>
        </p:txBody>
      </p:sp>
      <p:pic>
        <p:nvPicPr>
          <p:cNvPr id="3074" name="Picture 2" descr="Software Testing Company | Software Testing and QA Services">
            <a:extLst>
              <a:ext uri="{FF2B5EF4-FFF2-40B4-BE49-F238E27FC236}">
                <a16:creationId xmlns:a16="http://schemas.microsoft.com/office/drawing/2014/main" id="{0AFF9043-2E63-EA85-1563-2CBDFD9E2B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013" y="2719933"/>
            <a:ext cx="3564382" cy="220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034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3E62B9-ECA4-019C-038C-614D63B26816}"/>
              </a:ext>
            </a:extLst>
          </p:cNvPr>
          <p:cNvSpPr>
            <a:spLocks noGrp="1"/>
          </p:cNvSpPr>
          <p:nvPr>
            <p:ph sz="half" idx="13"/>
          </p:nvPr>
        </p:nvSpPr>
        <p:spPr/>
        <p:txBody>
          <a:bodyPr>
            <a:normAutofit/>
          </a:bodyPr>
          <a:lstStyle/>
          <a:p>
            <a:r>
              <a:rPr lang="en-US" sz="2000"/>
              <a:t>Correctional facilities in other states are looking into this delivery option.  </a:t>
            </a:r>
          </a:p>
          <a:p>
            <a:r>
              <a:rPr lang="en-US" sz="2000"/>
              <a:t>Delivering on Chromebooks is only available to correctional test centers. </a:t>
            </a:r>
          </a:p>
        </p:txBody>
      </p:sp>
      <p:sp>
        <p:nvSpPr>
          <p:cNvPr id="5" name="Title 4">
            <a:extLst>
              <a:ext uri="{FF2B5EF4-FFF2-40B4-BE49-F238E27FC236}">
                <a16:creationId xmlns:a16="http://schemas.microsoft.com/office/drawing/2014/main" id="{8EE5660C-8800-DFF8-E688-E68E14484FD1}"/>
              </a:ext>
            </a:extLst>
          </p:cNvPr>
          <p:cNvSpPr>
            <a:spLocks noGrp="1"/>
          </p:cNvSpPr>
          <p:nvPr>
            <p:ph type="title"/>
          </p:nvPr>
        </p:nvSpPr>
        <p:spPr/>
        <p:txBody>
          <a:bodyPr/>
          <a:lstStyle/>
          <a:p>
            <a:r>
              <a:rPr lang="en-US" dirty="0">
                <a:latin typeface="Arial"/>
                <a:cs typeface="Arial"/>
              </a:rPr>
              <a:t>GED</a:t>
            </a:r>
            <a:r>
              <a:rPr lang="en-US" baseline="30000" dirty="0">
                <a:latin typeface="Arial"/>
                <a:cs typeface="Arial"/>
              </a:rPr>
              <a:t>®</a:t>
            </a:r>
            <a:r>
              <a:rPr lang="en-US" dirty="0">
                <a:latin typeface="Arial"/>
                <a:cs typeface="Arial"/>
              </a:rPr>
              <a:t> Test Delivery on Chromebooks </a:t>
            </a:r>
          </a:p>
        </p:txBody>
      </p:sp>
      <p:sp>
        <p:nvSpPr>
          <p:cNvPr id="6" name="Content Placeholder 5">
            <a:extLst>
              <a:ext uri="{FF2B5EF4-FFF2-40B4-BE49-F238E27FC236}">
                <a16:creationId xmlns:a16="http://schemas.microsoft.com/office/drawing/2014/main" id="{63CB709B-FB2B-705F-0419-F6090DE2BFC7}"/>
              </a:ext>
            </a:extLst>
          </p:cNvPr>
          <p:cNvSpPr>
            <a:spLocks noGrp="1"/>
          </p:cNvSpPr>
          <p:nvPr>
            <p:ph sz="half" idx="1"/>
          </p:nvPr>
        </p:nvSpPr>
        <p:spPr/>
        <p:txBody>
          <a:bodyPr>
            <a:normAutofit/>
          </a:bodyPr>
          <a:lstStyle/>
          <a:p>
            <a:r>
              <a:rPr lang="en-US" sz="2000"/>
              <a:t>Michigan DOC and Ohio DOC are now  delivering GED tests on Chromebooks  This is a significant milestone. </a:t>
            </a:r>
          </a:p>
          <a:p>
            <a:r>
              <a:rPr lang="en-US" sz="2000"/>
              <a:t>There has been, and continues to be, a major effort by MI DOC/OH DOC staff to make this happen along with Pearson VUE IT staff. </a:t>
            </a:r>
          </a:p>
        </p:txBody>
      </p:sp>
      <p:sp>
        <p:nvSpPr>
          <p:cNvPr id="4" name="Slide Number Placeholder 3">
            <a:extLst>
              <a:ext uri="{FF2B5EF4-FFF2-40B4-BE49-F238E27FC236}">
                <a16:creationId xmlns:a16="http://schemas.microsoft.com/office/drawing/2014/main" id="{3C4C8F8A-0D0F-123F-F39C-9BCACC566591}"/>
              </a:ext>
            </a:extLst>
          </p:cNvPr>
          <p:cNvSpPr>
            <a:spLocks noGrp="1"/>
          </p:cNvSpPr>
          <p:nvPr>
            <p:ph type="sldNum" sz="quarter" idx="12"/>
          </p:nvPr>
        </p:nvSpPr>
        <p:spPr/>
        <p:txBody>
          <a:bodyPr/>
          <a:lstStyle/>
          <a:p>
            <a:pPr>
              <a:defRPr/>
            </a:pPr>
            <a:fld id="{EEAC2BAD-9516-2B47-9900-7FC05ED2F002}" type="slidenum">
              <a:rPr lang="en-US" smtClean="0"/>
              <a:pPr>
                <a:defRPr/>
              </a:pPr>
              <a:t>89</a:t>
            </a:fld>
            <a:endParaRPr lang="en-US"/>
          </a:p>
        </p:txBody>
      </p:sp>
    </p:spTree>
    <p:extLst>
      <p:ext uri="{BB962C8B-B14F-4D97-AF65-F5344CB8AC3E}">
        <p14:creationId xmlns:p14="http://schemas.microsoft.com/office/powerpoint/2010/main" val="20308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20B89E2-C4E2-4763-9970-A7196DD55FE9}"/>
              </a:ext>
            </a:extLst>
          </p:cNvPr>
          <p:cNvSpPr>
            <a:spLocks noGrp="1"/>
          </p:cNvSpPr>
          <p:nvPr>
            <p:ph sz="half" idx="13"/>
          </p:nvPr>
        </p:nvSpPr>
        <p:spPr>
          <a:xfrm>
            <a:off x="6215875" y="2042066"/>
            <a:ext cx="3877056" cy="3915376"/>
          </a:xfrm>
          <a:ln w="3175"/>
        </p:spPr>
        <p:txBody>
          <a:bodyPr vert="horz" lIns="91440" tIns="91440" rIns="91440" bIns="91440" rtlCol="0">
            <a:noAutofit/>
          </a:bodyPr>
          <a:lstStyle/>
          <a:p>
            <a:pPr marL="0" indent="0">
              <a:spcBef>
                <a:spcPts val="600"/>
              </a:spcBef>
              <a:buNone/>
            </a:pPr>
            <a:r>
              <a:rPr lang="en-US" sz="2000"/>
              <a:t>Approximately 17% of GED testing in the U.S. occurs in the correctional setting. </a:t>
            </a:r>
          </a:p>
          <a:p>
            <a:pPr marL="0" indent="0">
              <a:spcBef>
                <a:spcPts val="600"/>
              </a:spcBef>
              <a:buNone/>
            </a:pPr>
            <a:endParaRPr lang="en-US" sz="2000"/>
          </a:p>
          <a:p>
            <a:pPr marL="0" indent="0">
              <a:spcBef>
                <a:spcPts val="600"/>
              </a:spcBef>
              <a:buNone/>
            </a:pPr>
            <a:r>
              <a:rPr lang="en-US" sz="2000"/>
              <a:t>We launched our first ever GED</a:t>
            </a:r>
            <a:r>
              <a:rPr lang="en-US" sz="2000" baseline="30000"/>
              <a:t>®</a:t>
            </a:r>
            <a:r>
              <a:rPr lang="en-US" sz="2000"/>
              <a:t> app!  </a:t>
            </a:r>
          </a:p>
          <a:p>
            <a:pPr marL="0" indent="0">
              <a:spcBef>
                <a:spcPts val="600"/>
              </a:spcBef>
              <a:buNone/>
            </a:pPr>
            <a:endParaRPr lang="en-US"/>
          </a:p>
        </p:txBody>
      </p:sp>
      <p:sp>
        <p:nvSpPr>
          <p:cNvPr id="5" name="Title 4">
            <a:extLst>
              <a:ext uri="{FF2B5EF4-FFF2-40B4-BE49-F238E27FC236}">
                <a16:creationId xmlns:a16="http://schemas.microsoft.com/office/drawing/2014/main" id="{EBE105A8-E7E2-4C34-A83B-61927C1A62FF}"/>
              </a:ext>
            </a:extLst>
          </p:cNvPr>
          <p:cNvSpPr>
            <a:spLocks noGrp="1"/>
          </p:cNvSpPr>
          <p:nvPr>
            <p:ph type="title"/>
          </p:nvPr>
        </p:nvSpPr>
        <p:spPr/>
        <p:txBody>
          <a:bodyPr/>
          <a:lstStyle/>
          <a:p>
            <a:r>
              <a:rPr lang="en-GB"/>
              <a:t>GED Testing Service National News </a:t>
            </a:r>
            <a:endParaRPr lang="en-US"/>
          </a:p>
        </p:txBody>
      </p:sp>
      <p:sp>
        <p:nvSpPr>
          <p:cNvPr id="4" name="Slide Number Placeholder 3">
            <a:extLst>
              <a:ext uri="{FF2B5EF4-FFF2-40B4-BE49-F238E27FC236}">
                <a16:creationId xmlns:a16="http://schemas.microsoft.com/office/drawing/2014/main" id="{637515A7-D446-456A-9C1E-B253C56B9A57}"/>
              </a:ext>
            </a:extLst>
          </p:cNvPr>
          <p:cNvSpPr>
            <a:spLocks noGrp="1"/>
          </p:cNvSpPr>
          <p:nvPr>
            <p:ph type="sldNum" sz="quarter" idx="12"/>
          </p:nvPr>
        </p:nvSpPr>
        <p:spPr/>
        <p:txBody>
          <a:bodyPr/>
          <a:lstStyle/>
          <a:p>
            <a:fld id="{BAE26A2A-DE5F-EA41-900F-AB5C4F1D9848}" type="slidenum">
              <a:rPr lang="en-US" smtClean="0"/>
              <a:pPr/>
              <a:t>9</a:t>
            </a:fld>
            <a:endParaRPr lang="en-US"/>
          </a:p>
        </p:txBody>
      </p:sp>
      <p:sp>
        <p:nvSpPr>
          <p:cNvPr id="9" name="Content Placeholder 6">
            <a:extLst>
              <a:ext uri="{FF2B5EF4-FFF2-40B4-BE49-F238E27FC236}">
                <a16:creationId xmlns:a16="http://schemas.microsoft.com/office/drawing/2014/main" id="{3862A2A8-BAF9-41D8-96CB-0D19443D6E37}"/>
              </a:ext>
            </a:extLst>
          </p:cNvPr>
          <p:cNvSpPr txBox="1">
            <a:spLocks/>
          </p:cNvSpPr>
          <p:nvPr/>
        </p:nvSpPr>
        <p:spPr>
          <a:xfrm>
            <a:off x="2005825" y="2042066"/>
            <a:ext cx="3877056" cy="3915376"/>
          </a:xfrm>
          <a:prstGeom prst="rect">
            <a:avLst/>
          </a:prstGeom>
          <a:noFill/>
          <a:ln w="3175">
            <a:solidFill>
              <a:schemeClr val="accent1">
                <a:shade val="50000"/>
              </a:schemeClr>
            </a:solidFill>
          </a:ln>
        </p:spPr>
        <p:txBody>
          <a:bodyPr spcFirstLastPara="1" wrap="square" lIns="91440" tIns="91440" rIns="91440" bIns="91440" anchor="t" anchorCtr="0">
            <a:noAutofit/>
          </a:bodyPr>
          <a:lstStyle>
            <a:defPPr marR="0" lvl="0" algn="l" rtl="0">
              <a:lnSpc>
                <a:spcPct val="100000"/>
              </a:lnSpc>
              <a:spcBef>
                <a:spcPts val="0"/>
              </a:spcBef>
              <a:spcAft>
                <a:spcPts val="0"/>
              </a:spcAft>
            </a:defPPr>
            <a:lvl1pPr marL="457200" marR="0" lvl="0" indent="-385762" algn="l" rtl="0">
              <a:lnSpc>
                <a:spcPct val="90000"/>
              </a:lnSpc>
              <a:spcBef>
                <a:spcPts val="750"/>
              </a:spcBef>
              <a:spcAft>
                <a:spcPts val="0"/>
              </a:spcAft>
              <a:buClr>
                <a:srgbClr val="AEABAB"/>
              </a:buClr>
              <a:buSzPts val="2475"/>
              <a:buFont typeface="Arial"/>
              <a:buChar char="•"/>
              <a:defRPr sz="19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80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50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35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71438" indent="0">
              <a:spcBef>
                <a:spcPts val="600"/>
              </a:spcBef>
              <a:buNone/>
            </a:pPr>
            <a:r>
              <a:rPr lang="en-US"/>
              <a:t>The GED® test is offered in 48 U.S. states, DC and internationally. </a:t>
            </a:r>
          </a:p>
          <a:p>
            <a:pPr marL="71438" indent="0">
              <a:spcBef>
                <a:spcPts val="600"/>
              </a:spcBef>
              <a:buNone/>
            </a:pPr>
            <a:endParaRPr lang="en-US"/>
          </a:p>
          <a:p>
            <a:pPr marL="71438" indent="0">
              <a:spcBef>
                <a:spcPts val="600"/>
              </a:spcBef>
              <a:buNone/>
            </a:pPr>
            <a:r>
              <a:rPr lang="en-US"/>
              <a:t>Trivia: name the 2 states who don’t currently offer the GED test? </a:t>
            </a:r>
          </a:p>
          <a:p>
            <a:pPr marL="71438" indent="0">
              <a:spcBef>
                <a:spcPts val="600"/>
              </a:spcBef>
              <a:buNone/>
            </a:pPr>
            <a:endParaRPr lang="en-US"/>
          </a:p>
          <a:p>
            <a:pPr>
              <a:lnSpc>
                <a:spcPct val="110000"/>
              </a:lnSpc>
              <a:spcBef>
                <a:spcPts val="0"/>
              </a:spcBef>
            </a:pPr>
            <a:endParaRPr lang="en-US"/>
          </a:p>
          <a:p>
            <a:pPr>
              <a:lnSpc>
                <a:spcPct val="110000"/>
              </a:lnSpc>
              <a:spcBef>
                <a:spcPts val="0"/>
              </a:spcBef>
            </a:pPr>
            <a:endParaRPr lang="en-US"/>
          </a:p>
        </p:txBody>
      </p:sp>
      <p:sp>
        <p:nvSpPr>
          <p:cNvPr id="6" name="TextBox 5">
            <a:extLst>
              <a:ext uri="{FF2B5EF4-FFF2-40B4-BE49-F238E27FC236}">
                <a16:creationId xmlns:a16="http://schemas.microsoft.com/office/drawing/2014/main" id="{71B828AA-E85B-4F8C-9559-B3D0FC67F2A1}"/>
              </a:ext>
            </a:extLst>
          </p:cNvPr>
          <p:cNvSpPr txBox="1"/>
          <p:nvPr/>
        </p:nvSpPr>
        <p:spPr>
          <a:xfrm>
            <a:off x="1981200" y="6177884"/>
            <a:ext cx="8229601" cy="438582"/>
          </a:xfrm>
          <a:prstGeom prst="rect">
            <a:avLst/>
          </a:prstGeom>
          <a:noFill/>
        </p:spPr>
        <p:txBody>
          <a:bodyPr wrap="square">
            <a:spAutoFit/>
          </a:bodyPr>
          <a:lstStyle/>
          <a:p>
            <a:pPr algn="ctr"/>
            <a:r>
              <a:rPr lang="en-US" sz="2250"/>
              <a:t>Learn more at </a:t>
            </a:r>
            <a:r>
              <a:rPr lang="en-US" sz="2250">
                <a:solidFill>
                  <a:schemeClr val="accent1"/>
                </a:solidFill>
                <a:hlinkClick r:id="rId3"/>
              </a:rPr>
              <a:t>GED.com</a:t>
            </a:r>
            <a:endParaRPr lang="en-US" sz="2250">
              <a:solidFill>
                <a:schemeClr val="accent1"/>
              </a:solidFill>
            </a:endParaRPr>
          </a:p>
        </p:txBody>
      </p:sp>
    </p:spTree>
    <p:extLst>
      <p:ext uri="{BB962C8B-B14F-4D97-AF65-F5344CB8AC3E}">
        <p14:creationId xmlns:p14="http://schemas.microsoft.com/office/powerpoint/2010/main" val="1265798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9C17E8-D789-3922-2CEA-975D342971A8}"/>
              </a:ext>
            </a:extLst>
          </p:cNvPr>
          <p:cNvSpPr>
            <a:spLocks noGrp="1"/>
          </p:cNvSpPr>
          <p:nvPr>
            <p:ph type="title"/>
          </p:nvPr>
        </p:nvSpPr>
        <p:spPr/>
        <p:txBody>
          <a:bodyPr/>
          <a:lstStyle/>
          <a:p>
            <a:r>
              <a:rPr lang="en-US"/>
              <a:t>Delivering GED Testing on Chromebooks  </a:t>
            </a:r>
          </a:p>
        </p:txBody>
      </p:sp>
      <p:sp>
        <p:nvSpPr>
          <p:cNvPr id="9" name="Text Placeholder 8">
            <a:extLst>
              <a:ext uri="{FF2B5EF4-FFF2-40B4-BE49-F238E27FC236}">
                <a16:creationId xmlns:a16="http://schemas.microsoft.com/office/drawing/2014/main" id="{47DD5BC9-2801-0C4C-6DAB-9FE7993D813F}"/>
              </a:ext>
            </a:extLst>
          </p:cNvPr>
          <p:cNvSpPr>
            <a:spLocks noGrp="1"/>
          </p:cNvSpPr>
          <p:nvPr>
            <p:ph type="body" idx="1"/>
          </p:nvPr>
        </p:nvSpPr>
        <p:spPr/>
        <p:txBody>
          <a:bodyPr/>
          <a:lstStyle/>
          <a:p>
            <a:r>
              <a:rPr lang="en-US"/>
              <a:t>Please know that GED testing on Chromebooks is in a pilot phase. </a:t>
            </a:r>
          </a:p>
          <a:p>
            <a:r>
              <a:rPr lang="en-US"/>
              <a:t>Think of GED testing on Chromebooks as a new product. A new product that has many technical challenges, bugs and product documentation is a work in progress.  </a:t>
            </a:r>
          </a:p>
          <a:p>
            <a:r>
              <a:rPr lang="en-US"/>
              <a:t>MI DOC staff have invested considerable time and effort to make this happen as are OH DOC staff. </a:t>
            </a:r>
          </a:p>
          <a:p>
            <a:r>
              <a:rPr lang="en-US"/>
              <a:t>We need to proceed slowly with expanding, but we are open to conversations with additional correctional sites. </a:t>
            </a:r>
          </a:p>
          <a:p>
            <a:r>
              <a:rPr lang="en-US"/>
              <a:t>Delivery on Chromebooks is for correctional facilities ONLY. </a:t>
            </a:r>
          </a:p>
        </p:txBody>
      </p:sp>
      <p:sp>
        <p:nvSpPr>
          <p:cNvPr id="7" name="Slide Number Placeholder 6">
            <a:extLst>
              <a:ext uri="{FF2B5EF4-FFF2-40B4-BE49-F238E27FC236}">
                <a16:creationId xmlns:a16="http://schemas.microsoft.com/office/drawing/2014/main" id="{988FC717-06FB-081F-2381-9DE27C0D2B5A}"/>
              </a:ext>
            </a:extLst>
          </p:cNvPr>
          <p:cNvSpPr>
            <a:spLocks noGrp="1"/>
          </p:cNvSpPr>
          <p:nvPr>
            <p:ph type="sldNum" idx="12"/>
          </p:nvPr>
        </p:nvSpPr>
        <p:spPr/>
        <p:txBody>
          <a:bodyPr/>
          <a:lstStyle/>
          <a:p>
            <a:fld id="{BAE26A2A-DE5F-EA41-900F-AB5C4F1D9848}" type="slidenum">
              <a:rPr lang="en-US" smtClean="0"/>
              <a:t>90</a:t>
            </a:fld>
            <a:endParaRPr lang="en-US"/>
          </a:p>
        </p:txBody>
      </p:sp>
    </p:spTree>
    <p:extLst>
      <p:ext uri="{BB962C8B-B14F-4D97-AF65-F5344CB8AC3E}">
        <p14:creationId xmlns:p14="http://schemas.microsoft.com/office/powerpoint/2010/main" val="400110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CF9F3-6A8F-7E3B-A6A1-B85823748D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93250C-3749-6CCA-56F4-AF799DD7A1E6}"/>
              </a:ext>
            </a:extLst>
          </p:cNvPr>
          <p:cNvSpPr>
            <a:spLocks noGrp="1"/>
          </p:cNvSpPr>
          <p:nvPr>
            <p:ph type="title"/>
          </p:nvPr>
        </p:nvSpPr>
        <p:spPr>
          <a:xfrm>
            <a:off x="401443" y="1579275"/>
            <a:ext cx="11270090" cy="2260742"/>
          </a:xfrm>
        </p:spPr>
        <p:txBody>
          <a:bodyPr>
            <a:normAutofit/>
          </a:bodyPr>
          <a:lstStyle/>
          <a:p>
            <a:r>
              <a:rPr lang="en-US" sz="4800" dirty="0"/>
              <a:t>2025 Correctional Conferences </a:t>
            </a:r>
            <a:br>
              <a:rPr lang="en-US" dirty="0"/>
            </a:br>
            <a:endParaRPr lang="en-US" dirty="0"/>
          </a:p>
        </p:txBody>
      </p:sp>
      <p:sp>
        <p:nvSpPr>
          <p:cNvPr id="6" name="Text Placeholder 5">
            <a:extLst>
              <a:ext uri="{FF2B5EF4-FFF2-40B4-BE49-F238E27FC236}">
                <a16:creationId xmlns:a16="http://schemas.microsoft.com/office/drawing/2014/main" id="{EE4FE201-B9DB-11FF-A027-0704DE3D216B}"/>
              </a:ext>
            </a:extLst>
          </p:cNvPr>
          <p:cNvSpPr>
            <a:spLocks noGrp="1"/>
          </p:cNvSpPr>
          <p:nvPr>
            <p:ph type="body" idx="1"/>
          </p:nvPr>
        </p:nvSpPr>
        <p:spPr>
          <a:xfrm>
            <a:off x="401450" y="3293606"/>
            <a:ext cx="11270090" cy="2260741"/>
          </a:xfrm>
        </p:spPr>
        <p:txBody>
          <a:bodyPr>
            <a:normAutofit/>
          </a:bodyPr>
          <a:lstStyle/>
          <a:p>
            <a:endParaRPr lang="en-US" dirty="0"/>
          </a:p>
          <a:p>
            <a:endParaRPr lang="en-US" dirty="0"/>
          </a:p>
        </p:txBody>
      </p:sp>
      <p:sp>
        <p:nvSpPr>
          <p:cNvPr id="4" name="Slide Number Placeholder 3">
            <a:extLst>
              <a:ext uri="{FF2B5EF4-FFF2-40B4-BE49-F238E27FC236}">
                <a16:creationId xmlns:a16="http://schemas.microsoft.com/office/drawing/2014/main" id="{35F596D7-7301-2BC6-0141-DBCE35C87387}"/>
              </a:ext>
            </a:extLst>
          </p:cNvPr>
          <p:cNvSpPr>
            <a:spLocks noGrp="1"/>
          </p:cNvSpPr>
          <p:nvPr>
            <p:ph type="sldNum" sz="quarter" idx="10"/>
          </p:nvPr>
        </p:nvSpPr>
        <p:spPr/>
        <p:txBody>
          <a:bodyPr/>
          <a:lstStyle/>
          <a:p>
            <a:fld id="{BAE26A2A-DE5F-EA41-900F-AB5C4F1D9848}" type="slidenum">
              <a:rPr lang="en-US" smtClean="0"/>
              <a:t>91</a:t>
            </a:fld>
            <a:endParaRPr lang="en-US"/>
          </a:p>
        </p:txBody>
      </p:sp>
    </p:spTree>
    <p:extLst>
      <p:ext uri="{BB962C8B-B14F-4D97-AF65-F5344CB8AC3E}">
        <p14:creationId xmlns:p14="http://schemas.microsoft.com/office/powerpoint/2010/main" val="41214546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7FA9380-9D5C-A11D-DF6A-490397E976B7}"/>
              </a:ext>
            </a:extLst>
          </p:cNvPr>
          <p:cNvSpPr>
            <a:spLocks noGrp="1"/>
          </p:cNvSpPr>
          <p:nvPr>
            <p:ph sz="half" idx="13"/>
          </p:nvPr>
        </p:nvSpPr>
        <p:spPr/>
        <p:txBody>
          <a:bodyPr>
            <a:normAutofit/>
          </a:bodyPr>
          <a:lstStyle/>
          <a:p>
            <a:pPr marL="53579" indent="0">
              <a:buNone/>
            </a:pPr>
            <a:r>
              <a:rPr lang="en-US" sz="2400"/>
              <a:t>We plan to attend as many state correctional conferences as possible so please reach out with conference information. </a:t>
            </a:r>
          </a:p>
          <a:p>
            <a:pPr marL="53579" indent="0">
              <a:buNone/>
            </a:pPr>
            <a:endParaRPr lang="en-US" sz="1800"/>
          </a:p>
        </p:txBody>
      </p:sp>
      <p:sp>
        <p:nvSpPr>
          <p:cNvPr id="6" name="Title 5">
            <a:extLst>
              <a:ext uri="{FF2B5EF4-FFF2-40B4-BE49-F238E27FC236}">
                <a16:creationId xmlns:a16="http://schemas.microsoft.com/office/drawing/2014/main" id="{3BCC52B2-2593-C58B-18DB-51E8D159FCB4}"/>
              </a:ext>
            </a:extLst>
          </p:cNvPr>
          <p:cNvSpPr>
            <a:spLocks noGrp="1"/>
          </p:cNvSpPr>
          <p:nvPr>
            <p:ph type="title"/>
          </p:nvPr>
        </p:nvSpPr>
        <p:spPr/>
        <p:txBody>
          <a:bodyPr/>
          <a:lstStyle/>
          <a:p>
            <a:r>
              <a:rPr lang="en-US" dirty="0">
                <a:latin typeface="Arial"/>
                <a:cs typeface="Arial"/>
              </a:rPr>
              <a:t>2025 Correctional Conferences GED Testing Service Has Attended (will attend) </a:t>
            </a:r>
          </a:p>
        </p:txBody>
      </p:sp>
      <p:sp>
        <p:nvSpPr>
          <p:cNvPr id="7" name="Content Placeholder 6">
            <a:extLst>
              <a:ext uri="{FF2B5EF4-FFF2-40B4-BE49-F238E27FC236}">
                <a16:creationId xmlns:a16="http://schemas.microsoft.com/office/drawing/2014/main" id="{09F1688E-CA90-7FDD-3B59-79AE8EA34DCB}"/>
              </a:ext>
            </a:extLst>
          </p:cNvPr>
          <p:cNvSpPr>
            <a:spLocks noGrp="1"/>
          </p:cNvSpPr>
          <p:nvPr>
            <p:ph sz="half" idx="1"/>
          </p:nvPr>
        </p:nvSpPr>
        <p:spPr/>
        <p:txBody>
          <a:bodyPr vert="horz" lIns="228600" tIns="457200" rIns="228600" bIns="45720" rtlCol="0" anchor="t">
            <a:normAutofit/>
          </a:bodyPr>
          <a:lstStyle/>
          <a:p>
            <a:pPr marL="53340" indent="0">
              <a:buNone/>
            </a:pPr>
            <a:r>
              <a:rPr lang="en-US" sz="2000" u="sng" dirty="0">
                <a:latin typeface="Arial"/>
                <a:cs typeface="Arial"/>
              </a:rPr>
              <a:t>GEDTS has or will attend</a:t>
            </a:r>
            <a:r>
              <a:rPr lang="en-US" sz="2000" dirty="0">
                <a:latin typeface="Arial"/>
                <a:cs typeface="Arial"/>
              </a:rPr>
              <a:t>: </a:t>
            </a:r>
            <a:endParaRPr lang="en-US" dirty="0">
              <a:latin typeface="Arial"/>
              <a:cs typeface="Arial"/>
            </a:endParaRPr>
          </a:p>
          <a:p>
            <a:pPr marL="170815" indent="-170815">
              <a:buClr>
                <a:srgbClr val="AFABAB"/>
              </a:buClr>
            </a:pPr>
            <a:r>
              <a:rPr lang="en-US" sz="2000" dirty="0">
                <a:latin typeface="Arial"/>
                <a:cs typeface="Arial"/>
              </a:rPr>
              <a:t>COABE – Dallas, TX (March) </a:t>
            </a:r>
          </a:p>
          <a:p>
            <a:pPr marL="170815" indent="-170815">
              <a:buClr>
                <a:srgbClr val="AFABAB"/>
              </a:buClr>
            </a:pPr>
            <a:r>
              <a:rPr lang="en-US" sz="2000" dirty="0">
                <a:latin typeface="Arial"/>
                <a:cs typeface="Arial"/>
              </a:rPr>
              <a:t>CEA Forum – Omaha, NE (April)</a:t>
            </a:r>
          </a:p>
          <a:p>
            <a:pPr marL="170815" indent="-170815">
              <a:buClr>
                <a:srgbClr val="AFABAB"/>
              </a:buClr>
            </a:pPr>
            <a:r>
              <a:rPr lang="en-US" sz="2000" dirty="0">
                <a:latin typeface="Arial"/>
                <a:cs typeface="Arial"/>
              </a:rPr>
              <a:t>Georgia Dept. Of Corrections (May) </a:t>
            </a:r>
          </a:p>
          <a:p>
            <a:pPr marL="170815" indent="-170815"/>
            <a:r>
              <a:rPr lang="en-US" sz="2000" dirty="0"/>
              <a:t>WI CEA –Madison, WI (June)</a:t>
            </a:r>
          </a:p>
          <a:p>
            <a:pPr marL="170815" indent="-170815"/>
            <a:r>
              <a:rPr lang="en-US" sz="2000" dirty="0">
                <a:latin typeface="Arial"/>
                <a:cs typeface="Arial"/>
              </a:rPr>
              <a:t>CEA International Conf – Pittsburgh, PA (August) </a:t>
            </a:r>
          </a:p>
          <a:p>
            <a:pPr marL="170815" indent="-170815"/>
            <a:r>
              <a:rPr lang="en-US" sz="2000" dirty="0"/>
              <a:t>State Correctional Conferences (TBD) </a:t>
            </a:r>
          </a:p>
          <a:p>
            <a:pPr marL="53340" indent="0">
              <a:buNone/>
            </a:pPr>
            <a:endParaRPr lang="en-US" dirty="0"/>
          </a:p>
        </p:txBody>
      </p:sp>
      <p:sp>
        <p:nvSpPr>
          <p:cNvPr id="5" name="Slide Number Placeholder 4">
            <a:extLst>
              <a:ext uri="{FF2B5EF4-FFF2-40B4-BE49-F238E27FC236}">
                <a16:creationId xmlns:a16="http://schemas.microsoft.com/office/drawing/2014/main" id="{23087B45-726F-3D9B-CAEF-A2A056CF7D33}"/>
              </a:ext>
            </a:extLst>
          </p:cNvPr>
          <p:cNvSpPr>
            <a:spLocks noGrp="1"/>
          </p:cNvSpPr>
          <p:nvPr>
            <p:ph type="sldNum" sz="quarter" idx="12"/>
          </p:nvPr>
        </p:nvSpPr>
        <p:spPr/>
        <p:txBody>
          <a:bodyPr/>
          <a:lstStyle/>
          <a:p>
            <a:fld id="{00000000-1234-1234-1234-123412341234}" type="slidenum">
              <a:rPr lang="en-US" smtClean="0"/>
              <a:pPr/>
              <a:t>92</a:t>
            </a:fld>
            <a:endParaRPr lang="en-US"/>
          </a:p>
        </p:txBody>
      </p:sp>
    </p:spTree>
    <p:extLst>
      <p:ext uri="{BB962C8B-B14F-4D97-AF65-F5344CB8AC3E}">
        <p14:creationId xmlns:p14="http://schemas.microsoft.com/office/powerpoint/2010/main" val="8855236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E9657-7D2A-4495-C53F-4D52540F11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27F376-3F3B-B807-A5A6-0243FFED06CA}"/>
              </a:ext>
            </a:extLst>
          </p:cNvPr>
          <p:cNvSpPr>
            <a:spLocks noGrp="1"/>
          </p:cNvSpPr>
          <p:nvPr>
            <p:ph type="title"/>
          </p:nvPr>
        </p:nvSpPr>
        <p:spPr>
          <a:xfrm>
            <a:off x="401443" y="1579275"/>
            <a:ext cx="11270090" cy="2260742"/>
          </a:xfrm>
        </p:spPr>
        <p:txBody>
          <a:bodyPr>
            <a:normAutofit/>
          </a:bodyPr>
          <a:lstStyle/>
          <a:p>
            <a:r>
              <a:rPr lang="en-US" sz="4800" dirty="0"/>
              <a:t>Final Reminders</a:t>
            </a:r>
            <a:br>
              <a:rPr lang="en-US" dirty="0"/>
            </a:br>
            <a:endParaRPr lang="en-US" dirty="0"/>
          </a:p>
        </p:txBody>
      </p:sp>
      <p:sp>
        <p:nvSpPr>
          <p:cNvPr id="6" name="Text Placeholder 5">
            <a:extLst>
              <a:ext uri="{FF2B5EF4-FFF2-40B4-BE49-F238E27FC236}">
                <a16:creationId xmlns:a16="http://schemas.microsoft.com/office/drawing/2014/main" id="{6B30F100-0353-5080-B6D1-2D3BDB0AC7A2}"/>
              </a:ext>
            </a:extLst>
          </p:cNvPr>
          <p:cNvSpPr>
            <a:spLocks noGrp="1"/>
          </p:cNvSpPr>
          <p:nvPr>
            <p:ph type="body" idx="1"/>
          </p:nvPr>
        </p:nvSpPr>
        <p:spPr>
          <a:xfrm>
            <a:off x="401450" y="3293606"/>
            <a:ext cx="11270090" cy="2260741"/>
          </a:xfrm>
        </p:spPr>
        <p:txBody>
          <a:bodyPr>
            <a:normAutofit/>
          </a:bodyPr>
          <a:lstStyle/>
          <a:p>
            <a:endParaRPr lang="en-US" dirty="0"/>
          </a:p>
          <a:p>
            <a:endParaRPr lang="en-US" dirty="0"/>
          </a:p>
        </p:txBody>
      </p:sp>
      <p:sp>
        <p:nvSpPr>
          <p:cNvPr id="4" name="Slide Number Placeholder 3">
            <a:extLst>
              <a:ext uri="{FF2B5EF4-FFF2-40B4-BE49-F238E27FC236}">
                <a16:creationId xmlns:a16="http://schemas.microsoft.com/office/drawing/2014/main" id="{B44A0972-40FE-EBAB-5963-E7A3A8021BA6}"/>
              </a:ext>
            </a:extLst>
          </p:cNvPr>
          <p:cNvSpPr>
            <a:spLocks noGrp="1"/>
          </p:cNvSpPr>
          <p:nvPr>
            <p:ph type="sldNum" sz="quarter" idx="10"/>
          </p:nvPr>
        </p:nvSpPr>
        <p:spPr/>
        <p:txBody>
          <a:bodyPr/>
          <a:lstStyle/>
          <a:p>
            <a:fld id="{BAE26A2A-DE5F-EA41-900F-AB5C4F1D9848}" type="slidenum">
              <a:rPr lang="en-US" smtClean="0"/>
              <a:t>93</a:t>
            </a:fld>
            <a:endParaRPr lang="en-US"/>
          </a:p>
        </p:txBody>
      </p:sp>
    </p:spTree>
    <p:extLst>
      <p:ext uri="{BB962C8B-B14F-4D97-AF65-F5344CB8AC3E}">
        <p14:creationId xmlns:p14="http://schemas.microsoft.com/office/powerpoint/2010/main" val="32922004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58D3D4-0AC4-F256-EBFC-AB57D22282E2}"/>
              </a:ext>
            </a:extLst>
          </p:cNvPr>
          <p:cNvSpPr>
            <a:spLocks noGrp="1"/>
          </p:cNvSpPr>
          <p:nvPr>
            <p:ph type="title"/>
          </p:nvPr>
        </p:nvSpPr>
        <p:spPr/>
        <p:txBody>
          <a:bodyPr/>
          <a:lstStyle/>
          <a:p>
            <a:r>
              <a:rPr lang="en-US" dirty="0"/>
              <a:t>Reminder to GED Test Administrators </a:t>
            </a:r>
          </a:p>
        </p:txBody>
      </p:sp>
      <p:sp>
        <p:nvSpPr>
          <p:cNvPr id="7" name="Content Placeholder 6">
            <a:extLst>
              <a:ext uri="{FF2B5EF4-FFF2-40B4-BE49-F238E27FC236}">
                <a16:creationId xmlns:a16="http://schemas.microsoft.com/office/drawing/2014/main" id="{F3E48681-E811-9929-8E94-12CE1C19FA05}"/>
              </a:ext>
            </a:extLst>
          </p:cNvPr>
          <p:cNvSpPr>
            <a:spLocks noGrp="1"/>
          </p:cNvSpPr>
          <p:nvPr>
            <p:ph idx="1"/>
          </p:nvPr>
        </p:nvSpPr>
        <p:spPr/>
        <p:txBody>
          <a:bodyPr vert="horz" lIns="91440" tIns="45720" rIns="91440" bIns="45720" rtlCol="0" anchor="t">
            <a:normAutofit/>
          </a:bodyPr>
          <a:lstStyle/>
          <a:p>
            <a:pPr marL="0" indent="0">
              <a:buNone/>
            </a:pPr>
            <a:r>
              <a:rPr lang="en-US" sz="2100" dirty="0">
                <a:latin typeface="Arial"/>
                <a:cs typeface="Arial"/>
              </a:rPr>
              <a:t>Please remind correctional staff that they must complete registering individuals in GED Manager</a:t>
            </a:r>
            <a:r>
              <a:rPr lang="en-US" sz="2100" dirty="0">
                <a:latin typeface="Aptos"/>
                <a:cs typeface="Arial"/>
              </a:rPr>
              <a:t>™</a:t>
            </a:r>
            <a:r>
              <a:rPr lang="en-US" sz="2100" dirty="0">
                <a:latin typeface="Arial"/>
                <a:cs typeface="Arial"/>
              </a:rPr>
              <a:t> before they will be able to schedule individuals for the GED</a:t>
            </a:r>
            <a:r>
              <a:rPr lang="en-US" baseline="30000" dirty="0">
                <a:latin typeface="Arial"/>
                <a:cs typeface="Arial"/>
              </a:rPr>
              <a:t>®</a:t>
            </a:r>
            <a:r>
              <a:rPr lang="en-US" sz="2100" dirty="0">
                <a:latin typeface="Arial"/>
                <a:cs typeface="Arial"/>
              </a:rPr>
              <a:t> test. </a:t>
            </a:r>
          </a:p>
          <a:p>
            <a:pPr marL="0" indent="0">
              <a:buNone/>
            </a:pPr>
            <a:endParaRPr lang="en-US"/>
          </a:p>
        </p:txBody>
      </p:sp>
      <p:sp>
        <p:nvSpPr>
          <p:cNvPr id="5" name="Slide Number Placeholder 4">
            <a:extLst>
              <a:ext uri="{FF2B5EF4-FFF2-40B4-BE49-F238E27FC236}">
                <a16:creationId xmlns:a16="http://schemas.microsoft.com/office/drawing/2014/main" id="{84B85787-20FF-D08F-CDC3-EE35D190D132}"/>
              </a:ext>
            </a:extLst>
          </p:cNvPr>
          <p:cNvSpPr>
            <a:spLocks noGrp="1"/>
          </p:cNvSpPr>
          <p:nvPr>
            <p:ph type="sldNum" sz="quarter" idx="12"/>
          </p:nvPr>
        </p:nvSpPr>
        <p:spPr/>
        <p:txBody>
          <a:bodyPr/>
          <a:lstStyle/>
          <a:p>
            <a:fld id="{BAE26A2A-DE5F-EA41-900F-AB5C4F1D9848}" type="slidenum">
              <a:rPr lang="en-US" smtClean="0"/>
              <a:t>94</a:t>
            </a:fld>
            <a:endParaRPr lang="en-US"/>
          </a:p>
        </p:txBody>
      </p:sp>
    </p:spTree>
    <p:extLst>
      <p:ext uri="{BB962C8B-B14F-4D97-AF65-F5344CB8AC3E}">
        <p14:creationId xmlns:p14="http://schemas.microsoft.com/office/powerpoint/2010/main" val="37475039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22C55E-29AF-2CAF-2616-6C5BCBB1787F}"/>
              </a:ext>
            </a:extLst>
          </p:cNvPr>
          <p:cNvSpPr>
            <a:spLocks noGrp="1"/>
          </p:cNvSpPr>
          <p:nvPr>
            <p:ph type="title"/>
          </p:nvPr>
        </p:nvSpPr>
        <p:spPr/>
        <p:txBody>
          <a:bodyPr/>
          <a:lstStyle/>
          <a:p>
            <a:r>
              <a:rPr lang="en-US"/>
              <a:t>Correctional Verification List </a:t>
            </a:r>
          </a:p>
        </p:txBody>
      </p:sp>
      <p:sp>
        <p:nvSpPr>
          <p:cNvPr id="7" name="Text Placeholder 6">
            <a:extLst>
              <a:ext uri="{FF2B5EF4-FFF2-40B4-BE49-F238E27FC236}">
                <a16:creationId xmlns:a16="http://schemas.microsoft.com/office/drawing/2014/main" id="{B0C67665-047D-6CA0-A9EF-EA3C7E37F393}"/>
              </a:ext>
            </a:extLst>
          </p:cNvPr>
          <p:cNvSpPr>
            <a:spLocks noGrp="1"/>
          </p:cNvSpPr>
          <p:nvPr>
            <p:ph type="body" idx="1"/>
          </p:nvPr>
        </p:nvSpPr>
        <p:spPr/>
        <p:txBody>
          <a:bodyPr vert="horz" lIns="91440" tIns="45720" rIns="91440" bIns="45720" rtlCol="0" anchor="t">
            <a:normAutofit/>
          </a:bodyPr>
          <a:lstStyle/>
          <a:p>
            <a:pPr marL="85725" indent="0">
              <a:buNone/>
            </a:pPr>
            <a:r>
              <a:rPr lang="en-US" b="1" dirty="0">
                <a:latin typeface="Arial"/>
                <a:cs typeface="Arial"/>
              </a:rPr>
              <a:t>Issue</a:t>
            </a:r>
            <a:r>
              <a:rPr lang="en-US" dirty="0">
                <a:latin typeface="Arial"/>
                <a:cs typeface="Arial"/>
              </a:rPr>
              <a:t>: </a:t>
            </a:r>
            <a:r>
              <a:rPr lang="en-US" dirty="0">
                <a:solidFill>
                  <a:srgbClr val="000000"/>
                </a:solidFill>
                <a:latin typeface="Arial"/>
                <a:cs typeface="Arial"/>
              </a:rPr>
              <a:t>C</a:t>
            </a:r>
            <a:r>
              <a:rPr lang="en-US" b="0" i="0" dirty="0">
                <a:solidFill>
                  <a:srgbClr val="000000"/>
                </a:solidFill>
                <a:effectLst/>
                <a:latin typeface="Arial"/>
                <a:cs typeface="Arial"/>
              </a:rPr>
              <a:t>orrectional facilities have consistently expressed frustration with the difficulty in verifying whether an individual has passed the GED</a:t>
            </a:r>
            <a:r>
              <a:rPr lang="en-US" baseline="30000" dirty="0">
                <a:solidFill>
                  <a:srgbClr val="000000"/>
                </a:solidFill>
                <a:latin typeface="Arial"/>
                <a:cs typeface="Arial"/>
              </a:rPr>
              <a:t>®</a:t>
            </a:r>
            <a:r>
              <a:rPr lang="en-US" dirty="0">
                <a:solidFill>
                  <a:srgbClr val="000000"/>
                </a:solidFill>
                <a:latin typeface="Arial"/>
                <a:cs typeface="Arial"/>
              </a:rPr>
              <a:t> </a:t>
            </a:r>
            <a:r>
              <a:rPr lang="en-US" b="0" i="0" dirty="0">
                <a:solidFill>
                  <a:srgbClr val="000000"/>
                </a:solidFill>
                <a:effectLst/>
                <a:latin typeface="Arial"/>
                <a:cs typeface="Arial"/>
              </a:rPr>
              <a:t>test in a state outside of the one they are currently incarcerated.</a:t>
            </a:r>
          </a:p>
          <a:p>
            <a:pPr marL="85725" indent="0">
              <a:buNone/>
            </a:pPr>
            <a:r>
              <a:rPr lang="en-US" sz="1500" dirty="0">
                <a:solidFill>
                  <a:srgbClr val="000000"/>
                </a:solidFill>
                <a:latin typeface="Aptos" panose="020B0004020202020204" pitchFamily="34" charset="0"/>
              </a:rPr>
              <a:t>Ex. Ohio DOC has a new inmate who says he passed the GED test in Florida in 2012. </a:t>
            </a:r>
          </a:p>
          <a:p>
            <a:pPr marL="85725" indent="0">
              <a:buNone/>
            </a:pPr>
            <a:r>
              <a:rPr lang="en-US" b="1" dirty="0">
                <a:solidFill>
                  <a:srgbClr val="000000"/>
                </a:solidFill>
                <a:latin typeface="Aptos"/>
                <a:cs typeface="Arial"/>
              </a:rPr>
              <a:t>How GEDTS Can Help</a:t>
            </a:r>
            <a:r>
              <a:rPr lang="en-US" dirty="0">
                <a:solidFill>
                  <a:srgbClr val="000000"/>
                </a:solidFill>
                <a:latin typeface="Aptos"/>
                <a:cs typeface="Arial"/>
              </a:rPr>
              <a:t>: W</a:t>
            </a:r>
            <a:r>
              <a:rPr lang="en-US" dirty="0">
                <a:solidFill>
                  <a:srgbClr val="000000"/>
                </a:solidFill>
                <a:latin typeface="Arial"/>
                <a:cs typeface="Arial"/>
              </a:rPr>
              <a:t>e have compiled a correctional verification contact list by state to assist correctional facilities in verifying whether an individual in your facility passed the GED</a:t>
            </a:r>
            <a:r>
              <a:rPr lang="en-US" baseline="30000" dirty="0">
                <a:solidFill>
                  <a:srgbClr val="000000"/>
                </a:solidFill>
                <a:latin typeface="Arial"/>
                <a:cs typeface="Arial"/>
              </a:rPr>
              <a:t>®</a:t>
            </a:r>
            <a:r>
              <a:rPr lang="en-US" dirty="0">
                <a:solidFill>
                  <a:srgbClr val="000000"/>
                </a:solidFill>
                <a:latin typeface="Arial"/>
                <a:cs typeface="Arial"/>
              </a:rPr>
              <a:t> test in another state. </a:t>
            </a:r>
            <a:endParaRPr lang="en-US" dirty="0">
              <a:latin typeface="Arial"/>
              <a:cs typeface="Arial"/>
            </a:endParaRPr>
          </a:p>
        </p:txBody>
      </p:sp>
      <p:sp>
        <p:nvSpPr>
          <p:cNvPr id="5" name="Slide Number Placeholder 4">
            <a:extLst>
              <a:ext uri="{FF2B5EF4-FFF2-40B4-BE49-F238E27FC236}">
                <a16:creationId xmlns:a16="http://schemas.microsoft.com/office/drawing/2014/main" id="{56428629-0FB6-B65E-473A-FBBB07BD8FCB}"/>
              </a:ext>
            </a:extLst>
          </p:cNvPr>
          <p:cNvSpPr>
            <a:spLocks noGrp="1"/>
          </p:cNvSpPr>
          <p:nvPr>
            <p:ph type="sldNum" idx="12"/>
          </p:nvPr>
        </p:nvSpPr>
        <p:spPr/>
        <p:txBody>
          <a:bodyPr/>
          <a:lstStyle/>
          <a:p>
            <a:fld id="{BAE26A2A-DE5F-EA41-900F-AB5C4F1D9848}" type="slidenum">
              <a:rPr lang="en-US" smtClean="0"/>
              <a:t>95</a:t>
            </a:fld>
            <a:endParaRPr lang="en-US"/>
          </a:p>
        </p:txBody>
      </p:sp>
    </p:spTree>
    <p:extLst>
      <p:ext uri="{BB962C8B-B14F-4D97-AF65-F5344CB8AC3E}">
        <p14:creationId xmlns:p14="http://schemas.microsoft.com/office/powerpoint/2010/main" val="2034299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18DFE0-310E-87EB-1EC5-94A5AC5D56D0}"/>
              </a:ext>
            </a:extLst>
          </p:cNvPr>
          <p:cNvSpPr>
            <a:spLocks noGrp="1"/>
          </p:cNvSpPr>
          <p:nvPr>
            <p:ph type="title"/>
          </p:nvPr>
        </p:nvSpPr>
        <p:spPr/>
        <p:txBody>
          <a:bodyPr/>
          <a:lstStyle/>
          <a:p>
            <a:r>
              <a:rPr lang="en-US"/>
              <a:t>Your State Relationship Team</a:t>
            </a:r>
          </a:p>
        </p:txBody>
      </p:sp>
      <p:sp>
        <p:nvSpPr>
          <p:cNvPr id="2" name="Slide Number Placeholder 1">
            <a:extLst>
              <a:ext uri="{FF2B5EF4-FFF2-40B4-BE49-F238E27FC236}">
                <a16:creationId xmlns:a16="http://schemas.microsoft.com/office/drawing/2014/main" id="{FAD2C620-CF43-3E31-1355-C4A5EE91BA3E}"/>
              </a:ext>
            </a:extLst>
          </p:cNvPr>
          <p:cNvSpPr>
            <a:spLocks noGrp="1"/>
          </p:cNvSpPr>
          <p:nvPr>
            <p:ph type="sldNum" sz="quarter" idx="12"/>
          </p:nvPr>
        </p:nvSpPr>
        <p:spPr/>
        <p:txBody>
          <a:bodyPr/>
          <a:lstStyle/>
          <a:p>
            <a:pPr defTabSz="685800">
              <a:buClr>
                <a:srgbClr val="000000"/>
              </a:buClr>
              <a:defRPr/>
            </a:pPr>
            <a:fld id="{00000000-1234-1234-1234-123412341234}" type="slidenum">
              <a:rPr lang="en-US" sz="675" kern="0">
                <a:solidFill>
                  <a:srgbClr val="E7E6E6">
                    <a:lumMod val="75000"/>
                  </a:srgbClr>
                </a:solidFill>
                <a:sym typeface="Arial"/>
              </a:rPr>
              <a:pPr defTabSz="685800">
                <a:buClr>
                  <a:srgbClr val="000000"/>
                </a:buClr>
                <a:defRPr/>
              </a:pPr>
              <a:t>96</a:t>
            </a:fld>
            <a:endParaRPr lang="en-US" sz="675" kern="0">
              <a:solidFill>
                <a:srgbClr val="E7E6E6">
                  <a:lumMod val="75000"/>
                </a:srgbClr>
              </a:solidFill>
              <a:sym typeface="Arial"/>
            </a:endParaRPr>
          </a:p>
        </p:txBody>
      </p:sp>
      <p:grpSp>
        <p:nvGrpSpPr>
          <p:cNvPr id="418" name="Group 417">
            <a:extLst>
              <a:ext uri="{FF2B5EF4-FFF2-40B4-BE49-F238E27FC236}">
                <a16:creationId xmlns:a16="http://schemas.microsoft.com/office/drawing/2014/main" id="{C237D1A1-4D80-DD4B-E168-A0B16A009243}"/>
              </a:ext>
            </a:extLst>
          </p:cNvPr>
          <p:cNvGrpSpPr/>
          <p:nvPr/>
        </p:nvGrpSpPr>
        <p:grpSpPr>
          <a:xfrm>
            <a:off x="3573219" y="2218250"/>
            <a:ext cx="5079089" cy="3119531"/>
            <a:chOff x="2859561" y="2515472"/>
            <a:chExt cx="6772119" cy="4159374"/>
          </a:xfrm>
        </p:grpSpPr>
        <p:sp>
          <p:nvSpPr>
            <p:cNvPr id="167" name="Freeform 602">
              <a:extLst>
                <a:ext uri="{FF2B5EF4-FFF2-40B4-BE49-F238E27FC236}">
                  <a16:creationId xmlns:a16="http://schemas.microsoft.com/office/drawing/2014/main" id="{272F1AB3-4705-1D1C-CF07-EC89D72DCA36}"/>
                </a:ext>
              </a:extLst>
            </p:cNvPr>
            <p:cNvSpPr>
              <a:spLocks/>
            </p:cNvSpPr>
            <p:nvPr/>
          </p:nvSpPr>
          <p:spPr bwMode="auto">
            <a:xfrm>
              <a:off x="2859561" y="3580043"/>
              <a:ext cx="1038298" cy="1758308"/>
            </a:xfrm>
            <a:custGeom>
              <a:avLst/>
              <a:gdLst>
                <a:gd name="T0" fmla="*/ 2147483647 w 157"/>
                <a:gd name="T1" fmla="*/ 2147483647 h 266"/>
                <a:gd name="T2" fmla="*/ 2147483647 w 157"/>
                <a:gd name="T3" fmla="*/ 2147483647 h 266"/>
                <a:gd name="T4" fmla="*/ 2147483647 w 157"/>
                <a:gd name="T5" fmla="*/ 2147483647 h 266"/>
                <a:gd name="T6" fmla="*/ 2147483647 w 157"/>
                <a:gd name="T7" fmla="*/ 2147483647 h 266"/>
                <a:gd name="T8" fmla="*/ 2147483647 w 157"/>
                <a:gd name="T9" fmla="*/ 2147483647 h 266"/>
                <a:gd name="T10" fmla="*/ 2147483647 w 157"/>
                <a:gd name="T11" fmla="*/ 2147483647 h 266"/>
                <a:gd name="T12" fmla="*/ 2147483647 w 157"/>
                <a:gd name="T13" fmla="*/ 2147483647 h 266"/>
                <a:gd name="T14" fmla="*/ 2147483647 w 157"/>
                <a:gd name="T15" fmla="*/ 2147483647 h 266"/>
                <a:gd name="T16" fmla="*/ 2147483647 w 157"/>
                <a:gd name="T17" fmla="*/ 2147483647 h 266"/>
                <a:gd name="T18" fmla="*/ 2147483647 w 157"/>
                <a:gd name="T19" fmla="*/ 2147483647 h 266"/>
                <a:gd name="T20" fmla="*/ 2147483647 w 157"/>
                <a:gd name="T21" fmla="*/ 2147483647 h 266"/>
                <a:gd name="T22" fmla="*/ 2147483647 w 157"/>
                <a:gd name="T23" fmla="*/ 2147483647 h 266"/>
                <a:gd name="T24" fmla="*/ 0 w 157"/>
                <a:gd name="T25" fmla="*/ 2147483647 h 266"/>
                <a:gd name="T26" fmla="*/ 2147483647 w 157"/>
                <a:gd name="T27" fmla="*/ 2147483647 h 266"/>
                <a:gd name="T28" fmla="*/ 2147483647 w 157"/>
                <a:gd name="T29" fmla="*/ 2147483647 h 266"/>
                <a:gd name="T30" fmla="*/ 2147483647 w 157"/>
                <a:gd name="T31" fmla="*/ 2147483647 h 266"/>
                <a:gd name="T32" fmla="*/ 2147483647 w 157"/>
                <a:gd name="T33" fmla="*/ 2147483647 h 266"/>
                <a:gd name="T34" fmla="*/ 2147483647 w 157"/>
                <a:gd name="T35" fmla="*/ 2147483647 h 266"/>
                <a:gd name="T36" fmla="*/ 2147483647 w 157"/>
                <a:gd name="T37" fmla="*/ 2147483647 h 266"/>
                <a:gd name="T38" fmla="*/ 2147483647 w 157"/>
                <a:gd name="T39" fmla="*/ 2147483647 h 266"/>
                <a:gd name="T40" fmla="*/ 2147483647 w 157"/>
                <a:gd name="T41" fmla="*/ 2147483647 h 266"/>
                <a:gd name="T42" fmla="*/ 2147483647 w 157"/>
                <a:gd name="T43" fmla="*/ 2147483647 h 266"/>
                <a:gd name="T44" fmla="*/ 2147483647 w 157"/>
                <a:gd name="T45" fmla="*/ 2147483647 h 266"/>
                <a:gd name="T46" fmla="*/ 2147483647 w 157"/>
                <a:gd name="T47" fmla="*/ 2147483647 h 266"/>
                <a:gd name="T48" fmla="*/ 2147483647 w 157"/>
                <a:gd name="T49" fmla="*/ 2147483647 h 266"/>
                <a:gd name="T50" fmla="*/ 2147483647 w 157"/>
                <a:gd name="T51" fmla="*/ 2147483647 h 266"/>
                <a:gd name="T52" fmla="*/ 2147483647 w 157"/>
                <a:gd name="T53" fmla="*/ 2147483647 h 266"/>
                <a:gd name="T54" fmla="*/ 2147483647 w 157"/>
                <a:gd name="T55" fmla="*/ 2147483647 h 266"/>
                <a:gd name="T56" fmla="*/ 2147483647 w 157"/>
                <a:gd name="T57" fmla="*/ 2147483647 h 266"/>
                <a:gd name="T58" fmla="*/ 2147483647 w 157"/>
                <a:gd name="T59" fmla="*/ 2147483647 h 266"/>
                <a:gd name="T60" fmla="*/ 2147483647 w 157"/>
                <a:gd name="T61" fmla="*/ 2147483647 h 266"/>
                <a:gd name="T62" fmla="*/ 2147483647 w 157"/>
                <a:gd name="T63" fmla="*/ 2147483647 h 266"/>
                <a:gd name="T64" fmla="*/ 2147483647 w 157"/>
                <a:gd name="T65" fmla="*/ 2147483647 h 266"/>
                <a:gd name="T66" fmla="*/ 2147483647 w 157"/>
                <a:gd name="T67" fmla="*/ 2147483647 h 266"/>
                <a:gd name="T68" fmla="*/ 2147483647 w 157"/>
                <a:gd name="T69" fmla="*/ 2147483647 h 266"/>
                <a:gd name="T70" fmla="*/ 2147483647 w 157"/>
                <a:gd name="T71" fmla="*/ 2147483647 h 266"/>
                <a:gd name="T72" fmla="*/ 2147483647 w 157"/>
                <a:gd name="T73" fmla="*/ 2147483647 h 266"/>
                <a:gd name="T74" fmla="*/ 2147483647 w 157"/>
                <a:gd name="T75" fmla="*/ 2147483647 h 266"/>
                <a:gd name="T76" fmla="*/ 2147483647 w 157"/>
                <a:gd name="T77" fmla="*/ 2147483647 h 266"/>
                <a:gd name="T78" fmla="*/ 2147483647 w 157"/>
                <a:gd name="T79" fmla="*/ 2147483647 h 266"/>
                <a:gd name="T80" fmla="*/ 2147483647 w 157"/>
                <a:gd name="T81" fmla="*/ 2147483647 h 2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
                <a:gd name="T124" fmla="*/ 0 h 266"/>
                <a:gd name="T125" fmla="*/ 157 w 157"/>
                <a:gd name="T126" fmla="*/ 266 h 2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 h="266">
                  <a:moveTo>
                    <a:pt x="17" y="114"/>
                  </a:moveTo>
                  <a:cubicBezTo>
                    <a:pt x="20" y="115"/>
                    <a:pt x="20" y="119"/>
                    <a:pt x="23" y="119"/>
                  </a:cubicBezTo>
                  <a:cubicBezTo>
                    <a:pt x="23" y="119"/>
                    <a:pt x="23" y="116"/>
                    <a:pt x="23" y="113"/>
                  </a:cubicBezTo>
                  <a:cubicBezTo>
                    <a:pt x="22" y="111"/>
                    <a:pt x="20" y="108"/>
                    <a:pt x="20" y="105"/>
                  </a:cubicBezTo>
                  <a:cubicBezTo>
                    <a:pt x="22" y="104"/>
                    <a:pt x="23" y="104"/>
                    <a:pt x="24" y="105"/>
                  </a:cubicBezTo>
                  <a:cubicBezTo>
                    <a:pt x="25" y="105"/>
                    <a:pt x="25" y="105"/>
                    <a:pt x="26" y="105"/>
                  </a:cubicBezTo>
                  <a:cubicBezTo>
                    <a:pt x="27" y="105"/>
                    <a:pt x="30" y="105"/>
                    <a:pt x="31" y="107"/>
                  </a:cubicBezTo>
                  <a:cubicBezTo>
                    <a:pt x="33" y="107"/>
                    <a:pt x="33" y="106"/>
                    <a:pt x="35" y="106"/>
                  </a:cubicBezTo>
                  <a:cubicBezTo>
                    <a:pt x="36" y="107"/>
                    <a:pt x="37" y="109"/>
                    <a:pt x="38" y="110"/>
                  </a:cubicBezTo>
                  <a:cubicBezTo>
                    <a:pt x="39" y="105"/>
                    <a:pt x="33" y="106"/>
                    <a:pt x="34" y="104"/>
                  </a:cubicBezTo>
                  <a:cubicBezTo>
                    <a:pt x="31" y="107"/>
                    <a:pt x="28" y="102"/>
                    <a:pt x="26" y="104"/>
                  </a:cubicBezTo>
                  <a:cubicBezTo>
                    <a:pt x="23" y="103"/>
                    <a:pt x="23" y="100"/>
                    <a:pt x="20" y="100"/>
                  </a:cubicBezTo>
                  <a:cubicBezTo>
                    <a:pt x="17" y="101"/>
                    <a:pt x="18" y="105"/>
                    <a:pt x="17" y="107"/>
                  </a:cubicBezTo>
                  <a:cubicBezTo>
                    <a:pt x="16" y="106"/>
                    <a:pt x="14" y="104"/>
                    <a:pt x="13" y="102"/>
                  </a:cubicBezTo>
                  <a:cubicBezTo>
                    <a:pt x="12" y="101"/>
                    <a:pt x="9" y="100"/>
                    <a:pt x="11" y="98"/>
                  </a:cubicBezTo>
                  <a:cubicBezTo>
                    <a:pt x="11" y="98"/>
                    <a:pt x="11" y="99"/>
                    <a:pt x="12" y="99"/>
                  </a:cubicBezTo>
                  <a:cubicBezTo>
                    <a:pt x="12" y="96"/>
                    <a:pt x="11" y="93"/>
                    <a:pt x="10" y="90"/>
                  </a:cubicBezTo>
                  <a:cubicBezTo>
                    <a:pt x="10" y="89"/>
                    <a:pt x="9" y="89"/>
                    <a:pt x="8" y="88"/>
                  </a:cubicBezTo>
                  <a:cubicBezTo>
                    <a:pt x="8" y="88"/>
                    <a:pt x="6" y="85"/>
                    <a:pt x="6" y="84"/>
                  </a:cubicBezTo>
                  <a:cubicBezTo>
                    <a:pt x="6" y="84"/>
                    <a:pt x="6" y="83"/>
                    <a:pt x="6" y="82"/>
                  </a:cubicBezTo>
                  <a:cubicBezTo>
                    <a:pt x="5" y="80"/>
                    <a:pt x="3" y="78"/>
                    <a:pt x="2" y="75"/>
                  </a:cubicBezTo>
                  <a:cubicBezTo>
                    <a:pt x="2" y="74"/>
                    <a:pt x="4" y="73"/>
                    <a:pt x="4" y="70"/>
                  </a:cubicBezTo>
                  <a:cubicBezTo>
                    <a:pt x="4" y="68"/>
                    <a:pt x="3" y="66"/>
                    <a:pt x="3" y="65"/>
                  </a:cubicBezTo>
                  <a:cubicBezTo>
                    <a:pt x="4" y="61"/>
                    <a:pt x="7" y="60"/>
                    <a:pt x="6" y="54"/>
                  </a:cubicBezTo>
                  <a:cubicBezTo>
                    <a:pt x="6" y="51"/>
                    <a:pt x="5" y="48"/>
                    <a:pt x="3" y="45"/>
                  </a:cubicBezTo>
                  <a:cubicBezTo>
                    <a:pt x="2" y="43"/>
                    <a:pt x="0" y="42"/>
                    <a:pt x="0" y="40"/>
                  </a:cubicBezTo>
                  <a:cubicBezTo>
                    <a:pt x="0" y="35"/>
                    <a:pt x="3" y="30"/>
                    <a:pt x="8" y="28"/>
                  </a:cubicBezTo>
                  <a:cubicBezTo>
                    <a:pt x="6" y="27"/>
                    <a:pt x="9" y="26"/>
                    <a:pt x="9" y="25"/>
                  </a:cubicBezTo>
                  <a:cubicBezTo>
                    <a:pt x="9" y="24"/>
                    <a:pt x="9" y="22"/>
                    <a:pt x="9" y="20"/>
                  </a:cubicBezTo>
                  <a:cubicBezTo>
                    <a:pt x="10" y="18"/>
                    <a:pt x="12" y="17"/>
                    <a:pt x="13" y="15"/>
                  </a:cubicBezTo>
                  <a:cubicBezTo>
                    <a:pt x="14" y="11"/>
                    <a:pt x="12" y="5"/>
                    <a:pt x="14" y="0"/>
                  </a:cubicBezTo>
                  <a:cubicBezTo>
                    <a:pt x="39" y="6"/>
                    <a:pt x="61" y="14"/>
                    <a:pt x="87" y="19"/>
                  </a:cubicBezTo>
                  <a:cubicBezTo>
                    <a:pt x="85" y="31"/>
                    <a:pt x="81" y="43"/>
                    <a:pt x="78" y="55"/>
                  </a:cubicBezTo>
                  <a:cubicBezTo>
                    <a:pt x="76" y="67"/>
                    <a:pt x="73" y="79"/>
                    <a:pt x="70" y="91"/>
                  </a:cubicBezTo>
                  <a:cubicBezTo>
                    <a:pt x="84" y="114"/>
                    <a:pt x="101" y="136"/>
                    <a:pt x="116" y="158"/>
                  </a:cubicBezTo>
                  <a:cubicBezTo>
                    <a:pt x="117" y="160"/>
                    <a:pt x="117" y="161"/>
                    <a:pt x="118" y="163"/>
                  </a:cubicBezTo>
                  <a:cubicBezTo>
                    <a:pt x="119" y="164"/>
                    <a:pt x="120" y="165"/>
                    <a:pt x="121" y="166"/>
                  </a:cubicBezTo>
                  <a:cubicBezTo>
                    <a:pt x="122" y="167"/>
                    <a:pt x="122" y="169"/>
                    <a:pt x="123" y="170"/>
                  </a:cubicBezTo>
                  <a:cubicBezTo>
                    <a:pt x="124" y="171"/>
                    <a:pt x="125" y="172"/>
                    <a:pt x="126" y="173"/>
                  </a:cubicBezTo>
                  <a:cubicBezTo>
                    <a:pt x="127" y="174"/>
                    <a:pt x="128" y="176"/>
                    <a:pt x="128" y="178"/>
                  </a:cubicBezTo>
                  <a:cubicBezTo>
                    <a:pt x="129" y="179"/>
                    <a:pt x="131" y="179"/>
                    <a:pt x="131" y="181"/>
                  </a:cubicBezTo>
                  <a:cubicBezTo>
                    <a:pt x="132" y="182"/>
                    <a:pt x="133" y="184"/>
                    <a:pt x="134" y="185"/>
                  </a:cubicBezTo>
                  <a:cubicBezTo>
                    <a:pt x="134" y="186"/>
                    <a:pt x="135" y="186"/>
                    <a:pt x="135" y="187"/>
                  </a:cubicBezTo>
                  <a:cubicBezTo>
                    <a:pt x="140" y="194"/>
                    <a:pt x="145" y="203"/>
                    <a:pt x="152" y="210"/>
                  </a:cubicBezTo>
                  <a:cubicBezTo>
                    <a:pt x="149" y="215"/>
                    <a:pt x="156" y="220"/>
                    <a:pt x="154" y="224"/>
                  </a:cubicBezTo>
                  <a:cubicBezTo>
                    <a:pt x="154" y="226"/>
                    <a:pt x="157" y="226"/>
                    <a:pt x="157" y="229"/>
                  </a:cubicBezTo>
                  <a:cubicBezTo>
                    <a:pt x="157" y="232"/>
                    <a:pt x="154" y="232"/>
                    <a:pt x="152" y="233"/>
                  </a:cubicBezTo>
                  <a:cubicBezTo>
                    <a:pt x="151" y="234"/>
                    <a:pt x="149" y="236"/>
                    <a:pt x="149" y="237"/>
                  </a:cubicBezTo>
                  <a:cubicBezTo>
                    <a:pt x="148" y="239"/>
                    <a:pt x="148" y="243"/>
                    <a:pt x="147" y="245"/>
                  </a:cubicBezTo>
                  <a:cubicBezTo>
                    <a:pt x="147" y="246"/>
                    <a:pt x="146" y="246"/>
                    <a:pt x="146" y="247"/>
                  </a:cubicBezTo>
                  <a:cubicBezTo>
                    <a:pt x="145" y="248"/>
                    <a:pt x="144" y="249"/>
                    <a:pt x="142" y="250"/>
                  </a:cubicBezTo>
                  <a:cubicBezTo>
                    <a:pt x="142" y="253"/>
                    <a:pt x="143" y="254"/>
                    <a:pt x="141" y="257"/>
                  </a:cubicBezTo>
                  <a:cubicBezTo>
                    <a:pt x="141" y="259"/>
                    <a:pt x="144" y="258"/>
                    <a:pt x="145" y="260"/>
                  </a:cubicBezTo>
                  <a:cubicBezTo>
                    <a:pt x="146" y="263"/>
                    <a:pt x="143" y="263"/>
                    <a:pt x="143" y="266"/>
                  </a:cubicBezTo>
                  <a:cubicBezTo>
                    <a:pt x="128" y="264"/>
                    <a:pt x="108" y="262"/>
                    <a:pt x="90" y="260"/>
                  </a:cubicBezTo>
                  <a:cubicBezTo>
                    <a:pt x="90" y="259"/>
                    <a:pt x="91" y="257"/>
                    <a:pt x="91" y="257"/>
                  </a:cubicBezTo>
                  <a:cubicBezTo>
                    <a:pt x="91" y="255"/>
                    <a:pt x="89" y="257"/>
                    <a:pt x="89" y="255"/>
                  </a:cubicBezTo>
                  <a:cubicBezTo>
                    <a:pt x="89" y="253"/>
                    <a:pt x="90" y="250"/>
                    <a:pt x="90" y="246"/>
                  </a:cubicBezTo>
                  <a:cubicBezTo>
                    <a:pt x="88" y="237"/>
                    <a:pt x="81" y="234"/>
                    <a:pt x="77" y="226"/>
                  </a:cubicBezTo>
                  <a:cubicBezTo>
                    <a:pt x="75" y="225"/>
                    <a:pt x="74" y="225"/>
                    <a:pt x="72" y="226"/>
                  </a:cubicBezTo>
                  <a:cubicBezTo>
                    <a:pt x="72" y="223"/>
                    <a:pt x="71" y="220"/>
                    <a:pt x="71" y="218"/>
                  </a:cubicBezTo>
                  <a:cubicBezTo>
                    <a:pt x="65" y="216"/>
                    <a:pt x="62" y="216"/>
                    <a:pt x="58" y="213"/>
                  </a:cubicBezTo>
                  <a:cubicBezTo>
                    <a:pt x="57" y="212"/>
                    <a:pt x="58" y="210"/>
                    <a:pt x="57" y="209"/>
                  </a:cubicBezTo>
                  <a:cubicBezTo>
                    <a:pt x="55" y="205"/>
                    <a:pt x="52" y="203"/>
                    <a:pt x="47" y="203"/>
                  </a:cubicBezTo>
                  <a:cubicBezTo>
                    <a:pt x="45" y="200"/>
                    <a:pt x="41" y="200"/>
                    <a:pt x="37" y="199"/>
                  </a:cubicBezTo>
                  <a:cubicBezTo>
                    <a:pt x="35" y="199"/>
                    <a:pt x="35" y="195"/>
                    <a:pt x="32" y="195"/>
                  </a:cubicBezTo>
                  <a:cubicBezTo>
                    <a:pt x="35" y="192"/>
                    <a:pt x="34" y="186"/>
                    <a:pt x="36" y="183"/>
                  </a:cubicBezTo>
                  <a:cubicBezTo>
                    <a:pt x="36" y="180"/>
                    <a:pt x="33" y="180"/>
                    <a:pt x="31" y="178"/>
                  </a:cubicBezTo>
                  <a:cubicBezTo>
                    <a:pt x="32" y="177"/>
                    <a:pt x="33" y="176"/>
                    <a:pt x="33" y="175"/>
                  </a:cubicBezTo>
                  <a:cubicBezTo>
                    <a:pt x="33" y="172"/>
                    <a:pt x="30" y="171"/>
                    <a:pt x="29" y="169"/>
                  </a:cubicBezTo>
                  <a:cubicBezTo>
                    <a:pt x="29" y="169"/>
                    <a:pt x="30" y="168"/>
                    <a:pt x="29" y="167"/>
                  </a:cubicBezTo>
                  <a:cubicBezTo>
                    <a:pt x="29" y="167"/>
                    <a:pt x="27" y="165"/>
                    <a:pt x="26" y="164"/>
                  </a:cubicBezTo>
                  <a:cubicBezTo>
                    <a:pt x="25" y="162"/>
                    <a:pt x="26" y="159"/>
                    <a:pt x="25" y="157"/>
                  </a:cubicBezTo>
                  <a:cubicBezTo>
                    <a:pt x="24" y="156"/>
                    <a:pt x="23" y="155"/>
                    <a:pt x="23" y="154"/>
                  </a:cubicBezTo>
                  <a:cubicBezTo>
                    <a:pt x="22" y="153"/>
                    <a:pt x="22" y="152"/>
                    <a:pt x="22" y="151"/>
                  </a:cubicBezTo>
                  <a:cubicBezTo>
                    <a:pt x="20" y="148"/>
                    <a:pt x="18" y="146"/>
                    <a:pt x="20" y="140"/>
                  </a:cubicBezTo>
                  <a:cubicBezTo>
                    <a:pt x="22" y="141"/>
                    <a:pt x="22" y="138"/>
                    <a:pt x="24" y="138"/>
                  </a:cubicBezTo>
                  <a:cubicBezTo>
                    <a:pt x="24" y="135"/>
                    <a:pt x="24" y="133"/>
                    <a:pt x="23" y="131"/>
                  </a:cubicBezTo>
                  <a:cubicBezTo>
                    <a:pt x="23" y="130"/>
                    <a:pt x="19" y="131"/>
                    <a:pt x="19" y="130"/>
                  </a:cubicBezTo>
                  <a:cubicBezTo>
                    <a:pt x="18" y="127"/>
                    <a:pt x="16" y="126"/>
                    <a:pt x="15" y="123"/>
                  </a:cubicBezTo>
                  <a:cubicBezTo>
                    <a:pt x="15" y="122"/>
                    <a:pt x="16" y="121"/>
                    <a:pt x="17" y="119"/>
                  </a:cubicBezTo>
                  <a:cubicBezTo>
                    <a:pt x="17" y="118"/>
                    <a:pt x="15" y="115"/>
                    <a:pt x="16" y="114"/>
                  </a:cubicBezTo>
                </a:path>
              </a:pathLst>
            </a:custGeom>
            <a:solidFill>
              <a:srgbClr val="92D05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2" name="Freeform 453">
              <a:extLst>
                <a:ext uri="{FF2B5EF4-FFF2-40B4-BE49-F238E27FC236}">
                  <a16:creationId xmlns:a16="http://schemas.microsoft.com/office/drawing/2014/main" id="{F4B07A1C-F230-1592-4A99-5F08AF2A946C}"/>
                </a:ext>
              </a:extLst>
            </p:cNvPr>
            <p:cNvSpPr>
              <a:spLocks/>
            </p:cNvSpPr>
            <p:nvPr/>
          </p:nvSpPr>
          <p:spPr bwMode="auto">
            <a:xfrm>
              <a:off x="8988924" y="3836518"/>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 name="Line 454">
              <a:extLst>
                <a:ext uri="{FF2B5EF4-FFF2-40B4-BE49-F238E27FC236}">
                  <a16:creationId xmlns:a16="http://schemas.microsoft.com/office/drawing/2014/main" id="{998515FC-B657-705E-85BB-0DF3EA5515CA}"/>
                </a:ext>
              </a:extLst>
            </p:cNvPr>
            <p:cNvSpPr>
              <a:spLocks noChangeShapeType="1"/>
            </p:cNvSpPr>
            <p:nvPr/>
          </p:nvSpPr>
          <p:spPr bwMode="auto">
            <a:xfrm flipV="1">
              <a:off x="8988924" y="3836518"/>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 name="Freeform 455">
              <a:extLst>
                <a:ext uri="{FF2B5EF4-FFF2-40B4-BE49-F238E27FC236}">
                  <a16:creationId xmlns:a16="http://schemas.microsoft.com/office/drawing/2014/main" id="{1BB86930-3176-3D4E-E490-E0885999B30F}"/>
                </a:ext>
              </a:extLst>
            </p:cNvPr>
            <p:cNvSpPr>
              <a:spLocks/>
            </p:cNvSpPr>
            <p:nvPr/>
          </p:nvSpPr>
          <p:spPr bwMode="auto">
            <a:xfrm>
              <a:off x="8984287" y="3836518"/>
              <a:ext cx="4635" cy="7727"/>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 name="Line 456">
              <a:extLst>
                <a:ext uri="{FF2B5EF4-FFF2-40B4-BE49-F238E27FC236}">
                  <a16:creationId xmlns:a16="http://schemas.microsoft.com/office/drawing/2014/main" id="{C5EE677D-FC30-3EA4-0139-BDC6970435E7}"/>
                </a:ext>
              </a:extLst>
            </p:cNvPr>
            <p:cNvSpPr>
              <a:spLocks noChangeShapeType="1"/>
            </p:cNvSpPr>
            <p:nvPr/>
          </p:nvSpPr>
          <p:spPr bwMode="auto">
            <a:xfrm flipH="1">
              <a:off x="8984287" y="3836518"/>
              <a:ext cx="4635"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 name="Freeform 457">
              <a:extLst>
                <a:ext uri="{FF2B5EF4-FFF2-40B4-BE49-F238E27FC236}">
                  <a16:creationId xmlns:a16="http://schemas.microsoft.com/office/drawing/2014/main" id="{B2BECDAE-398B-DD7B-693B-03B8B5702CAD}"/>
                </a:ext>
              </a:extLst>
            </p:cNvPr>
            <p:cNvSpPr>
              <a:spLocks/>
            </p:cNvSpPr>
            <p:nvPr/>
          </p:nvSpPr>
          <p:spPr bwMode="auto">
            <a:xfrm>
              <a:off x="7303238" y="3487330"/>
              <a:ext cx="7725"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 name="Line 458">
              <a:extLst>
                <a:ext uri="{FF2B5EF4-FFF2-40B4-BE49-F238E27FC236}">
                  <a16:creationId xmlns:a16="http://schemas.microsoft.com/office/drawing/2014/main" id="{CFC070B2-0F91-8874-7275-E2541D8D33E2}"/>
                </a:ext>
              </a:extLst>
            </p:cNvPr>
            <p:cNvSpPr>
              <a:spLocks noChangeShapeType="1"/>
            </p:cNvSpPr>
            <p:nvPr/>
          </p:nvSpPr>
          <p:spPr bwMode="auto">
            <a:xfrm>
              <a:off x="7303238" y="3487330"/>
              <a:ext cx="772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 name="Line 459">
              <a:extLst>
                <a:ext uri="{FF2B5EF4-FFF2-40B4-BE49-F238E27FC236}">
                  <a16:creationId xmlns:a16="http://schemas.microsoft.com/office/drawing/2014/main" id="{98419664-82F5-BC9E-717A-3F4992CC0741}"/>
                </a:ext>
              </a:extLst>
            </p:cNvPr>
            <p:cNvSpPr>
              <a:spLocks noChangeShapeType="1"/>
            </p:cNvSpPr>
            <p:nvPr/>
          </p:nvSpPr>
          <p:spPr bwMode="auto">
            <a:xfrm>
              <a:off x="7310961" y="3487330"/>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 name="Line 460">
              <a:extLst>
                <a:ext uri="{FF2B5EF4-FFF2-40B4-BE49-F238E27FC236}">
                  <a16:creationId xmlns:a16="http://schemas.microsoft.com/office/drawing/2014/main" id="{B43DA3F9-1B79-090F-06AC-B4154E906725}"/>
                </a:ext>
              </a:extLst>
            </p:cNvPr>
            <p:cNvSpPr>
              <a:spLocks noChangeShapeType="1"/>
            </p:cNvSpPr>
            <p:nvPr/>
          </p:nvSpPr>
          <p:spPr bwMode="auto">
            <a:xfrm>
              <a:off x="7310961" y="3487330"/>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 name="Freeform 463">
              <a:extLst>
                <a:ext uri="{FF2B5EF4-FFF2-40B4-BE49-F238E27FC236}">
                  <a16:creationId xmlns:a16="http://schemas.microsoft.com/office/drawing/2014/main" id="{72AE9D02-9006-2F9B-F7D8-97A0B6E3CE5F}"/>
                </a:ext>
              </a:extLst>
            </p:cNvPr>
            <p:cNvSpPr>
              <a:spLocks/>
            </p:cNvSpPr>
            <p:nvPr/>
          </p:nvSpPr>
          <p:spPr bwMode="auto">
            <a:xfrm>
              <a:off x="8869958" y="4479279"/>
              <a:ext cx="7725" cy="6181"/>
            </a:xfrm>
            <a:custGeom>
              <a:avLst/>
              <a:gdLst>
                <a:gd name="T0" fmla="*/ 2147483647 w 5"/>
                <a:gd name="T1" fmla="*/ 2147483647 h 4"/>
                <a:gd name="T2" fmla="*/ 0 w 5"/>
                <a:gd name="T3" fmla="*/ 0 h 4"/>
                <a:gd name="T4" fmla="*/ 2147483647 w 5"/>
                <a:gd name="T5" fmla="*/ 2147483647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0" y="0"/>
                  </a:lnTo>
                  <a:lnTo>
                    <a:pt x="5"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 name="Line 464">
              <a:extLst>
                <a:ext uri="{FF2B5EF4-FFF2-40B4-BE49-F238E27FC236}">
                  <a16:creationId xmlns:a16="http://schemas.microsoft.com/office/drawing/2014/main" id="{B10053F2-AC2B-A4EA-6E80-A34CE4566AE4}"/>
                </a:ext>
              </a:extLst>
            </p:cNvPr>
            <p:cNvSpPr>
              <a:spLocks noChangeShapeType="1"/>
            </p:cNvSpPr>
            <p:nvPr/>
          </p:nvSpPr>
          <p:spPr bwMode="auto">
            <a:xfrm flipH="1" flipV="1">
              <a:off x="8869958" y="447927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 name="Freeform 465">
              <a:extLst>
                <a:ext uri="{FF2B5EF4-FFF2-40B4-BE49-F238E27FC236}">
                  <a16:creationId xmlns:a16="http://schemas.microsoft.com/office/drawing/2014/main" id="{56B23473-6FCC-5FA1-CEBC-61735136EBBA}"/>
                </a:ext>
              </a:extLst>
            </p:cNvPr>
            <p:cNvSpPr>
              <a:spLocks/>
            </p:cNvSpPr>
            <p:nvPr/>
          </p:nvSpPr>
          <p:spPr bwMode="auto">
            <a:xfrm>
              <a:off x="8865317" y="4479279"/>
              <a:ext cx="4635" cy="6181"/>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 name="Line 466">
              <a:extLst>
                <a:ext uri="{FF2B5EF4-FFF2-40B4-BE49-F238E27FC236}">
                  <a16:creationId xmlns:a16="http://schemas.microsoft.com/office/drawing/2014/main" id="{8B04D174-3072-344C-FA32-3D457B9FEDBF}"/>
                </a:ext>
              </a:extLst>
            </p:cNvPr>
            <p:cNvSpPr>
              <a:spLocks noChangeShapeType="1"/>
            </p:cNvSpPr>
            <p:nvPr/>
          </p:nvSpPr>
          <p:spPr bwMode="auto">
            <a:xfrm flipH="1">
              <a:off x="8865317" y="4479279"/>
              <a:ext cx="463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 name="Freeform 467">
              <a:extLst>
                <a:ext uri="{FF2B5EF4-FFF2-40B4-BE49-F238E27FC236}">
                  <a16:creationId xmlns:a16="http://schemas.microsoft.com/office/drawing/2014/main" id="{4888CB89-A73E-8EF5-F3B7-40CE0ACE35E1}"/>
                </a:ext>
              </a:extLst>
            </p:cNvPr>
            <p:cNvSpPr>
              <a:spLocks/>
            </p:cNvSpPr>
            <p:nvPr/>
          </p:nvSpPr>
          <p:spPr bwMode="auto">
            <a:xfrm>
              <a:off x="7198172" y="4888727"/>
              <a:ext cx="6181" cy="1544"/>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 name="Line 468">
              <a:extLst>
                <a:ext uri="{FF2B5EF4-FFF2-40B4-BE49-F238E27FC236}">
                  <a16:creationId xmlns:a16="http://schemas.microsoft.com/office/drawing/2014/main" id="{ACE71F88-F742-749B-D58B-9693F13DC220}"/>
                </a:ext>
              </a:extLst>
            </p:cNvPr>
            <p:cNvSpPr>
              <a:spLocks noChangeShapeType="1"/>
            </p:cNvSpPr>
            <p:nvPr/>
          </p:nvSpPr>
          <p:spPr bwMode="auto">
            <a:xfrm>
              <a:off x="7198172" y="4888727"/>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 name="Freeform 469">
              <a:extLst>
                <a:ext uri="{FF2B5EF4-FFF2-40B4-BE49-F238E27FC236}">
                  <a16:creationId xmlns:a16="http://schemas.microsoft.com/office/drawing/2014/main" id="{1403D646-C377-932A-FAF2-EDB418BB507F}"/>
                </a:ext>
              </a:extLst>
            </p:cNvPr>
            <p:cNvSpPr>
              <a:spLocks/>
            </p:cNvSpPr>
            <p:nvPr/>
          </p:nvSpPr>
          <p:spPr bwMode="auto">
            <a:xfrm>
              <a:off x="7198172" y="4880999"/>
              <a:ext cx="6181" cy="7727"/>
            </a:xfrm>
            <a:custGeom>
              <a:avLst/>
              <a:gdLst>
                <a:gd name="T0" fmla="*/ 2147483647 w 4"/>
                <a:gd name="T1" fmla="*/ 2147483647 h 5"/>
                <a:gd name="T2" fmla="*/ 0 w 4"/>
                <a:gd name="T3" fmla="*/ 0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5"/>
                  </a:moveTo>
                  <a:lnTo>
                    <a:pt x="0" y="0"/>
                  </a:lnTo>
                  <a:lnTo>
                    <a:pt x="4"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 name="Line 470">
              <a:extLst>
                <a:ext uri="{FF2B5EF4-FFF2-40B4-BE49-F238E27FC236}">
                  <a16:creationId xmlns:a16="http://schemas.microsoft.com/office/drawing/2014/main" id="{7CAA0E90-6236-3639-F5F8-DF499201CF59}"/>
                </a:ext>
              </a:extLst>
            </p:cNvPr>
            <p:cNvSpPr>
              <a:spLocks noChangeShapeType="1"/>
            </p:cNvSpPr>
            <p:nvPr/>
          </p:nvSpPr>
          <p:spPr bwMode="auto">
            <a:xfrm flipH="1" flipV="1">
              <a:off x="7198172" y="4880999"/>
              <a:ext cx="6181"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 name="Freeform 471">
              <a:extLst>
                <a:ext uri="{FF2B5EF4-FFF2-40B4-BE49-F238E27FC236}">
                  <a16:creationId xmlns:a16="http://schemas.microsoft.com/office/drawing/2014/main" id="{DE42A075-6416-F15D-4963-2D09C502D16E}"/>
                </a:ext>
              </a:extLst>
            </p:cNvPr>
            <p:cNvSpPr>
              <a:spLocks/>
            </p:cNvSpPr>
            <p:nvPr/>
          </p:nvSpPr>
          <p:spPr bwMode="auto">
            <a:xfrm>
              <a:off x="7315599" y="4650781"/>
              <a:ext cx="21632" cy="20086"/>
            </a:xfrm>
            <a:custGeom>
              <a:avLst/>
              <a:gdLst>
                <a:gd name="T0" fmla="*/ 2147483647 w 3"/>
                <a:gd name="T1" fmla="*/ 2147483647 h 3"/>
                <a:gd name="T2" fmla="*/ 2147483647 w 3"/>
                <a:gd name="T3" fmla="*/ 2147483647 h 3"/>
                <a:gd name="T4" fmla="*/ 2147483647 w 3"/>
                <a:gd name="T5" fmla="*/ 214748364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0"/>
                    <a:pt x="2" y="1"/>
                    <a:pt x="3" y="1"/>
                  </a:cubicBezTo>
                  <a:cubicBezTo>
                    <a:pt x="3" y="3"/>
                    <a:pt x="0" y="2"/>
                    <a:pt x="1" y="1"/>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 name="Freeform 472">
              <a:extLst>
                <a:ext uri="{FF2B5EF4-FFF2-40B4-BE49-F238E27FC236}">
                  <a16:creationId xmlns:a16="http://schemas.microsoft.com/office/drawing/2014/main" id="{CF25FDE8-B7C5-E94C-6130-09BAA2F03A53}"/>
                </a:ext>
              </a:extLst>
            </p:cNvPr>
            <p:cNvSpPr>
              <a:spLocks/>
            </p:cNvSpPr>
            <p:nvPr/>
          </p:nvSpPr>
          <p:spPr bwMode="auto">
            <a:xfrm>
              <a:off x="3197938" y="2904840"/>
              <a:ext cx="1546"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0" name="Line 473">
              <a:extLst>
                <a:ext uri="{FF2B5EF4-FFF2-40B4-BE49-F238E27FC236}">
                  <a16:creationId xmlns:a16="http://schemas.microsoft.com/office/drawing/2014/main" id="{51B27601-1C39-0D91-7FDA-5BEA2136EB22}"/>
                </a:ext>
              </a:extLst>
            </p:cNvPr>
            <p:cNvSpPr>
              <a:spLocks noChangeShapeType="1"/>
            </p:cNvSpPr>
            <p:nvPr/>
          </p:nvSpPr>
          <p:spPr bwMode="auto">
            <a:xfrm flipV="1">
              <a:off x="3197938" y="2904840"/>
              <a:ext cx="1546"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1" name="Freeform 474">
              <a:extLst>
                <a:ext uri="{FF2B5EF4-FFF2-40B4-BE49-F238E27FC236}">
                  <a16:creationId xmlns:a16="http://schemas.microsoft.com/office/drawing/2014/main" id="{BD944AB4-ABC0-1B87-915E-F13AE3442C58}"/>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2" name="Freeform 475">
              <a:extLst>
                <a:ext uri="{FF2B5EF4-FFF2-40B4-BE49-F238E27FC236}">
                  <a16:creationId xmlns:a16="http://schemas.microsoft.com/office/drawing/2014/main" id="{97B37F8E-2D46-A221-1FE3-67F552A146B5}"/>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3" name="Freeform 476">
              <a:extLst>
                <a:ext uri="{FF2B5EF4-FFF2-40B4-BE49-F238E27FC236}">
                  <a16:creationId xmlns:a16="http://schemas.microsoft.com/office/drawing/2014/main" id="{B22DC2B4-D8A9-BD82-274A-CB3349623895}"/>
                </a:ext>
              </a:extLst>
            </p:cNvPr>
            <p:cNvSpPr>
              <a:spLocks/>
            </p:cNvSpPr>
            <p:nvPr/>
          </p:nvSpPr>
          <p:spPr bwMode="auto">
            <a:xfrm>
              <a:off x="3197938" y="2898656"/>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4" name="Line 477">
              <a:extLst>
                <a:ext uri="{FF2B5EF4-FFF2-40B4-BE49-F238E27FC236}">
                  <a16:creationId xmlns:a16="http://schemas.microsoft.com/office/drawing/2014/main" id="{8ED9837C-A4D3-FE20-FD6E-D84663BB1B79}"/>
                </a:ext>
              </a:extLst>
            </p:cNvPr>
            <p:cNvSpPr>
              <a:spLocks noChangeShapeType="1"/>
            </p:cNvSpPr>
            <p:nvPr/>
          </p:nvSpPr>
          <p:spPr bwMode="auto">
            <a:xfrm flipV="1">
              <a:off x="3197938" y="2898656"/>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5" name="Freeform 478">
              <a:extLst>
                <a:ext uri="{FF2B5EF4-FFF2-40B4-BE49-F238E27FC236}">
                  <a16:creationId xmlns:a16="http://schemas.microsoft.com/office/drawing/2014/main" id="{F8E2F286-6BD7-95CB-DF2D-7BEBD8B8D3CE}"/>
                </a:ext>
              </a:extLst>
            </p:cNvPr>
            <p:cNvSpPr>
              <a:spLocks/>
            </p:cNvSpPr>
            <p:nvPr/>
          </p:nvSpPr>
          <p:spPr bwMode="auto">
            <a:xfrm>
              <a:off x="7184263" y="3104150"/>
              <a:ext cx="1546"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6" name="Line 479">
              <a:extLst>
                <a:ext uri="{FF2B5EF4-FFF2-40B4-BE49-F238E27FC236}">
                  <a16:creationId xmlns:a16="http://schemas.microsoft.com/office/drawing/2014/main" id="{52B9CB85-BBA3-70B7-9E4E-BEBE2553D43B}"/>
                </a:ext>
              </a:extLst>
            </p:cNvPr>
            <p:cNvSpPr>
              <a:spLocks noChangeShapeType="1"/>
            </p:cNvSpPr>
            <p:nvPr/>
          </p:nvSpPr>
          <p:spPr bwMode="auto">
            <a:xfrm>
              <a:off x="7184263" y="3104150"/>
              <a:ext cx="1546"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7" name="Freeform 480">
              <a:extLst>
                <a:ext uri="{FF2B5EF4-FFF2-40B4-BE49-F238E27FC236}">
                  <a16:creationId xmlns:a16="http://schemas.microsoft.com/office/drawing/2014/main" id="{A38EA6CD-0554-FC54-E4B3-1CB1E77849F7}"/>
                </a:ext>
              </a:extLst>
            </p:cNvPr>
            <p:cNvSpPr>
              <a:spLocks/>
            </p:cNvSpPr>
            <p:nvPr/>
          </p:nvSpPr>
          <p:spPr bwMode="auto">
            <a:xfrm>
              <a:off x="7151815" y="3142782"/>
              <a:ext cx="1544"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8" name="Line 481">
              <a:extLst>
                <a:ext uri="{FF2B5EF4-FFF2-40B4-BE49-F238E27FC236}">
                  <a16:creationId xmlns:a16="http://schemas.microsoft.com/office/drawing/2014/main" id="{3B747BEB-CA44-AFE7-DD88-680FAD724592}"/>
                </a:ext>
              </a:extLst>
            </p:cNvPr>
            <p:cNvSpPr>
              <a:spLocks noChangeShapeType="1"/>
            </p:cNvSpPr>
            <p:nvPr/>
          </p:nvSpPr>
          <p:spPr bwMode="auto">
            <a:xfrm flipV="1">
              <a:off x="7151815" y="3142782"/>
              <a:ext cx="1544"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49" name="Freeform 482">
              <a:extLst>
                <a:ext uri="{FF2B5EF4-FFF2-40B4-BE49-F238E27FC236}">
                  <a16:creationId xmlns:a16="http://schemas.microsoft.com/office/drawing/2014/main" id="{B79315B9-20EC-DB3F-467D-D592C3E0350E}"/>
                </a:ext>
              </a:extLst>
            </p:cNvPr>
            <p:cNvSpPr>
              <a:spLocks/>
            </p:cNvSpPr>
            <p:nvPr/>
          </p:nvSpPr>
          <p:spPr bwMode="auto">
            <a:xfrm>
              <a:off x="7383580" y="3342096"/>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0" name="Line 483">
              <a:extLst>
                <a:ext uri="{FF2B5EF4-FFF2-40B4-BE49-F238E27FC236}">
                  <a16:creationId xmlns:a16="http://schemas.microsoft.com/office/drawing/2014/main" id="{2216C6D8-2792-2974-32D4-0D76D79BFBBF}"/>
                </a:ext>
              </a:extLst>
            </p:cNvPr>
            <p:cNvSpPr>
              <a:spLocks noChangeShapeType="1"/>
            </p:cNvSpPr>
            <p:nvPr/>
          </p:nvSpPr>
          <p:spPr bwMode="auto">
            <a:xfrm flipV="1">
              <a:off x="7383580" y="3342096"/>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1" name="Freeform 484">
              <a:extLst>
                <a:ext uri="{FF2B5EF4-FFF2-40B4-BE49-F238E27FC236}">
                  <a16:creationId xmlns:a16="http://schemas.microsoft.com/office/drawing/2014/main" id="{DB13D69B-0258-11FB-A053-F0D6DF5821F5}"/>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2" name="Freeform 485">
              <a:extLst>
                <a:ext uri="{FF2B5EF4-FFF2-40B4-BE49-F238E27FC236}">
                  <a16:creationId xmlns:a16="http://schemas.microsoft.com/office/drawing/2014/main" id="{FD0EA994-2E88-97F2-A83C-3EB6511DF59C}"/>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3" name="Freeform 486">
              <a:extLst>
                <a:ext uri="{FF2B5EF4-FFF2-40B4-BE49-F238E27FC236}">
                  <a16:creationId xmlns:a16="http://schemas.microsoft.com/office/drawing/2014/main" id="{A0A1624E-6267-B627-1EBA-6E1BAE762057}"/>
                </a:ext>
              </a:extLst>
            </p:cNvPr>
            <p:cNvSpPr>
              <a:spLocks/>
            </p:cNvSpPr>
            <p:nvPr/>
          </p:nvSpPr>
          <p:spPr bwMode="auto">
            <a:xfrm>
              <a:off x="7375852" y="334209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4" name="Line 487">
              <a:extLst>
                <a:ext uri="{FF2B5EF4-FFF2-40B4-BE49-F238E27FC236}">
                  <a16:creationId xmlns:a16="http://schemas.microsoft.com/office/drawing/2014/main" id="{DCA69827-893D-CD3E-FFF1-37DE18D171FB}"/>
                </a:ext>
              </a:extLst>
            </p:cNvPr>
            <p:cNvSpPr>
              <a:spLocks noChangeShapeType="1"/>
            </p:cNvSpPr>
            <p:nvPr/>
          </p:nvSpPr>
          <p:spPr bwMode="auto">
            <a:xfrm flipH="1">
              <a:off x="7375852" y="334209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5" name="Line 488">
              <a:extLst>
                <a:ext uri="{FF2B5EF4-FFF2-40B4-BE49-F238E27FC236}">
                  <a16:creationId xmlns:a16="http://schemas.microsoft.com/office/drawing/2014/main" id="{6164AD1C-1407-26FD-B0CE-3529F516AEA6}"/>
                </a:ext>
              </a:extLst>
            </p:cNvPr>
            <p:cNvSpPr>
              <a:spLocks noChangeShapeType="1"/>
            </p:cNvSpPr>
            <p:nvPr/>
          </p:nvSpPr>
          <p:spPr bwMode="auto">
            <a:xfrm>
              <a:off x="7482465" y="3461065"/>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6" name="Line 489">
              <a:extLst>
                <a:ext uri="{FF2B5EF4-FFF2-40B4-BE49-F238E27FC236}">
                  <a16:creationId xmlns:a16="http://schemas.microsoft.com/office/drawing/2014/main" id="{C6E4FFE4-0CC7-9E13-25B3-C722278BE1E9}"/>
                </a:ext>
              </a:extLst>
            </p:cNvPr>
            <p:cNvSpPr>
              <a:spLocks noChangeShapeType="1"/>
            </p:cNvSpPr>
            <p:nvPr/>
          </p:nvSpPr>
          <p:spPr bwMode="auto">
            <a:xfrm>
              <a:off x="7482465" y="3461065"/>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7" name="Freeform 490">
              <a:extLst>
                <a:ext uri="{FF2B5EF4-FFF2-40B4-BE49-F238E27FC236}">
                  <a16:creationId xmlns:a16="http://schemas.microsoft.com/office/drawing/2014/main" id="{2ABEF069-44BE-CBEC-C559-D07961CA6DE9}"/>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8" name="Freeform 491">
              <a:extLst>
                <a:ext uri="{FF2B5EF4-FFF2-40B4-BE49-F238E27FC236}">
                  <a16:creationId xmlns:a16="http://schemas.microsoft.com/office/drawing/2014/main" id="{9C84C305-4ADC-DB11-2BE3-C63B33F18D3F}"/>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59" name="Freeform 492">
              <a:extLst>
                <a:ext uri="{FF2B5EF4-FFF2-40B4-BE49-F238E27FC236}">
                  <a16:creationId xmlns:a16="http://schemas.microsoft.com/office/drawing/2014/main" id="{608CAA84-34DA-92CC-78F9-D4D1C39CC0C3}"/>
                </a:ext>
              </a:extLst>
            </p:cNvPr>
            <p:cNvSpPr>
              <a:spLocks/>
            </p:cNvSpPr>
            <p:nvPr/>
          </p:nvSpPr>
          <p:spPr bwMode="auto">
            <a:xfrm>
              <a:off x="7482468" y="3461065"/>
              <a:ext cx="6181" cy="1544"/>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0" name="Line 493">
              <a:extLst>
                <a:ext uri="{FF2B5EF4-FFF2-40B4-BE49-F238E27FC236}">
                  <a16:creationId xmlns:a16="http://schemas.microsoft.com/office/drawing/2014/main" id="{69D55CDA-2877-D61F-3A07-2C08E251F2C5}"/>
                </a:ext>
              </a:extLst>
            </p:cNvPr>
            <p:cNvSpPr>
              <a:spLocks noChangeShapeType="1"/>
            </p:cNvSpPr>
            <p:nvPr/>
          </p:nvSpPr>
          <p:spPr bwMode="auto">
            <a:xfrm>
              <a:off x="7482468" y="3461065"/>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1" name="Freeform 494">
              <a:extLst>
                <a:ext uri="{FF2B5EF4-FFF2-40B4-BE49-F238E27FC236}">
                  <a16:creationId xmlns:a16="http://schemas.microsoft.com/office/drawing/2014/main" id="{1926212C-A6E7-C5ED-BA31-BEF143825348}"/>
                </a:ext>
              </a:extLst>
            </p:cNvPr>
            <p:cNvSpPr>
              <a:spLocks/>
            </p:cNvSpPr>
            <p:nvPr/>
          </p:nvSpPr>
          <p:spPr bwMode="auto">
            <a:xfrm>
              <a:off x="8937933" y="4181076"/>
              <a:ext cx="4635" cy="1544"/>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2" name="Line 495">
              <a:extLst>
                <a:ext uri="{FF2B5EF4-FFF2-40B4-BE49-F238E27FC236}">
                  <a16:creationId xmlns:a16="http://schemas.microsoft.com/office/drawing/2014/main" id="{83BBD36C-8C3B-765A-7F25-81D78FBED5F0}"/>
                </a:ext>
              </a:extLst>
            </p:cNvPr>
            <p:cNvSpPr>
              <a:spLocks noChangeShapeType="1"/>
            </p:cNvSpPr>
            <p:nvPr/>
          </p:nvSpPr>
          <p:spPr bwMode="auto">
            <a:xfrm flipH="1">
              <a:off x="8937933" y="4181076"/>
              <a:ext cx="463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3" name="Line 496">
              <a:extLst>
                <a:ext uri="{FF2B5EF4-FFF2-40B4-BE49-F238E27FC236}">
                  <a16:creationId xmlns:a16="http://schemas.microsoft.com/office/drawing/2014/main" id="{35FE887A-00F7-483F-2F7F-BF32F46BFD3D}"/>
                </a:ext>
              </a:extLst>
            </p:cNvPr>
            <p:cNvSpPr>
              <a:spLocks noChangeShapeType="1"/>
            </p:cNvSpPr>
            <p:nvPr/>
          </p:nvSpPr>
          <p:spPr bwMode="auto">
            <a:xfrm>
              <a:off x="8937937" y="4181076"/>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4" name="Line 497">
              <a:extLst>
                <a:ext uri="{FF2B5EF4-FFF2-40B4-BE49-F238E27FC236}">
                  <a16:creationId xmlns:a16="http://schemas.microsoft.com/office/drawing/2014/main" id="{C924F9E9-DE18-BFC2-6ECC-6C0C1F5861E6}"/>
                </a:ext>
              </a:extLst>
            </p:cNvPr>
            <p:cNvSpPr>
              <a:spLocks noChangeShapeType="1"/>
            </p:cNvSpPr>
            <p:nvPr/>
          </p:nvSpPr>
          <p:spPr bwMode="auto">
            <a:xfrm>
              <a:off x="8937937" y="4181076"/>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5" name="Line 498">
              <a:extLst>
                <a:ext uri="{FF2B5EF4-FFF2-40B4-BE49-F238E27FC236}">
                  <a16:creationId xmlns:a16="http://schemas.microsoft.com/office/drawing/2014/main" id="{B4772FB8-B89C-9C5B-1E77-C8BE9669043E}"/>
                </a:ext>
              </a:extLst>
            </p:cNvPr>
            <p:cNvSpPr>
              <a:spLocks noChangeShapeType="1"/>
            </p:cNvSpPr>
            <p:nvPr/>
          </p:nvSpPr>
          <p:spPr bwMode="auto">
            <a:xfrm>
              <a:off x="7151815" y="4948983"/>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6" name="Line 499">
              <a:extLst>
                <a:ext uri="{FF2B5EF4-FFF2-40B4-BE49-F238E27FC236}">
                  <a16:creationId xmlns:a16="http://schemas.microsoft.com/office/drawing/2014/main" id="{2254D76D-7601-49E1-B7DC-41BBD21489C3}"/>
                </a:ext>
              </a:extLst>
            </p:cNvPr>
            <p:cNvSpPr>
              <a:spLocks noChangeShapeType="1"/>
            </p:cNvSpPr>
            <p:nvPr/>
          </p:nvSpPr>
          <p:spPr bwMode="auto">
            <a:xfrm>
              <a:off x="7151815" y="4948983"/>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7" name="Freeform 500">
              <a:extLst>
                <a:ext uri="{FF2B5EF4-FFF2-40B4-BE49-F238E27FC236}">
                  <a16:creationId xmlns:a16="http://schemas.microsoft.com/office/drawing/2014/main" id="{A6374221-B30B-83BF-839F-7BAC5BC96CE8}"/>
                </a:ext>
              </a:extLst>
            </p:cNvPr>
            <p:cNvSpPr>
              <a:spLocks/>
            </p:cNvSpPr>
            <p:nvPr/>
          </p:nvSpPr>
          <p:spPr bwMode="auto">
            <a:xfrm>
              <a:off x="7139454" y="4948984"/>
              <a:ext cx="1544" cy="4635"/>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8" name="Line 501">
              <a:extLst>
                <a:ext uri="{FF2B5EF4-FFF2-40B4-BE49-F238E27FC236}">
                  <a16:creationId xmlns:a16="http://schemas.microsoft.com/office/drawing/2014/main" id="{84AD5F17-E95D-4FD4-348C-4871AA538F88}"/>
                </a:ext>
              </a:extLst>
            </p:cNvPr>
            <p:cNvSpPr>
              <a:spLocks noChangeShapeType="1"/>
            </p:cNvSpPr>
            <p:nvPr/>
          </p:nvSpPr>
          <p:spPr bwMode="auto">
            <a:xfrm flipV="1">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69" name="Freeform 502">
              <a:extLst>
                <a:ext uri="{FF2B5EF4-FFF2-40B4-BE49-F238E27FC236}">
                  <a16:creationId xmlns:a16="http://schemas.microsoft.com/office/drawing/2014/main" id="{C8C3FB38-A6D7-C967-71DE-1E988EACA637}"/>
                </a:ext>
              </a:extLst>
            </p:cNvPr>
            <p:cNvSpPr>
              <a:spLocks/>
            </p:cNvSpPr>
            <p:nvPr/>
          </p:nvSpPr>
          <p:spPr bwMode="auto">
            <a:xfrm>
              <a:off x="7139454" y="4948984"/>
              <a:ext cx="1544"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0" name="Line 503">
              <a:extLst>
                <a:ext uri="{FF2B5EF4-FFF2-40B4-BE49-F238E27FC236}">
                  <a16:creationId xmlns:a16="http://schemas.microsoft.com/office/drawing/2014/main" id="{6B008F26-D325-6FDC-D84B-28D464D8E6F1}"/>
                </a:ext>
              </a:extLst>
            </p:cNvPr>
            <p:cNvSpPr>
              <a:spLocks noChangeShapeType="1"/>
            </p:cNvSpPr>
            <p:nvPr/>
          </p:nvSpPr>
          <p:spPr bwMode="auto">
            <a:xfrm>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1" name="Freeform 504">
              <a:extLst>
                <a:ext uri="{FF2B5EF4-FFF2-40B4-BE49-F238E27FC236}">
                  <a16:creationId xmlns:a16="http://schemas.microsoft.com/office/drawing/2014/main" id="{6BBC7B24-6895-23DC-5EDF-7814349D560F}"/>
                </a:ext>
              </a:extLst>
            </p:cNvPr>
            <p:cNvSpPr>
              <a:spLocks/>
            </p:cNvSpPr>
            <p:nvPr/>
          </p:nvSpPr>
          <p:spPr bwMode="auto">
            <a:xfrm>
              <a:off x="7144087" y="494898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2" name="Line 505">
              <a:extLst>
                <a:ext uri="{FF2B5EF4-FFF2-40B4-BE49-F238E27FC236}">
                  <a16:creationId xmlns:a16="http://schemas.microsoft.com/office/drawing/2014/main" id="{C78F2C3C-99B1-A5AF-3768-1CB576114C16}"/>
                </a:ext>
              </a:extLst>
            </p:cNvPr>
            <p:cNvSpPr>
              <a:spLocks noChangeShapeType="1"/>
            </p:cNvSpPr>
            <p:nvPr/>
          </p:nvSpPr>
          <p:spPr bwMode="auto">
            <a:xfrm flipH="1">
              <a:off x="7144087" y="494898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3" name="Line 506">
              <a:extLst>
                <a:ext uri="{FF2B5EF4-FFF2-40B4-BE49-F238E27FC236}">
                  <a16:creationId xmlns:a16="http://schemas.microsoft.com/office/drawing/2014/main" id="{1FA40551-46E8-F71D-85E3-D06277480428}"/>
                </a:ext>
              </a:extLst>
            </p:cNvPr>
            <p:cNvSpPr>
              <a:spLocks noChangeShapeType="1"/>
            </p:cNvSpPr>
            <p:nvPr/>
          </p:nvSpPr>
          <p:spPr bwMode="auto">
            <a:xfrm>
              <a:off x="8718534" y="4406660"/>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4" name="Line 507">
              <a:extLst>
                <a:ext uri="{FF2B5EF4-FFF2-40B4-BE49-F238E27FC236}">
                  <a16:creationId xmlns:a16="http://schemas.microsoft.com/office/drawing/2014/main" id="{5956483A-FC42-2476-1349-E42F99E3A20F}"/>
                </a:ext>
              </a:extLst>
            </p:cNvPr>
            <p:cNvSpPr>
              <a:spLocks noChangeShapeType="1"/>
            </p:cNvSpPr>
            <p:nvPr/>
          </p:nvSpPr>
          <p:spPr bwMode="auto">
            <a:xfrm>
              <a:off x="8718534" y="4406660"/>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5" name="Freeform 508">
              <a:extLst>
                <a:ext uri="{FF2B5EF4-FFF2-40B4-BE49-F238E27FC236}">
                  <a16:creationId xmlns:a16="http://schemas.microsoft.com/office/drawing/2014/main" id="{5D442A50-F61E-BB85-F5BD-A00B6B1D7CE1}"/>
                </a:ext>
              </a:extLst>
            </p:cNvPr>
            <p:cNvSpPr>
              <a:spLocks/>
            </p:cNvSpPr>
            <p:nvPr/>
          </p:nvSpPr>
          <p:spPr bwMode="auto">
            <a:xfrm>
              <a:off x="8797331" y="4491640"/>
              <a:ext cx="7727"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6" name="Line 509">
              <a:extLst>
                <a:ext uri="{FF2B5EF4-FFF2-40B4-BE49-F238E27FC236}">
                  <a16:creationId xmlns:a16="http://schemas.microsoft.com/office/drawing/2014/main" id="{5F857769-392B-1A05-152F-8E1DBC5FBFC2}"/>
                </a:ext>
              </a:extLst>
            </p:cNvPr>
            <p:cNvSpPr>
              <a:spLocks noChangeShapeType="1"/>
            </p:cNvSpPr>
            <p:nvPr/>
          </p:nvSpPr>
          <p:spPr bwMode="auto">
            <a:xfrm>
              <a:off x="8797331" y="4491640"/>
              <a:ext cx="7727"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7" name="Freeform 510">
              <a:extLst>
                <a:ext uri="{FF2B5EF4-FFF2-40B4-BE49-F238E27FC236}">
                  <a16:creationId xmlns:a16="http://schemas.microsoft.com/office/drawing/2014/main" id="{E89152D8-204B-73A2-E3E6-16C16B302F63}"/>
                </a:ext>
              </a:extLst>
            </p:cNvPr>
            <p:cNvSpPr>
              <a:spLocks/>
            </p:cNvSpPr>
            <p:nvPr/>
          </p:nvSpPr>
          <p:spPr bwMode="auto">
            <a:xfrm>
              <a:off x="8805059" y="4497817"/>
              <a:ext cx="1544" cy="7727"/>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8" name="Line 511">
              <a:extLst>
                <a:ext uri="{FF2B5EF4-FFF2-40B4-BE49-F238E27FC236}">
                  <a16:creationId xmlns:a16="http://schemas.microsoft.com/office/drawing/2014/main" id="{42F3E3CE-4A3A-79AE-0158-A88C49F4473C}"/>
                </a:ext>
              </a:extLst>
            </p:cNvPr>
            <p:cNvSpPr>
              <a:spLocks noChangeShapeType="1"/>
            </p:cNvSpPr>
            <p:nvPr/>
          </p:nvSpPr>
          <p:spPr bwMode="auto">
            <a:xfrm>
              <a:off x="8805059" y="4497817"/>
              <a:ext cx="1544"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79" name="Freeform 512">
              <a:extLst>
                <a:ext uri="{FF2B5EF4-FFF2-40B4-BE49-F238E27FC236}">
                  <a16:creationId xmlns:a16="http://schemas.microsoft.com/office/drawing/2014/main" id="{9801A66B-715F-3B52-BD2A-A66C4FA3710B}"/>
                </a:ext>
              </a:extLst>
            </p:cNvPr>
            <p:cNvSpPr>
              <a:spLocks/>
            </p:cNvSpPr>
            <p:nvPr/>
          </p:nvSpPr>
          <p:spPr bwMode="auto">
            <a:xfrm>
              <a:off x="8805059" y="4551901"/>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0" name="Line 513">
              <a:extLst>
                <a:ext uri="{FF2B5EF4-FFF2-40B4-BE49-F238E27FC236}">
                  <a16:creationId xmlns:a16="http://schemas.microsoft.com/office/drawing/2014/main" id="{34069745-2922-876C-7223-E1F7BC05F9D6}"/>
                </a:ext>
              </a:extLst>
            </p:cNvPr>
            <p:cNvSpPr>
              <a:spLocks noChangeShapeType="1"/>
            </p:cNvSpPr>
            <p:nvPr/>
          </p:nvSpPr>
          <p:spPr bwMode="auto">
            <a:xfrm flipV="1">
              <a:off x="8805059" y="4551901"/>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1" name="Freeform 514">
              <a:extLst>
                <a:ext uri="{FF2B5EF4-FFF2-40B4-BE49-F238E27FC236}">
                  <a16:creationId xmlns:a16="http://schemas.microsoft.com/office/drawing/2014/main" id="{1A1E6276-89D2-B843-A67F-63CF791397C7}"/>
                </a:ext>
              </a:extLst>
            </p:cNvPr>
            <p:cNvSpPr>
              <a:spLocks/>
            </p:cNvSpPr>
            <p:nvPr/>
          </p:nvSpPr>
          <p:spPr bwMode="auto">
            <a:xfrm>
              <a:off x="7966078" y="4782113"/>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2" name="Line 515">
              <a:extLst>
                <a:ext uri="{FF2B5EF4-FFF2-40B4-BE49-F238E27FC236}">
                  <a16:creationId xmlns:a16="http://schemas.microsoft.com/office/drawing/2014/main" id="{B27C5B37-F0DF-A869-E3C7-95F66E521FD5}"/>
                </a:ext>
              </a:extLst>
            </p:cNvPr>
            <p:cNvSpPr>
              <a:spLocks noChangeShapeType="1"/>
            </p:cNvSpPr>
            <p:nvPr/>
          </p:nvSpPr>
          <p:spPr bwMode="auto">
            <a:xfrm flipV="1">
              <a:off x="7966078" y="4782113"/>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3" name="Freeform 516">
              <a:extLst>
                <a:ext uri="{FF2B5EF4-FFF2-40B4-BE49-F238E27FC236}">
                  <a16:creationId xmlns:a16="http://schemas.microsoft.com/office/drawing/2014/main" id="{D11AD3C6-2599-77A8-D665-4949B3282B0A}"/>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4" name="Freeform 517">
              <a:extLst>
                <a:ext uri="{FF2B5EF4-FFF2-40B4-BE49-F238E27FC236}">
                  <a16:creationId xmlns:a16="http://schemas.microsoft.com/office/drawing/2014/main" id="{A69B84D7-891B-B939-280D-436A943132AD}"/>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5" name="Freeform 518">
              <a:extLst>
                <a:ext uri="{FF2B5EF4-FFF2-40B4-BE49-F238E27FC236}">
                  <a16:creationId xmlns:a16="http://schemas.microsoft.com/office/drawing/2014/main" id="{C465B989-CCEC-A7A2-D278-65CA380181E4}"/>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6" name="Freeform 519">
              <a:extLst>
                <a:ext uri="{FF2B5EF4-FFF2-40B4-BE49-F238E27FC236}">
                  <a16:creationId xmlns:a16="http://schemas.microsoft.com/office/drawing/2014/main" id="{971019F9-F80B-05B2-28E6-8CA6F01C0A45}"/>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7" name="Freeform 520">
              <a:extLst>
                <a:ext uri="{FF2B5EF4-FFF2-40B4-BE49-F238E27FC236}">
                  <a16:creationId xmlns:a16="http://schemas.microsoft.com/office/drawing/2014/main" id="{DC2CF843-EFBC-EC2D-7849-639B686E4560}"/>
                </a:ext>
              </a:extLst>
            </p:cNvPr>
            <p:cNvSpPr>
              <a:spLocks/>
            </p:cNvSpPr>
            <p:nvPr/>
          </p:nvSpPr>
          <p:spPr bwMode="auto">
            <a:xfrm>
              <a:off x="8069601" y="4663143"/>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8" name="Line 521">
              <a:extLst>
                <a:ext uri="{FF2B5EF4-FFF2-40B4-BE49-F238E27FC236}">
                  <a16:creationId xmlns:a16="http://schemas.microsoft.com/office/drawing/2014/main" id="{840C0085-99D8-D096-9E8B-5B4D81DBD37B}"/>
                </a:ext>
              </a:extLst>
            </p:cNvPr>
            <p:cNvSpPr>
              <a:spLocks noChangeShapeType="1"/>
            </p:cNvSpPr>
            <p:nvPr/>
          </p:nvSpPr>
          <p:spPr bwMode="auto">
            <a:xfrm flipH="1">
              <a:off x="8069601" y="4663143"/>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89" name="Line 522">
              <a:extLst>
                <a:ext uri="{FF2B5EF4-FFF2-40B4-BE49-F238E27FC236}">
                  <a16:creationId xmlns:a16="http://schemas.microsoft.com/office/drawing/2014/main" id="{ACD7775F-5752-EF53-E654-6C98A5B13AD4}"/>
                </a:ext>
              </a:extLst>
            </p:cNvPr>
            <p:cNvSpPr>
              <a:spLocks noChangeShapeType="1"/>
            </p:cNvSpPr>
            <p:nvPr/>
          </p:nvSpPr>
          <p:spPr bwMode="auto">
            <a:xfrm>
              <a:off x="8064963" y="4677048"/>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0" name="Line 523">
              <a:extLst>
                <a:ext uri="{FF2B5EF4-FFF2-40B4-BE49-F238E27FC236}">
                  <a16:creationId xmlns:a16="http://schemas.microsoft.com/office/drawing/2014/main" id="{A8E434F7-6C8C-80FA-9EC0-F035A041D2CE}"/>
                </a:ext>
              </a:extLst>
            </p:cNvPr>
            <p:cNvSpPr>
              <a:spLocks noChangeShapeType="1"/>
            </p:cNvSpPr>
            <p:nvPr/>
          </p:nvSpPr>
          <p:spPr bwMode="auto">
            <a:xfrm>
              <a:off x="8064963" y="4677048"/>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1" name="Line 524">
              <a:extLst>
                <a:ext uri="{FF2B5EF4-FFF2-40B4-BE49-F238E27FC236}">
                  <a16:creationId xmlns:a16="http://schemas.microsoft.com/office/drawing/2014/main" id="{CE24819A-7680-BA40-61D2-F41DF6757BB7}"/>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2" name="Line 525">
              <a:extLst>
                <a:ext uri="{FF2B5EF4-FFF2-40B4-BE49-F238E27FC236}">
                  <a16:creationId xmlns:a16="http://schemas.microsoft.com/office/drawing/2014/main" id="{39E7FAD9-D244-56A2-F33E-F772FAAC88A9}"/>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3" name="Freeform 526">
              <a:extLst>
                <a:ext uri="{FF2B5EF4-FFF2-40B4-BE49-F238E27FC236}">
                  <a16:creationId xmlns:a16="http://schemas.microsoft.com/office/drawing/2014/main" id="{CAD75FBF-3D81-B5EB-4E4D-6E09DDF19EB8}"/>
                </a:ext>
              </a:extLst>
            </p:cNvPr>
            <p:cNvSpPr>
              <a:spLocks/>
            </p:cNvSpPr>
            <p:nvPr/>
          </p:nvSpPr>
          <p:spPr bwMode="auto">
            <a:xfrm>
              <a:off x="8738616" y="4320135"/>
              <a:ext cx="7727"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4" name="Line 527">
              <a:extLst>
                <a:ext uri="{FF2B5EF4-FFF2-40B4-BE49-F238E27FC236}">
                  <a16:creationId xmlns:a16="http://schemas.microsoft.com/office/drawing/2014/main" id="{F01BE87A-9120-4C14-F5D3-23EA190585DE}"/>
                </a:ext>
              </a:extLst>
            </p:cNvPr>
            <p:cNvSpPr>
              <a:spLocks noChangeShapeType="1"/>
            </p:cNvSpPr>
            <p:nvPr/>
          </p:nvSpPr>
          <p:spPr bwMode="auto">
            <a:xfrm flipH="1">
              <a:off x="8738616" y="4320135"/>
              <a:ext cx="7727"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5" name="Line 528">
              <a:extLst>
                <a:ext uri="{FF2B5EF4-FFF2-40B4-BE49-F238E27FC236}">
                  <a16:creationId xmlns:a16="http://schemas.microsoft.com/office/drawing/2014/main" id="{DF2E12E4-825A-0CAD-38D8-4E4082B4B399}"/>
                </a:ext>
              </a:extLst>
            </p:cNvPr>
            <p:cNvSpPr>
              <a:spLocks noChangeShapeType="1"/>
            </p:cNvSpPr>
            <p:nvPr/>
          </p:nvSpPr>
          <p:spPr bwMode="auto">
            <a:xfrm>
              <a:off x="8738619" y="4320135"/>
              <a:ext cx="1546"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6" name="Line 529">
              <a:extLst>
                <a:ext uri="{FF2B5EF4-FFF2-40B4-BE49-F238E27FC236}">
                  <a16:creationId xmlns:a16="http://schemas.microsoft.com/office/drawing/2014/main" id="{55F97EA4-4B39-2E9D-9EEE-F2FD0DB66A8D}"/>
                </a:ext>
              </a:extLst>
            </p:cNvPr>
            <p:cNvSpPr>
              <a:spLocks noChangeShapeType="1"/>
            </p:cNvSpPr>
            <p:nvPr/>
          </p:nvSpPr>
          <p:spPr bwMode="auto">
            <a:xfrm>
              <a:off x="8738619" y="4320135"/>
              <a:ext cx="1546"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7" name="Line 530">
              <a:extLst>
                <a:ext uri="{FF2B5EF4-FFF2-40B4-BE49-F238E27FC236}">
                  <a16:creationId xmlns:a16="http://schemas.microsoft.com/office/drawing/2014/main" id="{2D6D6D83-CC9F-B893-D831-4DF800EBB2A1}"/>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8" name="Line 531">
              <a:extLst>
                <a:ext uri="{FF2B5EF4-FFF2-40B4-BE49-F238E27FC236}">
                  <a16:creationId xmlns:a16="http://schemas.microsoft.com/office/drawing/2014/main" id="{6C336571-BA4E-2605-E267-126D9A6A67EE}"/>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99" name="Freeform 532">
              <a:extLst>
                <a:ext uri="{FF2B5EF4-FFF2-40B4-BE49-F238E27FC236}">
                  <a16:creationId xmlns:a16="http://schemas.microsoft.com/office/drawing/2014/main" id="{41C90B76-D154-4840-64AB-B34563FF087A}"/>
                </a:ext>
              </a:extLst>
            </p:cNvPr>
            <p:cNvSpPr>
              <a:spLocks/>
            </p:cNvSpPr>
            <p:nvPr/>
          </p:nvSpPr>
          <p:spPr bwMode="auto">
            <a:xfrm>
              <a:off x="8394070" y="5412505"/>
              <a:ext cx="7725" cy="0"/>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0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0" name="Line 533">
              <a:extLst>
                <a:ext uri="{FF2B5EF4-FFF2-40B4-BE49-F238E27FC236}">
                  <a16:creationId xmlns:a16="http://schemas.microsoft.com/office/drawing/2014/main" id="{516B288E-0E3A-7AEE-B947-D360EE7F94E2}"/>
                </a:ext>
              </a:extLst>
            </p:cNvPr>
            <p:cNvSpPr>
              <a:spLocks noChangeShapeType="1"/>
            </p:cNvSpPr>
            <p:nvPr/>
          </p:nvSpPr>
          <p:spPr bwMode="auto">
            <a:xfrm flipH="1">
              <a:off x="8394070" y="5412505"/>
              <a:ext cx="7725"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1" name="Freeform 534">
              <a:extLst>
                <a:ext uri="{FF2B5EF4-FFF2-40B4-BE49-F238E27FC236}">
                  <a16:creationId xmlns:a16="http://schemas.microsoft.com/office/drawing/2014/main" id="{DAEFE481-F948-5BAB-8525-D86D028FDB9C}"/>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2" name="Freeform 535">
              <a:extLst>
                <a:ext uri="{FF2B5EF4-FFF2-40B4-BE49-F238E27FC236}">
                  <a16:creationId xmlns:a16="http://schemas.microsoft.com/office/drawing/2014/main" id="{C4C95B47-5CEA-A208-B987-EE260EF17C0B}"/>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3" name="Line 536">
              <a:extLst>
                <a:ext uri="{FF2B5EF4-FFF2-40B4-BE49-F238E27FC236}">
                  <a16:creationId xmlns:a16="http://schemas.microsoft.com/office/drawing/2014/main" id="{9D56EB3C-32E5-2B9E-9193-9CC375450BB1}"/>
                </a:ext>
              </a:extLst>
            </p:cNvPr>
            <p:cNvSpPr>
              <a:spLocks noChangeShapeType="1"/>
            </p:cNvSpPr>
            <p:nvPr/>
          </p:nvSpPr>
          <p:spPr bwMode="auto">
            <a:xfrm>
              <a:off x="8394066" y="5412505"/>
              <a:ext cx="154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4" name="Line 537">
              <a:extLst>
                <a:ext uri="{FF2B5EF4-FFF2-40B4-BE49-F238E27FC236}">
                  <a16:creationId xmlns:a16="http://schemas.microsoft.com/office/drawing/2014/main" id="{C4158524-D1D6-7327-8C3D-77406C1AE804}"/>
                </a:ext>
              </a:extLst>
            </p:cNvPr>
            <p:cNvSpPr>
              <a:spLocks noChangeShapeType="1"/>
            </p:cNvSpPr>
            <p:nvPr/>
          </p:nvSpPr>
          <p:spPr bwMode="auto">
            <a:xfrm>
              <a:off x="8394066" y="5412505"/>
              <a:ext cx="1544"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5" name="Freeform 538">
              <a:extLst>
                <a:ext uri="{FF2B5EF4-FFF2-40B4-BE49-F238E27FC236}">
                  <a16:creationId xmlns:a16="http://schemas.microsoft.com/office/drawing/2014/main" id="{6CF9EE99-9EC9-42E7-9980-B45485821CE1}"/>
                </a:ext>
              </a:extLst>
            </p:cNvPr>
            <p:cNvSpPr>
              <a:spLocks/>
            </p:cNvSpPr>
            <p:nvPr/>
          </p:nvSpPr>
          <p:spPr bwMode="auto">
            <a:xfrm>
              <a:off x="7541183" y="5868311"/>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6" name="Line 539">
              <a:extLst>
                <a:ext uri="{FF2B5EF4-FFF2-40B4-BE49-F238E27FC236}">
                  <a16:creationId xmlns:a16="http://schemas.microsoft.com/office/drawing/2014/main" id="{51A7A8B1-DF08-20FB-CF88-B4BEFB26D88E}"/>
                </a:ext>
              </a:extLst>
            </p:cNvPr>
            <p:cNvSpPr>
              <a:spLocks noChangeShapeType="1"/>
            </p:cNvSpPr>
            <p:nvPr/>
          </p:nvSpPr>
          <p:spPr bwMode="auto">
            <a:xfrm flipH="1">
              <a:off x="7541183" y="5868311"/>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7" name="Freeform 540">
              <a:extLst>
                <a:ext uri="{FF2B5EF4-FFF2-40B4-BE49-F238E27FC236}">
                  <a16:creationId xmlns:a16="http://schemas.microsoft.com/office/drawing/2014/main" id="{3956B24A-3035-3DEB-6B50-FAAD03D98EDC}"/>
                </a:ext>
              </a:extLst>
            </p:cNvPr>
            <p:cNvSpPr>
              <a:spLocks/>
            </p:cNvSpPr>
            <p:nvPr/>
          </p:nvSpPr>
          <p:spPr bwMode="auto">
            <a:xfrm>
              <a:off x="7450016" y="4630699"/>
              <a:ext cx="1546" cy="6181"/>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8" name="Line 541">
              <a:extLst>
                <a:ext uri="{FF2B5EF4-FFF2-40B4-BE49-F238E27FC236}">
                  <a16:creationId xmlns:a16="http://schemas.microsoft.com/office/drawing/2014/main" id="{7CC77E78-B633-3DF5-24E5-6963111A4F44}"/>
                </a:ext>
              </a:extLst>
            </p:cNvPr>
            <p:cNvSpPr>
              <a:spLocks noChangeShapeType="1"/>
            </p:cNvSpPr>
            <p:nvPr/>
          </p:nvSpPr>
          <p:spPr bwMode="auto">
            <a:xfrm flipV="1">
              <a:off x="7450016" y="4630699"/>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09" name="Freeform 542">
              <a:extLst>
                <a:ext uri="{FF2B5EF4-FFF2-40B4-BE49-F238E27FC236}">
                  <a16:creationId xmlns:a16="http://schemas.microsoft.com/office/drawing/2014/main" id="{6E65E657-232B-9F3E-3335-A5F14D13514B}"/>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0" name="Freeform 543">
              <a:extLst>
                <a:ext uri="{FF2B5EF4-FFF2-40B4-BE49-F238E27FC236}">
                  <a16:creationId xmlns:a16="http://schemas.microsoft.com/office/drawing/2014/main" id="{E21D1E4C-16E6-447A-E5C7-26F168215096}"/>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1" name="Freeform 544">
              <a:extLst>
                <a:ext uri="{FF2B5EF4-FFF2-40B4-BE49-F238E27FC236}">
                  <a16:creationId xmlns:a16="http://schemas.microsoft.com/office/drawing/2014/main" id="{B4617CD2-6809-1F88-FA80-C75A8A4FBD45}"/>
                </a:ext>
              </a:extLst>
            </p:cNvPr>
            <p:cNvSpPr>
              <a:spLocks/>
            </p:cNvSpPr>
            <p:nvPr/>
          </p:nvSpPr>
          <p:spPr bwMode="auto">
            <a:xfrm>
              <a:off x="7442297" y="4630699"/>
              <a:ext cx="7725" cy="6181"/>
            </a:xfrm>
            <a:custGeom>
              <a:avLst/>
              <a:gdLst>
                <a:gd name="T0" fmla="*/ 2147483647 w 5"/>
                <a:gd name="T1" fmla="*/ 0 h 5"/>
                <a:gd name="T2" fmla="*/ 0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0" y="5"/>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2" name="Line 545">
              <a:extLst>
                <a:ext uri="{FF2B5EF4-FFF2-40B4-BE49-F238E27FC236}">
                  <a16:creationId xmlns:a16="http://schemas.microsoft.com/office/drawing/2014/main" id="{A2B633B1-78B1-C4E6-6C28-A49BD04BBC48}"/>
                </a:ext>
              </a:extLst>
            </p:cNvPr>
            <p:cNvSpPr>
              <a:spLocks noChangeShapeType="1"/>
            </p:cNvSpPr>
            <p:nvPr/>
          </p:nvSpPr>
          <p:spPr bwMode="auto">
            <a:xfrm flipH="1">
              <a:off x="7442297" y="463069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3" name="Freeform 546">
              <a:extLst>
                <a:ext uri="{FF2B5EF4-FFF2-40B4-BE49-F238E27FC236}">
                  <a16:creationId xmlns:a16="http://schemas.microsoft.com/office/drawing/2014/main" id="{F55BA980-224C-E736-2108-AFABCE4BB3B4}"/>
                </a:ext>
              </a:extLst>
            </p:cNvPr>
            <p:cNvSpPr>
              <a:spLocks/>
            </p:cNvSpPr>
            <p:nvPr/>
          </p:nvSpPr>
          <p:spPr bwMode="auto">
            <a:xfrm>
              <a:off x="9049182" y="3104150"/>
              <a:ext cx="217857" cy="435714"/>
            </a:xfrm>
            <a:custGeom>
              <a:avLst/>
              <a:gdLst>
                <a:gd name="T0" fmla="*/ 2147483647 w 33"/>
                <a:gd name="T1" fmla="*/ 2147483647 h 66"/>
                <a:gd name="T2" fmla="*/ 2147483647 w 33"/>
                <a:gd name="T3" fmla="*/ 2147483647 h 66"/>
                <a:gd name="T4" fmla="*/ 0 w 33"/>
                <a:gd name="T5" fmla="*/ 2147483647 h 66"/>
                <a:gd name="T6" fmla="*/ 2147483647 w 33"/>
                <a:gd name="T7" fmla="*/ 2147483647 h 66"/>
                <a:gd name="T8" fmla="*/ 2147483647 w 33"/>
                <a:gd name="T9" fmla="*/ 2147483647 h 66"/>
                <a:gd name="T10" fmla="*/ 2147483647 w 33"/>
                <a:gd name="T11" fmla="*/ 2147483647 h 66"/>
                <a:gd name="T12" fmla="*/ 2147483647 w 33"/>
                <a:gd name="T13" fmla="*/ 2147483647 h 66"/>
                <a:gd name="T14" fmla="*/ 2147483647 w 33"/>
                <a:gd name="T15" fmla="*/ 2147483647 h 66"/>
                <a:gd name="T16" fmla="*/ 2147483647 w 33"/>
                <a:gd name="T17" fmla="*/ 0 h 66"/>
                <a:gd name="T18" fmla="*/ 2147483647 w 33"/>
                <a:gd name="T19" fmla="*/ 2147483647 h 66"/>
                <a:gd name="T20" fmla="*/ 2147483647 w 33"/>
                <a:gd name="T21" fmla="*/ 2147483647 h 66"/>
                <a:gd name="T22" fmla="*/ 2147483647 w 33"/>
                <a:gd name="T23" fmla="*/ 2147483647 h 66"/>
                <a:gd name="T24" fmla="*/ 2147483647 w 33"/>
                <a:gd name="T25" fmla="*/ 2147483647 h 66"/>
                <a:gd name="T26" fmla="*/ 2147483647 w 33"/>
                <a:gd name="T27" fmla="*/ 2147483647 h 66"/>
                <a:gd name="T28" fmla="*/ 2147483647 w 33"/>
                <a:gd name="T29" fmla="*/ 2147483647 h 66"/>
                <a:gd name="T30" fmla="*/ 2147483647 w 33"/>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6"/>
                <a:gd name="T50" fmla="*/ 33 w 3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6">
                  <a:moveTo>
                    <a:pt x="4" y="66"/>
                  </a:moveTo>
                  <a:cubicBezTo>
                    <a:pt x="1" y="63"/>
                    <a:pt x="3" y="58"/>
                    <a:pt x="2" y="51"/>
                  </a:cubicBezTo>
                  <a:cubicBezTo>
                    <a:pt x="2" y="50"/>
                    <a:pt x="0" y="48"/>
                    <a:pt x="0" y="47"/>
                  </a:cubicBezTo>
                  <a:cubicBezTo>
                    <a:pt x="1" y="42"/>
                    <a:pt x="4" y="37"/>
                    <a:pt x="3" y="33"/>
                  </a:cubicBezTo>
                  <a:cubicBezTo>
                    <a:pt x="3" y="31"/>
                    <a:pt x="3" y="29"/>
                    <a:pt x="2" y="28"/>
                  </a:cubicBezTo>
                  <a:cubicBezTo>
                    <a:pt x="2" y="26"/>
                    <a:pt x="5" y="26"/>
                    <a:pt x="6" y="24"/>
                  </a:cubicBezTo>
                  <a:cubicBezTo>
                    <a:pt x="7" y="23"/>
                    <a:pt x="7" y="21"/>
                    <a:pt x="9" y="20"/>
                  </a:cubicBezTo>
                  <a:cubicBezTo>
                    <a:pt x="6" y="14"/>
                    <a:pt x="6" y="7"/>
                    <a:pt x="8" y="1"/>
                  </a:cubicBezTo>
                  <a:cubicBezTo>
                    <a:pt x="10" y="1"/>
                    <a:pt x="10" y="2"/>
                    <a:pt x="11" y="0"/>
                  </a:cubicBezTo>
                  <a:cubicBezTo>
                    <a:pt x="15" y="9"/>
                    <a:pt x="17" y="19"/>
                    <a:pt x="21" y="29"/>
                  </a:cubicBezTo>
                  <a:cubicBezTo>
                    <a:pt x="21" y="30"/>
                    <a:pt x="21" y="32"/>
                    <a:pt x="22" y="34"/>
                  </a:cubicBezTo>
                  <a:cubicBezTo>
                    <a:pt x="23" y="35"/>
                    <a:pt x="24" y="37"/>
                    <a:pt x="24" y="38"/>
                  </a:cubicBezTo>
                  <a:cubicBezTo>
                    <a:pt x="25" y="40"/>
                    <a:pt x="24" y="42"/>
                    <a:pt x="25" y="43"/>
                  </a:cubicBezTo>
                  <a:cubicBezTo>
                    <a:pt x="27" y="48"/>
                    <a:pt x="33" y="49"/>
                    <a:pt x="32" y="55"/>
                  </a:cubicBezTo>
                  <a:cubicBezTo>
                    <a:pt x="27" y="55"/>
                    <a:pt x="26" y="59"/>
                    <a:pt x="24" y="62"/>
                  </a:cubicBezTo>
                  <a:cubicBezTo>
                    <a:pt x="17" y="63"/>
                    <a:pt x="11" y="65"/>
                    <a:pt x="4" y="66"/>
                  </a:cubicBezTo>
                  <a:close/>
                </a:path>
              </a:pathLst>
            </a:custGeom>
            <a:solidFill>
              <a:schemeClr val="tx2">
                <a:lumMod val="40000"/>
                <a:lumOff val="6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4" name="Freeform 547">
              <a:extLst>
                <a:ext uri="{FF2B5EF4-FFF2-40B4-BE49-F238E27FC236}">
                  <a16:creationId xmlns:a16="http://schemas.microsoft.com/office/drawing/2014/main" id="{98D67F65-E408-0C6B-6B83-4366C6A8392E}"/>
                </a:ext>
              </a:extLst>
            </p:cNvPr>
            <p:cNvSpPr>
              <a:spLocks/>
            </p:cNvSpPr>
            <p:nvPr/>
          </p:nvSpPr>
          <p:spPr bwMode="auto">
            <a:xfrm>
              <a:off x="8891587" y="3162865"/>
              <a:ext cx="203952" cy="397088"/>
            </a:xfrm>
            <a:custGeom>
              <a:avLst/>
              <a:gdLst>
                <a:gd name="T0" fmla="*/ 2147483647 w 31"/>
                <a:gd name="T1" fmla="*/ 2147483647 h 60"/>
                <a:gd name="T2" fmla="*/ 2147483647 w 31"/>
                <a:gd name="T3" fmla="*/ 2147483647 h 60"/>
                <a:gd name="T4" fmla="*/ 2147483647 w 31"/>
                <a:gd name="T5" fmla="*/ 2147483647 h 60"/>
                <a:gd name="T6" fmla="*/ 2147483647 w 31"/>
                <a:gd name="T7" fmla="*/ 2147483647 h 60"/>
                <a:gd name="T8" fmla="*/ 2147483647 w 31"/>
                <a:gd name="T9" fmla="*/ 2147483647 h 60"/>
                <a:gd name="T10" fmla="*/ 2147483647 w 31"/>
                <a:gd name="T11" fmla="*/ 2147483647 h 60"/>
                <a:gd name="T12" fmla="*/ 2147483647 w 31"/>
                <a:gd name="T13" fmla="*/ 2147483647 h 60"/>
                <a:gd name="T14" fmla="*/ 2147483647 w 31"/>
                <a:gd name="T15" fmla="*/ 2147483647 h 60"/>
                <a:gd name="T16" fmla="*/ 0 w 31"/>
                <a:gd name="T17" fmla="*/ 2147483647 h 60"/>
                <a:gd name="T18" fmla="*/ 2147483647 w 31"/>
                <a:gd name="T19" fmla="*/ 0 h 60"/>
                <a:gd name="T20" fmla="*/ 2147483647 w 31"/>
                <a:gd name="T21" fmla="*/ 2147483647 h 60"/>
                <a:gd name="T22" fmla="*/ 2147483647 w 31"/>
                <a:gd name="T23" fmla="*/ 2147483647 h 60"/>
                <a:gd name="T24" fmla="*/ 2147483647 w 31"/>
                <a:gd name="T25" fmla="*/ 2147483647 h 60"/>
                <a:gd name="T26" fmla="*/ 2147483647 w 31"/>
                <a:gd name="T27" fmla="*/ 2147483647 h 60"/>
                <a:gd name="T28" fmla="*/ 2147483647 w 31"/>
                <a:gd name="T29" fmla="*/ 2147483647 h 60"/>
                <a:gd name="T30" fmla="*/ 2147483647 w 31"/>
                <a:gd name="T31" fmla="*/ 2147483647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60"/>
                <a:gd name="T50" fmla="*/ 31 w 31"/>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60">
                  <a:moveTo>
                    <a:pt x="27" y="58"/>
                  </a:moveTo>
                  <a:cubicBezTo>
                    <a:pt x="22" y="58"/>
                    <a:pt x="18" y="60"/>
                    <a:pt x="14" y="60"/>
                  </a:cubicBezTo>
                  <a:cubicBezTo>
                    <a:pt x="13" y="53"/>
                    <a:pt x="12" y="41"/>
                    <a:pt x="7" y="39"/>
                  </a:cubicBezTo>
                  <a:cubicBezTo>
                    <a:pt x="8" y="35"/>
                    <a:pt x="4" y="32"/>
                    <a:pt x="4" y="29"/>
                  </a:cubicBezTo>
                  <a:cubicBezTo>
                    <a:pt x="3" y="28"/>
                    <a:pt x="4" y="26"/>
                    <a:pt x="4" y="24"/>
                  </a:cubicBezTo>
                  <a:cubicBezTo>
                    <a:pt x="4" y="23"/>
                    <a:pt x="4" y="21"/>
                    <a:pt x="4" y="20"/>
                  </a:cubicBezTo>
                  <a:cubicBezTo>
                    <a:pt x="3" y="19"/>
                    <a:pt x="2" y="17"/>
                    <a:pt x="1" y="16"/>
                  </a:cubicBezTo>
                  <a:cubicBezTo>
                    <a:pt x="1" y="15"/>
                    <a:pt x="2" y="14"/>
                    <a:pt x="1" y="13"/>
                  </a:cubicBezTo>
                  <a:cubicBezTo>
                    <a:pt x="1" y="11"/>
                    <a:pt x="0" y="9"/>
                    <a:pt x="0" y="7"/>
                  </a:cubicBezTo>
                  <a:cubicBezTo>
                    <a:pt x="9" y="4"/>
                    <a:pt x="19" y="2"/>
                    <a:pt x="30" y="0"/>
                  </a:cubicBezTo>
                  <a:cubicBezTo>
                    <a:pt x="31" y="2"/>
                    <a:pt x="29" y="2"/>
                    <a:pt x="30" y="6"/>
                  </a:cubicBezTo>
                  <a:cubicBezTo>
                    <a:pt x="30" y="8"/>
                    <a:pt x="31" y="8"/>
                    <a:pt x="31" y="10"/>
                  </a:cubicBezTo>
                  <a:cubicBezTo>
                    <a:pt x="31" y="14"/>
                    <a:pt x="26" y="16"/>
                    <a:pt x="25" y="18"/>
                  </a:cubicBezTo>
                  <a:cubicBezTo>
                    <a:pt x="28" y="25"/>
                    <a:pt x="24" y="32"/>
                    <a:pt x="24" y="38"/>
                  </a:cubicBezTo>
                  <a:cubicBezTo>
                    <a:pt x="24" y="41"/>
                    <a:pt x="26" y="46"/>
                    <a:pt x="26" y="50"/>
                  </a:cubicBezTo>
                  <a:cubicBezTo>
                    <a:pt x="26" y="53"/>
                    <a:pt x="25" y="55"/>
                    <a:pt x="27" y="58"/>
                  </a:cubicBezTo>
                  <a:close/>
                </a:path>
              </a:pathLst>
            </a:custGeom>
            <a:solidFill>
              <a:srgbClr val="FFC000">
                <a:alpha val="80000"/>
              </a:srgb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5" name="Freeform 548">
              <a:extLst>
                <a:ext uri="{FF2B5EF4-FFF2-40B4-BE49-F238E27FC236}">
                  <a16:creationId xmlns:a16="http://schemas.microsoft.com/office/drawing/2014/main" id="{1D3C077E-4186-FE57-8680-B3B0B696827F}"/>
                </a:ext>
              </a:extLst>
            </p:cNvPr>
            <p:cNvSpPr>
              <a:spLocks/>
            </p:cNvSpPr>
            <p:nvPr/>
          </p:nvSpPr>
          <p:spPr bwMode="auto">
            <a:xfrm>
              <a:off x="8242651" y="3209222"/>
              <a:ext cx="772544" cy="695289"/>
            </a:xfrm>
            <a:custGeom>
              <a:avLst/>
              <a:gdLst>
                <a:gd name="T0" fmla="*/ 2147483647 w 117"/>
                <a:gd name="T1" fmla="*/ 2147483647 h 105"/>
                <a:gd name="T2" fmla="*/ 2147483647 w 117"/>
                <a:gd name="T3" fmla="*/ 2147483647 h 105"/>
                <a:gd name="T4" fmla="*/ 2147483647 w 117"/>
                <a:gd name="T5" fmla="*/ 2147483647 h 105"/>
                <a:gd name="T6" fmla="*/ 2147483647 w 117"/>
                <a:gd name="T7" fmla="*/ 2147483647 h 105"/>
                <a:gd name="T8" fmla="*/ 2147483647 w 117"/>
                <a:gd name="T9" fmla="*/ 2147483647 h 105"/>
                <a:gd name="T10" fmla="*/ 2147483647 w 117"/>
                <a:gd name="T11" fmla="*/ 2147483647 h 105"/>
                <a:gd name="T12" fmla="*/ 2147483647 w 117"/>
                <a:gd name="T13" fmla="*/ 2147483647 h 105"/>
                <a:gd name="T14" fmla="*/ 2147483647 w 117"/>
                <a:gd name="T15" fmla="*/ 2147483647 h 105"/>
                <a:gd name="T16" fmla="*/ 2147483647 w 117"/>
                <a:gd name="T17" fmla="*/ 2147483647 h 105"/>
                <a:gd name="T18" fmla="*/ 2147483647 w 117"/>
                <a:gd name="T19" fmla="*/ 2147483647 h 105"/>
                <a:gd name="T20" fmla="*/ 0 w 117"/>
                <a:gd name="T21" fmla="*/ 2147483647 h 105"/>
                <a:gd name="T22" fmla="*/ 2147483647 w 117"/>
                <a:gd name="T23" fmla="*/ 2147483647 h 105"/>
                <a:gd name="T24" fmla="*/ 2147483647 w 117"/>
                <a:gd name="T25" fmla="*/ 2147483647 h 105"/>
                <a:gd name="T26" fmla="*/ 2147483647 w 117"/>
                <a:gd name="T27" fmla="*/ 2147483647 h 105"/>
                <a:gd name="T28" fmla="*/ 2147483647 w 117"/>
                <a:gd name="T29" fmla="*/ 2147483647 h 105"/>
                <a:gd name="T30" fmla="*/ 2147483647 w 117"/>
                <a:gd name="T31" fmla="*/ 2147483647 h 105"/>
                <a:gd name="T32" fmla="*/ 2147483647 w 117"/>
                <a:gd name="T33" fmla="*/ 2147483647 h 105"/>
                <a:gd name="T34" fmla="*/ 2147483647 w 117"/>
                <a:gd name="T35" fmla="*/ 2147483647 h 105"/>
                <a:gd name="T36" fmla="*/ 2147483647 w 117"/>
                <a:gd name="T37" fmla="*/ 2147483647 h 105"/>
                <a:gd name="T38" fmla="*/ 2147483647 w 117"/>
                <a:gd name="T39" fmla="*/ 2147483647 h 105"/>
                <a:gd name="T40" fmla="*/ 2147483647 w 117"/>
                <a:gd name="T41" fmla="*/ 2147483647 h 105"/>
                <a:gd name="T42" fmla="*/ 2147483647 w 117"/>
                <a:gd name="T43" fmla="*/ 2147483647 h 105"/>
                <a:gd name="T44" fmla="*/ 2147483647 w 117"/>
                <a:gd name="T45" fmla="*/ 2147483647 h 105"/>
                <a:gd name="T46" fmla="*/ 2147483647 w 117"/>
                <a:gd name="T47" fmla="*/ 2147483647 h 105"/>
                <a:gd name="T48" fmla="*/ 2147483647 w 117"/>
                <a:gd name="T49" fmla="*/ 2147483647 h 105"/>
                <a:gd name="T50" fmla="*/ 2147483647 w 117"/>
                <a:gd name="T51" fmla="*/ 2147483647 h 105"/>
                <a:gd name="T52" fmla="*/ 2147483647 w 117"/>
                <a:gd name="T53" fmla="*/ 2147483647 h 105"/>
                <a:gd name="T54" fmla="*/ 2147483647 w 117"/>
                <a:gd name="T55" fmla="*/ 2147483647 h 105"/>
                <a:gd name="T56" fmla="*/ 2147483647 w 117"/>
                <a:gd name="T57" fmla="*/ 2147483647 h 105"/>
                <a:gd name="T58" fmla="*/ 2147483647 w 117"/>
                <a:gd name="T59" fmla="*/ 2147483647 h 105"/>
                <a:gd name="T60" fmla="*/ 2147483647 w 117"/>
                <a:gd name="T61" fmla="*/ 2147483647 h 105"/>
                <a:gd name="T62" fmla="*/ 2147483647 w 117"/>
                <a:gd name="T63" fmla="*/ 0 h 105"/>
                <a:gd name="T64" fmla="*/ 2147483647 w 117"/>
                <a:gd name="T65" fmla="*/ 2147483647 h 105"/>
                <a:gd name="T66" fmla="*/ 2147483647 w 117"/>
                <a:gd name="T67" fmla="*/ 2147483647 h 105"/>
                <a:gd name="T68" fmla="*/ 2147483647 w 117"/>
                <a:gd name="T69" fmla="*/ 2147483647 h 105"/>
                <a:gd name="T70" fmla="*/ 2147483647 w 117"/>
                <a:gd name="T71" fmla="*/ 2147483647 h 105"/>
                <a:gd name="T72" fmla="*/ 2147483647 w 117"/>
                <a:gd name="T73" fmla="*/ 2147483647 h 105"/>
                <a:gd name="T74" fmla="*/ 2147483647 w 117"/>
                <a:gd name="T75" fmla="*/ 2147483647 h 105"/>
                <a:gd name="T76" fmla="*/ 2147483647 w 117"/>
                <a:gd name="T77" fmla="*/ 2147483647 h 105"/>
                <a:gd name="T78" fmla="*/ 2147483647 w 117"/>
                <a:gd name="T79" fmla="*/ 2147483647 h 105"/>
                <a:gd name="T80" fmla="*/ 2147483647 w 117"/>
                <a:gd name="T81" fmla="*/ 2147483647 h 105"/>
                <a:gd name="T82" fmla="*/ 2147483647 w 117"/>
                <a:gd name="T83" fmla="*/ 2147483647 h 105"/>
                <a:gd name="T84" fmla="*/ 2147483647 w 117"/>
                <a:gd name="T85" fmla="*/ 2147483647 h 105"/>
                <a:gd name="T86" fmla="*/ 2147483647 w 117"/>
                <a:gd name="T87" fmla="*/ 2147483647 h 105"/>
                <a:gd name="T88" fmla="*/ 2147483647 w 117"/>
                <a:gd name="T89" fmla="*/ 2147483647 h 105"/>
                <a:gd name="T90" fmla="*/ 2147483647 w 117"/>
                <a:gd name="T91" fmla="*/ 2147483647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05"/>
                <a:gd name="T140" fmla="*/ 117 w 117"/>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05">
                  <a:moveTo>
                    <a:pt x="116" y="98"/>
                  </a:moveTo>
                  <a:cubicBezTo>
                    <a:pt x="117" y="100"/>
                    <a:pt x="116" y="102"/>
                    <a:pt x="114" y="102"/>
                  </a:cubicBezTo>
                  <a:cubicBezTo>
                    <a:pt x="111" y="105"/>
                    <a:pt x="111" y="95"/>
                    <a:pt x="111" y="98"/>
                  </a:cubicBezTo>
                  <a:cubicBezTo>
                    <a:pt x="103" y="96"/>
                    <a:pt x="96" y="93"/>
                    <a:pt x="89" y="90"/>
                  </a:cubicBezTo>
                  <a:cubicBezTo>
                    <a:pt x="87" y="89"/>
                    <a:pt x="87" y="85"/>
                    <a:pt x="86" y="84"/>
                  </a:cubicBezTo>
                  <a:cubicBezTo>
                    <a:pt x="85" y="83"/>
                    <a:pt x="84" y="83"/>
                    <a:pt x="82" y="82"/>
                  </a:cubicBezTo>
                  <a:cubicBezTo>
                    <a:pt x="81" y="82"/>
                    <a:pt x="80" y="80"/>
                    <a:pt x="80" y="80"/>
                  </a:cubicBezTo>
                  <a:cubicBezTo>
                    <a:pt x="78" y="80"/>
                    <a:pt x="74" y="81"/>
                    <a:pt x="70" y="82"/>
                  </a:cubicBezTo>
                  <a:cubicBezTo>
                    <a:pt x="67" y="83"/>
                    <a:pt x="63" y="84"/>
                    <a:pt x="61" y="84"/>
                  </a:cubicBezTo>
                  <a:cubicBezTo>
                    <a:pt x="43" y="88"/>
                    <a:pt x="19" y="94"/>
                    <a:pt x="1" y="96"/>
                  </a:cubicBezTo>
                  <a:cubicBezTo>
                    <a:pt x="2" y="95"/>
                    <a:pt x="0" y="93"/>
                    <a:pt x="0" y="92"/>
                  </a:cubicBezTo>
                  <a:cubicBezTo>
                    <a:pt x="0" y="90"/>
                    <a:pt x="2" y="90"/>
                    <a:pt x="4" y="87"/>
                  </a:cubicBezTo>
                  <a:cubicBezTo>
                    <a:pt x="5" y="86"/>
                    <a:pt x="6" y="84"/>
                    <a:pt x="7" y="83"/>
                  </a:cubicBezTo>
                  <a:cubicBezTo>
                    <a:pt x="8" y="82"/>
                    <a:pt x="10" y="81"/>
                    <a:pt x="11" y="79"/>
                  </a:cubicBezTo>
                  <a:cubicBezTo>
                    <a:pt x="11" y="79"/>
                    <a:pt x="11" y="78"/>
                    <a:pt x="11" y="78"/>
                  </a:cubicBezTo>
                  <a:cubicBezTo>
                    <a:pt x="12" y="77"/>
                    <a:pt x="13" y="76"/>
                    <a:pt x="14" y="75"/>
                  </a:cubicBezTo>
                  <a:cubicBezTo>
                    <a:pt x="14" y="72"/>
                    <a:pt x="11" y="72"/>
                    <a:pt x="12" y="68"/>
                  </a:cubicBezTo>
                  <a:cubicBezTo>
                    <a:pt x="11" y="67"/>
                    <a:pt x="9" y="67"/>
                    <a:pt x="8" y="65"/>
                  </a:cubicBezTo>
                  <a:cubicBezTo>
                    <a:pt x="8" y="62"/>
                    <a:pt x="12" y="62"/>
                    <a:pt x="15" y="61"/>
                  </a:cubicBezTo>
                  <a:cubicBezTo>
                    <a:pt x="17" y="59"/>
                    <a:pt x="24" y="57"/>
                    <a:pt x="29" y="58"/>
                  </a:cubicBezTo>
                  <a:cubicBezTo>
                    <a:pt x="31" y="58"/>
                    <a:pt x="32" y="59"/>
                    <a:pt x="34" y="59"/>
                  </a:cubicBezTo>
                  <a:cubicBezTo>
                    <a:pt x="37" y="58"/>
                    <a:pt x="40" y="56"/>
                    <a:pt x="45" y="57"/>
                  </a:cubicBezTo>
                  <a:cubicBezTo>
                    <a:pt x="48" y="55"/>
                    <a:pt x="50" y="52"/>
                    <a:pt x="52" y="49"/>
                  </a:cubicBezTo>
                  <a:cubicBezTo>
                    <a:pt x="53" y="48"/>
                    <a:pt x="55" y="48"/>
                    <a:pt x="56" y="47"/>
                  </a:cubicBezTo>
                  <a:cubicBezTo>
                    <a:pt x="56" y="44"/>
                    <a:pt x="56" y="42"/>
                    <a:pt x="55" y="40"/>
                  </a:cubicBezTo>
                  <a:cubicBezTo>
                    <a:pt x="54" y="37"/>
                    <a:pt x="57" y="37"/>
                    <a:pt x="57" y="35"/>
                  </a:cubicBezTo>
                  <a:cubicBezTo>
                    <a:pt x="54" y="37"/>
                    <a:pt x="55" y="31"/>
                    <a:pt x="52" y="35"/>
                  </a:cubicBezTo>
                  <a:cubicBezTo>
                    <a:pt x="51" y="31"/>
                    <a:pt x="57" y="28"/>
                    <a:pt x="59" y="25"/>
                  </a:cubicBezTo>
                  <a:cubicBezTo>
                    <a:pt x="58" y="22"/>
                    <a:pt x="60" y="21"/>
                    <a:pt x="61" y="20"/>
                  </a:cubicBezTo>
                  <a:cubicBezTo>
                    <a:pt x="61" y="19"/>
                    <a:pt x="62" y="17"/>
                    <a:pt x="63" y="16"/>
                  </a:cubicBezTo>
                  <a:cubicBezTo>
                    <a:pt x="66" y="11"/>
                    <a:pt x="70" y="7"/>
                    <a:pt x="75" y="5"/>
                  </a:cubicBezTo>
                  <a:cubicBezTo>
                    <a:pt x="82" y="4"/>
                    <a:pt x="91" y="3"/>
                    <a:pt x="96" y="0"/>
                  </a:cubicBezTo>
                  <a:cubicBezTo>
                    <a:pt x="98" y="1"/>
                    <a:pt x="97" y="2"/>
                    <a:pt x="97" y="4"/>
                  </a:cubicBezTo>
                  <a:cubicBezTo>
                    <a:pt x="97" y="5"/>
                    <a:pt x="98" y="5"/>
                    <a:pt x="99" y="6"/>
                  </a:cubicBezTo>
                  <a:cubicBezTo>
                    <a:pt x="99" y="7"/>
                    <a:pt x="98" y="8"/>
                    <a:pt x="99" y="9"/>
                  </a:cubicBezTo>
                  <a:cubicBezTo>
                    <a:pt x="99" y="12"/>
                    <a:pt x="102" y="13"/>
                    <a:pt x="102" y="17"/>
                  </a:cubicBezTo>
                  <a:cubicBezTo>
                    <a:pt x="102" y="19"/>
                    <a:pt x="101" y="20"/>
                    <a:pt x="101" y="22"/>
                  </a:cubicBezTo>
                  <a:cubicBezTo>
                    <a:pt x="101" y="26"/>
                    <a:pt x="105" y="30"/>
                    <a:pt x="104" y="35"/>
                  </a:cubicBezTo>
                  <a:cubicBezTo>
                    <a:pt x="106" y="37"/>
                    <a:pt x="105" y="33"/>
                    <a:pt x="107" y="35"/>
                  </a:cubicBezTo>
                  <a:cubicBezTo>
                    <a:pt x="109" y="39"/>
                    <a:pt x="110" y="45"/>
                    <a:pt x="111" y="52"/>
                  </a:cubicBezTo>
                  <a:cubicBezTo>
                    <a:pt x="111" y="53"/>
                    <a:pt x="112" y="53"/>
                    <a:pt x="112" y="54"/>
                  </a:cubicBezTo>
                  <a:cubicBezTo>
                    <a:pt x="111" y="58"/>
                    <a:pt x="111" y="64"/>
                    <a:pt x="111" y="70"/>
                  </a:cubicBezTo>
                  <a:cubicBezTo>
                    <a:pt x="111" y="71"/>
                    <a:pt x="112" y="72"/>
                    <a:pt x="113" y="73"/>
                  </a:cubicBezTo>
                  <a:cubicBezTo>
                    <a:pt x="114" y="77"/>
                    <a:pt x="114" y="83"/>
                    <a:pt x="115" y="87"/>
                  </a:cubicBezTo>
                  <a:cubicBezTo>
                    <a:pt x="116" y="92"/>
                    <a:pt x="117" y="92"/>
                    <a:pt x="113" y="96"/>
                  </a:cubicBezTo>
                  <a:lnTo>
                    <a:pt x="116" y="98"/>
                  </a:lnTo>
                  <a:close/>
                </a:path>
              </a:pathLst>
            </a:custGeom>
            <a:solidFill>
              <a:schemeClr val="accent6">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6" name="Freeform 549">
              <a:extLst>
                <a:ext uri="{FF2B5EF4-FFF2-40B4-BE49-F238E27FC236}">
                  <a16:creationId xmlns:a16="http://schemas.microsoft.com/office/drawing/2014/main" id="{CB0F5B96-7BA1-0F2E-4507-C883B5635028}"/>
                </a:ext>
              </a:extLst>
            </p:cNvPr>
            <p:cNvSpPr>
              <a:spLocks/>
            </p:cNvSpPr>
            <p:nvPr/>
          </p:nvSpPr>
          <p:spPr bwMode="auto">
            <a:xfrm>
              <a:off x="9141883" y="3797893"/>
              <a:ext cx="60258" cy="33992"/>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0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0" y="4"/>
                  </a:moveTo>
                  <a:cubicBezTo>
                    <a:pt x="0" y="3"/>
                    <a:pt x="3" y="2"/>
                    <a:pt x="3" y="2"/>
                  </a:cubicBezTo>
                  <a:cubicBezTo>
                    <a:pt x="5" y="2"/>
                    <a:pt x="5" y="0"/>
                    <a:pt x="9" y="1"/>
                  </a:cubicBezTo>
                  <a:cubicBezTo>
                    <a:pt x="7" y="2"/>
                    <a:pt x="6" y="5"/>
                    <a:pt x="4" y="5"/>
                  </a:cubicBezTo>
                  <a:cubicBezTo>
                    <a:pt x="4" y="5"/>
                    <a:pt x="1" y="5"/>
                    <a:pt x="0" y="4"/>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7" name="Freeform 550">
              <a:extLst>
                <a:ext uri="{FF2B5EF4-FFF2-40B4-BE49-F238E27FC236}">
                  <a16:creationId xmlns:a16="http://schemas.microsoft.com/office/drawing/2014/main" id="{3E83124E-8663-A2B2-DE8C-5672E62C3490}"/>
                </a:ext>
              </a:extLst>
            </p:cNvPr>
            <p:cNvSpPr>
              <a:spLocks/>
            </p:cNvSpPr>
            <p:nvPr/>
          </p:nvSpPr>
          <p:spPr bwMode="auto">
            <a:xfrm>
              <a:off x="8984289" y="3811802"/>
              <a:ext cx="163779" cy="118973"/>
            </a:xfrm>
            <a:custGeom>
              <a:avLst/>
              <a:gdLst>
                <a:gd name="T0" fmla="*/ 2147483647 w 25"/>
                <a:gd name="T1" fmla="*/ 2147483647 h 18"/>
                <a:gd name="T2" fmla="*/ 2147483647 w 25"/>
                <a:gd name="T3" fmla="*/ 2147483647 h 18"/>
                <a:gd name="T4" fmla="*/ 2147483647 w 25"/>
                <a:gd name="T5" fmla="*/ 2147483647 h 18"/>
                <a:gd name="T6" fmla="*/ 2147483647 w 25"/>
                <a:gd name="T7" fmla="*/ 2147483647 h 18"/>
                <a:gd name="T8" fmla="*/ 2147483647 w 25"/>
                <a:gd name="T9" fmla="*/ 2147483647 h 18"/>
                <a:gd name="T10" fmla="*/ 2147483647 w 25"/>
                <a:gd name="T11" fmla="*/ 2147483647 h 18"/>
                <a:gd name="T12" fmla="*/ 2147483647 w 25"/>
                <a:gd name="T13" fmla="*/ 2147483647 h 18"/>
                <a:gd name="T14" fmla="*/ 0 w 25"/>
                <a:gd name="T15" fmla="*/ 2147483647 h 18"/>
                <a:gd name="T16" fmla="*/ 2147483647 w 25"/>
                <a:gd name="T17" fmla="*/ 2147483647 h 18"/>
                <a:gd name="T18" fmla="*/ 2147483647 w 25"/>
                <a:gd name="T19" fmla="*/ 2147483647 h 18"/>
                <a:gd name="T20" fmla="*/ 2147483647 w 25"/>
                <a:gd name="T21" fmla="*/ 0 h 18"/>
                <a:gd name="T22" fmla="*/ 2147483647 w 25"/>
                <a:gd name="T23" fmla="*/ 2147483647 h 18"/>
                <a:gd name="T24" fmla="*/ 2147483647 w 25"/>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8"/>
                <a:gd name="T41" fmla="*/ 25 w 2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8">
                  <a:moveTo>
                    <a:pt x="25" y="4"/>
                  </a:moveTo>
                  <a:cubicBezTo>
                    <a:pt x="24" y="5"/>
                    <a:pt x="24" y="5"/>
                    <a:pt x="24" y="5"/>
                  </a:cubicBezTo>
                  <a:cubicBezTo>
                    <a:pt x="25" y="7"/>
                    <a:pt x="22" y="6"/>
                    <a:pt x="20" y="7"/>
                  </a:cubicBezTo>
                  <a:cubicBezTo>
                    <a:pt x="20" y="7"/>
                    <a:pt x="20" y="8"/>
                    <a:pt x="19" y="8"/>
                  </a:cubicBezTo>
                  <a:cubicBezTo>
                    <a:pt x="18" y="9"/>
                    <a:pt x="17" y="9"/>
                    <a:pt x="16" y="9"/>
                  </a:cubicBezTo>
                  <a:cubicBezTo>
                    <a:pt x="15" y="10"/>
                    <a:pt x="14" y="11"/>
                    <a:pt x="13" y="11"/>
                  </a:cubicBezTo>
                  <a:cubicBezTo>
                    <a:pt x="11" y="13"/>
                    <a:pt x="9" y="13"/>
                    <a:pt x="7" y="14"/>
                  </a:cubicBezTo>
                  <a:cubicBezTo>
                    <a:pt x="5" y="15"/>
                    <a:pt x="3" y="18"/>
                    <a:pt x="0" y="17"/>
                  </a:cubicBezTo>
                  <a:cubicBezTo>
                    <a:pt x="0" y="12"/>
                    <a:pt x="6" y="13"/>
                    <a:pt x="6" y="8"/>
                  </a:cubicBezTo>
                  <a:cubicBezTo>
                    <a:pt x="10" y="8"/>
                    <a:pt x="13" y="7"/>
                    <a:pt x="14" y="5"/>
                  </a:cubicBezTo>
                  <a:cubicBezTo>
                    <a:pt x="18" y="5"/>
                    <a:pt x="21" y="2"/>
                    <a:pt x="23" y="0"/>
                  </a:cubicBezTo>
                  <a:cubicBezTo>
                    <a:pt x="23" y="2"/>
                    <a:pt x="19" y="4"/>
                    <a:pt x="23" y="4"/>
                  </a:cubicBezTo>
                  <a:lnTo>
                    <a:pt x="25" y="4"/>
                  </a:lnTo>
                  <a:close/>
                </a:path>
              </a:pathLst>
            </a:custGeom>
            <a:solidFill>
              <a:schemeClr val="accent6">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8" name="Freeform 551">
              <a:extLst>
                <a:ext uri="{FF2B5EF4-FFF2-40B4-BE49-F238E27FC236}">
                  <a16:creationId xmlns:a16="http://schemas.microsoft.com/office/drawing/2014/main" id="{E2117AA3-13F9-079F-40FF-22DA2205D995}"/>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solidFill>
              <a:schemeClr val="accent6">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19" name="Freeform 552">
              <a:extLst>
                <a:ext uri="{FF2B5EF4-FFF2-40B4-BE49-F238E27FC236}">
                  <a16:creationId xmlns:a16="http://schemas.microsoft.com/office/drawing/2014/main" id="{C5FB62A6-27E3-ECE5-0968-CF9AD3382EAC}"/>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0" name="Freeform 553">
              <a:extLst>
                <a:ext uri="{FF2B5EF4-FFF2-40B4-BE49-F238E27FC236}">
                  <a16:creationId xmlns:a16="http://schemas.microsoft.com/office/drawing/2014/main" id="{DDCA153C-604A-92A2-3481-DB65E3292A0F}"/>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1" name="Freeform 554">
              <a:extLst>
                <a:ext uri="{FF2B5EF4-FFF2-40B4-BE49-F238E27FC236}">
                  <a16:creationId xmlns:a16="http://schemas.microsoft.com/office/drawing/2014/main" id="{058107E0-4276-8680-6DAA-49BF63E97BB1}"/>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2" name="Freeform 555">
              <a:extLst>
                <a:ext uri="{FF2B5EF4-FFF2-40B4-BE49-F238E27FC236}">
                  <a16:creationId xmlns:a16="http://schemas.microsoft.com/office/drawing/2014/main" id="{C6954BA5-59A0-BD07-CA16-E7690E73BAE2}"/>
                </a:ext>
              </a:extLst>
            </p:cNvPr>
            <p:cNvSpPr>
              <a:spLocks/>
            </p:cNvSpPr>
            <p:nvPr/>
          </p:nvSpPr>
          <p:spPr bwMode="auto">
            <a:xfrm>
              <a:off x="9339660" y="3685107"/>
              <a:ext cx="12361" cy="20087"/>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2"/>
                    <a:pt x="1" y="3"/>
                    <a:pt x="0" y="3"/>
                  </a:cubicBezTo>
                  <a:cubicBezTo>
                    <a:pt x="0" y="2"/>
                    <a:pt x="0" y="0"/>
                    <a:pt x="2" y="1"/>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3" name="Freeform 556">
              <a:extLst>
                <a:ext uri="{FF2B5EF4-FFF2-40B4-BE49-F238E27FC236}">
                  <a16:creationId xmlns:a16="http://schemas.microsoft.com/office/drawing/2014/main" id="{57EB67A4-D97B-7B41-F518-862D0D6C8587}"/>
                </a:ext>
              </a:extLst>
            </p:cNvPr>
            <p:cNvSpPr>
              <a:spLocks/>
            </p:cNvSpPr>
            <p:nvPr/>
          </p:nvSpPr>
          <p:spPr bwMode="auto">
            <a:xfrm>
              <a:off x="9188235" y="3632571"/>
              <a:ext cx="60258" cy="111246"/>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6" y="0"/>
                  </a:moveTo>
                  <a:cubicBezTo>
                    <a:pt x="8" y="2"/>
                    <a:pt x="8" y="4"/>
                    <a:pt x="7" y="6"/>
                  </a:cubicBezTo>
                  <a:cubicBezTo>
                    <a:pt x="8" y="8"/>
                    <a:pt x="9" y="10"/>
                    <a:pt x="9" y="14"/>
                  </a:cubicBezTo>
                  <a:cubicBezTo>
                    <a:pt x="7" y="15"/>
                    <a:pt x="5" y="15"/>
                    <a:pt x="4" y="17"/>
                  </a:cubicBezTo>
                  <a:cubicBezTo>
                    <a:pt x="3" y="13"/>
                    <a:pt x="2" y="6"/>
                    <a:pt x="0" y="1"/>
                  </a:cubicBezTo>
                  <a:cubicBezTo>
                    <a:pt x="2" y="0"/>
                    <a:pt x="4" y="0"/>
                    <a:pt x="6" y="0"/>
                  </a:cubicBezTo>
                  <a:close/>
                </a:path>
              </a:pathLst>
            </a:custGeom>
            <a:solidFill>
              <a:schemeClr val="accent3">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4" name="Freeform 557">
              <a:extLst>
                <a:ext uri="{FF2B5EF4-FFF2-40B4-BE49-F238E27FC236}">
                  <a16:creationId xmlns:a16="http://schemas.microsoft.com/office/drawing/2014/main" id="{3531F771-5EAF-D978-CCE3-09ECD7A3FB05}"/>
                </a:ext>
              </a:extLst>
            </p:cNvPr>
            <p:cNvSpPr>
              <a:spLocks/>
            </p:cNvSpPr>
            <p:nvPr/>
          </p:nvSpPr>
          <p:spPr bwMode="auto">
            <a:xfrm>
              <a:off x="8805059" y="4088377"/>
              <a:ext cx="132878" cy="225582"/>
            </a:xfrm>
            <a:custGeom>
              <a:avLst/>
              <a:gdLst>
                <a:gd name="T0" fmla="*/ 2147483647 w 20"/>
                <a:gd name="T1" fmla="*/ 2147483647 h 34"/>
                <a:gd name="T2" fmla="*/ 2147483647 w 20"/>
                <a:gd name="T3" fmla="*/ 2147483647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4"/>
                <a:gd name="T32" fmla="*/ 20 w 2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4">
                  <a:moveTo>
                    <a:pt x="8" y="34"/>
                  </a:moveTo>
                  <a:cubicBezTo>
                    <a:pt x="7" y="23"/>
                    <a:pt x="0" y="12"/>
                    <a:pt x="1" y="1"/>
                  </a:cubicBezTo>
                  <a:cubicBezTo>
                    <a:pt x="3" y="2"/>
                    <a:pt x="3" y="0"/>
                    <a:pt x="5" y="1"/>
                  </a:cubicBezTo>
                  <a:cubicBezTo>
                    <a:pt x="5" y="3"/>
                    <a:pt x="3" y="4"/>
                    <a:pt x="3" y="6"/>
                  </a:cubicBezTo>
                  <a:cubicBezTo>
                    <a:pt x="3" y="9"/>
                    <a:pt x="6" y="13"/>
                    <a:pt x="8" y="14"/>
                  </a:cubicBezTo>
                  <a:cubicBezTo>
                    <a:pt x="9" y="17"/>
                    <a:pt x="9" y="18"/>
                    <a:pt x="11" y="21"/>
                  </a:cubicBezTo>
                  <a:cubicBezTo>
                    <a:pt x="13" y="23"/>
                    <a:pt x="13" y="25"/>
                    <a:pt x="17" y="25"/>
                  </a:cubicBezTo>
                  <a:cubicBezTo>
                    <a:pt x="17" y="26"/>
                    <a:pt x="16" y="27"/>
                    <a:pt x="17" y="30"/>
                  </a:cubicBezTo>
                  <a:cubicBezTo>
                    <a:pt x="17" y="31"/>
                    <a:pt x="20" y="29"/>
                    <a:pt x="20" y="32"/>
                  </a:cubicBezTo>
                  <a:cubicBezTo>
                    <a:pt x="15" y="32"/>
                    <a:pt x="12" y="34"/>
                    <a:pt x="8" y="34"/>
                  </a:cubicBezTo>
                  <a:close/>
                </a:path>
              </a:pathLst>
            </a:custGeom>
            <a:solidFill>
              <a:schemeClr val="accent2">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5" name="Freeform 558">
              <a:extLst>
                <a:ext uri="{FF2B5EF4-FFF2-40B4-BE49-F238E27FC236}">
                  <a16:creationId xmlns:a16="http://schemas.microsoft.com/office/drawing/2014/main" id="{2E591556-D235-4F29-AD90-460DFBD0C488}"/>
                </a:ext>
              </a:extLst>
            </p:cNvPr>
            <p:cNvSpPr>
              <a:spLocks/>
            </p:cNvSpPr>
            <p:nvPr/>
          </p:nvSpPr>
          <p:spPr bwMode="auto">
            <a:xfrm>
              <a:off x="8988927" y="3640295"/>
              <a:ext cx="217858" cy="210132"/>
            </a:xfrm>
            <a:custGeom>
              <a:avLst/>
              <a:gdLst>
                <a:gd name="T0" fmla="*/ 0 w 33"/>
                <a:gd name="T1" fmla="*/ 2147483647 h 32"/>
                <a:gd name="T2" fmla="*/ 2147483647 w 33"/>
                <a:gd name="T3" fmla="*/ 0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2147483647 w 33"/>
                <a:gd name="T19" fmla="*/ 2147483647 h 32"/>
                <a:gd name="T20" fmla="*/ 2147483647 w 33"/>
                <a:gd name="T21" fmla="*/ 2147483647 h 32"/>
                <a:gd name="T22" fmla="*/ 2147483647 w 33"/>
                <a:gd name="T23" fmla="*/ 2147483647 h 32"/>
                <a:gd name="T24" fmla="*/ 2147483647 w 33"/>
                <a:gd name="T25" fmla="*/ 2147483647 h 32"/>
                <a:gd name="T26" fmla="*/ 0 w 33"/>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0" y="7"/>
                  </a:moveTo>
                  <a:cubicBezTo>
                    <a:pt x="10" y="5"/>
                    <a:pt x="19" y="2"/>
                    <a:pt x="29" y="0"/>
                  </a:cubicBezTo>
                  <a:cubicBezTo>
                    <a:pt x="30" y="5"/>
                    <a:pt x="32" y="10"/>
                    <a:pt x="33" y="16"/>
                  </a:cubicBezTo>
                  <a:cubicBezTo>
                    <a:pt x="28" y="15"/>
                    <a:pt x="26" y="21"/>
                    <a:pt x="23" y="17"/>
                  </a:cubicBezTo>
                  <a:cubicBezTo>
                    <a:pt x="23" y="19"/>
                    <a:pt x="24" y="19"/>
                    <a:pt x="23" y="20"/>
                  </a:cubicBezTo>
                  <a:cubicBezTo>
                    <a:pt x="19" y="21"/>
                    <a:pt x="16" y="21"/>
                    <a:pt x="13" y="23"/>
                  </a:cubicBezTo>
                  <a:cubicBezTo>
                    <a:pt x="12" y="24"/>
                    <a:pt x="12" y="25"/>
                    <a:pt x="12" y="25"/>
                  </a:cubicBezTo>
                  <a:cubicBezTo>
                    <a:pt x="11" y="26"/>
                    <a:pt x="10" y="25"/>
                    <a:pt x="9" y="25"/>
                  </a:cubicBezTo>
                  <a:cubicBezTo>
                    <a:pt x="9" y="26"/>
                    <a:pt x="9" y="27"/>
                    <a:pt x="9" y="28"/>
                  </a:cubicBezTo>
                  <a:cubicBezTo>
                    <a:pt x="8" y="28"/>
                    <a:pt x="7" y="28"/>
                    <a:pt x="6" y="28"/>
                  </a:cubicBezTo>
                  <a:cubicBezTo>
                    <a:pt x="6" y="29"/>
                    <a:pt x="5" y="31"/>
                    <a:pt x="3" y="31"/>
                  </a:cubicBezTo>
                  <a:cubicBezTo>
                    <a:pt x="3" y="32"/>
                    <a:pt x="2" y="31"/>
                    <a:pt x="2" y="31"/>
                  </a:cubicBezTo>
                  <a:cubicBezTo>
                    <a:pt x="1" y="28"/>
                    <a:pt x="4" y="30"/>
                    <a:pt x="4" y="28"/>
                  </a:cubicBezTo>
                  <a:cubicBezTo>
                    <a:pt x="3" y="21"/>
                    <a:pt x="1" y="15"/>
                    <a:pt x="0" y="7"/>
                  </a:cubicBezTo>
                  <a:close/>
                </a:path>
              </a:pathLst>
            </a:custGeom>
            <a:solidFill>
              <a:schemeClr val="accent3">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6" name="Freeform 559">
              <a:extLst>
                <a:ext uri="{FF2B5EF4-FFF2-40B4-BE49-F238E27FC236}">
                  <a16:creationId xmlns:a16="http://schemas.microsoft.com/office/drawing/2014/main" id="{D8103965-E638-0425-6A37-F7C3F4379A64}"/>
                </a:ext>
              </a:extLst>
            </p:cNvPr>
            <p:cNvSpPr>
              <a:spLocks/>
            </p:cNvSpPr>
            <p:nvPr/>
          </p:nvSpPr>
          <p:spPr bwMode="auto">
            <a:xfrm>
              <a:off x="8163847" y="3743820"/>
              <a:ext cx="740097" cy="489794"/>
            </a:xfrm>
            <a:custGeom>
              <a:avLst/>
              <a:gdLst>
                <a:gd name="T0" fmla="*/ 2147483647 w 112"/>
                <a:gd name="T1" fmla="*/ 2147483647 h 74"/>
                <a:gd name="T2" fmla="*/ 2147483647 w 112"/>
                <a:gd name="T3" fmla="*/ 2147483647 h 74"/>
                <a:gd name="T4" fmla="*/ 2147483647 w 112"/>
                <a:gd name="T5" fmla="*/ 2147483647 h 74"/>
                <a:gd name="T6" fmla="*/ 2147483647 w 112"/>
                <a:gd name="T7" fmla="*/ 2147483647 h 74"/>
                <a:gd name="T8" fmla="*/ 2147483647 w 112"/>
                <a:gd name="T9" fmla="*/ 2147483647 h 74"/>
                <a:gd name="T10" fmla="*/ 2147483647 w 112"/>
                <a:gd name="T11" fmla="*/ 2147483647 h 74"/>
                <a:gd name="T12" fmla="*/ 2147483647 w 112"/>
                <a:gd name="T13" fmla="*/ 2147483647 h 74"/>
                <a:gd name="T14" fmla="*/ 2147483647 w 112"/>
                <a:gd name="T15" fmla="*/ 2147483647 h 74"/>
                <a:gd name="T16" fmla="*/ 2147483647 w 112"/>
                <a:gd name="T17" fmla="*/ 2147483647 h 74"/>
                <a:gd name="T18" fmla="*/ 2147483647 w 112"/>
                <a:gd name="T19" fmla="*/ 2147483647 h 74"/>
                <a:gd name="T20" fmla="*/ 2147483647 w 112"/>
                <a:gd name="T21" fmla="*/ 2147483647 h 74"/>
                <a:gd name="T22" fmla="*/ 2147483647 w 112"/>
                <a:gd name="T23" fmla="*/ 2147483647 h 74"/>
                <a:gd name="T24" fmla="*/ 2147483647 w 112"/>
                <a:gd name="T25" fmla="*/ 2147483647 h 74"/>
                <a:gd name="T26" fmla="*/ 2147483647 w 112"/>
                <a:gd name="T27" fmla="*/ 2147483647 h 74"/>
                <a:gd name="T28" fmla="*/ 2147483647 w 112"/>
                <a:gd name="T29" fmla="*/ 2147483647 h 74"/>
                <a:gd name="T30" fmla="*/ 0 w 112"/>
                <a:gd name="T31" fmla="*/ 2147483647 h 74"/>
                <a:gd name="T32" fmla="*/ 2147483647 w 112"/>
                <a:gd name="T33" fmla="*/ 2147483647 h 74"/>
                <a:gd name="T34" fmla="*/ 2147483647 w 112"/>
                <a:gd name="T35" fmla="*/ 2147483647 h 74"/>
                <a:gd name="T36" fmla="*/ 2147483647 w 112"/>
                <a:gd name="T37" fmla="*/ 2147483647 h 74"/>
                <a:gd name="T38" fmla="*/ 2147483647 w 112"/>
                <a:gd name="T39" fmla="*/ 2147483647 h 74"/>
                <a:gd name="T40" fmla="*/ 2147483647 w 112"/>
                <a:gd name="T41" fmla="*/ 2147483647 h 74"/>
                <a:gd name="T42" fmla="*/ 2147483647 w 112"/>
                <a:gd name="T43" fmla="*/ 2147483647 h 74"/>
                <a:gd name="T44" fmla="*/ 2147483647 w 112"/>
                <a:gd name="T45" fmla="*/ 2147483647 h 74"/>
                <a:gd name="T46" fmla="*/ 2147483647 w 112"/>
                <a:gd name="T47" fmla="*/ 2147483647 h 74"/>
                <a:gd name="T48" fmla="*/ 2147483647 w 112"/>
                <a:gd name="T49" fmla="*/ 2147483647 h 74"/>
                <a:gd name="T50" fmla="*/ 2147483647 w 112"/>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74"/>
                <a:gd name="T80" fmla="*/ 112 w 112"/>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74">
                  <a:moveTo>
                    <a:pt x="106" y="12"/>
                  </a:moveTo>
                  <a:cubicBezTo>
                    <a:pt x="104" y="15"/>
                    <a:pt x="104" y="20"/>
                    <a:pt x="101" y="23"/>
                  </a:cubicBezTo>
                  <a:cubicBezTo>
                    <a:pt x="101" y="25"/>
                    <a:pt x="102" y="24"/>
                    <a:pt x="102" y="27"/>
                  </a:cubicBezTo>
                  <a:cubicBezTo>
                    <a:pt x="102" y="28"/>
                    <a:pt x="101" y="29"/>
                    <a:pt x="101" y="30"/>
                  </a:cubicBezTo>
                  <a:cubicBezTo>
                    <a:pt x="101" y="32"/>
                    <a:pt x="102" y="33"/>
                    <a:pt x="104" y="34"/>
                  </a:cubicBezTo>
                  <a:cubicBezTo>
                    <a:pt x="104" y="35"/>
                    <a:pt x="104" y="35"/>
                    <a:pt x="105" y="36"/>
                  </a:cubicBezTo>
                  <a:cubicBezTo>
                    <a:pt x="105" y="36"/>
                    <a:pt x="106" y="36"/>
                    <a:pt x="107" y="37"/>
                  </a:cubicBezTo>
                  <a:cubicBezTo>
                    <a:pt x="108" y="38"/>
                    <a:pt x="110" y="40"/>
                    <a:pt x="112" y="41"/>
                  </a:cubicBezTo>
                  <a:cubicBezTo>
                    <a:pt x="112" y="43"/>
                    <a:pt x="110" y="44"/>
                    <a:pt x="108" y="45"/>
                  </a:cubicBezTo>
                  <a:cubicBezTo>
                    <a:pt x="107" y="47"/>
                    <a:pt x="107" y="49"/>
                    <a:pt x="105" y="50"/>
                  </a:cubicBezTo>
                  <a:cubicBezTo>
                    <a:pt x="104" y="50"/>
                    <a:pt x="103" y="51"/>
                    <a:pt x="103" y="52"/>
                  </a:cubicBezTo>
                  <a:cubicBezTo>
                    <a:pt x="102" y="52"/>
                    <a:pt x="100" y="52"/>
                    <a:pt x="99" y="52"/>
                  </a:cubicBezTo>
                  <a:cubicBezTo>
                    <a:pt x="97" y="53"/>
                    <a:pt x="96" y="55"/>
                    <a:pt x="96" y="56"/>
                  </a:cubicBezTo>
                  <a:cubicBezTo>
                    <a:pt x="67" y="62"/>
                    <a:pt x="39" y="68"/>
                    <a:pt x="10" y="74"/>
                  </a:cubicBezTo>
                  <a:cubicBezTo>
                    <a:pt x="7" y="64"/>
                    <a:pt x="5" y="47"/>
                    <a:pt x="3" y="33"/>
                  </a:cubicBezTo>
                  <a:cubicBezTo>
                    <a:pt x="2" y="28"/>
                    <a:pt x="0" y="22"/>
                    <a:pt x="0" y="20"/>
                  </a:cubicBezTo>
                  <a:cubicBezTo>
                    <a:pt x="1" y="19"/>
                    <a:pt x="1" y="18"/>
                    <a:pt x="3" y="17"/>
                  </a:cubicBezTo>
                  <a:cubicBezTo>
                    <a:pt x="3" y="16"/>
                    <a:pt x="4" y="17"/>
                    <a:pt x="5" y="16"/>
                  </a:cubicBezTo>
                  <a:cubicBezTo>
                    <a:pt x="6" y="15"/>
                    <a:pt x="9" y="11"/>
                    <a:pt x="11" y="11"/>
                  </a:cubicBezTo>
                  <a:cubicBezTo>
                    <a:pt x="12" y="13"/>
                    <a:pt x="13" y="14"/>
                    <a:pt x="12" y="16"/>
                  </a:cubicBezTo>
                  <a:cubicBezTo>
                    <a:pt x="29" y="14"/>
                    <a:pt x="49" y="10"/>
                    <a:pt x="67" y="6"/>
                  </a:cubicBezTo>
                  <a:cubicBezTo>
                    <a:pt x="69" y="5"/>
                    <a:pt x="70" y="5"/>
                    <a:pt x="72" y="4"/>
                  </a:cubicBezTo>
                  <a:cubicBezTo>
                    <a:pt x="75" y="4"/>
                    <a:pt x="79" y="4"/>
                    <a:pt x="82" y="3"/>
                  </a:cubicBezTo>
                  <a:cubicBezTo>
                    <a:pt x="86" y="2"/>
                    <a:pt x="89" y="0"/>
                    <a:pt x="91" y="1"/>
                  </a:cubicBezTo>
                  <a:cubicBezTo>
                    <a:pt x="93" y="1"/>
                    <a:pt x="94" y="4"/>
                    <a:pt x="96" y="3"/>
                  </a:cubicBezTo>
                  <a:cubicBezTo>
                    <a:pt x="98" y="7"/>
                    <a:pt x="99" y="12"/>
                    <a:pt x="106" y="12"/>
                  </a:cubicBezTo>
                  <a:close/>
                </a:path>
              </a:pathLst>
            </a:custGeom>
            <a:solidFill>
              <a:srgbClr val="00B0F0">
                <a:alpha val="34000"/>
              </a:srgb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7" name="Freeform 560">
              <a:extLst>
                <a:ext uri="{FF2B5EF4-FFF2-40B4-BE49-F238E27FC236}">
                  <a16:creationId xmlns:a16="http://schemas.microsoft.com/office/drawing/2014/main" id="{1716568F-2EE1-39EB-F9F5-565F2EA43D75}"/>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rgbClr val="00B05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8" name="Freeform 561">
              <a:extLst>
                <a:ext uri="{FF2B5EF4-FFF2-40B4-BE49-F238E27FC236}">
                  <a16:creationId xmlns:a16="http://schemas.microsoft.com/office/drawing/2014/main" id="{FC8D77FE-0FDB-E2A4-080D-C9016F5B973C}"/>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chemeClr val="accent6">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29" name="Freeform 562">
              <a:extLst>
                <a:ext uri="{FF2B5EF4-FFF2-40B4-BE49-F238E27FC236}">
                  <a16:creationId xmlns:a16="http://schemas.microsoft.com/office/drawing/2014/main" id="{97C3DD15-E86D-B22A-E7DC-B2807CB57DC6}"/>
                </a:ext>
              </a:extLst>
            </p:cNvPr>
            <p:cNvSpPr>
              <a:spLocks/>
            </p:cNvSpPr>
            <p:nvPr/>
          </p:nvSpPr>
          <p:spPr bwMode="auto">
            <a:xfrm>
              <a:off x="8672181" y="4267605"/>
              <a:ext cx="20086" cy="32447"/>
            </a:xfrm>
            <a:custGeom>
              <a:avLst/>
              <a:gdLst>
                <a:gd name="T0" fmla="*/ 0 w 3"/>
                <a:gd name="T1" fmla="*/ 2147483647 h 5"/>
                <a:gd name="T2" fmla="*/ 0 w 3"/>
                <a:gd name="T3" fmla="*/ 2147483647 h 5"/>
                <a:gd name="T4" fmla="*/ 0 60000 65536"/>
                <a:gd name="T5" fmla="*/ 0 60000 65536"/>
                <a:gd name="T6" fmla="*/ 0 w 3"/>
                <a:gd name="T7" fmla="*/ 0 h 5"/>
                <a:gd name="T8" fmla="*/ 3 w 3"/>
                <a:gd name="T9" fmla="*/ 5 h 5"/>
              </a:gdLst>
              <a:ahLst/>
              <a:cxnLst>
                <a:cxn ang="T4">
                  <a:pos x="T0" y="T1"/>
                </a:cxn>
                <a:cxn ang="T5">
                  <a:pos x="T2" y="T3"/>
                </a:cxn>
              </a:cxnLst>
              <a:rect l="T6" t="T7" r="T8" b="T9"/>
              <a:pathLst>
                <a:path w="3" h="5">
                  <a:moveTo>
                    <a:pt x="0" y="2"/>
                  </a:moveTo>
                  <a:cubicBezTo>
                    <a:pt x="2" y="0"/>
                    <a:pt x="3" y="5"/>
                    <a:pt x="0" y="2"/>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0" name="Freeform 563">
              <a:extLst>
                <a:ext uri="{FF2B5EF4-FFF2-40B4-BE49-F238E27FC236}">
                  <a16:creationId xmlns:a16="http://schemas.microsoft.com/office/drawing/2014/main" id="{A81848B6-8F35-1020-E68F-F5FF3B34A65E}"/>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1" name="Freeform 564">
              <a:extLst>
                <a:ext uri="{FF2B5EF4-FFF2-40B4-BE49-F238E27FC236}">
                  <a16:creationId xmlns:a16="http://schemas.microsoft.com/office/drawing/2014/main" id="{66E3C887-B103-0224-6EA6-4EF7CBE6ABB7}"/>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chemeClr val="accent2">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2" name="Freeform 565">
              <a:extLst>
                <a:ext uri="{FF2B5EF4-FFF2-40B4-BE49-F238E27FC236}">
                  <a16:creationId xmlns:a16="http://schemas.microsoft.com/office/drawing/2014/main" id="{638E209B-C962-609E-B49E-48E111D716DB}"/>
                </a:ext>
              </a:extLst>
            </p:cNvPr>
            <p:cNvSpPr>
              <a:spLocks/>
            </p:cNvSpPr>
            <p:nvPr/>
          </p:nvSpPr>
          <p:spPr bwMode="auto">
            <a:xfrm>
              <a:off x="8004699" y="4088371"/>
              <a:ext cx="568592" cy="570136"/>
            </a:xfrm>
            <a:custGeom>
              <a:avLst/>
              <a:gdLst>
                <a:gd name="T0" fmla="*/ 2147483647 w 86"/>
                <a:gd name="T1" fmla="*/ 2147483647 h 86"/>
                <a:gd name="T2" fmla="*/ 2147483647 w 86"/>
                <a:gd name="T3" fmla="*/ 2147483647 h 86"/>
                <a:gd name="T4" fmla="*/ 2147483647 w 86"/>
                <a:gd name="T5" fmla="*/ 2147483647 h 86"/>
                <a:gd name="T6" fmla="*/ 2147483647 w 86"/>
                <a:gd name="T7" fmla="*/ 2147483647 h 86"/>
                <a:gd name="T8" fmla="*/ 2147483647 w 86"/>
                <a:gd name="T9" fmla="*/ 2147483647 h 86"/>
                <a:gd name="T10" fmla="*/ 2147483647 w 86"/>
                <a:gd name="T11" fmla="*/ 2147483647 h 86"/>
                <a:gd name="T12" fmla="*/ 2147483647 w 86"/>
                <a:gd name="T13" fmla="*/ 2147483647 h 86"/>
                <a:gd name="T14" fmla="*/ 2147483647 w 86"/>
                <a:gd name="T15" fmla="*/ 2147483647 h 86"/>
                <a:gd name="T16" fmla="*/ 2147483647 w 86"/>
                <a:gd name="T17" fmla="*/ 2147483647 h 86"/>
                <a:gd name="T18" fmla="*/ 2147483647 w 86"/>
                <a:gd name="T19" fmla="*/ 2147483647 h 86"/>
                <a:gd name="T20" fmla="*/ 2147483647 w 86"/>
                <a:gd name="T21" fmla="*/ 2147483647 h 86"/>
                <a:gd name="T22" fmla="*/ 2147483647 w 86"/>
                <a:gd name="T23" fmla="*/ 2147483647 h 86"/>
                <a:gd name="T24" fmla="*/ 2147483647 w 86"/>
                <a:gd name="T25" fmla="*/ 2147483647 h 86"/>
                <a:gd name="T26" fmla="*/ 2147483647 w 86"/>
                <a:gd name="T27" fmla="*/ 2147483647 h 86"/>
                <a:gd name="T28" fmla="*/ 2147483647 w 86"/>
                <a:gd name="T29" fmla="*/ 2147483647 h 86"/>
                <a:gd name="T30" fmla="*/ 2147483647 w 86"/>
                <a:gd name="T31" fmla="*/ 2147483647 h 86"/>
                <a:gd name="T32" fmla="*/ 2147483647 w 86"/>
                <a:gd name="T33" fmla="*/ 2147483647 h 86"/>
                <a:gd name="T34" fmla="*/ 2147483647 w 86"/>
                <a:gd name="T35" fmla="*/ 2147483647 h 86"/>
                <a:gd name="T36" fmla="*/ 2147483647 w 86"/>
                <a:gd name="T37" fmla="*/ 2147483647 h 86"/>
                <a:gd name="T38" fmla="*/ 2147483647 w 86"/>
                <a:gd name="T39" fmla="*/ 2147483647 h 86"/>
                <a:gd name="T40" fmla="*/ 2147483647 w 86"/>
                <a:gd name="T41" fmla="*/ 2147483647 h 86"/>
                <a:gd name="T42" fmla="*/ 2147483647 w 86"/>
                <a:gd name="T43" fmla="*/ 2147483647 h 86"/>
                <a:gd name="T44" fmla="*/ 2147483647 w 86"/>
                <a:gd name="T45" fmla="*/ 2147483647 h 86"/>
                <a:gd name="T46" fmla="*/ 2147483647 w 86"/>
                <a:gd name="T47" fmla="*/ 2147483647 h 86"/>
                <a:gd name="T48" fmla="*/ 2147483647 w 86"/>
                <a:gd name="T49" fmla="*/ 2147483647 h 86"/>
                <a:gd name="T50" fmla="*/ 2147483647 w 86"/>
                <a:gd name="T51" fmla="*/ 2147483647 h 86"/>
                <a:gd name="T52" fmla="*/ 2147483647 w 86"/>
                <a:gd name="T53" fmla="*/ 2147483647 h 86"/>
                <a:gd name="T54" fmla="*/ 2147483647 w 86"/>
                <a:gd name="T55" fmla="*/ 2147483647 h 86"/>
                <a:gd name="T56" fmla="*/ 2147483647 w 86"/>
                <a:gd name="T57" fmla="*/ 2147483647 h 86"/>
                <a:gd name="T58" fmla="*/ 0 w 86"/>
                <a:gd name="T59" fmla="*/ 2147483647 h 86"/>
                <a:gd name="T60" fmla="*/ 0 w 86"/>
                <a:gd name="T61" fmla="*/ 2147483647 h 86"/>
                <a:gd name="T62" fmla="*/ 2147483647 w 86"/>
                <a:gd name="T63" fmla="*/ 2147483647 h 86"/>
                <a:gd name="T64" fmla="*/ 2147483647 w 86"/>
                <a:gd name="T65" fmla="*/ 2147483647 h 86"/>
                <a:gd name="T66" fmla="*/ 2147483647 w 86"/>
                <a:gd name="T67" fmla="*/ 2147483647 h 86"/>
                <a:gd name="T68" fmla="*/ 2147483647 w 86"/>
                <a:gd name="T69" fmla="*/ 2147483647 h 86"/>
                <a:gd name="T70" fmla="*/ 2147483647 w 86"/>
                <a:gd name="T71" fmla="*/ 2147483647 h 86"/>
                <a:gd name="T72" fmla="*/ 2147483647 w 86"/>
                <a:gd name="T73" fmla="*/ 2147483647 h 86"/>
                <a:gd name="T74" fmla="*/ 2147483647 w 86"/>
                <a:gd name="T75" fmla="*/ 2147483647 h 86"/>
                <a:gd name="T76" fmla="*/ 2147483647 w 86"/>
                <a:gd name="T77" fmla="*/ 2147483647 h 86"/>
                <a:gd name="T78" fmla="*/ 2147483647 w 86"/>
                <a:gd name="T79" fmla="*/ 2147483647 h 86"/>
                <a:gd name="T80" fmla="*/ 2147483647 w 86"/>
                <a:gd name="T81" fmla="*/ 2147483647 h 86"/>
                <a:gd name="T82" fmla="*/ 2147483647 w 86"/>
                <a:gd name="T83" fmla="*/ 0 h 86"/>
                <a:gd name="T84" fmla="*/ 2147483647 w 86"/>
                <a:gd name="T85" fmla="*/ 2147483647 h 86"/>
                <a:gd name="T86" fmla="*/ 2147483647 w 86"/>
                <a:gd name="T87" fmla="*/ 2147483647 h 86"/>
                <a:gd name="T88" fmla="*/ 2147483647 w 86"/>
                <a:gd name="T89" fmla="*/ 2147483647 h 86"/>
                <a:gd name="T90" fmla="*/ 2147483647 w 86"/>
                <a:gd name="T91" fmla="*/ 2147483647 h 86"/>
                <a:gd name="T92" fmla="*/ 2147483647 w 86"/>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86"/>
                <a:gd name="T143" fmla="*/ 86 w 86"/>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86">
                  <a:moveTo>
                    <a:pt x="56" y="30"/>
                  </a:moveTo>
                  <a:cubicBezTo>
                    <a:pt x="59" y="29"/>
                    <a:pt x="59" y="26"/>
                    <a:pt x="61" y="24"/>
                  </a:cubicBezTo>
                  <a:cubicBezTo>
                    <a:pt x="63" y="24"/>
                    <a:pt x="65" y="23"/>
                    <a:pt x="66" y="19"/>
                  </a:cubicBezTo>
                  <a:cubicBezTo>
                    <a:pt x="67" y="20"/>
                    <a:pt x="68" y="21"/>
                    <a:pt x="70" y="21"/>
                  </a:cubicBezTo>
                  <a:cubicBezTo>
                    <a:pt x="72" y="21"/>
                    <a:pt x="72" y="18"/>
                    <a:pt x="73" y="17"/>
                  </a:cubicBezTo>
                  <a:cubicBezTo>
                    <a:pt x="75" y="16"/>
                    <a:pt x="77" y="17"/>
                    <a:pt x="76" y="15"/>
                  </a:cubicBezTo>
                  <a:cubicBezTo>
                    <a:pt x="78" y="16"/>
                    <a:pt x="81" y="15"/>
                    <a:pt x="82" y="16"/>
                  </a:cubicBezTo>
                  <a:cubicBezTo>
                    <a:pt x="83" y="17"/>
                    <a:pt x="82" y="18"/>
                    <a:pt x="82" y="18"/>
                  </a:cubicBezTo>
                  <a:cubicBezTo>
                    <a:pt x="83" y="18"/>
                    <a:pt x="84" y="18"/>
                    <a:pt x="84" y="18"/>
                  </a:cubicBezTo>
                  <a:cubicBezTo>
                    <a:pt x="84" y="19"/>
                    <a:pt x="84" y="20"/>
                    <a:pt x="85" y="20"/>
                  </a:cubicBezTo>
                  <a:cubicBezTo>
                    <a:pt x="86" y="22"/>
                    <a:pt x="86" y="22"/>
                    <a:pt x="85" y="25"/>
                  </a:cubicBezTo>
                  <a:cubicBezTo>
                    <a:pt x="81" y="25"/>
                    <a:pt x="78" y="20"/>
                    <a:pt x="75" y="22"/>
                  </a:cubicBezTo>
                  <a:cubicBezTo>
                    <a:pt x="73" y="24"/>
                    <a:pt x="74" y="27"/>
                    <a:pt x="73" y="30"/>
                  </a:cubicBezTo>
                  <a:cubicBezTo>
                    <a:pt x="73" y="30"/>
                    <a:pt x="72" y="31"/>
                    <a:pt x="72" y="31"/>
                  </a:cubicBezTo>
                  <a:cubicBezTo>
                    <a:pt x="72" y="32"/>
                    <a:pt x="72" y="33"/>
                    <a:pt x="72" y="33"/>
                  </a:cubicBezTo>
                  <a:cubicBezTo>
                    <a:pt x="71" y="35"/>
                    <a:pt x="67" y="34"/>
                    <a:pt x="68" y="38"/>
                  </a:cubicBezTo>
                  <a:cubicBezTo>
                    <a:pt x="61" y="37"/>
                    <a:pt x="65" y="47"/>
                    <a:pt x="61" y="49"/>
                  </a:cubicBezTo>
                  <a:cubicBezTo>
                    <a:pt x="58" y="50"/>
                    <a:pt x="57" y="45"/>
                    <a:pt x="54" y="47"/>
                  </a:cubicBezTo>
                  <a:cubicBezTo>
                    <a:pt x="52" y="49"/>
                    <a:pt x="54" y="50"/>
                    <a:pt x="53" y="52"/>
                  </a:cubicBezTo>
                  <a:cubicBezTo>
                    <a:pt x="53" y="54"/>
                    <a:pt x="51" y="56"/>
                    <a:pt x="50" y="57"/>
                  </a:cubicBezTo>
                  <a:cubicBezTo>
                    <a:pt x="50" y="58"/>
                    <a:pt x="51" y="60"/>
                    <a:pt x="50" y="61"/>
                  </a:cubicBezTo>
                  <a:cubicBezTo>
                    <a:pt x="49" y="64"/>
                    <a:pt x="47" y="65"/>
                    <a:pt x="46" y="69"/>
                  </a:cubicBezTo>
                  <a:cubicBezTo>
                    <a:pt x="46" y="71"/>
                    <a:pt x="47" y="74"/>
                    <a:pt x="46" y="76"/>
                  </a:cubicBezTo>
                  <a:cubicBezTo>
                    <a:pt x="42" y="76"/>
                    <a:pt x="41" y="79"/>
                    <a:pt x="37" y="79"/>
                  </a:cubicBezTo>
                  <a:cubicBezTo>
                    <a:pt x="36" y="79"/>
                    <a:pt x="36" y="81"/>
                    <a:pt x="35" y="82"/>
                  </a:cubicBezTo>
                  <a:cubicBezTo>
                    <a:pt x="33" y="82"/>
                    <a:pt x="30" y="85"/>
                    <a:pt x="27" y="83"/>
                  </a:cubicBezTo>
                  <a:cubicBezTo>
                    <a:pt x="26" y="84"/>
                    <a:pt x="25" y="86"/>
                    <a:pt x="23" y="86"/>
                  </a:cubicBezTo>
                  <a:cubicBezTo>
                    <a:pt x="19" y="85"/>
                    <a:pt x="16" y="84"/>
                    <a:pt x="15" y="80"/>
                  </a:cubicBezTo>
                  <a:cubicBezTo>
                    <a:pt x="10" y="80"/>
                    <a:pt x="8" y="77"/>
                    <a:pt x="5" y="72"/>
                  </a:cubicBezTo>
                  <a:cubicBezTo>
                    <a:pt x="3" y="70"/>
                    <a:pt x="1" y="67"/>
                    <a:pt x="0" y="66"/>
                  </a:cubicBezTo>
                  <a:cubicBezTo>
                    <a:pt x="0" y="64"/>
                    <a:pt x="2" y="62"/>
                    <a:pt x="0" y="60"/>
                  </a:cubicBezTo>
                  <a:cubicBezTo>
                    <a:pt x="6" y="61"/>
                    <a:pt x="3" y="55"/>
                    <a:pt x="7" y="55"/>
                  </a:cubicBezTo>
                  <a:cubicBezTo>
                    <a:pt x="5" y="52"/>
                    <a:pt x="6" y="47"/>
                    <a:pt x="8" y="45"/>
                  </a:cubicBezTo>
                  <a:cubicBezTo>
                    <a:pt x="10" y="44"/>
                    <a:pt x="10" y="47"/>
                    <a:pt x="11" y="48"/>
                  </a:cubicBezTo>
                  <a:cubicBezTo>
                    <a:pt x="14" y="45"/>
                    <a:pt x="12" y="41"/>
                    <a:pt x="13" y="38"/>
                  </a:cubicBezTo>
                  <a:cubicBezTo>
                    <a:pt x="14" y="36"/>
                    <a:pt x="18" y="37"/>
                    <a:pt x="16" y="33"/>
                  </a:cubicBezTo>
                  <a:cubicBezTo>
                    <a:pt x="17" y="34"/>
                    <a:pt x="19" y="33"/>
                    <a:pt x="19" y="34"/>
                  </a:cubicBezTo>
                  <a:cubicBezTo>
                    <a:pt x="21" y="33"/>
                    <a:pt x="22" y="32"/>
                    <a:pt x="24" y="30"/>
                  </a:cubicBezTo>
                  <a:cubicBezTo>
                    <a:pt x="25" y="29"/>
                    <a:pt x="27" y="27"/>
                    <a:pt x="27" y="25"/>
                  </a:cubicBezTo>
                  <a:cubicBezTo>
                    <a:pt x="28" y="24"/>
                    <a:pt x="28" y="22"/>
                    <a:pt x="28" y="21"/>
                  </a:cubicBezTo>
                  <a:cubicBezTo>
                    <a:pt x="28" y="20"/>
                    <a:pt x="28" y="16"/>
                    <a:pt x="28" y="14"/>
                  </a:cubicBezTo>
                  <a:cubicBezTo>
                    <a:pt x="31" y="5"/>
                    <a:pt x="27" y="1"/>
                    <a:pt x="29" y="0"/>
                  </a:cubicBezTo>
                  <a:cubicBezTo>
                    <a:pt x="30" y="5"/>
                    <a:pt x="32" y="19"/>
                    <a:pt x="32" y="22"/>
                  </a:cubicBezTo>
                  <a:cubicBezTo>
                    <a:pt x="39" y="22"/>
                    <a:pt x="45" y="20"/>
                    <a:pt x="52" y="19"/>
                  </a:cubicBezTo>
                  <a:cubicBezTo>
                    <a:pt x="53" y="23"/>
                    <a:pt x="53" y="28"/>
                    <a:pt x="54" y="32"/>
                  </a:cubicBezTo>
                  <a:cubicBezTo>
                    <a:pt x="55" y="32"/>
                    <a:pt x="55" y="31"/>
                    <a:pt x="56" y="31"/>
                  </a:cubicBezTo>
                  <a:lnTo>
                    <a:pt x="56" y="30"/>
                  </a:lnTo>
                  <a:close/>
                </a:path>
              </a:pathLst>
            </a:custGeom>
            <a:solidFill>
              <a:schemeClr val="accent3">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3" name="Freeform 566">
              <a:extLst>
                <a:ext uri="{FF2B5EF4-FFF2-40B4-BE49-F238E27FC236}">
                  <a16:creationId xmlns:a16="http://schemas.microsoft.com/office/drawing/2014/main" id="{7F0E082A-4531-FFB4-0C23-643B4FDC907A}"/>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solidFill>
              <a:schemeClr val="accent3">
                <a:lumMod val="60000"/>
                <a:lumOff val="40000"/>
              </a:schemeClr>
            </a:solidFill>
            <a:ln>
              <a:noFill/>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4" name="Freeform 567">
              <a:extLst>
                <a:ext uri="{FF2B5EF4-FFF2-40B4-BE49-F238E27FC236}">
                  <a16:creationId xmlns:a16="http://schemas.microsoft.com/office/drawing/2014/main" id="{053D8F87-7035-88C4-EA2B-0DE680C94431}"/>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5" name="Freeform 568">
              <a:extLst>
                <a:ext uri="{FF2B5EF4-FFF2-40B4-BE49-F238E27FC236}">
                  <a16:creationId xmlns:a16="http://schemas.microsoft.com/office/drawing/2014/main" id="{C1113B5D-0F54-F10D-F992-23FCE4B2AC4C}"/>
                </a:ext>
              </a:extLst>
            </p:cNvPr>
            <p:cNvSpPr>
              <a:spLocks/>
            </p:cNvSpPr>
            <p:nvPr/>
          </p:nvSpPr>
          <p:spPr bwMode="auto">
            <a:xfrm>
              <a:off x="7660148" y="3876694"/>
              <a:ext cx="542326" cy="608764"/>
            </a:xfrm>
            <a:custGeom>
              <a:avLst/>
              <a:gdLst>
                <a:gd name="T0" fmla="*/ 2147483647 w 82"/>
                <a:gd name="T1" fmla="*/ 2147483647 h 92"/>
                <a:gd name="T2" fmla="*/ 2147483647 w 82"/>
                <a:gd name="T3" fmla="*/ 2147483647 h 92"/>
                <a:gd name="T4" fmla="*/ 2147483647 w 82"/>
                <a:gd name="T5" fmla="*/ 2147483647 h 92"/>
                <a:gd name="T6" fmla="*/ 2147483647 w 82"/>
                <a:gd name="T7" fmla="*/ 2147483647 h 92"/>
                <a:gd name="T8" fmla="*/ 2147483647 w 82"/>
                <a:gd name="T9" fmla="*/ 2147483647 h 92"/>
                <a:gd name="T10" fmla="*/ 2147483647 w 82"/>
                <a:gd name="T11" fmla="*/ 2147483647 h 92"/>
                <a:gd name="T12" fmla="*/ 2147483647 w 82"/>
                <a:gd name="T13" fmla="*/ 2147483647 h 92"/>
                <a:gd name="T14" fmla="*/ 2147483647 w 82"/>
                <a:gd name="T15" fmla="*/ 2147483647 h 92"/>
                <a:gd name="T16" fmla="*/ 2147483647 w 82"/>
                <a:gd name="T17" fmla="*/ 2147483647 h 92"/>
                <a:gd name="T18" fmla="*/ 2147483647 w 82"/>
                <a:gd name="T19" fmla="*/ 2147483647 h 92"/>
                <a:gd name="T20" fmla="*/ 2147483647 w 82"/>
                <a:gd name="T21" fmla="*/ 2147483647 h 92"/>
                <a:gd name="T22" fmla="*/ 2147483647 w 82"/>
                <a:gd name="T23" fmla="*/ 2147483647 h 92"/>
                <a:gd name="T24" fmla="*/ 2147483647 w 82"/>
                <a:gd name="T25" fmla="*/ 2147483647 h 92"/>
                <a:gd name="T26" fmla="*/ 2147483647 w 82"/>
                <a:gd name="T27" fmla="*/ 2147483647 h 92"/>
                <a:gd name="T28" fmla="*/ 2147483647 w 82"/>
                <a:gd name="T29" fmla="*/ 2147483647 h 92"/>
                <a:gd name="T30" fmla="*/ 2147483647 w 82"/>
                <a:gd name="T31" fmla="*/ 2147483647 h 92"/>
                <a:gd name="T32" fmla="*/ 2147483647 w 82"/>
                <a:gd name="T33" fmla="*/ 2147483647 h 92"/>
                <a:gd name="T34" fmla="*/ 2147483647 w 82"/>
                <a:gd name="T35" fmla="*/ 2147483647 h 92"/>
                <a:gd name="T36" fmla="*/ 2147483647 w 82"/>
                <a:gd name="T37" fmla="*/ 2147483647 h 92"/>
                <a:gd name="T38" fmla="*/ 2147483647 w 82"/>
                <a:gd name="T39" fmla="*/ 2147483647 h 92"/>
                <a:gd name="T40" fmla="*/ 2147483647 w 82"/>
                <a:gd name="T41" fmla="*/ 2147483647 h 92"/>
                <a:gd name="T42" fmla="*/ 2147483647 w 82"/>
                <a:gd name="T43" fmla="*/ 2147483647 h 92"/>
                <a:gd name="T44" fmla="*/ 2147483647 w 82"/>
                <a:gd name="T45" fmla="*/ 2147483647 h 92"/>
                <a:gd name="T46" fmla="*/ 2147483647 w 82"/>
                <a:gd name="T47" fmla="*/ 2147483647 h 92"/>
                <a:gd name="T48" fmla="*/ 2147483647 w 82"/>
                <a:gd name="T49" fmla="*/ 2147483647 h 92"/>
                <a:gd name="T50" fmla="*/ 0 w 82"/>
                <a:gd name="T51" fmla="*/ 2147483647 h 92"/>
                <a:gd name="T52" fmla="*/ 2147483647 w 82"/>
                <a:gd name="T53" fmla="*/ 2147483647 h 92"/>
                <a:gd name="T54" fmla="*/ 2147483647 w 82"/>
                <a:gd name="T55" fmla="*/ 2147483647 h 92"/>
                <a:gd name="T56" fmla="*/ 2147483647 w 82"/>
                <a:gd name="T57" fmla="*/ 2147483647 h 92"/>
                <a:gd name="T58" fmla="*/ 2147483647 w 82"/>
                <a:gd name="T59" fmla="*/ 2147483647 h 92"/>
                <a:gd name="T60" fmla="*/ 2147483647 w 82"/>
                <a:gd name="T61" fmla="*/ 2147483647 h 92"/>
                <a:gd name="T62" fmla="*/ 2147483647 w 82"/>
                <a:gd name="T63" fmla="*/ 2147483647 h 92"/>
                <a:gd name="T64" fmla="*/ 2147483647 w 82"/>
                <a:gd name="T65" fmla="*/ 2147483647 h 92"/>
                <a:gd name="T66" fmla="*/ 2147483647 w 82"/>
                <a:gd name="T67" fmla="*/ 2147483647 h 92"/>
                <a:gd name="T68" fmla="*/ 2147483647 w 82"/>
                <a:gd name="T69" fmla="*/ 2147483647 h 92"/>
                <a:gd name="T70" fmla="*/ 2147483647 w 82"/>
                <a:gd name="T71" fmla="*/ 2147483647 h 92"/>
                <a:gd name="T72" fmla="*/ 2147483647 w 82"/>
                <a:gd name="T73" fmla="*/ 2147483647 h 92"/>
                <a:gd name="T74" fmla="*/ 2147483647 w 82"/>
                <a:gd name="T75" fmla="*/ 2147483647 h 92"/>
                <a:gd name="T76" fmla="*/ 2147483647 w 82"/>
                <a:gd name="T77" fmla="*/ 0 h 92"/>
                <a:gd name="T78" fmla="*/ 2147483647 w 82"/>
                <a:gd name="T79" fmla="*/ 2147483647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92"/>
                <a:gd name="T122" fmla="*/ 82 w 82"/>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92">
                  <a:moveTo>
                    <a:pt x="81" y="30"/>
                  </a:moveTo>
                  <a:cubicBezTo>
                    <a:pt x="80" y="31"/>
                    <a:pt x="79" y="32"/>
                    <a:pt x="78" y="33"/>
                  </a:cubicBezTo>
                  <a:cubicBezTo>
                    <a:pt x="82" y="36"/>
                    <a:pt x="79" y="42"/>
                    <a:pt x="79" y="50"/>
                  </a:cubicBezTo>
                  <a:cubicBezTo>
                    <a:pt x="78" y="52"/>
                    <a:pt x="79" y="55"/>
                    <a:pt x="79" y="56"/>
                  </a:cubicBezTo>
                  <a:cubicBezTo>
                    <a:pt x="77" y="60"/>
                    <a:pt x="73" y="62"/>
                    <a:pt x="72" y="65"/>
                  </a:cubicBezTo>
                  <a:cubicBezTo>
                    <a:pt x="70" y="64"/>
                    <a:pt x="68" y="65"/>
                    <a:pt x="67" y="64"/>
                  </a:cubicBezTo>
                  <a:cubicBezTo>
                    <a:pt x="66" y="64"/>
                    <a:pt x="68" y="66"/>
                    <a:pt x="67" y="68"/>
                  </a:cubicBezTo>
                  <a:cubicBezTo>
                    <a:pt x="66" y="68"/>
                    <a:pt x="64" y="68"/>
                    <a:pt x="64" y="68"/>
                  </a:cubicBezTo>
                  <a:cubicBezTo>
                    <a:pt x="64" y="70"/>
                    <a:pt x="65" y="73"/>
                    <a:pt x="63" y="73"/>
                  </a:cubicBezTo>
                  <a:cubicBezTo>
                    <a:pt x="62" y="75"/>
                    <a:pt x="65" y="75"/>
                    <a:pt x="64" y="77"/>
                  </a:cubicBezTo>
                  <a:cubicBezTo>
                    <a:pt x="62" y="77"/>
                    <a:pt x="62" y="75"/>
                    <a:pt x="61" y="75"/>
                  </a:cubicBezTo>
                  <a:cubicBezTo>
                    <a:pt x="59" y="76"/>
                    <a:pt x="57" y="78"/>
                    <a:pt x="57" y="82"/>
                  </a:cubicBezTo>
                  <a:cubicBezTo>
                    <a:pt x="57" y="83"/>
                    <a:pt x="58" y="84"/>
                    <a:pt x="58" y="86"/>
                  </a:cubicBezTo>
                  <a:cubicBezTo>
                    <a:pt x="57" y="87"/>
                    <a:pt x="57" y="87"/>
                    <a:pt x="56" y="88"/>
                  </a:cubicBezTo>
                  <a:cubicBezTo>
                    <a:pt x="56" y="89"/>
                    <a:pt x="56" y="90"/>
                    <a:pt x="55" y="91"/>
                  </a:cubicBezTo>
                  <a:cubicBezTo>
                    <a:pt x="55" y="92"/>
                    <a:pt x="54" y="90"/>
                    <a:pt x="53" y="90"/>
                  </a:cubicBezTo>
                  <a:cubicBezTo>
                    <a:pt x="53" y="90"/>
                    <a:pt x="55" y="92"/>
                    <a:pt x="53" y="92"/>
                  </a:cubicBezTo>
                  <a:cubicBezTo>
                    <a:pt x="50" y="91"/>
                    <a:pt x="51" y="89"/>
                    <a:pt x="46" y="88"/>
                  </a:cubicBezTo>
                  <a:cubicBezTo>
                    <a:pt x="46" y="86"/>
                    <a:pt x="45" y="86"/>
                    <a:pt x="45" y="84"/>
                  </a:cubicBezTo>
                  <a:cubicBezTo>
                    <a:pt x="42" y="85"/>
                    <a:pt x="40" y="87"/>
                    <a:pt x="39" y="89"/>
                  </a:cubicBezTo>
                  <a:cubicBezTo>
                    <a:pt x="36" y="89"/>
                    <a:pt x="35" y="88"/>
                    <a:pt x="34" y="87"/>
                  </a:cubicBezTo>
                  <a:cubicBezTo>
                    <a:pt x="32" y="87"/>
                    <a:pt x="32" y="89"/>
                    <a:pt x="29" y="89"/>
                  </a:cubicBezTo>
                  <a:cubicBezTo>
                    <a:pt x="27" y="87"/>
                    <a:pt x="25" y="86"/>
                    <a:pt x="21" y="87"/>
                  </a:cubicBezTo>
                  <a:cubicBezTo>
                    <a:pt x="20" y="85"/>
                    <a:pt x="17" y="84"/>
                    <a:pt x="17" y="81"/>
                  </a:cubicBezTo>
                  <a:cubicBezTo>
                    <a:pt x="13" y="80"/>
                    <a:pt x="10" y="81"/>
                    <a:pt x="7" y="80"/>
                  </a:cubicBezTo>
                  <a:cubicBezTo>
                    <a:pt x="6" y="58"/>
                    <a:pt x="2" y="39"/>
                    <a:pt x="0" y="17"/>
                  </a:cubicBezTo>
                  <a:cubicBezTo>
                    <a:pt x="7" y="17"/>
                    <a:pt x="12" y="16"/>
                    <a:pt x="17" y="15"/>
                  </a:cubicBezTo>
                  <a:cubicBezTo>
                    <a:pt x="19" y="14"/>
                    <a:pt x="21" y="13"/>
                    <a:pt x="23" y="13"/>
                  </a:cubicBezTo>
                  <a:cubicBezTo>
                    <a:pt x="23" y="13"/>
                    <a:pt x="23" y="15"/>
                    <a:pt x="23" y="15"/>
                  </a:cubicBezTo>
                  <a:cubicBezTo>
                    <a:pt x="23" y="15"/>
                    <a:pt x="26" y="14"/>
                    <a:pt x="26" y="14"/>
                  </a:cubicBezTo>
                  <a:cubicBezTo>
                    <a:pt x="29" y="15"/>
                    <a:pt x="31" y="17"/>
                    <a:pt x="34" y="17"/>
                  </a:cubicBezTo>
                  <a:cubicBezTo>
                    <a:pt x="34" y="18"/>
                    <a:pt x="32" y="18"/>
                    <a:pt x="32" y="19"/>
                  </a:cubicBezTo>
                  <a:cubicBezTo>
                    <a:pt x="35" y="19"/>
                    <a:pt x="38" y="19"/>
                    <a:pt x="36" y="19"/>
                  </a:cubicBezTo>
                  <a:cubicBezTo>
                    <a:pt x="38" y="17"/>
                    <a:pt x="40" y="19"/>
                    <a:pt x="42" y="19"/>
                  </a:cubicBezTo>
                  <a:cubicBezTo>
                    <a:pt x="45" y="19"/>
                    <a:pt x="48" y="16"/>
                    <a:pt x="50" y="15"/>
                  </a:cubicBezTo>
                  <a:cubicBezTo>
                    <a:pt x="54" y="17"/>
                    <a:pt x="57" y="14"/>
                    <a:pt x="59" y="11"/>
                  </a:cubicBezTo>
                  <a:cubicBezTo>
                    <a:pt x="60" y="10"/>
                    <a:pt x="61" y="8"/>
                    <a:pt x="62" y="7"/>
                  </a:cubicBezTo>
                  <a:cubicBezTo>
                    <a:pt x="64" y="6"/>
                    <a:pt x="67" y="5"/>
                    <a:pt x="69" y="4"/>
                  </a:cubicBezTo>
                  <a:cubicBezTo>
                    <a:pt x="71" y="2"/>
                    <a:pt x="73" y="0"/>
                    <a:pt x="76" y="0"/>
                  </a:cubicBezTo>
                  <a:cubicBezTo>
                    <a:pt x="77" y="11"/>
                    <a:pt x="79" y="21"/>
                    <a:pt x="81" y="30"/>
                  </a:cubicBezTo>
                  <a:close/>
                </a:path>
              </a:pathLst>
            </a:custGeom>
            <a:solidFill>
              <a:schemeClr val="accent3">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6" name="Freeform 569">
              <a:extLst>
                <a:ext uri="{FF2B5EF4-FFF2-40B4-BE49-F238E27FC236}">
                  <a16:creationId xmlns:a16="http://schemas.microsoft.com/office/drawing/2014/main" id="{A82DDB33-D735-9D22-B0D4-F8D2BC2F0BDA}"/>
                </a:ext>
              </a:extLst>
            </p:cNvPr>
            <p:cNvSpPr>
              <a:spLocks/>
            </p:cNvSpPr>
            <p:nvPr/>
          </p:nvSpPr>
          <p:spPr bwMode="auto">
            <a:xfrm>
              <a:off x="7289327" y="3440979"/>
              <a:ext cx="47898" cy="7262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5" y="2"/>
                  </a:moveTo>
                  <a:cubicBezTo>
                    <a:pt x="7" y="0"/>
                    <a:pt x="7" y="0"/>
                    <a:pt x="7" y="0"/>
                  </a:cubicBezTo>
                  <a:cubicBezTo>
                    <a:pt x="7" y="1"/>
                    <a:pt x="5" y="4"/>
                    <a:pt x="7" y="4"/>
                  </a:cubicBezTo>
                  <a:cubicBezTo>
                    <a:pt x="7" y="5"/>
                    <a:pt x="4" y="6"/>
                    <a:pt x="4" y="6"/>
                  </a:cubicBezTo>
                  <a:cubicBezTo>
                    <a:pt x="3" y="8"/>
                    <a:pt x="2" y="11"/>
                    <a:pt x="1" y="11"/>
                  </a:cubicBezTo>
                  <a:cubicBezTo>
                    <a:pt x="0" y="10"/>
                    <a:pt x="0" y="9"/>
                    <a:pt x="1" y="9"/>
                  </a:cubicBezTo>
                  <a:cubicBezTo>
                    <a:pt x="1" y="8"/>
                    <a:pt x="1" y="6"/>
                    <a:pt x="2" y="6"/>
                  </a:cubicBezTo>
                  <a:lnTo>
                    <a:pt x="5" y="2"/>
                  </a:ln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7" name="Freeform 570">
              <a:extLst>
                <a:ext uri="{FF2B5EF4-FFF2-40B4-BE49-F238E27FC236}">
                  <a16:creationId xmlns:a16="http://schemas.microsoft.com/office/drawing/2014/main" id="{233A5E6E-297C-029A-6C7D-4C9B2E36891F}"/>
                </a:ext>
              </a:extLst>
            </p:cNvPr>
            <p:cNvSpPr>
              <a:spLocks/>
            </p:cNvSpPr>
            <p:nvPr/>
          </p:nvSpPr>
          <p:spPr bwMode="auto">
            <a:xfrm>
              <a:off x="7871825" y="3797898"/>
              <a:ext cx="20086" cy="46353"/>
            </a:xfrm>
            <a:custGeom>
              <a:avLst/>
              <a:gdLst>
                <a:gd name="T0" fmla="*/ 0 w 3"/>
                <a:gd name="T1" fmla="*/ 2147483647 h 7"/>
                <a:gd name="T2" fmla="*/ 2147483647 w 3"/>
                <a:gd name="T3" fmla="*/ 2147483647 h 7"/>
                <a:gd name="T4" fmla="*/ 2147483647 w 3"/>
                <a:gd name="T5" fmla="*/ 2147483647 h 7"/>
                <a:gd name="T6" fmla="*/ 0 w 3"/>
                <a:gd name="T7" fmla="*/ 214748364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6"/>
                  </a:moveTo>
                  <a:cubicBezTo>
                    <a:pt x="1" y="7"/>
                    <a:pt x="3" y="2"/>
                    <a:pt x="3" y="1"/>
                  </a:cubicBezTo>
                  <a:cubicBezTo>
                    <a:pt x="2" y="0"/>
                    <a:pt x="1" y="1"/>
                    <a:pt x="1" y="2"/>
                  </a:cubicBezTo>
                  <a:cubicBezTo>
                    <a:pt x="0" y="2"/>
                    <a:pt x="0" y="6"/>
                    <a:pt x="0" y="6"/>
                  </a:cubicBezTo>
                  <a:close/>
                </a:path>
              </a:pathLst>
            </a:custGeom>
            <a:solidFill>
              <a:srgbClr val="00B1B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8" name="Freeform 572">
              <a:extLst>
                <a:ext uri="{FF2B5EF4-FFF2-40B4-BE49-F238E27FC236}">
                  <a16:creationId xmlns:a16="http://schemas.microsoft.com/office/drawing/2014/main" id="{5895BF22-1170-A0CC-2A16-AE87AC97CD6C}"/>
                </a:ext>
              </a:extLst>
            </p:cNvPr>
            <p:cNvSpPr>
              <a:spLocks/>
            </p:cNvSpPr>
            <p:nvPr/>
          </p:nvSpPr>
          <p:spPr bwMode="auto">
            <a:xfrm>
              <a:off x="7124000" y="3096421"/>
              <a:ext cx="60258" cy="60258"/>
            </a:xfrm>
            <a:custGeom>
              <a:avLst/>
              <a:gdLst>
                <a:gd name="T0" fmla="*/ 2147483647 w 9"/>
                <a:gd name="T1" fmla="*/ 2147483647 h 9"/>
                <a:gd name="T2" fmla="*/ 2147483647 w 9"/>
                <a:gd name="T3" fmla="*/ 2147483647 h 9"/>
                <a:gd name="T4" fmla="*/ 2147483647 w 9"/>
                <a:gd name="T5" fmla="*/ 2147483647 h 9"/>
                <a:gd name="T6" fmla="*/ 2147483647 w 9"/>
                <a:gd name="T7" fmla="*/ 0 h 9"/>
                <a:gd name="T8" fmla="*/ 0 w 9"/>
                <a:gd name="T9" fmla="*/ 2147483647 h 9"/>
                <a:gd name="T10" fmla="*/ 2147483647 w 9"/>
                <a:gd name="T11" fmla="*/ 2147483647 h 9"/>
                <a:gd name="T12" fmla="*/ 2147483647 w 9"/>
                <a:gd name="T13" fmla="*/ 2147483647 h 9"/>
                <a:gd name="T14" fmla="*/ 2147483647 w 9"/>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9"/>
                  </a:moveTo>
                  <a:cubicBezTo>
                    <a:pt x="4" y="8"/>
                    <a:pt x="4" y="8"/>
                    <a:pt x="4" y="8"/>
                  </a:cubicBezTo>
                  <a:cubicBezTo>
                    <a:pt x="6" y="6"/>
                    <a:pt x="8" y="4"/>
                    <a:pt x="9" y="2"/>
                  </a:cubicBezTo>
                  <a:cubicBezTo>
                    <a:pt x="9" y="0"/>
                    <a:pt x="9" y="0"/>
                    <a:pt x="9" y="0"/>
                  </a:cubicBezTo>
                  <a:cubicBezTo>
                    <a:pt x="4" y="1"/>
                    <a:pt x="1" y="3"/>
                    <a:pt x="0" y="8"/>
                  </a:cubicBezTo>
                  <a:cubicBezTo>
                    <a:pt x="2" y="9"/>
                    <a:pt x="2" y="8"/>
                    <a:pt x="3" y="7"/>
                  </a:cubicBezTo>
                  <a:cubicBezTo>
                    <a:pt x="3" y="7"/>
                    <a:pt x="3" y="7"/>
                    <a:pt x="3" y="8"/>
                  </a:cubicBezTo>
                  <a:lnTo>
                    <a:pt x="3" y="9"/>
                  </a:ln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39" name="Freeform 574">
              <a:extLst>
                <a:ext uri="{FF2B5EF4-FFF2-40B4-BE49-F238E27FC236}">
                  <a16:creationId xmlns:a16="http://schemas.microsoft.com/office/drawing/2014/main" id="{8B77D386-D5B0-B50C-5063-8B684D12EFA9}"/>
                </a:ext>
              </a:extLst>
            </p:cNvPr>
            <p:cNvSpPr>
              <a:spLocks/>
            </p:cNvSpPr>
            <p:nvPr/>
          </p:nvSpPr>
          <p:spPr bwMode="auto">
            <a:xfrm>
              <a:off x="6932408" y="3150507"/>
              <a:ext cx="727735" cy="316744"/>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grpSp>
          <p:nvGrpSpPr>
            <p:cNvPr id="140" name="Group 445">
              <a:extLst>
                <a:ext uri="{FF2B5EF4-FFF2-40B4-BE49-F238E27FC236}">
                  <a16:creationId xmlns:a16="http://schemas.microsoft.com/office/drawing/2014/main" id="{68A393FB-AA66-F688-CD2F-A3B8FF410ABB}"/>
                </a:ext>
              </a:extLst>
            </p:cNvPr>
            <p:cNvGrpSpPr>
              <a:grpSpLocks/>
            </p:cNvGrpSpPr>
            <p:nvPr/>
          </p:nvGrpSpPr>
          <p:grpSpPr bwMode="auto">
            <a:xfrm>
              <a:off x="6932414" y="3150507"/>
              <a:ext cx="979585" cy="857523"/>
              <a:chOff x="4953000" y="2827338"/>
              <a:chExt cx="1006475" cy="881062"/>
            </a:xfrm>
            <a:solidFill>
              <a:srgbClr val="FFC000">
                <a:alpha val="80000"/>
              </a:srgbClr>
            </a:solidFill>
          </p:grpSpPr>
          <p:sp>
            <p:nvSpPr>
              <p:cNvPr id="397" name="Freeform 573">
                <a:extLst>
                  <a:ext uri="{FF2B5EF4-FFF2-40B4-BE49-F238E27FC236}">
                    <a16:creationId xmlns:a16="http://schemas.microsoft.com/office/drawing/2014/main" id="{53F793C8-68BD-086C-E026-BAD3A1AADD5B}"/>
                  </a:ext>
                </a:extLst>
              </p:cNvPr>
              <p:cNvSpPr>
                <a:spLocks/>
              </p:cNvSpPr>
              <p:nvPr/>
            </p:nvSpPr>
            <p:spPr bwMode="auto">
              <a:xfrm>
                <a:off x="4953000" y="2827338"/>
                <a:ext cx="747713" cy="325437"/>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8" name="Freeform 575">
                <a:extLst>
                  <a:ext uri="{FF2B5EF4-FFF2-40B4-BE49-F238E27FC236}">
                    <a16:creationId xmlns:a16="http://schemas.microsoft.com/office/drawing/2014/main" id="{37AB8748-CB79-9722-1A72-163F2E1338E8}"/>
                  </a:ext>
                </a:extLst>
              </p:cNvPr>
              <p:cNvSpPr>
                <a:spLocks/>
              </p:cNvSpPr>
              <p:nvPr/>
            </p:nvSpPr>
            <p:spPr bwMode="auto">
              <a:xfrm>
                <a:off x="5443538" y="3009900"/>
                <a:ext cx="515937" cy="698500"/>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grpSp>
        <p:sp>
          <p:nvSpPr>
            <p:cNvPr id="141" name="Freeform 576">
              <a:extLst>
                <a:ext uri="{FF2B5EF4-FFF2-40B4-BE49-F238E27FC236}">
                  <a16:creationId xmlns:a16="http://schemas.microsoft.com/office/drawing/2014/main" id="{D135D609-F30F-BE87-B7F6-68DA792C18B1}"/>
                </a:ext>
              </a:extLst>
            </p:cNvPr>
            <p:cNvSpPr>
              <a:spLocks/>
            </p:cNvSpPr>
            <p:nvPr/>
          </p:nvSpPr>
          <p:spPr bwMode="auto">
            <a:xfrm>
              <a:off x="7409844" y="3328187"/>
              <a:ext cx="502154" cy="679838"/>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42" name="Freeform 577">
              <a:extLst>
                <a:ext uri="{FF2B5EF4-FFF2-40B4-BE49-F238E27FC236}">
                  <a16:creationId xmlns:a16="http://schemas.microsoft.com/office/drawing/2014/main" id="{F73212D5-C9ED-1BBF-6A27-756D64CA6A0D}"/>
                </a:ext>
              </a:extLst>
            </p:cNvPr>
            <p:cNvSpPr>
              <a:spLocks/>
            </p:cNvSpPr>
            <p:nvPr/>
          </p:nvSpPr>
          <p:spPr bwMode="auto">
            <a:xfrm>
              <a:off x="7025122" y="3017630"/>
              <a:ext cx="80345" cy="66439"/>
            </a:xfrm>
            <a:custGeom>
              <a:avLst/>
              <a:gdLst>
                <a:gd name="T0" fmla="*/ 0 w 12"/>
                <a:gd name="T1" fmla="*/ 2147483647 h 10"/>
                <a:gd name="T2" fmla="*/ 2147483647 w 12"/>
                <a:gd name="T3" fmla="*/ 2147483647 h 10"/>
                <a:gd name="T4" fmla="*/ 2147483647 w 12"/>
                <a:gd name="T5" fmla="*/ 2147483647 h 10"/>
                <a:gd name="T6" fmla="*/ 2147483647 w 12"/>
                <a:gd name="T7" fmla="*/ 2147483647 h 10"/>
                <a:gd name="T8" fmla="*/ 0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cubicBezTo>
                    <a:pt x="0" y="10"/>
                    <a:pt x="7" y="6"/>
                    <a:pt x="8" y="6"/>
                  </a:cubicBezTo>
                  <a:cubicBezTo>
                    <a:pt x="9" y="6"/>
                    <a:pt x="12" y="2"/>
                    <a:pt x="12" y="1"/>
                  </a:cubicBezTo>
                  <a:cubicBezTo>
                    <a:pt x="12" y="0"/>
                    <a:pt x="9" y="4"/>
                    <a:pt x="8" y="5"/>
                  </a:cubicBezTo>
                  <a:cubicBezTo>
                    <a:pt x="6" y="6"/>
                    <a:pt x="0" y="7"/>
                    <a:pt x="0" y="8"/>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43" name="Freeform 578">
              <a:extLst>
                <a:ext uri="{FF2B5EF4-FFF2-40B4-BE49-F238E27FC236}">
                  <a16:creationId xmlns:a16="http://schemas.microsoft.com/office/drawing/2014/main" id="{80838C9E-52B9-F634-417A-E7DC2CCFB7A3}"/>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solidFill>
              <a:srgbClr val="00B0F0">
                <a:alpha val="34000"/>
              </a:srgb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44" name="Freeform 579">
              <a:extLst>
                <a:ext uri="{FF2B5EF4-FFF2-40B4-BE49-F238E27FC236}">
                  <a16:creationId xmlns:a16="http://schemas.microsoft.com/office/drawing/2014/main" id="{E96423E6-D233-2C97-4A1A-139884EC4FDE}"/>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45" name="Freeform 580">
              <a:extLst>
                <a:ext uri="{FF2B5EF4-FFF2-40B4-BE49-F238E27FC236}">
                  <a16:creationId xmlns:a16="http://schemas.microsoft.com/office/drawing/2014/main" id="{5C6E811E-0D79-2A6B-2C4B-5220809FE5F8}"/>
                </a:ext>
              </a:extLst>
            </p:cNvPr>
            <p:cNvSpPr>
              <a:spLocks/>
            </p:cNvSpPr>
            <p:nvPr/>
          </p:nvSpPr>
          <p:spPr bwMode="auto">
            <a:xfrm>
              <a:off x="6859795" y="3904500"/>
              <a:ext cx="509878" cy="903876"/>
            </a:xfrm>
            <a:custGeom>
              <a:avLst/>
              <a:gdLst>
                <a:gd name="T0" fmla="*/ 2147483647 w 77"/>
                <a:gd name="T1" fmla="*/ 2147483647 h 137"/>
                <a:gd name="T2" fmla="*/ 2147483647 w 77"/>
                <a:gd name="T3" fmla="*/ 2147483647 h 137"/>
                <a:gd name="T4" fmla="*/ 2147483647 w 77"/>
                <a:gd name="T5" fmla="*/ 2147483647 h 137"/>
                <a:gd name="T6" fmla="*/ 2147483647 w 77"/>
                <a:gd name="T7" fmla="*/ 2147483647 h 137"/>
                <a:gd name="T8" fmla="*/ 2147483647 w 77"/>
                <a:gd name="T9" fmla="*/ 2147483647 h 137"/>
                <a:gd name="T10" fmla="*/ 2147483647 w 77"/>
                <a:gd name="T11" fmla="*/ 2147483647 h 137"/>
                <a:gd name="T12" fmla="*/ 2147483647 w 77"/>
                <a:gd name="T13" fmla="*/ 2147483647 h 137"/>
                <a:gd name="T14" fmla="*/ 2147483647 w 77"/>
                <a:gd name="T15" fmla="*/ 2147483647 h 137"/>
                <a:gd name="T16" fmla="*/ 2147483647 w 77"/>
                <a:gd name="T17" fmla="*/ 2147483647 h 137"/>
                <a:gd name="T18" fmla="*/ 2147483647 w 77"/>
                <a:gd name="T19" fmla="*/ 2147483647 h 137"/>
                <a:gd name="T20" fmla="*/ 2147483647 w 77"/>
                <a:gd name="T21" fmla="*/ 2147483647 h 137"/>
                <a:gd name="T22" fmla="*/ 2147483647 w 77"/>
                <a:gd name="T23" fmla="*/ 2147483647 h 137"/>
                <a:gd name="T24" fmla="*/ 2147483647 w 77"/>
                <a:gd name="T25" fmla="*/ 2147483647 h 137"/>
                <a:gd name="T26" fmla="*/ 2147483647 w 77"/>
                <a:gd name="T27" fmla="*/ 2147483647 h 137"/>
                <a:gd name="T28" fmla="*/ 2147483647 w 77"/>
                <a:gd name="T29" fmla="*/ 2147483647 h 137"/>
                <a:gd name="T30" fmla="*/ 2147483647 w 77"/>
                <a:gd name="T31" fmla="*/ 2147483647 h 137"/>
                <a:gd name="T32" fmla="*/ 2147483647 w 77"/>
                <a:gd name="T33" fmla="*/ 2147483647 h 137"/>
                <a:gd name="T34" fmla="*/ 2147483647 w 77"/>
                <a:gd name="T35" fmla="*/ 2147483647 h 137"/>
                <a:gd name="T36" fmla="*/ 2147483647 w 77"/>
                <a:gd name="T37" fmla="*/ 2147483647 h 137"/>
                <a:gd name="T38" fmla="*/ 2147483647 w 77"/>
                <a:gd name="T39" fmla="*/ 2147483647 h 137"/>
                <a:gd name="T40" fmla="*/ 2147483647 w 77"/>
                <a:gd name="T41" fmla="*/ 2147483647 h 137"/>
                <a:gd name="T42" fmla="*/ 0 w 77"/>
                <a:gd name="T43" fmla="*/ 2147483647 h 137"/>
                <a:gd name="T44" fmla="*/ 2147483647 w 77"/>
                <a:gd name="T45" fmla="*/ 2147483647 h 137"/>
                <a:gd name="T46" fmla="*/ 2147483647 w 77"/>
                <a:gd name="T47" fmla="*/ 2147483647 h 137"/>
                <a:gd name="T48" fmla="*/ 2147483647 w 77"/>
                <a:gd name="T49" fmla="*/ 2147483647 h 137"/>
                <a:gd name="T50" fmla="*/ 2147483647 w 77"/>
                <a:gd name="T51" fmla="*/ 2147483647 h 137"/>
                <a:gd name="T52" fmla="*/ 2147483647 w 77"/>
                <a:gd name="T53" fmla="*/ 2147483647 h 137"/>
                <a:gd name="T54" fmla="*/ 2147483647 w 77"/>
                <a:gd name="T55" fmla="*/ 2147483647 h 137"/>
                <a:gd name="T56" fmla="*/ 2147483647 w 77"/>
                <a:gd name="T57" fmla="*/ 2147483647 h 137"/>
                <a:gd name="T58" fmla="*/ 2147483647 w 77"/>
                <a:gd name="T59" fmla="*/ 2147483647 h 137"/>
                <a:gd name="T60" fmla="*/ 2147483647 w 77"/>
                <a:gd name="T61" fmla="*/ 2147483647 h 137"/>
                <a:gd name="T62" fmla="*/ 2147483647 w 77"/>
                <a:gd name="T63" fmla="*/ 0 h 137"/>
                <a:gd name="T64" fmla="*/ 2147483647 w 77"/>
                <a:gd name="T65" fmla="*/ 2147483647 h 137"/>
                <a:gd name="T66" fmla="*/ 2147483647 w 77"/>
                <a:gd name="T67" fmla="*/ 2147483647 h 137"/>
                <a:gd name="T68" fmla="*/ 2147483647 w 77"/>
                <a:gd name="T69" fmla="*/ 2147483647 h 137"/>
                <a:gd name="T70" fmla="*/ 2147483647 w 77"/>
                <a:gd name="T71" fmla="*/ 2147483647 h 137"/>
                <a:gd name="T72" fmla="*/ 2147483647 w 77"/>
                <a:gd name="T73" fmla="*/ 2147483647 h 137"/>
                <a:gd name="T74" fmla="*/ 2147483647 w 77"/>
                <a:gd name="T75" fmla="*/ 2147483647 h 137"/>
                <a:gd name="T76" fmla="*/ 2147483647 w 77"/>
                <a:gd name="T77" fmla="*/ 2147483647 h 137"/>
                <a:gd name="T78" fmla="*/ 2147483647 w 77"/>
                <a:gd name="T79" fmla="*/ 2147483647 h 137"/>
                <a:gd name="T80" fmla="*/ 2147483647 w 77"/>
                <a:gd name="T81" fmla="*/ 2147483647 h 137"/>
                <a:gd name="T82" fmla="*/ 2147483647 w 77"/>
                <a:gd name="T83" fmla="*/ 2147483647 h 137"/>
                <a:gd name="T84" fmla="*/ 2147483647 w 77"/>
                <a:gd name="T85" fmla="*/ 2147483647 h 137"/>
                <a:gd name="T86" fmla="*/ 2147483647 w 77"/>
                <a:gd name="T87" fmla="*/ 2147483647 h 137"/>
                <a:gd name="T88" fmla="*/ 2147483647 w 77"/>
                <a:gd name="T89" fmla="*/ 2147483647 h 137"/>
                <a:gd name="T90" fmla="*/ 2147483647 w 77"/>
                <a:gd name="T91" fmla="*/ 2147483647 h 137"/>
                <a:gd name="T92" fmla="*/ 2147483647 w 77"/>
                <a:gd name="T93" fmla="*/ 2147483647 h 137"/>
                <a:gd name="T94" fmla="*/ 2147483647 w 77"/>
                <a:gd name="T95" fmla="*/ 2147483647 h 137"/>
                <a:gd name="T96" fmla="*/ 2147483647 w 77"/>
                <a:gd name="T97" fmla="*/ 2147483647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137"/>
                <a:gd name="T149" fmla="*/ 77 w 77"/>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137">
                  <a:moveTo>
                    <a:pt x="69" y="124"/>
                  </a:moveTo>
                  <a:cubicBezTo>
                    <a:pt x="65" y="124"/>
                    <a:pt x="63" y="126"/>
                    <a:pt x="62" y="128"/>
                  </a:cubicBezTo>
                  <a:cubicBezTo>
                    <a:pt x="62" y="131"/>
                    <a:pt x="65" y="132"/>
                    <a:pt x="63" y="135"/>
                  </a:cubicBezTo>
                  <a:cubicBezTo>
                    <a:pt x="58" y="132"/>
                    <a:pt x="51" y="130"/>
                    <a:pt x="49" y="137"/>
                  </a:cubicBezTo>
                  <a:cubicBezTo>
                    <a:pt x="47" y="137"/>
                    <a:pt x="44" y="134"/>
                    <a:pt x="44" y="132"/>
                  </a:cubicBezTo>
                  <a:cubicBezTo>
                    <a:pt x="43" y="131"/>
                    <a:pt x="44" y="130"/>
                    <a:pt x="44" y="129"/>
                  </a:cubicBezTo>
                  <a:cubicBezTo>
                    <a:pt x="44" y="126"/>
                    <a:pt x="42" y="124"/>
                    <a:pt x="43" y="122"/>
                  </a:cubicBezTo>
                  <a:cubicBezTo>
                    <a:pt x="40" y="121"/>
                    <a:pt x="39" y="118"/>
                    <a:pt x="36" y="116"/>
                  </a:cubicBezTo>
                  <a:cubicBezTo>
                    <a:pt x="36" y="116"/>
                    <a:pt x="34" y="116"/>
                    <a:pt x="34" y="116"/>
                  </a:cubicBezTo>
                  <a:cubicBezTo>
                    <a:pt x="34" y="116"/>
                    <a:pt x="34" y="115"/>
                    <a:pt x="34" y="114"/>
                  </a:cubicBezTo>
                  <a:cubicBezTo>
                    <a:pt x="33" y="114"/>
                    <a:pt x="31" y="114"/>
                    <a:pt x="30" y="114"/>
                  </a:cubicBezTo>
                  <a:cubicBezTo>
                    <a:pt x="30" y="113"/>
                    <a:pt x="30" y="112"/>
                    <a:pt x="30" y="112"/>
                  </a:cubicBezTo>
                  <a:cubicBezTo>
                    <a:pt x="25" y="110"/>
                    <a:pt x="24" y="107"/>
                    <a:pt x="27" y="101"/>
                  </a:cubicBezTo>
                  <a:cubicBezTo>
                    <a:pt x="28" y="100"/>
                    <a:pt x="28" y="97"/>
                    <a:pt x="29" y="94"/>
                  </a:cubicBezTo>
                  <a:cubicBezTo>
                    <a:pt x="28" y="92"/>
                    <a:pt x="25" y="90"/>
                    <a:pt x="23" y="91"/>
                  </a:cubicBezTo>
                  <a:cubicBezTo>
                    <a:pt x="21" y="91"/>
                    <a:pt x="20" y="92"/>
                    <a:pt x="18" y="92"/>
                  </a:cubicBezTo>
                  <a:cubicBezTo>
                    <a:pt x="17" y="90"/>
                    <a:pt x="18" y="86"/>
                    <a:pt x="16" y="84"/>
                  </a:cubicBezTo>
                  <a:cubicBezTo>
                    <a:pt x="15" y="81"/>
                    <a:pt x="12" y="81"/>
                    <a:pt x="10" y="79"/>
                  </a:cubicBezTo>
                  <a:cubicBezTo>
                    <a:pt x="10" y="79"/>
                    <a:pt x="9" y="78"/>
                    <a:pt x="9" y="77"/>
                  </a:cubicBezTo>
                  <a:cubicBezTo>
                    <a:pt x="8" y="76"/>
                    <a:pt x="4" y="74"/>
                    <a:pt x="3" y="73"/>
                  </a:cubicBezTo>
                  <a:cubicBezTo>
                    <a:pt x="3" y="71"/>
                    <a:pt x="2" y="68"/>
                    <a:pt x="2" y="67"/>
                  </a:cubicBezTo>
                  <a:cubicBezTo>
                    <a:pt x="1" y="65"/>
                    <a:pt x="0" y="63"/>
                    <a:pt x="0" y="61"/>
                  </a:cubicBezTo>
                  <a:cubicBezTo>
                    <a:pt x="1" y="58"/>
                    <a:pt x="4" y="59"/>
                    <a:pt x="2" y="53"/>
                  </a:cubicBezTo>
                  <a:cubicBezTo>
                    <a:pt x="3" y="51"/>
                    <a:pt x="5" y="51"/>
                    <a:pt x="7" y="50"/>
                  </a:cubicBezTo>
                  <a:cubicBezTo>
                    <a:pt x="6" y="45"/>
                    <a:pt x="9" y="44"/>
                    <a:pt x="10" y="41"/>
                  </a:cubicBezTo>
                  <a:cubicBezTo>
                    <a:pt x="10" y="37"/>
                    <a:pt x="5" y="37"/>
                    <a:pt x="7" y="32"/>
                  </a:cubicBezTo>
                  <a:cubicBezTo>
                    <a:pt x="12" y="31"/>
                    <a:pt x="15" y="29"/>
                    <a:pt x="19" y="27"/>
                  </a:cubicBezTo>
                  <a:cubicBezTo>
                    <a:pt x="20" y="22"/>
                    <a:pt x="24" y="19"/>
                    <a:pt x="23" y="15"/>
                  </a:cubicBezTo>
                  <a:cubicBezTo>
                    <a:pt x="22" y="12"/>
                    <a:pt x="21" y="11"/>
                    <a:pt x="19" y="10"/>
                  </a:cubicBezTo>
                  <a:cubicBezTo>
                    <a:pt x="18" y="9"/>
                    <a:pt x="18" y="7"/>
                    <a:pt x="16" y="6"/>
                  </a:cubicBezTo>
                  <a:cubicBezTo>
                    <a:pt x="15" y="4"/>
                    <a:pt x="13" y="6"/>
                    <a:pt x="14" y="3"/>
                  </a:cubicBezTo>
                  <a:cubicBezTo>
                    <a:pt x="31" y="3"/>
                    <a:pt x="47" y="1"/>
                    <a:pt x="63" y="0"/>
                  </a:cubicBezTo>
                  <a:cubicBezTo>
                    <a:pt x="62" y="4"/>
                    <a:pt x="64" y="6"/>
                    <a:pt x="65" y="9"/>
                  </a:cubicBezTo>
                  <a:cubicBezTo>
                    <a:pt x="66" y="9"/>
                    <a:pt x="67" y="10"/>
                    <a:pt x="67" y="10"/>
                  </a:cubicBezTo>
                  <a:cubicBezTo>
                    <a:pt x="67" y="11"/>
                    <a:pt x="67" y="12"/>
                    <a:pt x="67" y="12"/>
                  </a:cubicBezTo>
                  <a:cubicBezTo>
                    <a:pt x="68" y="15"/>
                    <a:pt x="70" y="17"/>
                    <a:pt x="71" y="20"/>
                  </a:cubicBezTo>
                  <a:cubicBezTo>
                    <a:pt x="71" y="23"/>
                    <a:pt x="71" y="28"/>
                    <a:pt x="71" y="32"/>
                  </a:cubicBezTo>
                  <a:cubicBezTo>
                    <a:pt x="72" y="43"/>
                    <a:pt x="74" y="56"/>
                    <a:pt x="75" y="66"/>
                  </a:cubicBezTo>
                  <a:cubicBezTo>
                    <a:pt x="75" y="69"/>
                    <a:pt x="76" y="72"/>
                    <a:pt x="76" y="75"/>
                  </a:cubicBezTo>
                  <a:cubicBezTo>
                    <a:pt x="76" y="77"/>
                    <a:pt x="75" y="77"/>
                    <a:pt x="74" y="79"/>
                  </a:cubicBezTo>
                  <a:cubicBezTo>
                    <a:pt x="74" y="80"/>
                    <a:pt x="75" y="79"/>
                    <a:pt x="75" y="79"/>
                  </a:cubicBezTo>
                  <a:cubicBezTo>
                    <a:pt x="75" y="80"/>
                    <a:pt x="74" y="81"/>
                    <a:pt x="74" y="82"/>
                  </a:cubicBezTo>
                  <a:cubicBezTo>
                    <a:pt x="75" y="85"/>
                    <a:pt x="77" y="88"/>
                    <a:pt x="77" y="91"/>
                  </a:cubicBezTo>
                  <a:cubicBezTo>
                    <a:pt x="77" y="93"/>
                    <a:pt x="77" y="93"/>
                    <a:pt x="76" y="95"/>
                  </a:cubicBezTo>
                  <a:cubicBezTo>
                    <a:pt x="75" y="98"/>
                    <a:pt x="75" y="98"/>
                    <a:pt x="74" y="100"/>
                  </a:cubicBezTo>
                  <a:cubicBezTo>
                    <a:pt x="73" y="101"/>
                    <a:pt x="72" y="104"/>
                    <a:pt x="70" y="105"/>
                  </a:cubicBezTo>
                  <a:cubicBezTo>
                    <a:pt x="71" y="108"/>
                    <a:pt x="69" y="110"/>
                    <a:pt x="69" y="113"/>
                  </a:cubicBezTo>
                  <a:cubicBezTo>
                    <a:pt x="69" y="114"/>
                    <a:pt x="70" y="115"/>
                    <a:pt x="70" y="117"/>
                  </a:cubicBezTo>
                  <a:cubicBezTo>
                    <a:pt x="70" y="119"/>
                    <a:pt x="67" y="121"/>
                    <a:pt x="69" y="124"/>
                  </a:cubicBezTo>
                  <a:close/>
                </a:path>
              </a:pathLst>
            </a:custGeom>
            <a:solidFill>
              <a:srgbClr val="00B0F0">
                <a:alpha val="34000"/>
              </a:srgb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46" name="Freeform 581">
              <a:extLst>
                <a:ext uri="{FF2B5EF4-FFF2-40B4-BE49-F238E27FC236}">
                  <a16:creationId xmlns:a16="http://schemas.microsoft.com/office/drawing/2014/main" id="{E4BABD13-CCFA-99CA-5074-4A714D71F466}"/>
                </a:ext>
              </a:extLst>
            </p:cNvPr>
            <p:cNvSpPr>
              <a:spLocks/>
            </p:cNvSpPr>
            <p:nvPr/>
          </p:nvSpPr>
          <p:spPr bwMode="auto">
            <a:xfrm>
              <a:off x="6649662" y="3209222"/>
              <a:ext cx="665933" cy="713830"/>
            </a:xfrm>
            <a:custGeom>
              <a:avLst/>
              <a:gdLst>
                <a:gd name="T0" fmla="*/ 2147483647 w 101"/>
                <a:gd name="T1" fmla="*/ 2147483647 h 108"/>
                <a:gd name="T2" fmla="*/ 2147483647 w 101"/>
                <a:gd name="T3" fmla="*/ 2147483647 h 108"/>
                <a:gd name="T4" fmla="*/ 2147483647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2147483647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0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08"/>
                <a:gd name="T143" fmla="*/ 101 w 10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08">
                  <a:moveTo>
                    <a:pt x="88" y="26"/>
                  </a:moveTo>
                  <a:cubicBezTo>
                    <a:pt x="89" y="29"/>
                    <a:pt x="88" y="30"/>
                    <a:pt x="88" y="34"/>
                  </a:cubicBezTo>
                  <a:cubicBezTo>
                    <a:pt x="88" y="35"/>
                    <a:pt x="90" y="34"/>
                    <a:pt x="91" y="35"/>
                  </a:cubicBezTo>
                  <a:cubicBezTo>
                    <a:pt x="90" y="39"/>
                    <a:pt x="93" y="39"/>
                    <a:pt x="92" y="43"/>
                  </a:cubicBezTo>
                  <a:cubicBezTo>
                    <a:pt x="91" y="43"/>
                    <a:pt x="90" y="44"/>
                    <a:pt x="89" y="43"/>
                  </a:cubicBezTo>
                  <a:cubicBezTo>
                    <a:pt x="89" y="48"/>
                    <a:pt x="85" y="50"/>
                    <a:pt x="87" y="55"/>
                  </a:cubicBezTo>
                  <a:cubicBezTo>
                    <a:pt x="89" y="55"/>
                    <a:pt x="89" y="54"/>
                    <a:pt x="90" y="53"/>
                  </a:cubicBezTo>
                  <a:cubicBezTo>
                    <a:pt x="92" y="51"/>
                    <a:pt x="93" y="48"/>
                    <a:pt x="96" y="46"/>
                  </a:cubicBezTo>
                  <a:cubicBezTo>
                    <a:pt x="101" y="47"/>
                    <a:pt x="96" y="51"/>
                    <a:pt x="96" y="55"/>
                  </a:cubicBezTo>
                  <a:cubicBezTo>
                    <a:pt x="95" y="58"/>
                    <a:pt x="95" y="60"/>
                    <a:pt x="97" y="63"/>
                  </a:cubicBezTo>
                  <a:cubicBezTo>
                    <a:pt x="95" y="63"/>
                    <a:pt x="94" y="66"/>
                    <a:pt x="94" y="67"/>
                  </a:cubicBezTo>
                  <a:cubicBezTo>
                    <a:pt x="93" y="70"/>
                    <a:pt x="94" y="72"/>
                    <a:pt x="94" y="74"/>
                  </a:cubicBezTo>
                  <a:cubicBezTo>
                    <a:pt x="94" y="77"/>
                    <a:pt x="92" y="80"/>
                    <a:pt x="92" y="83"/>
                  </a:cubicBezTo>
                  <a:cubicBezTo>
                    <a:pt x="92" y="85"/>
                    <a:pt x="93" y="88"/>
                    <a:pt x="93" y="90"/>
                  </a:cubicBezTo>
                  <a:cubicBezTo>
                    <a:pt x="93" y="90"/>
                    <a:pt x="92" y="91"/>
                    <a:pt x="92" y="91"/>
                  </a:cubicBezTo>
                  <a:cubicBezTo>
                    <a:pt x="92" y="92"/>
                    <a:pt x="93" y="93"/>
                    <a:pt x="94" y="94"/>
                  </a:cubicBezTo>
                  <a:cubicBezTo>
                    <a:pt x="95" y="97"/>
                    <a:pt x="96" y="99"/>
                    <a:pt x="95" y="105"/>
                  </a:cubicBezTo>
                  <a:cubicBezTo>
                    <a:pt x="78" y="105"/>
                    <a:pt x="63" y="107"/>
                    <a:pt x="46" y="108"/>
                  </a:cubicBezTo>
                  <a:cubicBezTo>
                    <a:pt x="43" y="108"/>
                    <a:pt x="45" y="105"/>
                    <a:pt x="44" y="105"/>
                  </a:cubicBezTo>
                  <a:cubicBezTo>
                    <a:pt x="41" y="105"/>
                    <a:pt x="39" y="103"/>
                    <a:pt x="37" y="103"/>
                  </a:cubicBezTo>
                  <a:cubicBezTo>
                    <a:pt x="37" y="99"/>
                    <a:pt x="33" y="94"/>
                    <a:pt x="36" y="90"/>
                  </a:cubicBezTo>
                  <a:cubicBezTo>
                    <a:pt x="36" y="88"/>
                    <a:pt x="34" y="88"/>
                    <a:pt x="33" y="87"/>
                  </a:cubicBezTo>
                  <a:cubicBezTo>
                    <a:pt x="32" y="84"/>
                    <a:pt x="33" y="80"/>
                    <a:pt x="32" y="77"/>
                  </a:cubicBezTo>
                  <a:cubicBezTo>
                    <a:pt x="31" y="75"/>
                    <a:pt x="30" y="73"/>
                    <a:pt x="28" y="72"/>
                  </a:cubicBezTo>
                  <a:cubicBezTo>
                    <a:pt x="27" y="71"/>
                    <a:pt x="25" y="71"/>
                    <a:pt x="24" y="70"/>
                  </a:cubicBezTo>
                  <a:cubicBezTo>
                    <a:pt x="21" y="68"/>
                    <a:pt x="20" y="65"/>
                    <a:pt x="18" y="63"/>
                  </a:cubicBezTo>
                  <a:cubicBezTo>
                    <a:pt x="17" y="63"/>
                    <a:pt x="15" y="62"/>
                    <a:pt x="14" y="61"/>
                  </a:cubicBezTo>
                  <a:cubicBezTo>
                    <a:pt x="13" y="61"/>
                    <a:pt x="12" y="59"/>
                    <a:pt x="12" y="59"/>
                  </a:cubicBezTo>
                  <a:cubicBezTo>
                    <a:pt x="10" y="58"/>
                    <a:pt x="8" y="59"/>
                    <a:pt x="7" y="58"/>
                  </a:cubicBezTo>
                  <a:cubicBezTo>
                    <a:pt x="6" y="57"/>
                    <a:pt x="6" y="55"/>
                    <a:pt x="3" y="55"/>
                  </a:cubicBezTo>
                  <a:cubicBezTo>
                    <a:pt x="5" y="50"/>
                    <a:pt x="2" y="43"/>
                    <a:pt x="6" y="39"/>
                  </a:cubicBezTo>
                  <a:cubicBezTo>
                    <a:pt x="5" y="37"/>
                    <a:pt x="4" y="35"/>
                    <a:pt x="1" y="34"/>
                  </a:cubicBezTo>
                  <a:cubicBezTo>
                    <a:pt x="0" y="32"/>
                    <a:pt x="2" y="32"/>
                    <a:pt x="3" y="31"/>
                  </a:cubicBezTo>
                  <a:cubicBezTo>
                    <a:pt x="3" y="30"/>
                    <a:pt x="3" y="28"/>
                    <a:pt x="3" y="27"/>
                  </a:cubicBezTo>
                  <a:cubicBezTo>
                    <a:pt x="4" y="27"/>
                    <a:pt x="5" y="27"/>
                    <a:pt x="6" y="26"/>
                  </a:cubicBezTo>
                  <a:cubicBezTo>
                    <a:pt x="7" y="26"/>
                    <a:pt x="9" y="24"/>
                    <a:pt x="11" y="23"/>
                  </a:cubicBezTo>
                  <a:cubicBezTo>
                    <a:pt x="11" y="17"/>
                    <a:pt x="10" y="13"/>
                    <a:pt x="10" y="8"/>
                  </a:cubicBezTo>
                  <a:cubicBezTo>
                    <a:pt x="12" y="8"/>
                    <a:pt x="12" y="7"/>
                    <a:pt x="12" y="5"/>
                  </a:cubicBezTo>
                  <a:cubicBezTo>
                    <a:pt x="19" y="10"/>
                    <a:pt x="28" y="1"/>
                    <a:pt x="34" y="0"/>
                  </a:cubicBezTo>
                  <a:cubicBezTo>
                    <a:pt x="35" y="2"/>
                    <a:pt x="32" y="4"/>
                    <a:pt x="32" y="8"/>
                  </a:cubicBezTo>
                  <a:cubicBezTo>
                    <a:pt x="39" y="6"/>
                    <a:pt x="46" y="9"/>
                    <a:pt x="48" y="14"/>
                  </a:cubicBezTo>
                  <a:cubicBezTo>
                    <a:pt x="53" y="15"/>
                    <a:pt x="56" y="15"/>
                    <a:pt x="60" y="16"/>
                  </a:cubicBezTo>
                  <a:cubicBezTo>
                    <a:pt x="61" y="16"/>
                    <a:pt x="63" y="16"/>
                    <a:pt x="64" y="17"/>
                  </a:cubicBezTo>
                  <a:cubicBezTo>
                    <a:pt x="66" y="17"/>
                    <a:pt x="68" y="19"/>
                    <a:pt x="70" y="20"/>
                  </a:cubicBezTo>
                  <a:cubicBezTo>
                    <a:pt x="73" y="20"/>
                    <a:pt x="77" y="19"/>
                    <a:pt x="81" y="20"/>
                  </a:cubicBezTo>
                  <a:cubicBezTo>
                    <a:pt x="81" y="22"/>
                    <a:pt x="83" y="22"/>
                    <a:pt x="82" y="24"/>
                  </a:cubicBezTo>
                  <a:cubicBezTo>
                    <a:pt x="85" y="24"/>
                    <a:pt x="86" y="25"/>
                    <a:pt x="88" y="26"/>
                  </a:cubicBezTo>
                  <a:close/>
                </a:path>
              </a:pathLst>
            </a:custGeom>
            <a:solidFill>
              <a:srgbClr val="FFC000">
                <a:alpha val="80000"/>
              </a:srgb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47" name="Freeform 582">
              <a:extLst>
                <a:ext uri="{FF2B5EF4-FFF2-40B4-BE49-F238E27FC236}">
                  <a16:creationId xmlns:a16="http://schemas.microsoft.com/office/drawing/2014/main" id="{48498260-3004-9099-5963-6E123CC86C65}"/>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solidFill>
              <a:schemeClr val="bg1">
                <a:lumMod val="95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48" name="Freeform 583">
              <a:extLst>
                <a:ext uri="{FF2B5EF4-FFF2-40B4-BE49-F238E27FC236}">
                  <a16:creationId xmlns:a16="http://schemas.microsoft.com/office/drawing/2014/main" id="{FA3A93B2-AE8C-0D97-9D75-41EE7C3ED0D7}"/>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49" name="Freeform 584">
              <a:extLst>
                <a:ext uri="{FF2B5EF4-FFF2-40B4-BE49-F238E27FC236}">
                  <a16:creationId xmlns:a16="http://schemas.microsoft.com/office/drawing/2014/main" id="{15BFEE28-D9AA-AF91-5DC9-FEFECFAC8AF1}"/>
                </a:ext>
              </a:extLst>
            </p:cNvPr>
            <p:cNvSpPr>
              <a:spLocks/>
            </p:cNvSpPr>
            <p:nvPr/>
          </p:nvSpPr>
          <p:spPr bwMode="auto">
            <a:xfrm>
              <a:off x="6166055" y="2839944"/>
              <a:ext cx="812716" cy="945594"/>
            </a:xfrm>
            <a:custGeom>
              <a:avLst/>
              <a:gdLst>
                <a:gd name="T0" fmla="*/ 2147483647 w 123"/>
                <a:gd name="T1" fmla="*/ 2147483647 h 143"/>
                <a:gd name="T2" fmla="*/ 2147483647 w 123"/>
                <a:gd name="T3" fmla="*/ 2147483647 h 143"/>
                <a:gd name="T4" fmla="*/ 2147483647 w 123"/>
                <a:gd name="T5" fmla="*/ 2147483647 h 143"/>
                <a:gd name="T6" fmla="*/ 2147483647 w 123"/>
                <a:gd name="T7" fmla="*/ 2147483647 h 143"/>
                <a:gd name="T8" fmla="*/ 2147483647 w 123"/>
                <a:gd name="T9" fmla="*/ 2147483647 h 143"/>
                <a:gd name="T10" fmla="*/ 2147483647 w 123"/>
                <a:gd name="T11" fmla="*/ 2147483647 h 143"/>
                <a:gd name="T12" fmla="*/ 2147483647 w 123"/>
                <a:gd name="T13" fmla="*/ 2147483647 h 143"/>
                <a:gd name="T14" fmla="*/ 2147483647 w 123"/>
                <a:gd name="T15" fmla="*/ 2147483647 h 143"/>
                <a:gd name="T16" fmla="*/ 2147483647 w 123"/>
                <a:gd name="T17" fmla="*/ 2147483647 h 143"/>
                <a:gd name="T18" fmla="*/ 2147483647 w 123"/>
                <a:gd name="T19" fmla="*/ 2147483647 h 143"/>
                <a:gd name="T20" fmla="*/ 2147483647 w 123"/>
                <a:gd name="T21" fmla="*/ 2147483647 h 143"/>
                <a:gd name="T22" fmla="*/ 2147483647 w 123"/>
                <a:gd name="T23" fmla="*/ 2147483647 h 143"/>
                <a:gd name="T24" fmla="*/ 2147483647 w 123"/>
                <a:gd name="T25" fmla="*/ 2147483647 h 143"/>
                <a:gd name="T26" fmla="*/ 2147483647 w 123"/>
                <a:gd name="T27" fmla="*/ 2147483647 h 143"/>
                <a:gd name="T28" fmla="*/ 2147483647 w 123"/>
                <a:gd name="T29" fmla="*/ 2147483647 h 143"/>
                <a:gd name="T30" fmla="*/ 2147483647 w 123"/>
                <a:gd name="T31" fmla="*/ 2147483647 h 143"/>
                <a:gd name="T32" fmla="*/ 2147483647 w 123"/>
                <a:gd name="T33" fmla="*/ 2147483647 h 143"/>
                <a:gd name="T34" fmla="*/ 2147483647 w 123"/>
                <a:gd name="T35" fmla="*/ 2147483647 h 143"/>
                <a:gd name="T36" fmla="*/ 2147483647 w 123"/>
                <a:gd name="T37" fmla="*/ 2147483647 h 143"/>
                <a:gd name="T38" fmla="*/ 2147483647 w 123"/>
                <a:gd name="T39" fmla="*/ 2147483647 h 143"/>
                <a:gd name="T40" fmla="*/ 2147483647 w 123"/>
                <a:gd name="T41" fmla="*/ 2147483647 h 143"/>
                <a:gd name="T42" fmla="*/ 2147483647 w 123"/>
                <a:gd name="T43" fmla="*/ 2147483647 h 143"/>
                <a:gd name="T44" fmla="*/ 2147483647 w 123"/>
                <a:gd name="T45" fmla="*/ 2147483647 h 143"/>
                <a:gd name="T46" fmla="*/ 2147483647 w 123"/>
                <a:gd name="T47" fmla="*/ 0 h 143"/>
                <a:gd name="T48" fmla="*/ 2147483647 w 123"/>
                <a:gd name="T49" fmla="*/ 2147483647 h 143"/>
                <a:gd name="T50" fmla="*/ 2147483647 w 123"/>
                <a:gd name="T51" fmla="*/ 2147483647 h 143"/>
                <a:gd name="T52" fmla="*/ 2147483647 w 123"/>
                <a:gd name="T53" fmla="*/ 2147483647 h 143"/>
                <a:gd name="T54" fmla="*/ 2147483647 w 123"/>
                <a:gd name="T55" fmla="*/ 2147483647 h 143"/>
                <a:gd name="T56" fmla="*/ 2147483647 w 123"/>
                <a:gd name="T57" fmla="*/ 2147483647 h 143"/>
                <a:gd name="T58" fmla="*/ 2147483647 w 123"/>
                <a:gd name="T59" fmla="*/ 2147483647 h 143"/>
                <a:gd name="T60" fmla="*/ 2147483647 w 123"/>
                <a:gd name="T61" fmla="*/ 2147483647 h 143"/>
                <a:gd name="T62" fmla="*/ 2147483647 w 123"/>
                <a:gd name="T63" fmla="*/ 2147483647 h 143"/>
                <a:gd name="T64" fmla="*/ 2147483647 w 123"/>
                <a:gd name="T65" fmla="*/ 2147483647 h 143"/>
                <a:gd name="T66" fmla="*/ 2147483647 w 123"/>
                <a:gd name="T67" fmla="*/ 2147483647 h 143"/>
                <a:gd name="T68" fmla="*/ 2147483647 w 123"/>
                <a:gd name="T69" fmla="*/ 2147483647 h 143"/>
                <a:gd name="T70" fmla="*/ 2147483647 w 123"/>
                <a:gd name="T71" fmla="*/ 2147483647 h 143"/>
                <a:gd name="T72" fmla="*/ 2147483647 w 123"/>
                <a:gd name="T73" fmla="*/ 2147483647 h 143"/>
                <a:gd name="T74" fmla="*/ 2147483647 w 123"/>
                <a:gd name="T75" fmla="*/ 2147483647 h 143"/>
                <a:gd name="T76" fmla="*/ 2147483647 w 123"/>
                <a:gd name="T77" fmla="*/ 2147483647 h 143"/>
                <a:gd name="T78" fmla="*/ 2147483647 w 123"/>
                <a:gd name="T79" fmla="*/ 2147483647 h 143"/>
                <a:gd name="T80" fmla="*/ 2147483647 w 123"/>
                <a:gd name="T81" fmla="*/ 2147483647 h 143"/>
                <a:gd name="T82" fmla="*/ 2147483647 w 123"/>
                <a:gd name="T83" fmla="*/ 2147483647 h 143"/>
                <a:gd name="T84" fmla="*/ 2147483647 w 123"/>
                <a:gd name="T85" fmla="*/ 2147483647 h 1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43"/>
                <a:gd name="T131" fmla="*/ 123 w 123"/>
                <a:gd name="T132" fmla="*/ 143 h 1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43">
                  <a:moveTo>
                    <a:pt x="86" y="58"/>
                  </a:moveTo>
                  <a:cubicBezTo>
                    <a:pt x="85" y="58"/>
                    <a:pt x="86" y="57"/>
                    <a:pt x="86" y="56"/>
                  </a:cubicBezTo>
                  <a:cubicBezTo>
                    <a:pt x="83" y="57"/>
                    <a:pt x="86" y="58"/>
                    <a:pt x="86" y="60"/>
                  </a:cubicBezTo>
                  <a:cubicBezTo>
                    <a:pt x="84" y="60"/>
                    <a:pt x="85" y="64"/>
                    <a:pt x="82" y="63"/>
                  </a:cubicBezTo>
                  <a:cubicBezTo>
                    <a:pt x="82" y="69"/>
                    <a:pt x="83" y="75"/>
                    <a:pt x="82" y="79"/>
                  </a:cubicBezTo>
                  <a:cubicBezTo>
                    <a:pt x="80" y="80"/>
                    <a:pt x="77" y="81"/>
                    <a:pt x="75" y="83"/>
                  </a:cubicBezTo>
                  <a:cubicBezTo>
                    <a:pt x="75" y="84"/>
                    <a:pt x="75" y="86"/>
                    <a:pt x="74" y="87"/>
                  </a:cubicBezTo>
                  <a:cubicBezTo>
                    <a:pt x="74" y="87"/>
                    <a:pt x="72" y="88"/>
                    <a:pt x="73" y="89"/>
                  </a:cubicBezTo>
                  <a:cubicBezTo>
                    <a:pt x="73" y="92"/>
                    <a:pt x="76" y="92"/>
                    <a:pt x="77" y="94"/>
                  </a:cubicBezTo>
                  <a:cubicBezTo>
                    <a:pt x="78" y="96"/>
                    <a:pt x="76" y="97"/>
                    <a:pt x="76" y="99"/>
                  </a:cubicBezTo>
                  <a:cubicBezTo>
                    <a:pt x="75" y="102"/>
                    <a:pt x="77" y="105"/>
                    <a:pt x="76" y="108"/>
                  </a:cubicBezTo>
                  <a:cubicBezTo>
                    <a:pt x="76" y="109"/>
                    <a:pt x="75" y="109"/>
                    <a:pt x="75" y="110"/>
                  </a:cubicBezTo>
                  <a:cubicBezTo>
                    <a:pt x="75" y="111"/>
                    <a:pt x="76" y="113"/>
                    <a:pt x="75" y="112"/>
                  </a:cubicBezTo>
                  <a:cubicBezTo>
                    <a:pt x="75" y="113"/>
                    <a:pt x="76" y="112"/>
                    <a:pt x="77" y="112"/>
                  </a:cubicBezTo>
                  <a:cubicBezTo>
                    <a:pt x="77" y="112"/>
                    <a:pt x="77" y="113"/>
                    <a:pt x="77" y="114"/>
                  </a:cubicBezTo>
                  <a:cubicBezTo>
                    <a:pt x="77" y="114"/>
                    <a:pt x="78" y="113"/>
                    <a:pt x="79" y="114"/>
                  </a:cubicBezTo>
                  <a:cubicBezTo>
                    <a:pt x="79" y="114"/>
                    <a:pt x="79" y="116"/>
                    <a:pt x="79" y="116"/>
                  </a:cubicBezTo>
                  <a:cubicBezTo>
                    <a:pt x="79" y="116"/>
                    <a:pt x="80" y="115"/>
                    <a:pt x="80" y="115"/>
                  </a:cubicBezTo>
                  <a:cubicBezTo>
                    <a:pt x="81" y="115"/>
                    <a:pt x="81" y="116"/>
                    <a:pt x="80" y="116"/>
                  </a:cubicBezTo>
                  <a:cubicBezTo>
                    <a:pt x="82" y="116"/>
                    <a:pt x="82" y="116"/>
                    <a:pt x="84" y="116"/>
                  </a:cubicBezTo>
                  <a:cubicBezTo>
                    <a:pt x="85" y="118"/>
                    <a:pt x="83" y="117"/>
                    <a:pt x="85" y="118"/>
                  </a:cubicBezTo>
                  <a:cubicBezTo>
                    <a:pt x="86" y="119"/>
                    <a:pt x="89" y="120"/>
                    <a:pt x="91" y="120"/>
                  </a:cubicBezTo>
                  <a:cubicBezTo>
                    <a:pt x="92" y="123"/>
                    <a:pt x="94" y="125"/>
                    <a:pt x="95" y="127"/>
                  </a:cubicBezTo>
                  <a:cubicBezTo>
                    <a:pt x="97" y="128"/>
                    <a:pt x="99" y="128"/>
                    <a:pt x="100" y="129"/>
                  </a:cubicBezTo>
                  <a:cubicBezTo>
                    <a:pt x="104" y="131"/>
                    <a:pt x="104" y="136"/>
                    <a:pt x="105" y="140"/>
                  </a:cubicBezTo>
                  <a:cubicBezTo>
                    <a:pt x="75" y="142"/>
                    <a:pt x="45" y="143"/>
                    <a:pt x="13" y="143"/>
                  </a:cubicBezTo>
                  <a:cubicBezTo>
                    <a:pt x="11" y="131"/>
                    <a:pt x="17" y="105"/>
                    <a:pt x="12" y="97"/>
                  </a:cubicBezTo>
                  <a:cubicBezTo>
                    <a:pt x="11" y="97"/>
                    <a:pt x="10" y="97"/>
                    <a:pt x="10" y="97"/>
                  </a:cubicBezTo>
                  <a:cubicBezTo>
                    <a:pt x="10" y="96"/>
                    <a:pt x="11" y="95"/>
                    <a:pt x="11" y="95"/>
                  </a:cubicBezTo>
                  <a:cubicBezTo>
                    <a:pt x="11" y="95"/>
                    <a:pt x="9" y="96"/>
                    <a:pt x="8" y="96"/>
                  </a:cubicBezTo>
                  <a:cubicBezTo>
                    <a:pt x="7" y="95"/>
                    <a:pt x="8" y="92"/>
                    <a:pt x="6" y="92"/>
                  </a:cubicBezTo>
                  <a:cubicBezTo>
                    <a:pt x="6" y="91"/>
                    <a:pt x="7" y="91"/>
                    <a:pt x="9" y="89"/>
                  </a:cubicBezTo>
                  <a:cubicBezTo>
                    <a:pt x="9" y="89"/>
                    <a:pt x="10" y="88"/>
                    <a:pt x="10" y="88"/>
                  </a:cubicBezTo>
                  <a:cubicBezTo>
                    <a:pt x="10" y="87"/>
                    <a:pt x="10" y="86"/>
                    <a:pt x="10" y="85"/>
                  </a:cubicBezTo>
                  <a:cubicBezTo>
                    <a:pt x="10" y="85"/>
                    <a:pt x="12" y="86"/>
                    <a:pt x="12" y="85"/>
                  </a:cubicBezTo>
                  <a:cubicBezTo>
                    <a:pt x="12" y="85"/>
                    <a:pt x="11" y="86"/>
                    <a:pt x="11" y="85"/>
                  </a:cubicBezTo>
                  <a:cubicBezTo>
                    <a:pt x="10" y="82"/>
                    <a:pt x="11" y="78"/>
                    <a:pt x="10" y="74"/>
                  </a:cubicBezTo>
                  <a:cubicBezTo>
                    <a:pt x="10" y="72"/>
                    <a:pt x="7" y="71"/>
                    <a:pt x="7" y="67"/>
                  </a:cubicBezTo>
                  <a:cubicBezTo>
                    <a:pt x="7" y="63"/>
                    <a:pt x="7" y="60"/>
                    <a:pt x="6" y="57"/>
                  </a:cubicBezTo>
                  <a:cubicBezTo>
                    <a:pt x="6" y="56"/>
                    <a:pt x="7" y="54"/>
                    <a:pt x="7" y="54"/>
                  </a:cubicBezTo>
                  <a:cubicBezTo>
                    <a:pt x="7" y="53"/>
                    <a:pt x="6" y="51"/>
                    <a:pt x="6" y="50"/>
                  </a:cubicBezTo>
                  <a:cubicBezTo>
                    <a:pt x="5" y="46"/>
                    <a:pt x="5" y="42"/>
                    <a:pt x="6" y="39"/>
                  </a:cubicBezTo>
                  <a:cubicBezTo>
                    <a:pt x="5" y="38"/>
                    <a:pt x="4" y="39"/>
                    <a:pt x="3" y="38"/>
                  </a:cubicBezTo>
                  <a:cubicBezTo>
                    <a:pt x="3" y="32"/>
                    <a:pt x="0" y="28"/>
                    <a:pt x="1" y="20"/>
                  </a:cubicBezTo>
                  <a:cubicBezTo>
                    <a:pt x="1" y="17"/>
                    <a:pt x="1" y="13"/>
                    <a:pt x="0" y="10"/>
                  </a:cubicBezTo>
                  <a:cubicBezTo>
                    <a:pt x="9" y="8"/>
                    <a:pt x="26" y="11"/>
                    <a:pt x="33" y="9"/>
                  </a:cubicBezTo>
                  <a:cubicBezTo>
                    <a:pt x="35" y="7"/>
                    <a:pt x="33" y="4"/>
                    <a:pt x="33" y="0"/>
                  </a:cubicBezTo>
                  <a:cubicBezTo>
                    <a:pt x="34" y="0"/>
                    <a:pt x="36" y="0"/>
                    <a:pt x="37" y="0"/>
                  </a:cubicBezTo>
                  <a:cubicBezTo>
                    <a:pt x="38" y="0"/>
                    <a:pt x="37" y="4"/>
                    <a:pt x="37" y="3"/>
                  </a:cubicBezTo>
                  <a:cubicBezTo>
                    <a:pt x="37" y="4"/>
                    <a:pt x="38" y="4"/>
                    <a:pt x="38" y="3"/>
                  </a:cubicBezTo>
                  <a:cubicBezTo>
                    <a:pt x="38" y="6"/>
                    <a:pt x="39" y="8"/>
                    <a:pt x="40" y="10"/>
                  </a:cubicBezTo>
                  <a:cubicBezTo>
                    <a:pt x="40" y="11"/>
                    <a:pt x="40" y="15"/>
                    <a:pt x="41" y="14"/>
                  </a:cubicBezTo>
                  <a:cubicBezTo>
                    <a:pt x="40" y="17"/>
                    <a:pt x="39" y="13"/>
                    <a:pt x="37" y="15"/>
                  </a:cubicBezTo>
                  <a:cubicBezTo>
                    <a:pt x="37" y="15"/>
                    <a:pt x="38" y="15"/>
                    <a:pt x="39" y="15"/>
                  </a:cubicBezTo>
                  <a:cubicBezTo>
                    <a:pt x="39" y="15"/>
                    <a:pt x="39" y="17"/>
                    <a:pt x="40" y="16"/>
                  </a:cubicBezTo>
                  <a:cubicBezTo>
                    <a:pt x="42" y="14"/>
                    <a:pt x="42" y="16"/>
                    <a:pt x="44" y="17"/>
                  </a:cubicBezTo>
                  <a:cubicBezTo>
                    <a:pt x="45" y="17"/>
                    <a:pt x="46" y="16"/>
                    <a:pt x="47" y="16"/>
                  </a:cubicBezTo>
                  <a:cubicBezTo>
                    <a:pt x="46" y="16"/>
                    <a:pt x="52" y="17"/>
                    <a:pt x="53" y="17"/>
                  </a:cubicBezTo>
                  <a:cubicBezTo>
                    <a:pt x="54" y="18"/>
                    <a:pt x="55" y="17"/>
                    <a:pt x="55" y="17"/>
                  </a:cubicBezTo>
                  <a:cubicBezTo>
                    <a:pt x="56" y="18"/>
                    <a:pt x="55" y="20"/>
                    <a:pt x="56" y="20"/>
                  </a:cubicBezTo>
                  <a:cubicBezTo>
                    <a:pt x="57" y="20"/>
                    <a:pt x="61" y="20"/>
                    <a:pt x="61" y="20"/>
                  </a:cubicBezTo>
                  <a:cubicBezTo>
                    <a:pt x="63" y="19"/>
                    <a:pt x="62" y="17"/>
                    <a:pt x="64" y="17"/>
                  </a:cubicBezTo>
                  <a:cubicBezTo>
                    <a:pt x="66" y="17"/>
                    <a:pt x="69" y="17"/>
                    <a:pt x="71" y="17"/>
                  </a:cubicBezTo>
                  <a:cubicBezTo>
                    <a:pt x="72" y="18"/>
                    <a:pt x="74" y="19"/>
                    <a:pt x="74" y="19"/>
                  </a:cubicBezTo>
                  <a:cubicBezTo>
                    <a:pt x="75" y="20"/>
                    <a:pt x="74" y="23"/>
                    <a:pt x="76" y="21"/>
                  </a:cubicBezTo>
                  <a:cubicBezTo>
                    <a:pt x="77" y="24"/>
                    <a:pt x="79" y="25"/>
                    <a:pt x="80" y="26"/>
                  </a:cubicBezTo>
                  <a:cubicBezTo>
                    <a:pt x="83" y="26"/>
                    <a:pt x="81" y="22"/>
                    <a:pt x="84" y="23"/>
                  </a:cubicBezTo>
                  <a:cubicBezTo>
                    <a:pt x="85" y="23"/>
                    <a:pt x="85" y="25"/>
                    <a:pt x="86" y="26"/>
                  </a:cubicBezTo>
                  <a:cubicBezTo>
                    <a:pt x="87" y="26"/>
                    <a:pt x="91" y="25"/>
                    <a:pt x="90" y="29"/>
                  </a:cubicBezTo>
                  <a:cubicBezTo>
                    <a:pt x="93" y="30"/>
                    <a:pt x="97" y="29"/>
                    <a:pt x="99" y="29"/>
                  </a:cubicBezTo>
                  <a:cubicBezTo>
                    <a:pt x="99" y="28"/>
                    <a:pt x="101" y="26"/>
                    <a:pt x="103" y="25"/>
                  </a:cubicBezTo>
                  <a:cubicBezTo>
                    <a:pt x="106" y="24"/>
                    <a:pt x="105" y="28"/>
                    <a:pt x="107" y="28"/>
                  </a:cubicBezTo>
                  <a:cubicBezTo>
                    <a:pt x="110" y="27"/>
                    <a:pt x="113" y="27"/>
                    <a:pt x="117" y="27"/>
                  </a:cubicBezTo>
                  <a:cubicBezTo>
                    <a:pt x="118" y="27"/>
                    <a:pt x="121" y="30"/>
                    <a:pt x="123" y="29"/>
                  </a:cubicBezTo>
                  <a:cubicBezTo>
                    <a:pt x="123" y="31"/>
                    <a:pt x="120" y="32"/>
                    <a:pt x="119" y="31"/>
                  </a:cubicBezTo>
                  <a:cubicBezTo>
                    <a:pt x="117" y="31"/>
                    <a:pt x="120" y="32"/>
                    <a:pt x="118" y="33"/>
                  </a:cubicBezTo>
                  <a:cubicBezTo>
                    <a:pt x="114" y="34"/>
                    <a:pt x="110" y="35"/>
                    <a:pt x="108" y="38"/>
                  </a:cubicBezTo>
                  <a:cubicBezTo>
                    <a:pt x="107" y="39"/>
                    <a:pt x="106" y="37"/>
                    <a:pt x="105" y="38"/>
                  </a:cubicBezTo>
                  <a:cubicBezTo>
                    <a:pt x="105" y="38"/>
                    <a:pt x="106" y="39"/>
                    <a:pt x="106" y="39"/>
                  </a:cubicBezTo>
                  <a:cubicBezTo>
                    <a:pt x="106" y="39"/>
                    <a:pt x="104" y="41"/>
                    <a:pt x="103" y="41"/>
                  </a:cubicBezTo>
                  <a:cubicBezTo>
                    <a:pt x="102" y="42"/>
                    <a:pt x="102" y="45"/>
                    <a:pt x="100" y="44"/>
                  </a:cubicBezTo>
                  <a:cubicBezTo>
                    <a:pt x="100" y="47"/>
                    <a:pt x="98" y="47"/>
                    <a:pt x="97" y="49"/>
                  </a:cubicBezTo>
                  <a:cubicBezTo>
                    <a:pt x="96" y="49"/>
                    <a:pt x="96" y="51"/>
                    <a:pt x="96" y="51"/>
                  </a:cubicBezTo>
                  <a:cubicBezTo>
                    <a:pt x="95" y="52"/>
                    <a:pt x="94" y="51"/>
                    <a:pt x="94" y="51"/>
                  </a:cubicBezTo>
                  <a:cubicBezTo>
                    <a:pt x="93" y="51"/>
                    <a:pt x="95" y="52"/>
                    <a:pt x="94" y="53"/>
                  </a:cubicBezTo>
                  <a:cubicBezTo>
                    <a:pt x="94" y="53"/>
                    <a:pt x="91" y="54"/>
                    <a:pt x="91" y="55"/>
                  </a:cubicBezTo>
                  <a:cubicBezTo>
                    <a:pt x="90" y="56"/>
                    <a:pt x="89" y="58"/>
                    <a:pt x="86" y="58"/>
                  </a:cubicBezTo>
                  <a:close/>
                </a:path>
              </a:pathLst>
            </a:custGeom>
            <a:solidFill>
              <a:srgbClr val="FFC000">
                <a:alpha val="80000"/>
              </a:srgb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0" name="Freeform 585">
              <a:extLst>
                <a:ext uri="{FF2B5EF4-FFF2-40B4-BE49-F238E27FC236}">
                  <a16:creationId xmlns:a16="http://schemas.microsoft.com/office/drawing/2014/main" id="{FA8FC2BD-903F-81CC-9414-590268805CA6}"/>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solidFill>
              <a:schemeClr val="accent5">
                <a:lumMod val="60000"/>
                <a:lumOff val="40000"/>
                <a:alpha val="67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1" name="Freeform 586">
              <a:extLst>
                <a:ext uri="{FF2B5EF4-FFF2-40B4-BE49-F238E27FC236}">
                  <a16:creationId xmlns:a16="http://schemas.microsoft.com/office/drawing/2014/main" id="{97D77FB9-2B0E-A989-0B62-6C10E1A4DF7B}"/>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2" name="Freeform 587">
              <a:extLst>
                <a:ext uri="{FF2B5EF4-FFF2-40B4-BE49-F238E27FC236}">
                  <a16:creationId xmlns:a16="http://schemas.microsoft.com/office/drawing/2014/main" id="{042283ED-6F84-9D1A-EC69-9A85984E6BAC}"/>
                </a:ext>
              </a:extLst>
            </p:cNvPr>
            <p:cNvSpPr>
              <a:spLocks/>
            </p:cNvSpPr>
            <p:nvPr/>
          </p:nvSpPr>
          <p:spPr bwMode="auto">
            <a:xfrm>
              <a:off x="6496694" y="4894905"/>
              <a:ext cx="642756" cy="608764"/>
            </a:xfrm>
            <a:custGeom>
              <a:avLst/>
              <a:gdLst>
                <a:gd name="T0" fmla="*/ 2147483647 w 97"/>
                <a:gd name="T1" fmla="*/ 2147483647 h 92"/>
                <a:gd name="T2" fmla="*/ 2147483647 w 97"/>
                <a:gd name="T3" fmla="*/ 2147483647 h 92"/>
                <a:gd name="T4" fmla="*/ 2147483647 w 97"/>
                <a:gd name="T5" fmla="*/ 2147483647 h 92"/>
                <a:gd name="T6" fmla="*/ 2147483647 w 97"/>
                <a:gd name="T7" fmla="*/ 2147483647 h 92"/>
                <a:gd name="T8" fmla="*/ 2147483647 w 97"/>
                <a:gd name="T9" fmla="*/ 2147483647 h 92"/>
                <a:gd name="T10" fmla="*/ 2147483647 w 97"/>
                <a:gd name="T11" fmla="*/ 2147483647 h 92"/>
                <a:gd name="T12" fmla="*/ 2147483647 w 97"/>
                <a:gd name="T13" fmla="*/ 2147483647 h 92"/>
                <a:gd name="T14" fmla="*/ 2147483647 w 97"/>
                <a:gd name="T15" fmla="*/ 2147483647 h 92"/>
                <a:gd name="T16" fmla="*/ 2147483647 w 97"/>
                <a:gd name="T17" fmla="*/ 2147483647 h 92"/>
                <a:gd name="T18" fmla="*/ 2147483647 w 97"/>
                <a:gd name="T19" fmla="*/ 2147483647 h 92"/>
                <a:gd name="T20" fmla="*/ 2147483647 w 97"/>
                <a:gd name="T21" fmla="*/ 2147483647 h 92"/>
                <a:gd name="T22" fmla="*/ 2147483647 w 97"/>
                <a:gd name="T23" fmla="*/ 2147483647 h 92"/>
                <a:gd name="T24" fmla="*/ 2147483647 w 97"/>
                <a:gd name="T25" fmla="*/ 2147483647 h 92"/>
                <a:gd name="T26" fmla="*/ 2147483647 w 97"/>
                <a:gd name="T27" fmla="*/ 2147483647 h 92"/>
                <a:gd name="T28" fmla="*/ 2147483647 w 97"/>
                <a:gd name="T29" fmla="*/ 2147483647 h 92"/>
                <a:gd name="T30" fmla="*/ 2147483647 w 97"/>
                <a:gd name="T31" fmla="*/ 2147483647 h 92"/>
                <a:gd name="T32" fmla="*/ 2147483647 w 97"/>
                <a:gd name="T33" fmla="*/ 2147483647 h 92"/>
                <a:gd name="T34" fmla="*/ 2147483647 w 97"/>
                <a:gd name="T35" fmla="*/ 2147483647 h 92"/>
                <a:gd name="T36" fmla="*/ 2147483647 w 97"/>
                <a:gd name="T37" fmla="*/ 2147483647 h 92"/>
                <a:gd name="T38" fmla="*/ 2147483647 w 97"/>
                <a:gd name="T39" fmla="*/ 2147483647 h 92"/>
                <a:gd name="T40" fmla="*/ 2147483647 w 97"/>
                <a:gd name="T41" fmla="*/ 2147483647 h 92"/>
                <a:gd name="T42" fmla="*/ 2147483647 w 97"/>
                <a:gd name="T43" fmla="*/ 2147483647 h 92"/>
                <a:gd name="T44" fmla="*/ 2147483647 w 97"/>
                <a:gd name="T45" fmla="*/ 2147483647 h 92"/>
                <a:gd name="T46" fmla="*/ 2147483647 w 97"/>
                <a:gd name="T47" fmla="*/ 2147483647 h 92"/>
                <a:gd name="T48" fmla="*/ 2147483647 w 97"/>
                <a:gd name="T49" fmla="*/ 2147483647 h 92"/>
                <a:gd name="T50" fmla="*/ 2147483647 w 97"/>
                <a:gd name="T51" fmla="*/ 2147483647 h 92"/>
                <a:gd name="T52" fmla="*/ 2147483647 w 97"/>
                <a:gd name="T53" fmla="*/ 2147483647 h 92"/>
                <a:gd name="T54" fmla="*/ 2147483647 w 97"/>
                <a:gd name="T55" fmla="*/ 2147483647 h 92"/>
                <a:gd name="T56" fmla="*/ 2147483647 w 97"/>
                <a:gd name="T57" fmla="*/ 2147483647 h 92"/>
                <a:gd name="T58" fmla="*/ 2147483647 w 97"/>
                <a:gd name="T59" fmla="*/ 2147483647 h 92"/>
                <a:gd name="T60" fmla="*/ 0 w 97"/>
                <a:gd name="T61" fmla="*/ 2147483647 h 92"/>
                <a:gd name="T62" fmla="*/ 2147483647 w 97"/>
                <a:gd name="T63" fmla="*/ 2147483647 h 92"/>
                <a:gd name="T64" fmla="*/ 2147483647 w 97"/>
                <a:gd name="T65" fmla="*/ 2147483647 h 92"/>
                <a:gd name="T66" fmla="*/ 2147483647 w 97"/>
                <a:gd name="T67" fmla="*/ 2147483647 h 92"/>
                <a:gd name="T68" fmla="*/ 2147483647 w 97"/>
                <a:gd name="T69" fmla="*/ 2147483647 h 92"/>
                <a:gd name="T70" fmla="*/ 2147483647 w 97"/>
                <a:gd name="T71" fmla="*/ 2147483647 h 92"/>
                <a:gd name="T72" fmla="*/ 2147483647 w 97"/>
                <a:gd name="T73" fmla="*/ 2147483647 h 92"/>
                <a:gd name="T74" fmla="*/ 2147483647 w 97"/>
                <a:gd name="T75" fmla="*/ 2147483647 h 92"/>
                <a:gd name="T76" fmla="*/ 2147483647 w 97"/>
                <a:gd name="T77" fmla="*/ 2147483647 h 92"/>
                <a:gd name="T78" fmla="*/ 2147483647 w 97"/>
                <a:gd name="T79" fmla="*/ 2147483647 h 92"/>
                <a:gd name="T80" fmla="*/ 2147483647 w 97"/>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92"/>
                <a:gd name="T125" fmla="*/ 97 w 97"/>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92">
                  <a:moveTo>
                    <a:pt x="88" y="27"/>
                  </a:moveTo>
                  <a:cubicBezTo>
                    <a:pt x="88" y="30"/>
                    <a:pt x="90" y="31"/>
                    <a:pt x="90" y="34"/>
                  </a:cubicBezTo>
                  <a:cubicBezTo>
                    <a:pt x="89" y="36"/>
                    <a:pt x="88" y="38"/>
                    <a:pt x="85" y="38"/>
                  </a:cubicBezTo>
                  <a:cubicBezTo>
                    <a:pt x="86" y="40"/>
                    <a:pt x="88" y="40"/>
                    <a:pt x="86" y="42"/>
                  </a:cubicBezTo>
                  <a:cubicBezTo>
                    <a:pt x="85" y="43"/>
                    <a:pt x="85" y="42"/>
                    <a:pt x="83" y="42"/>
                  </a:cubicBezTo>
                  <a:cubicBezTo>
                    <a:pt x="83" y="44"/>
                    <a:pt x="83" y="44"/>
                    <a:pt x="82" y="43"/>
                  </a:cubicBezTo>
                  <a:cubicBezTo>
                    <a:pt x="81" y="47"/>
                    <a:pt x="81" y="51"/>
                    <a:pt x="82" y="52"/>
                  </a:cubicBezTo>
                  <a:cubicBezTo>
                    <a:pt x="81" y="55"/>
                    <a:pt x="77" y="54"/>
                    <a:pt x="77" y="58"/>
                  </a:cubicBezTo>
                  <a:cubicBezTo>
                    <a:pt x="76" y="59"/>
                    <a:pt x="76" y="58"/>
                    <a:pt x="74" y="58"/>
                  </a:cubicBezTo>
                  <a:cubicBezTo>
                    <a:pt x="75" y="60"/>
                    <a:pt x="75" y="61"/>
                    <a:pt x="76" y="64"/>
                  </a:cubicBezTo>
                  <a:cubicBezTo>
                    <a:pt x="73" y="63"/>
                    <a:pt x="72" y="65"/>
                    <a:pt x="71" y="66"/>
                  </a:cubicBezTo>
                  <a:cubicBezTo>
                    <a:pt x="71" y="67"/>
                    <a:pt x="73" y="65"/>
                    <a:pt x="73" y="68"/>
                  </a:cubicBezTo>
                  <a:cubicBezTo>
                    <a:pt x="72" y="69"/>
                    <a:pt x="72" y="71"/>
                    <a:pt x="70" y="72"/>
                  </a:cubicBezTo>
                  <a:cubicBezTo>
                    <a:pt x="69" y="73"/>
                    <a:pt x="72" y="74"/>
                    <a:pt x="69" y="74"/>
                  </a:cubicBezTo>
                  <a:cubicBezTo>
                    <a:pt x="68" y="75"/>
                    <a:pt x="70" y="76"/>
                    <a:pt x="70" y="76"/>
                  </a:cubicBezTo>
                  <a:cubicBezTo>
                    <a:pt x="70" y="77"/>
                    <a:pt x="69" y="78"/>
                    <a:pt x="69" y="78"/>
                  </a:cubicBezTo>
                  <a:cubicBezTo>
                    <a:pt x="70" y="81"/>
                    <a:pt x="71" y="79"/>
                    <a:pt x="72" y="81"/>
                  </a:cubicBezTo>
                  <a:cubicBezTo>
                    <a:pt x="72" y="82"/>
                    <a:pt x="73" y="84"/>
                    <a:pt x="73" y="84"/>
                  </a:cubicBezTo>
                  <a:cubicBezTo>
                    <a:pt x="73" y="85"/>
                    <a:pt x="71" y="85"/>
                    <a:pt x="71" y="86"/>
                  </a:cubicBezTo>
                  <a:cubicBezTo>
                    <a:pt x="71" y="86"/>
                    <a:pt x="72" y="88"/>
                    <a:pt x="72" y="89"/>
                  </a:cubicBezTo>
                  <a:cubicBezTo>
                    <a:pt x="62" y="88"/>
                    <a:pt x="52" y="91"/>
                    <a:pt x="41" y="90"/>
                  </a:cubicBezTo>
                  <a:cubicBezTo>
                    <a:pt x="39" y="90"/>
                    <a:pt x="37" y="90"/>
                    <a:pt x="35" y="90"/>
                  </a:cubicBezTo>
                  <a:cubicBezTo>
                    <a:pt x="34" y="90"/>
                    <a:pt x="32" y="91"/>
                    <a:pt x="31" y="91"/>
                  </a:cubicBezTo>
                  <a:cubicBezTo>
                    <a:pt x="25" y="92"/>
                    <a:pt x="19" y="90"/>
                    <a:pt x="14" y="91"/>
                  </a:cubicBezTo>
                  <a:cubicBezTo>
                    <a:pt x="14" y="87"/>
                    <a:pt x="14" y="83"/>
                    <a:pt x="14" y="78"/>
                  </a:cubicBezTo>
                  <a:cubicBezTo>
                    <a:pt x="13" y="79"/>
                    <a:pt x="12" y="78"/>
                    <a:pt x="12" y="78"/>
                  </a:cubicBezTo>
                  <a:cubicBezTo>
                    <a:pt x="11" y="77"/>
                    <a:pt x="10" y="78"/>
                    <a:pt x="9" y="78"/>
                  </a:cubicBezTo>
                  <a:cubicBezTo>
                    <a:pt x="8" y="78"/>
                    <a:pt x="9" y="76"/>
                    <a:pt x="9" y="76"/>
                  </a:cubicBezTo>
                  <a:cubicBezTo>
                    <a:pt x="8" y="75"/>
                    <a:pt x="8" y="79"/>
                    <a:pt x="6" y="78"/>
                  </a:cubicBezTo>
                  <a:cubicBezTo>
                    <a:pt x="3" y="62"/>
                    <a:pt x="5" y="44"/>
                    <a:pt x="4" y="29"/>
                  </a:cubicBezTo>
                  <a:cubicBezTo>
                    <a:pt x="3" y="21"/>
                    <a:pt x="0" y="13"/>
                    <a:pt x="0" y="6"/>
                  </a:cubicBezTo>
                  <a:cubicBezTo>
                    <a:pt x="25" y="6"/>
                    <a:pt x="51" y="5"/>
                    <a:pt x="76" y="3"/>
                  </a:cubicBezTo>
                  <a:cubicBezTo>
                    <a:pt x="80" y="3"/>
                    <a:pt x="87" y="0"/>
                    <a:pt x="88" y="6"/>
                  </a:cubicBezTo>
                  <a:cubicBezTo>
                    <a:pt x="88" y="8"/>
                    <a:pt x="86" y="10"/>
                    <a:pt x="85" y="8"/>
                  </a:cubicBezTo>
                  <a:cubicBezTo>
                    <a:pt x="87" y="10"/>
                    <a:pt x="82" y="13"/>
                    <a:pt x="84" y="14"/>
                  </a:cubicBezTo>
                  <a:cubicBezTo>
                    <a:pt x="88" y="17"/>
                    <a:pt x="90" y="13"/>
                    <a:pt x="96" y="14"/>
                  </a:cubicBezTo>
                  <a:cubicBezTo>
                    <a:pt x="97" y="16"/>
                    <a:pt x="95" y="15"/>
                    <a:pt x="95" y="16"/>
                  </a:cubicBezTo>
                  <a:cubicBezTo>
                    <a:pt x="95" y="16"/>
                    <a:pt x="96" y="18"/>
                    <a:pt x="96" y="17"/>
                  </a:cubicBezTo>
                  <a:cubicBezTo>
                    <a:pt x="95" y="19"/>
                    <a:pt x="94" y="19"/>
                    <a:pt x="92" y="20"/>
                  </a:cubicBezTo>
                  <a:cubicBezTo>
                    <a:pt x="93" y="24"/>
                    <a:pt x="92" y="24"/>
                    <a:pt x="90" y="26"/>
                  </a:cubicBezTo>
                  <a:lnTo>
                    <a:pt x="88" y="27"/>
                  </a:lnTo>
                  <a:close/>
                </a:path>
              </a:pathLst>
            </a:custGeom>
            <a:solidFill>
              <a:schemeClr val="accent4">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3" name="Freeform 588">
              <a:extLst>
                <a:ext uri="{FF2B5EF4-FFF2-40B4-BE49-F238E27FC236}">
                  <a16:creationId xmlns:a16="http://schemas.microsoft.com/office/drawing/2014/main" id="{592D0A00-BFA7-750C-1E16-D13920B47BC7}"/>
                </a:ext>
              </a:extLst>
            </p:cNvPr>
            <p:cNvSpPr>
              <a:spLocks/>
            </p:cNvSpPr>
            <p:nvPr/>
          </p:nvSpPr>
          <p:spPr bwMode="auto">
            <a:xfrm>
              <a:off x="5393508" y="2872393"/>
              <a:ext cx="838982" cy="522239"/>
            </a:xfrm>
            <a:custGeom>
              <a:avLst/>
              <a:gdLst>
                <a:gd name="T0" fmla="*/ 2147483647 w 127"/>
                <a:gd name="T1" fmla="*/ 2147483647 h 79"/>
                <a:gd name="T2" fmla="*/ 2147483647 w 127"/>
                <a:gd name="T3" fmla="*/ 2147483647 h 79"/>
                <a:gd name="T4" fmla="*/ 2147483647 w 127"/>
                <a:gd name="T5" fmla="*/ 2147483647 h 79"/>
                <a:gd name="T6" fmla="*/ 2147483647 w 127"/>
                <a:gd name="T7" fmla="*/ 2147483647 h 79"/>
                <a:gd name="T8" fmla="*/ 2147483647 w 127"/>
                <a:gd name="T9" fmla="*/ 2147483647 h 79"/>
                <a:gd name="T10" fmla="*/ 2147483647 w 127"/>
                <a:gd name="T11" fmla="*/ 2147483647 h 79"/>
                <a:gd name="T12" fmla="*/ 2147483647 w 127"/>
                <a:gd name="T13" fmla="*/ 2147483647 h 79"/>
                <a:gd name="T14" fmla="*/ 2147483647 w 127"/>
                <a:gd name="T15" fmla="*/ 2147483647 h 79"/>
                <a:gd name="T16" fmla="*/ 2147483647 w 127"/>
                <a:gd name="T17" fmla="*/ 2147483647 h 79"/>
                <a:gd name="T18" fmla="*/ 2147483647 w 127"/>
                <a:gd name="T19" fmla="*/ 2147483647 h 79"/>
                <a:gd name="T20" fmla="*/ 2147483647 w 127"/>
                <a:gd name="T21" fmla="*/ 2147483647 h 79"/>
                <a:gd name="T22" fmla="*/ 2147483647 w 127"/>
                <a:gd name="T23" fmla="*/ 2147483647 h 79"/>
                <a:gd name="T24" fmla="*/ 2147483647 w 127"/>
                <a:gd name="T25" fmla="*/ 2147483647 h 79"/>
                <a:gd name="T26" fmla="*/ 0 w 127"/>
                <a:gd name="T27" fmla="*/ 2147483647 h 79"/>
                <a:gd name="T28" fmla="*/ 2147483647 w 127"/>
                <a:gd name="T29" fmla="*/ 0 h 79"/>
                <a:gd name="T30" fmla="*/ 2147483647 w 127"/>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79"/>
                <a:gd name="T50" fmla="*/ 127 w 127"/>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79">
                  <a:moveTo>
                    <a:pt x="116" y="5"/>
                  </a:moveTo>
                  <a:cubicBezTo>
                    <a:pt x="116" y="7"/>
                    <a:pt x="116" y="9"/>
                    <a:pt x="117" y="10"/>
                  </a:cubicBezTo>
                  <a:cubicBezTo>
                    <a:pt x="117" y="13"/>
                    <a:pt x="116" y="15"/>
                    <a:pt x="117" y="19"/>
                  </a:cubicBezTo>
                  <a:cubicBezTo>
                    <a:pt x="117" y="20"/>
                    <a:pt x="118" y="20"/>
                    <a:pt x="117" y="21"/>
                  </a:cubicBezTo>
                  <a:cubicBezTo>
                    <a:pt x="117" y="23"/>
                    <a:pt x="118" y="28"/>
                    <a:pt x="119" y="31"/>
                  </a:cubicBezTo>
                  <a:cubicBezTo>
                    <a:pt x="120" y="34"/>
                    <a:pt x="121" y="36"/>
                    <a:pt x="122" y="39"/>
                  </a:cubicBezTo>
                  <a:cubicBezTo>
                    <a:pt x="122" y="40"/>
                    <a:pt x="121" y="41"/>
                    <a:pt x="121" y="42"/>
                  </a:cubicBezTo>
                  <a:cubicBezTo>
                    <a:pt x="121" y="43"/>
                    <a:pt x="122" y="47"/>
                    <a:pt x="123" y="50"/>
                  </a:cubicBezTo>
                  <a:cubicBezTo>
                    <a:pt x="123" y="51"/>
                    <a:pt x="122" y="52"/>
                    <a:pt x="122" y="53"/>
                  </a:cubicBezTo>
                  <a:cubicBezTo>
                    <a:pt x="122" y="53"/>
                    <a:pt x="122" y="58"/>
                    <a:pt x="123" y="61"/>
                  </a:cubicBezTo>
                  <a:cubicBezTo>
                    <a:pt x="123" y="62"/>
                    <a:pt x="123" y="64"/>
                    <a:pt x="123" y="65"/>
                  </a:cubicBezTo>
                  <a:cubicBezTo>
                    <a:pt x="124" y="66"/>
                    <a:pt x="125" y="67"/>
                    <a:pt x="126" y="68"/>
                  </a:cubicBezTo>
                  <a:cubicBezTo>
                    <a:pt x="126" y="71"/>
                    <a:pt x="126" y="74"/>
                    <a:pt x="127" y="77"/>
                  </a:cubicBezTo>
                  <a:cubicBezTo>
                    <a:pt x="84" y="79"/>
                    <a:pt x="41" y="76"/>
                    <a:pt x="0" y="74"/>
                  </a:cubicBezTo>
                  <a:cubicBezTo>
                    <a:pt x="2" y="49"/>
                    <a:pt x="2" y="23"/>
                    <a:pt x="6" y="0"/>
                  </a:cubicBezTo>
                  <a:cubicBezTo>
                    <a:pt x="40" y="3"/>
                    <a:pt x="80" y="3"/>
                    <a:pt x="116" y="5"/>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4" name="Freeform 589">
              <a:extLst>
                <a:ext uri="{FF2B5EF4-FFF2-40B4-BE49-F238E27FC236}">
                  <a16:creationId xmlns:a16="http://schemas.microsoft.com/office/drawing/2014/main" id="{E8CFC980-28E4-B386-76AF-F3B702CC5EB7}"/>
                </a:ext>
              </a:extLst>
            </p:cNvPr>
            <p:cNvSpPr>
              <a:spLocks/>
            </p:cNvSpPr>
            <p:nvPr/>
          </p:nvSpPr>
          <p:spPr bwMode="auto">
            <a:xfrm>
              <a:off x="5353335" y="3360639"/>
              <a:ext cx="899241" cy="574773"/>
            </a:xfrm>
            <a:custGeom>
              <a:avLst/>
              <a:gdLst>
                <a:gd name="T0" fmla="*/ 2147483647 w 136"/>
                <a:gd name="T1" fmla="*/ 2147483647 h 87"/>
                <a:gd name="T2" fmla="*/ 2147483647 w 136"/>
                <a:gd name="T3" fmla="*/ 2147483647 h 87"/>
                <a:gd name="T4" fmla="*/ 2147483647 w 136"/>
                <a:gd name="T5" fmla="*/ 2147483647 h 87"/>
                <a:gd name="T6" fmla="*/ 2147483647 w 136"/>
                <a:gd name="T7" fmla="*/ 2147483647 h 87"/>
                <a:gd name="T8" fmla="*/ 2147483647 w 136"/>
                <a:gd name="T9" fmla="*/ 2147483647 h 87"/>
                <a:gd name="T10" fmla="*/ 2147483647 w 136"/>
                <a:gd name="T11" fmla="*/ 2147483647 h 87"/>
                <a:gd name="T12" fmla="*/ 2147483647 w 136"/>
                <a:gd name="T13" fmla="*/ 2147483647 h 87"/>
                <a:gd name="T14" fmla="*/ 0 w 136"/>
                <a:gd name="T15" fmla="*/ 2147483647 h 87"/>
                <a:gd name="T16" fmla="*/ 2147483647 w 136"/>
                <a:gd name="T17" fmla="*/ 0 h 87"/>
                <a:gd name="T18" fmla="*/ 2147483647 w 136"/>
                <a:gd name="T19" fmla="*/ 2147483647 h 87"/>
                <a:gd name="T20" fmla="*/ 2147483647 w 136"/>
                <a:gd name="T21" fmla="*/ 2147483647 h 87"/>
                <a:gd name="T22" fmla="*/ 2147483647 w 136"/>
                <a:gd name="T23" fmla="*/ 2147483647 h 87"/>
                <a:gd name="T24" fmla="*/ 2147483647 w 136"/>
                <a:gd name="T25" fmla="*/ 2147483647 h 87"/>
                <a:gd name="T26" fmla="*/ 2147483647 w 136"/>
                <a:gd name="T27" fmla="*/ 2147483647 h 87"/>
                <a:gd name="T28" fmla="*/ 2147483647 w 136"/>
                <a:gd name="T29" fmla="*/ 2147483647 h 87"/>
                <a:gd name="T30" fmla="*/ 2147483647 w 136"/>
                <a:gd name="T31" fmla="*/ 2147483647 h 87"/>
                <a:gd name="T32" fmla="*/ 2147483647 w 136"/>
                <a:gd name="T33" fmla="*/ 2147483647 h 87"/>
                <a:gd name="T34" fmla="*/ 2147483647 w 136"/>
                <a:gd name="T35" fmla="*/ 2147483647 h 87"/>
                <a:gd name="T36" fmla="*/ 2147483647 w 136"/>
                <a:gd name="T37" fmla="*/ 2147483647 h 87"/>
                <a:gd name="T38" fmla="*/ 2147483647 w 136"/>
                <a:gd name="T39" fmla="*/ 2147483647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7"/>
                <a:gd name="T62" fmla="*/ 136 w 136"/>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7">
                  <a:moveTo>
                    <a:pt x="133" y="87"/>
                  </a:moveTo>
                  <a:cubicBezTo>
                    <a:pt x="129" y="83"/>
                    <a:pt x="123" y="82"/>
                    <a:pt x="120" y="79"/>
                  </a:cubicBezTo>
                  <a:cubicBezTo>
                    <a:pt x="118" y="80"/>
                    <a:pt x="115" y="80"/>
                    <a:pt x="112" y="80"/>
                  </a:cubicBezTo>
                  <a:cubicBezTo>
                    <a:pt x="110" y="80"/>
                    <a:pt x="109" y="81"/>
                    <a:pt x="108" y="82"/>
                  </a:cubicBezTo>
                  <a:cubicBezTo>
                    <a:pt x="106" y="81"/>
                    <a:pt x="104" y="80"/>
                    <a:pt x="102" y="79"/>
                  </a:cubicBezTo>
                  <a:cubicBezTo>
                    <a:pt x="101" y="78"/>
                    <a:pt x="100" y="77"/>
                    <a:pt x="99" y="76"/>
                  </a:cubicBezTo>
                  <a:cubicBezTo>
                    <a:pt x="96" y="76"/>
                    <a:pt x="92" y="77"/>
                    <a:pt x="88" y="76"/>
                  </a:cubicBezTo>
                  <a:cubicBezTo>
                    <a:pt x="61" y="75"/>
                    <a:pt x="26" y="74"/>
                    <a:pt x="0" y="72"/>
                  </a:cubicBezTo>
                  <a:cubicBezTo>
                    <a:pt x="1" y="47"/>
                    <a:pt x="4" y="25"/>
                    <a:pt x="6" y="0"/>
                  </a:cubicBezTo>
                  <a:cubicBezTo>
                    <a:pt x="46" y="4"/>
                    <a:pt x="88" y="5"/>
                    <a:pt x="132" y="5"/>
                  </a:cubicBezTo>
                  <a:cubicBezTo>
                    <a:pt x="133" y="9"/>
                    <a:pt x="128" y="9"/>
                    <a:pt x="128" y="13"/>
                  </a:cubicBezTo>
                  <a:cubicBezTo>
                    <a:pt x="129" y="14"/>
                    <a:pt x="129" y="16"/>
                    <a:pt x="131" y="18"/>
                  </a:cubicBezTo>
                  <a:cubicBezTo>
                    <a:pt x="132" y="19"/>
                    <a:pt x="134" y="18"/>
                    <a:pt x="135" y="20"/>
                  </a:cubicBezTo>
                  <a:cubicBezTo>
                    <a:pt x="135" y="34"/>
                    <a:pt x="134" y="50"/>
                    <a:pt x="135" y="62"/>
                  </a:cubicBezTo>
                  <a:cubicBezTo>
                    <a:pt x="136" y="66"/>
                    <a:pt x="133" y="63"/>
                    <a:pt x="132" y="64"/>
                  </a:cubicBezTo>
                  <a:cubicBezTo>
                    <a:pt x="132" y="66"/>
                    <a:pt x="134" y="67"/>
                    <a:pt x="134" y="68"/>
                  </a:cubicBezTo>
                  <a:cubicBezTo>
                    <a:pt x="134" y="70"/>
                    <a:pt x="133" y="70"/>
                    <a:pt x="134" y="72"/>
                  </a:cubicBezTo>
                  <a:cubicBezTo>
                    <a:pt x="134" y="73"/>
                    <a:pt x="135" y="77"/>
                    <a:pt x="134" y="79"/>
                  </a:cubicBezTo>
                  <a:cubicBezTo>
                    <a:pt x="133" y="81"/>
                    <a:pt x="131" y="83"/>
                    <a:pt x="133" y="84"/>
                  </a:cubicBezTo>
                  <a:lnTo>
                    <a:pt x="133" y="87"/>
                  </a:lnTo>
                  <a:close/>
                </a:path>
              </a:pathLst>
            </a:custGeom>
            <a:solidFill>
              <a:schemeClr val="accent5">
                <a:lumMod val="60000"/>
                <a:lumOff val="40000"/>
                <a:alpha val="67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5" name="Freeform 590">
              <a:extLst>
                <a:ext uri="{FF2B5EF4-FFF2-40B4-BE49-F238E27FC236}">
                  <a16:creationId xmlns:a16="http://schemas.microsoft.com/office/drawing/2014/main" id="{5B6413E5-6B62-8202-7A1E-ED40D2D4564A}"/>
                </a:ext>
              </a:extLst>
            </p:cNvPr>
            <p:cNvSpPr>
              <a:spLocks/>
            </p:cNvSpPr>
            <p:nvPr/>
          </p:nvSpPr>
          <p:spPr bwMode="auto">
            <a:xfrm>
              <a:off x="5333253" y="3844251"/>
              <a:ext cx="1044479" cy="522239"/>
            </a:xfrm>
            <a:custGeom>
              <a:avLst/>
              <a:gdLst>
                <a:gd name="T0" fmla="*/ 2147483647 w 158"/>
                <a:gd name="T1" fmla="*/ 2147483647 h 79"/>
                <a:gd name="T2" fmla="*/ 2147483647 w 158"/>
                <a:gd name="T3" fmla="*/ 2147483647 h 79"/>
                <a:gd name="T4" fmla="*/ 2147483647 w 158"/>
                <a:gd name="T5" fmla="*/ 2147483647 h 79"/>
                <a:gd name="T6" fmla="*/ 0 w 158"/>
                <a:gd name="T7" fmla="*/ 2147483647 h 79"/>
                <a:gd name="T8" fmla="*/ 2147483647 w 158"/>
                <a:gd name="T9" fmla="*/ 0 h 79"/>
                <a:gd name="T10" fmla="*/ 2147483647 w 158"/>
                <a:gd name="T11" fmla="*/ 2147483647 h 79"/>
                <a:gd name="T12" fmla="*/ 2147483647 w 158"/>
                <a:gd name="T13" fmla="*/ 2147483647 h 79"/>
                <a:gd name="T14" fmla="*/ 2147483647 w 158"/>
                <a:gd name="T15" fmla="*/ 2147483647 h 79"/>
                <a:gd name="T16" fmla="*/ 2147483647 w 158"/>
                <a:gd name="T17" fmla="*/ 2147483647 h 79"/>
                <a:gd name="T18" fmla="*/ 2147483647 w 158"/>
                <a:gd name="T19" fmla="*/ 2147483647 h 79"/>
                <a:gd name="T20" fmla="*/ 2147483647 w 158"/>
                <a:gd name="T21" fmla="*/ 2147483647 h 79"/>
                <a:gd name="T22" fmla="*/ 2147483647 w 158"/>
                <a:gd name="T23" fmla="*/ 2147483647 h 79"/>
                <a:gd name="T24" fmla="*/ 2147483647 w 158"/>
                <a:gd name="T25" fmla="*/ 2147483647 h 79"/>
                <a:gd name="T26" fmla="*/ 2147483647 w 158"/>
                <a:gd name="T27" fmla="*/ 2147483647 h 79"/>
                <a:gd name="T28" fmla="*/ 2147483647 w 158"/>
                <a:gd name="T29" fmla="*/ 2147483647 h 79"/>
                <a:gd name="T30" fmla="*/ 2147483647 w 158"/>
                <a:gd name="T31" fmla="*/ 2147483647 h 79"/>
                <a:gd name="T32" fmla="*/ 2147483647 w 158"/>
                <a:gd name="T33" fmla="*/ 2147483647 h 79"/>
                <a:gd name="T34" fmla="*/ 2147483647 w 158"/>
                <a:gd name="T35" fmla="*/ 2147483647 h 79"/>
                <a:gd name="T36" fmla="*/ 2147483647 w 158"/>
                <a:gd name="T37" fmla="*/ 2147483647 h 79"/>
                <a:gd name="T38" fmla="*/ 2147483647 w 158"/>
                <a:gd name="T39" fmla="*/ 2147483647 h 79"/>
                <a:gd name="T40" fmla="*/ 2147483647 w 158"/>
                <a:gd name="T41" fmla="*/ 2147483647 h 79"/>
                <a:gd name="T42" fmla="*/ 2147483647 w 158"/>
                <a:gd name="T43" fmla="*/ 2147483647 h 79"/>
                <a:gd name="T44" fmla="*/ 2147483647 w 158"/>
                <a:gd name="T45" fmla="*/ 2147483647 h 79"/>
                <a:gd name="T46" fmla="*/ 2147483647 w 158"/>
                <a:gd name="T47" fmla="*/ 2147483647 h 79"/>
                <a:gd name="T48" fmla="*/ 2147483647 w 158"/>
                <a:gd name="T49" fmla="*/ 2147483647 h 79"/>
                <a:gd name="T50" fmla="*/ 2147483647 w 158"/>
                <a:gd name="T51" fmla="*/ 2147483647 h 79"/>
                <a:gd name="T52" fmla="*/ 2147483647 w 158"/>
                <a:gd name="T53" fmla="*/ 2147483647 h 79"/>
                <a:gd name="T54" fmla="*/ 2147483647 w 158"/>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79"/>
                <a:gd name="T86" fmla="*/ 158 w 158"/>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79">
                  <a:moveTo>
                    <a:pt x="158" y="77"/>
                  </a:moveTo>
                  <a:cubicBezTo>
                    <a:pt x="118" y="79"/>
                    <a:pt x="75" y="77"/>
                    <a:pt x="35" y="76"/>
                  </a:cubicBezTo>
                  <a:cubicBezTo>
                    <a:pt x="35" y="67"/>
                    <a:pt x="37" y="60"/>
                    <a:pt x="36" y="51"/>
                  </a:cubicBezTo>
                  <a:cubicBezTo>
                    <a:pt x="25" y="49"/>
                    <a:pt x="11" y="50"/>
                    <a:pt x="0" y="48"/>
                  </a:cubicBezTo>
                  <a:cubicBezTo>
                    <a:pt x="1" y="32"/>
                    <a:pt x="1" y="15"/>
                    <a:pt x="3" y="0"/>
                  </a:cubicBezTo>
                  <a:cubicBezTo>
                    <a:pt x="25" y="2"/>
                    <a:pt x="55" y="2"/>
                    <a:pt x="79" y="4"/>
                  </a:cubicBezTo>
                  <a:cubicBezTo>
                    <a:pt x="86" y="5"/>
                    <a:pt x="94" y="3"/>
                    <a:pt x="100" y="4"/>
                  </a:cubicBezTo>
                  <a:cubicBezTo>
                    <a:pt x="103" y="5"/>
                    <a:pt x="105" y="7"/>
                    <a:pt x="108" y="9"/>
                  </a:cubicBezTo>
                  <a:cubicBezTo>
                    <a:pt x="109" y="9"/>
                    <a:pt x="110" y="9"/>
                    <a:pt x="110" y="10"/>
                  </a:cubicBezTo>
                  <a:cubicBezTo>
                    <a:pt x="112" y="11"/>
                    <a:pt x="112" y="8"/>
                    <a:pt x="114" y="8"/>
                  </a:cubicBezTo>
                  <a:cubicBezTo>
                    <a:pt x="116" y="7"/>
                    <a:pt x="120" y="9"/>
                    <a:pt x="123" y="7"/>
                  </a:cubicBezTo>
                  <a:cubicBezTo>
                    <a:pt x="125" y="7"/>
                    <a:pt x="124" y="9"/>
                    <a:pt x="126" y="10"/>
                  </a:cubicBezTo>
                  <a:cubicBezTo>
                    <a:pt x="127" y="11"/>
                    <a:pt x="130" y="10"/>
                    <a:pt x="131" y="11"/>
                  </a:cubicBezTo>
                  <a:cubicBezTo>
                    <a:pt x="132" y="12"/>
                    <a:pt x="133" y="14"/>
                    <a:pt x="135" y="15"/>
                  </a:cubicBezTo>
                  <a:cubicBezTo>
                    <a:pt x="136" y="16"/>
                    <a:pt x="137" y="17"/>
                    <a:pt x="139" y="17"/>
                  </a:cubicBezTo>
                  <a:cubicBezTo>
                    <a:pt x="138" y="19"/>
                    <a:pt x="140" y="21"/>
                    <a:pt x="141" y="22"/>
                  </a:cubicBezTo>
                  <a:cubicBezTo>
                    <a:pt x="141" y="23"/>
                    <a:pt x="140" y="25"/>
                    <a:pt x="142" y="27"/>
                  </a:cubicBezTo>
                  <a:cubicBezTo>
                    <a:pt x="143" y="28"/>
                    <a:pt x="143" y="29"/>
                    <a:pt x="144" y="31"/>
                  </a:cubicBezTo>
                  <a:cubicBezTo>
                    <a:pt x="144" y="33"/>
                    <a:pt x="146" y="35"/>
                    <a:pt x="145" y="39"/>
                  </a:cubicBezTo>
                  <a:cubicBezTo>
                    <a:pt x="145" y="41"/>
                    <a:pt x="147" y="41"/>
                    <a:pt x="148" y="43"/>
                  </a:cubicBezTo>
                  <a:cubicBezTo>
                    <a:pt x="149" y="44"/>
                    <a:pt x="148" y="46"/>
                    <a:pt x="148" y="47"/>
                  </a:cubicBezTo>
                  <a:cubicBezTo>
                    <a:pt x="148" y="48"/>
                    <a:pt x="149" y="48"/>
                    <a:pt x="149" y="50"/>
                  </a:cubicBezTo>
                  <a:cubicBezTo>
                    <a:pt x="150" y="51"/>
                    <a:pt x="149" y="52"/>
                    <a:pt x="149" y="53"/>
                  </a:cubicBezTo>
                  <a:cubicBezTo>
                    <a:pt x="149" y="53"/>
                    <a:pt x="149" y="54"/>
                    <a:pt x="149" y="55"/>
                  </a:cubicBezTo>
                  <a:cubicBezTo>
                    <a:pt x="150" y="56"/>
                    <a:pt x="150" y="56"/>
                    <a:pt x="149" y="57"/>
                  </a:cubicBezTo>
                  <a:cubicBezTo>
                    <a:pt x="149" y="61"/>
                    <a:pt x="151" y="64"/>
                    <a:pt x="152" y="68"/>
                  </a:cubicBezTo>
                  <a:cubicBezTo>
                    <a:pt x="153" y="68"/>
                    <a:pt x="153" y="69"/>
                    <a:pt x="153" y="70"/>
                  </a:cubicBezTo>
                  <a:cubicBezTo>
                    <a:pt x="154" y="71"/>
                    <a:pt x="158" y="74"/>
                    <a:pt x="158" y="77"/>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6" name="Freeform 591">
              <a:extLst>
                <a:ext uri="{FF2B5EF4-FFF2-40B4-BE49-F238E27FC236}">
                  <a16:creationId xmlns:a16="http://schemas.microsoft.com/office/drawing/2014/main" id="{5D686F3C-5E1C-E7BE-CC17-8FE3E2C8FD7D}"/>
                </a:ext>
              </a:extLst>
            </p:cNvPr>
            <p:cNvSpPr>
              <a:spLocks/>
            </p:cNvSpPr>
            <p:nvPr/>
          </p:nvSpPr>
          <p:spPr bwMode="auto">
            <a:xfrm>
              <a:off x="5544925" y="4346406"/>
              <a:ext cx="944048" cy="516059"/>
            </a:xfrm>
            <a:custGeom>
              <a:avLst/>
              <a:gdLst>
                <a:gd name="T0" fmla="*/ 2147483647 w 143"/>
                <a:gd name="T1" fmla="*/ 2147483647 h 78"/>
                <a:gd name="T2" fmla="*/ 2147483647 w 143"/>
                <a:gd name="T3" fmla="*/ 2147483647 h 78"/>
                <a:gd name="T4" fmla="*/ 2147483647 w 143"/>
                <a:gd name="T5" fmla="*/ 2147483647 h 78"/>
                <a:gd name="T6" fmla="*/ 2147483647 w 143"/>
                <a:gd name="T7" fmla="*/ 2147483647 h 78"/>
                <a:gd name="T8" fmla="*/ 2147483647 w 143"/>
                <a:gd name="T9" fmla="*/ 2147483647 h 78"/>
                <a:gd name="T10" fmla="*/ 2147483647 w 143"/>
                <a:gd name="T11" fmla="*/ 2147483647 h 78"/>
                <a:gd name="T12" fmla="*/ 2147483647 w 143"/>
                <a:gd name="T13" fmla="*/ 2147483647 h 78"/>
                <a:gd name="T14" fmla="*/ 0 w 143"/>
                <a:gd name="T15" fmla="*/ 2147483647 h 78"/>
                <a:gd name="T16" fmla="*/ 2147483647 w 143"/>
                <a:gd name="T17" fmla="*/ 0 h 78"/>
                <a:gd name="T18" fmla="*/ 2147483647 w 143"/>
                <a:gd name="T19" fmla="*/ 2147483647 h 78"/>
                <a:gd name="T20" fmla="*/ 2147483647 w 143"/>
                <a:gd name="T21" fmla="*/ 2147483647 h 78"/>
                <a:gd name="T22" fmla="*/ 2147483647 w 143"/>
                <a:gd name="T23" fmla="*/ 2147483647 h 78"/>
                <a:gd name="T24" fmla="*/ 2147483647 w 143"/>
                <a:gd name="T25" fmla="*/ 2147483647 h 78"/>
                <a:gd name="T26" fmla="*/ 2147483647 w 143"/>
                <a:gd name="T27" fmla="*/ 2147483647 h 78"/>
                <a:gd name="T28" fmla="*/ 2147483647 w 143"/>
                <a:gd name="T29" fmla="*/ 2147483647 h 78"/>
                <a:gd name="T30" fmla="*/ 2147483647 w 143"/>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78"/>
                <a:gd name="T50" fmla="*/ 143 w 143"/>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78">
                  <a:moveTo>
                    <a:pt x="134" y="9"/>
                  </a:moveTo>
                  <a:cubicBezTo>
                    <a:pt x="134" y="9"/>
                    <a:pt x="133" y="11"/>
                    <a:pt x="132" y="12"/>
                  </a:cubicBezTo>
                  <a:cubicBezTo>
                    <a:pt x="132" y="14"/>
                    <a:pt x="133" y="16"/>
                    <a:pt x="131" y="16"/>
                  </a:cubicBezTo>
                  <a:cubicBezTo>
                    <a:pt x="132" y="18"/>
                    <a:pt x="132" y="14"/>
                    <a:pt x="134" y="15"/>
                  </a:cubicBezTo>
                  <a:cubicBezTo>
                    <a:pt x="134" y="17"/>
                    <a:pt x="134" y="18"/>
                    <a:pt x="136" y="18"/>
                  </a:cubicBezTo>
                  <a:cubicBezTo>
                    <a:pt x="135" y="23"/>
                    <a:pt x="140" y="22"/>
                    <a:pt x="141" y="25"/>
                  </a:cubicBezTo>
                  <a:cubicBezTo>
                    <a:pt x="141" y="42"/>
                    <a:pt x="143" y="58"/>
                    <a:pt x="142" y="76"/>
                  </a:cubicBezTo>
                  <a:cubicBezTo>
                    <a:pt x="95" y="78"/>
                    <a:pt x="46" y="75"/>
                    <a:pt x="0" y="74"/>
                  </a:cubicBezTo>
                  <a:cubicBezTo>
                    <a:pt x="1" y="49"/>
                    <a:pt x="2" y="25"/>
                    <a:pt x="3" y="0"/>
                  </a:cubicBezTo>
                  <a:cubicBezTo>
                    <a:pt x="27" y="3"/>
                    <a:pt x="54" y="1"/>
                    <a:pt x="79" y="3"/>
                  </a:cubicBezTo>
                  <a:cubicBezTo>
                    <a:pt x="87" y="4"/>
                    <a:pt x="96" y="4"/>
                    <a:pt x="104" y="3"/>
                  </a:cubicBezTo>
                  <a:cubicBezTo>
                    <a:pt x="113" y="3"/>
                    <a:pt x="121" y="1"/>
                    <a:pt x="126" y="3"/>
                  </a:cubicBezTo>
                  <a:cubicBezTo>
                    <a:pt x="129" y="3"/>
                    <a:pt x="129" y="3"/>
                    <a:pt x="131" y="6"/>
                  </a:cubicBezTo>
                  <a:cubicBezTo>
                    <a:pt x="133" y="8"/>
                    <a:pt x="134" y="3"/>
                    <a:pt x="135" y="6"/>
                  </a:cubicBezTo>
                  <a:cubicBezTo>
                    <a:pt x="136" y="6"/>
                    <a:pt x="136" y="7"/>
                    <a:pt x="136" y="8"/>
                  </a:cubicBezTo>
                  <a:cubicBezTo>
                    <a:pt x="132" y="7"/>
                    <a:pt x="134" y="8"/>
                    <a:pt x="134" y="9"/>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7" name="Freeform 592">
              <a:extLst>
                <a:ext uri="{FF2B5EF4-FFF2-40B4-BE49-F238E27FC236}">
                  <a16:creationId xmlns:a16="http://schemas.microsoft.com/office/drawing/2014/main" id="{AB6730E6-E609-C4BE-0E6B-1FFFADFC7C60}"/>
                </a:ext>
              </a:extLst>
            </p:cNvPr>
            <p:cNvSpPr>
              <a:spLocks/>
            </p:cNvSpPr>
            <p:nvPr/>
          </p:nvSpPr>
          <p:spPr bwMode="auto">
            <a:xfrm>
              <a:off x="5405866" y="4834646"/>
              <a:ext cx="1117098" cy="562412"/>
            </a:xfrm>
            <a:custGeom>
              <a:avLst/>
              <a:gdLst>
                <a:gd name="T0" fmla="*/ 2147483647 w 169"/>
                <a:gd name="T1" fmla="*/ 2147483647 h 85"/>
                <a:gd name="T2" fmla="*/ 2147483647 w 169"/>
                <a:gd name="T3" fmla="*/ 2147483647 h 85"/>
                <a:gd name="T4" fmla="*/ 2147483647 w 169"/>
                <a:gd name="T5" fmla="*/ 2147483647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2147483647 w 169"/>
                <a:gd name="T23" fmla="*/ 2147483647 h 85"/>
                <a:gd name="T24" fmla="*/ 2147483647 w 169"/>
                <a:gd name="T25" fmla="*/ 2147483647 h 85"/>
                <a:gd name="T26" fmla="*/ 2147483647 w 169"/>
                <a:gd name="T27" fmla="*/ 2147483647 h 85"/>
                <a:gd name="T28" fmla="*/ 2147483647 w 169"/>
                <a:gd name="T29" fmla="*/ 2147483647 h 85"/>
                <a:gd name="T30" fmla="*/ 2147483647 w 169"/>
                <a:gd name="T31" fmla="*/ 2147483647 h 85"/>
                <a:gd name="T32" fmla="*/ 2147483647 w 169"/>
                <a:gd name="T33" fmla="*/ 2147483647 h 85"/>
                <a:gd name="T34" fmla="*/ 2147483647 w 169"/>
                <a:gd name="T35" fmla="*/ 2147483647 h 85"/>
                <a:gd name="T36" fmla="*/ 2147483647 w 169"/>
                <a:gd name="T37" fmla="*/ 2147483647 h 85"/>
                <a:gd name="T38" fmla="*/ 2147483647 w 169"/>
                <a:gd name="T39" fmla="*/ 2147483647 h 85"/>
                <a:gd name="T40" fmla="*/ 2147483647 w 169"/>
                <a:gd name="T41" fmla="*/ 2147483647 h 85"/>
                <a:gd name="T42" fmla="*/ 2147483647 w 169"/>
                <a:gd name="T43" fmla="*/ 2147483647 h 85"/>
                <a:gd name="T44" fmla="*/ 0 w 169"/>
                <a:gd name="T45" fmla="*/ 2147483647 h 85"/>
                <a:gd name="T46" fmla="*/ 2147483647 w 169"/>
                <a:gd name="T47" fmla="*/ 0 h 85"/>
                <a:gd name="T48" fmla="*/ 2147483647 w 169"/>
                <a:gd name="T49" fmla="*/ 2147483647 h 85"/>
                <a:gd name="T50" fmla="*/ 2147483647 w 169"/>
                <a:gd name="T51" fmla="*/ 2147483647 h 85"/>
                <a:gd name="T52" fmla="*/ 2147483647 w 169"/>
                <a:gd name="T53" fmla="*/ 2147483647 h 85"/>
                <a:gd name="T54" fmla="*/ 2147483647 w 169"/>
                <a:gd name="T55" fmla="*/ 2147483647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
                <a:gd name="T85" fmla="*/ 0 h 85"/>
                <a:gd name="T86" fmla="*/ 169 w 169"/>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 h="85">
                  <a:moveTo>
                    <a:pt x="154" y="78"/>
                  </a:moveTo>
                  <a:cubicBezTo>
                    <a:pt x="152" y="77"/>
                    <a:pt x="153" y="80"/>
                    <a:pt x="151" y="80"/>
                  </a:cubicBezTo>
                  <a:cubicBezTo>
                    <a:pt x="149" y="80"/>
                    <a:pt x="148" y="79"/>
                    <a:pt x="147" y="79"/>
                  </a:cubicBezTo>
                  <a:cubicBezTo>
                    <a:pt x="143" y="79"/>
                    <a:pt x="142" y="82"/>
                    <a:pt x="139" y="79"/>
                  </a:cubicBezTo>
                  <a:cubicBezTo>
                    <a:pt x="137" y="81"/>
                    <a:pt x="134" y="82"/>
                    <a:pt x="132" y="84"/>
                  </a:cubicBezTo>
                  <a:cubicBezTo>
                    <a:pt x="129" y="83"/>
                    <a:pt x="128" y="81"/>
                    <a:pt x="126" y="80"/>
                  </a:cubicBezTo>
                  <a:cubicBezTo>
                    <a:pt x="124" y="78"/>
                    <a:pt x="124" y="81"/>
                    <a:pt x="122" y="81"/>
                  </a:cubicBezTo>
                  <a:cubicBezTo>
                    <a:pt x="122" y="79"/>
                    <a:pt x="120" y="79"/>
                    <a:pt x="119" y="78"/>
                  </a:cubicBezTo>
                  <a:cubicBezTo>
                    <a:pt x="118" y="80"/>
                    <a:pt x="115" y="80"/>
                    <a:pt x="115" y="84"/>
                  </a:cubicBezTo>
                  <a:cubicBezTo>
                    <a:pt x="113" y="83"/>
                    <a:pt x="114" y="82"/>
                    <a:pt x="115" y="80"/>
                  </a:cubicBezTo>
                  <a:cubicBezTo>
                    <a:pt x="112" y="80"/>
                    <a:pt x="111" y="80"/>
                    <a:pt x="110" y="81"/>
                  </a:cubicBezTo>
                  <a:cubicBezTo>
                    <a:pt x="108" y="80"/>
                    <a:pt x="107" y="78"/>
                    <a:pt x="105" y="78"/>
                  </a:cubicBezTo>
                  <a:cubicBezTo>
                    <a:pt x="103" y="76"/>
                    <a:pt x="103" y="81"/>
                    <a:pt x="99" y="80"/>
                  </a:cubicBezTo>
                  <a:cubicBezTo>
                    <a:pt x="100" y="76"/>
                    <a:pt x="94" y="78"/>
                    <a:pt x="96" y="73"/>
                  </a:cubicBezTo>
                  <a:cubicBezTo>
                    <a:pt x="93" y="73"/>
                    <a:pt x="90" y="73"/>
                    <a:pt x="89" y="75"/>
                  </a:cubicBezTo>
                  <a:cubicBezTo>
                    <a:pt x="83" y="73"/>
                    <a:pt x="78" y="71"/>
                    <a:pt x="74" y="71"/>
                  </a:cubicBezTo>
                  <a:cubicBezTo>
                    <a:pt x="75" y="67"/>
                    <a:pt x="71" y="67"/>
                    <a:pt x="71" y="64"/>
                  </a:cubicBezTo>
                  <a:cubicBezTo>
                    <a:pt x="69" y="68"/>
                    <a:pt x="68" y="66"/>
                    <a:pt x="66" y="66"/>
                  </a:cubicBezTo>
                  <a:cubicBezTo>
                    <a:pt x="66" y="66"/>
                    <a:pt x="65" y="67"/>
                    <a:pt x="65" y="67"/>
                  </a:cubicBezTo>
                  <a:cubicBezTo>
                    <a:pt x="62" y="66"/>
                    <a:pt x="61" y="62"/>
                    <a:pt x="58" y="61"/>
                  </a:cubicBezTo>
                  <a:cubicBezTo>
                    <a:pt x="58" y="46"/>
                    <a:pt x="59" y="31"/>
                    <a:pt x="59" y="16"/>
                  </a:cubicBezTo>
                  <a:cubicBezTo>
                    <a:pt x="55" y="12"/>
                    <a:pt x="48" y="14"/>
                    <a:pt x="41" y="14"/>
                  </a:cubicBezTo>
                  <a:cubicBezTo>
                    <a:pt x="29" y="13"/>
                    <a:pt x="12" y="11"/>
                    <a:pt x="0" y="11"/>
                  </a:cubicBezTo>
                  <a:cubicBezTo>
                    <a:pt x="1" y="6"/>
                    <a:pt x="1" y="4"/>
                    <a:pt x="1" y="0"/>
                  </a:cubicBezTo>
                  <a:cubicBezTo>
                    <a:pt x="54" y="3"/>
                    <a:pt x="108" y="4"/>
                    <a:pt x="164" y="3"/>
                  </a:cubicBezTo>
                  <a:cubicBezTo>
                    <a:pt x="163" y="17"/>
                    <a:pt x="167" y="29"/>
                    <a:pt x="168" y="42"/>
                  </a:cubicBezTo>
                  <a:cubicBezTo>
                    <a:pt x="169" y="56"/>
                    <a:pt x="168" y="69"/>
                    <a:pt x="168" y="85"/>
                  </a:cubicBezTo>
                  <a:cubicBezTo>
                    <a:pt x="162" y="84"/>
                    <a:pt x="159" y="80"/>
                    <a:pt x="154" y="78"/>
                  </a:cubicBezTo>
                  <a:close/>
                </a:path>
              </a:pathLst>
            </a:custGeom>
            <a:solidFill>
              <a:schemeClr val="tx2">
                <a:lumMod val="40000"/>
                <a:lumOff val="6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8" name="Freeform 593">
              <a:extLst>
                <a:ext uri="{FF2B5EF4-FFF2-40B4-BE49-F238E27FC236}">
                  <a16:creationId xmlns:a16="http://schemas.microsoft.com/office/drawing/2014/main" id="{5347F9DF-DA56-C16C-65C2-842A8A8AC5AD}"/>
                </a:ext>
              </a:extLst>
            </p:cNvPr>
            <p:cNvSpPr>
              <a:spLocks/>
            </p:cNvSpPr>
            <p:nvPr/>
          </p:nvSpPr>
          <p:spPr bwMode="auto">
            <a:xfrm>
              <a:off x="4097181" y="2699337"/>
              <a:ext cx="1322594" cy="814261"/>
            </a:xfrm>
            <a:custGeom>
              <a:avLst/>
              <a:gdLst>
                <a:gd name="T0" fmla="*/ 2147483647 w 200"/>
                <a:gd name="T1" fmla="*/ 0 h 123"/>
                <a:gd name="T2" fmla="*/ 2147483647 w 200"/>
                <a:gd name="T3" fmla="*/ 2147483647 h 123"/>
                <a:gd name="T4" fmla="*/ 2147483647 w 200"/>
                <a:gd name="T5" fmla="*/ 2147483647 h 123"/>
                <a:gd name="T6" fmla="*/ 2147483647 w 200"/>
                <a:gd name="T7" fmla="*/ 2147483647 h 123"/>
                <a:gd name="T8" fmla="*/ 2147483647 w 200"/>
                <a:gd name="T9" fmla="*/ 2147483647 h 123"/>
                <a:gd name="T10" fmla="*/ 2147483647 w 200"/>
                <a:gd name="T11" fmla="*/ 2147483647 h 123"/>
                <a:gd name="T12" fmla="*/ 2147483647 w 200"/>
                <a:gd name="T13" fmla="*/ 2147483647 h 123"/>
                <a:gd name="T14" fmla="*/ 2147483647 w 200"/>
                <a:gd name="T15" fmla="*/ 2147483647 h 123"/>
                <a:gd name="T16" fmla="*/ 2147483647 w 200"/>
                <a:gd name="T17" fmla="*/ 2147483647 h 123"/>
                <a:gd name="T18" fmla="*/ 2147483647 w 200"/>
                <a:gd name="T19" fmla="*/ 2147483647 h 123"/>
                <a:gd name="T20" fmla="*/ 2147483647 w 200"/>
                <a:gd name="T21" fmla="*/ 2147483647 h 123"/>
                <a:gd name="T22" fmla="*/ 2147483647 w 200"/>
                <a:gd name="T23" fmla="*/ 2147483647 h 123"/>
                <a:gd name="T24" fmla="*/ 2147483647 w 200"/>
                <a:gd name="T25" fmla="*/ 2147483647 h 123"/>
                <a:gd name="T26" fmla="*/ 2147483647 w 200"/>
                <a:gd name="T27" fmla="*/ 2147483647 h 123"/>
                <a:gd name="T28" fmla="*/ 2147483647 w 200"/>
                <a:gd name="T29" fmla="*/ 2147483647 h 123"/>
                <a:gd name="T30" fmla="*/ 2147483647 w 200"/>
                <a:gd name="T31" fmla="*/ 2147483647 h 123"/>
                <a:gd name="T32" fmla="*/ 2147483647 w 200"/>
                <a:gd name="T33" fmla="*/ 2147483647 h 123"/>
                <a:gd name="T34" fmla="*/ 2147483647 w 200"/>
                <a:gd name="T35" fmla="*/ 2147483647 h 123"/>
                <a:gd name="T36" fmla="*/ 2147483647 w 200"/>
                <a:gd name="T37" fmla="*/ 2147483647 h 123"/>
                <a:gd name="T38" fmla="*/ 2147483647 w 200"/>
                <a:gd name="T39" fmla="*/ 2147483647 h 123"/>
                <a:gd name="T40" fmla="*/ 2147483647 w 200"/>
                <a:gd name="T41" fmla="*/ 2147483647 h 123"/>
                <a:gd name="T42" fmla="*/ 2147483647 w 200"/>
                <a:gd name="T43" fmla="*/ 2147483647 h 123"/>
                <a:gd name="T44" fmla="*/ 2147483647 w 200"/>
                <a:gd name="T45" fmla="*/ 2147483647 h 123"/>
                <a:gd name="T46" fmla="*/ 2147483647 w 200"/>
                <a:gd name="T47" fmla="*/ 2147483647 h 123"/>
                <a:gd name="T48" fmla="*/ 2147483647 w 200"/>
                <a:gd name="T49" fmla="*/ 2147483647 h 123"/>
                <a:gd name="T50" fmla="*/ 2147483647 w 200"/>
                <a:gd name="T51" fmla="*/ 2147483647 h 123"/>
                <a:gd name="T52" fmla="*/ 2147483647 w 200"/>
                <a:gd name="T53" fmla="*/ 2147483647 h 123"/>
                <a:gd name="T54" fmla="*/ 2147483647 w 200"/>
                <a:gd name="T55" fmla="*/ 2147483647 h 123"/>
                <a:gd name="T56" fmla="*/ 2147483647 w 200"/>
                <a:gd name="T57" fmla="*/ 2147483647 h 123"/>
                <a:gd name="T58" fmla="*/ 2147483647 w 200"/>
                <a:gd name="T59" fmla="*/ 2147483647 h 123"/>
                <a:gd name="T60" fmla="*/ 2147483647 w 200"/>
                <a:gd name="T61" fmla="*/ 2147483647 h 123"/>
                <a:gd name="T62" fmla="*/ 2147483647 w 200"/>
                <a:gd name="T63" fmla="*/ 2147483647 h 123"/>
                <a:gd name="T64" fmla="*/ 2147483647 w 200"/>
                <a:gd name="T65" fmla="*/ 2147483647 h 123"/>
                <a:gd name="T66" fmla="*/ 2147483647 w 200"/>
                <a:gd name="T67" fmla="*/ 2147483647 h 123"/>
                <a:gd name="T68" fmla="*/ 2147483647 w 200"/>
                <a:gd name="T69" fmla="*/ 2147483647 h 123"/>
                <a:gd name="T70" fmla="*/ 2147483647 w 200"/>
                <a:gd name="T71" fmla="*/ 2147483647 h 123"/>
                <a:gd name="T72" fmla="*/ 0 w 200"/>
                <a:gd name="T73" fmla="*/ 2147483647 h 123"/>
                <a:gd name="T74" fmla="*/ 2147483647 w 200"/>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23"/>
                <a:gd name="T116" fmla="*/ 200 w 200"/>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23">
                  <a:moveTo>
                    <a:pt x="5" y="0"/>
                  </a:moveTo>
                  <a:cubicBezTo>
                    <a:pt x="15" y="1"/>
                    <a:pt x="28" y="4"/>
                    <a:pt x="39" y="6"/>
                  </a:cubicBezTo>
                  <a:cubicBezTo>
                    <a:pt x="57" y="9"/>
                    <a:pt x="76" y="12"/>
                    <a:pt x="94" y="15"/>
                  </a:cubicBezTo>
                  <a:cubicBezTo>
                    <a:pt x="117" y="18"/>
                    <a:pt x="141" y="21"/>
                    <a:pt x="164" y="23"/>
                  </a:cubicBezTo>
                  <a:cubicBezTo>
                    <a:pt x="171" y="24"/>
                    <a:pt x="179" y="25"/>
                    <a:pt x="187" y="25"/>
                  </a:cubicBezTo>
                  <a:cubicBezTo>
                    <a:pt x="191" y="25"/>
                    <a:pt x="196" y="25"/>
                    <a:pt x="200" y="26"/>
                  </a:cubicBezTo>
                  <a:cubicBezTo>
                    <a:pt x="197" y="58"/>
                    <a:pt x="196" y="91"/>
                    <a:pt x="193" y="123"/>
                  </a:cubicBezTo>
                  <a:cubicBezTo>
                    <a:pt x="161" y="120"/>
                    <a:pt x="129" y="117"/>
                    <a:pt x="98" y="113"/>
                  </a:cubicBezTo>
                  <a:cubicBezTo>
                    <a:pt x="89" y="112"/>
                    <a:pt x="80" y="110"/>
                    <a:pt x="72" y="110"/>
                  </a:cubicBezTo>
                  <a:cubicBezTo>
                    <a:pt x="70" y="112"/>
                    <a:pt x="70" y="117"/>
                    <a:pt x="70" y="120"/>
                  </a:cubicBezTo>
                  <a:cubicBezTo>
                    <a:pt x="67" y="121"/>
                    <a:pt x="68" y="116"/>
                    <a:pt x="66" y="115"/>
                  </a:cubicBezTo>
                  <a:cubicBezTo>
                    <a:pt x="62" y="114"/>
                    <a:pt x="64" y="119"/>
                    <a:pt x="60" y="119"/>
                  </a:cubicBezTo>
                  <a:cubicBezTo>
                    <a:pt x="57" y="118"/>
                    <a:pt x="53" y="117"/>
                    <a:pt x="50" y="117"/>
                  </a:cubicBezTo>
                  <a:cubicBezTo>
                    <a:pt x="49" y="117"/>
                    <a:pt x="48" y="118"/>
                    <a:pt x="47" y="118"/>
                  </a:cubicBezTo>
                  <a:cubicBezTo>
                    <a:pt x="45" y="118"/>
                    <a:pt x="44" y="118"/>
                    <a:pt x="42" y="118"/>
                  </a:cubicBezTo>
                  <a:cubicBezTo>
                    <a:pt x="40" y="118"/>
                    <a:pt x="39" y="118"/>
                    <a:pt x="37" y="119"/>
                  </a:cubicBezTo>
                  <a:cubicBezTo>
                    <a:pt x="36" y="115"/>
                    <a:pt x="37" y="108"/>
                    <a:pt x="31" y="107"/>
                  </a:cubicBezTo>
                  <a:cubicBezTo>
                    <a:pt x="29" y="105"/>
                    <a:pt x="31" y="105"/>
                    <a:pt x="31" y="102"/>
                  </a:cubicBezTo>
                  <a:cubicBezTo>
                    <a:pt x="31" y="100"/>
                    <a:pt x="29" y="98"/>
                    <a:pt x="28" y="96"/>
                  </a:cubicBezTo>
                  <a:cubicBezTo>
                    <a:pt x="27" y="92"/>
                    <a:pt x="28" y="88"/>
                    <a:pt x="26" y="85"/>
                  </a:cubicBezTo>
                  <a:cubicBezTo>
                    <a:pt x="23" y="84"/>
                    <a:pt x="21" y="87"/>
                    <a:pt x="20" y="88"/>
                  </a:cubicBezTo>
                  <a:cubicBezTo>
                    <a:pt x="17" y="88"/>
                    <a:pt x="18" y="88"/>
                    <a:pt x="14" y="86"/>
                  </a:cubicBezTo>
                  <a:cubicBezTo>
                    <a:pt x="13" y="84"/>
                    <a:pt x="16" y="84"/>
                    <a:pt x="16" y="82"/>
                  </a:cubicBezTo>
                  <a:cubicBezTo>
                    <a:pt x="16" y="82"/>
                    <a:pt x="15" y="81"/>
                    <a:pt x="15" y="82"/>
                  </a:cubicBezTo>
                  <a:cubicBezTo>
                    <a:pt x="16" y="80"/>
                    <a:pt x="17" y="81"/>
                    <a:pt x="18" y="79"/>
                  </a:cubicBezTo>
                  <a:cubicBezTo>
                    <a:pt x="17" y="71"/>
                    <a:pt x="21" y="67"/>
                    <a:pt x="23" y="61"/>
                  </a:cubicBezTo>
                  <a:cubicBezTo>
                    <a:pt x="23" y="58"/>
                    <a:pt x="18" y="60"/>
                    <a:pt x="17" y="59"/>
                  </a:cubicBezTo>
                  <a:cubicBezTo>
                    <a:pt x="19" y="57"/>
                    <a:pt x="17" y="58"/>
                    <a:pt x="16" y="57"/>
                  </a:cubicBezTo>
                  <a:cubicBezTo>
                    <a:pt x="15" y="57"/>
                    <a:pt x="16" y="55"/>
                    <a:pt x="15" y="55"/>
                  </a:cubicBezTo>
                  <a:cubicBezTo>
                    <a:pt x="14" y="53"/>
                    <a:pt x="14" y="55"/>
                    <a:pt x="14" y="53"/>
                  </a:cubicBezTo>
                  <a:cubicBezTo>
                    <a:pt x="15" y="52"/>
                    <a:pt x="13" y="51"/>
                    <a:pt x="13" y="50"/>
                  </a:cubicBezTo>
                  <a:cubicBezTo>
                    <a:pt x="12" y="48"/>
                    <a:pt x="11" y="46"/>
                    <a:pt x="9" y="44"/>
                  </a:cubicBezTo>
                  <a:cubicBezTo>
                    <a:pt x="8" y="42"/>
                    <a:pt x="7" y="42"/>
                    <a:pt x="6" y="41"/>
                  </a:cubicBezTo>
                  <a:cubicBezTo>
                    <a:pt x="6" y="40"/>
                    <a:pt x="6" y="39"/>
                    <a:pt x="6" y="38"/>
                  </a:cubicBezTo>
                  <a:cubicBezTo>
                    <a:pt x="5" y="38"/>
                    <a:pt x="4" y="37"/>
                    <a:pt x="4" y="36"/>
                  </a:cubicBezTo>
                  <a:cubicBezTo>
                    <a:pt x="4" y="34"/>
                    <a:pt x="5" y="34"/>
                    <a:pt x="5" y="33"/>
                  </a:cubicBezTo>
                  <a:cubicBezTo>
                    <a:pt x="4" y="28"/>
                    <a:pt x="2" y="26"/>
                    <a:pt x="0" y="23"/>
                  </a:cubicBezTo>
                  <a:cubicBezTo>
                    <a:pt x="2" y="15"/>
                    <a:pt x="4" y="8"/>
                    <a:pt x="5" y="0"/>
                  </a:cubicBezTo>
                  <a:close/>
                </a:path>
              </a:pathLst>
            </a:custGeom>
            <a:solidFill>
              <a:schemeClr val="tx2">
                <a:lumMod val="40000"/>
                <a:lumOff val="6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59" name="Freeform 594">
              <a:extLst>
                <a:ext uri="{FF2B5EF4-FFF2-40B4-BE49-F238E27FC236}">
                  <a16:creationId xmlns:a16="http://schemas.microsoft.com/office/drawing/2014/main" id="{6381AC4F-52C9-924C-B939-267F1A048896}"/>
                </a:ext>
              </a:extLst>
            </p:cNvPr>
            <p:cNvSpPr>
              <a:spLocks/>
            </p:cNvSpPr>
            <p:nvPr/>
          </p:nvSpPr>
          <p:spPr bwMode="auto">
            <a:xfrm>
              <a:off x="4480362" y="3433249"/>
              <a:ext cx="891515" cy="727735"/>
            </a:xfrm>
            <a:custGeom>
              <a:avLst/>
              <a:gdLst>
                <a:gd name="T0" fmla="*/ 2147483647 w 135"/>
                <a:gd name="T1" fmla="*/ 2147483647 h 110"/>
                <a:gd name="T2" fmla="*/ 2147483647 w 135"/>
                <a:gd name="T3" fmla="*/ 2147483647 h 110"/>
                <a:gd name="T4" fmla="*/ 0 w 135"/>
                <a:gd name="T5" fmla="*/ 2147483647 h 110"/>
                <a:gd name="T6" fmla="*/ 2147483647 w 135"/>
                <a:gd name="T7" fmla="*/ 2147483647 h 110"/>
                <a:gd name="T8" fmla="*/ 2147483647 w 135"/>
                <a:gd name="T9" fmla="*/ 2147483647 h 110"/>
                <a:gd name="T10" fmla="*/ 2147483647 w 135"/>
                <a:gd name="T11" fmla="*/ 0 h 110"/>
                <a:gd name="T12" fmla="*/ 2147483647 w 135"/>
                <a:gd name="T13" fmla="*/ 2147483647 h 110"/>
                <a:gd name="T14" fmla="*/ 2147483647 w 135"/>
                <a:gd name="T15" fmla="*/ 2147483647 h 110"/>
                <a:gd name="T16" fmla="*/ 2147483647 w 135"/>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10"/>
                <a:gd name="T29" fmla="*/ 135 w 13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10">
                  <a:moveTo>
                    <a:pt x="135" y="12"/>
                  </a:moveTo>
                  <a:cubicBezTo>
                    <a:pt x="131" y="44"/>
                    <a:pt x="130" y="78"/>
                    <a:pt x="127" y="110"/>
                  </a:cubicBezTo>
                  <a:cubicBezTo>
                    <a:pt x="83" y="107"/>
                    <a:pt x="40" y="102"/>
                    <a:pt x="0" y="96"/>
                  </a:cubicBezTo>
                  <a:cubicBezTo>
                    <a:pt x="3" y="73"/>
                    <a:pt x="7" y="48"/>
                    <a:pt x="10" y="24"/>
                  </a:cubicBezTo>
                  <a:cubicBezTo>
                    <a:pt x="11" y="20"/>
                    <a:pt x="12" y="16"/>
                    <a:pt x="12" y="12"/>
                  </a:cubicBezTo>
                  <a:cubicBezTo>
                    <a:pt x="13" y="8"/>
                    <a:pt x="12" y="3"/>
                    <a:pt x="15" y="0"/>
                  </a:cubicBezTo>
                  <a:cubicBezTo>
                    <a:pt x="20" y="0"/>
                    <a:pt x="31" y="2"/>
                    <a:pt x="39" y="3"/>
                  </a:cubicBezTo>
                  <a:cubicBezTo>
                    <a:pt x="65" y="6"/>
                    <a:pt x="94" y="10"/>
                    <a:pt x="120" y="12"/>
                  </a:cubicBezTo>
                  <a:cubicBezTo>
                    <a:pt x="125" y="12"/>
                    <a:pt x="130" y="13"/>
                    <a:pt x="135" y="12"/>
                  </a:cubicBezTo>
                  <a:close/>
                </a:path>
              </a:pathLst>
            </a:custGeom>
            <a:solidFill>
              <a:schemeClr val="tx2">
                <a:lumMod val="40000"/>
                <a:lumOff val="6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60" name="Freeform 595">
              <a:extLst>
                <a:ext uri="{FF2B5EF4-FFF2-40B4-BE49-F238E27FC236}">
                  <a16:creationId xmlns:a16="http://schemas.microsoft.com/office/drawing/2014/main" id="{A81B7668-5B03-9F9F-E15D-445DD67AE808}"/>
                </a:ext>
              </a:extLst>
            </p:cNvPr>
            <p:cNvSpPr>
              <a:spLocks/>
            </p:cNvSpPr>
            <p:nvPr/>
          </p:nvSpPr>
          <p:spPr bwMode="auto">
            <a:xfrm>
              <a:off x="4639501" y="4114641"/>
              <a:ext cx="925506" cy="720010"/>
            </a:xfrm>
            <a:custGeom>
              <a:avLst/>
              <a:gdLst>
                <a:gd name="T0" fmla="*/ 2147483647 w 140"/>
                <a:gd name="T1" fmla="*/ 0 h 109"/>
                <a:gd name="T2" fmla="*/ 2147483647 w 140"/>
                <a:gd name="T3" fmla="*/ 2147483647 h 109"/>
                <a:gd name="T4" fmla="*/ 2147483647 w 140"/>
                <a:gd name="T5" fmla="*/ 2147483647 h 109"/>
                <a:gd name="T6" fmla="*/ 0 w 140"/>
                <a:gd name="T7" fmla="*/ 2147483647 h 109"/>
                <a:gd name="T8" fmla="*/ 2147483647 w 140"/>
                <a:gd name="T9" fmla="*/ 2147483647 h 109"/>
                <a:gd name="T10" fmla="*/ 2147483647 w 140"/>
                <a:gd name="T11" fmla="*/ 2147483647 h 109"/>
                <a:gd name="T12" fmla="*/ 2147483647 w 140"/>
                <a:gd name="T13" fmla="*/ 0 h 109"/>
                <a:gd name="T14" fmla="*/ 0 60000 65536"/>
                <a:gd name="T15" fmla="*/ 0 60000 65536"/>
                <a:gd name="T16" fmla="*/ 0 60000 65536"/>
                <a:gd name="T17" fmla="*/ 0 60000 65536"/>
                <a:gd name="T18" fmla="*/ 0 60000 65536"/>
                <a:gd name="T19" fmla="*/ 0 60000 65536"/>
                <a:gd name="T20" fmla="*/ 0 60000 65536"/>
                <a:gd name="T21" fmla="*/ 0 w 140"/>
                <a:gd name="T22" fmla="*/ 0 h 109"/>
                <a:gd name="T23" fmla="*/ 140 w 14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09">
                  <a:moveTo>
                    <a:pt x="13" y="0"/>
                  </a:moveTo>
                  <a:cubicBezTo>
                    <a:pt x="55" y="4"/>
                    <a:pt x="97" y="8"/>
                    <a:pt x="140" y="11"/>
                  </a:cubicBezTo>
                  <a:cubicBezTo>
                    <a:pt x="138" y="43"/>
                    <a:pt x="137" y="77"/>
                    <a:pt x="135" y="109"/>
                  </a:cubicBezTo>
                  <a:cubicBezTo>
                    <a:pt x="90" y="106"/>
                    <a:pt x="45" y="102"/>
                    <a:pt x="0" y="97"/>
                  </a:cubicBezTo>
                  <a:cubicBezTo>
                    <a:pt x="0" y="94"/>
                    <a:pt x="1" y="89"/>
                    <a:pt x="1" y="85"/>
                  </a:cubicBezTo>
                  <a:cubicBezTo>
                    <a:pt x="4" y="59"/>
                    <a:pt x="8" y="29"/>
                    <a:pt x="12" y="2"/>
                  </a:cubicBezTo>
                  <a:cubicBezTo>
                    <a:pt x="12" y="1"/>
                    <a:pt x="12" y="0"/>
                    <a:pt x="13" y="0"/>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61" name="Freeform 596">
              <a:extLst>
                <a:ext uri="{FF2B5EF4-FFF2-40B4-BE49-F238E27FC236}">
                  <a16:creationId xmlns:a16="http://schemas.microsoft.com/office/drawing/2014/main" id="{AD30EEFC-C1F1-38F3-8676-5BD1E7ED0A76}"/>
                </a:ext>
              </a:extLst>
            </p:cNvPr>
            <p:cNvSpPr>
              <a:spLocks/>
            </p:cNvSpPr>
            <p:nvPr/>
          </p:nvSpPr>
          <p:spPr bwMode="auto">
            <a:xfrm>
              <a:off x="4520537" y="4762027"/>
              <a:ext cx="885336" cy="927052"/>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0 w 134"/>
                <a:gd name="T17" fmla="*/ 2147483647 h 140"/>
                <a:gd name="T18" fmla="*/ 2147483647 w 134"/>
                <a:gd name="T19" fmla="*/ 0 h 140"/>
                <a:gd name="T20" fmla="*/ 2147483647 w 134"/>
                <a:gd name="T21" fmla="*/ 2147483647 h 140"/>
                <a:gd name="T22" fmla="*/ 2147483647 w 134"/>
                <a:gd name="T23" fmla="*/ 2147483647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140"/>
                <a:gd name="T38" fmla="*/ 134 w 134"/>
                <a:gd name="T39" fmla="*/ 140 h 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140">
                  <a:moveTo>
                    <a:pt x="132" y="24"/>
                  </a:moveTo>
                  <a:cubicBezTo>
                    <a:pt x="131" y="33"/>
                    <a:pt x="131" y="43"/>
                    <a:pt x="131" y="52"/>
                  </a:cubicBezTo>
                  <a:cubicBezTo>
                    <a:pt x="130" y="71"/>
                    <a:pt x="128" y="89"/>
                    <a:pt x="127" y="107"/>
                  </a:cubicBezTo>
                  <a:cubicBezTo>
                    <a:pt x="126" y="116"/>
                    <a:pt x="126" y="125"/>
                    <a:pt x="124" y="133"/>
                  </a:cubicBezTo>
                  <a:cubicBezTo>
                    <a:pt x="99" y="132"/>
                    <a:pt x="75" y="130"/>
                    <a:pt x="51" y="128"/>
                  </a:cubicBezTo>
                  <a:cubicBezTo>
                    <a:pt x="49" y="128"/>
                    <a:pt x="53" y="132"/>
                    <a:pt x="51" y="133"/>
                  </a:cubicBezTo>
                  <a:cubicBezTo>
                    <a:pt x="40" y="131"/>
                    <a:pt x="29" y="131"/>
                    <a:pt x="19" y="129"/>
                  </a:cubicBezTo>
                  <a:cubicBezTo>
                    <a:pt x="17" y="132"/>
                    <a:pt x="18" y="137"/>
                    <a:pt x="16" y="140"/>
                  </a:cubicBezTo>
                  <a:cubicBezTo>
                    <a:pt x="11" y="139"/>
                    <a:pt x="5" y="139"/>
                    <a:pt x="0" y="138"/>
                  </a:cubicBezTo>
                  <a:cubicBezTo>
                    <a:pt x="6" y="92"/>
                    <a:pt x="12" y="46"/>
                    <a:pt x="18" y="0"/>
                  </a:cubicBezTo>
                  <a:cubicBezTo>
                    <a:pt x="56" y="4"/>
                    <a:pt x="93" y="9"/>
                    <a:pt x="134" y="10"/>
                  </a:cubicBezTo>
                  <a:lnTo>
                    <a:pt x="132" y="24"/>
                  </a:lnTo>
                  <a:close/>
                </a:path>
              </a:pathLst>
            </a:custGeom>
            <a:solidFill>
              <a:schemeClr val="accent5">
                <a:lumMod val="60000"/>
                <a:lumOff val="40000"/>
                <a:alpha val="67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62" name="Freeform 597">
              <a:extLst>
                <a:ext uri="{FF2B5EF4-FFF2-40B4-BE49-F238E27FC236}">
                  <a16:creationId xmlns:a16="http://schemas.microsoft.com/office/drawing/2014/main" id="{F74E1BEE-8F8E-1683-427E-E789AFD08C14}"/>
                </a:ext>
              </a:extLst>
            </p:cNvPr>
            <p:cNvSpPr>
              <a:spLocks/>
            </p:cNvSpPr>
            <p:nvPr/>
          </p:nvSpPr>
          <p:spPr bwMode="auto">
            <a:xfrm>
              <a:off x="3766526" y="4663138"/>
              <a:ext cx="865248" cy="1013577"/>
            </a:xfrm>
            <a:custGeom>
              <a:avLst/>
              <a:gdLst>
                <a:gd name="T0" fmla="*/ 0 w 131"/>
                <a:gd name="T1" fmla="*/ 2147483647 h 153"/>
                <a:gd name="T2" fmla="*/ 2147483647 w 131"/>
                <a:gd name="T3" fmla="*/ 2147483647 h 153"/>
                <a:gd name="T4" fmla="*/ 2147483647 w 131"/>
                <a:gd name="T5" fmla="*/ 2147483647 h 153"/>
                <a:gd name="T6" fmla="*/ 2147483647 w 131"/>
                <a:gd name="T7" fmla="*/ 2147483647 h 153"/>
                <a:gd name="T8" fmla="*/ 2147483647 w 131"/>
                <a:gd name="T9" fmla="*/ 2147483647 h 153"/>
                <a:gd name="T10" fmla="*/ 2147483647 w 131"/>
                <a:gd name="T11" fmla="*/ 2147483647 h 153"/>
                <a:gd name="T12" fmla="*/ 2147483647 w 131"/>
                <a:gd name="T13" fmla="*/ 2147483647 h 153"/>
                <a:gd name="T14" fmla="*/ 2147483647 w 131"/>
                <a:gd name="T15" fmla="*/ 2147483647 h 153"/>
                <a:gd name="T16" fmla="*/ 2147483647 w 131"/>
                <a:gd name="T17" fmla="*/ 2147483647 h 153"/>
                <a:gd name="T18" fmla="*/ 2147483647 w 131"/>
                <a:gd name="T19" fmla="*/ 2147483647 h 153"/>
                <a:gd name="T20" fmla="*/ 2147483647 w 131"/>
                <a:gd name="T21" fmla="*/ 2147483647 h 153"/>
                <a:gd name="T22" fmla="*/ 2147483647 w 131"/>
                <a:gd name="T23" fmla="*/ 2147483647 h 153"/>
                <a:gd name="T24" fmla="*/ 2147483647 w 131"/>
                <a:gd name="T25" fmla="*/ 2147483647 h 153"/>
                <a:gd name="T26" fmla="*/ 2147483647 w 131"/>
                <a:gd name="T27" fmla="*/ 2147483647 h 153"/>
                <a:gd name="T28" fmla="*/ 2147483647 w 131"/>
                <a:gd name="T29" fmla="*/ 2147483647 h 153"/>
                <a:gd name="T30" fmla="*/ 2147483647 w 131"/>
                <a:gd name="T31" fmla="*/ 2147483647 h 153"/>
                <a:gd name="T32" fmla="*/ 2147483647 w 131"/>
                <a:gd name="T33" fmla="*/ 2147483647 h 153"/>
                <a:gd name="T34" fmla="*/ 2147483647 w 131"/>
                <a:gd name="T35" fmla="*/ 2147483647 h 153"/>
                <a:gd name="T36" fmla="*/ 2147483647 w 131"/>
                <a:gd name="T37" fmla="*/ 2147483647 h 153"/>
                <a:gd name="T38" fmla="*/ 2147483647 w 131"/>
                <a:gd name="T39" fmla="*/ 2147483647 h 153"/>
                <a:gd name="T40" fmla="*/ 2147483647 w 131"/>
                <a:gd name="T41" fmla="*/ 2147483647 h 153"/>
                <a:gd name="T42" fmla="*/ 2147483647 w 131"/>
                <a:gd name="T43" fmla="*/ 0 h 153"/>
                <a:gd name="T44" fmla="*/ 2147483647 w 131"/>
                <a:gd name="T45" fmla="*/ 2147483647 h 153"/>
                <a:gd name="T46" fmla="*/ 2147483647 w 131"/>
                <a:gd name="T47" fmla="*/ 2147483647 h 153"/>
                <a:gd name="T48" fmla="*/ 2147483647 w 131"/>
                <a:gd name="T49" fmla="*/ 2147483647 h 153"/>
                <a:gd name="T50" fmla="*/ 2147483647 w 131"/>
                <a:gd name="T51" fmla="*/ 2147483647 h 153"/>
                <a:gd name="T52" fmla="*/ 2147483647 w 131"/>
                <a:gd name="T53" fmla="*/ 2147483647 h 153"/>
                <a:gd name="T54" fmla="*/ 2147483647 w 131"/>
                <a:gd name="T55" fmla="*/ 2147483647 h 153"/>
                <a:gd name="T56" fmla="*/ 2147483647 w 131"/>
                <a:gd name="T57" fmla="*/ 2147483647 h 153"/>
                <a:gd name="T58" fmla="*/ 2147483647 w 131"/>
                <a:gd name="T59" fmla="*/ 2147483647 h 153"/>
                <a:gd name="T60" fmla="*/ 2147483647 w 131"/>
                <a:gd name="T61" fmla="*/ 2147483647 h 153"/>
                <a:gd name="T62" fmla="*/ 2147483647 w 131"/>
                <a:gd name="T63" fmla="*/ 2147483647 h 153"/>
                <a:gd name="T64" fmla="*/ 2147483647 w 131"/>
                <a:gd name="T65" fmla="*/ 2147483647 h 153"/>
                <a:gd name="T66" fmla="*/ 2147483647 w 131"/>
                <a:gd name="T67" fmla="*/ 2147483647 h 153"/>
                <a:gd name="T68" fmla="*/ 2147483647 w 131"/>
                <a:gd name="T69" fmla="*/ 2147483647 h 153"/>
                <a:gd name="T70" fmla="*/ 2147483647 w 131"/>
                <a:gd name="T71" fmla="*/ 2147483647 h 153"/>
                <a:gd name="T72" fmla="*/ 2147483647 w 131"/>
                <a:gd name="T73" fmla="*/ 2147483647 h 153"/>
                <a:gd name="T74" fmla="*/ 2147483647 w 131"/>
                <a:gd name="T75" fmla="*/ 2147483647 h 153"/>
                <a:gd name="T76" fmla="*/ 2147483647 w 131"/>
                <a:gd name="T77" fmla="*/ 2147483647 h 153"/>
                <a:gd name="T78" fmla="*/ 2147483647 w 131"/>
                <a:gd name="T79" fmla="*/ 2147483647 h 153"/>
                <a:gd name="T80" fmla="*/ 2147483647 w 131"/>
                <a:gd name="T81" fmla="*/ 2147483647 h 153"/>
                <a:gd name="T82" fmla="*/ 2147483647 w 131"/>
                <a:gd name="T83" fmla="*/ 2147483647 h 153"/>
                <a:gd name="T84" fmla="*/ 2147483647 w 131"/>
                <a:gd name="T85" fmla="*/ 2147483647 h 153"/>
                <a:gd name="T86" fmla="*/ 2147483647 w 131"/>
                <a:gd name="T87" fmla="*/ 2147483647 h 153"/>
                <a:gd name="T88" fmla="*/ 2147483647 w 131"/>
                <a:gd name="T89" fmla="*/ 2147483647 h 153"/>
                <a:gd name="T90" fmla="*/ 2147483647 w 131"/>
                <a:gd name="T91" fmla="*/ 2147483647 h 153"/>
                <a:gd name="T92" fmla="*/ 2147483647 w 131"/>
                <a:gd name="T93" fmla="*/ 2147483647 h 153"/>
                <a:gd name="T94" fmla="*/ 2147483647 w 131"/>
                <a:gd name="T95" fmla="*/ 2147483647 h 153"/>
                <a:gd name="T96" fmla="*/ 0 w 131"/>
                <a:gd name="T97" fmla="*/ 2147483647 h 1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53"/>
                <a:gd name="T149" fmla="*/ 131 w 131"/>
                <a:gd name="T150" fmla="*/ 153 h 1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53">
                  <a:moveTo>
                    <a:pt x="0" y="106"/>
                  </a:moveTo>
                  <a:cubicBezTo>
                    <a:pt x="1" y="104"/>
                    <a:pt x="3" y="105"/>
                    <a:pt x="3" y="102"/>
                  </a:cubicBezTo>
                  <a:cubicBezTo>
                    <a:pt x="3" y="102"/>
                    <a:pt x="6" y="103"/>
                    <a:pt x="7" y="102"/>
                  </a:cubicBezTo>
                  <a:cubicBezTo>
                    <a:pt x="7" y="102"/>
                    <a:pt x="8" y="99"/>
                    <a:pt x="9" y="102"/>
                  </a:cubicBezTo>
                  <a:cubicBezTo>
                    <a:pt x="10" y="102"/>
                    <a:pt x="9" y="98"/>
                    <a:pt x="9" y="98"/>
                  </a:cubicBezTo>
                  <a:cubicBezTo>
                    <a:pt x="10" y="98"/>
                    <a:pt x="12" y="99"/>
                    <a:pt x="12" y="99"/>
                  </a:cubicBezTo>
                  <a:cubicBezTo>
                    <a:pt x="11" y="98"/>
                    <a:pt x="9" y="96"/>
                    <a:pt x="9" y="96"/>
                  </a:cubicBezTo>
                  <a:cubicBezTo>
                    <a:pt x="8" y="95"/>
                    <a:pt x="7" y="94"/>
                    <a:pt x="6" y="93"/>
                  </a:cubicBezTo>
                  <a:cubicBezTo>
                    <a:pt x="7" y="90"/>
                    <a:pt x="6" y="88"/>
                    <a:pt x="6" y="86"/>
                  </a:cubicBezTo>
                  <a:cubicBezTo>
                    <a:pt x="7" y="84"/>
                    <a:pt x="10" y="87"/>
                    <a:pt x="10" y="87"/>
                  </a:cubicBezTo>
                  <a:cubicBezTo>
                    <a:pt x="10" y="86"/>
                    <a:pt x="9" y="85"/>
                    <a:pt x="9" y="85"/>
                  </a:cubicBezTo>
                  <a:cubicBezTo>
                    <a:pt x="8" y="84"/>
                    <a:pt x="12" y="80"/>
                    <a:pt x="12" y="78"/>
                  </a:cubicBezTo>
                  <a:cubicBezTo>
                    <a:pt x="13" y="76"/>
                    <a:pt x="12" y="74"/>
                    <a:pt x="13" y="72"/>
                  </a:cubicBezTo>
                  <a:cubicBezTo>
                    <a:pt x="16" y="68"/>
                    <a:pt x="19" y="70"/>
                    <a:pt x="22" y="65"/>
                  </a:cubicBezTo>
                  <a:cubicBezTo>
                    <a:pt x="22" y="63"/>
                    <a:pt x="20" y="62"/>
                    <a:pt x="18" y="61"/>
                  </a:cubicBezTo>
                  <a:cubicBezTo>
                    <a:pt x="18" y="53"/>
                    <a:pt x="12" y="47"/>
                    <a:pt x="17" y="42"/>
                  </a:cubicBezTo>
                  <a:cubicBezTo>
                    <a:pt x="17" y="34"/>
                    <a:pt x="18" y="25"/>
                    <a:pt x="18" y="20"/>
                  </a:cubicBezTo>
                  <a:cubicBezTo>
                    <a:pt x="22" y="18"/>
                    <a:pt x="21" y="20"/>
                    <a:pt x="25" y="20"/>
                  </a:cubicBezTo>
                  <a:cubicBezTo>
                    <a:pt x="26" y="21"/>
                    <a:pt x="25" y="24"/>
                    <a:pt x="27" y="23"/>
                  </a:cubicBezTo>
                  <a:cubicBezTo>
                    <a:pt x="29" y="25"/>
                    <a:pt x="30" y="22"/>
                    <a:pt x="31" y="20"/>
                  </a:cubicBezTo>
                  <a:cubicBezTo>
                    <a:pt x="32" y="19"/>
                    <a:pt x="32" y="18"/>
                    <a:pt x="33" y="14"/>
                  </a:cubicBezTo>
                  <a:cubicBezTo>
                    <a:pt x="34" y="11"/>
                    <a:pt x="35" y="4"/>
                    <a:pt x="35" y="0"/>
                  </a:cubicBezTo>
                  <a:cubicBezTo>
                    <a:pt x="46" y="2"/>
                    <a:pt x="56" y="4"/>
                    <a:pt x="67" y="6"/>
                  </a:cubicBezTo>
                  <a:cubicBezTo>
                    <a:pt x="68" y="6"/>
                    <a:pt x="69" y="6"/>
                    <a:pt x="70" y="6"/>
                  </a:cubicBezTo>
                  <a:cubicBezTo>
                    <a:pt x="88" y="9"/>
                    <a:pt x="110" y="12"/>
                    <a:pt x="131" y="15"/>
                  </a:cubicBezTo>
                  <a:cubicBezTo>
                    <a:pt x="124" y="61"/>
                    <a:pt x="119" y="108"/>
                    <a:pt x="113" y="153"/>
                  </a:cubicBezTo>
                  <a:cubicBezTo>
                    <a:pt x="99" y="152"/>
                    <a:pt x="86" y="149"/>
                    <a:pt x="72" y="148"/>
                  </a:cubicBezTo>
                  <a:cubicBezTo>
                    <a:pt x="71" y="147"/>
                    <a:pt x="71" y="146"/>
                    <a:pt x="72" y="146"/>
                  </a:cubicBezTo>
                  <a:cubicBezTo>
                    <a:pt x="71" y="146"/>
                    <a:pt x="65" y="146"/>
                    <a:pt x="67" y="143"/>
                  </a:cubicBezTo>
                  <a:cubicBezTo>
                    <a:pt x="65" y="144"/>
                    <a:pt x="63" y="142"/>
                    <a:pt x="61" y="141"/>
                  </a:cubicBezTo>
                  <a:cubicBezTo>
                    <a:pt x="60" y="140"/>
                    <a:pt x="57" y="139"/>
                    <a:pt x="56" y="139"/>
                  </a:cubicBezTo>
                  <a:cubicBezTo>
                    <a:pt x="56" y="139"/>
                    <a:pt x="57" y="138"/>
                    <a:pt x="57" y="137"/>
                  </a:cubicBezTo>
                  <a:cubicBezTo>
                    <a:pt x="56" y="137"/>
                    <a:pt x="56" y="138"/>
                    <a:pt x="56" y="138"/>
                  </a:cubicBezTo>
                  <a:cubicBezTo>
                    <a:pt x="55" y="138"/>
                    <a:pt x="56" y="137"/>
                    <a:pt x="56" y="137"/>
                  </a:cubicBezTo>
                  <a:cubicBezTo>
                    <a:pt x="52" y="136"/>
                    <a:pt x="48" y="134"/>
                    <a:pt x="45" y="132"/>
                  </a:cubicBezTo>
                  <a:cubicBezTo>
                    <a:pt x="42" y="131"/>
                    <a:pt x="40" y="129"/>
                    <a:pt x="38" y="127"/>
                  </a:cubicBezTo>
                  <a:cubicBezTo>
                    <a:pt x="37" y="126"/>
                    <a:pt x="36" y="127"/>
                    <a:pt x="36" y="126"/>
                  </a:cubicBezTo>
                  <a:cubicBezTo>
                    <a:pt x="36" y="126"/>
                    <a:pt x="37" y="126"/>
                    <a:pt x="37" y="125"/>
                  </a:cubicBezTo>
                  <a:cubicBezTo>
                    <a:pt x="37" y="125"/>
                    <a:pt x="34" y="127"/>
                    <a:pt x="33" y="125"/>
                  </a:cubicBezTo>
                  <a:cubicBezTo>
                    <a:pt x="33" y="125"/>
                    <a:pt x="34" y="124"/>
                    <a:pt x="34" y="124"/>
                  </a:cubicBezTo>
                  <a:cubicBezTo>
                    <a:pt x="33" y="124"/>
                    <a:pt x="32" y="125"/>
                    <a:pt x="30" y="124"/>
                  </a:cubicBezTo>
                  <a:cubicBezTo>
                    <a:pt x="29" y="123"/>
                    <a:pt x="28" y="122"/>
                    <a:pt x="26" y="121"/>
                  </a:cubicBezTo>
                  <a:cubicBezTo>
                    <a:pt x="26" y="120"/>
                    <a:pt x="25" y="121"/>
                    <a:pt x="24" y="120"/>
                  </a:cubicBezTo>
                  <a:cubicBezTo>
                    <a:pt x="22" y="119"/>
                    <a:pt x="17" y="116"/>
                    <a:pt x="15" y="114"/>
                  </a:cubicBezTo>
                  <a:cubicBezTo>
                    <a:pt x="14" y="114"/>
                    <a:pt x="13" y="114"/>
                    <a:pt x="13" y="113"/>
                  </a:cubicBezTo>
                  <a:cubicBezTo>
                    <a:pt x="13" y="114"/>
                    <a:pt x="14" y="113"/>
                    <a:pt x="14" y="113"/>
                  </a:cubicBezTo>
                  <a:cubicBezTo>
                    <a:pt x="13" y="112"/>
                    <a:pt x="13" y="113"/>
                    <a:pt x="13" y="113"/>
                  </a:cubicBezTo>
                  <a:cubicBezTo>
                    <a:pt x="12" y="114"/>
                    <a:pt x="8" y="110"/>
                    <a:pt x="7" y="110"/>
                  </a:cubicBezTo>
                  <a:cubicBezTo>
                    <a:pt x="5" y="109"/>
                    <a:pt x="2" y="108"/>
                    <a:pt x="0" y="106"/>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63" name="Freeform 598">
              <a:extLst>
                <a:ext uri="{FF2B5EF4-FFF2-40B4-BE49-F238E27FC236}">
                  <a16:creationId xmlns:a16="http://schemas.microsoft.com/office/drawing/2014/main" id="{B19EAE3A-036A-0A23-671C-66620D0A626D}"/>
                </a:ext>
              </a:extLst>
            </p:cNvPr>
            <p:cNvSpPr>
              <a:spLocks/>
            </p:cNvSpPr>
            <p:nvPr/>
          </p:nvSpPr>
          <p:spPr bwMode="auto">
            <a:xfrm>
              <a:off x="3323095" y="3712914"/>
              <a:ext cx="812716" cy="1248430"/>
            </a:xfrm>
            <a:custGeom>
              <a:avLst/>
              <a:gdLst>
                <a:gd name="T0" fmla="*/ 2147483647 w 123"/>
                <a:gd name="T1" fmla="*/ 2147483647 h 189"/>
                <a:gd name="T2" fmla="*/ 2147483647 w 123"/>
                <a:gd name="T3" fmla="*/ 2147483647 h 189"/>
                <a:gd name="T4" fmla="*/ 2147483647 w 123"/>
                <a:gd name="T5" fmla="*/ 2147483647 h 189"/>
                <a:gd name="T6" fmla="*/ 2147483647 w 123"/>
                <a:gd name="T7" fmla="*/ 2147483647 h 189"/>
                <a:gd name="T8" fmla="*/ 2147483647 w 123"/>
                <a:gd name="T9" fmla="*/ 2147483647 h 189"/>
                <a:gd name="T10" fmla="*/ 2147483647 w 123"/>
                <a:gd name="T11" fmla="*/ 2147483647 h 189"/>
                <a:gd name="T12" fmla="*/ 2147483647 w 123"/>
                <a:gd name="T13" fmla="*/ 2147483647 h 189"/>
                <a:gd name="T14" fmla="*/ 2147483647 w 123"/>
                <a:gd name="T15" fmla="*/ 2147483647 h 189"/>
                <a:gd name="T16" fmla="*/ 2147483647 w 123"/>
                <a:gd name="T17" fmla="*/ 2147483647 h 189"/>
                <a:gd name="T18" fmla="*/ 2147483647 w 123"/>
                <a:gd name="T19" fmla="*/ 2147483647 h 189"/>
                <a:gd name="T20" fmla="*/ 2147483647 w 123"/>
                <a:gd name="T21" fmla="*/ 2147483647 h 189"/>
                <a:gd name="T22" fmla="*/ 2147483647 w 123"/>
                <a:gd name="T23" fmla="*/ 2147483647 h 189"/>
                <a:gd name="T24" fmla="*/ 2147483647 w 123"/>
                <a:gd name="T25" fmla="*/ 2147483647 h 189"/>
                <a:gd name="T26" fmla="*/ 2147483647 w 123"/>
                <a:gd name="T27" fmla="*/ 2147483647 h 189"/>
                <a:gd name="T28" fmla="*/ 2147483647 w 123"/>
                <a:gd name="T29" fmla="*/ 2147483647 h 189"/>
                <a:gd name="T30" fmla="*/ 2147483647 w 123"/>
                <a:gd name="T31" fmla="*/ 2147483647 h 189"/>
                <a:gd name="T32" fmla="*/ 2147483647 w 123"/>
                <a:gd name="T33" fmla="*/ 2147483647 h 189"/>
                <a:gd name="T34" fmla="*/ 2147483647 w 123"/>
                <a:gd name="T35" fmla="*/ 2147483647 h 189"/>
                <a:gd name="T36" fmla="*/ 2147483647 w 123"/>
                <a:gd name="T37" fmla="*/ 2147483647 h 189"/>
                <a:gd name="T38" fmla="*/ 2147483647 w 123"/>
                <a:gd name="T39" fmla="*/ 0 h 189"/>
                <a:gd name="T40" fmla="*/ 2147483647 w 123"/>
                <a:gd name="T41" fmla="*/ 2147483647 h 189"/>
                <a:gd name="T42" fmla="*/ 2147483647 w 123"/>
                <a:gd name="T43" fmla="*/ 2147483647 h 189"/>
                <a:gd name="T44" fmla="*/ 2147483647 w 123"/>
                <a:gd name="T45" fmla="*/ 2147483647 h 189"/>
                <a:gd name="T46" fmla="*/ 2147483647 w 123"/>
                <a:gd name="T47" fmla="*/ 2147483647 h 189"/>
                <a:gd name="T48" fmla="*/ 2147483647 w 123"/>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189"/>
                <a:gd name="T77" fmla="*/ 123 w 123"/>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189">
                  <a:moveTo>
                    <a:pt x="96" y="167"/>
                  </a:moveTo>
                  <a:cubicBezTo>
                    <a:pt x="93" y="167"/>
                    <a:pt x="94" y="163"/>
                    <a:pt x="91" y="163"/>
                  </a:cubicBezTo>
                  <a:cubicBezTo>
                    <a:pt x="89" y="163"/>
                    <a:pt x="87" y="161"/>
                    <a:pt x="85" y="163"/>
                  </a:cubicBezTo>
                  <a:cubicBezTo>
                    <a:pt x="83" y="163"/>
                    <a:pt x="84" y="165"/>
                    <a:pt x="84" y="167"/>
                  </a:cubicBezTo>
                  <a:cubicBezTo>
                    <a:pt x="84" y="168"/>
                    <a:pt x="84" y="168"/>
                    <a:pt x="84" y="169"/>
                  </a:cubicBezTo>
                  <a:cubicBezTo>
                    <a:pt x="84" y="172"/>
                    <a:pt x="83" y="175"/>
                    <a:pt x="83" y="178"/>
                  </a:cubicBezTo>
                  <a:cubicBezTo>
                    <a:pt x="83" y="180"/>
                    <a:pt x="84" y="182"/>
                    <a:pt x="84" y="184"/>
                  </a:cubicBezTo>
                  <a:cubicBezTo>
                    <a:pt x="83" y="186"/>
                    <a:pt x="80" y="187"/>
                    <a:pt x="82" y="189"/>
                  </a:cubicBezTo>
                  <a:cubicBezTo>
                    <a:pt x="66" y="167"/>
                    <a:pt x="48" y="140"/>
                    <a:pt x="31" y="115"/>
                  </a:cubicBezTo>
                  <a:cubicBezTo>
                    <a:pt x="28" y="111"/>
                    <a:pt x="25" y="107"/>
                    <a:pt x="22" y="102"/>
                  </a:cubicBezTo>
                  <a:cubicBezTo>
                    <a:pt x="21" y="101"/>
                    <a:pt x="20" y="99"/>
                    <a:pt x="18" y="96"/>
                  </a:cubicBezTo>
                  <a:cubicBezTo>
                    <a:pt x="18" y="96"/>
                    <a:pt x="17" y="95"/>
                    <a:pt x="17" y="95"/>
                  </a:cubicBezTo>
                  <a:cubicBezTo>
                    <a:pt x="16" y="94"/>
                    <a:pt x="16" y="93"/>
                    <a:pt x="16" y="93"/>
                  </a:cubicBezTo>
                  <a:cubicBezTo>
                    <a:pt x="15" y="92"/>
                    <a:pt x="14" y="91"/>
                    <a:pt x="13" y="90"/>
                  </a:cubicBezTo>
                  <a:cubicBezTo>
                    <a:pt x="12" y="89"/>
                    <a:pt x="13" y="88"/>
                    <a:pt x="12" y="88"/>
                  </a:cubicBezTo>
                  <a:cubicBezTo>
                    <a:pt x="11" y="85"/>
                    <a:pt x="8" y="82"/>
                    <a:pt x="5" y="79"/>
                  </a:cubicBezTo>
                  <a:cubicBezTo>
                    <a:pt x="2" y="73"/>
                    <a:pt x="0" y="72"/>
                    <a:pt x="2" y="66"/>
                  </a:cubicBezTo>
                  <a:cubicBezTo>
                    <a:pt x="2" y="65"/>
                    <a:pt x="3" y="63"/>
                    <a:pt x="3" y="62"/>
                  </a:cubicBezTo>
                  <a:cubicBezTo>
                    <a:pt x="4" y="59"/>
                    <a:pt x="4" y="55"/>
                    <a:pt x="5" y="52"/>
                  </a:cubicBezTo>
                  <a:cubicBezTo>
                    <a:pt x="9" y="35"/>
                    <a:pt x="14" y="17"/>
                    <a:pt x="18" y="0"/>
                  </a:cubicBezTo>
                  <a:cubicBezTo>
                    <a:pt x="52" y="8"/>
                    <a:pt x="88" y="15"/>
                    <a:pt x="123" y="22"/>
                  </a:cubicBezTo>
                  <a:cubicBezTo>
                    <a:pt x="118" y="51"/>
                    <a:pt x="113" y="83"/>
                    <a:pt x="107" y="112"/>
                  </a:cubicBezTo>
                  <a:cubicBezTo>
                    <a:pt x="105" y="121"/>
                    <a:pt x="104" y="131"/>
                    <a:pt x="102" y="140"/>
                  </a:cubicBezTo>
                  <a:cubicBezTo>
                    <a:pt x="102" y="145"/>
                    <a:pt x="100" y="149"/>
                    <a:pt x="99" y="154"/>
                  </a:cubicBezTo>
                  <a:cubicBezTo>
                    <a:pt x="99" y="158"/>
                    <a:pt x="99" y="163"/>
                    <a:pt x="96" y="167"/>
                  </a:cubicBezTo>
                  <a:close/>
                </a:path>
              </a:pathLst>
            </a:custGeom>
            <a:solidFill>
              <a:srgbClr val="92D05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64" name="Freeform 599">
              <a:extLst>
                <a:ext uri="{FF2B5EF4-FFF2-40B4-BE49-F238E27FC236}">
                  <a16:creationId xmlns:a16="http://schemas.microsoft.com/office/drawing/2014/main" id="{7D7BB5A5-93FE-A05D-DAC3-2BF1CB855E28}"/>
                </a:ext>
              </a:extLst>
            </p:cNvPr>
            <p:cNvSpPr>
              <a:spLocks/>
            </p:cNvSpPr>
            <p:nvPr/>
          </p:nvSpPr>
          <p:spPr bwMode="auto">
            <a:xfrm>
              <a:off x="3996750" y="3858151"/>
              <a:ext cx="715375" cy="899241"/>
            </a:xfrm>
            <a:custGeom>
              <a:avLst/>
              <a:gdLst>
                <a:gd name="T0" fmla="*/ 2147483647 w 108"/>
                <a:gd name="T1" fmla="*/ 0 h 136"/>
                <a:gd name="T2" fmla="*/ 2147483647 w 108"/>
                <a:gd name="T3" fmla="*/ 2147483647 h 136"/>
                <a:gd name="T4" fmla="*/ 2147483647 w 108"/>
                <a:gd name="T5" fmla="*/ 2147483647 h 136"/>
                <a:gd name="T6" fmla="*/ 2147483647 w 108"/>
                <a:gd name="T7" fmla="*/ 2147483647 h 136"/>
                <a:gd name="T8" fmla="*/ 2147483647 w 108"/>
                <a:gd name="T9" fmla="*/ 2147483647 h 136"/>
                <a:gd name="T10" fmla="*/ 0 w 108"/>
                <a:gd name="T11" fmla="*/ 2147483647 h 136"/>
                <a:gd name="T12" fmla="*/ 2147483647 w 108"/>
                <a:gd name="T13" fmla="*/ 0 h 136"/>
                <a:gd name="T14" fmla="*/ 0 60000 65536"/>
                <a:gd name="T15" fmla="*/ 0 60000 65536"/>
                <a:gd name="T16" fmla="*/ 0 60000 65536"/>
                <a:gd name="T17" fmla="*/ 0 60000 65536"/>
                <a:gd name="T18" fmla="*/ 0 60000 65536"/>
                <a:gd name="T19" fmla="*/ 0 60000 65536"/>
                <a:gd name="T20" fmla="*/ 0 60000 65536"/>
                <a:gd name="T21" fmla="*/ 0 w 108"/>
                <a:gd name="T22" fmla="*/ 0 h 136"/>
                <a:gd name="T23" fmla="*/ 108 w 10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36">
                  <a:moveTo>
                    <a:pt x="22" y="0"/>
                  </a:moveTo>
                  <a:cubicBezTo>
                    <a:pt x="40" y="3"/>
                    <a:pt x="56" y="6"/>
                    <a:pt x="75" y="8"/>
                  </a:cubicBezTo>
                  <a:cubicBezTo>
                    <a:pt x="74" y="17"/>
                    <a:pt x="73" y="25"/>
                    <a:pt x="71" y="33"/>
                  </a:cubicBezTo>
                  <a:cubicBezTo>
                    <a:pt x="84" y="34"/>
                    <a:pt x="96" y="37"/>
                    <a:pt x="108" y="38"/>
                  </a:cubicBezTo>
                  <a:cubicBezTo>
                    <a:pt x="104" y="70"/>
                    <a:pt x="100" y="103"/>
                    <a:pt x="96" y="136"/>
                  </a:cubicBezTo>
                  <a:cubicBezTo>
                    <a:pt x="63" y="132"/>
                    <a:pt x="32" y="127"/>
                    <a:pt x="0" y="121"/>
                  </a:cubicBezTo>
                  <a:cubicBezTo>
                    <a:pt x="8" y="81"/>
                    <a:pt x="15" y="41"/>
                    <a:pt x="22" y="0"/>
                  </a:cubicBezTo>
                  <a:close/>
                </a:path>
              </a:pathLst>
            </a:custGeom>
            <a:solidFill>
              <a:srgbClr val="92D05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65" name="Freeform 600">
              <a:extLst>
                <a:ext uri="{FF2B5EF4-FFF2-40B4-BE49-F238E27FC236}">
                  <a16:creationId xmlns:a16="http://schemas.microsoft.com/office/drawing/2014/main" id="{071C77FB-D77E-8105-6853-10C7235C0F63}"/>
                </a:ext>
              </a:extLst>
            </p:cNvPr>
            <p:cNvSpPr>
              <a:spLocks/>
            </p:cNvSpPr>
            <p:nvPr/>
          </p:nvSpPr>
          <p:spPr bwMode="auto">
            <a:xfrm>
              <a:off x="3798979" y="2680801"/>
              <a:ext cx="754002" cy="1228344"/>
            </a:xfrm>
            <a:custGeom>
              <a:avLst/>
              <a:gdLst>
                <a:gd name="T0" fmla="*/ 0 w 114"/>
                <a:gd name="T1" fmla="*/ 2147483647 h 186"/>
                <a:gd name="T2" fmla="*/ 2147483647 w 114"/>
                <a:gd name="T3" fmla="*/ 2147483647 h 186"/>
                <a:gd name="T4" fmla="*/ 2147483647 w 114"/>
                <a:gd name="T5" fmla="*/ 2147483647 h 186"/>
                <a:gd name="T6" fmla="*/ 2147483647 w 114"/>
                <a:gd name="T7" fmla="*/ 2147483647 h 186"/>
                <a:gd name="T8" fmla="*/ 2147483647 w 114"/>
                <a:gd name="T9" fmla="*/ 2147483647 h 186"/>
                <a:gd name="T10" fmla="*/ 2147483647 w 114"/>
                <a:gd name="T11" fmla="*/ 2147483647 h 186"/>
                <a:gd name="T12" fmla="*/ 2147483647 w 114"/>
                <a:gd name="T13" fmla="*/ 2147483647 h 186"/>
                <a:gd name="T14" fmla="*/ 2147483647 w 114"/>
                <a:gd name="T15" fmla="*/ 2147483647 h 186"/>
                <a:gd name="T16" fmla="*/ 2147483647 w 114"/>
                <a:gd name="T17" fmla="*/ 2147483647 h 186"/>
                <a:gd name="T18" fmla="*/ 2147483647 w 114"/>
                <a:gd name="T19" fmla="*/ 2147483647 h 186"/>
                <a:gd name="T20" fmla="*/ 2147483647 w 114"/>
                <a:gd name="T21" fmla="*/ 2147483647 h 186"/>
                <a:gd name="T22" fmla="*/ 2147483647 w 114"/>
                <a:gd name="T23" fmla="*/ 2147483647 h 186"/>
                <a:gd name="T24" fmla="*/ 2147483647 w 114"/>
                <a:gd name="T25" fmla="*/ 2147483647 h 186"/>
                <a:gd name="T26" fmla="*/ 2147483647 w 114"/>
                <a:gd name="T27" fmla="*/ 2147483647 h 186"/>
                <a:gd name="T28" fmla="*/ 2147483647 w 114"/>
                <a:gd name="T29" fmla="*/ 2147483647 h 186"/>
                <a:gd name="T30" fmla="*/ 2147483647 w 114"/>
                <a:gd name="T31" fmla="*/ 2147483647 h 186"/>
                <a:gd name="T32" fmla="*/ 2147483647 w 114"/>
                <a:gd name="T33" fmla="*/ 2147483647 h 186"/>
                <a:gd name="T34" fmla="*/ 2147483647 w 114"/>
                <a:gd name="T35" fmla="*/ 2147483647 h 186"/>
                <a:gd name="T36" fmla="*/ 2147483647 w 114"/>
                <a:gd name="T37" fmla="*/ 2147483647 h 186"/>
                <a:gd name="T38" fmla="*/ 2147483647 w 114"/>
                <a:gd name="T39" fmla="*/ 2147483647 h 186"/>
                <a:gd name="T40" fmla="*/ 2147483647 w 114"/>
                <a:gd name="T41" fmla="*/ 2147483647 h 186"/>
                <a:gd name="T42" fmla="*/ 2147483647 w 114"/>
                <a:gd name="T43" fmla="*/ 0 h 186"/>
                <a:gd name="T44" fmla="*/ 2147483647 w 114"/>
                <a:gd name="T45" fmla="*/ 2147483647 h 186"/>
                <a:gd name="T46" fmla="*/ 2147483647 w 114"/>
                <a:gd name="T47" fmla="*/ 2147483647 h 186"/>
                <a:gd name="T48" fmla="*/ 2147483647 w 114"/>
                <a:gd name="T49" fmla="*/ 2147483647 h 186"/>
                <a:gd name="T50" fmla="*/ 2147483647 w 114"/>
                <a:gd name="T51" fmla="*/ 2147483647 h 186"/>
                <a:gd name="T52" fmla="*/ 2147483647 w 114"/>
                <a:gd name="T53" fmla="*/ 2147483647 h 186"/>
                <a:gd name="T54" fmla="*/ 2147483647 w 114"/>
                <a:gd name="T55" fmla="*/ 2147483647 h 186"/>
                <a:gd name="T56" fmla="*/ 2147483647 w 114"/>
                <a:gd name="T57" fmla="*/ 2147483647 h 186"/>
                <a:gd name="T58" fmla="*/ 2147483647 w 114"/>
                <a:gd name="T59" fmla="*/ 2147483647 h 186"/>
                <a:gd name="T60" fmla="*/ 2147483647 w 114"/>
                <a:gd name="T61" fmla="*/ 2147483647 h 186"/>
                <a:gd name="T62" fmla="*/ 2147483647 w 114"/>
                <a:gd name="T63" fmla="*/ 2147483647 h 186"/>
                <a:gd name="T64" fmla="*/ 2147483647 w 114"/>
                <a:gd name="T65" fmla="*/ 2147483647 h 186"/>
                <a:gd name="T66" fmla="*/ 2147483647 w 114"/>
                <a:gd name="T67" fmla="*/ 2147483647 h 186"/>
                <a:gd name="T68" fmla="*/ 2147483647 w 114"/>
                <a:gd name="T69" fmla="*/ 2147483647 h 186"/>
                <a:gd name="T70" fmla="*/ 2147483647 w 114"/>
                <a:gd name="T71" fmla="*/ 2147483647 h 186"/>
                <a:gd name="T72" fmla="*/ 2147483647 w 114"/>
                <a:gd name="T73" fmla="*/ 2147483647 h 186"/>
                <a:gd name="T74" fmla="*/ 2147483647 w 114"/>
                <a:gd name="T75" fmla="*/ 2147483647 h 186"/>
                <a:gd name="T76" fmla="*/ 2147483647 w 114"/>
                <a:gd name="T77" fmla="*/ 2147483647 h 186"/>
                <a:gd name="T78" fmla="*/ 2147483647 w 114"/>
                <a:gd name="T79" fmla="*/ 2147483647 h 186"/>
                <a:gd name="T80" fmla="*/ 2147483647 w 114"/>
                <a:gd name="T81" fmla="*/ 2147483647 h 186"/>
                <a:gd name="T82" fmla="*/ 2147483647 w 114"/>
                <a:gd name="T83" fmla="*/ 2147483647 h 186"/>
                <a:gd name="T84" fmla="*/ 2147483647 w 114"/>
                <a:gd name="T85" fmla="*/ 2147483647 h 186"/>
                <a:gd name="T86" fmla="*/ 2147483647 w 114"/>
                <a:gd name="T87" fmla="*/ 2147483647 h 186"/>
                <a:gd name="T88" fmla="*/ 2147483647 w 114"/>
                <a:gd name="T89" fmla="*/ 2147483647 h 186"/>
                <a:gd name="T90" fmla="*/ 2147483647 w 114"/>
                <a:gd name="T91" fmla="*/ 2147483647 h 186"/>
                <a:gd name="T92" fmla="*/ 2147483647 w 114"/>
                <a:gd name="T93" fmla="*/ 2147483647 h 186"/>
                <a:gd name="T94" fmla="*/ 2147483647 w 114"/>
                <a:gd name="T95" fmla="*/ 2147483647 h 186"/>
                <a:gd name="T96" fmla="*/ 2147483647 w 114"/>
                <a:gd name="T97" fmla="*/ 2147483647 h 186"/>
                <a:gd name="T98" fmla="*/ 2147483647 w 114"/>
                <a:gd name="T99" fmla="*/ 2147483647 h 186"/>
                <a:gd name="T100" fmla="*/ 2147483647 w 114"/>
                <a:gd name="T101" fmla="*/ 2147483647 h 186"/>
                <a:gd name="T102" fmla="*/ 2147483647 w 114"/>
                <a:gd name="T103" fmla="*/ 2147483647 h 186"/>
                <a:gd name="T104" fmla="*/ 0 w 114"/>
                <a:gd name="T105" fmla="*/ 2147483647 h 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
                <a:gd name="T160" fmla="*/ 0 h 186"/>
                <a:gd name="T161" fmla="*/ 114 w 114"/>
                <a:gd name="T162" fmla="*/ 186 h 1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 h="186">
                  <a:moveTo>
                    <a:pt x="0" y="167"/>
                  </a:moveTo>
                  <a:cubicBezTo>
                    <a:pt x="1" y="159"/>
                    <a:pt x="3" y="154"/>
                    <a:pt x="4" y="147"/>
                  </a:cubicBezTo>
                  <a:cubicBezTo>
                    <a:pt x="6" y="140"/>
                    <a:pt x="7" y="133"/>
                    <a:pt x="8" y="126"/>
                  </a:cubicBezTo>
                  <a:cubicBezTo>
                    <a:pt x="9" y="124"/>
                    <a:pt x="10" y="122"/>
                    <a:pt x="11" y="120"/>
                  </a:cubicBezTo>
                  <a:cubicBezTo>
                    <a:pt x="12" y="118"/>
                    <a:pt x="12" y="116"/>
                    <a:pt x="12" y="114"/>
                  </a:cubicBezTo>
                  <a:cubicBezTo>
                    <a:pt x="11" y="112"/>
                    <a:pt x="9" y="113"/>
                    <a:pt x="9" y="110"/>
                  </a:cubicBezTo>
                  <a:cubicBezTo>
                    <a:pt x="9" y="103"/>
                    <a:pt x="14" y="102"/>
                    <a:pt x="18" y="98"/>
                  </a:cubicBezTo>
                  <a:cubicBezTo>
                    <a:pt x="16" y="96"/>
                    <a:pt x="18" y="95"/>
                    <a:pt x="19" y="93"/>
                  </a:cubicBezTo>
                  <a:cubicBezTo>
                    <a:pt x="20" y="92"/>
                    <a:pt x="21" y="89"/>
                    <a:pt x="22" y="87"/>
                  </a:cubicBezTo>
                  <a:cubicBezTo>
                    <a:pt x="24" y="84"/>
                    <a:pt x="27" y="83"/>
                    <a:pt x="27" y="80"/>
                  </a:cubicBezTo>
                  <a:cubicBezTo>
                    <a:pt x="27" y="78"/>
                    <a:pt x="25" y="77"/>
                    <a:pt x="24" y="75"/>
                  </a:cubicBezTo>
                  <a:cubicBezTo>
                    <a:pt x="23" y="74"/>
                    <a:pt x="22" y="73"/>
                    <a:pt x="21" y="71"/>
                  </a:cubicBezTo>
                  <a:cubicBezTo>
                    <a:pt x="22" y="70"/>
                    <a:pt x="22" y="70"/>
                    <a:pt x="22" y="70"/>
                  </a:cubicBezTo>
                  <a:cubicBezTo>
                    <a:pt x="21" y="68"/>
                    <a:pt x="22" y="68"/>
                    <a:pt x="22" y="65"/>
                  </a:cubicBezTo>
                  <a:cubicBezTo>
                    <a:pt x="21" y="64"/>
                    <a:pt x="21" y="61"/>
                    <a:pt x="21" y="61"/>
                  </a:cubicBezTo>
                  <a:cubicBezTo>
                    <a:pt x="21" y="61"/>
                    <a:pt x="22" y="60"/>
                    <a:pt x="22" y="59"/>
                  </a:cubicBezTo>
                  <a:cubicBezTo>
                    <a:pt x="23" y="57"/>
                    <a:pt x="22" y="53"/>
                    <a:pt x="23" y="51"/>
                  </a:cubicBezTo>
                  <a:cubicBezTo>
                    <a:pt x="24" y="43"/>
                    <a:pt x="27" y="36"/>
                    <a:pt x="28" y="27"/>
                  </a:cubicBezTo>
                  <a:cubicBezTo>
                    <a:pt x="29" y="21"/>
                    <a:pt x="31" y="18"/>
                    <a:pt x="31" y="14"/>
                  </a:cubicBezTo>
                  <a:cubicBezTo>
                    <a:pt x="31" y="13"/>
                    <a:pt x="32" y="11"/>
                    <a:pt x="32" y="11"/>
                  </a:cubicBezTo>
                  <a:cubicBezTo>
                    <a:pt x="32" y="10"/>
                    <a:pt x="33" y="6"/>
                    <a:pt x="33" y="6"/>
                  </a:cubicBezTo>
                  <a:cubicBezTo>
                    <a:pt x="34" y="2"/>
                    <a:pt x="33" y="2"/>
                    <a:pt x="35" y="0"/>
                  </a:cubicBezTo>
                  <a:cubicBezTo>
                    <a:pt x="48" y="3"/>
                    <a:pt x="48" y="3"/>
                    <a:pt x="48" y="3"/>
                  </a:cubicBezTo>
                  <a:cubicBezTo>
                    <a:pt x="47" y="11"/>
                    <a:pt x="46" y="18"/>
                    <a:pt x="44" y="25"/>
                  </a:cubicBezTo>
                  <a:cubicBezTo>
                    <a:pt x="46" y="28"/>
                    <a:pt x="48" y="31"/>
                    <a:pt x="48" y="35"/>
                  </a:cubicBezTo>
                  <a:cubicBezTo>
                    <a:pt x="48" y="36"/>
                    <a:pt x="48" y="37"/>
                    <a:pt x="48" y="38"/>
                  </a:cubicBezTo>
                  <a:cubicBezTo>
                    <a:pt x="47" y="40"/>
                    <a:pt x="48" y="40"/>
                    <a:pt x="49" y="41"/>
                  </a:cubicBezTo>
                  <a:cubicBezTo>
                    <a:pt x="50" y="42"/>
                    <a:pt x="49" y="43"/>
                    <a:pt x="50" y="44"/>
                  </a:cubicBezTo>
                  <a:cubicBezTo>
                    <a:pt x="51" y="45"/>
                    <a:pt x="52" y="45"/>
                    <a:pt x="53" y="47"/>
                  </a:cubicBezTo>
                  <a:cubicBezTo>
                    <a:pt x="54" y="49"/>
                    <a:pt x="55" y="52"/>
                    <a:pt x="57" y="54"/>
                  </a:cubicBezTo>
                  <a:cubicBezTo>
                    <a:pt x="57" y="54"/>
                    <a:pt x="58" y="55"/>
                    <a:pt x="58" y="56"/>
                  </a:cubicBezTo>
                  <a:cubicBezTo>
                    <a:pt x="58" y="58"/>
                    <a:pt x="58" y="57"/>
                    <a:pt x="59" y="58"/>
                  </a:cubicBezTo>
                  <a:cubicBezTo>
                    <a:pt x="59" y="59"/>
                    <a:pt x="59" y="60"/>
                    <a:pt x="60" y="61"/>
                  </a:cubicBezTo>
                  <a:cubicBezTo>
                    <a:pt x="61" y="62"/>
                    <a:pt x="63" y="61"/>
                    <a:pt x="61" y="63"/>
                  </a:cubicBezTo>
                  <a:cubicBezTo>
                    <a:pt x="62" y="65"/>
                    <a:pt x="66" y="62"/>
                    <a:pt x="66" y="64"/>
                  </a:cubicBezTo>
                  <a:cubicBezTo>
                    <a:pt x="65" y="71"/>
                    <a:pt x="60" y="74"/>
                    <a:pt x="62" y="81"/>
                  </a:cubicBezTo>
                  <a:cubicBezTo>
                    <a:pt x="61" y="83"/>
                    <a:pt x="60" y="83"/>
                    <a:pt x="59" y="84"/>
                  </a:cubicBezTo>
                  <a:cubicBezTo>
                    <a:pt x="59" y="84"/>
                    <a:pt x="59" y="86"/>
                    <a:pt x="59" y="86"/>
                  </a:cubicBezTo>
                  <a:cubicBezTo>
                    <a:pt x="59" y="88"/>
                    <a:pt x="58" y="88"/>
                    <a:pt x="59" y="90"/>
                  </a:cubicBezTo>
                  <a:cubicBezTo>
                    <a:pt x="62" y="92"/>
                    <a:pt x="63" y="92"/>
                    <a:pt x="65" y="92"/>
                  </a:cubicBezTo>
                  <a:cubicBezTo>
                    <a:pt x="67" y="91"/>
                    <a:pt x="67" y="89"/>
                    <a:pt x="70" y="89"/>
                  </a:cubicBezTo>
                  <a:cubicBezTo>
                    <a:pt x="72" y="92"/>
                    <a:pt x="71" y="96"/>
                    <a:pt x="72" y="100"/>
                  </a:cubicBezTo>
                  <a:cubicBezTo>
                    <a:pt x="73" y="102"/>
                    <a:pt x="74" y="103"/>
                    <a:pt x="75" y="105"/>
                  </a:cubicBezTo>
                  <a:cubicBezTo>
                    <a:pt x="75" y="108"/>
                    <a:pt x="74" y="110"/>
                    <a:pt x="75" y="111"/>
                  </a:cubicBezTo>
                  <a:cubicBezTo>
                    <a:pt x="83" y="112"/>
                    <a:pt x="80" y="117"/>
                    <a:pt x="81" y="123"/>
                  </a:cubicBezTo>
                  <a:cubicBezTo>
                    <a:pt x="83" y="123"/>
                    <a:pt x="84" y="122"/>
                    <a:pt x="87" y="122"/>
                  </a:cubicBezTo>
                  <a:cubicBezTo>
                    <a:pt x="88" y="122"/>
                    <a:pt x="89" y="123"/>
                    <a:pt x="91" y="123"/>
                  </a:cubicBezTo>
                  <a:cubicBezTo>
                    <a:pt x="92" y="122"/>
                    <a:pt x="94" y="121"/>
                    <a:pt x="96" y="121"/>
                  </a:cubicBezTo>
                  <a:cubicBezTo>
                    <a:pt x="99" y="121"/>
                    <a:pt x="102" y="122"/>
                    <a:pt x="105" y="123"/>
                  </a:cubicBezTo>
                  <a:cubicBezTo>
                    <a:pt x="109" y="123"/>
                    <a:pt x="107" y="119"/>
                    <a:pt x="111" y="120"/>
                  </a:cubicBezTo>
                  <a:cubicBezTo>
                    <a:pt x="113" y="120"/>
                    <a:pt x="111" y="125"/>
                    <a:pt x="114" y="125"/>
                  </a:cubicBezTo>
                  <a:cubicBezTo>
                    <a:pt x="105" y="186"/>
                    <a:pt x="105" y="186"/>
                    <a:pt x="105" y="186"/>
                  </a:cubicBezTo>
                  <a:lnTo>
                    <a:pt x="0" y="167"/>
                  </a:lnTo>
                  <a:close/>
                </a:path>
              </a:pathLst>
            </a:custGeom>
            <a:solidFill>
              <a:srgbClr val="92D05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68" name="Freeform 603">
              <a:extLst>
                <a:ext uri="{FF2B5EF4-FFF2-40B4-BE49-F238E27FC236}">
                  <a16:creationId xmlns:a16="http://schemas.microsoft.com/office/drawing/2014/main" id="{1B8BE848-3B4F-72A0-E9A1-C9CEB516F02E}"/>
                </a:ext>
              </a:extLst>
            </p:cNvPr>
            <p:cNvSpPr>
              <a:spLocks/>
            </p:cNvSpPr>
            <p:nvPr/>
          </p:nvSpPr>
          <p:spPr bwMode="auto">
            <a:xfrm>
              <a:off x="2966178" y="4334042"/>
              <a:ext cx="6181"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69" name="Line 604">
              <a:extLst>
                <a:ext uri="{FF2B5EF4-FFF2-40B4-BE49-F238E27FC236}">
                  <a16:creationId xmlns:a16="http://schemas.microsoft.com/office/drawing/2014/main" id="{E115C457-23C7-1F09-44ED-90930B03069A}"/>
                </a:ext>
              </a:extLst>
            </p:cNvPr>
            <p:cNvSpPr>
              <a:spLocks noChangeShapeType="1"/>
            </p:cNvSpPr>
            <p:nvPr/>
          </p:nvSpPr>
          <p:spPr bwMode="auto">
            <a:xfrm>
              <a:off x="2966178" y="4334042"/>
              <a:ext cx="6181"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0" name="Freeform 605">
              <a:extLst>
                <a:ext uri="{FF2B5EF4-FFF2-40B4-BE49-F238E27FC236}">
                  <a16:creationId xmlns:a16="http://schemas.microsoft.com/office/drawing/2014/main" id="{2D022969-837F-E8D2-BEE7-D3AACEAD8DAA}"/>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1" name="Freeform 606">
              <a:extLst>
                <a:ext uri="{FF2B5EF4-FFF2-40B4-BE49-F238E27FC236}">
                  <a16:creationId xmlns:a16="http://schemas.microsoft.com/office/drawing/2014/main" id="{30E7A111-1388-7C12-B17E-D1B55888676F}"/>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2" name="Freeform 607">
              <a:extLst>
                <a:ext uri="{FF2B5EF4-FFF2-40B4-BE49-F238E27FC236}">
                  <a16:creationId xmlns:a16="http://schemas.microsoft.com/office/drawing/2014/main" id="{1DFB427F-9CEF-6636-B493-87A4753DAAC4}"/>
                </a:ext>
              </a:extLst>
            </p:cNvPr>
            <p:cNvSpPr>
              <a:spLocks/>
            </p:cNvSpPr>
            <p:nvPr/>
          </p:nvSpPr>
          <p:spPr bwMode="auto">
            <a:xfrm>
              <a:off x="2972358" y="4334042"/>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3" name="Line 608">
              <a:extLst>
                <a:ext uri="{FF2B5EF4-FFF2-40B4-BE49-F238E27FC236}">
                  <a16:creationId xmlns:a16="http://schemas.microsoft.com/office/drawing/2014/main" id="{7DBF4D23-AEAA-DEED-6ABD-F5DD08F31FC1}"/>
                </a:ext>
              </a:extLst>
            </p:cNvPr>
            <p:cNvSpPr>
              <a:spLocks noChangeShapeType="1"/>
            </p:cNvSpPr>
            <p:nvPr/>
          </p:nvSpPr>
          <p:spPr bwMode="auto">
            <a:xfrm flipV="1">
              <a:off x="2972358" y="4334042"/>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4" name="Freeform 609">
              <a:extLst>
                <a:ext uri="{FF2B5EF4-FFF2-40B4-BE49-F238E27FC236}">
                  <a16:creationId xmlns:a16="http://schemas.microsoft.com/office/drawing/2014/main" id="{549C2432-807D-5DB0-0C56-4D511B647440}"/>
                </a:ext>
              </a:extLst>
            </p:cNvPr>
            <p:cNvSpPr>
              <a:spLocks/>
            </p:cNvSpPr>
            <p:nvPr/>
          </p:nvSpPr>
          <p:spPr bwMode="auto">
            <a:xfrm>
              <a:off x="2939914" y="2924923"/>
              <a:ext cx="1030573" cy="860614"/>
            </a:xfrm>
            <a:custGeom>
              <a:avLst/>
              <a:gdLst>
                <a:gd name="T0" fmla="*/ 2147483647 w 156"/>
                <a:gd name="T1" fmla="*/ 2147483647 h 130"/>
                <a:gd name="T2" fmla="*/ 2147483647 w 156"/>
                <a:gd name="T3" fmla="*/ 2147483647 h 130"/>
                <a:gd name="T4" fmla="*/ 2147483647 w 156"/>
                <a:gd name="T5" fmla="*/ 2147483647 h 130"/>
                <a:gd name="T6" fmla="*/ 2147483647 w 156"/>
                <a:gd name="T7" fmla="*/ 2147483647 h 130"/>
                <a:gd name="T8" fmla="*/ 2147483647 w 156"/>
                <a:gd name="T9" fmla="*/ 2147483647 h 130"/>
                <a:gd name="T10" fmla="*/ 2147483647 w 156"/>
                <a:gd name="T11" fmla="*/ 2147483647 h 130"/>
                <a:gd name="T12" fmla="*/ 2147483647 w 156"/>
                <a:gd name="T13" fmla="*/ 2147483647 h 130"/>
                <a:gd name="T14" fmla="*/ 2147483647 w 156"/>
                <a:gd name="T15" fmla="*/ 2147483647 h 130"/>
                <a:gd name="T16" fmla="*/ 2147483647 w 156"/>
                <a:gd name="T17" fmla="*/ 2147483647 h 130"/>
                <a:gd name="T18" fmla="*/ 2147483647 w 156"/>
                <a:gd name="T19" fmla="*/ 2147483647 h 130"/>
                <a:gd name="T20" fmla="*/ 2147483647 w 156"/>
                <a:gd name="T21" fmla="*/ 2147483647 h 130"/>
                <a:gd name="T22" fmla="*/ 2147483647 w 156"/>
                <a:gd name="T23" fmla="*/ 2147483647 h 130"/>
                <a:gd name="T24" fmla="*/ 2147483647 w 156"/>
                <a:gd name="T25" fmla="*/ 2147483647 h 130"/>
                <a:gd name="T26" fmla="*/ 2147483647 w 156"/>
                <a:gd name="T27" fmla="*/ 2147483647 h 130"/>
                <a:gd name="T28" fmla="*/ 2147483647 w 156"/>
                <a:gd name="T29" fmla="*/ 2147483647 h 130"/>
                <a:gd name="T30" fmla="*/ 2147483647 w 156"/>
                <a:gd name="T31" fmla="*/ 2147483647 h 130"/>
                <a:gd name="T32" fmla="*/ 2147483647 w 156"/>
                <a:gd name="T33" fmla="*/ 2147483647 h 130"/>
                <a:gd name="T34" fmla="*/ 2147483647 w 156"/>
                <a:gd name="T35" fmla="*/ 2147483647 h 130"/>
                <a:gd name="T36" fmla="*/ 2147483647 w 156"/>
                <a:gd name="T37" fmla="*/ 2147483647 h 130"/>
                <a:gd name="T38" fmla="*/ 2147483647 w 156"/>
                <a:gd name="T39" fmla="*/ 2147483647 h 130"/>
                <a:gd name="T40" fmla="*/ 2147483647 w 156"/>
                <a:gd name="T41" fmla="*/ 2147483647 h 130"/>
                <a:gd name="T42" fmla="*/ 2147483647 w 156"/>
                <a:gd name="T43" fmla="*/ 2147483647 h 130"/>
                <a:gd name="T44" fmla="*/ 2147483647 w 156"/>
                <a:gd name="T45" fmla="*/ 2147483647 h 130"/>
                <a:gd name="T46" fmla="*/ 2147483647 w 156"/>
                <a:gd name="T47" fmla="*/ 2147483647 h 130"/>
                <a:gd name="T48" fmla="*/ 2147483647 w 156"/>
                <a:gd name="T49" fmla="*/ 2147483647 h 130"/>
                <a:gd name="T50" fmla="*/ 2147483647 w 156"/>
                <a:gd name="T51" fmla="*/ 2147483647 h 130"/>
                <a:gd name="T52" fmla="*/ 2147483647 w 156"/>
                <a:gd name="T53" fmla="*/ 2147483647 h 130"/>
                <a:gd name="T54" fmla="*/ 2147483647 w 156"/>
                <a:gd name="T55" fmla="*/ 2147483647 h 130"/>
                <a:gd name="T56" fmla="*/ 2147483647 w 156"/>
                <a:gd name="T57" fmla="*/ 2147483647 h 130"/>
                <a:gd name="T58" fmla="*/ 2147483647 w 156"/>
                <a:gd name="T59" fmla="*/ 2147483647 h 130"/>
                <a:gd name="T60" fmla="*/ 2147483647 w 156"/>
                <a:gd name="T61" fmla="*/ 2147483647 h 130"/>
                <a:gd name="T62" fmla="*/ 2147483647 w 156"/>
                <a:gd name="T63" fmla="*/ 2147483647 h 130"/>
                <a:gd name="T64" fmla="*/ 2147483647 w 156"/>
                <a:gd name="T65" fmla="*/ 2147483647 h 130"/>
                <a:gd name="T66" fmla="*/ 2147483647 w 156"/>
                <a:gd name="T67" fmla="*/ 2147483647 h 130"/>
                <a:gd name="T68" fmla="*/ 2147483647 w 156"/>
                <a:gd name="T69" fmla="*/ 2147483647 h 130"/>
                <a:gd name="T70" fmla="*/ 2147483647 w 156"/>
                <a:gd name="T71" fmla="*/ 2147483647 h 130"/>
                <a:gd name="T72" fmla="*/ 2147483647 w 156"/>
                <a:gd name="T73" fmla="*/ 2147483647 h 130"/>
                <a:gd name="T74" fmla="*/ 2147483647 w 156"/>
                <a:gd name="T75" fmla="*/ 2147483647 h 130"/>
                <a:gd name="T76" fmla="*/ 2147483647 w 156"/>
                <a:gd name="T77" fmla="*/ 2147483647 h 130"/>
                <a:gd name="T78" fmla="*/ 2147483647 w 156"/>
                <a:gd name="T79" fmla="*/ 2147483647 h 130"/>
                <a:gd name="T80" fmla="*/ 2147483647 w 156"/>
                <a:gd name="T81" fmla="*/ 2147483647 h 130"/>
                <a:gd name="T82" fmla="*/ 2147483647 w 156"/>
                <a:gd name="T83" fmla="*/ 2147483647 h 130"/>
                <a:gd name="T84" fmla="*/ 2147483647 w 156"/>
                <a:gd name="T85" fmla="*/ 2147483647 h 130"/>
                <a:gd name="T86" fmla="*/ 2147483647 w 156"/>
                <a:gd name="T87" fmla="*/ 2147483647 h 130"/>
                <a:gd name="T88" fmla="*/ 2147483647 w 156"/>
                <a:gd name="T89" fmla="*/ 2147483647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0"/>
                <a:gd name="T137" fmla="*/ 156 w 156"/>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0">
                  <a:moveTo>
                    <a:pt x="2" y="97"/>
                  </a:moveTo>
                  <a:cubicBezTo>
                    <a:pt x="0" y="92"/>
                    <a:pt x="1" y="86"/>
                    <a:pt x="4" y="83"/>
                  </a:cubicBezTo>
                  <a:cubicBezTo>
                    <a:pt x="0" y="76"/>
                    <a:pt x="7" y="73"/>
                    <a:pt x="8" y="67"/>
                  </a:cubicBezTo>
                  <a:cubicBezTo>
                    <a:pt x="9" y="70"/>
                    <a:pt x="11" y="63"/>
                    <a:pt x="11" y="67"/>
                  </a:cubicBezTo>
                  <a:cubicBezTo>
                    <a:pt x="14" y="65"/>
                    <a:pt x="11" y="64"/>
                    <a:pt x="12" y="61"/>
                  </a:cubicBezTo>
                  <a:cubicBezTo>
                    <a:pt x="14" y="61"/>
                    <a:pt x="13" y="58"/>
                    <a:pt x="17" y="59"/>
                  </a:cubicBezTo>
                  <a:cubicBezTo>
                    <a:pt x="17" y="57"/>
                    <a:pt x="15" y="57"/>
                    <a:pt x="16" y="54"/>
                  </a:cubicBezTo>
                  <a:cubicBezTo>
                    <a:pt x="19" y="51"/>
                    <a:pt x="19" y="44"/>
                    <a:pt x="22" y="41"/>
                  </a:cubicBezTo>
                  <a:cubicBezTo>
                    <a:pt x="22" y="33"/>
                    <a:pt x="29" y="27"/>
                    <a:pt x="30" y="18"/>
                  </a:cubicBezTo>
                  <a:cubicBezTo>
                    <a:pt x="31" y="17"/>
                    <a:pt x="32" y="17"/>
                    <a:pt x="33" y="18"/>
                  </a:cubicBezTo>
                  <a:cubicBezTo>
                    <a:pt x="33" y="17"/>
                    <a:pt x="31" y="17"/>
                    <a:pt x="31" y="16"/>
                  </a:cubicBezTo>
                  <a:cubicBezTo>
                    <a:pt x="31" y="14"/>
                    <a:pt x="33" y="14"/>
                    <a:pt x="33" y="13"/>
                  </a:cubicBezTo>
                  <a:cubicBezTo>
                    <a:pt x="33" y="11"/>
                    <a:pt x="33" y="10"/>
                    <a:pt x="33" y="9"/>
                  </a:cubicBezTo>
                  <a:cubicBezTo>
                    <a:pt x="34" y="6"/>
                    <a:pt x="35" y="4"/>
                    <a:pt x="35" y="1"/>
                  </a:cubicBezTo>
                  <a:cubicBezTo>
                    <a:pt x="38" y="0"/>
                    <a:pt x="36" y="3"/>
                    <a:pt x="38" y="2"/>
                  </a:cubicBezTo>
                  <a:cubicBezTo>
                    <a:pt x="40" y="0"/>
                    <a:pt x="44" y="2"/>
                    <a:pt x="44" y="4"/>
                  </a:cubicBezTo>
                  <a:cubicBezTo>
                    <a:pt x="48" y="4"/>
                    <a:pt x="49" y="5"/>
                    <a:pt x="51" y="7"/>
                  </a:cubicBezTo>
                  <a:cubicBezTo>
                    <a:pt x="50" y="8"/>
                    <a:pt x="51" y="8"/>
                    <a:pt x="52" y="8"/>
                  </a:cubicBezTo>
                  <a:cubicBezTo>
                    <a:pt x="53" y="15"/>
                    <a:pt x="48" y="17"/>
                    <a:pt x="54" y="21"/>
                  </a:cubicBezTo>
                  <a:cubicBezTo>
                    <a:pt x="55" y="21"/>
                    <a:pt x="56" y="21"/>
                    <a:pt x="57" y="22"/>
                  </a:cubicBezTo>
                  <a:cubicBezTo>
                    <a:pt x="57" y="22"/>
                    <a:pt x="57" y="23"/>
                    <a:pt x="58" y="23"/>
                  </a:cubicBezTo>
                  <a:cubicBezTo>
                    <a:pt x="60" y="23"/>
                    <a:pt x="62" y="23"/>
                    <a:pt x="63" y="23"/>
                  </a:cubicBezTo>
                  <a:cubicBezTo>
                    <a:pt x="65" y="23"/>
                    <a:pt x="66" y="22"/>
                    <a:pt x="67" y="22"/>
                  </a:cubicBezTo>
                  <a:cubicBezTo>
                    <a:pt x="72" y="22"/>
                    <a:pt x="75" y="23"/>
                    <a:pt x="78" y="26"/>
                  </a:cubicBezTo>
                  <a:cubicBezTo>
                    <a:pt x="80" y="27"/>
                    <a:pt x="84" y="26"/>
                    <a:pt x="87" y="26"/>
                  </a:cubicBezTo>
                  <a:cubicBezTo>
                    <a:pt x="88" y="26"/>
                    <a:pt x="90" y="28"/>
                    <a:pt x="91" y="28"/>
                  </a:cubicBezTo>
                  <a:cubicBezTo>
                    <a:pt x="96" y="28"/>
                    <a:pt x="102" y="26"/>
                    <a:pt x="107" y="26"/>
                  </a:cubicBezTo>
                  <a:cubicBezTo>
                    <a:pt x="108" y="26"/>
                    <a:pt x="111" y="27"/>
                    <a:pt x="113" y="27"/>
                  </a:cubicBezTo>
                  <a:cubicBezTo>
                    <a:pt x="115" y="27"/>
                    <a:pt x="116" y="27"/>
                    <a:pt x="118" y="27"/>
                  </a:cubicBezTo>
                  <a:cubicBezTo>
                    <a:pt x="123" y="28"/>
                    <a:pt x="128" y="30"/>
                    <a:pt x="134" y="31"/>
                  </a:cubicBezTo>
                  <a:cubicBezTo>
                    <a:pt x="139" y="32"/>
                    <a:pt x="144" y="33"/>
                    <a:pt x="150" y="34"/>
                  </a:cubicBezTo>
                  <a:cubicBezTo>
                    <a:pt x="151" y="36"/>
                    <a:pt x="152" y="37"/>
                    <a:pt x="153" y="39"/>
                  </a:cubicBezTo>
                  <a:cubicBezTo>
                    <a:pt x="154" y="40"/>
                    <a:pt x="156" y="41"/>
                    <a:pt x="156" y="43"/>
                  </a:cubicBezTo>
                  <a:cubicBezTo>
                    <a:pt x="156" y="46"/>
                    <a:pt x="153" y="48"/>
                    <a:pt x="151" y="51"/>
                  </a:cubicBezTo>
                  <a:cubicBezTo>
                    <a:pt x="150" y="53"/>
                    <a:pt x="149" y="55"/>
                    <a:pt x="148" y="56"/>
                  </a:cubicBezTo>
                  <a:cubicBezTo>
                    <a:pt x="148" y="57"/>
                    <a:pt x="145" y="58"/>
                    <a:pt x="146" y="60"/>
                  </a:cubicBezTo>
                  <a:cubicBezTo>
                    <a:pt x="142" y="64"/>
                    <a:pt x="137" y="66"/>
                    <a:pt x="137" y="74"/>
                  </a:cubicBezTo>
                  <a:cubicBezTo>
                    <a:pt x="137" y="76"/>
                    <a:pt x="140" y="75"/>
                    <a:pt x="141" y="77"/>
                  </a:cubicBezTo>
                  <a:cubicBezTo>
                    <a:pt x="141" y="79"/>
                    <a:pt x="141" y="81"/>
                    <a:pt x="140" y="83"/>
                  </a:cubicBezTo>
                  <a:cubicBezTo>
                    <a:pt x="139" y="84"/>
                    <a:pt x="138" y="86"/>
                    <a:pt x="137" y="89"/>
                  </a:cubicBezTo>
                  <a:cubicBezTo>
                    <a:pt x="136" y="95"/>
                    <a:pt x="135" y="102"/>
                    <a:pt x="133" y="109"/>
                  </a:cubicBezTo>
                  <a:cubicBezTo>
                    <a:pt x="132" y="116"/>
                    <a:pt x="130" y="123"/>
                    <a:pt x="129" y="130"/>
                  </a:cubicBezTo>
                  <a:cubicBezTo>
                    <a:pt x="94" y="123"/>
                    <a:pt x="59" y="113"/>
                    <a:pt x="26" y="104"/>
                  </a:cubicBezTo>
                  <a:cubicBezTo>
                    <a:pt x="25" y="104"/>
                    <a:pt x="24" y="104"/>
                    <a:pt x="24" y="104"/>
                  </a:cubicBezTo>
                  <a:cubicBezTo>
                    <a:pt x="16" y="101"/>
                    <a:pt x="9" y="101"/>
                    <a:pt x="2" y="97"/>
                  </a:cubicBezTo>
                  <a:close/>
                </a:path>
              </a:pathLst>
            </a:custGeom>
            <a:solidFill>
              <a:srgbClr val="92D05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5" name="Freeform 610">
              <a:extLst>
                <a:ext uri="{FF2B5EF4-FFF2-40B4-BE49-F238E27FC236}">
                  <a16:creationId xmlns:a16="http://schemas.microsoft.com/office/drawing/2014/main" id="{B6B38497-A808-B107-2D6D-FD15392D6609}"/>
                </a:ext>
              </a:extLst>
            </p:cNvPr>
            <p:cNvSpPr>
              <a:spLocks/>
            </p:cNvSpPr>
            <p:nvPr/>
          </p:nvSpPr>
          <p:spPr bwMode="auto">
            <a:xfrm>
              <a:off x="3403437" y="2673071"/>
              <a:ext cx="12361" cy="26266"/>
            </a:xfrm>
            <a:custGeom>
              <a:avLst/>
              <a:gdLst>
                <a:gd name="T0" fmla="*/ 0 w 2"/>
                <a:gd name="T1" fmla="*/ 2147483647 h 4"/>
                <a:gd name="T2" fmla="*/ 2147483647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1"/>
                  </a:moveTo>
                  <a:cubicBezTo>
                    <a:pt x="2" y="0"/>
                    <a:pt x="1" y="2"/>
                    <a:pt x="2" y="2"/>
                  </a:cubicBezTo>
                  <a:cubicBezTo>
                    <a:pt x="2" y="4"/>
                    <a:pt x="0" y="2"/>
                    <a:pt x="0" y="1"/>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6" name="Freeform 611">
              <a:extLst>
                <a:ext uri="{FF2B5EF4-FFF2-40B4-BE49-F238E27FC236}">
                  <a16:creationId xmlns:a16="http://schemas.microsoft.com/office/drawing/2014/main" id="{7D76FE2F-1386-6559-CDD2-B09098A610E2}"/>
                </a:ext>
              </a:extLst>
            </p:cNvPr>
            <p:cNvSpPr>
              <a:spLocks/>
            </p:cNvSpPr>
            <p:nvPr/>
          </p:nvSpPr>
          <p:spPr bwMode="auto">
            <a:xfrm>
              <a:off x="3377170" y="2699342"/>
              <a:ext cx="26267" cy="21632"/>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1"/>
                    <a:pt x="2" y="3"/>
                    <a:pt x="0" y="3"/>
                  </a:cubicBezTo>
                  <a:cubicBezTo>
                    <a:pt x="1" y="2"/>
                    <a:pt x="2" y="2"/>
                    <a:pt x="2" y="0"/>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7" name="Freeform 612">
              <a:extLst>
                <a:ext uri="{FF2B5EF4-FFF2-40B4-BE49-F238E27FC236}">
                  <a16:creationId xmlns:a16="http://schemas.microsoft.com/office/drawing/2014/main" id="{6A163832-948A-6F93-7F86-6540ACEC6AC1}"/>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solidFill>
              <a:srgbClr val="92D05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8" name="Freeform 613">
              <a:extLst>
                <a:ext uri="{FF2B5EF4-FFF2-40B4-BE49-F238E27FC236}">
                  <a16:creationId xmlns:a16="http://schemas.microsoft.com/office/drawing/2014/main" id="{12801BB3-FCAA-48E0-5830-B79E8C710EDA}"/>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79" name="Freeform 614">
              <a:extLst>
                <a:ext uri="{FF2B5EF4-FFF2-40B4-BE49-F238E27FC236}">
                  <a16:creationId xmlns:a16="http://schemas.microsoft.com/office/drawing/2014/main" id="{D100CD1D-965A-846D-807C-B161A2EC8D0B}"/>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0" name="Freeform 615">
              <a:extLst>
                <a:ext uri="{FF2B5EF4-FFF2-40B4-BE49-F238E27FC236}">
                  <a16:creationId xmlns:a16="http://schemas.microsoft.com/office/drawing/2014/main" id="{72A79F30-5357-C1FE-D466-1BDA156754AC}"/>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1" name="Freeform 616">
              <a:extLst>
                <a:ext uri="{FF2B5EF4-FFF2-40B4-BE49-F238E27FC236}">
                  <a16:creationId xmlns:a16="http://schemas.microsoft.com/office/drawing/2014/main" id="{66A6BB53-6461-4CC5-3196-55ED902768BA}"/>
                </a:ext>
              </a:extLst>
            </p:cNvPr>
            <p:cNvSpPr>
              <a:spLocks/>
            </p:cNvSpPr>
            <p:nvPr/>
          </p:nvSpPr>
          <p:spPr bwMode="auto">
            <a:xfrm>
              <a:off x="3357079" y="2733333"/>
              <a:ext cx="0"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0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2" name="Line 617">
              <a:extLst>
                <a:ext uri="{FF2B5EF4-FFF2-40B4-BE49-F238E27FC236}">
                  <a16:creationId xmlns:a16="http://schemas.microsoft.com/office/drawing/2014/main" id="{A57D62F9-5A60-98F9-61FC-F4072B0AF908}"/>
                </a:ext>
              </a:extLst>
            </p:cNvPr>
            <p:cNvSpPr>
              <a:spLocks noChangeShapeType="1"/>
            </p:cNvSpPr>
            <p:nvPr/>
          </p:nvSpPr>
          <p:spPr bwMode="auto">
            <a:xfrm>
              <a:off x="3357079" y="2733333"/>
              <a:ext cx="0"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3" name="Freeform 618">
              <a:extLst>
                <a:ext uri="{FF2B5EF4-FFF2-40B4-BE49-F238E27FC236}">
                  <a16:creationId xmlns:a16="http://schemas.microsoft.com/office/drawing/2014/main" id="{CFBB00AE-212B-5651-EDD3-89637FC8BA78}"/>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4" name="Freeform 619">
              <a:extLst>
                <a:ext uri="{FF2B5EF4-FFF2-40B4-BE49-F238E27FC236}">
                  <a16:creationId xmlns:a16="http://schemas.microsoft.com/office/drawing/2014/main" id="{ECF7304D-58D3-79DC-5C6D-9E522E0E7222}"/>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5" name="Freeform 620">
              <a:extLst>
                <a:ext uri="{FF2B5EF4-FFF2-40B4-BE49-F238E27FC236}">
                  <a16:creationId xmlns:a16="http://schemas.microsoft.com/office/drawing/2014/main" id="{E74309EE-23AB-6FBB-BD50-749107321833}"/>
                </a:ext>
              </a:extLst>
            </p:cNvPr>
            <p:cNvSpPr>
              <a:spLocks/>
            </p:cNvSpPr>
            <p:nvPr/>
          </p:nvSpPr>
          <p:spPr bwMode="auto">
            <a:xfrm>
              <a:off x="3357082" y="2739510"/>
              <a:ext cx="4635"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6" name="Line 621">
              <a:extLst>
                <a:ext uri="{FF2B5EF4-FFF2-40B4-BE49-F238E27FC236}">
                  <a16:creationId xmlns:a16="http://schemas.microsoft.com/office/drawing/2014/main" id="{14C1EB78-1788-8B8A-ABFB-5201600FD39C}"/>
                </a:ext>
              </a:extLst>
            </p:cNvPr>
            <p:cNvSpPr>
              <a:spLocks noChangeShapeType="1"/>
            </p:cNvSpPr>
            <p:nvPr/>
          </p:nvSpPr>
          <p:spPr bwMode="auto">
            <a:xfrm>
              <a:off x="3357082" y="2739510"/>
              <a:ext cx="463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7" name="Freeform 622">
              <a:extLst>
                <a:ext uri="{FF2B5EF4-FFF2-40B4-BE49-F238E27FC236}">
                  <a16:creationId xmlns:a16="http://schemas.microsoft.com/office/drawing/2014/main" id="{8089ADAB-2562-637A-B7DC-AA0B74B3E082}"/>
                </a:ext>
              </a:extLst>
            </p:cNvPr>
            <p:cNvSpPr>
              <a:spLocks/>
            </p:cNvSpPr>
            <p:nvPr/>
          </p:nvSpPr>
          <p:spPr bwMode="auto">
            <a:xfrm>
              <a:off x="9619319" y="3036172"/>
              <a:ext cx="12361" cy="27811"/>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1" y="0"/>
                  </a:moveTo>
                  <a:cubicBezTo>
                    <a:pt x="2" y="0"/>
                    <a:pt x="2" y="4"/>
                    <a:pt x="0" y="2"/>
                  </a:cubicBezTo>
                  <a:cubicBezTo>
                    <a:pt x="0" y="2"/>
                    <a:pt x="0" y="1"/>
                    <a:pt x="0" y="1"/>
                  </a:cubicBezTo>
                  <a:cubicBezTo>
                    <a:pt x="1" y="1"/>
                    <a:pt x="1" y="1"/>
                    <a:pt x="1" y="0"/>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8" name="Freeform 623">
              <a:extLst>
                <a:ext uri="{FF2B5EF4-FFF2-40B4-BE49-F238E27FC236}">
                  <a16:creationId xmlns:a16="http://schemas.microsoft.com/office/drawing/2014/main" id="{EF2B5DCA-7247-0234-CE60-C92FC589FD7D}"/>
                </a:ext>
              </a:extLst>
            </p:cNvPr>
            <p:cNvSpPr>
              <a:spLocks/>
            </p:cNvSpPr>
            <p:nvPr/>
          </p:nvSpPr>
          <p:spPr bwMode="auto">
            <a:xfrm>
              <a:off x="9466356" y="3142776"/>
              <a:ext cx="26266" cy="20086"/>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0"/>
                    <a:pt x="2" y="3"/>
                    <a:pt x="0" y="3"/>
                  </a:cubicBezTo>
                  <a:cubicBezTo>
                    <a:pt x="0" y="2"/>
                    <a:pt x="1" y="1"/>
                    <a:pt x="2" y="0"/>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89" name="Freeform 624">
              <a:extLst>
                <a:ext uri="{FF2B5EF4-FFF2-40B4-BE49-F238E27FC236}">
                  <a16:creationId xmlns:a16="http://schemas.microsoft.com/office/drawing/2014/main" id="{FCD4DBAE-8BB8-8EF0-A278-6DF281F72805}"/>
                </a:ext>
              </a:extLst>
            </p:cNvPr>
            <p:cNvSpPr>
              <a:spLocks/>
            </p:cNvSpPr>
            <p:nvPr/>
          </p:nvSpPr>
          <p:spPr bwMode="auto">
            <a:xfrm>
              <a:off x="9121803" y="2694702"/>
              <a:ext cx="475887" cy="732371"/>
            </a:xfrm>
            <a:custGeom>
              <a:avLst/>
              <a:gdLst>
                <a:gd name="T0" fmla="*/ 0 w 72"/>
                <a:gd name="T1" fmla="*/ 2147483647 h 111"/>
                <a:gd name="T2" fmla="*/ 2147483647 w 72"/>
                <a:gd name="T3" fmla="*/ 2147483647 h 111"/>
                <a:gd name="T4" fmla="*/ 2147483647 w 72"/>
                <a:gd name="T5" fmla="*/ 2147483647 h 111"/>
                <a:gd name="T6" fmla="*/ 2147483647 w 72"/>
                <a:gd name="T7" fmla="*/ 2147483647 h 111"/>
                <a:gd name="T8" fmla="*/ 2147483647 w 72"/>
                <a:gd name="T9" fmla="*/ 2147483647 h 111"/>
                <a:gd name="T10" fmla="*/ 2147483647 w 72"/>
                <a:gd name="T11" fmla="*/ 2147483647 h 111"/>
                <a:gd name="T12" fmla="*/ 2147483647 w 72"/>
                <a:gd name="T13" fmla="*/ 2147483647 h 111"/>
                <a:gd name="T14" fmla="*/ 2147483647 w 72"/>
                <a:gd name="T15" fmla="*/ 2147483647 h 111"/>
                <a:gd name="T16" fmla="*/ 2147483647 w 72"/>
                <a:gd name="T17" fmla="*/ 2147483647 h 111"/>
                <a:gd name="T18" fmla="*/ 2147483647 w 72"/>
                <a:gd name="T19" fmla="*/ 2147483647 h 111"/>
                <a:gd name="T20" fmla="*/ 2147483647 w 72"/>
                <a:gd name="T21" fmla="*/ 2147483647 h 111"/>
                <a:gd name="T22" fmla="*/ 2147483647 w 72"/>
                <a:gd name="T23" fmla="*/ 2147483647 h 111"/>
                <a:gd name="T24" fmla="*/ 2147483647 w 72"/>
                <a:gd name="T25" fmla="*/ 2147483647 h 111"/>
                <a:gd name="T26" fmla="*/ 2147483647 w 72"/>
                <a:gd name="T27" fmla="*/ 2147483647 h 111"/>
                <a:gd name="T28" fmla="*/ 2147483647 w 72"/>
                <a:gd name="T29" fmla="*/ 2147483647 h 111"/>
                <a:gd name="T30" fmla="*/ 2147483647 w 72"/>
                <a:gd name="T31" fmla="*/ 2147483647 h 111"/>
                <a:gd name="T32" fmla="*/ 2147483647 w 72"/>
                <a:gd name="T33" fmla="*/ 2147483647 h 111"/>
                <a:gd name="T34" fmla="*/ 2147483647 w 72"/>
                <a:gd name="T35" fmla="*/ 0 h 111"/>
                <a:gd name="T36" fmla="*/ 2147483647 w 72"/>
                <a:gd name="T37" fmla="*/ 2147483647 h 111"/>
                <a:gd name="T38" fmla="*/ 2147483647 w 72"/>
                <a:gd name="T39" fmla="*/ 2147483647 h 111"/>
                <a:gd name="T40" fmla="*/ 2147483647 w 72"/>
                <a:gd name="T41" fmla="*/ 2147483647 h 111"/>
                <a:gd name="T42" fmla="*/ 2147483647 w 72"/>
                <a:gd name="T43" fmla="*/ 2147483647 h 111"/>
                <a:gd name="T44" fmla="*/ 2147483647 w 72"/>
                <a:gd name="T45" fmla="*/ 2147483647 h 111"/>
                <a:gd name="T46" fmla="*/ 2147483647 w 72"/>
                <a:gd name="T47" fmla="*/ 2147483647 h 111"/>
                <a:gd name="T48" fmla="*/ 2147483647 w 72"/>
                <a:gd name="T49" fmla="*/ 2147483647 h 111"/>
                <a:gd name="T50" fmla="*/ 2147483647 w 72"/>
                <a:gd name="T51" fmla="*/ 2147483647 h 111"/>
                <a:gd name="T52" fmla="*/ 2147483647 w 72"/>
                <a:gd name="T53" fmla="*/ 2147483647 h 111"/>
                <a:gd name="T54" fmla="*/ 2147483647 w 72"/>
                <a:gd name="T55" fmla="*/ 2147483647 h 111"/>
                <a:gd name="T56" fmla="*/ 2147483647 w 72"/>
                <a:gd name="T57" fmla="*/ 2147483647 h 111"/>
                <a:gd name="T58" fmla="*/ 2147483647 w 72"/>
                <a:gd name="T59" fmla="*/ 2147483647 h 111"/>
                <a:gd name="T60" fmla="*/ 2147483647 w 72"/>
                <a:gd name="T61" fmla="*/ 2147483647 h 111"/>
                <a:gd name="T62" fmla="*/ 2147483647 w 72"/>
                <a:gd name="T63" fmla="*/ 2147483647 h 111"/>
                <a:gd name="T64" fmla="*/ 2147483647 w 72"/>
                <a:gd name="T65" fmla="*/ 2147483647 h 111"/>
                <a:gd name="T66" fmla="*/ 2147483647 w 72"/>
                <a:gd name="T67" fmla="*/ 2147483647 h 111"/>
                <a:gd name="T68" fmla="*/ 2147483647 w 72"/>
                <a:gd name="T69" fmla="*/ 2147483647 h 111"/>
                <a:gd name="T70" fmla="*/ 2147483647 w 72"/>
                <a:gd name="T71" fmla="*/ 2147483647 h 111"/>
                <a:gd name="T72" fmla="*/ 2147483647 w 72"/>
                <a:gd name="T73" fmla="*/ 2147483647 h 111"/>
                <a:gd name="T74" fmla="*/ 2147483647 w 72"/>
                <a:gd name="T75" fmla="*/ 2147483647 h 111"/>
                <a:gd name="T76" fmla="*/ 2147483647 w 72"/>
                <a:gd name="T77" fmla="*/ 2147483647 h 111"/>
                <a:gd name="T78" fmla="*/ 2147483647 w 72"/>
                <a:gd name="T79" fmla="*/ 2147483647 h 111"/>
                <a:gd name="T80" fmla="*/ 2147483647 w 72"/>
                <a:gd name="T81" fmla="*/ 2147483647 h 111"/>
                <a:gd name="T82" fmla="*/ 2147483647 w 72"/>
                <a:gd name="T83" fmla="*/ 2147483647 h 111"/>
                <a:gd name="T84" fmla="*/ 2147483647 w 72"/>
                <a:gd name="T85" fmla="*/ 2147483647 h 111"/>
                <a:gd name="T86" fmla="*/ 2147483647 w 72"/>
                <a:gd name="T87" fmla="*/ 2147483647 h 111"/>
                <a:gd name="T88" fmla="*/ 2147483647 w 72"/>
                <a:gd name="T89" fmla="*/ 2147483647 h 111"/>
                <a:gd name="T90" fmla="*/ 2147483647 w 72"/>
                <a:gd name="T91" fmla="*/ 2147483647 h 111"/>
                <a:gd name="T92" fmla="*/ 2147483647 w 72"/>
                <a:gd name="T93" fmla="*/ 2147483647 h 111"/>
                <a:gd name="T94" fmla="*/ 2147483647 w 72"/>
                <a:gd name="T95" fmla="*/ 2147483647 h 111"/>
                <a:gd name="T96" fmla="*/ 2147483647 w 72"/>
                <a:gd name="T97" fmla="*/ 2147483647 h 111"/>
                <a:gd name="T98" fmla="*/ 2147483647 w 72"/>
                <a:gd name="T99" fmla="*/ 2147483647 h 111"/>
                <a:gd name="T100" fmla="*/ 2147483647 w 72"/>
                <a:gd name="T101" fmla="*/ 2147483647 h 111"/>
                <a:gd name="T102" fmla="*/ 2147483647 w 72"/>
                <a:gd name="T103" fmla="*/ 2147483647 h 111"/>
                <a:gd name="T104" fmla="*/ 2147483647 w 72"/>
                <a:gd name="T105" fmla="*/ 2147483647 h 111"/>
                <a:gd name="T106" fmla="*/ 2147483647 w 72"/>
                <a:gd name="T107" fmla="*/ 2147483647 h 111"/>
                <a:gd name="T108" fmla="*/ 2147483647 w 72"/>
                <a:gd name="T109" fmla="*/ 2147483647 h 111"/>
                <a:gd name="T110" fmla="*/ 2147483647 w 72"/>
                <a:gd name="T111" fmla="*/ 2147483647 h 111"/>
                <a:gd name="T112" fmla="*/ 2147483647 w 72"/>
                <a:gd name="T113" fmla="*/ 2147483647 h 111"/>
                <a:gd name="T114" fmla="*/ 2147483647 w 72"/>
                <a:gd name="T115" fmla="*/ 2147483647 h 111"/>
                <a:gd name="T116" fmla="*/ 2147483647 w 72"/>
                <a:gd name="T117" fmla="*/ 2147483647 h 111"/>
                <a:gd name="T118" fmla="*/ 2147483647 w 72"/>
                <a:gd name="T119" fmla="*/ 2147483647 h 111"/>
                <a:gd name="T120" fmla="*/ 2147483647 w 72"/>
                <a:gd name="T121" fmla="*/ 2147483647 h 111"/>
                <a:gd name="T122" fmla="*/ 2147483647 w 72"/>
                <a:gd name="T123" fmla="*/ 2147483647 h 111"/>
                <a:gd name="T124" fmla="*/ 0 w 72"/>
                <a:gd name="T125" fmla="*/ 2147483647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11"/>
                <a:gd name="T191" fmla="*/ 72 w 7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11">
                  <a:moveTo>
                    <a:pt x="0" y="61"/>
                  </a:moveTo>
                  <a:cubicBezTo>
                    <a:pt x="1" y="60"/>
                    <a:pt x="2" y="61"/>
                    <a:pt x="3" y="60"/>
                  </a:cubicBezTo>
                  <a:cubicBezTo>
                    <a:pt x="5" y="59"/>
                    <a:pt x="4" y="57"/>
                    <a:pt x="7" y="57"/>
                  </a:cubicBezTo>
                  <a:cubicBezTo>
                    <a:pt x="7" y="56"/>
                    <a:pt x="5" y="55"/>
                    <a:pt x="6" y="53"/>
                  </a:cubicBezTo>
                  <a:cubicBezTo>
                    <a:pt x="6" y="50"/>
                    <a:pt x="8" y="49"/>
                    <a:pt x="9" y="48"/>
                  </a:cubicBezTo>
                  <a:cubicBezTo>
                    <a:pt x="7" y="45"/>
                    <a:pt x="10" y="45"/>
                    <a:pt x="10" y="43"/>
                  </a:cubicBezTo>
                  <a:cubicBezTo>
                    <a:pt x="10" y="40"/>
                    <a:pt x="8" y="38"/>
                    <a:pt x="8" y="35"/>
                  </a:cubicBezTo>
                  <a:cubicBezTo>
                    <a:pt x="8" y="35"/>
                    <a:pt x="8" y="32"/>
                    <a:pt x="9" y="31"/>
                  </a:cubicBezTo>
                  <a:cubicBezTo>
                    <a:pt x="9" y="30"/>
                    <a:pt x="10" y="31"/>
                    <a:pt x="10" y="30"/>
                  </a:cubicBezTo>
                  <a:cubicBezTo>
                    <a:pt x="10" y="27"/>
                    <a:pt x="9" y="25"/>
                    <a:pt x="9" y="22"/>
                  </a:cubicBezTo>
                  <a:cubicBezTo>
                    <a:pt x="10" y="20"/>
                    <a:pt x="11" y="19"/>
                    <a:pt x="12" y="17"/>
                  </a:cubicBezTo>
                  <a:cubicBezTo>
                    <a:pt x="12" y="15"/>
                    <a:pt x="12" y="13"/>
                    <a:pt x="12" y="12"/>
                  </a:cubicBezTo>
                  <a:cubicBezTo>
                    <a:pt x="13" y="10"/>
                    <a:pt x="13" y="9"/>
                    <a:pt x="14" y="8"/>
                  </a:cubicBezTo>
                  <a:cubicBezTo>
                    <a:pt x="14" y="7"/>
                    <a:pt x="15" y="5"/>
                    <a:pt x="15" y="4"/>
                  </a:cubicBezTo>
                  <a:cubicBezTo>
                    <a:pt x="16" y="3"/>
                    <a:pt x="16" y="1"/>
                    <a:pt x="18" y="1"/>
                  </a:cubicBezTo>
                  <a:cubicBezTo>
                    <a:pt x="20" y="1"/>
                    <a:pt x="19" y="3"/>
                    <a:pt x="19" y="4"/>
                  </a:cubicBezTo>
                  <a:cubicBezTo>
                    <a:pt x="20" y="5"/>
                    <a:pt x="21" y="5"/>
                    <a:pt x="22" y="7"/>
                  </a:cubicBezTo>
                  <a:cubicBezTo>
                    <a:pt x="26" y="5"/>
                    <a:pt x="29" y="2"/>
                    <a:pt x="32" y="0"/>
                  </a:cubicBezTo>
                  <a:cubicBezTo>
                    <a:pt x="33" y="0"/>
                    <a:pt x="35" y="0"/>
                    <a:pt x="37" y="1"/>
                  </a:cubicBezTo>
                  <a:cubicBezTo>
                    <a:pt x="38" y="1"/>
                    <a:pt x="38" y="2"/>
                    <a:pt x="38" y="3"/>
                  </a:cubicBezTo>
                  <a:cubicBezTo>
                    <a:pt x="39" y="3"/>
                    <a:pt x="41" y="3"/>
                    <a:pt x="41" y="4"/>
                  </a:cubicBezTo>
                  <a:cubicBezTo>
                    <a:pt x="42" y="4"/>
                    <a:pt x="43" y="8"/>
                    <a:pt x="44" y="10"/>
                  </a:cubicBezTo>
                  <a:cubicBezTo>
                    <a:pt x="45" y="15"/>
                    <a:pt x="47" y="21"/>
                    <a:pt x="49" y="27"/>
                  </a:cubicBezTo>
                  <a:cubicBezTo>
                    <a:pt x="50" y="28"/>
                    <a:pt x="51" y="31"/>
                    <a:pt x="51" y="35"/>
                  </a:cubicBezTo>
                  <a:cubicBezTo>
                    <a:pt x="52" y="36"/>
                    <a:pt x="56" y="36"/>
                    <a:pt x="59" y="36"/>
                  </a:cubicBezTo>
                  <a:cubicBezTo>
                    <a:pt x="59" y="41"/>
                    <a:pt x="61" y="44"/>
                    <a:pt x="63" y="47"/>
                  </a:cubicBezTo>
                  <a:cubicBezTo>
                    <a:pt x="64" y="46"/>
                    <a:pt x="65" y="45"/>
                    <a:pt x="65" y="45"/>
                  </a:cubicBezTo>
                  <a:cubicBezTo>
                    <a:pt x="67" y="45"/>
                    <a:pt x="67" y="47"/>
                    <a:pt x="69" y="48"/>
                  </a:cubicBezTo>
                  <a:cubicBezTo>
                    <a:pt x="69" y="49"/>
                    <a:pt x="67" y="48"/>
                    <a:pt x="68" y="50"/>
                  </a:cubicBezTo>
                  <a:cubicBezTo>
                    <a:pt x="68" y="52"/>
                    <a:pt x="70" y="54"/>
                    <a:pt x="71" y="51"/>
                  </a:cubicBezTo>
                  <a:cubicBezTo>
                    <a:pt x="72" y="53"/>
                    <a:pt x="68" y="58"/>
                    <a:pt x="66" y="56"/>
                  </a:cubicBezTo>
                  <a:cubicBezTo>
                    <a:pt x="65" y="58"/>
                    <a:pt x="64" y="60"/>
                    <a:pt x="62" y="62"/>
                  </a:cubicBezTo>
                  <a:cubicBezTo>
                    <a:pt x="61" y="61"/>
                    <a:pt x="61" y="60"/>
                    <a:pt x="60" y="60"/>
                  </a:cubicBezTo>
                  <a:cubicBezTo>
                    <a:pt x="58" y="60"/>
                    <a:pt x="59" y="63"/>
                    <a:pt x="59" y="63"/>
                  </a:cubicBezTo>
                  <a:cubicBezTo>
                    <a:pt x="59" y="64"/>
                    <a:pt x="56" y="64"/>
                    <a:pt x="57" y="66"/>
                  </a:cubicBezTo>
                  <a:cubicBezTo>
                    <a:pt x="56" y="65"/>
                    <a:pt x="53" y="66"/>
                    <a:pt x="53" y="65"/>
                  </a:cubicBezTo>
                  <a:cubicBezTo>
                    <a:pt x="51" y="67"/>
                    <a:pt x="51" y="69"/>
                    <a:pt x="49" y="66"/>
                  </a:cubicBezTo>
                  <a:cubicBezTo>
                    <a:pt x="49" y="68"/>
                    <a:pt x="49" y="70"/>
                    <a:pt x="49" y="72"/>
                  </a:cubicBezTo>
                  <a:cubicBezTo>
                    <a:pt x="44" y="73"/>
                    <a:pt x="47" y="68"/>
                    <a:pt x="44" y="67"/>
                  </a:cubicBezTo>
                  <a:cubicBezTo>
                    <a:pt x="42" y="65"/>
                    <a:pt x="43" y="69"/>
                    <a:pt x="43" y="70"/>
                  </a:cubicBezTo>
                  <a:cubicBezTo>
                    <a:pt x="43" y="70"/>
                    <a:pt x="41" y="70"/>
                    <a:pt x="41" y="70"/>
                  </a:cubicBezTo>
                  <a:cubicBezTo>
                    <a:pt x="41" y="71"/>
                    <a:pt x="42" y="72"/>
                    <a:pt x="42" y="74"/>
                  </a:cubicBezTo>
                  <a:cubicBezTo>
                    <a:pt x="42" y="76"/>
                    <a:pt x="41" y="79"/>
                    <a:pt x="41" y="82"/>
                  </a:cubicBezTo>
                  <a:cubicBezTo>
                    <a:pt x="40" y="83"/>
                    <a:pt x="35" y="81"/>
                    <a:pt x="36" y="86"/>
                  </a:cubicBezTo>
                  <a:cubicBezTo>
                    <a:pt x="35" y="88"/>
                    <a:pt x="35" y="84"/>
                    <a:pt x="35" y="83"/>
                  </a:cubicBezTo>
                  <a:cubicBezTo>
                    <a:pt x="33" y="84"/>
                    <a:pt x="31" y="87"/>
                    <a:pt x="30" y="83"/>
                  </a:cubicBezTo>
                  <a:cubicBezTo>
                    <a:pt x="28" y="86"/>
                    <a:pt x="31" y="88"/>
                    <a:pt x="30" y="91"/>
                  </a:cubicBezTo>
                  <a:cubicBezTo>
                    <a:pt x="29" y="91"/>
                    <a:pt x="29" y="89"/>
                    <a:pt x="29" y="89"/>
                  </a:cubicBezTo>
                  <a:cubicBezTo>
                    <a:pt x="28" y="88"/>
                    <a:pt x="26" y="90"/>
                    <a:pt x="25" y="92"/>
                  </a:cubicBezTo>
                  <a:cubicBezTo>
                    <a:pt x="25" y="93"/>
                    <a:pt x="25" y="95"/>
                    <a:pt x="25" y="97"/>
                  </a:cubicBezTo>
                  <a:cubicBezTo>
                    <a:pt x="25" y="98"/>
                    <a:pt x="24" y="98"/>
                    <a:pt x="24" y="99"/>
                  </a:cubicBezTo>
                  <a:cubicBezTo>
                    <a:pt x="23" y="100"/>
                    <a:pt x="25" y="101"/>
                    <a:pt x="24" y="102"/>
                  </a:cubicBezTo>
                  <a:cubicBezTo>
                    <a:pt x="24" y="103"/>
                    <a:pt x="22" y="104"/>
                    <a:pt x="22" y="105"/>
                  </a:cubicBezTo>
                  <a:cubicBezTo>
                    <a:pt x="21" y="108"/>
                    <a:pt x="22" y="110"/>
                    <a:pt x="21" y="111"/>
                  </a:cubicBezTo>
                  <a:cubicBezTo>
                    <a:pt x="19" y="111"/>
                    <a:pt x="19" y="110"/>
                    <a:pt x="19" y="108"/>
                  </a:cubicBezTo>
                  <a:cubicBezTo>
                    <a:pt x="17" y="108"/>
                    <a:pt x="16" y="106"/>
                    <a:pt x="15" y="105"/>
                  </a:cubicBezTo>
                  <a:cubicBezTo>
                    <a:pt x="15" y="100"/>
                    <a:pt x="12" y="97"/>
                    <a:pt x="11" y="93"/>
                  </a:cubicBezTo>
                  <a:cubicBezTo>
                    <a:pt x="10" y="90"/>
                    <a:pt x="10" y="88"/>
                    <a:pt x="9" y="86"/>
                  </a:cubicBezTo>
                  <a:cubicBezTo>
                    <a:pt x="9" y="85"/>
                    <a:pt x="9" y="85"/>
                    <a:pt x="9" y="85"/>
                  </a:cubicBezTo>
                  <a:cubicBezTo>
                    <a:pt x="9" y="84"/>
                    <a:pt x="9" y="84"/>
                    <a:pt x="9" y="84"/>
                  </a:cubicBezTo>
                  <a:cubicBezTo>
                    <a:pt x="9" y="83"/>
                    <a:pt x="7" y="83"/>
                    <a:pt x="7" y="82"/>
                  </a:cubicBezTo>
                  <a:cubicBezTo>
                    <a:pt x="7" y="81"/>
                    <a:pt x="6" y="79"/>
                    <a:pt x="6" y="79"/>
                  </a:cubicBezTo>
                  <a:cubicBezTo>
                    <a:pt x="5" y="73"/>
                    <a:pt x="3" y="67"/>
                    <a:pt x="0" y="61"/>
                  </a:cubicBezTo>
                  <a:close/>
                </a:path>
              </a:pathLst>
            </a:custGeom>
            <a:solidFill>
              <a:schemeClr val="bg1">
                <a:lumMod val="95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0" name="Freeform 625">
              <a:extLst>
                <a:ext uri="{FF2B5EF4-FFF2-40B4-BE49-F238E27FC236}">
                  <a16:creationId xmlns:a16="http://schemas.microsoft.com/office/drawing/2014/main" id="{4F0DD2C3-5E9C-ED52-4640-F26664547F2A}"/>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rgbClr val="C00000"/>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1" name="Freeform 626">
              <a:extLst>
                <a:ext uri="{FF2B5EF4-FFF2-40B4-BE49-F238E27FC236}">
                  <a16:creationId xmlns:a16="http://schemas.microsoft.com/office/drawing/2014/main" id="{E2DC39A5-0167-07B0-25F2-AB46CBBE4DE0}"/>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chemeClr val="accent2">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2" name="Freeform 627">
              <a:extLst>
                <a:ext uri="{FF2B5EF4-FFF2-40B4-BE49-F238E27FC236}">
                  <a16:creationId xmlns:a16="http://schemas.microsoft.com/office/drawing/2014/main" id="{99EF346B-5D88-4FFF-D034-128B03A894D9}"/>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3" name="Freeform 628">
              <a:extLst>
                <a:ext uri="{FF2B5EF4-FFF2-40B4-BE49-F238E27FC236}">
                  <a16:creationId xmlns:a16="http://schemas.microsoft.com/office/drawing/2014/main" id="{92750BCE-4FFB-ADC3-1CC7-3911605CCE00}"/>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4" name="Freeform 629">
              <a:extLst>
                <a:ext uri="{FF2B5EF4-FFF2-40B4-BE49-F238E27FC236}">
                  <a16:creationId xmlns:a16="http://schemas.microsoft.com/office/drawing/2014/main" id="{F11B622C-B6E1-9EC4-B5BC-540A2281DC74}"/>
                </a:ext>
              </a:extLst>
            </p:cNvPr>
            <p:cNvSpPr>
              <a:spLocks/>
            </p:cNvSpPr>
            <p:nvPr/>
          </p:nvSpPr>
          <p:spPr bwMode="auto">
            <a:xfrm>
              <a:off x="7080746" y="4762027"/>
              <a:ext cx="1084651" cy="383181"/>
            </a:xfrm>
            <a:custGeom>
              <a:avLst/>
              <a:gdLst>
                <a:gd name="T0" fmla="*/ 2147483647 w 164"/>
                <a:gd name="T1" fmla="*/ 2147483647 h 58"/>
                <a:gd name="T2" fmla="*/ 2147483647 w 164"/>
                <a:gd name="T3" fmla="*/ 2147483647 h 58"/>
                <a:gd name="T4" fmla="*/ 2147483647 w 164"/>
                <a:gd name="T5" fmla="*/ 2147483647 h 58"/>
                <a:gd name="T6" fmla="*/ 2147483647 w 164"/>
                <a:gd name="T7" fmla="*/ 2147483647 h 58"/>
                <a:gd name="T8" fmla="*/ 2147483647 w 164"/>
                <a:gd name="T9" fmla="*/ 2147483647 h 58"/>
                <a:gd name="T10" fmla="*/ 2147483647 w 164"/>
                <a:gd name="T11" fmla="*/ 2147483647 h 58"/>
                <a:gd name="T12" fmla="*/ 2147483647 w 164"/>
                <a:gd name="T13" fmla="*/ 2147483647 h 58"/>
                <a:gd name="T14" fmla="*/ 2147483647 w 164"/>
                <a:gd name="T15" fmla="*/ 2147483647 h 58"/>
                <a:gd name="T16" fmla="*/ 2147483647 w 164"/>
                <a:gd name="T17" fmla="*/ 2147483647 h 58"/>
                <a:gd name="T18" fmla="*/ 2147483647 w 164"/>
                <a:gd name="T19" fmla="*/ 2147483647 h 58"/>
                <a:gd name="T20" fmla="*/ 2147483647 w 164"/>
                <a:gd name="T21" fmla="*/ 2147483647 h 58"/>
                <a:gd name="T22" fmla="*/ 2147483647 w 164"/>
                <a:gd name="T23" fmla="*/ 0 h 58"/>
                <a:gd name="T24" fmla="*/ 2147483647 w 164"/>
                <a:gd name="T25" fmla="*/ 2147483647 h 58"/>
                <a:gd name="T26" fmla="*/ 2147483647 w 164"/>
                <a:gd name="T27" fmla="*/ 2147483647 h 58"/>
                <a:gd name="T28" fmla="*/ 2147483647 w 164"/>
                <a:gd name="T29" fmla="*/ 2147483647 h 58"/>
                <a:gd name="T30" fmla="*/ 2147483647 w 164"/>
                <a:gd name="T31" fmla="*/ 2147483647 h 58"/>
                <a:gd name="T32" fmla="*/ 2147483647 w 164"/>
                <a:gd name="T33" fmla="*/ 2147483647 h 58"/>
                <a:gd name="T34" fmla="*/ 2147483647 w 164"/>
                <a:gd name="T35" fmla="*/ 2147483647 h 58"/>
                <a:gd name="T36" fmla="*/ 2147483647 w 164"/>
                <a:gd name="T37" fmla="*/ 2147483647 h 58"/>
                <a:gd name="T38" fmla="*/ 2147483647 w 164"/>
                <a:gd name="T39" fmla="*/ 2147483647 h 58"/>
                <a:gd name="T40" fmla="*/ 2147483647 w 164"/>
                <a:gd name="T41" fmla="*/ 2147483647 h 58"/>
                <a:gd name="T42" fmla="*/ 2147483647 w 164"/>
                <a:gd name="T43" fmla="*/ 2147483647 h 58"/>
                <a:gd name="T44" fmla="*/ 2147483647 w 164"/>
                <a:gd name="T45" fmla="*/ 2147483647 h 58"/>
                <a:gd name="T46" fmla="*/ 2147483647 w 164"/>
                <a:gd name="T47" fmla="*/ 2147483647 h 58"/>
                <a:gd name="T48" fmla="*/ 0 w 164"/>
                <a:gd name="T49" fmla="*/ 2147483647 h 58"/>
                <a:gd name="T50" fmla="*/ 2147483647 w 164"/>
                <a:gd name="T51" fmla="*/ 2147483647 h 58"/>
                <a:gd name="T52" fmla="*/ 2147483647 w 164"/>
                <a:gd name="T53" fmla="*/ 2147483647 h 58"/>
                <a:gd name="T54" fmla="*/ 2147483647 w 164"/>
                <a:gd name="T55" fmla="*/ 2147483647 h 58"/>
                <a:gd name="T56" fmla="*/ 2147483647 w 164"/>
                <a:gd name="T57" fmla="*/ 2147483647 h 58"/>
                <a:gd name="T58" fmla="*/ 2147483647 w 164"/>
                <a:gd name="T59" fmla="*/ 2147483647 h 58"/>
                <a:gd name="T60" fmla="*/ 2147483647 w 164"/>
                <a:gd name="T61" fmla="*/ 2147483647 h 58"/>
                <a:gd name="T62" fmla="*/ 2147483647 w 164"/>
                <a:gd name="T63" fmla="*/ 2147483647 h 58"/>
                <a:gd name="T64" fmla="*/ 2147483647 w 164"/>
                <a:gd name="T65" fmla="*/ 2147483647 h 58"/>
                <a:gd name="T66" fmla="*/ 2147483647 w 164"/>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58"/>
                <a:gd name="T104" fmla="*/ 164 w 164"/>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58">
                  <a:moveTo>
                    <a:pt x="10" y="28"/>
                  </a:moveTo>
                  <a:cubicBezTo>
                    <a:pt x="12" y="28"/>
                    <a:pt x="11" y="25"/>
                    <a:pt x="11" y="25"/>
                  </a:cubicBezTo>
                  <a:cubicBezTo>
                    <a:pt x="11" y="25"/>
                    <a:pt x="12" y="25"/>
                    <a:pt x="12" y="25"/>
                  </a:cubicBezTo>
                  <a:cubicBezTo>
                    <a:pt x="13" y="24"/>
                    <a:pt x="11" y="22"/>
                    <a:pt x="13" y="21"/>
                  </a:cubicBezTo>
                  <a:cubicBezTo>
                    <a:pt x="23" y="21"/>
                    <a:pt x="32" y="20"/>
                    <a:pt x="41" y="19"/>
                  </a:cubicBezTo>
                  <a:cubicBezTo>
                    <a:pt x="40" y="18"/>
                    <a:pt x="41" y="15"/>
                    <a:pt x="40" y="15"/>
                  </a:cubicBezTo>
                  <a:cubicBezTo>
                    <a:pt x="43" y="15"/>
                    <a:pt x="48" y="14"/>
                    <a:pt x="52" y="13"/>
                  </a:cubicBezTo>
                  <a:cubicBezTo>
                    <a:pt x="62" y="12"/>
                    <a:pt x="72" y="12"/>
                    <a:pt x="82" y="11"/>
                  </a:cubicBezTo>
                  <a:cubicBezTo>
                    <a:pt x="88" y="11"/>
                    <a:pt x="93" y="9"/>
                    <a:pt x="99" y="9"/>
                  </a:cubicBezTo>
                  <a:cubicBezTo>
                    <a:pt x="105" y="9"/>
                    <a:pt x="113" y="8"/>
                    <a:pt x="120" y="8"/>
                  </a:cubicBezTo>
                  <a:cubicBezTo>
                    <a:pt x="123" y="7"/>
                    <a:pt x="127" y="6"/>
                    <a:pt x="131" y="5"/>
                  </a:cubicBezTo>
                  <a:cubicBezTo>
                    <a:pt x="142" y="4"/>
                    <a:pt x="153" y="3"/>
                    <a:pt x="163" y="0"/>
                  </a:cubicBezTo>
                  <a:cubicBezTo>
                    <a:pt x="164" y="1"/>
                    <a:pt x="162" y="3"/>
                    <a:pt x="163" y="6"/>
                  </a:cubicBezTo>
                  <a:cubicBezTo>
                    <a:pt x="160" y="7"/>
                    <a:pt x="159" y="10"/>
                    <a:pt x="158" y="13"/>
                  </a:cubicBezTo>
                  <a:cubicBezTo>
                    <a:pt x="154" y="11"/>
                    <a:pt x="151" y="15"/>
                    <a:pt x="149" y="18"/>
                  </a:cubicBezTo>
                  <a:cubicBezTo>
                    <a:pt x="147" y="18"/>
                    <a:pt x="148" y="16"/>
                    <a:pt x="147" y="16"/>
                  </a:cubicBezTo>
                  <a:cubicBezTo>
                    <a:pt x="145" y="16"/>
                    <a:pt x="145" y="20"/>
                    <a:pt x="143" y="19"/>
                  </a:cubicBezTo>
                  <a:cubicBezTo>
                    <a:pt x="142" y="20"/>
                    <a:pt x="142" y="22"/>
                    <a:pt x="141" y="24"/>
                  </a:cubicBezTo>
                  <a:cubicBezTo>
                    <a:pt x="138" y="23"/>
                    <a:pt x="135" y="28"/>
                    <a:pt x="132" y="31"/>
                  </a:cubicBezTo>
                  <a:cubicBezTo>
                    <a:pt x="126" y="30"/>
                    <a:pt x="122" y="33"/>
                    <a:pt x="122" y="39"/>
                  </a:cubicBezTo>
                  <a:cubicBezTo>
                    <a:pt x="120" y="39"/>
                    <a:pt x="120" y="41"/>
                    <a:pt x="117" y="40"/>
                  </a:cubicBezTo>
                  <a:cubicBezTo>
                    <a:pt x="117" y="43"/>
                    <a:pt x="117" y="45"/>
                    <a:pt x="117" y="47"/>
                  </a:cubicBezTo>
                  <a:cubicBezTo>
                    <a:pt x="98" y="49"/>
                    <a:pt x="78" y="52"/>
                    <a:pt x="58" y="53"/>
                  </a:cubicBezTo>
                  <a:cubicBezTo>
                    <a:pt x="44" y="54"/>
                    <a:pt x="31" y="57"/>
                    <a:pt x="17" y="57"/>
                  </a:cubicBezTo>
                  <a:cubicBezTo>
                    <a:pt x="11" y="58"/>
                    <a:pt x="6" y="58"/>
                    <a:pt x="0" y="58"/>
                  </a:cubicBezTo>
                  <a:cubicBezTo>
                    <a:pt x="0" y="57"/>
                    <a:pt x="2" y="57"/>
                    <a:pt x="3" y="56"/>
                  </a:cubicBezTo>
                  <a:cubicBezTo>
                    <a:pt x="2" y="52"/>
                    <a:pt x="2" y="51"/>
                    <a:pt x="3" y="48"/>
                  </a:cubicBezTo>
                  <a:cubicBezTo>
                    <a:pt x="3" y="48"/>
                    <a:pt x="2" y="47"/>
                    <a:pt x="2" y="46"/>
                  </a:cubicBezTo>
                  <a:cubicBezTo>
                    <a:pt x="4" y="45"/>
                    <a:pt x="5" y="45"/>
                    <a:pt x="5" y="44"/>
                  </a:cubicBezTo>
                  <a:cubicBezTo>
                    <a:pt x="6" y="43"/>
                    <a:pt x="5" y="41"/>
                    <a:pt x="5" y="40"/>
                  </a:cubicBezTo>
                  <a:cubicBezTo>
                    <a:pt x="6" y="40"/>
                    <a:pt x="7" y="40"/>
                    <a:pt x="8" y="40"/>
                  </a:cubicBezTo>
                  <a:cubicBezTo>
                    <a:pt x="8" y="39"/>
                    <a:pt x="8" y="38"/>
                    <a:pt x="9" y="37"/>
                  </a:cubicBezTo>
                  <a:cubicBezTo>
                    <a:pt x="11" y="35"/>
                    <a:pt x="9" y="35"/>
                    <a:pt x="8" y="34"/>
                  </a:cubicBezTo>
                  <a:cubicBezTo>
                    <a:pt x="8" y="31"/>
                    <a:pt x="11" y="31"/>
                    <a:pt x="11" y="28"/>
                  </a:cubicBezTo>
                </a:path>
              </a:pathLst>
            </a:custGeom>
            <a:solidFill>
              <a:srgbClr val="FFC000">
                <a:alpha val="80000"/>
              </a:srgbClr>
            </a:solidFill>
            <a:ln>
              <a:noFill/>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5" name="Freeform 631">
              <a:extLst>
                <a:ext uri="{FF2B5EF4-FFF2-40B4-BE49-F238E27FC236}">
                  <a16:creationId xmlns:a16="http://schemas.microsoft.com/office/drawing/2014/main" id="{52F79DD4-2AAD-B0C4-F573-A3E48C0DECF5}"/>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solidFill>
              <a:schemeClr val="tx2">
                <a:lumMod val="40000"/>
                <a:lumOff val="60000"/>
              </a:schemeClr>
            </a:solidFill>
            <a:ln>
              <a:noFill/>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6" name="Freeform 632">
              <a:extLst>
                <a:ext uri="{FF2B5EF4-FFF2-40B4-BE49-F238E27FC236}">
                  <a16:creationId xmlns:a16="http://schemas.microsoft.com/office/drawing/2014/main" id="{1660FA00-67D6-1685-7DA7-A66E4F54EE2A}"/>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7" name="Freeform 633">
              <a:extLst>
                <a:ext uri="{FF2B5EF4-FFF2-40B4-BE49-F238E27FC236}">
                  <a16:creationId xmlns:a16="http://schemas.microsoft.com/office/drawing/2014/main" id="{A622EA6F-08FB-D4E1-3A94-F7DAE6EE874B}"/>
                </a:ext>
              </a:extLst>
            </p:cNvPr>
            <p:cNvSpPr>
              <a:spLocks/>
            </p:cNvSpPr>
            <p:nvPr/>
          </p:nvSpPr>
          <p:spPr bwMode="auto">
            <a:xfrm>
              <a:off x="8883856" y="4908815"/>
              <a:ext cx="1546"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8" name="Line 634">
              <a:extLst>
                <a:ext uri="{FF2B5EF4-FFF2-40B4-BE49-F238E27FC236}">
                  <a16:creationId xmlns:a16="http://schemas.microsoft.com/office/drawing/2014/main" id="{E41142C3-B11B-D753-1247-FA5BBB782A83}"/>
                </a:ext>
              </a:extLst>
            </p:cNvPr>
            <p:cNvSpPr>
              <a:spLocks noChangeShapeType="1"/>
            </p:cNvSpPr>
            <p:nvPr/>
          </p:nvSpPr>
          <p:spPr bwMode="auto">
            <a:xfrm>
              <a:off x="8883856" y="4908815"/>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199" name="Freeform 635">
              <a:extLst>
                <a:ext uri="{FF2B5EF4-FFF2-40B4-BE49-F238E27FC236}">
                  <a16:creationId xmlns:a16="http://schemas.microsoft.com/office/drawing/2014/main" id="{D00EA1E4-C1FB-6C23-7709-CDB2C185A7FD}"/>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0" name="Freeform 636">
              <a:extLst>
                <a:ext uri="{FF2B5EF4-FFF2-40B4-BE49-F238E27FC236}">
                  <a16:creationId xmlns:a16="http://schemas.microsoft.com/office/drawing/2014/main" id="{78F80FC8-62B2-6BF2-A9D5-C5C8E324F98A}"/>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1" name="Freeform 637">
              <a:extLst>
                <a:ext uri="{FF2B5EF4-FFF2-40B4-BE49-F238E27FC236}">
                  <a16:creationId xmlns:a16="http://schemas.microsoft.com/office/drawing/2014/main" id="{A4A3BFEE-3843-A394-B902-AD590101F4ED}"/>
                </a:ext>
              </a:extLst>
            </p:cNvPr>
            <p:cNvSpPr>
              <a:spLocks/>
            </p:cNvSpPr>
            <p:nvPr/>
          </p:nvSpPr>
          <p:spPr bwMode="auto">
            <a:xfrm>
              <a:off x="8883856" y="4914992"/>
              <a:ext cx="7727"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2" name="Line 638">
              <a:extLst>
                <a:ext uri="{FF2B5EF4-FFF2-40B4-BE49-F238E27FC236}">
                  <a16:creationId xmlns:a16="http://schemas.microsoft.com/office/drawing/2014/main" id="{9DABC189-4D62-F7DD-E2A3-F1F2AC4AC912}"/>
                </a:ext>
              </a:extLst>
            </p:cNvPr>
            <p:cNvSpPr>
              <a:spLocks noChangeShapeType="1"/>
            </p:cNvSpPr>
            <p:nvPr/>
          </p:nvSpPr>
          <p:spPr bwMode="auto">
            <a:xfrm>
              <a:off x="8883856" y="4914992"/>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3" name="Freeform 639">
              <a:extLst>
                <a:ext uri="{FF2B5EF4-FFF2-40B4-BE49-F238E27FC236}">
                  <a16:creationId xmlns:a16="http://schemas.microsoft.com/office/drawing/2014/main" id="{8EC40071-422A-637F-639D-686C405FE6DC}"/>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solidFill>
              <a:schemeClr val="accent3">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4" name="Freeform 640">
              <a:extLst>
                <a:ext uri="{FF2B5EF4-FFF2-40B4-BE49-F238E27FC236}">
                  <a16:creationId xmlns:a16="http://schemas.microsoft.com/office/drawing/2014/main" id="{953C648A-6135-E6F5-E964-A0856A468CEE}"/>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5" name="Freeform 641">
              <a:extLst>
                <a:ext uri="{FF2B5EF4-FFF2-40B4-BE49-F238E27FC236}">
                  <a16:creationId xmlns:a16="http://schemas.microsoft.com/office/drawing/2014/main" id="{3D4A57FE-10E9-C3B8-13B3-6552AB39A20F}"/>
                </a:ext>
              </a:extLst>
            </p:cNvPr>
            <p:cNvSpPr>
              <a:spLocks/>
            </p:cNvSpPr>
            <p:nvPr/>
          </p:nvSpPr>
          <p:spPr bwMode="auto">
            <a:xfrm>
              <a:off x="7694142" y="5054050"/>
              <a:ext cx="693744" cy="726191"/>
            </a:xfrm>
            <a:custGeom>
              <a:avLst/>
              <a:gdLst>
                <a:gd name="T0" fmla="*/ 2147483647 w 105"/>
                <a:gd name="T1" fmla="*/ 2147483647 h 110"/>
                <a:gd name="T2" fmla="*/ 2147483647 w 105"/>
                <a:gd name="T3" fmla="*/ 2147483647 h 110"/>
                <a:gd name="T4" fmla="*/ 2147483647 w 105"/>
                <a:gd name="T5" fmla="*/ 2147483647 h 110"/>
                <a:gd name="T6" fmla="*/ 2147483647 w 105"/>
                <a:gd name="T7" fmla="*/ 2147483647 h 110"/>
                <a:gd name="T8" fmla="*/ 2147483647 w 105"/>
                <a:gd name="T9" fmla="*/ 2147483647 h 110"/>
                <a:gd name="T10" fmla="*/ 2147483647 w 105"/>
                <a:gd name="T11" fmla="*/ 2147483647 h 110"/>
                <a:gd name="T12" fmla="*/ 2147483647 w 105"/>
                <a:gd name="T13" fmla="*/ 2147483647 h 110"/>
                <a:gd name="T14" fmla="*/ 2147483647 w 105"/>
                <a:gd name="T15" fmla="*/ 2147483647 h 110"/>
                <a:gd name="T16" fmla="*/ 2147483647 w 105"/>
                <a:gd name="T17" fmla="*/ 2147483647 h 110"/>
                <a:gd name="T18" fmla="*/ 2147483647 w 105"/>
                <a:gd name="T19" fmla="*/ 2147483647 h 110"/>
                <a:gd name="T20" fmla="*/ 2147483647 w 105"/>
                <a:gd name="T21" fmla="*/ 2147483647 h 110"/>
                <a:gd name="T22" fmla="*/ 0 w 105"/>
                <a:gd name="T23" fmla="*/ 2147483647 h 110"/>
                <a:gd name="T24" fmla="*/ 2147483647 w 105"/>
                <a:gd name="T25" fmla="*/ 0 h 110"/>
                <a:gd name="T26" fmla="*/ 2147483647 w 105"/>
                <a:gd name="T27" fmla="*/ 2147483647 h 110"/>
                <a:gd name="T28" fmla="*/ 2147483647 w 105"/>
                <a:gd name="T29" fmla="*/ 2147483647 h 110"/>
                <a:gd name="T30" fmla="*/ 2147483647 w 105"/>
                <a:gd name="T31" fmla="*/ 2147483647 h 110"/>
                <a:gd name="T32" fmla="*/ 2147483647 w 105"/>
                <a:gd name="T33" fmla="*/ 2147483647 h 110"/>
                <a:gd name="T34" fmla="*/ 2147483647 w 105"/>
                <a:gd name="T35" fmla="*/ 2147483647 h 110"/>
                <a:gd name="T36" fmla="*/ 2147483647 w 105"/>
                <a:gd name="T37" fmla="*/ 2147483647 h 110"/>
                <a:gd name="T38" fmla="*/ 2147483647 w 105"/>
                <a:gd name="T39" fmla="*/ 2147483647 h 110"/>
                <a:gd name="T40" fmla="*/ 2147483647 w 105"/>
                <a:gd name="T41" fmla="*/ 2147483647 h 110"/>
                <a:gd name="T42" fmla="*/ 2147483647 w 105"/>
                <a:gd name="T43" fmla="*/ 2147483647 h 110"/>
                <a:gd name="T44" fmla="*/ 2147483647 w 105"/>
                <a:gd name="T45" fmla="*/ 2147483647 h 110"/>
                <a:gd name="T46" fmla="*/ 2147483647 w 105"/>
                <a:gd name="T47" fmla="*/ 2147483647 h 110"/>
                <a:gd name="T48" fmla="*/ 2147483647 w 105"/>
                <a:gd name="T49" fmla="*/ 2147483647 h 110"/>
                <a:gd name="T50" fmla="*/ 2147483647 w 105"/>
                <a:gd name="T51" fmla="*/ 2147483647 h 110"/>
                <a:gd name="T52" fmla="*/ 2147483647 w 105"/>
                <a:gd name="T53" fmla="*/ 2147483647 h 110"/>
                <a:gd name="T54" fmla="*/ 2147483647 w 105"/>
                <a:gd name="T55" fmla="*/ 2147483647 h 110"/>
                <a:gd name="T56" fmla="*/ 2147483647 w 105"/>
                <a:gd name="T57" fmla="*/ 2147483647 h 110"/>
                <a:gd name="T58" fmla="*/ 2147483647 w 105"/>
                <a:gd name="T59" fmla="*/ 2147483647 h 110"/>
                <a:gd name="T60" fmla="*/ 2147483647 w 105"/>
                <a:gd name="T61" fmla="*/ 2147483647 h 110"/>
                <a:gd name="T62" fmla="*/ 2147483647 w 105"/>
                <a:gd name="T63" fmla="*/ 2147483647 h 110"/>
                <a:gd name="T64" fmla="*/ 2147483647 w 105"/>
                <a:gd name="T65" fmla="*/ 2147483647 h 110"/>
                <a:gd name="T66" fmla="*/ 2147483647 w 105"/>
                <a:gd name="T67" fmla="*/ 2147483647 h 110"/>
                <a:gd name="T68" fmla="*/ 2147483647 w 105"/>
                <a:gd name="T69" fmla="*/ 2147483647 h 110"/>
                <a:gd name="T70" fmla="*/ 2147483647 w 105"/>
                <a:gd name="T71" fmla="*/ 2147483647 h 110"/>
                <a:gd name="T72" fmla="*/ 2147483647 w 105"/>
                <a:gd name="T73" fmla="*/ 2147483647 h 110"/>
                <a:gd name="T74" fmla="*/ 2147483647 w 105"/>
                <a:gd name="T75" fmla="*/ 2147483647 h 110"/>
                <a:gd name="T76" fmla="*/ 2147483647 w 105"/>
                <a:gd name="T77" fmla="*/ 2147483647 h 110"/>
                <a:gd name="T78" fmla="*/ 2147483647 w 105"/>
                <a:gd name="T79" fmla="*/ 2147483647 h 110"/>
                <a:gd name="T80" fmla="*/ 2147483647 w 105"/>
                <a:gd name="T81" fmla="*/ 2147483647 h 110"/>
                <a:gd name="T82" fmla="*/ 2147483647 w 105"/>
                <a:gd name="T83" fmla="*/ 2147483647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110"/>
                <a:gd name="T128" fmla="*/ 105 w 105"/>
                <a:gd name="T129" fmla="*/ 110 h 1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110">
                  <a:moveTo>
                    <a:pt x="35" y="108"/>
                  </a:moveTo>
                  <a:cubicBezTo>
                    <a:pt x="33" y="108"/>
                    <a:pt x="31" y="110"/>
                    <a:pt x="27" y="109"/>
                  </a:cubicBezTo>
                  <a:cubicBezTo>
                    <a:pt x="26" y="106"/>
                    <a:pt x="25" y="103"/>
                    <a:pt x="23" y="100"/>
                  </a:cubicBezTo>
                  <a:cubicBezTo>
                    <a:pt x="22" y="99"/>
                    <a:pt x="22" y="99"/>
                    <a:pt x="21" y="98"/>
                  </a:cubicBezTo>
                  <a:cubicBezTo>
                    <a:pt x="21" y="96"/>
                    <a:pt x="22" y="92"/>
                    <a:pt x="21" y="89"/>
                  </a:cubicBezTo>
                  <a:cubicBezTo>
                    <a:pt x="21" y="87"/>
                    <a:pt x="19" y="86"/>
                    <a:pt x="19" y="84"/>
                  </a:cubicBezTo>
                  <a:cubicBezTo>
                    <a:pt x="19" y="80"/>
                    <a:pt x="20" y="75"/>
                    <a:pt x="22" y="72"/>
                  </a:cubicBezTo>
                  <a:cubicBezTo>
                    <a:pt x="21" y="70"/>
                    <a:pt x="21" y="68"/>
                    <a:pt x="20" y="66"/>
                  </a:cubicBezTo>
                  <a:cubicBezTo>
                    <a:pt x="19" y="65"/>
                    <a:pt x="18" y="65"/>
                    <a:pt x="18" y="64"/>
                  </a:cubicBezTo>
                  <a:cubicBezTo>
                    <a:pt x="17" y="63"/>
                    <a:pt x="15" y="59"/>
                    <a:pt x="15" y="57"/>
                  </a:cubicBezTo>
                  <a:cubicBezTo>
                    <a:pt x="12" y="51"/>
                    <a:pt x="11" y="42"/>
                    <a:pt x="9" y="35"/>
                  </a:cubicBezTo>
                  <a:cubicBezTo>
                    <a:pt x="6" y="25"/>
                    <a:pt x="3" y="15"/>
                    <a:pt x="0" y="6"/>
                  </a:cubicBezTo>
                  <a:cubicBezTo>
                    <a:pt x="16" y="4"/>
                    <a:pt x="33" y="3"/>
                    <a:pt x="48" y="0"/>
                  </a:cubicBezTo>
                  <a:cubicBezTo>
                    <a:pt x="47" y="2"/>
                    <a:pt x="46" y="4"/>
                    <a:pt x="44" y="6"/>
                  </a:cubicBezTo>
                  <a:cubicBezTo>
                    <a:pt x="45" y="10"/>
                    <a:pt x="51" y="9"/>
                    <a:pt x="52" y="13"/>
                  </a:cubicBezTo>
                  <a:cubicBezTo>
                    <a:pt x="54" y="12"/>
                    <a:pt x="53" y="12"/>
                    <a:pt x="56" y="13"/>
                  </a:cubicBezTo>
                  <a:cubicBezTo>
                    <a:pt x="58" y="16"/>
                    <a:pt x="61" y="22"/>
                    <a:pt x="64" y="25"/>
                  </a:cubicBezTo>
                  <a:cubicBezTo>
                    <a:pt x="64" y="25"/>
                    <a:pt x="65" y="25"/>
                    <a:pt x="66" y="25"/>
                  </a:cubicBezTo>
                  <a:cubicBezTo>
                    <a:pt x="67" y="26"/>
                    <a:pt x="65" y="27"/>
                    <a:pt x="68" y="26"/>
                  </a:cubicBezTo>
                  <a:cubicBezTo>
                    <a:pt x="68" y="28"/>
                    <a:pt x="71" y="28"/>
                    <a:pt x="71" y="29"/>
                  </a:cubicBezTo>
                  <a:cubicBezTo>
                    <a:pt x="71" y="29"/>
                    <a:pt x="69" y="29"/>
                    <a:pt x="70" y="30"/>
                  </a:cubicBezTo>
                  <a:cubicBezTo>
                    <a:pt x="70" y="30"/>
                    <a:pt x="71" y="29"/>
                    <a:pt x="71" y="30"/>
                  </a:cubicBezTo>
                  <a:cubicBezTo>
                    <a:pt x="73" y="32"/>
                    <a:pt x="74" y="32"/>
                    <a:pt x="77" y="34"/>
                  </a:cubicBezTo>
                  <a:cubicBezTo>
                    <a:pt x="79" y="39"/>
                    <a:pt x="83" y="42"/>
                    <a:pt x="88" y="44"/>
                  </a:cubicBezTo>
                  <a:cubicBezTo>
                    <a:pt x="89" y="47"/>
                    <a:pt x="91" y="48"/>
                    <a:pt x="91" y="52"/>
                  </a:cubicBezTo>
                  <a:cubicBezTo>
                    <a:pt x="92" y="54"/>
                    <a:pt x="94" y="54"/>
                    <a:pt x="96" y="55"/>
                  </a:cubicBezTo>
                  <a:cubicBezTo>
                    <a:pt x="94" y="57"/>
                    <a:pt x="96" y="56"/>
                    <a:pt x="96" y="56"/>
                  </a:cubicBezTo>
                  <a:cubicBezTo>
                    <a:pt x="98" y="59"/>
                    <a:pt x="98" y="61"/>
                    <a:pt x="100" y="65"/>
                  </a:cubicBezTo>
                  <a:cubicBezTo>
                    <a:pt x="102" y="64"/>
                    <a:pt x="103" y="65"/>
                    <a:pt x="105" y="66"/>
                  </a:cubicBezTo>
                  <a:cubicBezTo>
                    <a:pt x="104" y="68"/>
                    <a:pt x="102" y="70"/>
                    <a:pt x="100" y="68"/>
                  </a:cubicBezTo>
                  <a:cubicBezTo>
                    <a:pt x="100" y="70"/>
                    <a:pt x="101" y="71"/>
                    <a:pt x="101" y="73"/>
                  </a:cubicBezTo>
                  <a:cubicBezTo>
                    <a:pt x="97" y="72"/>
                    <a:pt x="99" y="81"/>
                    <a:pt x="100" y="82"/>
                  </a:cubicBezTo>
                  <a:cubicBezTo>
                    <a:pt x="98" y="82"/>
                    <a:pt x="98" y="83"/>
                    <a:pt x="97" y="84"/>
                  </a:cubicBezTo>
                  <a:cubicBezTo>
                    <a:pt x="96" y="84"/>
                    <a:pt x="95" y="82"/>
                    <a:pt x="94" y="84"/>
                  </a:cubicBezTo>
                  <a:cubicBezTo>
                    <a:pt x="95" y="85"/>
                    <a:pt x="98" y="84"/>
                    <a:pt x="99" y="86"/>
                  </a:cubicBezTo>
                  <a:cubicBezTo>
                    <a:pt x="99" y="89"/>
                    <a:pt x="98" y="88"/>
                    <a:pt x="96" y="87"/>
                  </a:cubicBezTo>
                  <a:cubicBezTo>
                    <a:pt x="97" y="93"/>
                    <a:pt x="95" y="95"/>
                    <a:pt x="97" y="99"/>
                  </a:cubicBezTo>
                  <a:cubicBezTo>
                    <a:pt x="94" y="99"/>
                    <a:pt x="90" y="99"/>
                    <a:pt x="89" y="97"/>
                  </a:cubicBezTo>
                  <a:cubicBezTo>
                    <a:pt x="88" y="98"/>
                    <a:pt x="87" y="99"/>
                    <a:pt x="85" y="101"/>
                  </a:cubicBezTo>
                  <a:cubicBezTo>
                    <a:pt x="87" y="103"/>
                    <a:pt x="88" y="107"/>
                    <a:pt x="86" y="110"/>
                  </a:cubicBezTo>
                  <a:cubicBezTo>
                    <a:pt x="83" y="110"/>
                    <a:pt x="85" y="106"/>
                    <a:pt x="82" y="105"/>
                  </a:cubicBezTo>
                  <a:cubicBezTo>
                    <a:pt x="67" y="106"/>
                    <a:pt x="51" y="107"/>
                    <a:pt x="35" y="108"/>
                  </a:cubicBezTo>
                  <a:close/>
                </a:path>
              </a:pathLst>
            </a:custGeom>
            <a:solidFill>
              <a:srgbClr val="00B0F0">
                <a:alpha val="34000"/>
              </a:srgb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6" name="Freeform 642">
              <a:extLst>
                <a:ext uri="{FF2B5EF4-FFF2-40B4-BE49-F238E27FC236}">
                  <a16:creationId xmlns:a16="http://schemas.microsoft.com/office/drawing/2014/main" id="{4126C8A2-2C7A-59C6-809A-E903B5881AB0}"/>
                </a:ext>
              </a:extLst>
            </p:cNvPr>
            <p:cNvSpPr>
              <a:spLocks/>
            </p:cNvSpPr>
            <p:nvPr/>
          </p:nvSpPr>
          <p:spPr bwMode="auto">
            <a:xfrm>
              <a:off x="7343406" y="5100400"/>
              <a:ext cx="503699" cy="798811"/>
            </a:xfrm>
            <a:custGeom>
              <a:avLst/>
              <a:gdLst>
                <a:gd name="T0" fmla="*/ 2147483647 w 76"/>
                <a:gd name="T1" fmla="*/ 2147483647 h 121"/>
                <a:gd name="T2" fmla="*/ 2147483647 w 76"/>
                <a:gd name="T3" fmla="*/ 2147483647 h 121"/>
                <a:gd name="T4" fmla="*/ 2147483647 w 76"/>
                <a:gd name="T5" fmla="*/ 2147483647 h 121"/>
                <a:gd name="T6" fmla="*/ 2147483647 w 76"/>
                <a:gd name="T7" fmla="*/ 2147483647 h 121"/>
                <a:gd name="T8" fmla="*/ 2147483647 w 76"/>
                <a:gd name="T9" fmla="*/ 2147483647 h 121"/>
                <a:gd name="T10" fmla="*/ 2147483647 w 76"/>
                <a:gd name="T11" fmla="*/ 2147483647 h 121"/>
                <a:gd name="T12" fmla="*/ 2147483647 w 76"/>
                <a:gd name="T13" fmla="*/ 2147483647 h 121"/>
                <a:gd name="T14" fmla="*/ 2147483647 w 76"/>
                <a:gd name="T15" fmla="*/ 2147483647 h 121"/>
                <a:gd name="T16" fmla="*/ 2147483647 w 76"/>
                <a:gd name="T17" fmla="*/ 2147483647 h 121"/>
                <a:gd name="T18" fmla="*/ 2147483647 w 76"/>
                <a:gd name="T19" fmla="*/ 2147483647 h 121"/>
                <a:gd name="T20" fmla="*/ 2147483647 w 76"/>
                <a:gd name="T21" fmla="*/ 2147483647 h 121"/>
                <a:gd name="T22" fmla="*/ 2147483647 w 76"/>
                <a:gd name="T23" fmla="*/ 0 h 121"/>
                <a:gd name="T24" fmla="*/ 2147483647 w 76"/>
                <a:gd name="T25" fmla="*/ 2147483647 h 121"/>
                <a:gd name="T26" fmla="*/ 2147483647 w 76"/>
                <a:gd name="T27" fmla="*/ 2147483647 h 121"/>
                <a:gd name="T28" fmla="*/ 2147483647 w 76"/>
                <a:gd name="T29" fmla="*/ 2147483647 h 121"/>
                <a:gd name="T30" fmla="*/ 2147483647 w 76"/>
                <a:gd name="T31" fmla="*/ 2147483647 h 121"/>
                <a:gd name="T32" fmla="*/ 2147483647 w 76"/>
                <a:gd name="T33" fmla="*/ 2147483647 h 121"/>
                <a:gd name="T34" fmla="*/ 2147483647 w 76"/>
                <a:gd name="T35" fmla="*/ 2147483647 h 121"/>
                <a:gd name="T36" fmla="*/ 2147483647 w 76"/>
                <a:gd name="T37" fmla="*/ 2147483647 h 121"/>
                <a:gd name="T38" fmla="*/ 2147483647 w 76"/>
                <a:gd name="T39" fmla="*/ 2147483647 h 121"/>
                <a:gd name="T40" fmla="*/ 2147483647 w 76"/>
                <a:gd name="T41" fmla="*/ 2147483647 h 121"/>
                <a:gd name="T42" fmla="*/ 2147483647 w 76"/>
                <a:gd name="T43" fmla="*/ 2147483647 h 121"/>
                <a:gd name="T44" fmla="*/ 2147483647 w 76"/>
                <a:gd name="T45" fmla="*/ 2147483647 h 121"/>
                <a:gd name="T46" fmla="*/ 2147483647 w 76"/>
                <a:gd name="T47" fmla="*/ 2147483647 h 121"/>
                <a:gd name="T48" fmla="*/ 2147483647 w 76"/>
                <a:gd name="T49" fmla="*/ 2147483647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21"/>
                <a:gd name="T77" fmla="*/ 76 w 76"/>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21">
                  <a:moveTo>
                    <a:pt x="27" y="117"/>
                  </a:moveTo>
                  <a:cubicBezTo>
                    <a:pt x="26" y="117"/>
                    <a:pt x="24" y="120"/>
                    <a:pt x="24" y="118"/>
                  </a:cubicBezTo>
                  <a:cubicBezTo>
                    <a:pt x="22" y="117"/>
                    <a:pt x="24" y="121"/>
                    <a:pt x="22" y="121"/>
                  </a:cubicBezTo>
                  <a:cubicBezTo>
                    <a:pt x="20" y="120"/>
                    <a:pt x="20" y="116"/>
                    <a:pt x="17" y="117"/>
                  </a:cubicBezTo>
                  <a:cubicBezTo>
                    <a:pt x="17" y="113"/>
                    <a:pt x="16" y="110"/>
                    <a:pt x="14" y="109"/>
                  </a:cubicBezTo>
                  <a:cubicBezTo>
                    <a:pt x="12" y="111"/>
                    <a:pt x="12" y="115"/>
                    <a:pt x="12" y="118"/>
                  </a:cubicBezTo>
                  <a:cubicBezTo>
                    <a:pt x="11" y="118"/>
                    <a:pt x="9" y="118"/>
                    <a:pt x="7" y="118"/>
                  </a:cubicBezTo>
                  <a:cubicBezTo>
                    <a:pt x="6" y="112"/>
                    <a:pt x="6" y="106"/>
                    <a:pt x="5" y="99"/>
                  </a:cubicBezTo>
                  <a:cubicBezTo>
                    <a:pt x="4" y="91"/>
                    <a:pt x="1" y="83"/>
                    <a:pt x="2" y="73"/>
                  </a:cubicBezTo>
                  <a:cubicBezTo>
                    <a:pt x="4" y="54"/>
                    <a:pt x="3" y="30"/>
                    <a:pt x="4" y="9"/>
                  </a:cubicBezTo>
                  <a:cubicBezTo>
                    <a:pt x="5" y="6"/>
                    <a:pt x="0" y="5"/>
                    <a:pt x="2" y="4"/>
                  </a:cubicBezTo>
                  <a:cubicBezTo>
                    <a:pt x="20" y="4"/>
                    <a:pt x="36" y="2"/>
                    <a:pt x="52" y="0"/>
                  </a:cubicBezTo>
                  <a:cubicBezTo>
                    <a:pt x="55" y="12"/>
                    <a:pt x="60" y="24"/>
                    <a:pt x="63" y="37"/>
                  </a:cubicBezTo>
                  <a:cubicBezTo>
                    <a:pt x="64" y="41"/>
                    <a:pt x="65" y="46"/>
                    <a:pt x="66" y="50"/>
                  </a:cubicBezTo>
                  <a:cubicBezTo>
                    <a:pt x="67" y="52"/>
                    <a:pt x="68" y="55"/>
                    <a:pt x="69" y="56"/>
                  </a:cubicBezTo>
                  <a:cubicBezTo>
                    <a:pt x="70" y="58"/>
                    <a:pt x="72" y="58"/>
                    <a:pt x="72" y="59"/>
                  </a:cubicBezTo>
                  <a:cubicBezTo>
                    <a:pt x="73" y="61"/>
                    <a:pt x="71" y="64"/>
                    <a:pt x="74" y="65"/>
                  </a:cubicBezTo>
                  <a:cubicBezTo>
                    <a:pt x="72" y="67"/>
                    <a:pt x="72" y="69"/>
                    <a:pt x="71" y="72"/>
                  </a:cubicBezTo>
                  <a:cubicBezTo>
                    <a:pt x="71" y="76"/>
                    <a:pt x="71" y="79"/>
                    <a:pt x="74" y="82"/>
                  </a:cubicBezTo>
                  <a:cubicBezTo>
                    <a:pt x="73" y="85"/>
                    <a:pt x="74" y="88"/>
                    <a:pt x="73" y="89"/>
                  </a:cubicBezTo>
                  <a:cubicBezTo>
                    <a:pt x="73" y="92"/>
                    <a:pt x="76" y="93"/>
                    <a:pt x="76" y="96"/>
                  </a:cubicBezTo>
                  <a:cubicBezTo>
                    <a:pt x="64" y="97"/>
                    <a:pt x="50" y="99"/>
                    <a:pt x="38" y="100"/>
                  </a:cubicBezTo>
                  <a:cubicBezTo>
                    <a:pt x="32" y="101"/>
                    <a:pt x="23" y="99"/>
                    <a:pt x="21" y="104"/>
                  </a:cubicBezTo>
                  <a:cubicBezTo>
                    <a:pt x="22" y="108"/>
                    <a:pt x="25" y="109"/>
                    <a:pt x="27" y="111"/>
                  </a:cubicBezTo>
                  <a:cubicBezTo>
                    <a:pt x="26" y="113"/>
                    <a:pt x="27" y="113"/>
                    <a:pt x="27" y="117"/>
                  </a:cubicBezTo>
                  <a:close/>
                </a:path>
              </a:pathLst>
            </a:custGeom>
            <a:solidFill>
              <a:schemeClr val="accent2">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7" name="Freeform 643">
              <a:extLst>
                <a:ext uri="{FF2B5EF4-FFF2-40B4-BE49-F238E27FC236}">
                  <a16:creationId xmlns:a16="http://schemas.microsoft.com/office/drawing/2014/main" id="{8DB465C9-D5A0-9821-55C2-BB3BF7CA662F}"/>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solidFill>
              <a:schemeClr val="tx2">
                <a:lumMod val="40000"/>
                <a:lumOff val="6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8" name="Freeform 644">
              <a:extLst>
                <a:ext uri="{FF2B5EF4-FFF2-40B4-BE49-F238E27FC236}">
                  <a16:creationId xmlns:a16="http://schemas.microsoft.com/office/drawing/2014/main" id="{5A03C46F-9281-DDBE-E177-AE631EF86CC0}"/>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09" name="Freeform 645">
              <a:extLst>
                <a:ext uri="{FF2B5EF4-FFF2-40B4-BE49-F238E27FC236}">
                  <a16:creationId xmlns:a16="http://schemas.microsoft.com/office/drawing/2014/main" id="{DB0D2AB2-72BB-47C8-B0F2-5D7E573B6E65}"/>
                </a:ext>
              </a:extLst>
            </p:cNvPr>
            <p:cNvSpPr>
              <a:spLocks/>
            </p:cNvSpPr>
            <p:nvPr/>
          </p:nvSpPr>
          <p:spPr bwMode="auto">
            <a:xfrm>
              <a:off x="8494494" y="6013550"/>
              <a:ext cx="18542" cy="26266"/>
            </a:xfrm>
            <a:custGeom>
              <a:avLst/>
              <a:gdLst>
                <a:gd name="T0" fmla="*/ 2147483647 w 3"/>
                <a:gd name="T1" fmla="*/ 0 h 4"/>
                <a:gd name="T2" fmla="*/ 2147483647 w 3"/>
                <a:gd name="T3" fmla="*/ 2147483647 h 4"/>
                <a:gd name="T4" fmla="*/ 214748364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2" y="1"/>
                    <a:pt x="2" y="2"/>
                    <a:pt x="3" y="2"/>
                  </a:cubicBezTo>
                  <a:cubicBezTo>
                    <a:pt x="3" y="4"/>
                    <a:pt x="0" y="2"/>
                    <a:pt x="1" y="0"/>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0" name="Freeform 646">
              <a:extLst>
                <a:ext uri="{FF2B5EF4-FFF2-40B4-BE49-F238E27FC236}">
                  <a16:creationId xmlns:a16="http://schemas.microsoft.com/office/drawing/2014/main" id="{74A4A189-2F3D-EFE7-425F-ADFD3D57B303}"/>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1" name="Freeform 647">
              <a:extLst>
                <a:ext uri="{FF2B5EF4-FFF2-40B4-BE49-F238E27FC236}">
                  <a16:creationId xmlns:a16="http://schemas.microsoft.com/office/drawing/2014/main" id="{595477A5-1415-CB48-2D22-49E04EBF218A}"/>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2" name="Freeform 648">
              <a:extLst>
                <a:ext uri="{FF2B5EF4-FFF2-40B4-BE49-F238E27FC236}">
                  <a16:creationId xmlns:a16="http://schemas.microsoft.com/office/drawing/2014/main" id="{C5B8021E-9574-5F89-7C60-47DDA6712471}"/>
                </a:ext>
              </a:extLst>
            </p:cNvPr>
            <p:cNvSpPr>
              <a:spLocks/>
            </p:cNvSpPr>
            <p:nvPr/>
          </p:nvSpPr>
          <p:spPr bwMode="auto">
            <a:xfrm>
              <a:off x="8567117" y="6575955"/>
              <a:ext cx="6181" cy="0"/>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0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3" name="Line 649">
              <a:extLst>
                <a:ext uri="{FF2B5EF4-FFF2-40B4-BE49-F238E27FC236}">
                  <a16:creationId xmlns:a16="http://schemas.microsoft.com/office/drawing/2014/main" id="{EBCB98CE-4F9A-E298-8B28-406B64EB092D}"/>
                </a:ext>
              </a:extLst>
            </p:cNvPr>
            <p:cNvSpPr>
              <a:spLocks noChangeShapeType="1"/>
            </p:cNvSpPr>
            <p:nvPr/>
          </p:nvSpPr>
          <p:spPr bwMode="auto">
            <a:xfrm flipH="1">
              <a:off x="8567117" y="6575955"/>
              <a:ext cx="6181"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4" name="Freeform 650">
              <a:extLst>
                <a:ext uri="{FF2B5EF4-FFF2-40B4-BE49-F238E27FC236}">
                  <a16:creationId xmlns:a16="http://schemas.microsoft.com/office/drawing/2014/main" id="{88EB8DA4-F045-78C6-443C-4D0AD5255BA2}"/>
                </a:ext>
              </a:extLst>
            </p:cNvPr>
            <p:cNvSpPr>
              <a:spLocks/>
            </p:cNvSpPr>
            <p:nvPr/>
          </p:nvSpPr>
          <p:spPr bwMode="auto">
            <a:xfrm>
              <a:off x="8236462" y="6163420"/>
              <a:ext cx="0"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0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5" name="Line 651">
              <a:extLst>
                <a:ext uri="{FF2B5EF4-FFF2-40B4-BE49-F238E27FC236}">
                  <a16:creationId xmlns:a16="http://schemas.microsoft.com/office/drawing/2014/main" id="{B662D1CD-069C-8B87-1FF6-C64D43B6A7B0}"/>
                </a:ext>
              </a:extLst>
            </p:cNvPr>
            <p:cNvSpPr>
              <a:spLocks noChangeShapeType="1"/>
            </p:cNvSpPr>
            <p:nvPr/>
          </p:nvSpPr>
          <p:spPr bwMode="auto">
            <a:xfrm flipV="1">
              <a:off x="8236462" y="6163420"/>
              <a:ext cx="0"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6" name="Line 652">
              <a:extLst>
                <a:ext uri="{FF2B5EF4-FFF2-40B4-BE49-F238E27FC236}">
                  <a16:creationId xmlns:a16="http://schemas.microsoft.com/office/drawing/2014/main" id="{2AA0A4FF-54AC-7714-E265-97109745825E}"/>
                </a:ext>
              </a:extLst>
            </p:cNvPr>
            <p:cNvSpPr>
              <a:spLocks noChangeShapeType="1"/>
            </p:cNvSpPr>
            <p:nvPr/>
          </p:nvSpPr>
          <p:spPr bwMode="auto">
            <a:xfrm>
              <a:off x="8236462" y="6178874"/>
              <a:ext cx="0"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7" name="Line 654">
              <a:extLst>
                <a:ext uri="{FF2B5EF4-FFF2-40B4-BE49-F238E27FC236}">
                  <a16:creationId xmlns:a16="http://schemas.microsoft.com/office/drawing/2014/main" id="{CB07871B-6E7B-B039-16EB-DFA82F447F7E}"/>
                </a:ext>
              </a:extLst>
            </p:cNvPr>
            <p:cNvSpPr>
              <a:spLocks noChangeShapeType="1"/>
            </p:cNvSpPr>
            <p:nvPr/>
          </p:nvSpPr>
          <p:spPr bwMode="auto">
            <a:xfrm>
              <a:off x="8236467" y="6178874"/>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8" name="Freeform 655">
              <a:extLst>
                <a:ext uri="{FF2B5EF4-FFF2-40B4-BE49-F238E27FC236}">
                  <a16:creationId xmlns:a16="http://schemas.microsoft.com/office/drawing/2014/main" id="{73DB812B-8209-728D-506A-4E24B73CDB83}"/>
                </a:ext>
              </a:extLst>
            </p:cNvPr>
            <p:cNvSpPr>
              <a:spLocks/>
            </p:cNvSpPr>
            <p:nvPr/>
          </p:nvSpPr>
          <p:spPr bwMode="auto">
            <a:xfrm>
              <a:off x="8230290" y="6178874"/>
              <a:ext cx="6181"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19" name="Line 656">
              <a:extLst>
                <a:ext uri="{FF2B5EF4-FFF2-40B4-BE49-F238E27FC236}">
                  <a16:creationId xmlns:a16="http://schemas.microsoft.com/office/drawing/2014/main" id="{1A28E0C7-43FB-801D-4B77-1EAC09EF2D37}"/>
                </a:ext>
              </a:extLst>
            </p:cNvPr>
            <p:cNvSpPr>
              <a:spLocks noChangeShapeType="1"/>
            </p:cNvSpPr>
            <p:nvPr/>
          </p:nvSpPr>
          <p:spPr bwMode="auto">
            <a:xfrm>
              <a:off x="8230290" y="6178874"/>
              <a:ext cx="6181"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20" name="Freeform 657">
              <a:extLst>
                <a:ext uri="{FF2B5EF4-FFF2-40B4-BE49-F238E27FC236}">
                  <a16:creationId xmlns:a16="http://schemas.microsoft.com/office/drawing/2014/main" id="{00E6C470-BD62-37F5-2582-129E5B5B408F}"/>
                </a:ext>
              </a:extLst>
            </p:cNvPr>
            <p:cNvSpPr>
              <a:spLocks/>
            </p:cNvSpPr>
            <p:nvPr/>
          </p:nvSpPr>
          <p:spPr bwMode="auto">
            <a:xfrm>
              <a:off x="8230290" y="6164973"/>
              <a:ext cx="6181" cy="7725"/>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21" name="Line 658">
              <a:extLst>
                <a:ext uri="{FF2B5EF4-FFF2-40B4-BE49-F238E27FC236}">
                  <a16:creationId xmlns:a16="http://schemas.microsoft.com/office/drawing/2014/main" id="{C990A2DA-776D-8D9F-575A-36DD0F981C9D}"/>
                </a:ext>
              </a:extLst>
            </p:cNvPr>
            <p:cNvSpPr>
              <a:spLocks noChangeShapeType="1"/>
            </p:cNvSpPr>
            <p:nvPr/>
          </p:nvSpPr>
          <p:spPr bwMode="auto">
            <a:xfrm flipH="1">
              <a:off x="8230290" y="6164973"/>
              <a:ext cx="6181"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22" name="Freeform 659">
              <a:extLst>
                <a:ext uri="{FF2B5EF4-FFF2-40B4-BE49-F238E27FC236}">
                  <a16:creationId xmlns:a16="http://schemas.microsoft.com/office/drawing/2014/main" id="{2E155A72-5913-98AB-FAF0-D023DDBEAE42}"/>
                </a:ext>
              </a:extLst>
            </p:cNvPr>
            <p:cNvSpPr>
              <a:spLocks/>
            </p:cNvSpPr>
            <p:nvPr/>
          </p:nvSpPr>
          <p:spPr bwMode="auto">
            <a:xfrm>
              <a:off x="7494826" y="5702985"/>
              <a:ext cx="1171176" cy="891515"/>
            </a:xfrm>
            <a:custGeom>
              <a:avLst/>
              <a:gdLst>
                <a:gd name="T0" fmla="*/ 2147483647 w 177"/>
                <a:gd name="T1" fmla="*/ 2147483647 h 135"/>
                <a:gd name="T2" fmla="*/ 2147483647 w 177"/>
                <a:gd name="T3" fmla="*/ 2147483647 h 135"/>
                <a:gd name="T4" fmla="*/ 2147483647 w 177"/>
                <a:gd name="T5" fmla="*/ 2147483647 h 135"/>
                <a:gd name="T6" fmla="*/ 2147483647 w 177"/>
                <a:gd name="T7" fmla="*/ 2147483647 h 135"/>
                <a:gd name="T8" fmla="*/ 2147483647 w 177"/>
                <a:gd name="T9" fmla="*/ 2147483647 h 135"/>
                <a:gd name="T10" fmla="*/ 2147483647 w 177"/>
                <a:gd name="T11" fmla="*/ 2147483647 h 135"/>
                <a:gd name="T12" fmla="*/ 2147483647 w 177"/>
                <a:gd name="T13" fmla="*/ 2147483647 h 135"/>
                <a:gd name="T14" fmla="*/ 2147483647 w 177"/>
                <a:gd name="T15" fmla="*/ 2147483647 h 135"/>
                <a:gd name="T16" fmla="*/ 2147483647 w 177"/>
                <a:gd name="T17" fmla="*/ 2147483647 h 135"/>
                <a:gd name="T18" fmla="*/ 2147483647 w 177"/>
                <a:gd name="T19" fmla="*/ 2147483647 h 135"/>
                <a:gd name="T20" fmla="*/ 2147483647 w 177"/>
                <a:gd name="T21" fmla="*/ 2147483647 h 135"/>
                <a:gd name="T22" fmla="*/ 2147483647 w 177"/>
                <a:gd name="T23" fmla="*/ 2147483647 h 135"/>
                <a:gd name="T24" fmla="*/ 2147483647 w 177"/>
                <a:gd name="T25" fmla="*/ 2147483647 h 135"/>
                <a:gd name="T26" fmla="*/ 2147483647 w 177"/>
                <a:gd name="T27" fmla="*/ 2147483647 h 135"/>
                <a:gd name="T28" fmla="*/ 2147483647 w 177"/>
                <a:gd name="T29" fmla="*/ 2147483647 h 135"/>
                <a:gd name="T30" fmla="*/ 2147483647 w 177"/>
                <a:gd name="T31" fmla="*/ 2147483647 h 135"/>
                <a:gd name="T32" fmla="*/ 2147483647 w 177"/>
                <a:gd name="T33" fmla="*/ 2147483647 h 135"/>
                <a:gd name="T34" fmla="*/ 2147483647 w 177"/>
                <a:gd name="T35" fmla="*/ 2147483647 h 135"/>
                <a:gd name="T36" fmla="*/ 2147483647 w 177"/>
                <a:gd name="T37" fmla="*/ 2147483647 h 135"/>
                <a:gd name="T38" fmla="*/ 2147483647 w 177"/>
                <a:gd name="T39" fmla="*/ 2147483647 h 135"/>
                <a:gd name="T40" fmla="*/ 2147483647 w 177"/>
                <a:gd name="T41" fmla="*/ 2147483647 h 135"/>
                <a:gd name="T42" fmla="*/ 2147483647 w 177"/>
                <a:gd name="T43" fmla="*/ 2147483647 h 135"/>
                <a:gd name="T44" fmla="*/ 2147483647 w 177"/>
                <a:gd name="T45" fmla="*/ 2147483647 h 135"/>
                <a:gd name="T46" fmla="*/ 2147483647 w 177"/>
                <a:gd name="T47" fmla="*/ 2147483647 h 135"/>
                <a:gd name="T48" fmla="*/ 2147483647 w 177"/>
                <a:gd name="T49" fmla="*/ 2147483647 h 135"/>
                <a:gd name="T50" fmla="*/ 2147483647 w 177"/>
                <a:gd name="T51" fmla="*/ 2147483647 h 135"/>
                <a:gd name="T52" fmla="*/ 2147483647 w 177"/>
                <a:gd name="T53" fmla="*/ 2147483647 h 135"/>
                <a:gd name="T54" fmla="*/ 2147483647 w 177"/>
                <a:gd name="T55" fmla="*/ 2147483647 h 135"/>
                <a:gd name="T56" fmla="*/ 2147483647 w 177"/>
                <a:gd name="T57" fmla="*/ 2147483647 h 135"/>
                <a:gd name="T58" fmla="*/ 2147483647 w 177"/>
                <a:gd name="T59" fmla="*/ 2147483647 h 135"/>
                <a:gd name="T60" fmla="*/ 2147483647 w 177"/>
                <a:gd name="T61" fmla="*/ 2147483647 h 135"/>
                <a:gd name="T62" fmla="*/ 2147483647 w 177"/>
                <a:gd name="T63" fmla="*/ 2147483647 h 135"/>
                <a:gd name="T64" fmla="*/ 2147483647 w 177"/>
                <a:gd name="T65" fmla="*/ 2147483647 h 135"/>
                <a:gd name="T66" fmla="*/ 2147483647 w 177"/>
                <a:gd name="T67" fmla="*/ 2147483647 h 135"/>
                <a:gd name="T68" fmla="*/ 2147483647 w 177"/>
                <a:gd name="T69" fmla="*/ 2147483647 h 135"/>
                <a:gd name="T70" fmla="*/ 2147483647 w 177"/>
                <a:gd name="T71" fmla="*/ 2147483647 h 135"/>
                <a:gd name="T72" fmla="*/ 2147483647 w 177"/>
                <a:gd name="T73" fmla="*/ 2147483647 h 135"/>
                <a:gd name="T74" fmla="*/ 2147483647 w 177"/>
                <a:gd name="T75" fmla="*/ 2147483647 h 135"/>
                <a:gd name="T76" fmla="*/ 2147483647 w 177"/>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5"/>
                <a:gd name="T119" fmla="*/ 177 w 177"/>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5">
                  <a:moveTo>
                    <a:pt x="111" y="71"/>
                  </a:moveTo>
                  <a:cubicBezTo>
                    <a:pt x="111" y="65"/>
                    <a:pt x="114" y="57"/>
                    <a:pt x="111" y="50"/>
                  </a:cubicBezTo>
                  <a:cubicBezTo>
                    <a:pt x="108" y="48"/>
                    <a:pt x="108" y="45"/>
                    <a:pt x="106" y="43"/>
                  </a:cubicBezTo>
                  <a:cubicBezTo>
                    <a:pt x="104" y="42"/>
                    <a:pt x="102" y="45"/>
                    <a:pt x="102" y="43"/>
                  </a:cubicBezTo>
                  <a:cubicBezTo>
                    <a:pt x="98" y="41"/>
                    <a:pt x="97" y="37"/>
                    <a:pt x="92" y="36"/>
                  </a:cubicBezTo>
                  <a:cubicBezTo>
                    <a:pt x="94" y="32"/>
                    <a:pt x="90" y="33"/>
                    <a:pt x="88" y="31"/>
                  </a:cubicBezTo>
                  <a:cubicBezTo>
                    <a:pt x="87" y="30"/>
                    <a:pt x="87" y="28"/>
                    <a:pt x="86" y="27"/>
                  </a:cubicBezTo>
                  <a:cubicBezTo>
                    <a:pt x="85" y="27"/>
                    <a:pt x="80" y="25"/>
                    <a:pt x="78" y="24"/>
                  </a:cubicBezTo>
                  <a:cubicBezTo>
                    <a:pt x="77" y="24"/>
                    <a:pt x="74" y="24"/>
                    <a:pt x="72" y="24"/>
                  </a:cubicBezTo>
                  <a:cubicBezTo>
                    <a:pt x="71" y="25"/>
                    <a:pt x="71" y="25"/>
                    <a:pt x="70" y="27"/>
                  </a:cubicBezTo>
                  <a:cubicBezTo>
                    <a:pt x="70" y="26"/>
                    <a:pt x="68" y="29"/>
                    <a:pt x="68" y="28"/>
                  </a:cubicBezTo>
                  <a:cubicBezTo>
                    <a:pt x="68" y="28"/>
                    <a:pt x="69" y="29"/>
                    <a:pt x="70" y="29"/>
                  </a:cubicBezTo>
                  <a:cubicBezTo>
                    <a:pt x="69" y="30"/>
                    <a:pt x="68" y="30"/>
                    <a:pt x="66" y="30"/>
                  </a:cubicBezTo>
                  <a:cubicBezTo>
                    <a:pt x="64" y="31"/>
                    <a:pt x="63" y="33"/>
                    <a:pt x="62" y="35"/>
                  </a:cubicBezTo>
                  <a:cubicBezTo>
                    <a:pt x="61" y="36"/>
                    <a:pt x="60" y="33"/>
                    <a:pt x="60" y="33"/>
                  </a:cubicBezTo>
                  <a:cubicBezTo>
                    <a:pt x="59" y="34"/>
                    <a:pt x="59" y="35"/>
                    <a:pt x="57" y="36"/>
                  </a:cubicBezTo>
                  <a:cubicBezTo>
                    <a:pt x="55" y="37"/>
                    <a:pt x="53" y="36"/>
                    <a:pt x="52" y="38"/>
                  </a:cubicBezTo>
                  <a:cubicBezTo>
                    <a:pt x="51" y="35"/>
                    <a:pt x="50" y="31"/>
                    <a:pt x="46" y="31"/>
                  </a:cubicBezTo>
                  <a:cubicBezTo>
                    <a:pt x="47" y="30"/>
                    <a:pt x="47" y="31"/>
                    <a:pt x="48" y="30"/>
                  </a:cubicBezTo>
                  <a:cubicBezTo>
                    <a:pt x="47" y="28"/>
                    <a:pt x="44" y="27"/>
                    <a:pt x="42" y="27"/>
                  </a:cubicBezTo>
                  <a:cubicBezTo>
                    <a:pt x="43" y="25"/>
                    <a:pt x="44" y="24"/>
                    <a:pt x="45" y="23"/>
                  </a:cubicBezTo>
                  <a:cubicBezTo>
                    <a:pt x="45" y="20"/>
                    <a:pt x="42" y="24"/>
                    <a:pt x="42" y="24"/>
                  </a:cubicBezTo>
                  <a:cubicBezTo>
                    <a:pt x="40" y="25"/>
                    <a:pt x="38" y="22"/>
                    <a:pt x="38" y="26"/>
                  </a:cubicBezTo>
                  <a:cubicBezTo>
                    <a:pt x="35" y="26"/>
                    <a:pt x="34" y="24"/>
                    <a:pt x="31" y="24"/>
                  </a:cubicBezTo>
                  <a:cubicBezTo>
                    <a:pt x="35" y="21"/>
                    <a:pt x="27" y="20"/>
                    <a:pt x="25" y="20"/>
                  </a:cubicBezTo>
                  <a:cubicBezTo>
                    <a:pt x="23" y="23"/>
                    <a:pt x="19" y="23"/>
                    <a:pt x="15" y="24"/>
                  </a:cubicBezTo>
                  <a:cubicBezTo>
                    <a:pt x="15" y="23"/>
                    <a:pt x="14" y="22"/>
                    <a:pt x="13" y="19"/>
                  </a:cubicBezTo>
                  <a:cubicBezTo>
                    <a:pt x="11" y="19"/>
                    <a:pt x="13" y="22"/>
                    <a:pt x="12" y="22"/>
                  </a:cubicBezTo>
                  <a:cubicBezTo>
                    <a:pt x="12" y="22"/>
                    <a:pt x="11" y="21"/>
                    <a:pt x="10" y="21"/>
                  </a:cubicBezTo>
                  <a:cubicBezTo>
                    <a:pt x="9" y="20"/>
                    <a:pt x="10" y="23"/>
                    <a:pt x="8" y="25"/>
                  </a:cubicBezTo>
                  <a:cubicBezTo>
                    <a:pt x="7" y="25"/>
                    <a:pt x="7" y="25"/>
                    <a:pt x="7" y="25"/>
                  </a:cubicBezTo>
                  <a:cubicBezTo>
                    <a:pt x="6" y="24"/>
                    <a:pt x="3" y="22"/>
                    <a:pt x="5" y="20"/>
                  </a:cubicBezTo>
                  <a:cubicBezTo>
                    <a:pt x="4" y="17"/>
                    <a:pt x="0" y="17"/>
                    <a:pt x="0" y="14"/>
                  </a:cubicBezTo>
                  <a:cubicBezTo>
                    <a:pt x="1" y="9"/>
                    <a:pt x="6" y="11"/>
                    <a:pt x="9" y="11"/>
                  </a:cubicBezTo>
                  <a:cubicBezTo>
                    <a:pt x="22" y="9"/>
                    <a:pt x="39" y="7"/>
                    <a:pt x="54" y="6"/>
                  </a:cubicBezTo>
                  <a:cubicBezTo>
                    <a:pt x="55" y="8"/>
                    <a:pt x="56" y="10"/>
                    <a:pt x="57" y="12"/>
                  </a:cubicBezTo>
                  <a:cubicBezTo>
                    <a:pt x="76" y="12"/>
                    <a:pt x="96" y="8"/>
                    <a:pt x="113" y="9"/>
                  </a:cubicBezTo>
                  <a:cubicBezTo>
                    <a:pt x="113" y="10"/>
                    <a:pt x="114" y="12"/>
                    <a:pt x="115" y="12"/>
                  </a:cubicBezTo>
                  <a:cubicBezTo>
                    <a:pt x="121" y="13"/>
                    <a:pt x="115" y="3"/>
                    <a:pt x="118" y="1"/>
                  </a:cubicBezTo>
                  <a:cubicBezTo>
                    <a:pt x="120" y="0"/>
                    <a:pt x="124" y="3"/>
                    <a:pt x="128" y="2"/>
                  </a:cubicBezTo>
                  <a:cubicBezTo>
                    <a:pt x="129" y="4"/>
                    <a:pt x="128" y="8"/>
                    <a:pt x="131" y="9"/>
                  </a:cubicBezTo>
                  <a:cubicBezTo>
                    <a:pt x="131" y="13"/>
                    <a:pt x="134" y="17"/>
                    <a:pt x="136" y="21"/>
                  </a:cubicBezTo>
                  <a:cubicBezTo>
                    <a:pt x="140" y="30"/>
                    <a:pt x="145" y="39"/>
                    <a:pt x="152" y="46"/>
                  </a:cubicBezTo>
                  <a:cubicBezTo>
                    <a:pt x="152" y="47"/>
                    <a:pt x="151" y="46"/>
                    <a:pt x="150" y="46"/>
                  </a:cubicBezTo>
                  <a:cubicBezTo>
                    <a:pt x="149" y="49"/>
                    <a:pt x="151" y="53"/>
                    <a:pt x="153" y="56"/>
                  </a:cubicBezTo>
                  <a:cubicBezTo>
                    <a:pt x="154" y="58"/>
                    <a:pt x="156" y="61"/>
                    <a:pt x="158" y="64"/>
                  </a:cubicBezTo>
                  <a:cubicBezTo>
                    <a:pt x="159" y="66"/>
                    <a:pt x="160" y="67"/>
                    <a:pt x="162" y="69"/>
                  </a:cubicBezTo>
                  <a:cubicBezTo>
                    <a:pt x="164" y="71"/>
                    <a:pt x="165" y="77"/>
                    <a:pt x="168" y="80"/>
                  </a:cubicBezTo>
                  <a:cubicBezTo>
                    <a:pt x="168" y="81"/>
                    <a:pt x="168" y="82"/>
                    <a:pt x="168" y="82"/>
                  </a:cubicBezTo>
                  <a:cubicBezTo>
                    <a:pt x="171" y="84"/>
                    <a:pt x="172" y="85"/>
                    <a:pt x="174" y="91"/>
                  </a:cubicBezTo>
                  <a:cubicBezTo>
                    <a:pt x="176" y="96"/>
                    <a:pt x="177" y="109"/>
                    <a:pt x="176" y="115"/>
                  </a:cubicBezTo>
                  <a:cubicBezTo>
                    <a:pt x="175" y="117"/>
                    <a:pt x="174" y="119"/>
                    <a:pt x="174" y="120"/>
                  </a:cubicBezTo>
                  <a:cubicBezTo>
                    <a:pt x="173" y="122"/>
                    <a:pt x="174" y="124"/>
                    <a:pt x="174" y="126"/>
                  </a:cubicBezTo>
                  <a:cubicBezTo>
                    <a:pt x="174" y="128"/>
                    <a:pt x="172" y="128"/>
                    <a:pt x="173" y="130"/>
                  </a:cubicBezTo>
                  <a:cubicBezTo>
                    <a:pt x="168" y="129"/>
                    <a:pt x="167" y="135"/>
                    <a:pt x="163" y="132"/>
                  </a:cubicBezTo>
                  <a:cubicBezTo>
                    <a:pt x="163" y="132"/>
                    <a:pt x="163" y="132"/>
                    <a:pt x="163" y="132"/>
                  </a:cubicBezTo>
                  <a:cubicBezTo>
                    <a:pt x="162" y="132"/>
                    <a:pt x="162" y="132"/>
                    <a:pt x="162" y="132"/>
                  </a:cubicBezTo>
                  <a:cubicBezTo>
                    <a:pt x="162" y="130"/>
                    <a:pt x="161" y="129"/>
                    <a:pt x="158" y="129"/>
                  </a:cubicBezTo>
                  <a:cubicBezTo>
                    <a:pt x="156" y="127"/>
                    <a:pt x="154" y="125"/>
                    <a:pt x="152" y="122"/>
                  </a:cubicBezTo>
                  <a:cubicBezTo>
                    <a:pt x="150" y="120"/>
                    <a:pt x="150" y="118"/>
                    <a:pt x="147" y="117"/>
                  </a:cubicBezTo>
                  <a:cubicBezTo>
                    <a:pt x="145" y="117"/>
                    <a:pt x="143" y="118"/>
                    <a:pt x="142" y="117"/>
                  </a:cubicBezTo>
                  <a:cubicBezTo>
                    <a:pt x="140" y="114"/>
                    <a:pt x="138" y="112"/>
                    <a:pt x="138" y="108"/>
                  </a:cubicBezTo>
                  <a:cubicBezTo>
                    <a:pt x="138" y="106"/>
                    <a:pt x="136" y="106"/>
                    <a:pt x="135" y="106"/>
                  </a:cubicBezTo>
                  <a:cubicBezTo>
                    <a:pt x="135" y="103"/>
                    <a:pt x="137" y="101"/>
                    <a:pt x="138" y="100"/>
                  </a:cubicBezTo>
                  <a:cubicBezTo>
                    <a:pt x="134" y="99"/>
                    <a:pt x="135" y="102"/>
                    <a:pt x="133" y="104"/>
                  </a:cubicBezTo>
                  <a:cubicBezTo>
                    <a:pt x="131" y="103"/>
                    <a:pt x="130" y="97"/>
                    <a:pt x="132" y="94"/>
                  </a:cubicBezTo>
                  <a:cubicBezTo>
                    <a:pt x="131" y="93"/>
                    <a:pt x="129" y="96"/>
                    <a:pt x="127" y="94"/>
                  </a:cubicBezTo>
                  <a:cubicBezTo>
                    <a:pt x="125" y="95"/>
                    <a:pt x="129" y="96"/>
                    <a:pt x="128" y="98"/>
                  </a:cubicBezTo>
                  <a:cubicBezTo>
                    <a:pt x="123" y="97"/>
                    <a:pt x="121" y="92"/>
                    <a:pt x="119" y="88"/>
                  </a:cubicBezTo>
                  <a:cubicBezTo>
                    <a:pt x="119" y="85"/>
                    <a:pt x="116" y="86"/>
                    <a:pt x="115" y="83"/>
                  </a:cubicBezTo>
                  <a:cubicBezTo>
                    <a:pt x="118" y="83"/>
                    <a:pt x="117" y="80"/>
                    <a:pt x="118" y="79"/>
                  </a:cubicBezTo>
                  <a:cubicBezTo>
                    <a:pt x="118" y="77"/>
                    <a:pt x="121" y="77"/>
                    <a:pt x="120" y="75"/>
                  </a:cubicBezTo>
                  <a:cubicBezTo>
                    <a:pt x="119" y="71"/>
                    <a:pt x="116" y="73"/>
                    <a:pt x="113" y="71"/>
                  </a:cubicBezTo>
                  <a:cubicBezTo>
                    <a:pt x="112" y="72"/>
                    <a:pt x="112" y="72"/>
                    <a:pt x="112" y="72"/>
                  </a:cubicBezTo>
                  <a:cubicBezTo>
                    <a:pt x="114" y="72"/>
                    <a:pt x="113" y="75"/>
                    <a:pt x="115" y="74"/>
                  </a:cubicBezTo>
                  <a:cubicBezTo>
                    <a:pt x="115" y="75"/>
                    <a:pt x="115" y="76"/>
                    <a:pt x="115" y="77"/>
                  </a:cubicBezTo>
                  <a:cubicBezTo>
                    <a:pt x="112" y="78"/>
                    <a:pt x="113" y="75"/>
                    <a:pt x="110" y="76"/>
                  </a:cubicBezTo>
                  <a:cubicBezTo>
                    <a:pt x="110" y="74"/>
                    <a:pt x="111" y="74"/>
                    <a:pt x="111" y="72"/>
                  </a:cubicBezTo>
                  <a:lnTo>
                    <a:pt x="111" y="71"/>
                  </a:lnTo>
                  <a:close/>
                </a:path>
              </a:pathLst>
            </a:custGeom>
            <a:solidFill>
              <a:schemeClr val="accent3">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23" name="Freeform 660">
              <a:extLst>
                <a:ext uri="{FF2B5EF4-FFF2-40B4-BE49-F238E27FC236}">
                  <a16:creationId xmlns:a16="http://schemas.microsoft.com/office/drawing/2014/main" id="{658F5CDD-49E3-A3B7-ACFF-FD30A0B9F81B}"/>
                </a:ext>
              </a:extLst>
            </p:cNvPr>
            <p:cNvSpPr>
              <a:spLocks/>
            </p:cNvSpPr>
            <p:nvPr/>
          </p:nvSpPr>
          <p:spPr bwMode="auto">
            <a:xfrm>
              <a:off x="6590955" y="5491315"/>
              <a:ext cx="720010" cy="621124"/>
            </a:xfrm>
            <a:custGeom>
              <a:avLst/>
              <a:gdLst>
                <a:gd name="T0" fmla="*/ 2147483647 w 109"/>
                <a:gd name="T1" fmla="*/ 2147483647 h 94"/>
                <a:gd name="T2" fmla="*/ 2147483647 w 109"/>
                <a:gd name="T3" fmla="*/ 2147483647 h 94"/>
                <a:gd name="T4" fmla="*/ 2147483647 w 109"/>
                <a:gd name="T5" fmla="*/ 2147483647 h 94"/>
                <a:gd name="T6" fmla="*/ 2147483647 w 109"/>
                <a:gd name="T7" fmla="*/ 2147483647 h 94"/>
                <a:gd name="T8" fmla="*/ 2147483647 w 109"/>
                <a:gd name="T9" fmla="*/ 2147483647 h 94"/>
                <a:gd name="T10" fmla="*/ 2147483647 w 109"/>
                <a:gd name="T11" fmla="*/ 2147483647 h 94"/>
                <a:gd name="T12" fmla="*/ 2147483647 w 109"/>
                <a:gd name="T13" fmla="*/ 2147483647 h 94"/>
                <a:gd name="T14" fmla="*/ 2147483647 w 109"/>
                <a:gd name="T15" fmla="*/ 2147483647 h 94"/>
                <a:gd name="T16" fmla="*/ 2147483647 w 109"/>
                <a:gd name="T17" fmla="*/ 2147483647 h 94"/>
                <a:gd name="T18" fmla="*/ 2147483647 w 109"/>
                <a:gd name="T19" fmla="*/ 2147483647 h 94"/>
                <a:gd name="T20" fmla="*/ 2147483647 w 109"/>
                <a:gd name="T21" fmla="*/ 2147483647 h 94"/>
                <a:gd name="T22" fmla="*/ 2147483647 w 109"/>
                <a:gd name="T23" fmla="*/ 2147483647 h 94"/>
                <a:gd name="T24" fmla="*/ 2147483647 w 109"/>
                <a:gd name="T25" fmla="*/ 2147483647 h 94"/>
                <a:gd name="T26" fmla="*/ 2147483647 w 109"/>
                <a:gd name="T27" fmla="*/ 2147483647 h 94"/>
                <a:gd name="T28" fmla="*/ 2147483647 w 109"/>
                <a:gd name="T29" fmla="*/ 2147483647 h 94"/>
                <a:gd name="T30" fmla="*/ 2147483647 w 109"/>
                <a:gd name="T31" fmla="*/ 2147483647 h 94"/>
                <a:gd name="T32" fmla="*/ 2147483647 w 109"/>
                <a:gd name="T33" fmla="*/ 2147483647 h 94"/>
                <a:gd name="T34" fmla="*/ 2147483647 w 109"/>
                <a:gd name="T35" fmla="*/ 2147483647 h 94"/>
                <a:gd name="T36" fmla="*/ 2147483647 w 109"/>
                <a:gd name="T37" fmla="*/ 2147483647 h 94"/>
                <a:gd name="T38" fmla="*/ 2147483647 w 109"/>
                <a:gd name="T39" fmla="*/ 2147483647 h 94"/>
                <a:gd name="T40" fmla="*/ 2147483647 w 109"/>
                <a:gd name="T41" fmla="*/ 2147483647 h 94"/>
                <a:gd name="T42" fmla="*/ 2147483647 w 109"/>
                <a:gd name="T43" fmla="*/ 2147483647 h 94"/>
                <a:gd name="T44" fmla="*/ 2147483647 w 109"/>
                <a:gd name="T45" fmla="*/ 2147483647 h 94"/>
                <a:gd name="T46" fmla="*/ 2147483647 w 109"/>
                <a:gd name="T47" fmla="*/ 2147483647 h 94"/>
                <a:gd name="T48" fmla="*/ 2147483647 w 109"/>
                <a:gd name="T49" fmla="*/ 2147483647 h 94"/>
                <a:gd name="T50" fmla="*/ 2147483647 w 109"/>
                <a:gd name="T51" fmla="*/ 2147483647 h 94"/>
                <a:gd name="T52" fmla="*/ 2147483647 w 109"/>
                <a:gd name="T53" fmla="*/ 2147483647 h 94"/>
                <a:gd name="T54" fmla="*/ 2147483647 w 109"/>
                <a:gd name="T55" fmla="*/ 2147483647 h 94"/>
                <a:gd name="T56" fmla="*/ 2147483647 w 109"/>
                <a:gd name="T57" fmla="*/ 2147483647 h 94"/>
                <a:gd name="T58" fmla="*/ 2147483647 w 109"/>
                <a:gd name="T59" fmla="*/ 2147483647 h 94"/>
                <a:gd name="T60" fmla="*/ 2147483647 w 109"/>
                <a:gd name="T61" fmla="*/ 2147483647 h 94"/>
                <a:gd name="T62" fmla="*/ 2147483647 w 109"/>
                <a:gd name="T63" fmla="*/ 2147483647 h 94"/>
                <a:gd name="T64" fmla="*/ 2147483647 w 109"/>
                <a:gd name="T65" fmla="*/ 2147483647 h 94"/>
                <a:gd name="T66" fmla="*/ 2147483647 w 109"/>
                <a:gd name="T67" fmla="*/ 2147483647 h 94"/>
                <a:gd name="T68" fmla="*/ 2147483647 w 109"/>
                <a:gd name="T69" fmla="*/ 2147483647 h 94"/>
                <a:gd name="T70" fmla="*/ 2147483647 w 109"/>
                <a:gd name="T71" fmla="*/ 2147483647 h 94"/>
                <a:gd name="T72" fmla="*/ 2147483647 w 109"/>
                <a:gd name="T73" fmla="*/ 2147483647 h 94"/>
                <a:gd name="T74" fmla="*/ 0 w 109"/>
                <a:gd name="T75" fmla="*/ 2147483647 h 94"/>
                <a:gd name="T76" fmla="*/ 2147483647 w 109"/>
                <a:gd name="T77" fmla="*/ 0 h 94"/>
                <a:gd name="T78" fmla="*/ 2147483647 w 109"/>
                <a:gd name="T79" fmla="*/ 2147483647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94"/>
                <a:gd name="T122" fmla="*/ 109 w 10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94">
                  <a:moveTo>
                    <a:pt x="59" y="1"/>
                  </a:moveTo>
                  <a:cubicBezTo>
                    <a:pt x="60" y="1"/>
                    <a:pt x="58" y="3"/>
                    <a:pt x="59" y="4"/>
                  </a:cubicBezTo>
                  <a:cubicBezTo>
                    <a:pt x="59" y="5"/>
                    <a:pt x="60" y="6"/>
                    <a:pt x="60" y="6"/>
                  </a:cubicBezTo>
                  <a:cubicBezTo>
                    <a:pt x="60" y="7"/>
                    <a:pt x="58" y="8"/>
                    <a:pt x="59" y="9"/>
                  </a:cubicBezTo>
                  <a:cubicBezTo>
                    <a:pt x="59" y="9"/>
                    <a:pt x="60" y="10"/>
                    <a:pt x="60" y="10"/>
                  </a:cubicBezTo>
                  <a:cubicBezTo>
                    <a:pt x="60" y="11"/>
                    <a:pt x="60" y="12"/>
                    <a:pt x="60" y="12"/>
                  </a:cubicBezTo>
                  <a:cubicBezTo>
                    <a:pt x="61" y="14"/>
                    <a:pt x="62" y="15"/>
                    <a:pt x="63" y="16"/>
                  </a:cubicBezTo>
                  <a:cubicBezTo>
                    <a:pt x="63" y="18"/>
                    <a:pt x="60" y="18"/>
                    <a:pt x="59" y="20"/>
                  </a:cubicBezTo>
                  <a:cubicBezTo>
                    <a:pt x="60" y="20"/>
                    <a:pt x="61" y="21"/>
                    <a:pt x="62" y="21"/>
                  </a:cubicBezTo>
                  <a:cubicBezTo>
                    <a:pt x="61" y="22"/>
                    <a:pt x="57" y="23"/>
                    <a:pt x="61" y="23"/>
                  </a:cubicBezTo>
                  <a:cubicBezTo>
                    <a:pt x="59" y="26"/>
                    <a:pt x="58" y="27"/>
                    <a:pt x="56" y="29"/>
                  </a:cubicBezTo>
                  <a:cubicBezTo>
                    <a:pt x="57" y="32"/>
                    <a:pt x="53" y="35"/>
                    <a:pt x="53" y="36"/>
                  </a:cubicBezTo>
                  <a:cubicBezTo>
                    <a:pt x="53" y="37"/>
                    <a:pt x="54" y="38"/>
                    <a:pt x="53" y="39"/>
                  </a:cubicBezTo>
                  <a:cubicBezTo>
                    <a:pt x="53" y="39"/>
                    <a:pt x="52" y="39"/>
                    <a:pt x="52" y="39"/>
                  </a:cubicBezTo>
                  <a:cubicBezTo>
                    <a:pt x="51" y="40"/>
                    <a:pt x="53" y="41"/>
                    <a:pt x="53" y="42"/>
                  </a:cubicBezTo>
                  <a:cubicBezTo>
                    <a:pt x="52" y="43"/>
                    <a:pt x="51" y="43"/>
                    <a:pt x="50" y="43"/>
                  </a:cubicBezTo>
                  <a:cubicBezTo>
                    <a:pt x="51" y="45"/>
                    <a:pt x="53" y="49"/>
                    <a:pt x="50" y="50"/>
                  </a:cubicBezTo>
                  <a:cubicBezTo>
                    <a:pt x="64" y="49"/>
                    <a:pt x="78" y="49"/>
                    <a:pt x="91" y="47"/>
                  </a:cubicBezTo>
                  <a:cubicBezTo>
                    <a:pt x="90" y="49"/>
                    <a:pt x="90" y="52"/>
                    <a:pt x="89" y="54"/>
                  </a:cubicBezTo>
                  <a:cubicBezTo>
                    <a:pt x="91" y="59"/>
                    <a:pt x="94" y="61"/>
                    <a:pt x="96" y="66"/>
                  </a:cubicBezTo>
                  <a:cubicBezTo>
                    <a:pt x="95" y="69"/>
                    <a:pt x="94" y="66"/>
                    <a:pt x="92" y="65"/>
                  </a:cubicBezTo>
                  <a:cubicBezTo>
                    <a:pt x="91" y="65"/>
                    <a:pt x="89" y="66"/>
                    <a:pt x="88" y="65"/>
                  </a:cubicBezTo>
                  <a:cubicBezTo>
                    <a:pt x="88" y="65"/>
                    <a:pt x="86" y="62"/>
                    <a:pt x="83" y="62"/>
                  </a:cubicBezTo>
                  <a:cubicBezTo>
                    <a:pt x="80" y="64"/>
                    <a:pt x="79" y="66"/>
                    <a:pt x="78" y="70"/>
                  </a:cubicBezTo>
                  <a:cubicBezTo>
                    <a:pt x="82" y="74"/>
                    <a:pt x="90" y="69"/>
                    <a:pt x="92" y="69"/>
                  </a:cubicBezTo>
                  <a:cubicBezTo>
                    <a:pt x="95" y="70"/>
                    <a:pt x="90" y="70"/>
                    <a:pt x="91" y="72"/>
                  </a:cubicBezTo>
                  <a:cubicBezTo>
                    <a:pt x="92" y="74"/>
                    <a:pt x="94" y="74"/>
                    <a:pt x="96" y="75"/>
                  </a:cubicBezTo>
                  <a:cubicBezTo>
                    <a:pt x="98" y="74"/>
                    <a:pt x="96" y="70"/>
                    <a:pt x="100" y="70"/>
                  </a:cubicBezTo>
                  <a:cubicBezTo>
                    <a:pt x="99" y="74"/>
                    <a:pt x="101" y="73"/>
                    <a:pt x="101" y="76"/>
                  </a:cubicBezTo>
                  <a:cubicBezTo>
                    <a:pt x="98" y="75"/>
                    <a:pt x="96" y="77"/>
                    <a:pt x="97" y="79"/>
                  </a:cubicBezTo>
                  <a:cubicBezTo>
                    <a:pt x="94" y="79"/>
                    <a:pt x="97" y="81"/>
                    <a:pt x="94" y="82"/>
                  </a:cubicBezTo>
                  <a:cubicBezTo>
                    <a:pt x="94" y="84"/>
                    <a:pt x="98" y="84"/>
                    <a:pt x="99" y="85"/>
                  </a:cubicBezTo>
                  <a:cubicBezTo>
                    <a:pt x="99" y="85"/>
                    <a:pt x="99" y="87"/>
                    <a:pt x="100" y="87"/>
                  </a:cubicBezTo>
                  <a:cubicBezTo>
                    <a:pt x="100" y="87"/>
                    <a:pt x="101" y="86"/>
                    <a:pt x="102" y="86"/>
                  </a:cubicBezTo>
                  <a:cubicBezTo>
                    <a:pt x="102" y="86"/>
                    <a:pt x="103" y="89"/>
                    <a:pt x="106" y="88"/>
                  </a:cubicBezTo>
                  <a:cubicBezTo>
                    <a:pt x="108" y="89"/>
                    <a:pt x="109" y="91"/>
                    <a:pt x="108" y="94"/>
                  </a:cubicBezTo>
                  <a:cubicBezTo>
                    <a:pt x="106" y="93"/>
                    <a:pt x="105" y="92"/>
                    <a:pt x="104" y="91"/>
                  </a:cubicBezTo>
                  <a:cubicBezTo>
                    <a:pt x="103" y="91"/>
                    <a:pt x="103" y="92"/>
                    <a:pt x="102" y="92"/>
                  </a:cubicBezTo>
                  <a:cubicBezTo>
                    <a:pt x="102" y="91"/>
                    <a:pt x="101" y="91"/>
                    <a:pt x="101" y="89"/>
                  </a:cubicBezTo>
                  <a:cubicBezTo>
                    <a:pt x="99" y="90"/>
                    <a:pt x="98" y="88"/>
                    <a:pt x="97" y="88"/>
                  </a:cubicBezTo>
                  <a:cubicBezTo>
                    <a:pt x="96" y="87"/>
                    <a:pt x="95" y="88"/>
                    <a:pt x="94" y="88"/>
                  </a:cubicBezTo>
                  <a:cubicBezTo>
                    <a:pt x="94" y="87"/>
                    <a:pt x="94" y="86"/>
                    <a:pt x="94" y="85"/>
                  </a:cubicBezTo>
                  <a:cubicBezTo>
                    <a:pt x="92" y="84"/>
                    <a:pt x="91" y="86"/>
                    <a:pt x="89" y="85"/>
                  </a:cubicBezTo>
                  <a:cubicBezTo>
                    <a:pt x="88" y="84"/>
                    <a:pt x="86" y="82"/>
                    <a:pt x="84" y="82"/>
                  </a:cubicBezTo>
                  <a:cubicBezTo>
                    <a:pt x="83" y="86"/>
                    <a:pt x="87" y="85"/>
                    <a:pt x="88" y="87"/>
                  </a:cubicBezTo>
                  <a:cubicBezTo>
                    <a:pt x="89" y="89"/>
                    <a:pt x="86" y="89"/>
                    <a:pt x="86" y="89"/>
                  </a:cubicBezTo>
                  <a:cubicBezTo>
                    <a:pt x="86" y="90"/>
                    <a:pt x="89" y="93"/>
                    <a:pt x="85" y="94"/>
                  </a:cubicBezTo>
                  <a:cubicBezTo>
                    <a:pt x="83" y="94"/>
                    <a:pt x="84" y="91"/>
                    <a:pt x="84" y="90"/>
                  </a:cubicBezTo>
                  <a:cubicBezTo>
                    <a:pt x="83" y="89"/>
                    <a:pt x="81" y="90"/>
                    <a:pt x="80" y="90"/>
                  </a:cubicBezTo>
                  <a:cubicBezTo>
                    <a:pt x="80" y="89"/>
                    <a:pt x="81" y="88"/>
                    <a:pt x="78" y="89"/>
                  </a:cubicBezTo>
                  <a:cubicBezTo>
                    <a:pt x="76" y="90"/>
                    <a:pt x="75" y="91"/>
                    <a:pt x="74" y="94"/>
                  </a:cubicBezTo>
                  <a:cubicBezTo>
                    <a:pt x="72" y="94"/>
                    <a:pt x="68" y="92"/>
                    <a:pt x="66" y="93"/>
                  </a:cubicBezTo>
                  <a:cubicBezTo>
                    <a:pt x="65" y="89"/>
                    <a:pt x="61" y="89"/>
                    <a:pt x="62" y="83"/>
                  </a:cubicBezTo>
                  <a:cubicBezTo>
                    <a:pt x="61" y="83"/>
                    <a:pt x="61" y="84"/>
                    <a:pt x="61" y="85"/>
                  </a:cubicBezTo>
                  <a:cubicBezTo>
                    <a:pt x="59" y="86"/>
                    <a:pt x="58" y="84"/>
                    <a:pt x="56" y="85"/>
                  </a:cubicBezTo>
                  <a:cubicBezTo>
                    <a:pt x="55" y="81"/>
                    <a:pt x="53" y="80"/>
                    <a:pt x="49" y="80"/>
                  </a:cubicBezTo>
                  <a:cubicBezTo>
                    <a:pt x="49" y="79"/>
                    <a:pt x="49" y="79"/>
                    <a:pt x="49" y="78"/>
                  </a:cubicBezTo>
                  <a:cubicBezTo>
                    <a:pt x="46" y="79"/>
                    <a:pt x="44" y="80"/>
                    <a:pt x="41" y="81"/>
                  </a:cubicBezTo>
                  <a:cubicBezTo>
                    <a:pt x="39" y="82"/>
                    <a:pt x="44" y="82"/>
                    <a:pt x="43" y="85"/>
                  </a:cubicBezTo>
                  <a:cubicBezTo>
                    <a:pt x="41" y="84"/>
                    <a:pt x="41" y="86"/>
                    <a:pt x="39" y="86"/>
                  </a:cubicBezTo>
                  <a:cubicBezTo>
                    <a:pt x="38" y="86"/>
                    <a:pt x="35" y="85"/>
                    <a:pt x="33" y="85"/>
                  </a:cubicBezTo>
                  <a:cubicBezTo>
                    <a:pt x="30" y="84"/>
                    <a:pt x="28" y="84"/>
                    <a:pt x="24" y="82"/>
                  </a:cubicBezTo>
                  <a:cubicBezTo>
                    <a:pt x="22" y="82"/>
                    <a:pt x="21" y="80"/>
                    <a:pt x="18" y="81"/>
                  </a:cubicBezTo>
                  <a:cubicBezTo>
                    <a:pt x="20" y="78"/>
                    <a:pt x="18" y="75"/>
                    <a:pt x="17" y="73"/>
                  </a:cubicBezTo>
                  <a:cubicBezTo>
                    <a:pt x="17" y="75"/>
                    <a:pt x="14" y="79"/>
                    <a:pt x="15" y="80"/>
                  </a:cubicBezTo>
                  <a:cubicBezTo>
                    <a:pt x="14" y="83"/>
                    <a:pt x="8" y="81"/>
                    <a:pt x="6" y="82"/>
                  </a:cubicBezTo>
                  <a:cubicBezTo>
                    <a:pt x="5" y="81"/>
                    <a:pt x="7" y="81"/>
                    <a:pt x="8" y="79"/>
                  </a:cubicBezTo>
                  <a:cubicBezTo>
                    <a:pt x="8" y="78"/>
                    <a:pt x="8" y="77"/>
                    <a:pt x="8" y="76"/>
                  </a:cubicBezTo>
                  <a:cubicBezTo>
                    <a:pt x="8" y="75"/>
                    <a:pt x="9" y="74"/>
                    <a:pt x="9" y="73"/>
                  </a:cubicBezTo>
                  <a:cubicBezTo>
                    <a:pt x="10" y="71"/>
                    <a:pt x="8" y="70"/>
                    <a:pt x="8" y="68"/>
                  </a:cubicBezTo>
                  <a:cubicBezTo>
                    <a:pt x="8" y="67"/>
                    <a:pt x="8" y="64"/>
                    <a:pt x="9" y="62"/>
                  </a:cubicBezTo>
                  <a:cubicBezTo>
                    <a:pt x="9" y="61"/>
                    <a:pt x="11" y="59"/>
                    <a:pt x="12" y="57"/>
                  </a:cubicBezTo>
                  <a:cubicBezTo>
                    <a:pt x="12" y="53"/>
                    <a:pt x="12" y="48"/>
                    <a:pt x="12" y="47"/>
                  </a:cubicBezTo>
                  <a:cubicBezTo>
                    <a:pt x="11" y="45"/>
                    <a:pt x="9" y="45"/>
                    <a:pt x="9" y="44"/>
                  </a:cubicBezTo>
                  <a:cubicBezTo>
                    <a:pt x="8" y="42"/>
                    <a:pt x="8" y="38"/>
                    <a:pt x="6" y="38"/>
                  </a:cubicBezTo>
                  <a:cubicBezTo>
                    <a:pt x="6" y="31"/>
                    <a:pt x="3" y="30"/>
                    <a:pt x="0" y="26"/>
                  </a:cubicBezTo>
                  <a:cubicBezTo>
                    <a:pt x="1" y="18"/>
                    <a:pt x="0" y="11"/>
                    <a:pt x="0" y="3"/>
                  </a:cubicBezTo>
                  <a:cubicBezTo>
                    <a:pt x="14" y="2"/>
                    <a:pt x="29" y="1"/>
                    <a:pt x="43" y="0"/>
                  </a:cubicBezTo>
                  <a:cubicBezTo>
                    <a:pt x="48" y="0"/>
                    <a:pt x="53" y="0"/>
                    <a:pt x="57" y="0"/>
                  </a:cubicBezTo>
                  <a:cubicBezTo>
                    <a:pt x="56" y="3"/>
                    <a:pt x="57" y="3"/>
                    <a:pt x="59" y="1"/>
                  </a:cubicBezTo>
                  <a:close/>
                </a:path>
              </a:pathLst>
            </a:custGeom>
            <a:solidFill>
              <a:schemeClr val="accent4">
                <a:lumMod val="60000"/>
                <a:lumOff val="4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24" name="Freeform 661">
              <a:extLst>
                <a:ext uri="{FF2B5EF4-FFF2-40B4-BE49-F238E27FC236}">
                  <a16:creationId xmlns:a16="http://schemas.microsoft.com/office/drawing/2014/main" id="{67D51B25-B5E0-F8E0-5B8F-ABE886419384}"/>
                </a:ext>
              </a:extLst>
            </p:cNvPr>
            <p:cNvSpPr>
              <a:spLocks/>
            </p:cNvSpPr>
            <p:nvPr/>
          </p:nvSpPr>
          <p:spPr bwMode="auto">
            <a:xfrm>
              <a:off x="6893785" y="6039815"/>
              <a:ext cx="26267" cy="33992"/>
            </a:xfrm>
            <a:custGeom>
              <a:avLst/>
              <a:gdLst>
                <a:gd name="T0" fmla="*/ 2147483647 w 4"/>
                <a:gd name="T1" fmla="*/ 2147483647 h 5"/>
                <a:gd name="T2" fmla="*/ 0 w 4"/>
                <a:gd name="T3" fmla="*/ 2147483647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3"/>
                  </a:moveTo>
                  <a:cubicBezTo>
                    <a:pt x="3" y="5"/>
                    <a:pt x="2" y="2"/>
                    <a:pt x="0" y="2"/>
                  </a:cubicBezTo>
                  <a:cubicBezTo>
                    <a:pt x="1" y="1"/>
                    <a:pt x="4" y="0"/>
                    <a:pt x="4" y="3"/>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25" name="Freeform 662">
              <a:extLst>
                <a:ext uri="{FF2B5EF4-FFF2-40B4-BE49-F238E27FC236}">
                  <a16:creationId xmlns:a16="http://schemas.microsoft.com/office/drawing/2014/main" id="{C9D607D2-3907-3537-0A9E-7C9308B6C9E6}"/>
                </a:ext>
              </a:extLst>
            </p:cNvPr>
            <p:cNvSpPr>
              <a:spLocks/>
            </p:cNvSpPr>
            <p:nvPr/>
          </p:nvSpPr>
          <p:spPr bwMode="auto">
            <a:xfrm>
              <a:off x="6992675" y="6086164"/>
              <a:ext cx="20087" cy="18542"/>
            </a:xfrm>
            <a:custGeom>
              <a:avLst/>
              <a:gdLst>
                <a:gd name="T0" fmla="*/ 2147483647 w 3"/>
                <a:gd name="T1" fmla="*/ 0 h 3"/>
                <a:gd name="T2" fmla="*/ 2147483647 w 3"/>
                <a:gd name="T3" fmla="*/ 2147483647 h 3"/>
                <a:gd name="T4" fmla="*/ 214748364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2" y="1"/>
                    <a:pt x="3" y="1"/>
                  </a:cubicBezTo>
                  <a:cubicBezTo>
                    <a:pt x="2" y="3"/>
                    <a:pt x="0" y="1"/>
                    <a:pt x="1" y="0"/>
                  </a:cubicBezTo>
                  <a:close/>
                </a:path>
              </a:pathLst>
            </a:custGeom>
            <a:solidFill>
              <a:srgbClr val="959595"/>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26" name="Freeform 663">
              <a:extLst>
                <a:ext uri="{FF2B5EF4-FFF2-40B4-BE49-F238E27FC236}">
                  <a16:creationId xmlns:a16="http://schemas.microsoft.com/office/drawing/2014/main" id="{4627C3E4-30C0-29AF-C858-169FFE54FDDB}"/>
                </a:ext>
              </a:extLst>
            </p:cNvPr>
            <p:cNvSpPr>
              <a:spLocks/>
            </p:cNvSpPr>
            <p:nvPr/>
          </p:nvSpPr>
          <p:spPr bwMode="auto">
            <a:xfrm>
              <a:off x="4857362" y="4914992"/>
              <a:ext cx="1806207" cy="1759854"/>
            </a:xfrm>
            <a:custGeom>
              <a:avLst/>
              <a:gdLst>
                <a:gd name="T0" fmla="*/ 2147483647 w 273"/>
                <a:gd name="T1" fmla="*/ 2147483647 h 266"/>
                <a:gd name="T2" fmla="*/ 2147483647 w 273"/>
                <a:gd name="T3" fmla="*/ 2147483647 h 266"/>
                <a:gd name="T4" fmla="*/ 2147483647 w 273"/>
                <a:gd name="T5" fmla="*/ 2147483647 h 266"/>
                <a:gd name="T6" fmla="*/ 2147483647 w 273"/>
                <a:gd name="T7" fmla="*/ 2147483647 h 266"/>
                <a:gd name="T8" fmla="*/ 2147483647 w 273"/>
                <a:gd name="T9" fmla="*/ 2147483647 h 266"/>
                <a:gd name="T10" fmla="*/ 2147483647 w 273"/>
                <a:gd name="T11" fmla="*/ 2147483647 h 266"/>
                <a:gd name="T12" fmla="*/ 2147483647 w 273"/>
                <a:gd name="T13" fmla="*/ 2147483647 h 266"/>
                <a:gd name="T14" fmla="*/ 2147483647 w 273"/>
                <a:gd name="T15" fmla="*/ 2147483647 h 266"/>
                <a:gd name="T16" fmla="*/ 2147483647 w 273"/>
                <a:gd name="T17" fmla="*/ 2147483647 h 266"/>
                <a:gd name="T18" fmla="*/ 2147483647 w 273"/>
                <a:gd name="T19" fmla="*/ 2147483647 h 266"/>
                <a:gd name="T20" fmla="*/ 2147483647 w 273"/>
                <a:gd name="T21" fmla="*/ 2147483647 h 266"/>
                <a:gd name="T22" fmla="*/ 2147483647 w 273"/>
                <a:gd name="T23" fmla="*/ 2147483647 h 266"/>
                <a:gd name="T24" fmla="*/ 2147483647 w 273"/>
                <a:gd name="T25" fmla="*/ 2147483647 h 266"/>
                <a:gd name="T26" fmla="*/ 2147483647 w 273"/>
                <a:gd name="T27" fmla="*/ 2147483647 h 266"/>
                <a:gd name="T28" fmla="*/ 2147483647 w 273"/>
                <a:gd name="T29" fmla="*/ 2147483647 h 266"/>
                <a:gd name="T30" fmla="*/ 2147483647 w 273"/>
                <a:gd name="T31" fmla="*/ 2147483647 h 266"/>
                <a:gd name="T32" fmla="*/ 2147483647 w 273"/>
                <a:gd name="T33" fmla="*/ 2147483647 h 266"/>
                <a:gd name="T34" fmla="*/ 2147483647 w 273"/>
                <a:gd name="T35" fmla="*/ 2147483647 h 266"/>
                <a:gd name="T36" fmla="*/ 2147483647 w 273"/>
                <a:gd name="T37" fmla="*/ 2147483647 h 266"/>
                <a:gd name="T38" fmla="*/ 2147483647 w 273"/>
                <a:gd name="T39" fmla="*/ 2147483647 h 266"/>
                <a:gd name="T40" fmla="*/ 2147483647 w 273"/>
                <a:gd name="T41" fmla="*/ 2147483647 h 266"/>
                <a:gd name="T42" fmla="*/ 2147483647 w 273"/>
                <a:gd name="T43" fmla="*/ 2147483647 h 266"/>
                <a:gd name="T44" fmla="*/ 2147483647 w 273"/>
                <a:gd name="T45" fmla="*/ 2147483647 h 266"/>
                <a:gd name="T46" fmla="*/ 2147483647 w 273"/>
                <a:gd name="T47" fmla="*/ 2147483647 h 266"/>
                <a:gd name="T48" fmla="*/ 2147483647 w 273"/>
                <a:gd name="T49" fmla="*/ 2147483647 h 266"/>
                <a:gd name="T50" fmla="*/ 2147483647 w 273"/>
                <a:gd name="T51" fmla="*/ 2147483647 h 266"/>
                <a:gd name="T52" fmla="*/ 2147483647 w 273"/>
                <a:gd name="T53" fmla="*/ 2147483647 h 266"/>
                <a:gd name="T54" fmla="*/ 2147483647 w 273"/>
                <a:gd name="T55" fmla="*/ 2147483647 h 266"/>
                <a:gd name="T56" fmla="*/ 2147483647 w 273"/>
                <a:gd name="T57" fmla="*/ 2147483647 h 266"/>
                <a:gd name="T58" fmla="*/ 2147483647 w 273"/>
                <a:gd name="T59" fmla="*/ 2147483647 h 266"/>
                <a:gd name="T60" fmla="*/ 2147483647 w 273"/>
                <a:gd name="T61" fmla="*/ 2147483647 h 266"/>
                <a:gd name="T62" fmla="*/ 2147483647 w 273"/>
                <a:gd name="T63" fmla="*/ 2147483647 h 266"/>
                <a:gd name="T64" fmla="*/ 2147483647 w 273"/>
                <a:gd name="T65" fmla="*/ 2147483647 h 266"/>
                <a:gd name="T66" fmla="*/ 2147483647 w 273"/>
                <a:gd name="T67" fmla="*/ 2147483647 h 266"/>
                <a:gd name="T68" fmla="*/ 2147483647 w 273"/>
                <a:gd name="T69" fmla="*/ 2147483647 h 266"/>
                <a:gd name="T70" fmla="*/ 2147483647 w 273"/>
                <a:gd name="T71" fmla="*/ 2147483647 h 266"/>
                <a:gd name="T72" fmla="*/ 2147483647 w 273"/>
                <a:gd name="T73" fmla="*/ 2147483647 h 266"/>
                <a:gd name="T74" fmla="*/ 2147483647 w 273"/>
                <a:gd name="T75" fmla="*/ 2147483647 h 266"/>
                <a:gd name="T76" fmla="*/ 2147483647 w 273"/>
                <a:gd name="T77" fmla="*/ 2147483647 h 266"/>
                <a:gd name="T78" fmla="*/ 2147483647 w 273"/>
                <a:gd name="T79" fmla="*/ 2147483647 h 266"/>
                <a:gd name="T80" fmla="*/ 2147483647 w 273"/>
                <a:gd name="T81" fmla="*/ 2147483647 h 266"/>
                <a:gd name="T82" fmla="*/ 2147483647 w 273"/>
                <a:gd name="T83" fmla="*/ 2147483647 h 266"/>
                <a:gd name="T84" fmla="*/ 2147483647 w 273"/>
                <a:gd name="T85" fmla="*/ 2147483647 h 266"/>
                <a:gd name="T86" fmla="*/ 2147483647 w 273"/>
                <a:gd name="T87" fmla="*/ 2147483647 h 266"/>
                <a:gd name="T88" fmla="*/ 2147483647 w 273"/>
                <a:gd name="T89" fmla="*/ 2147483647 h 266"/>
                <a:gd name="T90" fmla="*/ 2147483647 w 273"/>
                <a:gd name="T91" fmla="*/ 2147483647 h 266"/>
                <a:gd name="T92" fmla="*/ 2147483647 w 273"/>
                <a:gd name="T93" fmla="*/ 2147483647 h 266"/>
                <a:gd name="T94" fmla="*/ 2147483647 w 273"/>
                <a:gd name="T95" fmla="*/ 2147483647 h 266"/>
                <a:gd name="T96" fmla="*/ 2147483647 w 273"/>
                <a:gd name="T97" fmla="*/ 2147483647 h 266"/>
                <a:gd name="T98" fmla="*/ 2147483647 w 273"/>
                <a:gd name="T99" fmla="*/ 2147483647 h 266"/>
                <a:gd name="T100" fmla="*/ 2147483647 w 273"/>
                <a:gd name="T101" fmla="*/ 2147483647 h 266"/>
                <a:gd name="T102" fmla="*/ 2147483647 w 273"/>
                <a:gd name="T103" fmla="*/ 2147483647 h 266"/>
                <a:gd name="T104" fmla="*/ 2147483647 w 273"/>
                <a:gd name="T105" fmla="*/ 2147483647 h 266"/>
                <a:gd name="T106" fmla="*/ 2147483647 w 273"/>
                <a:gd name="T107" fmla="*/ 2147483647 h 266"/>
                <a:gd name="T108" fmla="*/ 2147483647 w 273"/>
                <a:gd name="T109" fmla="*/ 2147483647 h 266"/>
                <a:gd name="T110" fmla="*/ 2147483647 w 273"/>
                <a:gd name="T111" fmla="*/ 2147483647 h 266"/>
                <a:gd name="T112" fmla="*/ 2147483647 w 273"/>
                <a:gd name="T113" fmla="*/ 2147483647 h 266"/>
                <a:gd name="T114" fmla="*/ 2147483647 w 273"/>
                <a:gd name="T115" fmla="*/ 2147483647 h 266"/>
                <a:gd name="T116" fmla="*/ 2147483647 w 273"/>
                <a:gd name="T117" fmla="*/ 2147483647 h 266"/>
                <a:gd name="T118" fmla="*/ 2147483647 w 273"/>
                <a:gd name="T119" fmla="*/ 2147483647 h 266"/>
                <a:gd name="T120" fmla="*/ 2147483647 w 273"/>
                <a:gd name="T121" fmla="*/ 2147483647 h 266"/>
                <a:gd name="T122" fmla="*/ 2147483647 w 273"/>
                <a:gd name="T123" fmla="*/ 2147483647 h 266"/>
                <a:gd name="T124" fmla="*/ 2147483647 w 273"/>
                <a:gd name="T125" fmla="*/ 2147483647 h 2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
                <a:gd name="T190" fmla="*/ 0 h 266"/>
                <a:gd name="T191" fmla="*/ 273 w 273"/>
                <a:gd name="T192" fmla="*/ 266 h 2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 h="266">
                  <a:moveTo>
                    <a:pt x="197" y="217"/>
                  </a:moveTo>
                  <a:cubicBezTo>
                    <a:pt x="195" y="216"/>
                    <a:pt x="191" y="216"/>
                    <a:pt x="189" y="217"/>
                  </a:cubicBezTo>
                  <a:cubicBezTo>
                    <a:pt x="190" y="219"/>
                    <a:pt x="191" y="218"/>
                    <a:pt x="192" y="219"/>
                  </a:cubicBezTo>
                  <a:cubicBezTo>
                    <a:pt x="192" y="219"/>
                    <a:pt x="193" y="220"/>
                    <a:pt x="194" y="222"/>
                  </a:cubicBezTo>
                  <a:cubicBezTo>
                    <a:pt x="194" y="225"/>
                    <a:pt x="192" y="226"/>
                    <a:pt x="192" y="229"/>
                  </a:cubicBezTo>
                  <a:cubicBezTo>
                    <a:pt x="187" y="230"/>
                    <a:pt x="186" y="228"/>
                    <a:pt x="183" y="227"/>
                  </a:cubicBezTo>
                  <a:cubicBezTo>
                    <a:pt x="183" y="229"/>
                    <a:pt x="185" y="229"/>
                    <a:pt x="185" y="232"/>
                  </a:cubicBezTo>
                  <a:cubicBezTo>
                    <a:pt x="188" y="232"/>
                    <a:pt x="189" y="233"/>
                    <a:pt x="191" y="232"/>
                  </a:cubicBezTo>
                  <a:cubicBezTo>
                    <a:pt x="190" y="234"/>
                    <a:pt x="190" y="237"/>
                    <a:pt x="188" y="238"/>
                  </a:cubicBezTo>
                  <a:cubicBezTo>
                    <a:pt x="186" y="241"/>
                    <a:pt x="190" y="243"/>
                    <a:pt x="190" y="245"/>
                  </a:cubicBezTo>
                  <a:cubicBezTo>
                    <a:pt x="191" y="247"/>
                    <a:pt x="190" y="249"/>
                    <a:pt x="191" y="251"/>
                  </a:cubicBezTo>
                  <a:cubicBezTo>
                    <a:pt x="191" y="253"/>
                    <a:pt x="193" y="254"/>
                    <a:pt x="193" y="256"/>
                  </a:cubicBezTo>
                  <a:cubicBezTo>
                    <a:pt x="194" y="259"/>
                    <a:pt x="193" y="262"/>
                    <a:pt x="195" y="263"/>
                  </a:cubicBezTo>
                  <a:cubicBezTo>
                    <a:pt x="195" y="265"/>
                    <a:pt x="191" y="263"/>
                    <a:pt x="192" y="266"/>
                  </a:cubicBezTo>
                  <a:cubicBezTo>
                    <a:pt x="189" y="266"/>
                    <a:pt x="188" y="261"/>
                    <a:pt x="184" y="260"/>
                  </a:cubicBezTo>
                  <a:cubicBezTo>
                    <a:pt x="181" y="259"/>
                    <a:pt x="178" y="261"/>
                    <a:pt x="173" y="260"/>
                  </a:cubicBezTo>
                  <a:cubicBezTo>
                    <a:pt x="170" y="258"/>
                    <a:pt x="169" y="255"/>
                    <a:pt x="163" y="256"/>
                  </a:cubicBezTo>
                  <a:cubicBezTo>
                    <a:pt x="162" y="253"/>
                    <a:pt x="159" y="252"/>
                    <a:pt x="155" y="252"/>
                  </a:cubicBezTo>
                  <a:cubicBezTo>
                    <a:pt x="154" y="252"/>
                    <a:pt x="155" y="251"/>
                    <a:pt x="154" y="250"/>
                  </a:cubicBezTo>
                  <a:cubicBezTo>
                    <a:pt x="154" y="250"/>
                    <a:pt x="153" y="249"/>
                    <a:pt x="153" y="249"/>
                  </a:cubicBezTo>
                  <a:cubicBezTo>
                    <a:pt x="152" y="248"/>
                    <a:pt x="153" y="245"/>
                    <a:pt x="152" y="244"/>
                  </a:cubicBezTo>
                  <a:cubicBezTo>
                    <a:pt x="151" y="241"/>
                    <a:pt x="149" y="238"/>
                    <a:pt x="147" y="236"/>
                  </a:cubicBezTo>
                  <a:cubicBezTo>
                    <a:pt x="146" y="234"/>
                    <a:pt x="148" y="234"/>
                    <a:pt x="148" y="233"/>
                  </a:cubicBezTo>
                  <a:cubicBezTo>
                    <a:pt x="148" y="231"/>
                    <a:pt x="146" y="231"/>
                    <a:pt x="146" y="230"/>
                  </a:cubicBezTo>
                  <a:cubicBezTo>
                    <a:pt x="146" y="228"/>
                    <a:pt x="147" y="226"/>
                    <a:pt x="146" y="224"/>
                  </a:cubicBezTo>
                  <a:cubicBezTo>
                    <a:pt x="145" y="222"/>
                    <a:pt x="143" y="221"/>
                    <a:pt x="141" y="220"/>
                  </a:cubicBezTo>
                  <a:cubicBezTo>
                    <a:pt x="139" y="216"/>
                    <a:pt x="136" y="213"/>
                    <a:pt x="134" y="209"/>
                  </a:cubicBezTo>
                  <a:cubicBezTo>
                    <a:pt x="134" y="208"/>
                    <a:pt x="132" y="208"/>
                    <a:pt x="131" y="207"/>
                  </a:cubicBezTo>
                  <a:cubicBezTo>
                    <a:pt x="130" y="205"/>
                    <a:pt x="129" y="204"/>
                    <a:pt x="129" y="201"/>
                  </a:cubicBezTo>
                  <a:cubicBezTo>
                    <a:pt x="129" y="201"/>
                    <a:pt x="129" y="199"/>
                    <a:pt x="128" y="197"/>
                  </a:cubicBezTo>
                  <a:cubicBezTo>
                    <a:pt x="127" y="197"/>
                    <a:pt x="126" y="196"/>
                    <a:pt x="126" y="196"/>
                  </a:cubicBezTo>
                  <a:cubicBezTo>
                    <a:pt x="126" y="196"/>
                    <a:pt x="126" y="195"/>
                    <a:pt x="126" y="195"/>
                  </a:cubicBezTo>
                  <a:cubicBezTo>
                    <a:pt x="125" y="193"/>
                    <a:pt x="125" y="192"/>
                    <a:pt x="124" y="191"/>
                  </a:cubicBezTo>
                  <a:cubicBezTo>
                    <a:pt x="123" y="190"/>
                    <a:pt x="123" y="188"/>
                    <a:pt x="122" y="186"/>
                  </a:cubicBezTo>
                  <a:cubicBezTo>
                    <a:pt x="121" y="182"/>
                    <a:pt x="118" y="181"/>
                    <a:pt x="116" y="178"/>
                  </a:cubicBezTo>
                  <a:cubicBezTo>
                    <a:pt x="115" y="176"/>
                    <a:pt x="112" y="174"/>
                    <a:pt x="110" y="172"/>
                  </a:cubicBezTo>
                  <a:cubicBezTo>
                    <a:pt x="110" y="172"/>
                    <a:pt x="109" y="172"/>
                    <a:pt x="110" y="172"/>
                  </a:cubicBezTo>
                  <a:cubicBezTo>
                    <a:pt x="107" y="170"/>
                    <a:pt x="107" y="168"/>
                    <a:pt x="105" y="166"/>
                  </a:cubicBezTo>
                  <a:cubicBezTo>
                    <a:pt x="102" y="167"/>
                    <a:pt x="97" y="167"/>
                    <a:pt x="93" y="166"/>
                  </a:cubicBezTo>
                  <a:cubicBezTo>
                    <a:pt x="90" y="165"/>
                    <a:pt x="87" y="162"/>
                    <a:pt x="85" y="166"/>
                  </a:cubicBezTo>
                  <a:cubicBezTo>
                    <a:pt x="83" y="165"/>
                    <a:pt x="80" y="167"/>
                    <a:pt x="78" y="169"/>
                  </a:cubicBezTo>
                  <a:cubicBezTo>
                    <a:pt x="77" y="170"/>
                    <a:pt x="76" y="174"/>
                    <a:pt x="75" y="177"/>
                  </a:cubicBezTo>
                  <a:cubicBezTo>
                    <a:pt x="73" y="180"/>
                    <a:pt x="70" y="182"/>
                    <a:pt x="68" y="184"/>
                  </a:cubicBezTo>
                  <a:cubicBezTo>
                    <a:pt x="64" y="184"/>
                    <a:pt x="61" y="181"/>
                    <a:pt x="57" y="179"/>
                  </a:cubicBezTo>
                  <a:cubicBezTo>
                    <a:pt x="57" y="178"/>
                    <a:pt x="56" y="177"/>
                    <a:pt x="55" y="177"/>
                  </a:cubicBezTo>
                  <a:cubicBezTo>
                    <a:pt x="54" y="176"/>
                    <a:pt x="52" y="176"/>
                    <a:pt x="50" y="175"/>
                  </a:cubicBezTo>
                  <a:cubicBezTo>
                    <a:pt x="47" y="173"/>
                    <a:pt x="45" y="169"/>
                    <a:pt x="41" y="168"/>
                  </a:cubicBezTo>
                  <a:cubicBezTo>
                    <a:pt x="41" y="164"/>
                    <a:pt x="36" y="161"/>
                    <a:pt x="37" y="156"/>
                  </a:cubicBezTo>
                  <a:cubicBezTo>
                    <a:pt x="38" y="154"/>
                    <a:pt x="38" y="153"/>
                    <a:pt x="37" y="150"/>
                  </a:cubicBezTo>
                  <a:cubicBezTo>
                    <a:pt x="36" y="150"/>
                    <a:pt x="36" y="148"/>
                    <a:pt x="36" y="148"/>
                  </a:cubicBezTo>
                  <a:cubicBezTo>
                    <a:pt x="36" y="148"/>
                    <a:pt x="34" y="147"/>
                    <a:pt x="34" y="147"/>
                  </a:cubicBezTo>
                  <a:cubicBezTo>
                    <a:pt x="34" y="146"/>
                    <a:pt x="35" y="145"/>
                    <a:pt x="34" y="144"/>
                  </a:cubicBezTo>
                  <a:cubicBezTo>
                    <a:pt x="34" y="143"/>
                    <a:pt x="33" y="142"/>
                    <a:pt x="32" y="141"/>
                  </a:cubicBezTo>
                  <a:cubicBezTo>
                    <a:pt x="31" y="140"/>
                    <a:pt x="30" y="138"/>
                    <a:pt x="28" y="137"/>
                  </a:cubicBezTo>
                  <a:cubicBezTo>
                    <a:pt x="27" y="137"/>
                    <a:pt x="25" y="136"/>
                    <a:pt x="24" y="135"/>
                  </a:cubicBezTo>
                  <a:cubicBezTo>
                    <a:pt x="23" y="134"/>
                    <a:pt x="23" y="132"/>
                    <a:pt x="22" y="131"/>
                  </a:cubicBezTo>
                  <a:cubicBezTo>
                    <a:pt x="21" y="130"/>
                    <a:pt x="20" y="130"/>
                    <a:pt x="19" y="128"/>
                  </a:cubicBezTo>
                  <a:cubicBezTo>
                    <a:pt x="15" y="124"/>
                    <a:pt x="14" y="121"/>
                    <a:pt x="8" y="119"/>
                  </a:cubicBezTo>
                  <a:cubicBezTo>
                    <a:pt x="8" y="117"/>
                    <a:pt x="7" y="116"/>
                    <a:pt x="7" y="113"/>
                  </a:cubicBezTo>
                  <a:cubicBezTo>
                    <a:pt x="5" y="111"/>
                    <a:pt x="0" y="111"/>
                    <a:pt x="1" y="105"/>
                  </a:cubicBezTo>
                  <a:cubicBezTo>
                    <a:pt x="24" y="108"/>
                    <a:pt x="48" y="110"/>
                    <a:pt x="73" y="111"/>
                  </a:cubicBezTo>
                  <a:cubicBezTo>
                    <a:pt x="74" y="111"/>
                    <a:pt x="74" y="110"/>
                    <a:pt x="75" y="110"/>
                  </a:cubicBezTo>
                  <a:cubicBezTo>
                    <a:pt x="77" y="73"/>
                    <a:pt x="80" y="37"/>
                    <a:pt x="83" y="0"/>
                  </a:cubicBezTo>
                  <a:cubicBezTo>
                    <a:pt x="102" y="2"/>
                    <a:pt x="122" y="2"/>
                    <a:pt x="141" y="3"/>
                  </a:cubicBezTo>
                  <a:cubicBezTo>
                    <a:pt x="141" y="19"/>
                    <a:pt x="141" y="35"/>
                    <a:pt x="139" y="50"/>
                  </a:cubicBezTo>
                  <a:cubicBezTo>
                    <a:pt x="143" y="51"/>
                    <a:pt x="144" y="54"/>
                    <a:pt x="147" y="55"/>
                  </a:cubicBezTo>
                  <a:cubicBezTo>
                    <a:pt x="151" y="56"/>
                    <a:pt x="153" y="54"/>
                    <a:pt x="155" y="55"/>
                  </a:cubicBezTo>
                  <a:cubicBezTo>
                    <a:pt x="156" y="56"/>
                    <a:pt x="155" y="60"/>
                    <a:pt x="157" y="61"/>
                  </a:cubicBezTo>
                  <a:cubicBezTo>
                    <a:pt x="162" y="61"/>
                    <a:pt x="168" y="62"/>
                    <a:pt x="171" y="64"/>
                  </a:cubicBezTo>
                  <a:cubicBezTo>
                    <a:pt x="174" y="62"/>
                    <a:pt x="174" y="62"/>
                    <a:pt x="178" y="63"/>
                  </a:cubicBezTo>
                  <a:cubicBezTo>
                    <a:pt x="178" y="65"/>
                    <a:pt x="179" y="66"/>
                    <a:pt x="181" y="66"/>
                  </a:cubicBezTo>
                  <a:cubicBezTo>
                    <a:pt x="181" y="67"/>
                    <a:pt x="181" y="69"/>
                    <a:pt x="182" y="69"/>
                  </a:cubicBezTo>
                  <a:cubicBezTo>
                    <a:pt x="185" y="69"/>
                    <a:pt x="185" y="67"/>
                    <a:pt x="187" y="67"/>
                  </a:cubicBezTo>
                  <a:cubicBezTo>
                    <a:pt x="189" y="67"/>
                    <a:pt x="190" y="68"/>
                    <a:pt x="191" y="70"/>
                  </a:cubicBezTo>
                  <a:cubicBezTo>
                    <a:pt x="193" y="70"/>
                    <a:pt x="195" y="70"/>
                    <a:pt x="195" y="69"/>
                  </a:cubicBezTo>
                  <a:cubicBezTo>
                    <a:pt x="197" y="69"/>
                    <a:pt x="195" y="73"/>
                    <a:pt x="198" y="72"/>
                  </a:cubicBezTo>
                  <a:cubicBezTo>
                    <a:pt x="199" y="73"/>
                    <a:pt x="200" y="70"/>
                    <a:pt x="201" y="69"/>
                  </a:cubicBezTo>
                  <a:cubicBezTo>
                    <a:pt x="201" y="68"/>
                    <a:pt x="202" y="68"/>
                    <a:pt x="201" y="67"/>
                  </a:cubicBezTo>
                  <a:cubicBezTo>
                    <a:pt x="204" y="68"/>
                    <a:pt x="205" y="70"/>
                    <a:pt x="209" y="69"/>
                  </a:cubicBezTo>
                  <a:cubicBezTo>
                    <a:pt x="210" y="71"/>
                    <a:pt x="213" y="71"/>
                    <a:pt x="215" y="73"/>
                  </a:cubicBezTo>
                  <a:cubicBezTo>
                    <a:pt x="216" y="72"/>
                    <a:pt x="219" y="71"/>
                    <a:pt x="220" y="69"/>
                  </a:cubicBezTo>
                  <a:cubicBezTo>
                    <a:pt x="222" y="69"/>
                    <a:pt x="222" y="69"/>
                    <a:pt x="224" y="69"/>
                  </a:cubicBezTo>
                  <a:cubicBezTo>
                    <a:pt x="226" y="69"/>
                    <a:pt x="228" y="68"/>
                    <a:pt x="229" y="67"/>
                  </a:cubicBezTo>
                  <a:cubicBezTo>
                    <a:pt x="230" y="68"/>
                    <a:pt x="235" y="71"/>
                    <a:pt x="236" y="67"/>
                  </a:cubicBezTo>
                  <a:cubicBezTo>
                    <a:pt x="240" y="66"/>
                    <a:pt x="242" y="71"/>
                    <a:pt x="244" y="72"/>
                  </a:cubicBezTo>
                  <a:cubicBezTo>
                    <a:pt x="244" y="72"/>
                    <a:pt x="245" y="71"/>
                    <a:pt x="246" y="72"/>
                  </a:cubicBezTo>
                  <a:cubicBezTo>
                    <a:pt x="246" y="72"/>
                    <a:pt x="247" y="73"/>
                    <a:pt x="247" y="73"/>
                  </a:cubicBezTo>
                  <a:cubicBezTo>
                    <a:pt x="249" y="74"/>
                    <a:pt x="253" y="73"/>
                    <a:pt x="254" y="76"/>
                  </a:cubicBezTo>
                  <a:cubicBezTo>
                    <a:pt x="256" y="75"/>
                    <a:pt x="258" y="75"/>
                    <a:pt x="260" y="76"/>
                  </a:cubicBezTo>
                  <a:cubicBezTo>
                    <a:pt x="261" y="88"/>
                    <a:pt x="261" y="102"/>
                    <a:pt x="262" y="114"/>
                  </a:cubicBezTo>
                  <a:cubicBezTo>
                    <a:pt x="263" y="116"/>
                    <a:pt x="265" y="117"/>
                    <a:pt x="266" y="119"/>
                  </a:cubicBezTo>
                  <a:cubicBezTo>
                    <a:pt x="266" y="121"/>
                    <a:pt x="268" y="122"/>
                    <a:pt x="266" y="123"/>
                  </a:cubicBezTo>
                  <a:cubicBezTo>
                    <a:pt x="267" y="124"/>
                    <a:pt x="267" y="125"/>
                    <a:pt x="268" y="126"/>
                  </a:cubicBezTo>
                  <a:cubicBezTo>
                    <a:pt x="268" y="127"/>
                    <a:pt x="270" y="128"/>
                    <a:pt x="270" y="128"/>
                  </a:cubicBezTo>
                  <a:cubicBezTo>
                    <a:pt x="270" y="129"/>
                    <a:pt x="270" y="130"/>
                    <a:pt x="270" y="131"/>
                  </a:cubicBezTo>
                  <a:cubicBezTo>
                    <a:pt x="271" y="133"/>
                    <a:pt x="273" y="133"/>
                    <a:pt x="273" y="138"/>
                  </a:cubicBezTo>
                  <a:cubicBezTo>
                    <a:pt x="273" y="138"/>
                    <a:pt x="272" y="138"/>
                    <a:pt x="272" y="139"/>
                  </a:cubicBezTo>
                  <a:cubicBezTo>
                    <a:pt x="272" y="139"/>
                    <a:pt x="273" y="142"/>
                    <a:pt x="273" y="143"/>
                  </a:cubicBezTo>
                  <a:cubicBezTo>
                    <a:pt x="269" y="147"/>
                    <a:pt x="268" y="155"/>
                    <a:pt x="271" y="160"/>
                  </a:cubicBezTo>
                  <a:cubicBezTo>
                    <a:pt x="269" y="163"/>
                    <a:pt x="263" y="167"/>
                    <a:pt x="267" y="170"/>
                  </a:cubicBezTo>
                  <a:cubicBezTo>
                    <a:pt x="265" y="171"/>
                    <a:pt x="264" y="171"/>
                    <a:pt x="262" y="172"/>
                  </a:cubicBezTo>
                  <a:cubicBezTo>
                    <a:pt x="260" y="172"/>
                    <a:pt x="258" y="174"/>
                    <a:pt x="257" y="175"/>
                  </a:cubicBezTo>
                  <a:cubicBezTo>
                    <a:pt x="255" y="175"/>
                    <a:pt x="255" y="174"/>
                    <a:pt x="254" y="174"/>
                  </a:cubicBezTo>
                  <a:cubicBezTo>
                    <a:pt x="254" y="174"/>
                    <a:pt x="251" y="175"/>
                    <a:pt x="249" y="175"/>
                  </a:cubicBezTo>
                  <a:cubicBezTo>
                    <a:pt x="250" y="174"/>
                    <a:pt x="250" y="171"/>
                    <a:pt x="250" y="169"/>
                  </a:cubicBezTo>
                  <a:cubicBezTo>
                    <a:pt x="247" y="167"/>
                    <a:pt x="247" y="171"/>
                    <a:pt x="245" y="172"/>
                  </a:cubicBezTo>
                  <a:cubicBezTo>
                    <a:pt x="244" y="172"/>
                    <a:pt x="244" y="169"/>
                    <a:pt x="242" y="171"/>
                  </a:cubicBezTo>
                  <a:cubicBezTo>
                    <a:pt x="242" y="175"/>
                    <a:pt x="244" y="176"/>
                    <a:pt x="245" y="181"/>
                  </a:cubicBezTo>
                  <a:cubicBezTo>
                    <a:pt x="243" y="181"/>
                    <a:pt x="243" y="184"/>
                    <a:pt x="240" y="184"/>
                  </a:cubicBezTo>
                  <a:cubicBezTo>
                    <a:pt x="240" y="191"/>
                    <a:pt x="233" y="191"/>
                    <a:pt x="230" y="195"/>
                  </a:cubicBezTo>
                  <a:cubicBezTo>
                    <a:pt x="228" y="194"/>
                    <a:pt x="227" y="196"/>
                    <a:pt x="224" y="195"/>
                  </a:cubicBezTo>
                  <a:cubicBezTo>
                    <a:pt x="223" y="196"/>
                    <a:pt x="224" y="197"/>
                    <a:pt x="224" y="198"/>
                  </a:cubicBezTo>
                  <a:cubicBezTo>
                    <a:pt x="222" y="199"/>
                    <a:pt x="223" y="197"/>
                    <a:pt x="221" y="197"/>
                  </a:cubicBezTo>
                  <a:cubicBezTo>
                    <a:pt x="222" y="197"/>
                    <a:pt x="219" y="199"/>
                    <a:pt x="218" y="198"/>
                  </a:cubicBezTo>
                  <a:cubicBezTo>
                    <a:pt x="218" y="198"/>
                    <a:pt x="218" y="196"/>
                    <a:pt x="218" y="196"/>
                  </a:cubicBezTo>
                  <a:cubicBezTo>
                    <a:pt x="216" y="196"/>
                    <a:pt x="214" y="199"/>
                    <a:pt x="213" y="195"/>
                  </a:cubicBezTo>
                  <a:cubicBezTo>
                    <a:pt x="211" y="195"/>
                    <a:pt x="214" y="197"/>
                    <a:pt x="213" y="198"/>
                  </a:cubicBezTo>
                  <a:cubicBezTo>
                    <a:pt x="210" y="199"/>
                    <a:pt x="212" y="195"/>
                    <a:pt x="208" y="195"/>
                  </a:cubicBezTo>
                  <a:cubicBezTo>
                    <a:pt x="206" y="197"/>
                    <a:pt x="212" y="200"/>
                    <a:pt x="210" y="203"/>
                  </a:cubicBezTo>
                  <a:cubicBezTo>
                    <a:pt x="210" y="202"/>
                    <a:pt x="211" y="202"/>
                    <a:pt x="213" y="202"/>
                  </a:cubicBezTo>
                  <a:cubicBezTo>
                    <a:pt x="210" y="206"/>
                    <a:pt x="207" y="205"/>
                    <a:pt x="205" y="202"/>
                  </a:cubicBezTo>
                  <a:cubicBezTo>
                    <a:pt x="203" y="204"/>
                    <a:pt x="206" y="207"/>
                    <a:pt x="204" y="209"/>
                  </a:cubicBezTo>
                  <a:cubicBezTo>
                    <a:pt x="203" y="206"/>
                    <a:pt x="199" y="211"/>
                    <a:pt x="196" y="209"/>
                  </a:cubicBezTo>
                  <a:cubicBezTo>
                    <a:pt x="197" y="211"/>
                    <a:pt x="195" y="213"/>
                    <a:pt x="198" y="214"/>
                  </a:cubicBezTo>
                  <a:cubicBezTo>
                    <a:pt x="198" y="213"/>
                    <a:pt x="199" y="213"/>
                    <a:pt x="199" y="212"/>
                  </a:cubicBezTo>
                  <a:cubicBezTo>
                    <a:pt x="201" y="213"/>
                    <a:pt x="197" y="215"/>
                    <a:pt x="197" y="217"/>
                  </a:cubicBezTo>
                  <a:close/>
                </a:path>
              </a:pathLst>
            </a:custGeom>
            <a:solidFill>
              <a:schemeClr val="tx2">
                <a:lumMod val="40000"/>
                <a:lumOff val="60000"/>
              </a:schemeClr>
            </a:solidFill>
            <a:ln w="7938">
              <a:solidFill>
                <a:srgbClr val="FFFFFF"/>
              </a:solidFill>
              <a:miter lim="800000"/>
              <a:headEnd/>
              <a:tailEnd/>
            </a:ln>
          </p:spPr>
          <p:txBody>
            <a:bodyPr/>
            <a:lstStyle/>
            <a:p>
              <a:pPr defTabSz="685800">
                <a:defRPr/>
              </a:pPr>
              <a:endParaRPr lang="en-US" sz="1013" kern="0">
                <a:solidFill>
                  <a:srgbClr val="000000"/>
                </a:solidFill>
                <a:latin typeface="Calibri" panose="020F0502020204030204"/>
                <a:cs typeface="Arial"/>
                <a:sym typeface="Arial"/>
              </a:endParaRPr>
            </a:p>
          </p:txBody>
        </p:sp>
      </p:grpSp>
      <p:grpSp>
        <p:nvGrpSpPr>
          <p:cNvPr id="227" name="Group 449">
            <a:extLst>
              <a:ext uri="{FF2B5EF4-FFF2-40B4-BE49-F238E27FC236}">
                <a16:creationId xmlns:a16="http://schemas.microsoft.com/office/drawing/2014/main" id="{F61FD74C-DE34-BE8F-3FF7-4D5FAA590521}"/>
              </a:ext>
            </a:extLst>
          </p:cNvPr>
          <p:cNvGrpSpPr>
            <a:grpSpLocks/>
          </p:cNvGrpSpPr>
          <p:nvPr/>
        </p:nvGrpSpPr>
        <p:grpSpPr bwMode="auto">
          <a:xfrm>
            <a:off x="1667198" y="1688179"/>
            <a:ext cx="1870328" cy="1547018"/>
            <a:chOff x="2819400" y="228600"/>
            <a:chExt cx="2562225" cy="2119313"/>
          </a:xfrm>
          <a:solidFill>
            <a:srgbClr val="92D050"/>
          </a:solidFill>
        </p:grpSpPr>
        <p:sp>
          <p:nvSpPr>
            <p:cNvPr id="240" name="Freeform 664">
              <a:extLst>
                <a:ext uri="{FF2B5EF4-FFF2-40B4-BE49-F238E27FC236}">
                  <a16:creationId xmlns:a16="http://schemas.microsoft.com/office/drawing/2014/main" id="{5FD89EF3-719F-546B-11A3-59EEB01E184D}"/>
                </a:ext>
              </a:extLst>
            </p:cNvPr>
            <p:cNvSpPr>
              <a:spLocks/>
            </p:cNvSpPr>
            <p:nvPr/>
          </p:nvSpPr>
          <p:spPr bwMode="auto">
            <a:xfrm>
              <a:off x="3328988" y="744538"/>
              <a:ext cx="20637" cy="26987"/>
            </a:xfrm>
            <a:custGeom>
              <a:avLst/>
              <a:gdLst>
                <a:gd name="T0" fmla="*/ 0 w 3"/>
                <a:gd name="T1" fmla="*/ 0 h 4"/>
                <a:gd name="T2" fmla="*/ 2147483647 w 3"/>
                <a:gd name="T3" fmla="*/ 2147483647 h 4"/>
                <a:gd name="T4" fmla="*/ 0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0"/>
                  </a:moveTo>
                  <a:cubicBezTo>
                    <a:pt x="2" y="0"/>
                    <a:pt x="2" y="2"/>
                    <a:pt x="3" y="4"/>
                  </a:cubicBezTo>
                  <a:cubicBezTo>
                    <a:pt x="2"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1" name="Line 665">
              <a:extLst>
                <a:ext uri="{FF2B5EF4-FFF2-40B4-BE49-F238E27FC236}">
                  <a16:creationId xmlns:a16="http://schemas.microsoft.com/office/drawing/2014/main" id="{C8F4292B-00D2-D151-3BFB-D7D84AE82E1A}"/>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2" name="Line 666">
              <a:extLst>
                <a:ext uri="{FF2B5EF4-FFF2-40B4-BE49-F238E27FC236}">
                  <a16:creationId xmlns:a16="http://schemas.microsoft.com/office/drawing/2014/main" id="{D0E5E4EC-2710-093A-10BD-2AB0604247A9}"/>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3" name="Freeform 667">
              <a:extLst>
                <a:ext uri="{FF2B5EF4-FFF2-40B4-BE49-F238E27FC236}">
                  <a16:creationId xmlns:a16="http://schemas.microsoft.com/office/drawing/2014/main" id="{EA5DB425-C661-501A-82F6-B989CC228833}"/>
                </a:ext>
              </a:extLst>
            </p:cNvPr>
            <p:cNvSpPr>
              <a:spLocks/>
            </p:cNvSpPr>
            <p:nvPr/>
          </p:nvSpPr>
          <p:spPr bwMode="auto">
            <a:xfrm>
              <a:off x="2833688" y="1077913"/>
              <a:ext cx="149225" cy="87312"/>
            </a:xfrm>
            <a:custGeom>
              <a:avLst/>
              <a:gdLst>
                <a:gd name="T0" fmla="*/ 2147483647 w 22"/>
                <a:gd name="T1" fmla="*/ 2147483647 h 13"/>
                <a:gd name="T2" fmla="*/ 2147483647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2147483647 h 13"/>
                <a:gd name="T12" fmla="*/ 2147483647 w 22"/>
                <a:gd name="T13" fmla="*/ 2147483647 h 13"/>
                <a:gd name="T14" fmla="*/ 2147483647 w 22"/>
                <a:gd name="T15" fmla="*/ 2147483647 h 13"/>
                <a:gd name="T16" fmla="*/ 2147483647 w 22"/>
                <a:gd name="T17" fmla="*/ 2147483647 h 13"/>
                <a:gd name="T18" fmla="*/ 2147483647 w 22"/>
                <a:gd name="T19" fmla="*/ 2147483647 h 13"/>
                <a:gd name="T20" fmla="*/ 2147483647 w 22"/>
                <a:gd name="T21" fmla="*/ 2147483647 h 13"/>
                <a:gd name="T22" fmla="*/ 0 w 22"/>
                <a:gd name="T23" fmla="*/ 0 h 13"/>
                <a:gd name="T24" fmla="*/ 0 w 22"/>
                <a:gd name="T25" fmla="*/ 2147483647 h 13"/>
                <a:gd name="T26" fmla="*/ 2147483647 w 22"/>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5" y="3"/>
                  </a:moveTo>
                  <a:cubicBezTo>
                    <a:pt x="7" y="3"/>
                    <a:pt x="7" y="3"/>
                    <a:pt x="7" y="3"/>
                  </a:cubicBezTo>
                  <a:cubicBezTo>
                    <a:pt x="8" y="5"/>
                    <a:pt x="10" y="6"/>
                    <a:pt x="11" y="8"/>
                  </a:cubicBezTo>
                  <a:cubicBezTo>
                    <a:pt x="12" y="10"/>
                    <a:pt x="14" y="10"/>
                    <a:pt x="15" y="13"/>
                  </a:cubicBezTo>
                  <a:cubicBezTo>
                    <a:pt x="16" y="12"/>
                    <a:pt x="18" y="10"/>
                    <a:pt x="20" y="10"/>
                  </a:cubicBezTo>
                  <a:cubicBezTo>
                    <a:pt x="21" y="10"/>
                    <a:pt x="22" y="9"/>
                    <a:pt x="22" y="9"/>
                  </a:cubicBezTo>
                  <a:cubicBezTo>
                    <a:pt x="21" y="9"/>
                    <a:pt x="20" y="9"/>
                    <a:pt x="19" y="9"/>
                  </a:cubicBezTo>
                  <a:cubicBezTo>
                    <a:pt x="16" y="6"/>
                    <a:pt x="13" y="5"/>
                    <a:pt x="12" y="4"/>
                  </a:cubicBezTo>
                  <a:cubicBezTo>
                    <a:pt x="12" y="3"/>
                    <a:pt x="12" y="1"/>
                    <a:pt x="10" y="1"/>
                  </a:cubicBezTo>
                  <a:cubicBezTo>
                    <a:pt x="9" y="1"/>
                    <a:pt x="9" y="2"/>
                    <a:pt x="7" y="2"/>
                  </a:cubicBezTo>
                  <a:cubicBezTo>
                    <a:pt x="7" y="3"/>
                    <a:pt x="6" y="2"/>
                    <a:pt x="5" y="2"/>
                  </a:cubicBezTo>
                  <a:cubicBezTo>
                    <a:pt x="4" y="0"/>
                    <a:pt x="3" y="0"/>
                    <a:pt x="0" y="0"/>
                  </a:cubicBezTo>
                  <a:cubicBezTo>
                    <a:pt x="0" y="2"/>
                    <a:pt x="0" y="3"/>
                    <a:pt x="0" y="5"/>
                  </a:cubicBezTo>
                  <a:cubicBezTo>
                    <a:pt x="3" y="6"/>
                    <a:pt x="3"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4" name="Freeform 668">
              <a:extLst>
                <a:ext uri="{FF2B5EF4-FFF2-40B4-BE49-F238E27FC236}">
                  <a16:creationId xmlns:a16="http://schemas.microsoft.com/office/drawing/2014/main" id="{07C6D015-6957-B1A2-B4A2-F253F0B41EA5}"/>
                </a:ext>
              </a:extLst>
            </p:cNvPr>
            <p:cNvSpPr>
              <a:spLocks/>
            </p:cNvSpPr>
            <p:nvPr/>
          </p:nvSpPr>
          <p:spPr bwMode="auto">
            <a:xfrm>
              <a:off x="4972050" y="1479550"/>
              <a:ext cx="76200" cy="80963"/>
            </a:xfrm>
            <a:custGeom>
              <a:avLst/>
              <a:gdLst>
                <a:gd name="T0" fmla="*/ 2147483647 w 11"/>
                <a:gd name="T1" fmla="*/ 2147483647 h 12"/>
                <a:gd name="T2" fmla="*/ 2147483647 w 11"/>
                <a:gd name="T3" fmla="*/ 2147483647 h 12"/>
                <a:gd name="T4" fmla="*/ 2147483647 w 11"/>
                <a:gd name="T5" fmla="*/ 2147483647 h 12"/>
                <a:gd name="T6" fmla="*/ 0 w 11"/>
                <a:gd name="T7" fmla="*/ 2147483647 h 12"/>
                <a:gd name="T8" fmla="*/ 2147483647 w 11"/>
                <a:gd name="T9" fmla="*/ 0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8" y="12"/>
                  </a:moveTo>
                  <a:cubicBezTo>
                    <a:pt x="6" y="11"/>
                    <a:pt x="6" y="11"/>
                    <a:pt x="7" y="9"/>
                  </a:cubicBezTo>
                  <a:cubicBezTo>
                    <a:pt x="6" y="9"/>
                    <a:pt x="6" y="10"/>
                    <a:pt x="6" y="10"/>
                  </a:cubicBezTo>
                  <a:cubicBezTo>
                    <a:pt x="3" y="8"/>
                    <a:pt x="1" y="5"/>
                    <a:pt x="0" y="1"/>
                  </a:cubicBezTo>
                  <a:cubicBezTo>
                    <a:pt x="1" y="1"/>
                    <a:pt x="1" y="1"/>
                    <a:pt x="1" y="0"/>
                  </a:cubicBezTo>
                  <a:cubicBezTo>
                    <a:pt x="4" y="0"/>
                    <a:pt x="4" y="4"/>
                    <a:pt x="6" y="6"/>
                  </a:cubicBezTo>
                  <a:cubicBezTo>
                    <a:pt x="7" y="6"/>
                    <a:pt x="9" y="6"/>
                    <a:pt x="9" y="7"/>
                  </a:cubicBezTo>
                  <a:cubicBezTo>
                    <a:pt x="10" y="8"/>
                    <a:pt x="9" y="11"/>
                    <a:pt x="11" y="10"/>
                  </a:cubicBezTo>
                  <a:cubicBezTo>
                    <a:pt x="11" y="12"/>
                    <a:pt x="10" y="12"/>
                    <a:pt x="9" y="11"/>
                  </a:cubicBezTo>
                  <a:cubicBezTo>
                    <a:pt x="9" y="11"/>
                    <a:pt x="9" y="11"/>
                    <a:pt x="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5" name="Freeform 669">
              <a:extLst>
                <a:ext uri="{FF2B5EF4-FFF2-40B4-BE49-F238E27FC236}">
                  <a16:creationId xmlns:a16="http://schemas.microsoft.com/office/drawing/2014/main" id="{77D29561-4469-870D-5F5A-EF7093B9200D}"/>
                </a:ext>
              </a:extLst>
            </p:cNvPr>
            <p:cNvSpPr>
              <a:spLocks/>
            </p:cNvSpPr>
            <p:nvPr/>
          </p:nvSpPr>
          <p:spPr bwMode="auto">
            <a:xfrm>
              <a:off x="5032375"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6" name="Line 670">
              <a:extLst>
                <a:ext uri="{FF2B5EF4-FFF2-40B4-BE49-F238E27FC236}">
                  <a16:creationId xmlns:a16="http://schemas.microsoft.com/office/drawing/2014/main" id="{B4B1FDC9-A8DF-4D6A-87F2-6F25DCA75612}"/>
                </a:ext>
              </a:extLst>
            </p:cNvPr>
            <p:cNvSpPr>
              <a:spLocks noChangeShapeType="1"/>
            </p:cNvSpPr>
            <p:nvPr/>
          </p:nvSpPr>
          <p:spPr bwMode="auto">
            <a:xfrm flipV="1">
              <a:off x="5032375"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7" name="Freeform 671">
              <a:extLst>
                <a:ext uri="{FF2B5EF4-FFF2-40B4-BE49-F238E27FC236}">
                  <a16:creationId xmlns:a16="http://schemas.microsoft.com/office/drawing/2014/main" id="{94AE98C2-B1AE-86F3-3465-0CEECDD1AF2F}"/>
                </a:ext>
              </a:extLst>
            </p:cNvPr>
            <p:cNvSpPr>
              <a:spLocks/>
            </p:cNvSpPr>
            <p:nvPr/>
          </p:nvSpPr>
          <p:spPr bwMode="auto">
            <a:xfrm>
              <a:off x="5032375" y="1560513"/>
              <a:ext cx="1588" cy="6350"/>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8" name="Line 672">
              <a:extLst>
                <a:ext uri="{FF2B5EF4-FFF2-40B4-BE49-F238E27FC236}">
                  <a16:creationId xmlns:a16="http://schemas.microsoft.com/office/drawing/2014/main" id="{AA8D769D-6635-A951-A790-BDD55F8654FC}"/>
                </a:ext>
              </a:extLst>
            </p:cNvPr>
            <p:cNvSpPr>
              <a:spLocks noChangeShapeType="1"/>
            </p:cNvSpPr>
            <p:nvPr/>
          </p:nvSpPr>
          <p:spPr bwMode="auto">
            <a:xfrm flipV="1">
              <a:off x="5032375" y="15605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49" name="Freeform 673">
              <a:extLst>
                <a:ext uri="{FF2B5EF4-FFF2-40B4-BE49-F238E27FC236}">
                  <a16:creationId xmlns:a16="http://schemas.microsoft.com/office/drawing/2014/main" id="{2339099D-15F9-99CB-2418-971686B94152}"/>
                </a:ext>
              </a:extLst>
            </p:cNvPr>
            <p:cNvSpPr>
              <a:spLocks/>
            </p:cNvSpPr>
            <p:nvPr/>
          </p:nvSpPr>
          <p:spPr bwMode="auto">
            <a:xfrm>
              <a:off x="5019675" y="1560513"/>
              <a:ext cx="34925" cy="33337"/>
            </a:xfrm>
            <a:custGeom>
              <a:avLst/>
              <a:gdLst>
                <a:gd name="T0" fmla="*/ 2147483647 w 5"/>
                <a:gd name="T1" fmla="*/ 0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2" y="0"/>
                  </a:moveTo>
                  <a:cubicBezTo>
                    <a:pt x="5" y="1"/>
                    <a:pt x="2" y="4"/>
                    <a:pt x="2" y="5"/>
                  </a:cubicBezTo>
                  <a:cubicBezTo>
                    <a:pt x="0" y="5"/>
                    <a:pt x="1"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0" name="Freeform 674">
              <a:extLst>
                <a:ext uri="{FF2B5EF4-FFF2-40B4-BE49-F238E27FC236}">
                  <a16:creationId xmlns:a16="http://schemas.microsoft.com/office/drawing/2014/main" id="{3A2C6C9B-7569-B9CB-D8DF-D254D603816F}"/>
                </a:ext>
              </a:extLst>
            </p:cNvPr>
            <p:cNvSpPr>
              <a:spLocks/>
            </p:cNvSpPr>
            <p:nvPr/>
          </p:nvSpPr>
          <p:spPr bwMode="auto">
            <a:xfrm>
              <a:off x="5027613" y="1560513"/>
              <a:ext cx="4762" cy="6350"/>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1" name="Line 675">
              <a:extLst>
                <a:ext uri="{FF2B5EF4-FFF2-40B4-BE49-F238E27FC236}">
                  <a16:creationId xmlns:a16="http://schemas.microsoft.com/office/drawing/2014/main" id="{6D908FC8-B1A0-2B24-05C8-9BE041A03E46}"/>
                </a:ext>
              </a:extLst>
            </p:cNvPr>
            <p:cNvSpPr>
              <a:spLocks noChangeShapeType="1"/>
            </p:cNvSpPr>
            <p:nvPr/>
          </p:nvSpPr>
          <p:spPr bwMode="auto">
            <a:xfrm>
              <a:off x="5027613" y="156051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2" name="Freeform 676">
              <a:extLst>
                <a:ext uri="{FF2B5EF4-FFF2-40B4-BE49-F238E27FC236}">
                  <a16:creationId xmlns:a16="http://schemas.microsoft.com/office/drawing/2014/main" id="{86484920-1945-91CB-1341-E6DC2DB2C8F4}"/>
                </a:ext>
              </a:extLst>
            </p:cNvPr>
            <p:cNvSpPr>
              <a:spLocks/>
            </p:cNvSpPr>
            <p:nvPr/>
          </p:nvSpPr>
          <p:spPr bwMode="auto">
            <a:xfrm>
              <a:off x="5027613" y="1554163"/>
              <a:ext cx="4762" cy="6350"/>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3" name="Line 677">
              <a:extLst>
                <a:ext uri="{FF2B5EF4-FFF2-40B4-BE49-F238E27FC236}">
                  <a16:creationId xmlns:a16="http://schemas.microsoft.com/office/drawing/2014/main" id="{F1327F48-F55E-F728-1F24-7ED61F9B7F76}"/>
                </a:ext>
              </a:extLst>
            </p:cNvPr>
            <p:cNvSpPr>
              <a:spLocks noChangeShapeType="1"/>
            </p:cNvSpPr>
            <p:nvPr/>
          </p:nvSpPr>
          <p:spPr bwMode="auto">
            <a:xfrm flipH="1">
              <a:off x="5027613" y="15541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4" name="Freeform 678">
              <a:extLst>
                <a:ext uri="{FF2B5EF4-FFF2-40B4-BE49-F238E27FC236}">
                  <a16:creationId xmlns:a16="http://schemas.microsoft.com/office/drawing/2014/main" id="{C14B6994-86E3-5045-C8A2-8D8EFA102A53}"/>
                </a:ext>
              </a:extLst>
            </p:cNvPr>
            <p:cNvSpPr>
              <a:spLocks/>
            </p:cNvSpPr>
            <p:nvPr/>
          </p:nvSpPr>
          <p:spPr bwMode="auto">
            <a:xfrm>
              <a:off x="3022600" y="1498600"/>
              <a:ext cx="88900" cy="68263"/>
            </a:xfrm>
            <a:custGeom>
              <a:avLst/>
              <a:gdLst>
                <a:gd name="T0" fmla="*/ 2147483647 w 13"/>
                <a:gd name="T1" fmla="*/ 2147483647 h 10"/>
                <a:gd name="T2" fmla="*/ 2147483647 w 13"/>
                <a:gd name="T3" fmla="*/ 2147483647 h 10"/>
                <a:gd name="T4" fmla="*/ 0 w 13"/>
                <a:gd name="T5" fmla="*/ 2147483647 h 10"/>
                <a:gd name="T6" fmla="*/ 2147483647 w 13"/>
                <a:gd name="T7" fmla="*/ 2147483647 h 10"/>
                <a:gd name="T8" fmla="*/ 2147483647 w 13"/>
                <a:gd name="T9" fmla="*/ 0 h 10"/>
                <a:gd name="T10" fmla="*/ 2147483647 w 13"/>
                <a:gd name="T11" fmla="*/ 2147483647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2"/>
                  </a:moveTo>
                  <a:cubicBezTo>
                    <a:pt x="13" y="4"/>
                    <a:pt x="13" y="6"/>
                    <a:pt x="13" y="8"/>
                  </a:cubicBezTo>
                  <a:cubicBezTo>
                    <a:pt x="7" y="10"/>
                    <a:pt x="2" y="7"/>
                    <a:pt x="0" y="4"/>
                  </a:cubicBezTo>
                  <a:cubicBezTo>
                    <a:pt x="0" y="1"/>
                    <a:pt x="1" y="3"/>
                    <a:pt x="3" y="3"/>
                  </a:cubicBezTo>
                  <a:cubicBezTo>
                    <a:pt x="4" y="1"/>
                    <a:pt x="7" y="2"/>
                    <a:pt x="8" y="0"/>
                  </a:cubicBezTo>
                  <a:cubicBezTo>
                    <a:pt x="10" y="1"/>
                    <a:pt x="11" y="2"/>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5" name="Freeform 679">
              <a:extLst>
                <a:ext uri="{FF2B5EF4-FFF2-40B4-BE49-F238E27FC236}">
                  <a16:creationId xmlns:a16="http://schemas.microsoft.com/office/drawing/2014/main" id="{B910264A-C9BE-7073-4759-D20083A198B0}"/>
                </a:ext>
              </a:extLst>
            </p:cNvPr>
            <p:cNvSpPr>
              <a:spLocks/>
            </p:cNvSpPr>
            <p:nvPr/>
          </p:nvSpPr>
          <p:spPr bwMode="auto">
            <a:xfrm>
              <a:off x="4878388" y="1498600"/>
              <a:ext cx="66675" cy="74613"/>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0 w 10"/>
                <a:gd name="T9" fmla="*/ 2147483647 h 11"/>
                <a:gd name="T10" fmla="*/ 2147483647 w 10"/>
                <a:gd name="T11" fmla="*/ 2147483647 h 11"/>
                <a:gd name="T12" fmla="*/ 2147483647 w 10"/>
                <a:gd name="T13" fmla="*/ 0 h 11"/>
                <a:gd name="T14" fmla="*/ 2147483647 w 10"/>
                <a:gd name="T15" fmla="*/ 0 h 11"/>
                <a:gd name="T16" fmla="*/ 2147483647 w 10"/>
                <a:gd name="T17" fmla="*/ 2147483647 h 11"/>
                <a:gd name="T18" fmla="*/ 2147483647 w 1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7" y="10"/>
                  </a:moveTo>
                  <a:cubicBezTo>
                    <a:pt x="5" y="11"/>
                    <a:pt x="5" y="9"/>
                    <a:pt x="4" y="9"/>
                  </a:cubicBezTo>
                  <a:cubicBezTo>
                    <a:pt x="4" y="8"/>
                    <a:pt x="3" y="9"/>
                    <a:pt x="3" y="9"/>
                  </a:cubicBezTo>
                  <a:cubicBezTo>
                    <a:pt x="0" y="6"/>
                    <a:pt x="3" y="7"/>
                    <a:pt x="3" y="7"/>
                  </a:cubicBezTo>
                  <a:cubicBezTo>
                    <a:pt x="4" y="6"/>
                    <a:pt x="1" y="5"/>
                    <a:pt x="0" y="4"/>
                  </a:cubicBezTo>
                  <a:cubicBezTo>
                    <a:pt x="1" y="3"/>
                    <a:pt x="3" y="4"/>
                    <a:pt x="2" y="1"/>
                  </a:cubicBezTo>
                  <a:cubicBezTo>
                    <a:pt x="3" y="2"/>
                    <a:pt x="4" y="1"/>
                    <a:pt x="4" y="0"/>
                  </a:cubicBezTo>
                  <a:cubicBezTo>
                    <a:pt x="5" y="0"/>
                    <a:pt x="5" y="0"/>
                    <a:pt x="6" y="0"/>
                  </a:cubicBezTo>
                  <a:cubicBezTo>
                    <a:pt x="8" y="2"/>
                    <a:pt x="4" y="2"/>
                    <a:pt x="5" y="6"/>
                  </a:cubicBezTo>
                  <a:cubicBezTo>
                    <a:pt x="7" y="6"/>
                    <a:pt x="10" y="5"/>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6" name="Freeform 680">
              <a:extLst>
                <a:ext uri="{FF2B5EF4-FFF2-40B4-BE49-F238E27FC236}">
                  <a16:creationId xmlns:a16="http://schemas.microsoft.com/office/drawing/2014/main" id="{9D39B261-D98F-35F8-AF06-2400334606D7}"/>
                </a:ext>
              </a:extLst>
            </p:cNvPr>
            <p:cNvSpPr>
              <a:spLocks/>
            </p:cNvSpPr>
            <p:nvPr/>
          </p:nvSpPr>
          <p:spPr bwMode="auto">
            <a:xfrm>
              <a:off x="4965700" y="154622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7" name="Line 681">
              <a:extLst>
                <a:ext uri="{FF2B5EF4-FFF2-40B4-BE49-F238E27FC236}">
                  <a16:creationId xmlns:a16="http://schemas.microsoft.com/office/drawing/2014/main" id="{57771CBA-FC9B-9EEA-EB96-B25CEAFE7610}"/>
                </a:ext>
              </a:extLst>
            </p:cNvPr>
            <p:cNvSpPr>
              <a:spLocks noChangeShapeType="1"/>
            </p:cNvSpPr>
            <p:nvPr/>
          </p:nvSpPr>
          <p:spPr bwMode="auto">
            <a:xfrm flipV="1">
              <a:off x="4965700" y="154622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8" name="Freeform 682">
              <a:extLst>
                <a:ext uri="{FF2B5EF4-FFF2-40B4-BE49-F238E27FC236}">
                  <a16:creationId xmlns:a16="http://schemas.microsoft.com/office/drawing/2014/main" id="{26D7751E-9D4C-3350-EAEB-366FF7A2DDEC}"/>
                </a:ext>
              </a:extLst>
            </p:cNvPr>
            <p:cNvSpPr>
              <a:spLocks/>
            </p:cNvSpPr>
            <p:nvPr/>
          </p:nvSpPr>
          <p:spPr bwMode="auto">
            <a:xfrm>
              <a:off x="4965700" y="1541463"/>
              <a:ext cx="20638" cy="25400"/>
            </a:xfrm>
            <a:custGeom>
              <a:avLst/>
              <a:gdLst>
                <a:gd name="T0" fmla="*/ 0 w 3"/>
                <a:gd name="T1" fmla="*/ 2147483647 h 4"/>
                <a:gd name="T2" fmla="*/ 2147483647 w 3"/>
                <a:gd name="T3" fmla="*/ 0 h 4"/>
                <a:gd name="T4" fmla="*/ 2147483647 w 3"/>
                <a:gd name="T5" fmla="*/ 2147483647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0" y="0"/>
                    <a:pt x="1" y="0"/>
                    <a:pt x="2" y="0"/>
                  </a:cubicBezTo>
                  <a:cubicBezTo>
                    <a:pt x="2" y="1"/>
                    <a:pt x="3" y="2"/>
                    <a:pt x="3" y="3"/>
                  </a:cubicBezTo>
                  <a:cubicBezTo>
                    <a:pt x="2" y="4"/>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59" name="Freeform 683">
              <a:extLst>
                <a:ext uri="{FF2B5EF4-FFF2-40B4-BE49-F238E27FC236}">
                  <a16:creationId xmlns:a16="http://schemas.microsoft.com/office/drawing/2014/main" id="{1D4342F9-A22B-5CF5-20B6-20E06DE60782}"/>
                </a:ext>
              </a:extLst>
            </p:cNvPr>
            <p:cNvSpPr>
              <a:spLocks/>
            </p:cNvSpPr>
            <p:nvPr/>
          </p:nvSpPr>
          <p:spPr bwMode="auto">
            <a:xfrm>
              <a:off x="4965700"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0" name="Line 684">
              <a:extLst>
                <a:ext uri="{FF2B5EF4-FFF2-40B4-BE49-F238E27FC236}">
                  <a16:creationId xmlns:a16="http://schemas.microsoft.com/office/drawing/2014/main" id="{794B1BD0-8BC9-5CEC-2956-4C2AAC063A44}"/>
                </a:ext>
              </a:extLst>
            </p:cNvPr>
            <p:cNvSpPr>
              <a:spLocks noChangeShapeType="1"/>
            </p:cNvSpPr>
            <p:nvPr/>
          </p:nvSpPr>
          <p:spPr bwMode="auto">
            <a:xfrm flipV="1">
              <a:off x="4965700"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1" name="Line 685">
              <a:extLst>
                <a:ext uri="{FF2B5EF4-FFF2-40B4-BE49-F238E27FC236}">
                  <a16:creationId xmlns:a16="http://schemas.microsoft.com/office/drawing/2014/main" id="{A06586B6-BACC-09FE-1851-DC33093408FF}"/>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2" name="Line 686">
              <a:extLst>
                <a:ext uri="{FF2B5EF4-FFF2-40B4-BE49-F238E27FC236}">
                  <a16:creationId xmlns:a16="http://schemas.microsoft.com/office/drawing/2014/main" id="{F7D84721-FF4E-5463-B710-E642FFC485B0}"/>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3" name="Freeform 687">
              <a:extLst>
                <a:ext uri="{FF2B5EF4-FFF2-40B4-BE49-F238E27FC236}">
                  <a16:creationId xmlns:a16="http://schemas.microsoft.com/office/drawing/2014/main" id="{41FE0799-7079-3112-05CD-701F6EB1D8C9}"/>
                </a:ext>
              </a:extLst>
            </p:cNvPr>
            <p:cNvSpPr>
              <a:spLocks/>
            </p:cNvSpPr>
            <p:nvPr/>
          </p:nvSpPr>
          <p:spPr bwMode="auto">
            <a:xfrm>
              <a:off x="4926013" y="1560513"/>
              <a:ext cx="1587"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4" name="Line 688">
              <a:extLst>
                <a:ext uri="{FF2B5EF4-FFF2-40B4-BE49-F238E27FC236}">
                  <a16:creationId xmlns:a16="http://schemas.microsoft.com/office/drawing/2014/main" id="{23543A77-00D0-AC7E-866C-1D19FFFF85D6}"/>
                </a:ext>
              </a:extLst>
            </p:cNvPr>
            <p:cNvSpPr>
              <a:spLocks noChangeShapeType="1"/>
            </p:cNvSpPr>
            <p:nvPr/>
          </p:nvSpPr>
          <p:spPr bwMode="auto">
            <a:xfrm>
              <a:off x="4926013" y="1560513"/>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5" name="Freeform 689">
              <a:extLst>
                <a:ext uri="{FF2B5EF4-FFF2-40B4-BE49-F238E27FC236}">
                  <a16:creationId xmlns:a16="http://schemas.microsoft.com/office/drawing/2014/main" id="{198C4796-E23D-DAFD-EB59-60A6F8C0B1C4}"/>
                </a:ext>
              </a:extLst>
            </p:cNvPr>
            <p:cNvSpPr>
              <a:spLocks/>
            </p:cNvSpPr>
            <p:nvPr/>
          </p:nvSpPr>
          <p:spPr bwMode="auto">
            <a:xfrm>
              <a:off x="4932363" y="1498600"/>
              <a:ext cx="33337" cy="42863"/>
            </a:xfrm>
            <a:custGeom>
              <a:avLst/>
              <a:gdLst>
                <a:gd name="T0" fmla="*/ 2147483647 w 5"/>
                <a:gd name="T1" fmla="*/ 2147483647 h 6"/>
                <a:gd name="T2" fmla="*/ 2147483647 w 5"/>
                <a:gd name="T3" fmla="*/ 2147483647 h 6"/>
                <a:gd name="T4" fmla="*/ 0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5" y="3"/>
                    <a:pt x="2" y="3"/>
                    <a:pt x="5" y="4"/>
                  </a:cubicBezTo>
                  <a:cubicBezTo>
                    <a:pt x="4" y="6"/>
                    <a:pt x="2" y="3"/>
                    <a:pt x="0" y="4"/>
                  </a:cubicBezTo>
                  <a:cubicBezTo>
                    <a:pt x="0" y="3"/>
                    <a:pt x="0" y="2"/>
                    <a:pt x="0" y="1"/>
                  </a:cubicBezTo>
                  <a:cubicBezTo>
                    <a:pt x="2" y="2"/>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6" name="Freeform 690">
              <a:extLst>
                <a:ext uri="{FF2B5EF4-FFF2-40B4-BE49-F238E27FC236}">
                  <a16:creationId xmlns:a16="http://schemas.microsoft.com/office/drawing/2014/main" id="{7F2B3764-615F-4690-355F-19FFD99BAA62}"/>
                </a:ext>
              </a:extLst>
            </p:cNvPr>
            <p:cNvSpPr>
              <a:spLocks/>
            </p:cNvSpPr>
            <p:nvPr/>
          </p:nvSpPr>
          <p:spPr bwMode="auto">
            <a:xfrm>
              <a:off x="4957763" y="1573213"/>
              <a:ext cx="96837" cy="117475"/>
            </a:xfrm>
            <a:custGeom>
              <a:avLst/>
              <a:gdLst>
                <a:gd name="T0" fmla="*/ 0 w 14"/>
                <a:gd name="T1" fmla="*/ 0 h 17"/>
                <a:gd name="T2" fmla="*/ 2147483647 w 14"/>
                <a:gd name="T3" fmla="*/ 0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2147483647 h 17"/>
                <a:gd name="T20" fmla="*/ 0 w 1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7"/>
                <a:gd name="T35" fmla="*/ 14 w 1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7">
                  <a:moveTo>
                    <a:pt x="0" y="0"/>
                  </a:moveTo>
                  <a:cubicBezTo>
                    <a:pt x="1" y="2"/>
                    <a:pt x="2" y="0"/>
                    <a:pt x="4" y="0"/>
                  </a:cubicBezTo>
                  <a:cubicBezTo>
                    <a:pt x="6" y="2"/>
                    <a:pt x="7" y="4"/>
                    <a:pt x="8" y="6"/>
                  </a:cubicBezTo>
                  <a:cubicBezTo>
                    <a:pt x="10" y="8"/>
                    <a:pt x="12" y="10"/>
                    <a:pt x="13" y="12"/>
                  </a:cubicBezTo>
                  <a:cubicBezTo>
                    <a:pt x="13" y="13"/>
                    <a:pt x="12" y="15"/>
                    <a:pt x="14" y="16"/>
                  </a:cubicBezTo>
                  <a:cubicBezTo>
                    <a:pt x="12" y="17"/>
                    <a:pt x="9" y="13"/>
                    <a:pt x="8" y="11"/>
                  </a:cubicBezTo>
                  <a:cubicBezTo>
                    <a:pt x="8" y="9"/>
                    <a:pt x="7" y="11"/>
                    <a:pt x="6" y="11"/>
                  </a:cubicBezTo>
                  <a:cubicBezTo>
                    <a:pt x="5" y="9"/>
                    <a:pt x="5" y="8"/>
                    <a:pt x="5" y="7"/>
                  </a:cubicBezTo>
                  <a:cubicBezTo>
                    <a:pt x="4" y="6"/>
                    <a:pt x="2" y="6"/>
                    <a:pt x="3" y="3"/>
                  </a:cubicBezTo>
                  <a:cubicBezTo>
                    <a:pt x="3" y="2"/>
                    <a:pt x="2" y="4"/>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7" name="Freeform 691">
              <a:extLst>
                <a:ext uri="{FF2B5EF4-FFF2-40B4-BE49-F238E27FC236}">
                  <a16:creationId xmlns:a16="http://schemas.microsoft.com/office/drawing/2014/main" id="{DD060CC8-CCAB-6473-B246-9A50E1704493}"/>
                </a:ext>
              </a:extLst>
            </p:cNvPr>
            <p:cNvSpPr>
              <a:spLocks/>
            </p:cNvSpPr>
            <p:nvPr/>
          </p:nvSpPr>
          <p:spPr bwMode="auto">
            <a:xfrm>
              <a:off x="5141913" y="1593850"/>
              <a:ext cx="28575" cy="22225"/>
            </a:xfrm>
            <a:custGeom>
              <a:avLst/>
              <a:gdLst>
                <a:gd name="T0" fmla="*/ 0 w 4"/>
                <a:gd name="T1" fmla="*/ 0 h 3"/>
                <a:gd name="T2" fmla="*/ 2147483647 w 4"/>
                <a:gd name="T3" fmla="*/ 214748364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2" y="0"/>
                    <a:pt x="4" y="1"/>
                    <a:pt x="2" y="3"/>
                  </a:cubicBezTo>
                  <a:cubicBezTo>
                    <a:pt x="1"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8" name="Freeform 692">
              <a:extLst>
                <a:ext uri="{FF2B5EF4-FFF2-40B4-BE49-F238E27FC236}">
                  <a16:creationId xmlns:a16="http://schemas.microsoft.com/office/drawing/2014/main" id="{0D1CA24B-9075-EC2F-F259-CB4ED509B365}"/>
                </a:ext>
              </a:extLst>
            </p:cNvPr>
            <p:cNvSpPr>
              <a:spLocks/>
            </p:cNvSpPr>
            <p:nvPr/>
          </p:nvSpPr>
          <p:spPr bwMode="auto">
            <a:xfrm>
              <a:off x="5054600" y="1608138"/>
              <a:ext cx="39688" cy="39687"/>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6"/>
                  </a:moveTo>
                  <a:cubicBezTo>
                    <a:pt x="3" y="6"/>
                    <a:pt x="2" y="6"/>
                    <a:pt x="3" y="4"/>
                  </a:cubicBezTo>
                  <a:cubicBezTo>
                    <a:pt x="2" y="2"/>
                    <a:pt x="1" y="5"/>
                    <a:pt x="0" y="3"/>
                  </a:cubicBezTo>
                  <a:cubicBezTo>
                    <a:pt x="1" y="2"/>
                    <a:pt x="1" y="2"/>
                    <a:pt x="2" y="1"/>
                  </a:cubicBezTo>
                  <a:cubicBezTo>
                    <a:pt x="3" y="0"/>
                    <a:pt x="3" y="3"/>
                    <a:pt x="4" y="3"/>
                  </a:cubicBezTo>
                  <a:cubicBezTo>
                    <a:pt x="4" y="3"/>
                    <a:pt x="6" y="2"/>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69" name="Freeform 693">
              <a:extLst>
                <a:ext uri="{FF2B5EF4-FFF2-40B4-BE49-F238E27FC236}">
                  <a16:creationId xmlns:a16="http://schemas.microsoft.com/office/drawing/2014/main" id="{F26A01E5-ED18-0B72-CBE4-2C1A73EDDFFC}"/>
                </a:ext>
              </a:extLst>
            </p:cNvPr>
            <p:cNvSpPr>
              <a:spLocks/>
            </p:cNvSpPr>
            <p:nvPr/>
          </p:nvSpPr>
          <p:spPr bwMode="auto">
            <a:xfrm>
              <a:off x="5081588" y="1647825"/>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0" name="Line 694">
              <a:extLst>
                <a:ext uri="{FF2B5EF4-FFF2-40B4-BE49-F238E27FC236}">
                  <a16:creationId xmlns:a16="http://schemas.microsoft.com/office/drawing/2014/main" id="{1B36BAD7-5B37-1691-323E-D56A2E09D08D}"/>
                </a:ext>
              </a:extLst>
            </p:cNvPr>
            <p:cNvSpPr>
              <a:spLocks noChangeShapeType="1"/>
            </p:cNvSpPr>
            <p:nvPr/>
          </p:nvSpPr>
          <p:spPr bwMode="auto">
            <a:xfrm flipH="1">
              <a:off x="5081588" y="1647825"/>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1" name="Freeform 695">
              <a:extLst>
                <a:ext uri="{FF2B5EF4-FFF2-40B4-BE49-F238E27FC236}">
                  <a16:creationId xmlns:a16="http://schemas.microsoft.com/office/drawing/2014/main" id="{817FD1B1-A643-C6E1-BF05-7AB5F1035900}"/>
                </a:ext>
              </a:extLst>
            </p:cNvPr>
            <p:cNvSpPr>
              <a:spLocks/>
            </p:cNvSpPr>
            <p:nvPr/>
          </p:nvSpPr>
          <p:spPr bwMode="auto">
            <a:xfrm>
              <a:off x="5081588" y="1647825"/>
              <a:ext cx="12700" cy="20638"/>
            </a:xfrm>
            <a:custGeom>
              <a:avLst/>
              <a:gdLst>
                <a:gd name="T0" fmla="*/ 2147483647 w 2"/>
                <a:gd name="T1" fmla="*/ 214748364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2"/>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2" name="Line 696">
              <a:extLst>
                <a:ext uri="{FF2B5EF4-FFF2-40B4-BE49-F238E27FC236}">
                  <a16:creationId xmlns:a16="http://schemas.microsoft.com/office/drawing/2014/main" id="{47A6696A-C71B-4026-67A8-100A6908F6D9}"/>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3" name="Line 697">
              <a:extLst>
                <a:ext uri="{FF2B5EF4-FFF2-40B4-BE49-F238E27FC236}">
                  <a16:creationId xmlns:a16="http://schemas.microsoft.com/office/drawing/2014/main" id="{5A08C903-F7CA-EF0C-8F3D-E5C66E70A183}"/>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4" name="Freeform 698">
              <a:extLst>
                <a:ext uri="{FF2B5EF4-FFF2-40B4-BE49-F238E27FC236}">
                  <a16:creationId xmlns:a16="http://schemas.microsoft.com/office/drawing/2014/main" id="{23073BD7-9354-E323-07FB-86783D6CAFDC}"/>
                </a:ext>
              </a:extLst>
            </p:cNvPr>
            <p:cNvSpPr>
              <a:spLocks/>
            </p:cNvSpPr>
            <p:nvPr/>
          </p:nvSpPr>
          <p:spPr bwMode="auto">
            <a:xfrm>
              <a:off x="5197475" y="1616075"/>
              <a:ext cx="19050" cy="19050"/>
            </a:xfrm>
            <a:custGeom>
              <a:avLst/>
              <a:gdLst>
                <a:gd name="T0" fmla="*/ 0 w 3"/>
                <a:gd name="T1" fmla="*/ 0 h 3"/>
                <a:gd name="T2" fmla="*/ 2147483647 w 3"/>
                <a:gd name="T3" fmla="*/ 2147483647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1" y="1"/>
                    <a:pt x="3" y="0"/>
                    <a:pt x="3" y="2"/>
                  </a:cubicBezTo>
                  <a:cubicBezTo>
                    <a:pt x="1"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5" name="Freeform 699">
              <a:extLst>
                <a:ext uri="{FF2B5EF4-FFF2-40B4-BE49-F238E27FC236}">
                  <a16:creationId xmlns:a16="http://schemas.microsoft.com/office/drawing/2014/main" id="{81D01161-31AB-E12E-CE13-71A198D496BB}"/>
                </a:ext>
              </a:extLst>
            </p:cNvPr>
            <p:cNvSpPr>
              <a:spLocks/>
            </p:cNvSpPr>
            <p:nvPr/>
          </p:nvSpPr>
          <p:spPr bwMode="auto">
            <a:xfrm>
              <a:off x="5156200" y="1620838"/>
              <a:ext cx="26988" cy="26987"/>
            </a:xfrm>
            <a:custGeom>
              <a:avLst/>
              <a:gdLst>
                <a:gd name="T0" fmla="*/ 2147483647 w 4"/>
                <a:gd name="T1" fmla="*/ 2147483647 h 4"/>
                <a:gd name="T2" fmla="*/ 0 w 4"/>
                <a:gd name="T3" fmla="*/ 2147483647 h 4"/>
                <a:gd name="T4" fmla="*/ 2147483647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3"/>
                    <a:pt x="1" y="2"/>
                    <a:pt x="0" y="2"/>
                  </a:cubicBezTo>
                  <a:cubicBezTo>
                    <a:pt x="1" y="0"/>
                    <a:pt x="4"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6" name="Freeform 700">
              <a:extLst>
                <a:ext uri="{FF2B5EF4-FFF2-40B4-BE49-F238E27FC236}">
                  <a16:creationId xmlns:a16="http://schemas.microsoft.com/office/drawing/2014/main" id="{62A62239-6A6A-FF8E-EBE9-F3417CF2A2D0}"/>
                </a:ext>
              </a:extLst>
            </p:cNvPr>
            <p:cNvSpPr>
              <a:spLocks/>
            </p:cNvSpPr>
            <p:nvPr/>
          </p:nvSpPr>
          <p:spPr bwMode="auto">
            <a:xfrm>
              <a:off x="5183188" y="1628775"/>
              <a:ext cx="41275" cy="34925"/>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0"/>
                  </a:moveTo>
                  <a:cubicBezTo>
                    <a:pt x="1" y="0"/>
                    <a:pt x="1" y="1"/>
                    <a:pt x="1" y="1"/>
                  </a:cubicBezTo>
                  <a:cubicBezTo>
                    <a:pt x="3" y="2"/>
                    <a:pt x="6" y="2"/>
                    <a:pt x="5" y="5"/>
                  </a:cubicBezTo>
                  <a:cubicBezTo>
                    <a:pt x="3" y="4"/>
                    <a:pt x="1" y="4"/>
                    <a:pt x="0" y="3"/>
                  </a:cubicBezTo>
                  <a:cubicBezTo>
                    <a:pt x="0" y="3"/>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7" name="Freeform 701">
              <a:extLst>
                <a:ext uri="{FF2B5EF4-FFF2-40B4-BE49-F238E27FC236}">
                  <a16:creationId xmlns:a16="http://schemas.microsoft.com/office/drawing/2014/main" id="{0266DD65-BCFB-41E9-322B-D15BDBD20546}"/>
                </a:ext>
              </a:extLst>
            </p:cNvPr>
            <p:cNvSpPr>
              <a:spLocks/>
            </p:cNvSpPr>
            <p:nvPr/>
          </p:nvSpPr>
          <p:spPr bwMode="auto">
            <a:xfrm>
              <a:off x="5114925" y="1676400"/>
              <a:ext cx="41275" cy="19050"/>
            </a:xfrm>
            <a:custGeom>
              <a:avLst/>
              <a:gdLst>
                <a:gd name="T0" fmla="*/ 2147483647 w 6"/>
                <a:gd name="T1" fmla="*/ 0 h 3"/>
                <a:gd name="T2" fmla="*/ 2147483647 w 6"/>
                <a:gd name="T3" fmla="*/ 2147483647 h 3"/>
                <a:gd name="T4" fmla="*/ 2147483647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0"/>
                  </a:moveTo>
                  <a:cubicBezTo>
                    <a:pt x="6" y="1"/>
                    <a:pt x="2" y="2"/>
                    <a:pt x="3" y="3"/>
                  </a:cubicBezTo>
                  <a:cubicBezTo>
                    <a:pt x="0" y="3"/>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8" name="Freeform 702">
              <a:extLst>
                <a:ext uri="{FF2B5EF4-FFF2-40B4-BE49-F238E27FC236}">
                  <a16:creationId xmlns:a16="http://schemas.microsoft.com/office/drawing/2014/main" id="{17BA3D56-0E6A-6295-AF4A-3A1C5BF40A08}"/>
                </a:ext>
              </a:extLst>
            </p:cNvPr>
            <p:cNvSpPr>
              <a:spLocks/>
            </p:cNvSpPr>
            <p:nvPr/>
          </p:nvSpPr>
          <p:spPr bwMode="auto">
            <a:xfrm>
              <a:off x="3892550" y="1724025"/>
              <a:ext cx="34925" cy="33338"/>
            </a:xfrm>
            <a:custGeom>
              <a:avLst/>
              <a:gdLst>
                <a:gd name="T0" fmla="*/ 0 w 5"/>
                <a:gd name="T1" fmla="*/ 2147483647 h 5"/>
                <a:gd name="T2" fmla="*/ 0 w 5"/>
                <a:gd name="T3" fmla="*/ 0 h 5"/>
                <a:gd name="T4" fmla="*/ 2147483647 w 5"/>
                <a:gd name="T5" fmla="*/ 2147483647 h 5"/>
                <a:gd name="T6" fmla="*/ 2147483647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cubicBezTo>
                    <a:pt x="0" y="2"/>
                    <a:pt x="0" y="1"/>
                    <a:pt x="0" y="0"/>
                  </a:cubicBezTo>
                  <a:cubicBezTo>
                    <a:pt x="2" y="1"/>
                    <a:pt x="5" y="0"/>
                    <a:pt x="5" y="3"/>
                  </a:cubicBezTo>
                  <a:cubicBezTo>
                    <a:pt x="3" y="2"/>
                    <a:pt x="3" y="5"/>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79" name="Freeform 703">
              <a:extLst>
                <a:ext uri="{FF2B5EF4-FFF2-40B4-BE49-F238E27FC236}">
                  <a16:creationId xmlns:a16="http://schemas.microsoft.com/office/drawing/2014/main" id="{7285C47C-985E-C5F5-0D36-F9910C463909}"/>
                </a:ext>
              </a:extLst>
            </p:cNvPr>
            <p:cNvSpPr>
              <a:spLocks/>
            </p:cNvSpPr>
            <p:nvPr/>
          </p:nvSpPr>
          <p:spPr bwMode="auto">
            <a:xfrm>
              <a:off x="3898900" y="174307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0" name="Line 704">
              <a:extLst>
                <a:ext uri="{FF2B5EF4-FFF2-40B4-BE49-F238E27FC236}">
                  <a16:creationId xmlns:a16="http://schemas.microsoft.com/office/drawing/2014/main" id="{EDDAAE2F-EFAF-123A-4003-5233B4AE5A7C}"/>
                </a:ext>
              </a:extLst>
            </p:cNvPr>
            <p:cNvSpPr>
              <a:spLocks noChangeShapeType="1"/>
            </p:cNvSpPr>
            <p:nvPr/>
          </p:nvSpPr>
          <p:spPr bwMode="auto">
            <a:xfrm flipV="1">
              <a:off x="3898900" y="17430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1" name="Freeform 705">
              <a:extLst>
                <a:ext uri="{FF2B5EF4-FFF2-40B4-BE49-F238E27FC236}">
                  <a16:creationId xmlns:a16="http://schemas.microsoft.com/office/drawing/2014/main" id="{69E107C8-62C5-D641-FBD6-750D4553D908}"/>
                </a:ext>
              </a:extLst>
            </p:cNvPr>
            <p:cNvSpPr>
              <a:spLocks/>
            </p:cNvSpPr>
            <p:nvPr/>
          </p:nvSpPr>
          <p:spPr bwMode="auto">
            <a:xfrm>
              <a:off x="3884613" y="1743075"/>
              <a:ext cx="14287" cy="7938"/>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1"/>
                    <a:pt x="1"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2" name="Freeform 706">
              <a:extLst>
                <a:ext uri="{FF2B5EF4-FFF2-40B4-BE49-F238E27FC236}">
                  <a16:creationId xmlns:a16="http://schemas.microsoft.com/office/drawing/2014/main" id="{37F9B091-78A9-BFBF-B208-09BA67508E21}"/>
                </a:ext>
              </a:extLst>
            </p:cNvPr>
            <p:cNvSpPr>
              <a:spLocks/>
            </p:cNvSpPr>
            <p:nvPr/>
          </p:nvSpPr>
          <p:spPr bwMode="auto">
            <a:xfrm>
              <a:off x="3892550" y="1743075"/>
              <a:ext cx="6350" cy="7938"/>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3" name="Line 707">
              <a:extLst>
                <a:ext uri="{FF2B5EF4-FFF2-40B4-BE49-F238E27FC236}">
                  <a16:creationId xmlns:a16="http://schemas.microsoft.com/office/drawing/2014/main" id="{2B1EDFBF-4060-9B34-567A-7394CF2CE535}"/>
                </a:ext>
              </a:extLst>
            </p:cNvPr>
            <p:cNvSpPr>
              <a:spLocks noChangeShapeType="1"/>
            </p:cNvSpPr>
            <p:nvPr/>
          </p:nvSpPr>
          <p:spPr bwMode="auto">
            <a:xfrm flipH="1">
              <a:off x="3892550" y="1743075"/>
              <a:ext cx="6350"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4" name="Freeform 708">
              <a:extLst>
                <a:ext uri="{FF2B5EF4-FFF2-40B4-BE49-F238E27FC236}">
                  <a16:creationId xmlns:a16="http://schemas.microsoft.com/office/drawing/2014/main" id="{DF2F160D-3E77-035C-B665-C6A1952582D9}"/>
                </a:ext>
              </a:extLst>
            </p:cNvPr>
            <p:cNvSpPr>
              <a:spLocks/>
            </p:cNvSpPr>
            <p:nvPr/>
          </p:nvSpPr>
          <p:spPr bwMode="auto">
            <a:xfrm>
              <a:off x="3797300" y="1887538"/>
              <a:ext cx="20638" cy="19050"/>
            </a:xfrm>
            <a:custGeom>
              <a:avLst/>
              <a:gdLst>
                <a:gd name="T0" fmla="*/ 2147483647 w 3"/>
                <a:gd name="T1" fmla="*/ 0 h 3"/>
                <a:gd name="T2" fmla="*/ 2147483647 w 3"/>
                <a:gd name="T3" fmla="*/ 2147483647 h 3"/>
                <a:gd name="T4" fmla="*/ 0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3" y="1"/>
                    <a:pt x="2" y="2"/>
                    <a:pt x="3" y="3"/>
                  </a:cubicBezTo>
                  <a:cubicBezTo>
                    <a:pt x="2" y="3"/>
                    <a:pt x="1"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5" name="Freeform 709">
              <a:extLst>
                <a:ext uri="{FF2B5EF4-FFF2-40B4-BE49-F238E27FC236}">
                  <a16:creationId xmlns:a16="http://schemas.microsoft.com/office/drawing/2014/main" id="{28EA701A-6E5B-A3EF-46EE-C4D6C98B94B5}"/>
                </a:ext>
              </a:extLst>
            </p:cNvPr>
            <p:cNvSpPr>
              <a:spLocks/>
            </p:cNvSpPr>
            <p:nvPr/>
          </p:nvSpPr>
          <p:spPr bwMode="auto">
            <a:xfrm>
              <a:off x="3389313" y="2111375"/>
              <a:ext cx="14287" cy="20638"/>
            </a:xfrm>
            <a:custGeom>
              <a:avLst/>
              <a:gdLst>
                <a:gd name="T0" fmla="*/ 0 w 2"/>
                <a:gd name="T1" fmla="*/ 0 h 3"/>
                <a:gd name="T2" fmla="*/ 2147483647 w 2"/>
                <a:gd name="T3" fmla="*/ 2147483647 h 3"/>
                <a:gd name="T4" fmla="*/ 2147483647 w 2"/>
                <a:gd name="T5" fmla="*/ 2147483647 h 3"/>
                <a:gd name="T6" fmla="*/ 2147483647 w 2"/>
                <a:gd name="T7" fmla="*/ 2147483647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cubicBezTo>
                    <a:pt x="1" y="1"/>
                    <a:pt x="1" y="1"/>
                    <a:pt x="2" y="1"/>
                  </a:cubicBezTo>
                  <a:cubicBezTo>
                    <a:pt x="2" y="1"/>
                    <a:pt x="2" y="2"/>
                    <a:pt x="2" y="2"/>
                  </a:cubicBezTo>
                  <a:cubicBezTo>
                    <a:pt x="2" y="2"/>
                    <a:pt x="1" y="3"/>
                    <a:pt x="1" y="3"/>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6" name="Freeform 710">
              <a:extLst>
                <a:ext uri="{FF2B5EF4-FFF2-40B4-BE49-F238E27FC236}">
                  <a16:creationId xmlns:a16="http://schemas.microsoft.com/office/drawing/2014/main" id="{58BD1179-68E9-401A-6AD0-84B728BF23DC}"/>
                </a:ext>
              </a:extLst>
            </p:cNvPr>
            <p:cNvSpPr>
              <a:spLocks/>
            </p:cNvSpPr>
            <p:nvPr/>
          </p:nvSpPr>
          <p:spPr bwMode="auto">
            <a:xfrm>
              <a:off x="3111500" y="2117725"/>
              <a:ext cx="107950" cy="101600"/>
            </a:xfrm>
            <a:custGeom>
              <a:avLst/>
              <a:gdLst>
                <a:gd name="T0" fmla="*/ 2147483647 w 16"/>
                <a:gd name="T1" fmla="*/ 2147483647 h 15"/>
                <a:gd name="T2" fmla="*/ 2147483647 w 16"/>
                <a:gd name="T3" fmla="*/ 2147483647 h 15"/>
                <a:gd name="T4" fmla="*/ 0 w 16"/>
                <a:gd name="T5" fmla="*/ 2147483647 h 15"/>
                <a:gd name="T6" fmla="*/ 2147483647 w 16"/>
                <a:gd name="T7" fmla="*/ 2147483647 h 15"/>
                <a:gd name="T8" fmla="*/ 2147483647 w 16"/>
                <a:gd name="T9" fmla="*/ 214748364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9"/>
                  </a:moveTo>
                  <a:cubicBezTo>
                    <a:pt x="13" y="11"/>
                    <a:pt x="10" y="10"/>
                    <a:pt x="8" y="10"/>
                  </a:cubicBezTo>
                  <a:cubicBezTo>
                    <a:pt x="5" y="11"/>
                    <a:pt x="4" y="15"/>
                    <a:pt x="0" y="13"/>
                  </a:cubicBezTo>
                  <a:cubicBezTo>
                    <a:pt x="0" y="9"/>
                    <a:pt x="4" y="10"/>
                    <a:pt x="4" y="6"/>
                  </a:cubicBezTo>
                  <a:cubicBezTo>
                    <a:pt x="9" y="6"/>
                    <a:pt x="16" y="0"/>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7" name="Freeform 711">
              <a:extLst>
                <a:ext uri="{FF2B5EF4-FFF2-40B4-BE49-F238E27FC236}">
                  <a16:creationId xmlns:a16="http://schemas.microsoft.com/office/drawing/2014/main" id="{DFA54C3D-D7D7-B786-8181-6CE0965291F6}"/>
                </a:ext>
              </a:extLst>
            </p:cNvPr>
            <p:cNvSpPr>
              <a:spLocks/>
            </p:cNvSpPr>
            <p:nvPr/>
          </p:nvSpPr>
          <p:spPr bwMode="auto">
            <a:xfrm>
              <a:off x="3030538" y="2225675"/>
              <a:ext cx="12700" cy="20638"/>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3"/>
                    <a:pt x="0" y="3"/>
                    <a:pt x="0" y="2"/>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8" name="Freeform 712">
              <a:extLst>
                <a:ext uri="{FF2B5EF4-FFF2-40B4-BE49-F238E27FC236}">
                  <a16:creationId xmlns:a16="http://schemas.microsoft.com/office/drawing/2014/main" id="{C9F8DD2E-3409-5E94-139E-0C335306B6F1}"/>
                </a:ext>
              </a:extLst>
            </p:cNvPr>
            <p:cNvSpPr>
              <a:spLocks/>
            </p:cNvSpPr>
            <p:nvPr/>
          </p:nvSpPr>
          <p:spPr bwMode="auto">
            <a:xfrm>
              <a:off x="2852738" y="2287588"/>
              <a:ext cx="41275" cy="33337"/>
            </a:xfrm>
            <a:custGeom>
              <a:avLst/>
              <a:gdLst>
                <a:gd name="T0" fmla="*/ 2147483647 w 6"/>
                <a:gd name="T1" fmla="*/ 2147483647 h 5"/>
                <a:gd name="T2" fmla="*/ 0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1"/>
                  </a:moveTo>
                  <a:cubicBezTo>
                    <a:pt x="6" y="3"/>
                    <a:pt x="3" y="5"/>
                    <a:pt x="0" y="4"/>
                  </a:cubicBezTo>
                  <a:cubicBezTo>
                    <a:pt x="1" y="1"/>
                    <a:pt x="3"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89" name="Freeform 713">
              <a:extLst>
                <a:ext uri="{FF2B5EF4-FFF2-40B4-BE49-F238E27FC236}">
                  <a16:creationId xmlns:a16="http://schemas.microsoft.com/office/drawing/2014/main" id="{9982FADC-A826-F078-DAD0-190AD0FE565A}"/>
                </a:ext>
              </a:extLst>
            </p:cNvPr>
            <p:cNvSpPr>
              <a:spLocks/>
            </p:cNvSpPr>
            <p:nvPr/>
          </p:nvSpPr>
          <p:spPr bwMode="auto">
            <a:xfrm>
              <a:off x="2894013" y="2308225"/>
              <a:ext cx="41275" cy="20638"/>
            </a:xfrm>
            <a:custGeom>
              <a:avLst/>
              <a:gdLst>
                <a:gd name="T0" fmla="*/ 2147483647 w 6"/>
                <a:gd name="T1" fmla="*/ 2147483647 h 3"/>
                <a:gd name="T2" fmla="*/ 2147483647 w 6"/>
                <a:gd name="T3" fmla="*/ 2147483647 h 3"/>
                <a:gd name="T4" fmla="*/ 2147483647 w 6"/>
                <a:gd name="T5" fmla="*/ 2147483647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5" y="1"/>
                  </a:moveTo>
                  <a:cubicBezTo>
                    <a:pt x="6" y="3"/>
                    <a:pt x="2" y="0"/>
                    <a:pt x="2" y="2"/>
                  </a:cubicBezTo>
                  <a:cubicBezTo>
                    <a:pt x="0" y="1"/>
                    <a:pt x="4"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0" name="Freeform 714">
              <a:extLst>
                <a:ext uri="{FF2B5EF4-FFF2-40B4-BE49-F238E27FC236}">
                  <a16:creationId xmlns:a16="http://schemas.microsoft.com/office/drawing/2014/main" id="{71A88795-ED1E-32F2-C0E9-A896DFB5CB71}"/>
                </a:ext>
              </a:extLst>
            </p:cNvPr>
            <p:cNvSpPr>
              <a:spLocks/>
            </p:cNvSpPr>
            <p:nvPr/>
          </p:nvSpPr>
          <p:spPr bwMode="auto">
            <a:xfrm>
              <a:off x="2819400" y="2316163"/>
              <a:ext cx="33338" cy="31750"/>
            </a:xfrm>
            <a:custGeom>
              <a:avLst/>
              <a:gdLst>
                <a:gd name="T0" fmla="*/ 2147483647 w 5"/>
                <a:gd name="T1" fmla="*/ 2147483647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1"/>
                  </a:moveTo>
                  <a:cubicBezTo>
                    <a:pt x="5" y="3"/>
                    <a:pt x="3" y="3"/>
                    <a:pt x="2" y="5"/>
                  </a:cubicBezTo>
                  <a:cubicBezTo>
                    <a:pt x="0" y="3"/>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1" name="Freeform 715">
              <a:extLst>
                <a:ext uri="{FF2B5EF4-FFF2-40B4-BE49-F238E27FC236}">
                  <a16:creationId xmlns:a16="http://schemas.microsoft.com/office/drawing/2014/main" id="{5FBEB7A7-1E95-D6C2-79B1-086B2C4C348F}"/>
                </a:ext>
              </a:extLst>
            </p:cNvPr>
            <p:cNvSpPr>
              <a:spLocks/>
            </p:cNvSpPr>
            <p:nvPr/>
          </p:nvSpPr>
          <p:spPr bwMode="auto">
            <a:xfrm>
              <a:off x="4638675" y="1404938"/>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2" name="Line 716">
              <a:extLst>
                <a:ext uri="{FF2B5EF4-FFF2-40B4-BE49-F238E27FC236}">
                  <a16:creationId xmlns:a16="http://schemas.microsoft.com/office/drawing/2014/main" id="{5D144C79-62FE-8883-8011-4A1B880823A4}"/>
                </a:ext>
              </a:extLst>
            </p:cNvPr>
            <p:cNvSpPr>
              <a:spLocks noChangeShapeType="1"/>
            </p:cNvSpPr>
            <p:nvPr/>
          </p:nvSpPr>
          <p:spPr bwMode="auto">
            <a:xfrm flipV="1">
              <a:off x="4638675" y="14049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3" name="Line 717">
              <a:extLst>
                <a:ext uri="{FF2B5EF4-FFF2-40B4-BE49-F238E27FC236}">
                  <a16:creationId xmlns:a16="http://schemas.microsoft.com/office/drawing/2014/main" id="{3718D0AE-698B-3826-9E1B-F70157BC1CAB}"/>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4" name="Line 718">
              <a:extLst>
                <a:ext uri="{FF2B5EF4-FFF2-40B4-BE49-F238E27FC236}">
                  <a16:creationId xmlns:a16="http://schemas.microsoft.com/office/drawing/2014/main" id="{416F35A6-EC57-F449-66C7-1B49F827CBDF}"/>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5" name="Freeform 719">
              <a:extLst>
                <a:ext uri="{FF2B5EF4-FFF2-40B4-BE49-F238E27FC236}">
                  <a16:creationId xmlns:a16="http://schemas.microsoft.com/office/drawing/2014/main" id="{9E2EA035-55AE-B71A-1B6B-B3DEBC18EAB8}"/>
                </a:ext>
              </a:extLst>
            </p:cNvPr>
            <p:cNvSpPr>
              <a:spLocks/>
            </p:cNvSpPr>
            <p:nvPr/>
          </p:nvSpPr>
          <p:spPr bwMode="auto">
            <a:xfrm>
              <a:off x="4633913" y="1370013"/>
              <a:ext cx="4762" cy="1587"/>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6" name="Line 720">
              <a:extLst>
                <a:ext uri="{FF2B5EF4-FFF2-40B4-BE49-F238E27FC236}">
                  <a16:creationId xmlns:a16="http://schemas.microsoft.com/office/drawing/2014/main" id="{2656A90A-CC89-C453-FB1E-A9034C0161F9}"/>
                </a:ext>
              </a:extLst>
            </p:cNvPr>
            <p:cNvSpPr>
              <a:spLocks noChangeShapeType="1"/>
            </p:cNvSpPr>
            <p:nvPr/>
          </p:nvSpPr>
          <p:spPr bwMode="auto">
            <a:xfrm>
              <a:off x="4633913" y="1370013"/>
              <a:ext cx="4762"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7" name="Freeform 721">
              <a:extLst>
                <a:ext uri="{FF2B5EF4-FFF2-40B4-BE49-F238E27FC236}">
                  <a16:creationId xmlns:a16="http://schemas.microsoft.com/office/drawing/2014/main" id="{49BC6D01-6395-AC4A-31A1-7A282EADC595}"/>
                </a:ext>
              </a:extLst>
            </p:cNvPr>
            <p:cNvSpPr>
              <a:spLocks/>
            </p:cNvSpPr>
            <p:nvPr/>
          </p:nvSpPr>
          <p:spPr bwMode="auto">
            <a:xfrm>
              <a:off x="4137025" y="1363663"/>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8" name="Line 722">
              <a:extLst>
                <a:ext uri="{FF2B5EF4-FFF2-40B4-BE49-F238E27FC236}">
                  <a16:creationId xmlns:a16="http://schemas.microsoft.com/office/drawing/2014/main" id="{2AAAC71C-A2C1-0FF1-441B-9714F8571EDD}"/>
                </a:ext>
              </a:extLst>
            </p:cNvPr>
            <p:cNvSpPr>
              <a:spLocks noChangeShapeType="1"/>
            </p:cNvSpPr>
            <p:nvPr/>
          </p:nvSpPr>
          <p:spPr bwMode="auto">
            <a:xfrm flipH="1">
              <a:off x="413702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99" name="Freeform 723">
              <a:extLst>
                <a:ext uri="{FF2B5EF4-FFF2-40B4-BE49-F238E27FC236}">
                  <a16:creationId xmlns:a16="http://schemas.microsoft.com/office/drawing/2014/main" id="{2D9E713D-8D9E-C2A6-3082-C7439308F924}"/>
                </a:ext>
              </a:extLst>
            </p:cNvPr>
            <p:cNvSpPr>
              <a:spLocks/>
            </p:cNvSpPr>
            <p:nvPr/>
          </p:nvSpPr>
          <p:spPr bwMode="auto">
            <a:xfrm>
              <a:off x="4137025" y="1363663"/>
              <a:ext cx="1588" cy="12700"/>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0" name="Freeform 724">
              <a:extLst>
                <a:ext uri="{FF2B5EF4-FFF2-40B4-BE49-F238E27FC236}">
                  <a16:creationId xmlns:a16="http://schemas.microsoft.com/office/drawing/2014/main" id="{877A6784-8621-5C51-6DAB-73A76B8EE6D8}"/>
                </a:ext>
              </a:extLst>
            </p:cNvPr>
            <p:cNvSpPr>
              <a:spLocks/>
            </p:cNvSpPr>
            <p:nvPr/>
          </p:nvSpPr>
          <p:spPr bwMode="auto">
            <a:xfrm>
              <a:off x="4130675" y="1363663"/>
              <a:ext cx="6350" cy="1587"/>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1" name="Line 725">
              <a:extLst>
                <a:ext uri="{FF2B5EF4-FFF2-40B4-BE49-F238E27FC236}">
                  <a16:creationId xmlns:a16="http://schemas.microsoft.com/office/drawing/2014/main" id="{6EFC890D-56E3-EC41-A193-38B64BD7046B}"/>
                </a:ext>
              </a:extLst>
            </p:cNvPr>
            <p:cNvSpPr>
              <a:spLocks noChangeShapeType="1"/>
            </p:cNvSpPr>
            <p:nvPr/>
          </p:nvSpPr>
          <p:spPr bwMode="auto">
            <a:xfrm flipH="1">
              <a:off x="413067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2" name="Line 726">
              <a:extLst>
                <a:ext uri="{FF2B5EF4-FFF2-40B4-BE49-F238E27FC236}">
                  <a16:creationId xmlns:a16="http://schemas.microsoft.com/office/drawing/2014/main" id="{7DF427AC-1DE9-B694-E1FB-300CC8698924}"/>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3" name="Line 727">
              <a:extLst>
                <a:ext uri="{FF2B5EF4-FFF2-40B4-BE49-F238E27FC236}">
                  <a16:creationId xmlns:a16="http://schemas.microsoft.com/office/drawing/2014/main" id="{DB0ABF41-7B9E-2C44-C8A3-1B647A66C9A9}"/>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4" name="Freeform 728">
              <a:extLst>
                <a:ext uri="{FF2B5EF4-FFF2-40B4-BE49-F238E27FC236}">
                  <a16:creationId xmlns:a16="http://schemas.microsoft.com/office/drawing/2014/main" id="{D568921F-DD45-DF10-82A0-04C2D1CFE48B}"/>
                </a:ext>
              </a:extLst>
            </p:cNvPr>
            <p:cNvSpPr>
              <a:spLocks/>
            </p:cNvSpPr>
            <p:nvPr/>
          </p:nvSpPr>
          <p:spPr bwMode="auto">
            <a:xfrm>
              <a:off x="3416300" y="2070100"/>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5" name="Line 729">
              <a:extLst>
                <a:ext uri="{FF2B5EF4-FFF2-40B4-BE49-F238E27FC236}">
                  <a16:creationId xmlns:a16="http://schemas.microsoft.com/office/drawing/2014/main" id="{21529B01-A77A-7780-7639-9162F4B6BE57}"/>
                </a:ext>
              </a:extLst>
            </p:cNvPr>
            <p:cNvSpPr>
              <a:spLocks noChangeShapeType="1"/>
            </p:cNvSpPr>
            <p:nvPr/>
          </p:nvSpPr>
          <p:spPr bwMode="auto">
            <a:xfrm>
              <a:off x="3416300" y="2070100"/>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6" name="Freeform 730">
              <a:extLst>
                <a:ext uri="{FF2B5EF4-FFF2-40B4-BE49-F238E27FC236}">
                  <a16:creationId xmlns:a16="http://schemas.microsoft.com/office/drawing/2014/main" id="{556358FC-7BD9-37A4-5990-F167E8C0A694}"/>
                </a:ext>
              </a:extLst>
            </p:cNvPr>
            <p:cNvSpPr>
              <a:spLocks/>
            </p:cNvSpPr>
            <p:nvPr/>
          </p:nvSpPr>
          <p:spPr bwMode="auto">
            <a:xfrm>
              <a:off x="3416300" y="206375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7" name="Line 731">
              <a:extLst>
                <a:ext uri="{FF2B5EF4-FFF2-40B4-BE49-F238E27FC236}">
                  <a16:creationId xmlns:a16="http://schemas.microsoft.com/office/drawing/2014/main" id="{F29B2AD1-6956-338A-9891-DB5216443AA9}"/>
                </a:ext>
              </a:extLst>
            </p:cNvPr>
            <p:cNvSpPr>
              <a:spLocks noChangeShapeType="1"/>
            </p:cNvSpPr>
            <p:nvPr/>
          </p:nvSpPr>
          <p:spPr bwMode="auto">
            <a:xfrm>
              <a:off x="3416300" y="206375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8" name="Freeform 732">
              <a:extLst>
                <a:ext uri="{FF2B5EF4-FFF2-40B4-BE49-F238E27FC236}">
                  <a16:creationId xmlns:a16="http://schemas.microsoft.com/office/drawing/2014/main" id="{2DD3ABC5-A4C9-6BA2-0074-25714FF97AE4}"/>
                </a:ext>
              </a:extLst>
            </p:cNvPr>
            <p:cNvSpPr>
              <a:spLocks/>
            </p:cNvSpPr>
            <p:nvPr/>
          </p:nvSpPr>
          <p:spPr bwMode="auto">
            <a:xfrm>
              <a:off x="3416300" y="2057400"/>
              <a:ext cx="20638" cy="12700"/>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09" name="Freeform 733">
              <a:extLst>
                <a:ext uri="{FF2B5EF4-FFF2-40B4-BE49-F238E27FC236}">
                  <a16:creationId xmlns:a16="http://schemas.microsoft.com/office/drawing/2014/main" id="{DBEFFD29-1EDF-E7B2-D5DE-AF8B952603E1}"/>
                </a:ext>
              </a:extLst>
            </p:cNvPr>
            <p:cNvSpPr>
              <a:spLocks/>
            </p:cNvSpPr>
            <p:nvPr/>
          </p:nvSpPr>
          <p:spPr bwMode="auto">
            <a:xfrm>
              <a:off x="3430588" y="2057400"/>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0" name="Line 734">
              <a:extLst>
                <a:ext uri="{FF2B5EF4-FFF2-40B4-BE49-F238E27FC236}">
                  <a16:creationId xmlns:a16="http://schemas.microsoft.com/office/drawing/2014/main" id="{5EF6D0F9-9C6D-7CD3-AFD2-515E19D6F646}"/>
                </a:ext>
              </a:extLst>
            </p:cNvPr>
            <p:cNvSpPr>
              <a:spLocks noChangeShapeType="1"/>
            </p:cNvSpPr>
            <p:nvPr/>
          </p:nvSpPr>
          <p:spPr bwMode="auto">
            <a:xfrm flipH="1">
              <a:off x="3430588" y="20574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1" name="Freeform 735">
              <a:extLst>
                <a:ext uri="{FF2B5EF4-FFF2-40B4-BE49-F238E27FC236}">
                  <a16:creationId xmlns:a16="http://schemas.microsoft.com/office/drawing/2014/main" id="{35C5947F-4FCA-7DF6-1429-9006633A65CA}"/>
                </a:ext>
              </a:extLst>
            </p:cNvPr>
            <p:cNvSpPr>
              <a:spLocks/>
            </p:cNvSpPr>
            <p:nvPr/>
          </p:nvSpPr>
          <p:spPr bwMode="auto">
            <a:xfrm>
              <a:off x="3124200" y="135731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2" name="Line 736">
              <a:extLst>
                <a:ext uri="{FF2B5EF4-FFF2-40B4-BE49-F238E27FC236}">
                  <a16:creationId xmlns:a16="http://schemas.microsoft.com/office/drawing/2014/main" id="{257ED29F-2D3B-6579-3965-FAF08877F1BB}"/>
                </a:ext>
              </a:extLst>
            </p:cNvPr>
            <p:cNvSpPr>
              <a:spLocks noChangeShapeType="1"/>
            </p:cNvSpPr>
            <p:nvPr/>
          </p:nvSpPr>
          <p:spPr bwMode="auto">
            <a:xfrm flipV="1">
              <a:off x="3124200" y="13573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3" name="Freeform 737">
              <a:extLst>
                <a:ext uri="{FF2B5EF4-FFF2-40B4-BE49-F238E27FC236}">
                  <a16:creationId xmlns:a16="http://schemas.microsoft.com/office/drawing/2014/main" id="{1342A3DF-9FB5-FE3A-E9EF-ACFB5598DF2F}"/>
                </a:ext>
              </a:extLst>
            </p:cNvPr>
            <p:cNvSpPr>
              <a:spLocks/>
            </p:cNvSpPr>
            <p:nvPr/>
          </p:nvSpPr>
          <p:spPr bwMode="auto">
            <a:xfrm>
              <a:off x="3395663" y="814388"/>
              <a:ext cx="7937" cy="1587"/>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4" name="Line 738">
              <a:extLst>
                <a:ext uri="{FF2B5EF4-FFF2-40B4-BE49-F238E27FC236}">
                  <a16:creationId xmlns:a16="http://schemas.microsoft.com/office/drawing/2014/main" id="{96E44618-325E-5B77-9625-8E46573EAF64}"/>
                </a:ext>
              </a:extLst>
            </p:cNvPr>
            <p:cNvSpPr>
              <a:spLocks noChangeShapeType="1"/>
            </p:cNvSpPr>
            <p:nvPr/>
          </p:nvSpPr>
          <p:spPr bwMode="auto">
            <a:xfrm>
              <a:off x="3395663" y="814388"/>
              <a:ext cx="793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5" name="Line 739">
              <a:extLst>
                <a:ext uri="{FF2B5EF4-FFF2-40B4-BE49-F238E27FC236}">
                  <a16:creationId xmlns:a16="http://schemas.microsoft.com/office/drawing/2014/main" id="{32F9848E-E0D4-F540-8849-C39AF8DC365D}"/>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6" name="Line 740">
              <a:extLst>
                <a:ext uri="{FF2B5EF4-FFF2-40B4-BE49-F238E27FC236}">
                  <a16:creationId xmlns:a16="http://schemas.microsoft.com/office/drawing/2014/main" id="{8EBDE719-253E-53B5-BB36-411162C1C6AC}"/>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7" name="Freeform 741">
              <a:extLst>
                <a:ext uri="{FF2B5EF4-FFF2-40B4-BE49-F238E27FC236}">
                  <a16:creationId xmlns:a16="http://schemas.microsoft.com/office/drawing/2014/main" id="{9696D1BF-92EA-F94B-B4DE-4D370C1DDB61}"/>
                </a:ext>
              </a:extLst>
            </p:cNvPr>
            <p:cNvSpPr>
              <a:spLocks/>
            </p:cNvSpPr>
            <p:nvPr/>
          </p:nvSpPr>
          <p:spPr bwMode="auto">
            <a:xfrm>
              <a:off x="3376613" y="792163"/>
              <a:ext cx="19050" cy="14287"/>
            </a:xfrm>
            <a:custGeom>
              <a:avLst/>
              <a:gdLst>
                <a:gd name="T0" fmla="*/ 2147483647 w 3"/>
                <a:gd name="T1" fmla="*/ 2147483647 h 2"/>
                <a:gd name="T2" fmla="*/ 0 w 3"/>
                <a:gd name="T3" fmla="*/ 2147483647 h 2"/>
                <a:gd name="T4" fmla="*/ 2147483647 w 3"/>
                <a:gd name="T5" fmla="*/ 2147483647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2" y="2"/>
                    <a:pt x="1" y="2"/>
                    <a:pt x="0" y="2"/>
                  </a:cubicBezTo>
                  <a:cubicBezTo>
                    <a:pt x="0" y="0"/>
                    <a:pt x="3"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8" name="Freeform 742">
              <a:extLst>
                <a:ext uri="{FF2B5EF4-FFF2-40B4-BE49-F238E27FC236}">
                  <a16:creationId xmlns:a16="http://schemas.microsoft.com/office/drawing/2014/main" id="{FB52B5BB-C0B1-C6AD-95B8-8BF640CD9F87}"/>
                </a:ext>
              </a:extLst>
            </p:cNvPr>
            <p:cNvSpPr>
              <a:spLocks/>
            </p:cNvSpPr>
            <p:nvPr/>
          </p:nvSpPr>
          <p:spPr bwMode="auto">
            <a:xfrm>
              <a:off x="3389313" y="806450"/>
              <a:ext cx="6350"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19" name="Line 743">
              <a:extLst>
                <a:ext uri="{FF2B5EF4-FFF2-40B4-BE49-F238E27FC236}">
                  <a16:creationId xmlns:a16="http://schemas.microsoft.com/office/drawing/2014/main" id="{E7119BD3-DC12-EC73-8D32-27009EDC0963}"/>
                </a:ext>
              </a:extLst>
            </p:cNvPr>
            <p:cNvSpPr>
              <a:spLocks noChangeShapeType="1"/>
            </p:cNvSpPr>
            <p:nvPr/>
          </p:nvSpPr>
          <p:spPr bwMode="auto">
            <a:xfrm flipH="1">
              <a:off x="3389313" y="80645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0" name="Freeform 744">
              <a:extLst>
                <a:ext uri="{FF2B5EF4-FFF2-40B4-BE49-F238E27FC236}">
                  <a16:creationId xmlns:a16="http://schemas.microsoft.com/office/drawing/2014/main" id="{E76C8328-0CF8-D0EB-9558-9712C056F935}"/>
                </a:ext>
              </a:extLst>
            </p:cNvPr>
            <p:cNvSpPr>
              <a:spLocks/>
            </p:cNvSpPr>
            <p:nvPr/>
          </p:nvSpPr>
          <p:spPr bwMode="auto">
            <a:xfrm>
              <a:off x="3389313" y="806450"/>
              <a:ext cx="14287" cy="7938"/>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1"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1" name="Freeform 745">
              <a:extLst>
                <a:ext uri="{FF2B5EF4-FFF2-40B4-BE49-F238E27FC236}">
                  <a16:creationId xmlns:a16="http://schemas.microsoft.com/office/drawing/2014/main" id="{4F2C7956-3B76-6BE2-45E8-6D2FAF0DD889}"/>
                </a:ext>
              </a:extLst>
            </p:cNvPr>
            <p:cNvSpPr>
              <a:spLocks/>
            </p:cNvSpPr>
            <p:nvPr/>
          </p:nvSpPr>
          <p:spPr bwMode="auto">
            <a:xfrm>
              <a:off x="3403600" y="806450"/>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2" name="Line 746">
              <a:extLst>
                <a:ext uri="{FF2B5EF4-FFF2-40B4-BE49-F238E27FC236}">
                  <a16:creationId xmlns:a16="http://schemas.microsoft.com/office/drawing/2014/main" id="{9CDBAEA5-F8DD-EF93-7A66-EF5D39B26363}"/>
                </a:ext>
              </a:extLst>
            </p:cNvPr>
            <p:cNvSpPr>
              <a:spLocks noChangeShapeType="1"/>
            </p:cNvSpPr>
            <p:nvPr/>
          </p:nvSpPr>
          <p:spPr bwMode="auto">
            <a:xfrm flipV="1">
              <a:off x="3403600" y="806450"/>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3" name="Freeform 747">
              <a:extLst>
                <a:ext uri="{FF2B5EF4-FFF2-40B4-BE49-F238E27FC236}">
                  <a16:creationId xmlns:a16="http://schemas.microsoft.com/office/drawing/2014/main" id="{FD688311-7F2F-82F8-D3AF-F6D32C8EAAD0}"/>
                </a:ext>
              </a:extLst>
            </p:cNvPr>
            <p:cNvSpPr>
              <a:spLocks/>
            </p:cNvSpPr>
            <p:nvPr/>
          </p:nvSpPr>
          <p:spPr bwMode="auto">
            <a:xfrm>
              <a:off x="4633913" y="1363663"/>
              <a:ext cx="4762" cy="6350"/>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4" name="Line 748">
              <a:extLst>
                <a:ext uri="{FF2B5EF4-FFF2-40B4-BE49-F238E27FC236}">
                  <a16:creationId xmlns:a16="http://schemas.microsoft.com/office/drawing/2014/main" id="{C95594F5-F948-A5FE-40E1-D5579EC708FC}"/>
                </a:ext>
              </a:extLst>
            </p:cNvPr>
            <p:cNvSpPr>
              <a:spLocks noChangeShapeType="1"/>
            </p:cNvSpPr>
            <p:nvPr/>
          </p:nvSpPr>
          <p:spPr bwMode="auto">
            <a:xfrm flipH="1">
              <a:off x="4633913" y="13636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5" name="Freeform 749">
              <a:extLst>
                <a:ext uri="{FF2B5EF4-FFF2-40B4-BE49-F238E27FC236}">
                  <a16:creationId xmlns:a16="http://schemas.microsoft.com/office/drawing/2014/main" id="{E57A4E69-4EF4-3749-D299-0DBD3C92C0EF}"/>
                </a:ext>
              </a:extLst>
            </p:cNvPr>
            <p:cNvSpPr>
              <a:spLocks/>
            </p:cNvSpPr>
            <p:nvPr/>
          </p:nvSpPr>
          <p:spPr bwMode="auto">
            <a:xfrm>
              <a:off x="3057525" y="228600"/>
              <a:ext cx="1597025" cy="1916113"/>
            </a:xfrm>
            <a:custGeom>
              <a:avLst/>
              <a:gdLst>
                <a:gd name="T0" fmla="*/ 2147483647 w 235"/>
                <a:gd name="T1" fmla="*/ 2147483647 h 282"/>
                <a:gd name="T2" fmla="*/ 2147483647 w 235"/>
                <a:gd name="T3" fmla="*/ 2147483647 h 282"/>
                <a:gd name="T4" fmla="*/ 2147483647 w 235"/>
                <a:gd name="T5" fmla="*/ 2147483647 h 282"/>
                <a:gd name="T6" fmla="*/ 2147483647 w 235"/>
                <a:gd name="T7" fmla="*/ 2147483647 h 282"/>
                <a:gd name="T8" fmla="*/ 2147483647 w 235"/>
                <a:gd name="T9" fmla="*/ 2147483647 h 282"/>
                <a:gd name="T10" fmla="*/ 2147483647 w 235"/>
                <a:gd name="T11" fmla="*/ 2147483647 h 282"/>
                <a:gd name="T12" fmla="*/ 2147483647 w 235"/>
                <a:gd name="T13" fmla="*/ 2147483647 h 282"/>
                <a:gd name="T14" fmla="*/ 2147483647 w 235"/>
                <a:gd name="T15" fmla="*/ 2147483647 h 282"/>
                <a:gd name="T16" fmla="*/ 2147483647 w 235"/>
                <a:gd name="T17" fmla="*/ 2147483647 h 282"/>
                <a:gd name="T18" fmla="*/ 2147483647 w 235"/>
                <a:gd name="T19" fmla="*/ 2147483647 h 282"/>
                <a:gd name="T20" fmla="*/ 2147483647 w 235"/>
                <a:gd name="T21" fmla="*/ 2147483647 h 282"/>
                <a:gd name="T22" fmla="*/ 2147483647 w 235"/>
                <a:gd name="T23" fmla="*/ 2147483647 h 282"/>
                <a:gd name="T24" fmla="*/ 2147483647 w 235"/>
                <a:gd name="T25" fmla="*/ 2147483647 h 282"/>
                <a:gd name="T26" fmla="*/ 2147483647 w 235"/>
                <a:gd name="T27" fmla="*/ 2147483647 h 282"/>
                <a:gd name="T28" fmla="*/ 2147483647 w 235"/>
                <a:gd name="T29" fmla="*/ 2147483647 h 282"/>
                <a:gd name="T30" fmla="*/ 2147483647 w 235"/>
                <a:gd name="T31" fmla="*/ 2147483647 h 282"/>
                <a:gd name="T32" fmla="*/ 2147483647 w 235"/>
                <a:gd name="T33" fmla="*/ 2147483647 h 282"/>
                <a:gd name="T34" fmla="*/ 2147483647 w 235"/>
                <a:gd name="T35" fmla="*/ 2147483647 h 282"/>
                <a:gd name="T36" fmla="*/ 2147483647 w 235"/>
                <a:gd name="T37" fmla="*/ 2147483647 h 282"/>
                <a:gd name="T38" fmla="*/ 2147483647 w 235"/>
                <a:gd name="T39" fmla="*/ 2147483647 h 282"/>
                <a:gd name="T40" fmla="*/ 2147483647 w 235"/>
                <a:gd name="T41" fmla="*/ 2147483647 h 282"/>
                <a:gd name="T42" fmla="*/ 2147483647 w 235"/>
                <a:gd name="T43" fmla="*/ 2147483647 h 282"/>
                <a:gd name="T44" fmla="*/ 2147483647 w 235"/>
                <a:gd name="T45" fmla="*/ 2147483647 h 282"/>
                <a:gd name="T46" fmla="*/ 2147483647 w 235"/>
                <a:gd name="T47" fmla="*/ 2147483647 h 282"/>
                <a:gd name="T48" fmla="*/ 2147483647 w 235"/>
                <a:gd name="T49" fmla="*/ 2147483647 h 282"/>
                <a:gd name="T50" fmla="*/ 2147483647 w 235"/>
                <a:gd name="T51" fmla="*/ 2147483647 h 282"/>
                <a:gd name="T52" fmla="*/ 2147483647 w 235"/>
                <a:gd name="T53" fmla="*/ 2147483647 h 282"/>
                <a:gd name="T54" fmla="*/ 2147483647 w 235"/>
                <a:gd name="T55" fmla="*/ 2147483647 h 282"/>
                <a:gd name="T56" fmla="*/ 2147483647 w 235"/>
                <a:gd name="T57" fmla="*/ 2147483647 h 282"/>
                <a:gd name="T58" fmla="*/ 2147483647 w 235"/>
                <a:gd name="T59" fmla="*/ 2147483647 h 282"/>
                <a:gd name="T60" fmla="*/ 2147483647 w 235"/>
                <a:gd name="T61" fmla="*/ 2147483647 h 282"/>
                <a:gd name="T62" fmla="*/ 2147483647 w 235"/>
                <a:gd name="T63" fmla="*/ 2147483647 h 282"/>
                <a:gd name="T64" fmla="*/ 2147483647 w 235"/>
                <a:gd name="T65" fmla="*/ 2147483647 h 282"/>
                <a:gd name="T66" fmla="*/ 2147483647 w 235"/>
                <a:gd name="T67" fmla="*/ 2147483647 h 282"/>
                <a:gd name="T68" fmla="*/ 2147483647 w 235"/>
                <a:gd name="T69" fmla="*/ 2147483647 h 282"/>
                <a:gd name="T70" fmla="*/ 2147483647 w 235"/>
                <a:gd name="T71" fmla="*/ 2147483647 h 282"/>
                <a:gd name="T72" fmla="*/ 2147483647 w 235"/>
                <a:gd name="T73" fmla="*/ 2147483647 h 282"/>
                <a:gd name="T74" fmla="*/ 2147483647 w 235"/>
                <a:gd name="T75" fmla="*/ 2147483647 h 282"/>
                <a:gd name="T76" fmla="*/ 2147483647 w 235"/>
                <a:gd name="T77" fmla="*/ 2147483647 h 282"/>
                <a:gd name="T78" fmla="*/ 2147483647 w 235"/>
                <a:gd name="T79" fmla="*/ 2147483647 h 282"/>
                <a:gd name="T80" fmla="*/ 2147483647 w 235"/>
                <a:gd name="T81" fmla="*/ 2147483647 h 282"/>
                <a:gd name="T82" fmla="*/ 2147483647 w 235"/>
                <a:gd name="T83" fmla="*/ 2147483647 h 282"/>
                <a:gd name="T84" fmla="*/ 2147483647 w 235"/>
                <a:gd name="T85" fmla="*/ 2147483647 h 282"/>
                <a:gd name="T86" fmla="*/ 2147483647 w 235"/>
                <a:gd name="T87" fmla="*/ 2147483647 h 282"/>
                <a:gd name="T88" fmla="*/ 2147483647 w 235"/>
                <a:gd name="T89" fmla="*/ 2147483647 h 282"/>
                <a:gd name="T90" fmla="*/ 2147483647 w 235"/>
                <a:gd name="T91" fmla="*/ 2147483647 h 282"/>
                <a:gd name="T92" fmla="*/ 2147483647 w 235"/>
                <a:gd name="T93" fmla="*/ 2147483647 h 282"/>
                <a:gd name="T94" fmla="*/ 2147483647 w 235"/>
                <a:gd name="T95" fmla="*/ 2147483647 h 282"/>
                <a:gd name="T96" fmla="*/ 2147483647 w 235"/>
                <a:gd name="T97" fmla="*/ 2147483647 h 282"/>
                <a:gd name="T98" fmla="*/ 2147483647 w 235"/>
                <a:gd name="T99" fmla="*/ 2147483647 h 282"/>
                <a:gd name="T100" fmla="*/ 2147483647 w 235"/>
                <a:gd name="T101" fmla="*/ 2147483647 h 282"/>
                <a:gd name="T102" fmla="*/ 2147483647 w 235"/>
                <a:gd name="T103" fmla="*/ 2147483647 h 282"/>
                <a:gd name="T104" fmla="*/ 2147483647 w 235"/>
                <a:gd name="T105" fmla="*/ 2147483647 h 282"/>
                <a:gd name="T106" fmla="*/ 2147483647 w 235"/>
                <a:gd name="T107" fmla="*/ 2147483647 h 282"/>
                <a:gd name="T108" fmla="*/ 2147483647 w 235"/>
                <a:gd name="T109" fmla="*/ 2147483647 h 282"/>
                <a:gd name="T110" fmla="*/ 2147483647 w 235"/>
                <a:gd name="T111" fmla="*/ 2147483647 h 282"/>
                <a:gd name="T112" fmla="*/ 2147483647 w 23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5"/>
                <a:gd name="T172" fmla="*/ 0 h 282"/>
                <a:gd name="T173" fmla="*/ 235 w 23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5" h="282">
                  <a:moveTo>
                    <a:pt x="235" y="169"/>
                  </a:moveTo>
                  <a:cubicBezTo>
                    <a:pt x="234" y="169"/>
                    <a:pt x="233" y="168"/>
                    <a:pt x="232" y="168"/>
                  </a:cubicBezTo>
                  <a:cubicBezTo>
                    <a:pt x="233" y="168"/>
                    <a:pt x="233" y="168"/>
                    <a:pt x="233" y="168"/>
                  </a:cubicBezTo>
                  <a:cubicBezTo>
                    <a:pt x="232" y="168"/>
                    <a:pt x="231" y="168"/>
                    <a:pt x="230" y="168"/>
                  </a:cubicBezTo>
                  <a:cubicBezTo>
                    <a:pt x="229" y="174"/>
                    <a:pt x="224" y="178"/>
                    <a:pt x="217" y="176"/>
                  </a:cubicBezTo>
                  <a:cubicBezTo>
                    <a:pt x="217" y="173"/>
                    <a:pt x="216" y="173"/>
                    <a:pt x="215" y="171"/>
                  </a:cubicBezTo>
                  <a:cubicBezTo>
                    <a:pt x="214" y="172"/>
                    <a:pt x="214" y="174"/>
                    <a:pt x="213" y="175"/>
                  </a:cubicBezTo>
                  <a:cubicBezTo>
                    <a:pt x="211" y="174"/>
                    <a:pt x="207" y="174"/>
                    <a:pt x="205" y="174"/>
                  </a:cubicBezTo>
                  <a:cubicBezTo>
                    <a:pt x="204" y="174"/>
                    <a:pt x="203" y="176"/>
                    <a:pt x="201" y="176"/>
                  </a:cubicBezTo>
                  <a:cubicBezTo>
                    <a:pt x="199" y="177"/>
                    <a:pt x="195" y="177"/>
                    <a:pt x="195" y="179"/>
                  </a:cubicBezTo>
                  <a:cubicBezTo>
                    <a:pt x="192" y="178"/>
                    <a:pt x="191" y="175"/>
                    <a:pt x="186" y="176"/>
                  </a:cubicBezTo>
                  <a:cubicBezTo>
                    <a:pt x="185" y="175"/>
                    <a:pt x="185" y="170"/>
                    <a:pt x="186" y="169"/>
                  </a:cubicBezTo>
                  <a:cubicBezTo>
                    <a:pt x="184" y="168"/>
                    <a:pt x="182" y="173"/>
                    <a:pt x="182" y="176"/>
                  </a:cubicBezTo>
                  <a:cubicBezTo>
                    <a:pt x="179" y="176"/>
                    <a:pt x="176" y="174"/>
                    <a:pt x="178" y="172"/>
                  </a:cubicBezTo>
                  <a:cubicBezTo>
                    <a:pt x="177" y="172"/>
                    <a:pt x="176" y="172"/>
                    <a:pt x="175" y="172"/>
                  </a:cubicBezTo>
                  <a:cubicBezTo>
                    <a:pt x="173" y="171"/>
                    <a:pt x="175" y="171"/>
                    <a:pt x="175" y="169"/>
                  </a:cubicBezTo>
                  <a:cubicBezTo>
                    <a:pt x="171" y="167"/>
                    <a:pt x="171" y="171"/>
                    <a:pt x="168" y="169"/>
                  </a:cubicBezTo>
                  <a:cubicBezTo>
                    <a:pt x="168" y="169"/>
                    <a:pt x="168" y="168"/>
                    <a:pt x="168" y="168"/>
                  </a:cubicBezTo>
                  <a:cubicBezTo>
                    <a:pt x="167" y="165"/>
                    <a:pt x="171" y="167"/>
                    <a:pt x="172" y="166"/>
                  </a:cubicBezTo>
                  <a:cubicBezTo>
                    <a:pt x="172" y="165"/>
                    <a:pt x="170" y="165"/>
                    <a:pt x="170" y="164"/>
                  </a:cubicBezTo>
                  <a:cubicBezTo>
                    <a:pt x="166" y="166"/>
                    <a:pt x="164" y="171"/>
                    <a:pt x="160" y="167"/>
                  </a:cubicBezTo>
                  <a:cubicBezTo>
                    <a:pt x="160" y="167"/>
                    <a:pt x="160" y="167"/>
                    <a:pt x="160" y="167"/>
                  </a:cubicBezTo>
                  <a:cubicBezTo>
                    <a:pt x="158" y="167"/>
                    <a:pt x="158" y="167"/>
                    <a:pt x="158" y="167"/>
                  </a:cubicBezTo>
                  <a:cubicBezTo>
                    <a:pt x="159" y="166"/>
                    <a:pt x="159" y="165"/>
                    <a:pt x="159" y="164"/>
                  </a:cubicBezTo>
                  <a:cubicBezTo>
                    <a:pt x="157" y="164"/>
                    <a:pt x="157" y="166"/>
                    <a:pt x="157" y="168"/>
                  </a:cubicBezTo>
                  <a:cubicBezTo>
                    <a:pt x="155" y="167"/>
                    <a:pt x="155" y="169"/>
                    <a:pt x="153" y="168"/>
                  </a:cubicBezTo>
                  <a:cubicBezTo>
                    <a:pt x="152" y="171"/>
                    <a:pt x="155" y="170"/>
                    <a:pt x="155" y="172"/>
                  </a:cubicBezTo>
                  <a:cubicBezTo>
                    <a:pt x="153" y="173"/>
                    <a:pt x="151" y="173"/>
                    <a:pt x="152" y="175"/>
                  </a:cubicBezTo>
                  <a:cubicBezTo>
                    <a:pt x="152" y="176"/>
                    <a:pt x="153" y="176"/>
                    <a:pt x="153" y="175"/>
                  </a:cubicBezTo>
                  <a:cubicBezTo>
                    <a:pt x="154" y="175"/>
                    <a:pt x="155" y="178"/>
                    <a:pt x="155" y="176"/>
                  </a:cubicBezTo>
                  <a:cubicBezTo>
                    <a:pt x="157" y="177"/>
                    <a:pt x="153" y="177"/>
                    <a:pt x="153" y="178"/>
                  </a:cubicBezTo>
                  <a:cubicBezTo>
                    <a:pt x="155" y="180"/>
                    <a:pt x="156" y="179"/>
                    <a:pt x="158" y="178"/>
                  </a:cubicBezTo>
                  <a:cubicBezTo>
                    <a:pt x="157" y="180"/>
                    <a:pt x="157" y="182"/>
                    <a:pt x="155" y="183"/>
                  </a:cubicBezTo>
                  <a:cubicBezTo>
                    <a:pt x="155" y="184"/>
                    <a:pt x="157" y="183"/>
                    <a:pt x="157" y="183"/>
                  </a:cubicBezTo>
                  <a:cubicBezTo>
                    <a:pt x="156" y="185"/>
                    <a:pt x="156" y="187"/>
                    <a:pt x="155" y="188"/>
                  </a:cubicBezTo>
                  <a:cubicBezTo>
                    <a:pt x="152" y="189"/>
                    <a:pt x="150" y="188"/>
                    <a:pt x="148" y="187"/>
                  </a:cubicBezTo>
                  <a:cubicBezTo>
                    <a:pt x="147" y="187"/>
                    <a:pt x="149" y="189"/>
                    <a:pt x="147" y="190"/>
                  </a:cubicBezTo>
                  <a:cubicBezTo>
                    <a:pt x="147" y="190"/>
                    <a:pt x="145" y="190"/>
                    <a:pt x="145" y="190"/>
                  </a:cubicBezTo>
                  <a:cubicBezTo>
                    <a:pt x="144" y="192"/>
                    <a:pt x="147" y="195"/>
                    <a:pt x="143" y="193"/>
                  </a:cubicBezTo>
                  <a:cubicBezTo>
                    <a:pt x="143" y="195"/>
                    <a:pt x="144" y="195"/>
                    <a:pt x="143" y="196"/>
                  </a:cubicBezTo>
                  <a:cubicBezTo>
                    <a:pt x="141" y="192"/>
                    <a:pt x="141" y="199"/>
                    <a:pt x="139" y="197"/>
                  </a:cubicBezTo>
                  <a:cubicBezTo>
                    <a:pt x="137" y="197"/>
                    <a:pt x="140" y="198"/>
                    <a:pt x="139" y="200"/>
                  </a:cubicBezTo>
                  <a:cubicBezTo>
                    <a:pt x="138" y="201"/>
                    <a:pt x="137" y="201"/>
                    <a:pt x="137" y="203"/>
                  </a:cubicBezTo>
                  <a:cubicBezTo>
                    <a:pt x="135" y="203"/>
                    <a:pt x="135" y="202"/>
                    <a:pt x="134" y="202"/>
                  </a:cubicBezTo>
                  <a:cubicBezTo>
                    <a:pt x="133" y="202"/>
                    <a:pt x="134" y="203"/>
                    <a:pt x="134" y="204"/>
                  </a:cubicBezTo>
                  <a:cubicBezTo>
                    <a:pt x="133" y="204"/>
                    <a:pt x="132" y="205"/>
                    <a:pt x="129" y="206"/>
                  </a:cubicBezTo>
                  <a:cubicBezTo>
                    <a:pt x="129" y="205"/>
                    <a:pt x="129" y="204"/>
                    <a:pt x="128" y="204"/>
                  </a:cubicBezTo>
                  <a:cubicBezTo>
                    <a:pt x="128" y="202"/>
                    <a:pt x="130" y="201"/>
                    <a:pt x="132" y="201"/>
                  </a:cubicBezTo>
                  <a:cubicBezTo>
                    <a:pt x="132" y="199"/>
                    <a:pt x="135" y="197"/>
                    <a:pt x="136" y="194"/>
                  </a:cubicBezTo>
                  <a:cubicBezTo>
                    <a:pt x="133" y="194"/>
                    <a:pt x="133" y="197"/>
                    <a:pt x="129" y="197"/>
                  </a:cubicBezTo>
                  <a:cubicBezTo>
                    <a:pt x="129" y="196"/>
                    <a:pt x="129" y="196"/>
                    <a:pt x="128" y="196"/>
                  </a:cubicBezTo>
                  <a:cubicBezTo>
                    <a:pt x="128" y="190"/>
                    <a:pt x="134" y="185"/>
                    <a:pt x="130" y="178"/>
                  </a:cubicBezTo>
                  <a:cubicBezTo>
                    <a:pt x="133" y="178"/>
                    <a:pt x="134" y="174"/>
                    <a:pt x="137" y="173"/>
                  </a:cubicBezTo>
                  <a:cubicBezTo>
                    <a:pt x="138" y="173"/>
                    <a:pt x="138" y="174"/>
                    <a:pt x="139" y="174"/>
                  </a:cubicBezTo>
                  <a:cubicBezTo>
                    <a:pt x="142" y="174"/>
                    <a:pt x="145" y="173"/>
                    <a:pt x="148" y="174"/>
                  </a:cubicBezTo>
                  <a:cubicBezTo>
                    <a:pt x="148" y="171"/>
                    <a:pt x="142" y="172"/>
                    <a:pt x="140" y="170"/>
                  </a:cubicBezTo>
                  <a:cubicBezTo>
                    <a:pt x="141" y="167"/>
                    <a:pt x="143" y="165"/>
                    <a:pt x="145" y="163"/>
                  </a:cubicBezTo>
                  <a:cubicBezTo>
                    <a:pt x="142" y="161"/>
                    <a:pt x="140" y="165"/>
                    <a:pt x="139" y="168"/>
                  </a:cubicBezTo>
                  <a:cubicBezTo>
                    <a:pt x="136" y="168"/>
                    <a:pt x="136" y="169"/>
                    <a:pt x="135" y="166"/>
                  </a:cubicBezTo>
                  <a:cubicBezTo>
                    <a:pt x="135" y="168"/>
                    <a:pt x="134" y="168"/>
                    <a:pt x="132" y="170"/>
                  </a:cubicBezTo>
                  <a:cubicBezTo>
                    <a:pt x="130" y="171"/>
                    <a:pt x="129" y="174"/>
                    <a:pt x="126" y="175"/>
                  </a:cubicBezTo>
                  <a:cubicBezTo>
                    <a:pt x="127" y="176"/>
                    <a:pt x="124" y="177"/>
                    <a:pt x="126" y="178"/>
                  </a:cubicBezTo>
                  <a:cubicBezTo>
                    <a:pt x="124" y="179"/>
                    <a:pt x="123" y="181"/>
                    <a:pt x="122" y="183"/>
                  </a:cubicBezTo>
                  <a:cubicBezTo>
                    <a:pt x="122" y="186"/>
                    <a:pt x="122" y="186"/>
                    <a:pt x="121" y="188"/>
                  </a:cubicBezTo>
                  <a:cubicBezTo>
                    <a:pt x="118" y="188"/>
                    <a:pt x="118" y="187"/>
                    <a:pt x="115" y="187"/>
                  </a:cubicBezTo>
                  <a:cubicBezTo>
                    <a:pt x="116" y="190"/>
                    <a:pt x="119" y="189"/>
                    <a:pt x="120" y="191"/>
                  </a:cubicBezTo>
                  <a:cubicBezTo>
                    <a:pt x="120" y="195"/>
                    <a:pt x="116" y="194"/>
                    <a:pt x="114" y="196"/>
                  </a:cubicBezTo>
                  <a:cubicBezTo>
                    <a:pt x="115" y="197"/>
                    <a:pt x="118" y="196"/>
                    <a:pt x="117" y="198"/>
                  </a:cubicBezTo>
                  <a:cubicBezTo>
                    <a:pt x="115" y="199"/>
                    <a:pt x="115" y="198"/>
                    <a:pt x="115" y="197"/>
                  </a:cubicBezTo>
                  <a:cubicBezTo>
                    <a:pt x="114" y="198"/>
                    <a:pt x="114" y="200"/>
                    <a:pt x="112" y="199"/>
                  </a:cubicBezTo>
                  <a:cubicBezTo>
                    <a:pt x="112" y="205"/>
                    <a:pt x="106" y="204"/>
                    <a:pt x="108" y="211"/>
                  </a:cubicBezTo>
                  <a:cubicBezTo>
                    <a:pt x="113" y="210"/>
                    <a:pt x="114" y="211"/>
                    <a:pt x="117" y="213"/>
                  </a:cubicBezTo>
                  <a:cubicBezTo>
                    <a:pt x="116" y="213"/>
                    <a:pt x="116" y="215"/>
                    <a:pt x="115" y="216"/>
                  </a:cubicBezTo>
                  <a:cubicBezTo>
                    <a:pt x="114" y="217"/>
                    <a:pt x="113" y="216"/>
                    <a:pt x="112" y="217"/>
                  </a:cubicBezTo>
                  <a:cubicBezTo>
                    <a:pt x="112" y="217"/>
                    <a:pt x="110" y="219"/>
                    <a:pt x="109" y="220"/>
                  </a:cubicBezTo>
                  <a:cubicBezTo>
                    <a:pt x="109" y="220"/>
                    <a:pt x="111" y="221"/>
                    <a:pt x="110" y="222"/>
                  </a:cubicBezTo>
                  <a:cubicBezTo>
                    <a:pt x="110" y="223"/>
                    <a:pt x="108" y="222"/>
                    <a:pt x="108" y="224"/>
                  </a:cubicBezTo>
                  <a:cubicBezTo>
                    <a:pt x="108" y="224"/>
                    <a:pt x="110" y="224"/>
                    <a:pt x="109" y="226"/>
                  </a:cubicBezTo>
                  <a:cubicBezTo>
                    <a:pt x="108" y="226"/>
                    <a:pt x="107" y="226"/>
                    <a:pt x="107" y="226"/>
                  </a:cubicBezTo>
                  <a:cubicBezTo>
                    <a:pt x="106" y="227"/>
                    <a:pt x="106" y="227"/>
                    <a:pt x="107" y="227"/>
                  </a:cubicBezTo>
                  <a:cubicBezTo>
                    <a:pt x="106" y="227"/>
                    <a:pt x="102" y="229"/>
                    <a:pt x="102" y="229"/>
                  </a:cubicBezTo>
                  <a:cubicBezTo>
                    <a:pt x="101" y="230"/>
                    <a:pt x="102" y="231"/>
                    <a:pt x="102" y="231"/>
                  </a:cubicBezTo>
                  <a:cubicBezTo>
                    <a:pt x="101" y="232"/>
                    <a:pt x="99" y="232"/>
                    <a:pt x="100" y="234"/>
                  </a:cubicBezTo>
                  <a:cubicBezTo>
                    <a:pt x="99" y="234"/>
                    <a:pt x="99" y="233"/>
                    <a:pt x="98" y="233"/>
                  </a:cubicBezTo>
                  <a:cubicBezTo>
                    <a:pt x="97" y="234"/>
                    <a:pt x="96" y="235"/>
                    <a:pt x="96" y="237"/>
                  </a:cubicBezTo>
                  <a:cubicBezTo>
                    <a:pt x="92" y="237"/>
                    <a:pt x="92" y="241"/>
                    <a:pt x="89" y="241"/>
                  </a:cubicBezTo>
                  <a:cubicBezTo>
                    <a:pt x="89" y="243"/>
                    <a:pt x="91" y="242"/>
                    <a:pt x="90" y="244"/>
                  </a:cubicBezTo>
                  <a:cubicBezTo>
                    <a:pt x="90" y="245"/>
                    <a:pt x="89" y="247"/>
                    <a:pt x="88" y="248"/>
                  </a:cubicBezTo>
                  <a:cubicBezTo>
                    <a:pt x="87" y="248"/>
                    <a:pt x="86" y="248"/>
                    <a:pt x="86" y="248"/>
                  </a:cubicBezTo>
                  <a:cubicBezTo>
                    <a:pt x="84" y="249"/>
                    <a:pt x="83" y="251"/>
                    <a:pt x="81" y="250"/>
                  </a:cubicBezTo>
                  <a:cubicBezTo>
                    <a:pt x="80" y="250"/>
                    <a:pt x="81" y="253"/>
                    <a:pt x="80" y="254"/>
                  </a:cubicBezTo>
                  <a:cubicBezTo>
                    <a:pt x="78" y="255"/>
                    <a:pt x="78" y="252"/>
                    <a:pt x="76" y="254"/>
                  </a:cubicBezTo>
                  <a:cubicBezTo>
                    <a:pt x="75" y="256"/>
                    <a:pt x="76" y="256"/>
                    <a:pt x="77" y="256"/>
                  </a:cubicBezTo>
                  <a:cubicBezTo>
                    <a:pt x="75" y="257"/>
                    <a:pt x="71" y="258"/>
                    <a:pt x="69" y="260"/>
                  </a:cubicBezTo>
                  <a:cubicBezTo>
                    <a:pt x="70" y="262"/>
                    <a:pt x="72" y="260"/>
                    <a:pt x="73" y="260"/>
                  </a:cubicBezTo>
                  <a:cubicBezTo>
                    <a:pt x="72" y="263"/>
                    <a:pt x="68" y="264"/>
                    <a:pt x="67" y="267"/>
                  </a:cubicBezTo>
                  <a:cubicBezTo>
                    <a:pt x="64" y="267"/>
                    <a:pt x="62" y="267"/>
                    <a:pt x="61" y="270"/>
                  </a:cubicBezTo>
                  <a:cubicBezTo>
                    <a:pt x="61" y="272"/>
                    <a:pt x="61" y="268"/>
                    <a:pt x="61" y="268"/>
                  </a:cubicBezTo>
                  <a:cubicBezTo>
                    <a:pt x="59" y="267"/>
                    <a:pt x="58" y="268"/>
                    <a:pt x="56" y="269"/>
                  </a:cubicBezTo>
                  <a:cubicBezTo>
                    <a:pt x="54" y="272"/>
                    <a:pt x="54" y="272"/>
                    <a:pt x="54" y="272"/>
                  </a:cubicBezTo>
                  <a:cubicBezTo>
                    <a:pt x="53" y="272"/>
                    <a:pt x="52" y="274"/>
                    <a:pt x="50" y="273"/>
                  </a:cubicBezTo>
                  <a:cubicBezTo>
                    <a:pt x="49" y="274"/>
                    <a:pt x="49" y="274"/>
                    <a:pt x="47" y="274"/>
                  </a:cubicBezTo>
                  <a:cubicBezTo>
                    <a:pt x="47" y="275"/>
                    <a:pt x="45" y="278"/>
                    <a:pt x="44" y="276"/>
                  </a:cubicBezTo>
                  <a:cubicBezTo>
                    <a:pt x="43" y="274"/>
                    <a:pt x="45" y="274"/>
                    <a:pt x="46" y="274"/>
                  </a:cubicBezTo>
                  <a:cubicBezTo>
                    <a:pt x="45" y="273"/>
                    <a:pt x="45" y="272"/>
                    <a:pt x="44" y="272"/>
                  </a:cubicBezTo>
                  <a:cubicBezTo>
                    <a:pt x="41" y="271"/>
                    <a:pt x="41" y="273"/>
                    <a:pt x="40" y="273"/>
                  </a:cubicBezTo>
                  <a:cubicBezTo>
                    <a:pt x="40" y="274"/>
                    <a:pt x="40" y="276"/>
                    <a:pt x="39" y="277"/>
                  </a:cubicBezTo>
                  <a:cubicBezTo>
                    <a:pt x="39" y="278"/>
                    <a:pt x="38" y="277"/>
                    <a:pt x="37" y="278"/>
                  </a:cubicBezTo>
                  <a:cubicBezTo>
                    <a:pt x="36" y="279"/>
                    <a:pt x="37" y="280"/>
                    <a:pt x="36" y="280"/>
                  </a:cubicBezTo>
                  <a:cubicBezTo>
                    <a:pt x="36" y="281"/>
                    <a:pt x="34" y="282"/>
                    <a:pt x="33" y="282"/>
                  </a:cubicBezTo>
                  <a:cubicBezTo>
                    <a:pt x="32" y="278"/>
                    <a:pt x="33" y="276"/>
                    <a:pt x="35" y="272"/>
                  </a:cubicBezTo>
                  <a:cubicBezTo>
                    <a:pt x="36" y="271"/>
                    <a:pt x="36" y="271"/>
                    <a:pt x="39" y="269"/>
                  </a:cubicBezTo>
                  <a:cubicBezTo>
                    <a:pt x="40" y="268"/>
                    <a:pt x="42" y="266"/>
                    <a:pt x="46" y="267"/>
                  </a:cubicBezTo>
                  <a:cubicBezTo>
                    <a:pt x="47" y="268"/>
                    <a:pt x="48" y="270"/>
                    <a:pt x="50" y="271"/>
                  </a:cubicBezTo>
                  <a:cubicBezTo>
                    <a:pt x="51" y="271"/>
                    <a:pt x="51" y="270"/>
                    <a:pt x="51" y="269"/>
                  </a:cubicBezTo>
                  <a:cubicBezTo>
                    <a:pt x="51" y="269"/>
                    <a:pt x="53" y="269"/>
                    <a:pt x="53" y="270"/>
                  </a:cubicBezTo>
                  <a:cubicBezTo>
                    <a:pt x="55" y="269"/>
                    <a:pt x="55" y="269"/>
                    <a:pt x="55" y="269"/>
                  </a:cubicBezTo>
                  <a:cubicBezTo>
                    <a:pt x="55" y="268"/>
                    <a:pt x="55" y="267"/>
                    <a:pt x="53" y="267"/>
                  </a:cubicBezTo>
                  <a:cubicBezTo>
                    <a:pt x="52" y="262"/>
                    <a:pt x="54" y="262"/>
                    <a:pt x="57" y="259"/>
                  </a:cubicBezTo>
                  <a:cubicBezTo>
                    <a:pt x="58" y="258"/>
                    <a:pt x="58" y="257"/>
                    <a:pt x="59" y="257"/>
                  </a:cubicBezTo>
                  <a:cubicBezTo>
                    <a:pt x="61" y="255"/>
                    <a:pt x="66" y="255"/>
                    <a:pt x="66" y="251"/>
                  </a:cubicBezTo>
                  <a:cubicBezTo>
                    <a:pt x="68" y="251"/>
                    <a:pt x="68" y="252"/>
                    <a:pt x="69" y="252"/>
                  </a:cubicBezTo>
                  <a:cubicBezTo>
                    <a:pt x="71" y="252"/>
                    <a:pt x="70" y="249"/>
                    <a:pt x="70" y="247"/>
                  </a:cubicBezTo>
                  <a:cubicBezTo>
                    <a:pt x="72" y="245"/>
                    <a:pt x="75" y="242"/>
                    <a:pt x="77" y="239"/>
                  </a:cubicBezTo>
                  <a:cubicBezTo>
                    <a:pt x="79" y="240"/>
                    <a:pt x="81" y="241"/>
                    <a:pt x="81" y="239"/>
                  </a:cubicBezTo>
                  <a:cubicBezTo>
                    <a:pt x="80" y="238"/>
                    <a:pt x="80" y="238"/>
                    <a:pt x="79" y="236"/>
                  </a:cubicBezTo>
                  <a:cubicBezTo>
                    <a:pt x="79" y="234"/>
                    <a:pt x="79" y="232"/>
                    <a:pt x="79" y="229"/>
                  </a:cubicBezTo>
                  <a:cubicBezTo>
                    <a:pt x="81" y="229"/>
                    <a:pt x="81" y="227"/>
                    <a:pt x="84" y="228"/>
                  </a:cubicBezTo>
                  <a:cubicBezTo>
                    <a:pt x="84" y="226"/>
                    <a:pt x="82" y="226"/>
                    <a:pt x="80" y="226"/>
                  </a:cubicBezTo>
                  <a:cubicBezTo>
                    <a:pt x="79" y="221"/>
                    <a:pt x="82" y="220"/>
                    <a:pt x="85" y="218"/>
                  </a:cubicBezTo>
                  <a:cubicBezTo>
                    <a:pt x="83" y="215"/>
                    <a:pt x="87" y="214"/>
                    <a:pt x="86" y="210"/>
                  </a:cubicBezTo>
                  <a:cubicBezTo>
                    <a:pt x="84" y="210"/>
                    <a:pt x="84" y="213"/>
                    <a:pt x="84" y="214"/>
                  </a:cubicBezTo>
                  <a:cubicBezTo>
                    <a:pt x="81" y="216"/>
                    <a:pt x="77" y="217"/>
                    <a:pt x="74" y="219"/>
                  </a:cubicBezTo>
                  <a:cubicBezTo>
                    <a:pt x="72" y="219"/>
                    <a:pt x="72" y="217"/>
                    <a:pt x="71" y="216"/>
                  </a:cubicBezTo>
                  <a:cubicBezTo>
                    <a:pt x="70" y="214"/>
                    <a:pt x="72" y="215"/>
                    <a:pt x="72" y="214"/>
                  </a:cubicBezTo>
                  <a:cubicBezTo>
                    <a:pt x="74" y="213"/>
                    <a:pt x="73" y="216"/>
                    <a:pt x="75" y="216"/>
                  </a:cubicBezTo>
                  <a:cubicBezTo>
                    <a:pt x="78" y="212"/>
                    <a:pt x="70" y="213"/>
                    <a:pt x="71" y="210"/>
                  </a:cubicBezTo>
                  <a:cubicBezTo>
                    <a:pt x="69" y="211"/>
                    <a:pt x="70" y="216"/>
                    <a:pt x="67" y="214"/>
                  </a:cubicBezTo>
                  <a:cubicBezTo>
                    <a:pt x="69" y="217"/>
                    <a:pt x="66" y="218"/>
                    <a:pt x="68" y="223"/>
                  </a:cubicBezTo>
                  <a:cubicBezTo>
                    <a:pt x="66" y="224"/>
                    <a:pt x="65" y="221"/>
                    <a:pt x="64" y="220"/>
                  </a:cubicBezTo>
                  <a:cubicBezTo>
                    <a:pt x="64" y="219"/>
                    <a:pt x="62" y="216"/>
                    <a:pt x="61" y="214"/>
                  </a:cubicBezTo>
                  <a:cubicBezTo>
                    <a:pt x="60" y="215"/>
                    <a:pt x="59" y="215"/>
                    <a:pt x="59" y="216"/>
                  </a:cubicBezTo>
                  <a:cubicBezTo>
                    <a:pt x="57" y="215"/>
                    <a:pt x="55" y="214"/>
                    <a:pt x="54" y="212"/>
                  </a:cubicBezTo>
                  <a:cubicBezTo>
                    <a:pt x="52" y="214"/>
                    <a:pt x="49" y="215"/>
                    <a:pt x="46" y="216"/>
                  </a:cubicBezTo>
                  <a:cubicBezTo>
                    <a:pt x="45" y="217"/>
                    <a:pt x="44" y="220"/>
                    <a:pt x="41" y="220"/>
                  </a:cubicBezTo>
                  <a:cubicBezTo>
                    <a:pt x="43" y="217"/>
                    <a:pt x="40" y="214"/>
                    <a:pt x="43" y="213"/>
                  </a:cubicBezTo>
                  <a:cubicBezTo>
                    <a:pt x="42" y="211"/>
                    <a:pt x="40" y="211"/>
                    <a:pt x="40" y="209"/>
                  </a:cubicBezTo>
                  <a:cubicBezTo>
                    <a:pt x="40" y="207"/>
                    <a:pt x="41" y="206"/>
                    <a:pt x="42" y="205"/>
                  </a:cubicBezTo>
                  <a:cubicBezTo>
                    <a:pt x="43" y="203"/>
                    <a:pt x="41" y="201"/>
                    <a:pt x="40" y="199"/>
                  </a:cubicBezTo>
                  <a:cubicBezTo>
                    <a:pt x="40" y="199"/>
                    <a:pt x="40" y="198"/>
                    <a:pt x="40" y="197"/>
                  </a:cubicBezTo>
                  <a:cubicBezTo>
                    <a:pt x="40" y="196"/>
                    <a:pt x="39" y="196"/>
                    <a:pt x="39" y="196"/>
                  </a:cubicBezTo>
                  <a:cubicBezTo>
                    <a:pt x="38" y="195"/>
                    <a:pt x="39" y="194"/>
                    <a:pt x="39" y="193"/>
                  </a:cubicBezTo>
                  <a:cubicBezTo>
                    <a:pt x="38" y="192"/>
                    <a:pt x="37" y="191"/>
                    <a:pt x="37" y="191"/>
                  </a:cubicBezTo>
                  <a:cubicBezTo>
                    <a:pt x="37" y="188"/>
                    <a:pt x="39" y="187"/>
                    <a:pt x="41" y="184"/>
                  </a:cubicBezTo>
                  <a:cubicBezTo>
                    <a:pt x="41" y="183"/>
                    <a:pt x="40" y="183"/>
                    <a:pt x="39" y="183"/>
                  </a:cubicBezTo>
                  <a:cubicBezTo>
                    <a:pt x="37" y="185"/>
                    <a:pt x="37" y="189"/>
                    <a:pt x="34" y="191"/>
                  </a:cubicBezTo>
                  <a:cubicBezTo>
                    <a:pt x="34" y="193"/>
                    <a:pt x="37" y="192"/>
                    <a:pt x="36" y="195"/>
                  </a:cubicBezTo>
                  <a:cubicBezTo>
                    <a:pt x="35" y="196"/>
                    <a:pt x="34" y="195"/>
                    <a:pt x="33" y="195"/>
                  </a:cubicBezTo>
                  <a:cubicBezTo>
                    <a:pt x="31" y="196"/>
                    <a:pt x="30" y="198"/>
                    <a:pt x="26" y="198"/>
                  </a:cubicBezTo>
                  <a:cubicBezTo>
                    <a:pt x="25" y="199"/>
                    <a:pt x="24" y="197"/>
                    <a:pt x="22" y="198"/>
                  </a:cubicBezTo>
                  <a:cubicBezTo>
                    <a:pt x="21" y="196"/>
                    <a:pt x="22" y="197"/>
                    <a:pt x="22" y="195"/>
                  </a:cubicBezTo>
                  <a:cubicBezTo>
                    <a:pt x="21" y="193"/>
                    <a:pt x="18" y="192"/>
                    <a:pt x="18" y="188"/>
                  </a:cubicBezTo>
                  <a:cubicBezTo>
                    <a:pt x="15" y="191"/>
                    <a:pt x="16" y="185"/>
                    <a:pt x="13" y="185"/>
                  </a:cubicBezTo>
                  <a:cubicBezTo>
                    <a:pt x="14" y="183"/>
                    <a:pt x="16" y="182"/>
                    <a:pt x="17" y="180"/>
                  </a:cubicBezTo>
                  <a:cubicBezTo>
                    <a:pt x="18" y="180"/>
                    <a:pt x="19" y="181"/>
                    <a:pt x="21" y="181"/>
                  </a:cubicBezTo>
                  <a:cubicBezTo>
                    <a:pt x="21" y="184"/>
                    <a:pt x="19" y="184"/>
                    <a:pt x="19" y="185"/>
                  </a:cubicBezTo>
                  <a:cubicBezTo>
                    <a:pt x="22" y="185"/>
                    <a:pt x="22" y="183"/>
                    <a:pt x="24" y="183"/>
                  </a:cubicBezTo>
                  <a:cubicBezTo>
                    <a:pt x="24" y="184"/>
                    <a:pt x="25" y="185"/>
                    <a:pt x="25" y="186"/>
                  </a:cubicBezTo>
                  <a:cubicBezTo>
                    <a:pt x="30" y="185"/>
                    <a:pt x="27" y="181"/>
                    <a:pt x="26" y="178"/>
                  </a:cubicBezTo>
                  <a:cubicBezTo>
                    <a:pt x="23" y="182"/>
                    <a:pt x="20" y="178"/>
                    <a:pt x="15" y="178"/>
                  </a:cubicBezTo>
                  <a:cubicBezTo>
                    <a:pt x="15" y="176"/>
                    <a:pt x="18" y="178"/>
                    <a:pt x="18" y="176"/>
                  </a:cubicBezTo>
                  <a:cubicBezTo>
                    <a:pt x="18" y="175"/>
                    <a:pt x="16" y="175"/>
                    <a:pt x="15" y="175"/>
                  </a:cubicBezTo>
                  <a:cubicBezTo>
                    <a:pt x="16" y="175"/>
                    <a:pt x="16" y="171"/>
                    <a:pt x="15" y="173"/>
                  </a:cubicBezTo>
                  <a:cubicBezTo>
                    <a:pt x="12" y="170"/>
                    <a:pt x="19" y="170"/>
                    <a:pt x="18" y="167"/>
                  </a:cubicBezTo>
                  <a:cubicBezTo>
                    <a:pt x="17" y="166"/>
                    <a:pt x="15" y="169"/>
                    <a:pt x="13" y="170"/>
                  </a:cubicBezTo>
                  <a:cubicBezTo>
                    <a:pt x="14" y="172"/>
                    <a:pt x="12" y="172"/>
                    <a:pt x="12" y="175"/>
                  </a:cubicBezTo>
                  <a:cubicBezTo>
                    <a:pt x="10" y="174"/>
                    <a:pt x="12" y="170"/>
                    <a:pt x="9" y="171"/>
                  </a:cubicBezTo>
                  <a:cubicBezTo>
                    <a:pt x="8" y="169"/>
                    <a:pt x="12" y="169"/>
                    <a:pt x="10" y="167"/>
                  </a:cubicBezTo>
                  <a:cubicBezTo>
                    <a:pt x="11" y="166"/>
                    <a:pt x="11" y="166"/>
                    <a:pt x="11" y="166"/>
                  </a:cubicBezTo>
                  <a:cubicBezTo>
                    <a:pt x="10" y="165"/>
                    <a:pt x="9" y="164"/>
                    <a:pt x="8" y="163"/>
                  </a:cubicBezTo>
                  <a:cubicBezTo>
                    <a:pt x="9" y="162"/>
                    <a:pt x="10" y="163"/>
                    <a:pt x="11" y="163"/>
                  </a:cubicBezTo>
                  <a:cubicBezTo>
                    <a:pt x="11" y="157"/>
                    <a:pt x="15" y="155"/>
                    <a:pt x="16" y="151"/>
                  </a:cubicBezTo>
                  <a:cubicBezTo>
                    <a:pt x="19" y="151"/>
                    <a:pt x="19" y="154"/>
                    <a:pt x="22" y="153"/>
                  </a:cubicBezTo>
                  <a:cubicBezTo>
                    <a:pt x="22" y="152"/>
                    <a:pt x="21" y="151"/>
                    <a:pt x="19" y="151"/>
                  </a:cubicBezTo>
                  <a:cubicBezTo>
                    <a:pt x="19" y="149"/>
                    <a:pt x="22" y="150"/>
                    <a:pt x="22" y="148"/>
                  </a:cubicBezTo>
                  <a:cubicBezTo>
                    <a:pt x="22" y="147"/>
                    <a:pt x="21" y="147"/>
                    <a:pt x="21" y="148"/>
                  </a:cubicBezTo>
                  <a:cubicBezTo>
                    <a:pt x="19" y="147"/>
                    <a:pt x="20" y="143"/>
                    <a:pt x="21" y="143"/>
                  </a:cubicBezTo>
                  <a:cubicBezTo>
                    <a:pt x="22" y="142"/>
                    <a:pt x="23" y="143"/>
                    <a:pt x="23" y="143"/>
                  </a:cubicBezTo>
                  <a:cubicBezTo>
                    <a:pt x="25" y="143"/>
                    <a:pt x="22" y="142"/>
                    <a:pt x="23" y="140"/>
                  </a:cubicBezTo>
                  <a:cubicBezTo>
                    <a:pt x="24" y="138"/>
                    <a:pt x="27" y="140"/>
                    <a:pt x="28" y="140"/>
                  </a:cubicBezTo>
                  <a:cubicBezTo>
                    <a:pt x="28" y="142"/>
                    <a:pt x="27" y="142"/>
                    <a:pt x="27" y="143"/>
                  </a:cubicBezTo>
                  <a:cubicBezTo>
                    <a:pt x="29" y="142"/>
                    <a:pt x="32" y="143"/>
                    <a:pt x="33" y="143"/>
                  </a:cubicBezTo>
                  <a:cubicBezTo>
                    <a:pt x="37" y="141"/>
                    <a:pt x="38" y="138"/>
                    <a:pt x="40" y="135"/>
                  </a:cubicBezTo>
                  <a:cubicBezTo>
                    <a:pt x="42" y="136"/>
                    <a:pt x="45" y="137"/>
                    <a:pt x="47" y="136"/>
                  </a:cubicBezTo>
                  <a:cubicBezTo>
                    <a:pt x="49" y="136"/>
                    <a:pt x="52" y="132"/>
                    <a:pt x="52" y="130"/>
                  </a:cubicBezTo>
                  <a:cubicBezTo>
                    <a:pt x="52" y="130"/>
                    <a:pt x="51" y="128"/>
                    <a:pt x="51" y="126"/>
                  </a:cubicBezTo>
                  <a:cubicBezTo>
                    <a:pt x="51" y="125"/>
                    <a:pt x="51" y="124"/>
                    <a:pt x="51" y="123"/>
                  </a:cubicBezTo>
                  <a:cubicBezTo>
                    <a:pt x="50" y="120"/>
                    <a:pt x="48" y="119"/>
                    <a:pt x="47" y="118"/>
                  </a:cubicBezTo>
                  <a:cubicBezTo>
                    <a:pt x="49" y="119"/>
                    <a:pt x="52" y="117"/>
                    <a:pt x="52" y="115"/>
                  </a:cubicBezTo>
                  <a:cubicBezTo>
                    <a:pt x="53" y="112"/>
                    <a:pt x="49" y="111"/>
                    <a:pt x="51" y="110"/>
                  </a:cubicBezTo>
                  <a:cubicBezTo>
                    <a:pt x="48" y="109"/>
                    <a:pt x="47" y="111"/>
                    <a:pt x="46" y="113"/>
                  </a:cubicBezTo>
                  <a:cubicBezTo>
                    <a:pt x="45" y="109"/>
                    <a:pt x="39" y="115"/>
                    <a:pt x="37" y="118"/>
                  </a:cubicBezTo>
                  <a:cubicBezTo>
                    <a:pt x="35" y="117"/>
                    <a:pt x="36" y="114"/>
                    <a:pt x="33" y="115"/>
                  </a:cubicBezTo>
                  <a:cubicBezTo>
                    <a:pt x="32" y="115"/>
                    <a:pt x="32" y="116"/>
                    <a:pt x="33" y="116"/>
                  </a:cubicBezTo>
                  <a:cubicBezTo>
                    <a:pt x="32" y="118"/>
                    <a:pt x="32" y="115"/>
                    <a:pt x="31" y="115"/>
                  </a:cubicBezTo>
                  <a:cubicBezTo>
                    <a:pt x="28" y="115"/>
                    <a:pt x="23" y="117"/>
                    <a:pt x="19" y="116"/>
                  </a:cubicBezTo>
                  <a:cubicBezTo>
                    <a:pt x="15" y="116"/>
                    <a:pt x="14" y="114"/>
                    <a:pt x="11" y="113"/>
                  </a:cubicBezTo>
                  <a:cubicBezTo>
                    <a:pt x="10" y="111"/>
                    <a:pt x="11" y="107"/>
                    <a:pt x="8" y="105"/>
                  </a:cubicBezTo>
                  <a:cubicBezTo>
                    <a:pt x="10" y="105"/>
                    <a:pt x="11" y="103"/>
                    <a:pt x="13" y="103"/>
                  </a:cubicBezTo>
                  <a:cubicBezTo>
                    <a:pt x="13" y="99"/>
                    <a:pt x="7" y="100"/>
                    <a:pt x="3" y="98"/>
                  </a:cubicBezTo>
                  <a:cubicBezTo>
                    <a:pt x="2" y="97"/>
                    <a:pt x="2" y="95"/>
                    <a:pt x="0" y="95"/>
                  </a:cubicBezTo>
                  <a:cubicBezTo>
                    <a:pt x="2" y="94"/>
                    <a:pt x="5" y="94"/>
                    <a:pt x="5" y="91"/>
                  </a:cubicBezTo>
                  <a:cubicBezTo>
                    <a:pt x="9" y="93"/>
                    <a:pt x="9" y="88"/>
                    <a:pt x="13" y="87"/>
                  </a:cubicBezTo>
                  <a:cubicBezTo>
                    <a:pt x="15" y="87"/>
                    <a:pt x="15" y="89"/>
                    <a:pt x="18" y="88"/>
                  </a:cubicBezTo>
                  <a:cubicBezTo>
                    <a:pt x="19" y="88"/>
                    <a:pt x="17" y="86"/>
                    <a:pt x="18" y="85"/>
                  </a:cubicBezTo>
                  <a:cubicBezTo>
                    <a:pt x="19" y="84"/>
                    <a:pt x="20" y="83"/>
                    <a:pt x="23" y="83"/>
                  </a:cubicBezTo>
                  <a:cubicBezTo>
                    <a:pt x="24" y="82"/>
                    <a:pt x="28" y="80"/>
                    <a:pt x="31" y="82"/>
                  </a:cubicBezTo>
                  <a:cubicBezTo>
                    <a:pt x="30" y="84"/>
                    <a:pt x="30" y="87"/>
                    <a:pt x="28" y="87"/>
                  </a:cubicBezTo>
                  <a:cubicBezTo>
                    <a:pt x="29" y="88"/>
                    <a:pt x="30" y="89"/>
                    <a:pt x="31" y="90"/>
                  </a:cubicBezTo>
                  <a:cubicBezTo>
                    <a:pt x="33" y="91"/>
                    <a:pt x="36" y="89"/>
                    <a:pt x="38" y="90"/>
                  </a:cubicBezTo>
                  <a:cubicBezTo>
                    <a:pt x="38" y="90"/>
                    <a:pt x="38" y="92"/>
                    <a:pt x="38" y="92"/>
                  </a:cubicBezTo>
                  <a:cubicBezTo>
                    <a:pt x="39" y="92"/>
                    <a:pt x="43" y="89"/>
                    <a:pt x="44" y="92"/>
                  </a:cubicBezTo>
                  <a:cubicBezTo>
                    <a:pt x="46" y="92"/>
                    <a:pt x="45" y="89"/>
                    <a:pt x="47" y="87"/>
                  </a:cubicBezTo>
                  <a:cubicBezTo>
                    <a:pt x="50" y="86"/>
                    <a:pt x="48" y="90"/>
                    <a:pt x="49" y="90"/>
                  </a:cubicBezTo>
                  <a:cubicBezTo>
                    <a:pt x="50" y="89"/>
                    <a:pt x="51" y="87"/>
                    <a:pt x="50" y="86"/>
                  </a:cubicBezTo>
                  <a:cubicBezTo>
                    <a:pt x="51" y="85"/>
                    <a:pt x="51" y="85"/>
                    <a:pt x="51" y="85"/>
                  </a:cubicBezTo>
                  <a:cubicBezTo>
                    <a:pt x="53" y="85"/>
                    <a:pt x="55" y="86"/>
                    <a:pt x="56" y="85"/>
                  </a:cubicBezTo>
                  <a:cubicBezTo>
                    <a:pt x="57" y="82"/>
                    <a:pt x="55" y="82"/>
                    <a:pt x="55" y="80"/>
                  </a:cubicBezTo>
                  <a:cubicBezTo>
                    <a:pt x="53" y="80"/>
                    <a:pt x="52" y="80"/>
                    <a:pt x="51" y="80"/>
                  </a:cubicBezTo>
                  <a:cubicBezTo>
                    <a:pt x="48" y="79"/>
                    <a:pt x="49" y="82"/>
                    <a:pt x="46" y="82"/>
                  </a:cubicBezTo>
                  <a:cubicBezTo>
                    <a:pt x="47" y="80"/>
                    <a:pt x="45" y="80"/>
                    <a:pt x="45" y="79"/>
                  </a:cubicBezTo>
                  <a:cubicBezTo>
                    <a:pt x="44" y="76"/>
                    <a:pt x="47" y="76"/>
                    <a:pt x="46" y="74"/>
                  </a:cubicBezTo>
                  <a:cubicBezTo>
                    <a:pt x="44" y="73"/>
                    <a:pt x="41" y="74"/>
                    <a:pt x="41" y="70"/>
                  </a:cubicBezTo>
                  <a:cubicBezTo>
                    <a:pt x="40" y="73"/>
                    <a:pt x="36" y="73"/>
                    <a:pt x="33" y="72"/>
                  </a:cubicBezTo>
                  <a:cubicBezTo>
                    <a:pt x="32" y="60"/>
                    <a:pt x="23" y="56"/>
                    <a:pt x="16" y="50"/>
                  </a:cubicBezTo>
                  <a:cubicBezTo>
                    <a:pt x="18" y="47"/>
                    <a:pt x="18" y="44"/>
                    <a:pt x="19" y="41"/>
                  </a:cubicBezTo>
                  <a:cubicBezTo>
                    <a:pt x="30" y="42"/>
                    <a:pt x="33" y="41"/>
                    <a:pt x="37" y="34"/>
                  </a:cubicBezTo>
                  <a:cubicBezTo>
                    <a:pt x="37" y="34"/>
                    <a:pt x="38" y="33"/>
                    <a:pt x="39" y="32"/>
                  </a:cubicBezTo>
                  <a:cubicBezTo>
                    <a:pt x="39" y="31"/>
                    <a:pt x="39" y="29"/>
                    <a:pt x="39" y="27"/>
                  </a:cubicBezTo>
                  <a:cubicBezTo>
                    <a:pt x="41" y="24"/>
                    <a:pt x="44" y="23"/>
                    <a:pt x="44" y="19"/>
                  </a:cubicBezTo>
                  <a:cubicBezTo>
                    <a:pt x="50" y="19"/>
                    <a:pt x="53" y="17"/>
                    <a:pt x="56" y="14"/>
                  </a:cubicBezTo>
                  <a:cubicBezTo>
                    <a:pt x="57" y="14"/>
                    <a:pt x="56" y="17"/>
                    <a:pt x="56" y="17"/>
                  </a:cubicBezTo>
                  <a:cubicBezTo>
                    <a:pt x="57" y="17"/>
                    <a:pt x="57" y="18"/>
                    <a:pt x="58" y="18"/>
                  </a:cubicBezTo>
                  <a:cubicBezTo>
                    <a:pt x="58" y="16"/>
                    <a:pt x="60" y="15"/>
                    <a:pt x="61" y="14"/>
                  </a:cubicBezTo>
                  <a:cubicBezTo>
                    <a:pt x="60" y="12"/>
                    <a:pt x="59" y="14"/>
                    <a:pt x="58" y="12"/>
                  </a:cubicBezTo>
                  <a:cubicBezTo>
                    <a:pt x="58" y="10"/>
                    <a:pt x="60" y="10"/>
                    <a:pt x="60" y="9"/>
                  </a:cubicBezTo>
                  <a:cubicBezTo>
                    <a:pt x="61" y="9"/>
                    <a:pt x="61" y="10"/>
                    <a:pt x="61" y="11"/>
                  </a:cubicBezTo>
                  <a:cubicBezTo>
                    <a:pt x="63" y="9"/>
                    <a:pt x="66" y="10"/>
                    <a:pt x="69" y="9"/>
                  </a:cubicBezTo>
                  <a:cubicBezTo>
                    <a:pt x="72" y="7"/>
                    <a:pt x="74" y="4"/>
                    <a:pt x="76" y="0"/>
                  </a:cubicBezTo>
                  <a:cubicBezTo>
                    <a:pt x="79" y="0"/>
                    <a:pt x="78" y="3"/>
                    <a:pt x="81" y="2"/>
                  </a:cubicBezTo>
                  <a:cubicBezTo>
                    <a:pt x="82" y="5"/>
                    <a:pt x="80" y="5"/>
                    <a:pt x="79" y="6"/>
                  </a:cubicBezTo>
                  <a:cubicBezTo>
                    <a:pt x="79" y="7"/>
                    <a:pt x="80" y="8"/>
                    <a:pt x="81" y="8"/>
                  </a:cubicBezTo>
                  <a:cubicBezTo>
                    <a:pt x="83" y="8"/>
                    <a:pt x="84" y="6"/>
                    <a:pt x="84" y="4"/>
                  </a:cubicBezTo>
                  <a:cubicBezTo>
                    <a:pt x="85" y="4"/>
                    <a:pt x="87" y="7"/>
                    <a:pt x="86" y="4"/>
                  </a:cubicBezTo>
                  <a:cubicBezTo>
                    <a:pt x="88" y="5"/>
                    <a:pt x="87" y="8"/>
                    <a:pt x="89" y="8"/>
                  </a:cubicBezTo>
                  <a:cubicBezTo>
                    <a:pt x="92" y="8"/>
                    <a:pt x="92" y="7"/>
                    <a:pt x="94" y="6"/>
                  </a:cubicBezTo>
                  <a:cubicBezTo>
                    <a:pt x="96" y="5"/>
                    <a:pt x="99" y="7"/>
                    <a:pt x="100" y="6"/>
                  </a:cubicBezTo>
                  <a:cubicBezTo>
                    <a:pt x="101" y="7"/>
                    <a:pt x="100" y="9"/>
                    <a:pt x="100" y="10"/>
                  </a:cubicBezTo>
                  <a:cubicBezTo>
                    <a:pt x="103" y="11"/>
                    <a:pt x="109" y="15"/>
                    <a:pt x="112" y="11"/>
                  </a:cubicBezTo>
                  <a:cubicBezTo>
                    <a:pt x="113" y="10"/>
                    <a:pt x="113" y="12"/>
                    <a:pt x="114" y="12"/>
                  </a:cubicBezTo>
                  <a:cubicBezTo>
                    <a:pt x="115" y="11"/>
                    <a:pt x="116" y="10"/>
                    <a:pt x="117" y="9"/>
                  </a:cubicBezTo>
                  <a:cubicBezTo>
                    <a:pt x="118" y="9"/>
                    <a:pt x="119" y="10"/>
                    <a:pt x="119" y="10"/>
                  </a:cubicBezTo>
                  <a:cubicBezTo>
                    <a:pt x="120" y="10"/>
                    <a:pt x="124" y="9"/>
                    <a:pt x="124" y="12"/>
                  </a:cubicBezTo>
                  <a:cubicBezTo>
                    <a:pt x="127" y="10"/>
                    <a:pt x="130" y="13"/>
                    <a:pt x="133" y="13"/>
                  </a:cubicBezTo>
                  <a:cubicBezTo>
                    <a:pt x="135" y="13"/>
                    <a:pt x="137" y="11"/>
                    <a:pt x="140" y="12"/>
                  </a:cubicBezTo>
                  <a:cubicBezTo>
                    <a:pt x="142" y="12"/>
                    <a:pt x="144" y="14"/>
                    <a:pt x="145" y="14"/>
                  </a:cubicBezTo>
                  <a:cubicBezTo>
                    <a:pt x="147" y="14"/>
                    <a:pt x="151" y="12"/>
                    <a:pt x="152" y="12"/>
                  </a:cubicBezTo>
                  <a:cubicBezTo>
                    <a:pt x="152" y="11"/>
                    <a:pt x="152" y="11"/>
                    <a:pt x="152" y="9"/>
                  </a:cubicBezTo>
                  <a:cubicBezTo>
                    <a:pt x="154" y="9"/>
                    <a:pt x="155" y="10"/>
                    <a:pt x="156" y="10"/>
                  </a:cubicBezTo>
                  <a:cubicBezTo>
                    <a:pt x="158" y="10"/>
                    <a:pt x="157" y="8"/>
                    <a:pt x="159" y="9"/>
                  </a:cubicBezTo>
                  <a:cubicBezTo>
                    <a:pt x="160" y="9"/>
                    <a:pt x="161" y="10"/>
                    <a:pt x="162" y="11"/>
                  </a:cubicBezTo>
                  <a:cubicBezTo>
                    <a:pt x="162" y="11"/>
                    <a:pt x="163" y="11"/>
                    <a:pt x="164" y="11"/>
                  </a:cubicBezTo>
                  <a:cubicBezTo>
                    <a:pt x="164" y="11"/>
                    <a:pt x="164" y="12"/>
                    <a:pt x="165" y="12"/>
                  </a:cubicBezTo>
                  <a:cubicBezTo>
                    <a:pt x="165" y="12"/>
                    <a:pt x="166" y="11"/>
                    <a:pt x="167" y="12"/>
                  </a:cubicBezTo>
                  <a:cubicBezTo>
                    <a:pt x="167" y="12"/>
                    <a:pt x="168" y="14"/>
                    <a:pt x="171" y="13"/>
                  </a:cubicBezTo>
                  <a:cubicBezTo>
                    <a:pt x="175" y="24"/>
                    <a:pt x="178" y="38"/>
                    <a:pt x="182" y="50"/>
                  </a:cubicBezTo>
                  <a:cubicBezTo>
                    <a:pt x="183" y="53"/>
                    <a:pt x="184" y="58"/>
                    <a:pt x="185" y="62"/>
                  </a:cubicBezTo>
                  <a:cubicBezTo>
                    <a:pt x="187" y="67"/>
                    <a:pt x="189" y="76"/>
                    <a:pt x="191" y="82"/>
                  </a:cubicBezTo>
                  <a:cubicBezTo>
                    <a:pt x="197" y="101"/>
                    <a:pt x="203" y="123"/>
                    <a:pt x="209" y="143"/>
                  </a:cubicBezTo>
                  <a:cubicBezTo>
                    <a:pt x="210" y="146"/>
                    <a:pt x="212" y="150"/>
                    <a:pt x="213" y="155"/>
                  </a:cubicBezTo>
                  <a:cubicBezTo>
                    <a:pt x="213" y="156"/>
                    <a:pt x="214" y="158"/>
                    <a:pt x="215" y="160"/>
                  </a:cubicBezTo>
                  <a:cubicBezTo>
                    <a:pt x="216" y="163"/>
                    <a:pt x="215" y="166"/>
                    <a:pt x="218" y="168"/>
                  </a:cubicBezTo>
                  <a:cubicBezTo>
                    <a:pt x="222" y="169"/>
                    <a:pt x="222" y="166"/>
                    <a:pt x="225" y="168"/>
                  </a:cubicBezTo>
                  <a:cubicBezTo>
                    <a:pt x="228" y="166"/>
                    <a:pt x="231" y="162"/>
                    <a:pt x="233" y="163"/>
                  </a:cubicBezTo>
                  <a:cubicBezTo>
                    <a:pt x="234" y="164"/>
                    <a:pt x="233" y="166"/>
                    <a:pt x="233" y="167"/>
                  </a:cubicBezTo>
                  <a:lnTo>
                    <a:pt x="23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6" name="Freeform 750">
              <a:extLst>
                <a:ext uri="{FF2B5EF4-FFF2-40B4-BE49-F238E27FC236}">
                  <a16:creationId xmlns:a16="http://schemas.microsoft.com/office/drawing/2014/main" id="{0880067E-7F15-F663-7B4D-9AE4447D06BD}"/>
                </a:ext>
              </a:extLst>
            </p:cNvPr>
            <p:cNvSpPr>
              <a:spLocks/>
            </p:cNvSpPr>
            <p:nvPr/>
          </p:nvSpPr>
          <p:spPr bwMode="auto">
            <a:xfrm>
              <a:off x="4654550" y="1376363"/>
              <a:ext cx="12700" cy="7937"/>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7" name="Freeform 751">
              <a:extLst>
                <a:ext uri="{FF2B5EF4-FFF2-40B4-BE49-F238E27FC236}">
                  <a16:creationId xmlns:a16="http://schemas.microsoft.com/office/drawing/2014/main" id="{B1E481C7-1CA2-A1D4-ACFC-A6138BAA4F76}"/>
                </a:ext>
              </a:extLst>
            </p:cNvPr>
            <p:cNvSpPr>
              <a:spLocks/>
            </p:cNvSpPr>
            <p:nvPr/>
          </p:nvSpPr>
          <p:spPr bwMode="auto">
            <a:xfrm>
              <a:off x="4667250" y="1384300"/>
              <a:ext cx="6350" cy="1588"/>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8" name="Line 752">
              <a:extLst>
                <a:ext uri="{FF2B5EF4-FFF2-40B4-BE49-F238E27FC236}">
                  <a16:creationId xmlns:a16="http://schemas.microsoft.com/office/drawing/2014/main" id="{AD15F6BB-A581-2118-2064-D50E4AE5008A}"/>
                </a:ext>
              </a:extLst>
            </p:cNvPr>
            <p:cNvSpPr>
              <a:spLocks noChangeShapeType="1"/>
            </p:cNvSpPr>
            <p:nvPr/>
          </p:nvSpPr>
          <p:spPr bwMode="auto">
            <a:xfrm>
              <a:off x="4667250" y="13843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29" name="Line 753">
              <a:extLst>
                <a:ext uri="{FF2B5EF4-FFF2-40B4-BE49-F238E27FC236}">
                  <a16:creationId xmlns:a16="http://schemas.microsoft.com/office/drawing/2014/main" id="{72B91EBC-4FC8-2CA4-33DB-D0A92484FB1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0" name="Line 754">
              <a:extLst>
                <a:ext uri="{FF2B5EF4-FFF2-40B4-BE49-F238E27FC236}">
                  <a16:creationId xmlns:a16="http://schemas.microsoft.com/office/drawing/2014/main" id="{07CDC32E-FA16-98C2-176C-BE13EED61C5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1" name="Freeform 755">
              <a:extLst>
                <a:ext uri="{FF2B5EF4-FFF2-40B4-BE49-F238E27FC236}">
                  <a16:creationId xmlns:a16="http://schemas.microsoft.com/office/drawing/2014/main" id="{E6CA55F2-7CEA-F2E3-27D5-EBB9C0E7E10B}"/>
                </a:ext>
              </a:extLst>
            </p:cNvPr>
            <p:cNvSpPr>
              <a:spLocks/>
            </p:cNvSpPr>
            <p:nvPr/>
          </p:nvSpPr>
          <p:spPr bwMode="auto">
            <a:xfrm>
              <a:off x="4619625" y="1384300"/>
              <a:ext cx="263525" cy="128588"/>
            </a:xfrm>
            <a:custGeom>
              <a:avLst/>
              <a:gdLst>
                <a:gd name="T0" fmla="*/ 2147483647 w 39"/>
                <a:gd name="T1" fmla="*/ 2147483647 h 19"/>
                <a:gd name="T2" fmla="*/ 2147483647 w 39"/>
                <a:gd name="T3" fmla="*/ 2147483647 h 19"/>
                <a:gd name="T4" fmla="*/ 2147483647 w 39"/>
                <a:gd name="T5" fmla="*/ 2147483647 h 19"/>
                <a:gd name="T6" fmla="*/ 2147483647 w 39"/>
                <a:gd name="T7" fmla="*/ 0 h 19"/>
                <a:gd name="T8" fmla="*/ 2147483647 w 39"/>
                <a:gd name="T9" fmla="*/ 0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2147483647 h 19"/>
                <a:gd name="T26" fmla="*/ 2147483647 w 39"/>
                <a:gd name="T27" fmla="*/ 2147483647 h 19"/>
                <a:gd name="T28" fmla="*/ 2147483647 w 39"/>
                <a:gd name="T29" fmla="*/ 2147483647 h 19"/>
                <a:gd name="T30" fmla="*/ 2147483647 w 39"/>
                <a:gd name="T31" fmla="*/ 2147483647 h 19"/>
                <a:gd name="T32" fmla="*/ 2147483647 w 39"/>
                <a:gd name="T33" fmla="*/ 2147483647 h 19"/>
                <a:gd name="T34" fmla="*/ 2147483647 w 39"/>
                <a:gd name="T35" fmla="*/ 2147483647 h 19"/>
                <a:gd name="T36" fmla="*/ 2147483647 w 39"/>
                <a:gd name="T37" fmla="*/ 2147483647 h 19"/>
                <a:gd name="T38" fmla="*/ 2147483647 w 39"/>
                <a:gd name="T39" fmla="*/ 2147483647 h 19"/>
                <a:gd name="T40" fmla="*/ 2147483647 w 39"/>
                <a:gd name="T41" fmla="*/ 2147483647 h 19"/>
                <a:gd name="T42" fmla="*/ 2147483647 w 39"/>
                <a:gd name="T43" fmla="*/ 2147483647 h 19"/>
                <a:gd name="T44" fmla="*/ 2147483647 w 3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19"/>
                <a:gd name="T71" fmla="*/ 39 w 3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19">
                  <a:moveTo>
                    <a:pt x="26" y="9"/>
                  </a:moveTo>
                  <a:cubicBezTo>
                    <a:pt x="24" y="9"/>
                    <a:pt x="26" y="12"/>
                    <a:pt x="24" y="12"/>
                  </a:cubicBezTo>
                  <a:cubicBezTo>
                    <a:pt x="23" y="10"/>
                    <a:pt x="21" y="9"/>
                    <a:pt x="21" y="6"/>
                  </a:cubicBezTo>
                  <a:cubicBezTo>
                    <a:pt x="15" y="5"/>
                    <a:pt x="12" y="2"/>
                    <a:pt x="8" y="0"/>
                  </a:cubicBezTo>
                  <a:cubicBezTo>
                    <a:pt x="7" y="0"/>
                    <a:pt x="7" y="0"/>
                    <a:pt x="7" y="0"/>
                  </a:cubicBezTo>
                  <a:cubicBezTo>
                    <a:pt x="8" y="3"/>
                    <a:pt x="4" y="0"/>
                    <a:pt x="4" y="2"/>
                  </a:cubicBezTo>
                  <a:cubicBezTo>
                    <a:pt x="5" y="1"/>
                    <a:pt x="5" y="5"/>
                    <a:pt x="4" y="5"/>
                  </a:cubicBezTo>
                  <a:cubicBezTo>
                    <a:pt x="4" y="4"/>
                    <a:pt x="4" y="3"/>
                    <a:pt x="3" y="3"/>
                  </a:cubicBezTo>
                  <a:cubicBezTo>
                    <a:pt x="3" y="2"/>
                    <a:pt x="3" y="2"/>
                    <a:pt x="3" y="2"/>
                  </a:cubicBezTo>
                  <a:cubicBezTo>
                    <a:pt x="2" y="2"/>
                    <a:pt x="2" y="3"/>
                    <a:pt x="2" y="3"/>
                  </a:cubicBezTo>
                  <a:cubicBezTo>
                    <a:pt x="2" y="3"/>
                    <a:pt x="3" y="4"/>
                    <a:pt x="3" y="4"/>
                  </a:cubicBezTo>
                  <a:cubicBezTo>
                    <a:pt x="3" y="4"/>
                    <a:pt x="2" y="4"/>
                    <a:pt x="2" y="4"/>
                  </a:cubicBezTo>
                  <a:cubicBezTo>
                    <a:pt x="0" y="5"/>
                    <a:pt x="2" y="7"/>
                    <a:pt x="2" y="8"/>
                  </a:cubicBezTo>
                  <a:cubicBezTo>
                    <a:pt x="7" y="8"/>
                    <a:pt x="11" y="11"/>
                    <a:pt x="15" y="9"/>
                  </a:cubicBezTo>
                  <a:cubicBezTo>
                    <a:pt x="16" y="12"/>
                    <a:pt x="21" y="11"/>
                    <a:pt x="21" y="15"/>
                  </a:cubicBezTo>
                  <a:cubicBezTo>
                    <a:pt x="23" y="15"/>
                    <a:pt x="24" y="16"/>
                    <a:pt x="26" y="15"/>
                  </a:cubicBezTo>
                  <a:cubicBezTo>
                    <a:pt x="26" y="15"/>
                    <a:pt x="26" y="17"/>
                    <a:pt x="26" y="17"/>
                  </a:cubicBezTo>
                  <a:cubicBezTo>
                    <a:pt x="28" y="18"/>
                    <a:pt x="33" y="17"/>
                    <a:pt x="35" y="19"/>
                  </a:cubicBezTo>
                  <a:cubicBezTo>
                    <a:pt x="34" y="15"/>
                    <a:pt x="34" y="16"/>
                    <a:pt x="38" y="16"/>
                  </a:cubicBezTo>
                  <a:cubicBezTo>
                    <a:pt x="39" y="14"/>
                    <a:pt x="36" y="15"/>
                    <a:pt x="37" y="13"/>
                  </a:cubicBezTo>
                  <a:cubicBezTo>
                    <a:pt x="34" y="14"/>
                    <a:pt x="33" y="13"/>
                    <a:pt x="32" y="11"/>
                  </a:cubicBezTo>
                  <a:cubicBezTo>
                    <a:pt x="29" y="10"/>
                    <a:pt x="28" y="12"/>
                    <a:pt x="27" y="11"/>
                  </a:cubicBezTo>
                  <a:cubicBezTo>
                    <a:pt x="27" y="10"/>
                    <a:pt x="27" y="10"/>
                    <a:pt x="2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2" name="Freeform 756">
              <a:extLst>
                <a:ext uri="{FF2B5EF4-FFF2-40B4-BE49-F238E27FC236}">
                  <a16:creationId xmlns:a16="http://schemas.microsoft.com/office/drawing/2014/main" id="{967545E0-913D-2766-2640-631D835AF2D2}"/>
                </a:ext>
              </a:extLst>
            </p:cNvPr>
            <p:cNvSpPr>
              <a:spLocks/>
            </p:cNvSpPr>
            <p:nvPr/>
          </p:nvSpPr>
          <p:spPr bwMode="auto">
            <a:xfrm>
              <a:off x="4795838" y="1444625"/>
              <a:ext cx="1587"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3" name="Line 757">
              <a:extLst>
                <a:ext uri="{FF2B5EF4-FFF2-40B4-BE49-F238E27FC236}">
                  <a16:creationId xmlns:a16="http://schemas.microsoft.com/office/drawing/2014/main" id="{A7DC3D41-E8DA-C7C2-7D28-4ECFE0B279FA}"/>
                </a:ext>
              </a:extLst>
            </p:cNvPr>
            <p:cNvSpPr>
              <a:spLocks noChangeShapeType="1"/>
            </p:cNvSpPr>
            <p:nvPr/>
          </p:nvSpPr>
          <p:spPr bwMode="auto">
            <a:xfrm>
              <a:off x="4795838" y="14446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4" name="Freeform 758">
              <a:extLst>
                <a:ext uri="{FF2B5EF4-FFF2-40B4-BE49-F238E27FC236}">
                  <a16:creationId xmlns:a16="http://schemas.microsoft.com/office/drawing/2014/main" id="{65BA9406-DCE7-458F-FC7F-B1E7BD005659}"/>
                </a:ext>
              </a:extLst>
            </p:cNvPr>
            <p:cNvSpPr>
              <a:spLocks/>
            </p:cNvSpPr>
            <p:nvPr/>
          </p:nvSpPr>
          <p:spPr bwMode="auto">
            <a:xfrm>
              <a:off x="4795838" y="1431925"/>
              <a:ext cx="12700" cy="19050"/>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3"/>
                  </a:moveTo>
                  <a:cubicBezTo>
                    <a:pt x="1" y="2"/>
                    <a:pt x="1"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5" name="Line 759">
              <a:extLst>
                <a:ext uri="{FF2B5EF4-FFF2-40B4-BE49-F238E27FC236}">
                  <a16:creationId xmlns:a16="http://schemas.microsoft.com/office/drawing/2014/main" id="{627294C8-7CA7-83EE-DF08-6F8458B428A2}"/>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6" name="Line 760">
              <a:extLst>
                <a:ext uri="{FF2B5EF4-FFF2-40B4-BE49-F238E27FC236}">
                  <a16:creationId xmlns:a16="http://schemas.microsoft.com/office/drawing/2014/main" id="{70BD6021-8562-F873-2E28-8512C1736A67}"/>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7" name="Freeform 761">
              <a:extLst>
                <a:ext uri="{FF2B5EF4-FFF2-40B4-BE49-F238E27FC236}">
                  <a16:creationId xmlns:a16="http://schemas.microsoft.com/office/drawing/2014/main" id="{D357D46E-9B02-F3EC-621D-A2C99DABCE31}"/>
                </a:ext>
              </a:extLst>
            </p:cNvPr>
            <p:cNvSpPr>
              <a:spLocks/>
            </p:cNvSpPr>
            <p:nvPr/>
          </p:nvSpPr>
          <p:spPr bwMode="auto">
            <a:xfrm>
              <a:off x="4883150" y="1349375"/>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8" name="Line 762">
              <a:extLst>
                <a:ext uri="{FF2B5EF4-FFF2-40B4-BE49-F238E27FC236}">
                  <a16:creationId xmlns:a16="http://schemas.microsoft.com/office/drawing/2014/main" id="{5FC833D5-71C7-0AB9-6BF0-77189FB547FD}"/>
                </a:ext>
              </a:extLst>
            </p:cNvPr>
            <p:cNvSpPr>
              <a:spLocks noChangeShapeType="1"/>
            </p:cNvSpPr>
            <p:nvPr/>
          </p:nvSpPr>
          <p:spPr bwMode="auto">
            <a:xfrm flipH="1">
              <a:off x="4883150" y="1349375"/>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39" name="Freeform 763">
              <a:extLst>
                <a:ext uri="{FF2B5EF4-FFF2-40B4-BE49-F238E27FC236}">
                  <a16:creationId xmlns:a16="http://schemas.microsoft.com/office/drawing/2014/main" id="{ACC62CC2-46E2-0514-7A71-9362408F7D36}"/>
                </a:ext>
              </a:extLst>
            </p:cNvPr>
            <p:cNvSpPr>
              <a:spLocks/>
            </p:cNvSpPr>
            <p:nvPr/>
          </p:nvSpPr>
          <p:spPr bwMode="auto">
            <a:xfrm>
              <a:off x="4891088" y="1357313"/>
              <a:ext cx="6350" cy="6350"/>
            </a:xfrm>
            <a:custGeom>
              <a:avLst/>
              <a:gdLst>
                <a:gd name="T0" fmla="*/ 0 w 4"/>
                <a:gd name="T1" fmla="*/ 2147483647 h 4"/>
                <a:gd name="T2" fmla="*/ 2147483647 w 4"/>
                <a:gd name="T3" fmla="*/ 0 h 4"/>
                <a:gd name="T4" fmla="*/ 0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0" name="Line 764">
              <a:extLst>
                <a:ext uri="{FF2B5EF4-FFF2-40B4-BE49-F238E27FC236}">
                  <a16:creationId xmlns:a16="http://schemas.microsoft.com/office/drawing/2014/main" id="{6A8642CF-AA03-FD7C-4C8F-FAC43CCF2CEA}"/>
                </a:ext>
              </a:extLst>
            </p:cNvPr>
            <p:cNvSpPr>
              <a:spLocks noChangeShapeType="1"/>
            </p:cNvSpPr>
            <p:nvPr/>
          </p:nvSpPr>
          <p:spPr bwMode="auto">
            <a:xfrm flipV="1">
              <a:off x="4891088" y="1357313"/>
              <a:ext cx="6350"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1" name="Freeform 765">
              <a:extLst>
                <a:ext uri="{FF2B5EF4-FFF2-40B4-BE49-F238E27FC236}">
                  <a16:creationId xmlns:a16="http://schemas.microsoft.com/office/drawing/2014/main" id="{2D1998AF-4DF4-C131-F0F1-B79268ED8306}"/>
                </a:ext>
              </a:extLst>
            </p:cNvPr>
            <p:cNvSpPr>
              <a:spLocks/>
            </p:cNvSpPr>
            <p:nvPr/>
          </p:nvSpPr>
          <p:spPr bwMode="auto">
            <a:xfrm>
              <a:off x="5000625" y="1417638"/>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2" name="Line 766">
              <a:extLst>
                <a:ext uri="{FF2B5EF4-FFF2-40B4-BE49-F238E27FC236}">
                  <a16:creationId xmlns:a16="http://schemas.microsoft.com/office/drawing/2014/main" id="{2962A510-DF38-F600-E566-45D340479279}"/>
                </a:ext>
              </a:extLst>
            </p:cNvPr>
            <p:cNvSpPr>
              <a:spLocks noChangeShapeType="1"/>
            </p:cNvSpPr>
            <p:nvPr/>
          </p:nvSpPr>
          <p:spPr bwMode="auto">
            <a:xfrm flipH="1">
              <a:off x="5000625" y="1417638"/>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3" name="Line 767">
              <a:extLst>
                <a:ext uri="{FF2B5EF4-FFF2-40B4-BE49-F238E27FC236}">
                  <a16:creationId xmlns:a16="http://schemas.microsoft.com/office/drawing/2014/main" id="{081EF1BF-D05E-2C86-7F60-DF2233E653D4}"/>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4" name="Line 768">
              <a:extLst>
                <a:ext uri="{FF2B5EF4-FFF2-40B4-BE49-F238E27FC236}">
                  <a16:creationId xmlns:a16="http://schemas.microsoft.com/office/drawing/2014/main" id="{41F123E8-D67B-9454-402F-448914B3B37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5" name="Freeform 769">
              <a:extLst>
                <a:ext uri="{FF2B5EF4-FFF2-40B4-BE49-F238E27FC236}">
                  <a16:creationId xmlns:a16="http://schemas.microsoft.com/office/drawing/2014/main" id="{9B11E9F6-F040-9E16-1851-416DF52538DA}"/>
                </a:ext>
              </a:extLst>
            </p:cNvPr>
            <p:cNvSpPr>
              <a:spLocks/>
            </p:cNvSpPr>
            <p:nvPr/>
          </p:nvSpPr>
          <p:spPr bwMode="auto">
            <a:xfrm>
              <a:off x="5359400" y="1716088"/>
              <a:ext cx="1588" cy="793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6" name="Line 770">
              <a:extLst>
                <a:ext uri="{FF2B5EF4-FFF2-40B4-BE49-F238E27FC236}">
                  <a16:creationId xmlns:a16="http://schemas.microsoft.com/office/drawing/2014/main" id="{BB102E91-10CE-01CB-702A-FD8A188ABE87}"/>
                </a:ext>
              </a:extLst>
            </p:cNvPr>
            <p:cNvSpPr>
              <a:spLocks noChangeShapeType="1"/>
            </p:cNvSpPr>
            <p:nvPr/>
          </p:nvSpPr>
          <p:spPr bwMode="auto">
            <a:xfrm flipV="1">
              <a:off x="5359400" y="1716088"/>
              <a:ext cx="1588" cy="793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7" name="Line 771">
              <a:extLst>
                <a:ext uri="{FF2B5EF4-FFF2-40B4-BE49-F238E27FC236}">
                  <a16:creationId xmlns:a16="http://schemas.microsoft.com/office/drawing/2014/main" id="{BC93410C-FD91-CBF0-6CFB-83C9DF21F70B}"/>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8" name="Line 772">
              <a:extLst>
                <a:ext uri="{FF2B5EF4-FFF2-40B4-BE49-F238E27FC236}">
                  <a16:creationId xmlns:a16="http://schemas.microsoft.com/office/drawing/2014/main" id="{E8F0A531-F492-D397-991B-EDDB33603CB7}"/>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49" name="Line 773">
              <a:extLst>
                <a:ext uri="{FF2B5EF4-FFF2-40B4-BE49-F238E27FC236}">
                  <a16:creationId xmlns:a16="http://schemas.microsoft.com/office/drawing/2014/main" id="{BBA39DD5-38EE-0365-216D-B95CA63E7FBC}"/>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0" name="Line 774">
              <a:extLst>
                <a:ext uri="{FF2B5EF4-FFF2-40B4-BE49-F238E27FC236}">
                  <a16:creationId xmlns:a16="http://schemas.microsoft.com/office/drawing/2014/main" id="{A55A2FE0-DC01-5A7B-3618-1EEB06DDC814}"/>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1" name="Freeform 775">
              <a:extLst>
                <a:ext uri="{FF2B5EF4-FFF2-40B4-BE49-F238E27FC236}">
                  <a16:creationId xmlns:a16="http://schemas.microsoft.com/office/drawing/2014/main" id="{5B5953DC-4428-0E73-8688-AE6008065097}"/>
                </a:ext>
              </a:extLst>
            </p:cNvPr>
            <p:cNvSpPr>
              <a:spLocks/>
            </p:cNvSpPr>
            <p:nvPr/>
          </p:nvSpPr>
          <p:spPr bwMode="auto">
            <a:xfrm>
              <a:off x="5224463" y="1647825"/>
              <a:ext cx="33337" cy="42863"/>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0"/>
                  </a:moveTo>
                  <a:cubicBezTo>
                    <a:pt x="2" y="2"/>
                    <a:pt x="5" y="3"/>
                    <a:pt x="2" y="6"/>
                  </a:cubicBezTo>
                  <a:cubicBezTo>
                    <a:pt x="2" y="6"/>
                    <a:pt x="0" y="5"/>
                    <a:pt x="1" y="3"/>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2" name="Line 776">
              <a:extLst>
                <a:ext uri="{FF2B5EF4-FFF2-40B4-BE49-F238E27FC236}">
                  <a16:creationId xmlns:a16="http://schemas.microsoft.com/office/drawing/2014/main" id="{98962523-EEF5-D2C4-9068-0D5BB2A31BC7}"/>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3" name="Line 777">
              <a:extLst>
                <a:ext uri="{FF2B5EF4-FFF2-40B4-BE49-F238E27FC236}">
                  <a16:creationId xmlns:a16="http://schemas.microsoft.com/office/drawing/2014/main" id="{061E74A9-A0E2-E3AC-17AF-EDD0E238D552}"/>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4" name="Line 778">
              <a:extLst>
                <a:ext uri="{FF2B5EF4-FFF2-40B4-BE49-F238E27FC236}">
                  <a16:creationId xmlns:a16="http://schemas.microsoft.com/office/drawing/2014/main" id="{BA03DA00-D43E-33BA-DEF0-013B7B4A2AC1}"/>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5" name="Line 779">
              <a:extLst>
                <a:ext uri="{FF2B5EF4-FFF2-40B4-BE49-F238E27FC236}">
                  <a16:creationId xmlns:a16="http://schemas.microsoft.com/office/drawing/2014/main" id="{959564D1-4C06-4957-EDE6-EF3337C21588}"/>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6" name="Freeform 780">
              <a:extLst>
                <a:ext uri="{FF2B5EF4-FFF2-40B4-BE49-F238E27FC236}">
                  <a16:creationId xmlns:a16="http://schemas.microsoft.com/office/drawing/2014/main" id="{B6BEB29C-D925-B5D8-B8E6-173B4B6557CF}"/>
                </a:ext>
              </a:extLst>
            </p:cNvPr>
            <p:cNvSpPr>
              <a:spLocks/>
            </p:cNvSpPr>
            <p:nvPr/>
          </p:nvSpPr>
          <p:spPr bwMode="auto">
            <a:xfrm>
              <a:off x="4992688" y="1417638"/>
              <a:ext cx="388937" cy="3206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2147483647 w 57"/>
                <a:gd name="T59" fmla="*/ 2147483647 h 47"/>
                <a:gd name="T60" fmla="*/ 2147483647 w 57"/>
                <a:gd name="T61" fmla="*/ 2147483647 h 47"/>
                <a:gd name="T62" fmla="*/ 2147483647 w 57"/>
                <a:gd name="T63" fmla="*/ 2147483647 h 47"/>
                <a:gd name="T64" fmla="*/ 2147483647 w 57"/>
                <a:gd name="T65" fmla="*/ 2147483647 h 47"/>
                <a:gd name="T66" fmla="*/ 2147483647 w 57"/>
                <a:gd name="T67" fmla="*/ 2147483647 h 47"/>
                <a:gd name="T68" fmla="*/ 2147483647 w 57"/>
                <a:gd name="T69" fmla="*/ 2147483647 h 47"/>
                <a:gd name="T70" fmla="*/ 2147483647 w 57"/>
                <a:gd name="T71" fmla="*/ 2147483647 h 47"/>
                <a:gd name="T72" fmla="*/ 2147483647 w 57"/>
                <a:gd name="T73" fmla="*/ 2147483647 h 47"/>
                <a:gd name="T74" fmla="*/ 2147483647 w 57"/>
                <a:gd name="T75" fmla="*/ 2147483647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2147483647 w 57"/>
                <a:gd name="T91" fmla="*/ 2147483647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47"/>
                <a:gd name="T140" fmla="*/ 57 w 57"/>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47">
                  <a:moveTo>
                    <a:pt x="54" y="45"/>
                  </a:moveTo>
                  <a:cubicBezTo>
                    <a:pt x="55" y="45"/>
                    <a:pt x="54" y="47"/>
                    <a:pt x="56" y="47"/>
                  </a:cubicBezTo>
                  <a:cubicBezTo>
                    <a:pt x="57" y="45"/>
                    <a:pt x="57" y="41"/>
                    <a:pt x="57" y="37"/>
                  </a:cubicBezTo>
                  <a:cubicBezTo>
                    <a:pt x="53" y="35"/>
                    <a:pt x="52" y="30"/>
                    <a:pt x="51" y="26"/>
                  </a:cubicBezTo>
                  <a:cubicBezTo>
                    <a:pt x="49" y="25"/>
                    <a:pt x="50" y="27"/>
                    <a:pt x="48" y="26"/>
                  </a:cubicBezTo>
                  <a:cubicBezTo>
                    <a:pt x="46" y="24"/>
                    <a:pt x="42" y="25"/>
                    <a:pt x="39" y="25"/>
                  </a:cubicBezTo>
                  <a:cubicBezTo>
                    <a:pt x="36" y="25"/>
                    <a:pt x="34" y="22"/>
                    <a:pt x="31" y="25"/>
                  </a:cubicBezTo>
                  <a:cubicBezTo>
                    <a:pt x="31" y="22"/>
                    <a:pt x="28" y="22"/>
                    <a:pt x="27" y="19"/>
                  </a:cubicBezTo>
                  <a:cubicBezTo>
                    <a:pt x="25" y="18"/>
                    <a:pt x="24" y="19"/>
                    <a:pt x="24" y="18"/>
                  </a:cubicBezTo>
                  <a:cubicBezTo>
                    <a:pt x="24" y="15"/>
                    <a:pt x="20" y="14"/>
                    <a:pt x="19" y="13"/>
                  </a:cubicBezTo>
                  <a:cubicBezTo>
                    <a:pt x="18" y="13"/>
                    <a:pt x="18" y="12"/>
                    <a:pt x="18" y="12"/>
                  </a:cubicBezTo>
                  <a:cubicBezTo>
                    <a:pt x="14" y="9"/>
                    <a:pt x="10" y="5"/>
                    <a:pt x="6" y="3"/>
                  </a:cubicBezTo>
                  <a:cubicBezTo>
                    <a:pt x="5" y="2"/>
                    <a:pt x="6" y="0"/>
                    <a:pt x="3" y="1"/>
                  </a:cubicBezTo>
                  <a:cubicBezTo>
                    <a:pt x="3" y="1"/>
                    <a:pt x="3" y="1"/>
                    <a:pt x="3" y="1"/>
                  </a:cubicBezTo>
                  <a:cubicBezTo>
                    <a:pt x="0" y="2"/>
                    <a:pt x="2" y="8"/>
                    <a:pt x="4" y="9"/>
                  </a:cubicBezTo>
                  <a:cubicBezTo>
                    <a:pt x="5" y="9"/>
                    <a:pt x="4" y="6"/>
                    <a:pt x="6" y="6"/>
                  </a:cubicBezTo>
                  <a:cubicBezTo>
                    <a:pt x="6" y="8"/>
                    <a:pt x="6" y="9"/>
                    <a:pt x="6" y="11"/>
                  </a:cubicBezTo>
                  <a:cubicBezTo>
                    <a:pt x="8" y="11"/>
                    <a:pt x="10" y="7"/>
                    <a:pt x="11" y="9"/>
                  </a:cubicBezTo>
                  <a:cubicBezTo>
                    <a:pt x="12" y="11"/>
                    <a:pt x="8" y="9"/>
                    <a:pt x="9" y="11"/>
                  </a:cubicBezTo>
                  <a:cubicBezTo>
                    <a:pt x="11" y="13"/>
                    <a:pt x="15" y="12"/>
                    <a:pt x="15" y="15"/>
                  </a:cubicBezTo>
                  <a:cubicBezTo>
                    <a:pt x="14" y="15"/>
                    <a:pt x="14" y="15"/>
                    <a:pt x="13" y="15"/>
                  </a:cubicBezTo>
                  <a:cubicBezTo>
                    <a:pt x="14" y="16"/>
                    <a:pt x="14" y="16"/>
                    <a:pt x="14" y="16"/>
                  </a:cubicBezTo>
                  <a:cubicBezTo>
                    <a:pt x="13" y="16"/>
                    <a:pt x="13" y="16"/>
                    <a:pt x="13" y="16"/>
                  </a:cubicBezTo>
                  <a:cubicBezTo>
                    <a:pt x="13" y="20"/>
                    <a:pt x="16" y="15"/>
                    <a:pt x="16" y="18"/>
                  </a:cubicBezTo>
                  <a:cubicBezTo>
                    <a:pt x="16" y="20"/>
                    <a:pt x="13" y="19"/>
                    <a:pt x="13" y="21"/>
                  </a:cubicBezTo>
                  <a:cubicBezTo>
                    <a:pt x="16" y="20"/>
                    <a:pt x="16" y="20"/>
                    <a:pt x="19" y="21"/>
                  </a:cubicBezTo>
                  <a:cubicBezTo>
                    <a:pt x="19" y="20"/>
                    <a:pt x="20" y="20"/>
                    <a:pt x="21" y="19"/>
                  </a:cubicBezTo>
                  <a:cubicBezTo>
                    <a:pt x="21" y="21"/>
                    <a:pt x="22" y="22"/>
                    <a:pt x="22" y="23"/>
                  </a:cubicBezTo>
                  <a:cubicBezTo>
                    <a:pt x="24" y="24"/>
                    <a:pt x="26" y="22"/>
                    <a:pt x="26" y="23"/>
                  </a:cubicBezTo>
                  <a:cubicBezTo>
                    <a:pt x="26" y="24"/>
                    <a:pt x="25" y="24"/>
                    <a:pt x="26" y="26"/>
                  </a:cubicBezTo>
                  <a:cubicBezTo>
                    <a:pt x="29" y="24"/>
                    <a:pt x="27" y="26"/>
                    <a:pt x="29" y="27"/>
                  </a:cubicBezTo>
                  <a:cubicBezTo>
                    <a:pt x="29" y="27"/>
                    <a:pt x="30" y="27"/>
                    <a:pt x="30" y="27"/>
                  </a:cubicBezTo>
                  <a:cubicBezTo>
                    <a:pt x="30" y="27"/>
                    <a:pt x="30" y="28"/>
                    <a:pt x="31" y="29"/>
                  </a:cubicBezTo>
                  <a:cubicBezTo>
                    <a:pt x="31" y="29"/>
                    <a:pt x="33" y="28"/>
                    <a:pt x="34" y="29"/>
                  </a:cubicBezTo>
                  <a:cubicBezTo>
                    <a:pt x="34" y="29"/>
                    <a:pt x="34" y="30"/>
                    <a:pt x="35" y="30"/>
                  </a:cubicBezTo>
                  <a:cubicBezTo>
                    <a:pt x="35" y="30"/>
                    <a:pt x="37" y="28"/>
                    <a:pt x="37" y="30"/>
                  </a:cubicBezTo>
                  <a:cubicBezTo>
                    <a:pt x="36" y="31"/>
                    <a:pt x="34" y="32"/>
                    <a:pt x="36" y="34"/>
                  </a:cubicBezTo>
                  <a:cubicBezTo>
                    <a:pt x="36" y="34"/>
                    <a:pt x="36" y="38"/>
                    <a:pt x="37" y="34"/>
                  </a:cubicBezTo>
                  <a:cubicBezTo>
                    <a:pt x="37" y="33"/>
                    <a:pt x="40" y="33"/>
                    <a:pt x="41" y="32"/>
                  </a:cubicBezTo>
                  <a:cubicBezTo>
                    <a:pt x="41" y="31"/>
                    <a:pt x="41" y="28"/>
                    <a:pt x="43" y="29"/>
                  </a:cubicBezTo>
                  <a:cubicBezTo>
                    <a:pt x="42" y="32"/>
                    <a:pt x="45" y="32"/>
                    <a:pt x="46" y="33"/>
                  </a:cubicBezTo>
                  <a:cubicBezTo>
                    <a:pt x="49" y="35"/>
                    <a:pt x="48" y="39"/>
                    <a:pt x="51" y="41"/>
                  </a:cubicBezTo>
                  <a:cubicBezTo>
                    <a:pt x="50" y="41"/>
                    <a:pt x="49" y="42"/>
                    <a:pt x="49" y="44"/>
                  </a:cubicBezTo>
                  <a:cubicBezTo>
                    <a:pt x="50" y="44"/>
                    <a:pt x="51" y="44"/>
                    <a:pt x="52" y="44"/>
                  </a:cubicBezTo>
                  <a:cubicBezTo>
                    <a:pt x="52" y="41"/>
                    <a:pt x="52" y="39"/>
                    <a:pt x="54" y="39"/>
                  </a:cubicBezTo>
                  <a:cubicBezTo>
                    <a:pt x="54" y="40"/>
                    <a:pt x="54" y="42"/>
                    <a:pt x="5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7" name="Line 781">
              <a:extLst>
                <a:ext uri="{FF2B5EF4-FFF2-40B4-BE49-F238E27FC236}">
                  <a16:creationId xmlns:a16="http://schemas.microsoft.com/office/drawing/2014/main" id="{746F9841-D0A0-1845-C305-B5625D38CC2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8" name="Line 782">
              <a:extLst>
                <a:ext uri="{FF2B5EF4-FFF2-40B4-BE49-F238E27FC236}">
                  <a16:creationId xmlns:a16="http://schemas.microsoft.com/office/drawing/2014/main" id="{E03BC293-CF0D-0D7C-6C23-005E6696BECE}"/>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59" name="Freeform 783">
              <a:extLst>
                <a:ext uri="{FF2B5EF4-FFF2-40B4-BE49-F238E27FC236}">
                  <a16:creationId xmlns:a16="http://schemas.microsoft.com/office/drawing/2014/main" id="{4B5A5116-B322-54C9-05AB-C262187E04BB}"/>
                </a:ext>
              </a:extLst>
            </p:cNvPr>
            <p:cNvSpPr>
              <a:spLocks/>
            </p:cNvSpPr>
            <p:nvPr/>
          </p:nvSpPr>
          <p:spPr bwMode="auto">
            <a:xfrm>
              <a:off x="5000625" y="1417638"/>
              <a:ext cx="1588"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0" name="Line 784">
              <a:extLst>
                <a:ext uri="{FF2B5EF4-FFF2-40B4-BE49-F238E27FC236}">
                  <a16:creationId xmlns:a16="http://schemas.microsoft.com/office/drawing/2014/main" id="{0A2C88EA-5DA5-9258-016D-5184C281E5A6}"/>
                </a:ext>
              </a:extLst>
            </p:cNvPr>
            <p:cNvSpPr>
              <a:spLocks noChangeShapeType="1"/>
            </p:cNvSpPr>
            <p:nvPr/>
          </p:nvSpPr>
          <p:spPr bwMode="auto">
            <a:xfrm>
              <a:off x="5000625" y="14176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1" name="Freeform 785">
              <a:extLst>
                <a:ext uri="{FF2B5EF4-FFF2-40B4-BE49-F238E27FC236}">
                  <a16:creationId xmlns:a16="http://schemas.microsoft.com/office/drawing/2014/main" id="{1DA8D894-0D74-9824-33D2-4AFE1DE2086C}"/>
                </a:ext>
              </a:extLst>
            </p:cNvPr>
            <p:cNvSpPr>
              <a:spLocks/>
            </p:cNvSpPr>
            <p:nvPr/>
          </p:nvSpPr>
          <p:spPr bwMode="auto">
            <a:xfrm>
              <a:off x="4883150" y="1357313"/>
              <a:ext cx="123825" cy="10795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0 h 16"/>
                <a:gd name="T12" fmla="*/ 2147483647 w 18"/>
                <a:gd name="T13" fmla="*/ 0 h 16"/>
                <a:gd name="T14" fmla="*/ 2147483647 w 18"/>
                <a:gd name="T15" fmla="*/ 2147483647 h 16"/>
                <a:gd name="T16" fmla="*/ 2147483647 w 18"/>
                <a:gd name="T17" fmla="*/ 2147483647 h 16"/>
                <a:gd name="T18" fmla="*/ 2147483647 w 18"/>
                <a:gd name="T19" fmla="*/ 2147483647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7" y="10"/>
                  </a:moveTo>
                  <a:cubicBezTo>
                    <a:pt x="16" y="10"/>
                    <a:pt x="18" y="15"/>
                    <a:pt x="16" y="15"/>
                  </a:cubicBezTo>
                  <a:cubicBezTo>
                    <a:pt x="14" y="16"/>
                    <a:pt x="13" y="14"/>
                    <a:pt x="11" y="15"/>
                  </a:cubicBezTo>
                  <a:cubicBezTo>
                    <a:pt x="10" y="12"/>
                    <a:pt x="6" y="12"/>
                    <a:pt x="8" y="10"/>
                  </a:cubicBezTo>
                  <a:cubicBezTo>
                    <a:pt x="7" y="10"/>
                    <a:pt x="6" y="9"/>
                    <a:pt x="5" y="9"/>
                  </a:cubicBezTo>
                  <a:cubicBezTo>
                    <a:pt x="4" y="5"/>
                    <a:pt x="0" y="4"/>
                    <a:pt x="0" y="0"/>
                  </a:cubicBezTo>
                  <a:cubicBezTo>
                    <a:pt x="2" y="0"/>
                    <a:pt x="2" y="0"/>
                    <a:pt x="2" y="0"/>
                  </a:cubicBezTo>
                  <a:cubicBezTo>
                    <a:pt x="3" y="1"/>
                    <a:pt x="4" y="2"/>
                    <a:pt x="6" y="2"/>
                  </a:cubicBezTo>
                  <a:cubicBezTo>
                    <a:pt x="6" y="3"/>
                    <a:pt x="8" y="3"/>
                    <a:pt x="7" y="2"/>
                  </a:cubicBezTo>
                  <a:cubicBezTo>
                    <a:pt x="9" y="3"/>
                    <a:pt x="10" y="6"/>
                    <a:pt x="12" y="7"/>
                  </a:cubicBezTo>
                  <a:cubicBezTo>
                    <a:pt x="14" y="8"/>
                    <a:pt x="17" y="6"/>
                    <a:pt x="18" y="9"/>
                  </a:cubicBez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2" name="Freeform 786">
              <a:extLst>
                <a:ext uri="{FF2B5EF4-FFF2-40B4-BE49-F238E27FC236}">
                  <a16:creationId xmlns:a16="http://schemas.microsoft.com/office/drawing/2014/main" id="{CA2F6447-0B90-BBCC-4428-11DAE2452BAD}"/>
                </a:ext>
              </a:extLst>
            </p:cNvPr>
            <p:cNvSpPr>
              <a:spLocks/>
            </p:cNvSpPr>
            <p:nvPr/>
          </p:nvSpPr>
          <p:spPr bwMode="auto">
            <a:xfrm>
              <a:off x="4883150" y="1357313"/>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3" name="Line 787">
              <a:extLst>
                <a:ext uri="{FF2B5EF4-FFF2-40B4-BE49-F238E27FC236}">
                  <a16:creationId xmlns:a16="http://schemas.microsoft.com/office/drawing/2014/main" id="{D0947F4C-5FFF-1618-CB06-C0E0BF4C04A6}"/>
                </a:ext>
              </a:extLst>
            </p:cNvPr>
            <p:cNvSpPr>
              <a:spLocks noChangeShapeType="1"/>
            </p:cNvSpPr>
            <p:nvPr/>
          </p:nvSpPr>
          <p:spPr bwMode="auto">
            <a:xfrm>
              <a:off x="4883150" y="1357313"/>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4" name="Freeform 788">
              <a:extLst>
                <a:ext uri="{FF2B5EF4-FFF2-40B4-BE49-F238E27FC236}">
                  <a16:creationId xmlns:a16="http://schemas.microsoft.com/office/drawing/2014/main" id="{636775CD-E495-FC40-595B-10E697E45600}"/>
                </a:ext>
              </a:extLst>
            </p:cNvPr>
            <p:cNvSpPr>
              <a:spLocks/>
            </p:cNvSpPr>
            <p:nvPr/>
          </p:nvSpPr>
          <p:spPr bwMode="auto">
            <a:xfrm>
              <a:off x="4883150" y="1349375"/>
              <a:ext cx="7938" cy="14288"/>
            </a:xfrm>
            <a:custGeom>
              <a:avLst/>
              <a:gdLst>
                <a:gd name="T0" fmla="*/ 2147483647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5" name="Freeform 789">
              <a:extLst>
                <a:ext uri="{FF2B5EF4-FFF2-40B4-BE49-F238E27FC236}">
                  <a16:creationId xmlns:a16="http://schemas.microsoft.com/office/drawing/2014/main" id="{D83EEE80-7F8A-94F7-B99A-9DDF27D56BF6}"/>
                </a:ext>
              </a:extLst>
            </p:cNvPr>
            <p:cNvSpPr>
              <a:spLocks/>
            </p:cNvSpPr>
            <p:nvPr/>
          </p:nvSpPr>
          <p:spPr bwMode="auto">
            <a:xfrm>
              <a:off x="4883150" y="1349375"/>
              <a:ext cx="1588" cy="7938"/>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6" name="Line 790">
              <a:extLst>
                <a:ext uri="{FF2B5EF4-FFF2-40B4-BE49-F238E27FC236}">
                  <a16:creationId xmlns:a16="http://schemas.microsoft.com/office/drawing/2014/main" id="{7081E96D-4890-3C57-5532-3676F4511FDE}"/>
                </a:ext>
              </a:extLst>
            </p:cNvPr>
            <p:cNvSpPr>
              <a:spLocks noChangeShapeType="1"/>
            </p:cNvSpPr>
            <p:nvPr/>
          </p:nvSpPr>
          <p:spPr bwMode="auto">
            <a:xfrm>
              <a:off x="4883150" y="13493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7" name="Freeform 791">
              <a:extLst>
                <a:ext uri="{FF2B5EF4-FFF2-40B4-BE49-F238E27FC236}">
                  <a16:creationId xmlns:a16="http://schemas.microsoft.com/office/drawing/2014/main" id="{684F3CB5-4886-E258-4C35-F0EE12C17DBD}"/>
                </a:ext>
              </a:extLst>
            </p:cNvPr>
            <p:cNvSpPr>
              <a:spLocks/>
            </p:cNvSpPr>
            <p:nvPr/>
          </p:nvSpPr>
          <p:spPr bwMode="auto">
            <a:xfrm>
              <a:off x="4808538" y="1322388"/>
              <a:ext cx="136525" cy="169862"/>
            </a:xfrm>
            <a:custGeom>
              <a:avLst/>
              <a:gdLst>
                <a:gd name="T0" fmla="*/ 2147483647 w 20"/>
                <a:gd name="T1" fmla="*/ 2147483647 h 25"/>
                <a:gd name="T2" fmla="*/ 2147483647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2147483647 w 20"/>
                <a:gd name="T17" fmla="*/ 2147483647 h 25"/>
                <a:gd name="T18" fmla="*/ 0 w 20"/>
                <a:gd name="T19" fmla="*/ 2147483647 h 25"/>
                <a:gd name="T20" fmla="*/ 0 w 20"/>
                <a:gd name="T21" fmla="*/ 2147483647 h 25"/>
                <a:gd name="T22" fmla="*/ 2147483647 w 20"/>
                <a:gd name="T23" fmla="*/ 2147483647 h 25"/>
                <a:gd name="T24" fmla="*/ 2147483647 w 20"/>
                <a:gd name="T25" fmla="*/ 2147483647 h 25"/>
                <a:gd name="T26" fmla="*/ 2147483647 w 20"/>
                <a:gd name="T27" fmla="*/ 2147483647 h 25"/>
                <a:gd name="T28" fmla="*/ 2147483647 w 20"/>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5"/>
                <a:gd name="T47" fmla="*/ 20 w 2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5">
                  <a:moveTo>
                    <a:pt x="11" y="5"/>
                  </a:moveTo>
                  <a:cubicBezTo>
                    <a:pt x="11" y="5"/>
                    <a:pt x="10" y="5"/>
                    <a:pt x="10" y="5"/>
                  </a:cubicBezTo>
                  <a:cubicBezTo>
                    <a:pt x="8" y="4"/>
                    <a:pt x="11" y="8"/>
                    <a:pt x="9" y="7"/>
                  </a:cubicBezTo>
                  <a:cubicBezTo>
                    <a:pt x="13" y="13"/>
                    <a:pt x="16" y="18"/>
                    <a:pt x="20" y="23"/>
                  </a:cubicBezTo>
                  <a:cubicBezTo>
                    <a:pt x="19" y="25"/>
                    <a:pt x="17" y="22"/>
                    <a:pt x="16" y="22"/>
                  </a:cubicBezTo>
                  <a:cubicBezTo>
                    <a:pt x="13" y="21"/>
                    <a:pt x="14" y="24"/>
                    <a:pt x="12" y="23"/>
                  </a:cubicBezTo>
                  <a:cubicBezTo>
                    <a:pt x="15" y="20"/>
                    <a:pt x="6" y="18"/>
                    <a:pt x="10" y="16"/>
                  </a:cubicBezTo>
                  <a:cubicBezTo>
                    <a:pt x="10" y="15"/>
                    <a:pt x="8" y="15"/>
                    <a:pt x="7" y="15"/>
                  </a:cubicBezTo>
                  <a:cubicBezTo>
                    <a:pt x="5" y="15"/>
                    <a:pt x="8" y="16"/>
                    <a:pt x="8" y="18"/>
                  </a:cubicBezTo>
                  <a:cubicBezTo>
                    <a:pt x="4" y="19"/>
                    <a:pt x="3" y="15"/>
                    <a:pt x="0" y="17"/>
                  </a:cubicBezTo>
                  <a:cubicBezTo>
                    <a:pt x="0" y="16"/>
                    <a:pt x="0" y="16"/>
                    <a:pt x="0" y="16"/>
                  </a:cubicBezTo>
                  <a:cubicBezTo>
                    <a:pt x="0" y="15"/>
                    <a:pt x="2" y="14"/>
                    <a:pt x="3" y="12"/>
                  </a:cubicBezTo>
                  <a:cubicBezTo>
                    <a:pt x="3" y="11"/>
                    <a:pt x="2" y="7"/>
                    <a:pt x="3" y="5"/>
                  </a:cubicBezTo>
                  <a:cubicBezTo>
                    <a:pt x="3" y="3"/>
                    <a:pt x="7" y="1"/>
                    <a:pt x="7" y="1"/>
                  </a:cubicBezTo>
                  <a:cubicBezTo>
                    <a:pt x="8" y="1"/>
                    <a:pt x="11" y="0"/>
                    <a:pt x="1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8" name="Freeform 792">
              <a:extLst>
                <a:ext uri="{FF2B5EF4-FFF2-40B4-BE49-F238E27FC236}">
                  <a16:creationId xmlns:a16="http://schemas.microsoft.com/office/drawing/2014/main" id="{9568E513-D75E-B328-A99B-19CC8FAFC512}"/>
                </a:ext>
              </a:extLst>
            </p:cNvPr>
            <p:cNvSpPr>
              <a:spLocks/>
            </p:cNvSpPr>
            <p:nvPr/>
          </p:nvSpPr>
          <p:spPr bwMode="auto">
            <a:xfrm>
              <a:off x="4808538" y="1431925"/>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69" name="Line 793">
              <a:extLst>
                <a:ext uri="{FF2B5EF4-FFF2-40B4-BE49-F238E27FC236}">
                  <a16:creationId xmlns:a16="http://schemas.microsoft.com/office/drawing/2014/main" id="{3658550A-06CB-A277-197B-6850137D6CD8}"/>
                </a:ext>
              </a:extLst>
            </p:cNvPr>
            <p:cNvSpPr>
              <a:spLocks noChangeShapeType="1"/>
            </p:cNvSpPr>
            <p:nvPr/>
          </p:nvSpPr>
          <p:spPr bwMode="auto">
            <a:xfrm flipV="1">
              <a:off x="4808538" y="14319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0" name="Freeform 794">
              <a:extLst>
                <a:ext uri="{FF2B5EF4-FFF2-40B4-BE49-F238E27FC236}">
                  <a16:creationId xmlns:a16="http://schemas.microsoft.com/office/drawing/2014/main" id="{8DE98E18-05BE-E737-BCB7-9359A0D44202}"/>
                </a:ext>
              </a:extLst>
            </p:cNvPr>
            <p:cNvSpPr>
              <a:spLocks/>
            </p:cNvSpPr>
            <p:nvPr/>
          </p:nvSpPr>
          <p:spPr bwMode="auto">
            <a:xfrm>
              <a:off x="4795838" y="1450975"/>
              <a:ext cx="7937" cy="1588"/>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1" name="Line 795">
              <a:extLst>
                <a:ext uri="{FF2B5EF4-FFF2-40B4-BE49-F238E27FC236}">
                  <a16:creationId xmlns:a16="http://schemas.microsoft.com/office/drawing/2014/main" id="{FBC95CD5-2F57-09A5-4546-6B9FFD997710}"/>
                </a:ext>
              </a:extLst>
            </p:cNvPr>
            <p:cNvSpPr>
              <a:spLocks noChangeShapeType="1"/>
            </p:cNvSpPr>
            <p:nvPr/>
          </p:nvSpPr>
          <p:spPr bwMode="auto">
            <a:xfrm>
              <a:off x="4795838" y="1450975"/>
              <a:ext cx="793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2" name="Freeform 796">
              <a:extLst>
                <a:ext uri="{FF2B5EF4-FFF2-40B4-BE49-F238E27FC236}">
                  <a16:creationId xmlns:a16="http://schemas.microsoft.com/office/drawing/2014/main" id="{DA6F3ACE-45ED-87C0-D0F2-91261D65AB60}"/>
                </a:ext>
              </a:extLst>
            </p:cNvPr>
            <p:cNvSpPr>
              <a:spLocks/>
            </p:cNvSpPr>
            <p:nvPr/>
          </p:nvSpPr>
          <p:spPr bwMode="auto">
            <a:xfrm>
              <a:off x="4164013" y="1492250"/>
              <a:ext cx="6350" cy="6350"/>
            </a:xfrm>
            <a:custGeom>
              <a:avLst/>
              <a:gdLst>
                <a:gd name="T0" fmla="*/ 0 w 1"/>
                <a:gd name="T1" fmla="*/ 2147483647 h 1"/>
                <a:gd name="T2" fmla="*/ 2147483647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3" name="Freeform 797">
              <a:extLst>
                <a:ext uri="{FF2B5EF4-FFF2-40B4-BE49-F238E27FC236}">
                  <a16:creationId xmlns:a16="http://schemas.microsoft.com/office/drawing/2014/main" id="{B3E8D0F4-C81C-BD0B-DF94-C365EA713E63}"/>
                </a:ext>
              </a:extLst>
            </p:cNvPr>
            <p:cNvSpPr>
              <a:spLocks/>
            </p:cNvSpPr>
            <p:nvPr/>
          </p:nvSpPr>
          <p:spPr bwMode="auto">
            <a:xfrm>
              <a:off x="5067300" y="1581150"/>
              <a:ext cx="68263" cy="60325"/>
            </a:xfrm>
            <a:custGeom>
              <a:avLst/>
              <a:gdLst>
                <a:gd name="T0" fmla="*/ 2147483647 w 10"/>
                <a:gd name="T1" fmla="*/ 2147483647 h 9"/>
                <a:gd name="T2" fmla="*/ 2147483647 w 10"/>
                <a:gd name="T3" fmla="*/ 2147483647 h 9"/>
                <a:gd name="T4" fmla="*/ 2147483647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6" y="2"/>
                  </a:moveTo>
                  <a:cubicBezTo>
                    <a:pt x="7" y="4"/>
                    <a:pt x="8" y="5"/>
                    <a:pt x="10" y="6"/>
                  </a:cubicBezTo>
                  <a:cubicBezTo>
                    <a:pt x="10" y="8"/>
                    <a:pt x="7" y="7"/>
                    <a:pt x="7" y="9"/>
                  </a:cubicBezTo>
                  <a:cubicBezTo>
                    <a:pt x="5" y="5"/>
                    <a:pt x="2" y="4"/>
                    <a:pt x="0" y="0"/>
                  </a:cubicBezTo>
                  <a:cubicBezTo>
                    <a:pt x="2" y="0"/>
                    <a:pt x="5"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4" name="Freeform 798">
              <a:extLst>
                <a:ext uri="{FF2B5EF4-FFF2-40B4-BE49-F238E27FC236}">
                  <a16:creationId xmlns:a16="http://schemas.microsoft.com/office/drawing/2014/main" id="{A7EB77BF-A4F6-5E4A-7EEB-26A48466EE3F}"/>
                </a:ext>
              </a:extLst>
            </p:cNvPr>
            <p:cNvSpPr>
              <a:spLocks/>
            </p:cNvSpPr>
            <p:nvPr/>
          </p:nvSpPr>
          <p:spPr bwMode="auto">
            <a:xfrm>
              <a:off x="5108575" y="158750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5" name="Line 799">
              <a:extLst>
                <a:ext uri="{FF2B5EF4-FFF2-40B4-BE49-F238E27FC236}">
                  <a16:creationId xmlns:a16="http://schemas.microsoft.com/office/drawing/2014/main" id="{0D145815-815A-D0BF-69F5-4BBF73DD878B}"/>
                </a:ext>
              </a:extLst>
            </p:cNvPr>
            <p:cNvSpPr>
              <a:spLocks noChangeShapeType="1"/>
            </p:cNvSpPr>
            <p:nvPr/>
          </p:nvSpPr>
          <p:spPr bwMode="auto">
            <a:xfrm>
              <a:off x="5108575" y="158750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6" name="Line 800">
              <a:extLst>
                <a:ext uri="{FF2B5EF4-FFF2-40B4-BE49-F238E27FC236}">
                  <a16:creationId xmlns:a16="http://schemas.microsoft.com/office/drawing/2014/main" id="{37E424D9-BA34-9467-8228-61D08DCCA19E}"/>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7" name="Line 801">
              <a:extLst>
                <a:ext uri="{FF2B5EF4-FFF2-40B4-BE49-F238E27FC236}">
                  <a16:creationId xmlns:a16="http://schemas.microsoft.com/office/drawing/2014/main" id="{C139290F-BE27-169A-EDB2-D6258BC4657B}"/>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8" name="Freeform 802">
              <a:extLst>
                <a:ext uri="{FF2B5EF4-FFF2-40B4-BE49-F238E27FC236}">
                  <a16:creationId xmlns:a16="http://schemas.microsoft.com/office/drawing/2014/main" id="{DFAA1CC7-E2B1-78FD-742C-0DA7663477D2}"/>
                </a:ext>
              </a:extLst>
            </p:cNvPr>
            <p:cNvSpPr>
              <a:spLocks/>
            </p:cNvSpPr>
            <p:nvPr/>
          </p:nvSpPr>
          <p:spPr bwMode="auto">
            <a:xfrm>
              <a:off x="4945063" y="1593850"/>
              <a:ext cx="20637" cy="53975"/>
            </a:xfrm>
            <a:custGeom>
              <a:avLst/>
              <a:gdLst>
                <a:gd name="T0" fmla="*/ 0 w 3"/>
                <a:gd name="T1" fmla="*/ 2147483647 h 8"/>
                <a:gd name="T2" fmla="*/ 2147483647 w 3"/>
                <a:gd name="T3" fmla="*/ 2147483647 h 8"/>
                <a:gd name="T4" fmla="*/ 0 w 3"/>
                <a:gd name="T5" fmla="*/ 2147483647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3"/>
                  </a:moveTo>
                  <a:cubicBezTo>
                    <a:pt x="1" y="0"/>
                    <a:pt x="2" y="3"/>
                    <a:pt x="3" y="3"/>
                  </a:cubicBezTo>
                  <a:cubicBezTo>
                    <a:pt x="2" y="8"/>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79" name="Freeform 803">
              <a:extLst>
                <a:ext uri="{FF2B5EF4-FFF2-40B4-BE49-F238E27FC236}">
                  <a16:creationId xmlns:a16="http://schemas.microsoft.com/office/drawing/2014/main" id="{09339F40-31A2-D729-377B-BD99AEEE68A1}"/>
                </a:ext>
              </a:extLst>
            </p:cNvPr>
            <p:cNvSpPr>
              <a:spLocks/>
            </p:cNvSpPr>
            <p:nvPr/>
          </p:nvSpPr>
          <p:spPr bwMode="auto">
            <a:xfrm>
              <a:off x="5257800" y="1641475"/>
              <a:ext cx="61913" cy="68263"/>
            </a:xfrm>
            <a:custGeom>
              <a:avLst/>
              <a:gdLst>
                <a:gd name="T0" fmla="*/ 2147483647 w 9"/>
                <a:gd name="T1" fmla="*/ 2147483647 h 10"/>
                <a:gd name="T2" fmla="*/ 2147483647 w 9"/>
                <a:gd name="T3" fmla="*/ 2147483647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4" y="10"/>
                  </a:moveTo>
                  <a:cubicBezTo>
                    <a:pt x="0" y="8"/>
                    <a:pt x="4" y="2"/>
                    <a:pt x="1" y="2"/>
                  </a:cubicBezTo>
                  <a:cubicBezTo>
                    <a:pt x="1" y="1"/>
                    <a:pt x="2" y="1"/>
                    <a:pt x="2" y="0"/>
                  </a:cubicBezTo>
                  <a:cubicBezTo>
                    <a:pt x="7" y="1"/>
                    <a:pt x="9" y="4"/>
                    <a:pt x="9" y="10"/>
                  </a:cubicBezTo>
                  <a:cubicBezTo>
                    <a:pt x="7" y="9"/>
                    <a:pt x="7" y="6"/>
                    <a:pt x="5" y="6"/>
                  </a:cubicBezTo>
                  <a:cubicBezTo>
                    <a:pt x="4" y="6"/>
                    <a:pt x="5" y="7"/>
                    <a:pt x="5" y="7"/>
                  </a:cubicBezTo>
                  <a:cubicBezTo>
                    <a:pt x="5" y="8"/>
                    <a:pt x="3" y="6"/>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0" name="Freeform 804">
              <a:extLst>
                <a:ext uri="{FF2B5EF4-FFF2-40B4-BE49-F238E27FC236}">
                  <a16:creationId xmlns:a16="http://schemas.microsoft.com/office/drawing/2014/main" id="{8A4D17C5-5205-0137-2C4B-1A88E0CE5905}"/>
                </a:ext>
              </a:extLst>
            </p:cNvPr>
            <p:cNvSpPr>
              <a:spLocks/>
            </p:cNvSpPr>
            <p:nvPr/>
          </p:nvSpPr>
          <p:spPr bwMode="auto">
            <a:xfrm>
              <a:off x="5156200" y="1668463"/>
              <a:ext cx="115888" cy="101600"/>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0 w 17"/>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5"/>
                <a:gd name="T35" fmla="*/ 17 w 17"/>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5">
                  <a:moveTo>
                    <a:pt x="1" y="1"/>
                  </a:moveTo>
                  <a:cubicBezTo>
                    <a:pt x="7" y="0"/>
                    <a:pt x="11" y="4"/>
                    <a:pt x="9" y="9"/>
                  </a:cubicBezTo>
                  <a:cubicBezTo>
                    <a:pt x="10" y="9"/>
                    <a:pt x="11" y="8"/>
                    <a:pt x="14" y="9"/>
                  </a:cubicBezTo>
                  <a:cubicBezTo>
                    <a:pt x="15" y="11"/>
                    <a:pt x="17" y="12"/>
                    <a:pt x="17" y="15"/>
                  </a:cubicBezTo>
                  <a:cubicBezTo>
                    <a:pt x="16" y="15"/>
                    <a:pt x="16" y="15"/>
                    <a:pt x="16" y="15"/>
                  </a:cubicBezTo>
                  <a:cubicBezTo>
                    <a:pt x="15" y="15"/>
                    <a:pt x="15" y="15"/>
                    <a:pt x="15" y="15"/>
                  </a:cubicBezTo>
                  <a:cubicBezTo>
                    <a:pt x="13" y="15"/>
                    <a:pt x="13" y="12"/>
                    <a:pt x="11" y="12"/>
                  </a:cubicBezTo>
                  <a:cubicBezTo>
                    <a:pt x="10" y="11"/>
                    <a:pt x="9" y="12"/>
                    <a:pt x="10" y="12"/>
                  </a:cubicBezTo>
                  <a:cubicBezTo>
                    <a:pt x="7" y="11"/>
                    <a:pt x="5" y="10"/>
                    <a:pt x="5" y="7"/>
                  </a:cubicBezTo>
                  <a:cubicBezTo>
                    <a:pt x="3" y="7"/>
                    <a:pt x="4" y="8"/>
                    <a:pt x="2" y="8"/>
                  </a:cubicBezTo>
                  <a:cubicBezTo>
                    <a:pt x="3" y="5"/>
                    <a:pt x="1" y="4"/>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1" name="Freeform 805">
              <a:extLst>
                <a:ext uri="{FF2B5EF4-FFF2-40B4-BE49-F238E27FC236}">
                  <a16:creationId xmlns:a16="http://schemas.microsoft.com/office/drawing/2014/main" id="{B2050C2C-BCCF-3E04-8A0C-D9319FB5D964}"/>
                </a:ext>
              </a:extLst>
            </p:cNvPr>
            <p:cNvSpPr>
              <a:spLocks/>
            </p:cNvSpPr>
            <p:nvPr/>
          </p:nvSpPr>
          <p:spPr bwMode="auto">
            <a:xfrm>
              <a:off x="5141913" y="1663700"/>
              <a:ext cx="20637" cy="190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3" y="2"/>
                    <a:pt x="3" y="2"/>
                    <a:pt x="3" y="2"/>
                  </a:cubicBezTo>
                  <a:cubicBezTo>
                    <a:pt x="3" y="2"/>
                    <a:pt x="3" y="2"/>
                    <a:pt x="3" y="2"/>
                  </a:cubicBezTo>
                  <a:cubicBezTo>
                    <a:pt x="2" y="1"/>
                    <a:pt x="1" y="1"/>
                    <a:pt x="1" y="0"/>
                  </a:cubicBezTo>
                  <a:cubicBezTo>
                    <a:pt x="0" y="0"/>
                    <a:pt x="0" y="0"/>
                    <a:pt x="0" y="0"/>
                  </a:cubicBezTo>
                  <a:cubicBezTo>
                    <a:pt x="2" y="3"/>
                    <a:pt x="2" y="3"/>
                    <a:pt x="2" y="3"/>
                  </a:cubicBezTo>
                  <a:cubicBezTo>
                    <a:pt x="3" y="3"/>
                    <a:pt x="3" y="3"/>
                    <a:pt x="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2" name="Freeform 806">
              <a:extLst>
                <a:ext uri="{FF2B5EF4-FFF2-40B4-BE49-F238E27FC236}">
                  <a16:creationId xmlns:a16="http://schemas.microsoft.com/office/drawing/2014/main" id="{E498C31D-07F7-832F-1FC8-883B7F53CACD}"/>
                </a:ext>
              </a:extLst>
            </p:cNvPr>
            <p:cNvSpPr>
              <a:spLocks/>
            </p:cNvSpPr>
            <p:nvPr/>
          </p:nvSpPr>
          <p:spPr bwMode="auto">
            <a:xfrm>
              <a:off x="3784600" y="1784350"/>
              <a:ext cx="149225" cy="107950"/>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0 h 16"/>
                <a:gd name="T32" fmla="*/ 2147483647 w 22"/>
                <a:gd name="T33" fmla="*/ 2147483647 h 16"/>
                <a:gd name="T34" fmla="*/ 2147483647 w 22"/>
                <a:gd name="T35" fmla="*/ 0 h 16"/>
                <a:gd name="T36" fmla="*/ 2147483647 w 22"/>
                <a:gd name="T37" fmla="*/ 2147483647 h 16"/>
                <a:gd name="T38" fmla="*/ 2147483647 w 22"/>
                <a:gd name="T39" fmla="*/ 2147483647 h 16"/>
                <a:gd name="T40" fmla="*/ 2147483647 w 22"/>
                <a:gd name="T41" fmla="*/ 2147483647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6"/>
                <a:gd name="T65" fmla="*/ 22 w 22"/>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6">
                  <a:moveTo>
                    <a:pt x="15" y="10"/>
                  </a:moveTo>
                  <a:cubicBezTo>
                    <a:pt x="12" y="10"/>
                    <a:pt x="15" y="11"/>
                    <a:pt x="13" y="12"/>
                  </a:cubicBezTo>
                  <a:cubicBezTo>
                    <a:pt x="11" y="12"/>
                    <a:pt x="10" y="15"/>
                    <a:pt x="9" y="16"/>
                  </a:cubicBezTo>
                  <a:cubicBezTo>
                    <a:pt x="8" y="16"/>
                    <a:pt x="9" y="15"/>
                    <a:pt x="9" y="14"/>
                  </a:cubicBezTo>
                  <a:cubicBezTo>
                    <a:pt x="8" y="13"/>
                    <a:pt x="7" y="15"/>
                    <a:pt x="7" y="15"/>
                  </a:cubicBezTo>
                  <a:cubicBezTo>
                    <a:pt x="6" y="15"/>
                    <a:pt x="6" y="13"/>
                    <a:pt x="3" y="14"/>
                  </a:cubicBezTo>
                  <a:cubicBezTo>
                    <a:pt x="2" y="15"/>
                    <a:pt x="3" y="16"/>
                    <a:pt x="2" y="14"/>
                  </a:cubicBezTo>
                  <a:cubicBezTo>
                    <a:pt x="1" y="13"/>
                    <a:pt x="0" y="12"/>
                    <a:pt x="0" y="11"/>
                  </a:cubicBezTo>
                  <a:cubicBezTo>
                    <a:pt x="0" y="9"/>
                    <a:pt x="2" y="7"/>
                    <a:pt x="5" y="6"/>
                  </a:cubicBezTo>
                  <a:cubicBezTo>
                    <a:pt x="5" y="9"/>
                    <a:pt x="7" y="10"/>
                    <a:pt x="9" y="12"/>
                  </a:cubicBezTo>
                  <a:cubicBezTo>
                    <a:pt x="8" y="11"/>
                    <a:pt x="9" y="9"/>
                    <a:pt x="9" y="7"/>
                  </a:cubicBezTo>
                  <a:cubicBezTo>
                    <a:pt x="9" y="7"/>
                    <a:pt x="9" y="5"/>
                    <a:pt x="9" y="5"/>
                  </a:cubicBezTo>
                  <a:cubicBezTo>
                    <a:pt x="9" y="4"/>
                    <a:pt x="5" y="4"/>
                    <a:pt x="7" y="2"/>
                  </a:cubicBezTo>
                  <a:cubicBezTo>
                    <a:pt x="9" y="2"/>
                    <a:pt x="9" y="3"/>
                    <a:pt x="9" y="5"/>
                  </a:cubicBezTo>
                  <a:cubicBezTo>
                    <a:pt x="10" y="5"/>
                    <a:pt x="11" y="2"/>
                    <a:pt x="12" y="5"/>
                  </a:cubicBezTo>
                  <a:cubicBezTo>
                    <a:pt x="14" y="5"/>
                    <a:pt x="13" y="2"/>
                    <a:pt x="13" y="0"/>
                  </a:cubicBezTo>
                  <a:cubicBezTo>
                    <a:pt x="15" y="0"/>
                    <a:pt x="16" y="1"/>
                    <a:pt x="15" y="3"/>
                  </a:cubicBezTo>
                  <a:cubicBezTo>
                    <a:pt x="17" y="3"/>
                    <a:pt x="17" y="0"/>
                    <a:pt x="19" y="0"/>
                  </a:cubicBezTo>
                  <a:cubicBezTo>
                    <a:pt x="20" y="2"/>
                    <a:pt x="18" y="5"/>
                    <a:pt x="22" y="5"/>
                  </a:cubicBezTo>
                  <a:cubicBezTo>
                    <a:pt x="22" y="6"/>
                    <a:pt x="20" y="5"/>
                    <a:pt x="20" y="7"/>
                  </a:cubicBezTo>
                  <a:cubicBezTo>
                    <a:pt x="18" y="7"/>
                    <a:pt x="16" y="6"/>
                    <a:pt x="1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3" name="Freeform 807">
              <a:extLst>
                <a:ext uri="{FF2B5EF4-FFF2-40B4-BE49-F238E27FC236}">
                  <a16:creationId xmlns:a16="http://schemas.microsoft.com/office/drawing/2014/main" id="{6A8F818F-5267-0E59-01BA-B2961CD608C5}"/>
                </a:ext>
              </a:extLst>
            </p:cNvPr>
            <p:cNvSpPr>
              <a:spLocks/>
            </p:cNvSpPr>
            <p:nvPr/>
          </p:nvSpPr>
          <p:spPr bwMode="auto">
            <a:xfrm>
              <a:off x="3879850" y="1839913"/>
              <a:ext cx="4763" cy="4762"/>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4" name="Line 808">
              <a:extLst>
                <a:ext uri="{FF2B5EF4-FFF2-40B4-BE49-F238E27FC236}">
                  <a16:creationId xmlns:a16="http://schemas.microsoft.com/office/drawing/2014/main" id="{A56B9F2D-D25D-5AAC-B6E3-8DE3410E3DDB}"/>
                </a:ext>
              </a:extLst>
            </p:cNvPr>
            <p:cNvSpPr>
              <a:spLocks noChangeShapeType="1"/>
            </p:cNvSpPr>
            <p:nvPr/>
          </p:nvSpPr>
          <p:spPr bwMode="auto">
            <a:xfrm flipH="1">
              <a:off x="3879850" y="1839913"/>
              <a:ext cx="4763" cy="4762"/>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5" name="Freeform 809">
              <a:extLst>
                <a:ext uri="{FF2B5EF4-FFF2-40B4-BE49-F238E27FC236}">
                  <a16:creationId xmlns:a16="http://schemas.microsoft.com/office/drawing/2014/main" id="{BA60D84E-05AD-08E5-71F0-289CEAE71045}"/>
                </a:ext>
              </a:extLst>
            </p:cNvPr>
            <p:cNvSpPr>
              <a:spLocks/>
            </p:cNvSpPr>
            <p:nvPr/>
          </p:nvSpPr>
          <p:spPr bwMode="auto">
            <a:xfrm>
              <a:off x="3879850" y="1844675"/>
              <a:ext cx="4763" cy="7938"/>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6" name="Line 810">
              <a:extLst>
                <a:ext uri="{FF2B5EF4-FFF2-40B4-BE49-F238E27FC236}">
                  <a16:creationId xmlns:a16="http://schemas.microsoft.com/office/drawing/2014/main" id="{D018A235-B973-20CA-2E54-69421DB0C8F1}"/>
                </a:ext>
              </a:extLst>
            </p:cNvPr>
            <p:cNvSpPr>
              <a:spLocks noChangeShapeType="1"/>
            </p:cNvSpPr>
            <p:nvPr/>
          </p:nvSpPr>
          <p:spPr bwMode="auto">
            <a:xfrm>
              <a:off x="3879850" y="1844675"/>
              <a:ext cx="4763"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7" name="Freeform 811">
              <a:extLst>
                <a:ext uri="{FF2B5EF4-FFF2-40B4-BE49-F238E27FC236}">
                  <a16:creationId xmlns:a16="http://schemas.microsoft.com/office/drawing/2014/main" id="{540453EA-F909-4DC5-A24E-651F13665494}"/>
                </a:ext>
              </a:extLst>
            </p:cNvPr>
            <p:cNvSpPr>
              <a:spLocks/>
            </p:cNvSpPr>
            <p:nvPr/>
          </p:nvSpPr>
          <p:spPr bwMode="auto">
            <a:xfrm>
              <a:off x="3865563" y="1873250"/>
              <a:ext cx="19050" cy="14288"/>
            </a:xfrm>
            <a:custGeom>
              <a:avLst/>
              <a:gdLst>
                <a:gd name="T0" fmla="*/ 2147483647 w 3"/>
                <a:gd name="T1" fmla="*/ 0 h 2"/>
                <a:gd name="T2" fmla="*/ 2147483647 w 3"/>
                <a:gd name="T3" fmla="*/ 2147483647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3" y="1"/>
                    <a:pt x="2" y="1"/>
                    <a:pt x="2" y="2"/>
                  </a:cubicBezTo>
                  <a:cubicBezTo>
                    <a:pt x="0" y="2"/>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8" name="Freeform 812">
              <a:extLst>
                <a:ext uri="{FF2B5EF4-FFF2-40B4-BE49-F238E27FC236}">
                  <a16:creationId xmlns:a16="http://schemas.microsoft.com/office/drawing/2014/main" id="{86751FDE-F8C9-D5F2-5E42-00F6B04BD390}"/>
                </a:ext>
              </a:extLst>
            </p:cNvPr>
            <p:cNvSpPr>
              <a:spLocks/>
            </p:cNvSpPr>
            <p:nvPr/>
          </p:nvSpPr>
          <p:spPr bwMode="auto">
            <a:xfrm>
              <a:off x="3824288" y="1900238"/>
              <a:ext cx="26987" cy="26987"/>
            </a:xfrm>
            <a:custGeom>
              <a:avLst/>
              <a:gdLst>
                <a:gd name="T0" fmla="*/ 2147483647 w 4"/>
                <a:gd name="T1" fmla="*/ 0 h 4"/>
                <a:gd name="T2" fmla="*/ 2147483647 w 4"/>
                <a:gd name="T3" fmla="*/ 2147483647 h 4"/>
                <a:gd name="T4" fmla="*/ 2147483647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cubicBezTo>
                    <a:pt x="4" y="0"/>
                    <a:pt x="2" y="1"/>
                    <a:pt x="2" y="1"/>
                  </a:cubicBezTo>
                  <a:cubicBezTo>
                    <a:pt x="2" y="2"/>
                    <a:pt x="2" y="2"/>
                    <a:pt x="2" y="3"/>
                  </a:cubicBezTo>
                  <a:cubicBezTo>
                    <a:pt x="2" y="3"/>
                    <a:pt x="0" y="4"/>
                    <a:pt x="0" y="4"/>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89" name="Freeform 813">
              <a:extLst>
                <a:ext uri="{FF2B5EF4-FFF2-40B4-BE49-F238E27FC236}">
                  <a16:creationId xmlns:a16="http://schemas.microsoft.com/office/drawing/2014/main" id="{ACA2D937-25C6-E7C5-C625-4EA24FA39B31}"/>
                </a:ext>
              </a:extLst>
            </p:cNvPr>
            <p:cNvSpPr>
              <a:spLocks/>
            </p:cNvSpPr>
            <p:nvPr/>
          </p:nvSpPr>
          <p:spPr bwMode="auto">
            <a:xfrm>
              <a:off x="3219450" y="2111375"/>
              <a:ext cx="47625" cy="39688"/>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6" y="0"/>
                    <a:pt x="7" y="4"/>
                    <a:pt x="6" y="6"/>
                  </a:cubicBezTo>
                  <a:cubicBezTo>
                    <a:pt x="4" y="6"/>
                    <a:pt x="5" y="3"/>
                    <a:pt x="2" y="3"/>
                  </a:cubicBezTo>
                  <a:cubicBezTo>
                    <a:pt x="0" y="3"/>
                    <a:pt x="4" y="1"/>
                    <a:pt x="4" y="3"/>
                  </a:cubicBezTo>
                  <a:cubicBezTo>
                    <a:pt x="5" y="3"/>
                    <a:pt x="5"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0" name="Freeform 814">
              <a:extLst>
                <a:ext uri="{FF2B5EF4-FFF2-40B4-BE49-F238E27FC236}">
                  <a16:creationId xmlns:a16="http://schemas.microsoft.com/office/drawing/2014/main" id="{CEDD49F8-2916-3A2E-7253-4BADDC060560}"/>
                </a:ext>
              </a:extLst>
            </p:cNvPr>
            <p:cNvSpPr>
              <a:spLocks/>
            </p:cNvSpPr>
            <p:nvPr/>
          </p:nvSpPr>
          <p:spPr bwMode="auto">
            <a:xfrm>
              <a:off x="2955925" y="2246313"/>
              <a:ext cx="60325" cy="26987"/>
            </a:xfrm>
            <a:custGeom>
              <a:avLst/>
              <a:gdLst>
                <a:gd name="T0" fmla="*/ 2147483647 w 9"/>
                <a:gd name="T1" fmla="*/ 2147483647 h 4"/>
                <a:gd name="T2" fmla="*/ 0 w 9"/>
                <a:gd name="T3" fmla="*/ 2147483647 h 4"/>
                <a:gd name="T4" fmla="*/ 2147483647 w 9"/>
                <a:gd name="T5" fmla="*/ 0 h 4"/>
                <a:gd name="T6" fmla="*/ 2147483647 w 9"/>
                <a:gd name="T7" fmla="*/ 2147483647 h 4"/>
                <a:gd name="T8" fmla="*/ 2147483647 w 9"/>
                <a:gd name="T9" fmla="*/ 2147483647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3" y="4"/>
                  </a:moveTo>
                  <a:cubicBezTo>
                    <a:pt x="2" y="4"/>
                    <a:pt x="1" y="3"/>
                    <a:pt x="0" y="2"/>
                  </a:cubicBezTo>
                  <a:cubicBezTo>
                    <a:pt x="0" y="1"/>
                    <a:pt x="2" y="0"/>
                    <a:pt x="4" y="0"/>
                  </a:cubicBezTo>
                  <a:cubicBezTo>
                    <a:pt x="4" y="2"/>
                    <a:pt x="6" y="3"/>
                    <a:pt x="7" y="2"/>
                  </a:cubicBezTo>
                  <a:cubicBezTo>
                    <a:pt x="9" y="0"/>
                    <a:pt x="6" y="3"/>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1" name="Freeform 815">
              <a:extLst>
                <a:ext uri="{FF2B5EF4-FFF2-40B4-BE49-F238E27FC236}">
                  <a16:creationId xmlns:a16="http://schemas.microsoft.com/office/drawing/2014/main" id="{0D25994C-E754-954C-650D-335BE9630060}"/>
                </a:ext>
              </a:extLst>
            </p:cNvPr>
            <p:cNvSpPr>
              <a:spLocks/>
            </p:cNvSpPr>
            <p:nvPr/>
          </p:nvSpPr>
          <p:spPr bwMode="auto">
            <a:xfrm>
              <a:off x="2982913" y="2273300"/>
              <a:ext cx="4762"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2" name="Line 816">
              <a:extLst>
                <a:ext uri="{FF2B5EF4-FFF2-40B4-BE49-F238E27FC236}">
                  <a16:creationId xmlns:a16="http://schemas.microsoft.com/office/drawing/2014/main" id="{63F76AF8-19C1-D8D4-175A-164240917ECA}"/>
                </a:ext>
              </a:extLst>
            </p:cNvPr>
            <p:cNvSpPr>
              <a:spLocks noChangeShapeType="1"/>
            </p:cNvSpPr>
            <p:nvPr/>
          </p:nvSpPr>
          <p:spPr bwMode="auto">
            <a:xfrm flipH="1">
              <a:off x="2982913" y="2273300"/>
              <a:ext cx="4762"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3" name="Freeform 817">
              <a:extLst>
                <a:ext uri="{FF2B5EF4-FFF2-40B4-BE49-F238E27FC236}">
                  <a16:creationId xmlns:a16="http://schemas.microsoft.com/office/drawing/2014/main" id="{2DA70B08-31AF-BED9-A8D4-22F4B2A2EF9E}"/>
                </a:ext>
              </a:extLst>
            </p:cNvPr>
            <p:cNvSpPr>
              <a:spLocks/>
            </p:cNvSpPr>
            <p:nvPr/>
          </p:nvSpPr>
          <p:spPr bwMode="auto">
            <a:xfrm>
              <a:off x="2968625" y="2273300"/>
              <a:ext cx="14288" cy="20638"/>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2"/>
                  </a:moveTo>
                  <a:cubicBezTo>
                    <a:pt x="1" y="3"/>
                    <a:pt x="2"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4" name="Freeform 818">
              <a:extLst>
                <a:ext uri="{FF2B5EF4-FFF2-40B4-BE49-F238E27FC236}">
                  <a16:creationId xmlns:a16="http://schemas.microsoft.com/office/drawing/2014/main" id="{ACC95DBA-CBCF-7AB3-4FAB-0F0DF4355FA9}"/>
                </a:ext>
              </a:extLst>
            </p:cNvPr>
            <p:cNvSpPr>
              <a:spLocks/>
            </p:cNvSpPr>
            <p:nvPr/>
          </p:nvSpPr>
          <p:spPr bwMode="auto">
            <a:xfrm>
              <a:off x="2974975" y="2273300"/>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5" name="Line 819">
              <a:extLst>
                <a:ext uri="{FF2B5EF4-FFF2-40B4-BE49-F238E27FC236}">
                  <a16:creationId xmlns:a16="http://schemas.microsoft.com/office/drawing/2014/main" id="{16ADFDE0-C40F-4FE0-A809-A0A575C09903}"/>
                </a:ext>
              </a:extLst>
            </p:cNvPr>
            <p:cNvSpPr>
              <a:spLocks noChangeShapeType="1"/>
            </p:cNvSpPr>
            <p:nvPr/>
          </p:nvSpPr>
          <p:spPr bwMode="auto">
            <a:xfrm flipH="1">
              <a:off x="2974975" y="2273300"/>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396" name="Freeform 820">
              <a:extLst>
                <a:ext uri="{FF2B5EF4-FFF2-40B4-BE49-F238E27FC236}">
                  <a16:creationId xmlns:a16="http://schemas.microsoft.com/office/drawing/2014/main" id="{3CD563CD-4A25-B235-A18B-8EC4E56C42FA}"/>
                </a:ext>
              </a:extLst>
            </p:cNvPr>
            <p:cNvSpPr>
              <a:spLocks/>
            </p:cNvSpPr>
            <p:nvPr/>
          </p:nvSpPr>
          <p:spPr bwMode="auto">
            <a:xfrm>
              <a:off x="2927350" y="2300288"/>
              <a:ext cx="28575" cy="15875"/>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cubicBezTo>
                    <a:pt x="3" y="1"/>
                    <a:pt x="2" y="1"/>
                    <a:pt x="2" y="2"/>
                  </a:cubicBezTo>
                  <a:cubicBezTo>
                    <a:pt x="0"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grpSp>
      <p:grpSp>
        <p:nvGrpSpPr>
          <p:cNvPr id="228" name="Group 448">
            <a:extLst>
              <a:ext uri="{FF2B5EF4-FFF2-40B4-BE49-F238E27FC236}">
                <a16:creationId xmlns:a16="http://schemas.microsoft.com/office/drawing/2014/main" id="{A5AAC235-6CA3-A8FD-8097-5373656D8CE1}"/>
              </a:ext>
            </a:extLst>
          </p:cNvPr>
          <p:cNvGrpSpPr>
            <a:grpSpLocks/>
          </p:cNvGrpSpPr>
          <p:nvPr/>
        </p:nvGrpSpPr>
        <p:grpSpPr bwMode="auto">
          <a:xfrm>
            <a:off x="2166425" y="5236912"/>
            <a:ext cx="757865" cy="540008"/>
            <a:chOff x="5791200" y="838200"/>
            <a:chExt cx="1038225" cy="739775"/>
          </a:xfrm>
          <a:solidFill>
            <a:schemeClr val="accent5">
              <a:lumMod val="40000"/>
              <a:lumOff val="60000"/>
            </a:schemeClr>
          </a:solidFill>
        </p:grpSpPr>
        <p:sp>
          <p:nvSpPr>
            <p:cNvPr id="229" name="Freeform 821">
              <a:extLst>
                <a:ext uri="{FF2B5EF4-FFF2-40B4-BE49-F238E27FC236}">
                  <a16:creationId xmlns:a16="http://schemas.microsoft.com/office/drawing/2014/main" id="{EC62073F-E81C-2C63-CABA-8D07AC06D923}"/>
                </a:ext>
              </a:extLst>
            </p:cNvPr>
            <p:cNvSpPr>
              <a:spLocks/>
            </p:cNvSpPr>
            <p:nvPr/>
          </p:nvSpPr>
          <p:spPr bwMode="auto">
            <a:xfrm>
              <a:off x="5791200" y="838200"/>
              <a:ext cx="87313" cy="87313"/>
            </a:xfrm>
            <a:custGeom>
              <a:avLst/>
              <a:gdLst>
                <a:gd name="T0" fmla="*/ 2147483647 w 13"/>
                <a:gd name="T1" fmla="*/ 2147483647 h 13"/>
                <a:gd name="T2" fmla="*/ 2147483647 w 13"/>
                <a:gd name="T3" fmla="*/ 2147483647 h 13"/>
                <a:gd name="T4" fmla="*/ 0 w 13"/>
                <a:gd name="T5" fmla="*/ 2147483647 h 13"/>
                <a:gd name="T6" fmla="*/ 2147483647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2" y="3"/>
                  </a:moveTo>
                  <a:cubicBezTo>
                    <a:pt x="13" y="8"/>
                    <a:pt x="11" y="10"/>
                    <a:pt x="10" y="12"/>
                  </a:cubicBezTo>
                  <a:cubicBezTo>
                    <a:pt x="5" y="13"/>
                    <a:pt x="3" y="10"/>
                    <a:pt x="0" y="9"/>
                  </a:cubicBezTo>
                  <a:cubicBezTo>
                    <a:pt x="1" y="4"/>
                    <a:pt x="8" y="0"/>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0" name="Freeform 822">
              <a:extLst>
                <a:ext uri="{FF2B5EF4-FFF2-40B4-BE49-F238E27FC236}">
                  <a16:creationId xmlns:a16="http://schemas.microsoft.com/office/drawing/2014/main" id="{F92EC3C8-4B03-DCBA-02DB-5C8A863D18A1}"/>
                </a:ext>
              </a:extLst>
            </p:cNvPr>
            <p:cNvSpPr>
              <a:spLocks/>
            </p:cNvSpPr>
            <p:nvPr/>
          </p:nvSpPr>
          <p:spPr bwMode="auto">
            <a:xfrm>
              <a:off x="6110288" y="973138"/>
              <a:ext cx="107950" cy="101600"/>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0 w 16"/>
                <a:gd name="T9" fmla="*/ 2147483647 h 15"/>
                <a:gd name="T10" fmla="*/ 2147483647 w 16"/>
                <a:gd name="T11" fmla="*/ 2147483647 h 15"/>
                <a:gd name="T12" fmla="*/ 0 60000 65536"/>
                <a:gd name="T13" fmla="*/ 0 60000 65536"/>
                <a:gd name="T14" fmla="*/ 0 60000 65536"/>
                <a:gd name="T15" fmla="*/ 0 60000 65536"/>
                <a:gd name="T16" fmla="*/ 0 60000 65536"/>
                <a:gd name="T17" fmla="*/ 0 60000 65536"/>
                <a:gd name="T18" fmla="*/ 0 w 16"/>
                <a:gd name="T19" fmla="*/ 0 h 15"/>
                <a:gd name="T20" fmla="*/ 16 w 1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6" h="15">
                  <a:moveTo>
                    <a:pt x="9" y="1"/>
                  </a:moveTo>
                  <a:cubicBezTo>
                    <a:pt x="9" y="7"/>
                    <a:pt x="15" y="7"/>
                    <a:pt x="16" y="13"/>
                  </a:cubicBezTo>
                  <a:cubicBezTo>
                    <a:pt x="13" y="15"/>
                    <a:pt x="10" y="9"/>
                    <a:pt x="8" y="9"/>
                  </a:cubicBezTo>
                  <a:cubicBezTo>
                    <a:pt x="7" y="9"/>
                    <a:pt x="6" y="11"/>
                    <a:pt x="7" y="12"/>
                  </a:cubicBezTo>
                  <a:cubicBezTo>
                    <a:pt x="4" y="10"/>
                    <a:pt x="2" y="9"/>
                    <a:pt x="0" y="4"/>
                  </a:cubicBezTo>
                  <a:cubicBezTo>
                    <a:pt x="5" y="5"/>
                    <a:pt x="4"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1" name="Freeform 823">
              <a:extLst>
                <a:ext uri="{FF2B5EF4-FFF2-40B4-BE49-F238E27FC236}">
                  <a16:creationId xmlns:a16="http://schemas.microsoft.com/office/drawing/2014/main" id="{5CB69B7B-6F62-02DC-063D-EA9617CFA913}"/>
                </a:ext>
              </a:extLst>
            </p:cNvPr>
            <p:cNvSpPr>
              <a:spLocks/>
            </p:cNvSpPr>
            <p:nvPr/>
          </p:nvSpPr>
          <p:spPr bwMode="auto">
            <a:xfrm>
              <a:off x="6469063" y="1141413"/>
              <a:ext cx="96837" cy="69850"/>
            </a:xfrm>
            <a:custGeom>
              <a:avLst/>
              <a:gdLst>
                <a:gd name="T0" fmla="*/ 0 w 14"/>
                <a:gd name="T1" fmla="*/ 2147483647 h 10"/>
                <a:gd name="T2" fmla="*/ 2147483647 w 14"/>
                <a:gd name="T3" fmla="*/ 2147483647 h 10"/>
                <a:gd name="T4" fmla="*/ 2147483647 w 14"/>
                <a:gd name="T5" fmla="*/ 2147483647 h 10"/>
                <a:gd name="T6" fmla="*/ 0 w 14"/>
                <a:gd name="T7" fmla="*/ 2147483647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0" y="1"/>
                  </a:moveTo>
                  <a:cubicBezTo>
                    <a:pt x="7" y="0"/>
                    <a:pt x="13" y="2"/>
                    <a:pt x="14" y="7"/>
                  </a:cubicBezTo>
                  <a:cubicBezTo>
                    <a:pt x="11" y="9"/>
                    <a:pt x="8" y="10"/>
                    <a:pt x="4" y="10"/>
                  </a:cubicBezTo>
                  <a:cubicBezTo>
                    <a:pt x="3" y="7"/>
                    <a:pt x="2" y="5"/>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2" name="Freeform 824">
              <a:extLst>
                <a:ext uri="{FF2B5EF4-FFF2-40B4-BE49-F238E27FC236}">
                  <a16:creationId xmlns:a16="http://schemas.microsoft.com/office/drawing/2014/main" id="{662A0EE0-3636-BB3C-69F9-8780B774DFE7}"/>
                </a:ext>
              </a:extLst>
            </p:cNvPr>
            <p:cNvSpPr>
              <a:spLocks/>
            </p:cNvSpPr>
            <p:nvPr/>
          </p:nvSpPr>
          <p:spPr bwMode="auto">
            <a:xfrm>
              <a:off x="6469063" y="1157288"/>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3" name="Line 825">
              <a:extLst>
                <a:ext uri="{FF2B5EF4-FFF2-40B4-BE49-F238E27FC236}">
                  <a16:creationId xmlns:a16="http://schemas.microsoft.com/office/drawing/2014/main" id="{208C7165-23CF-774B-6C8F-DA33745838D7}"/>
                </a:ext>
              </a:extLst>
            </p:cNvPr>
            <p:cNvSpPr>
              <a:spLocks noChangeShapeType="1"/>
            </p:cNvSpPr>
            <p:nvPr/>
          </p:nvSpPr>
          <p:spPr bwMode="auto">
            <a:xfrm flipV="1">
              <a:off x="6469063" y="1157288"/>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4" name="Freeform 826">
              <a:extLst>
                <a:ext uri="{FF2B5EF4-FFF2-40B4-BE49-F238E27FC236}">
                  <a16:creationId xmlns:a16="http://schemas.microsoft.com/office/drawing/2014/main" id="{9B8AF11E-F8D9-1A5E-CA90-21DFCD56171E}"/>
                </a:ext>
              </a:extLst>
            </p:cNvPr>
            <p:cNvSpPr>
              <a:spLocks/>
            </p:cNvSpPr>
            <p:nvPr/>
          </p:nvSpPr>
          <p:spPr bwMode="auto">
            <a:xfrm>
              <a:off x="6456363" y="1149350"/>
              <a:ext cx="12700" cy="7938"/>
            </a:xfrm>
            <a:custGeom>
              <a:avLst/>
              <a:gdLst>
                <a:gd name="T0" fmla="*/ 2147483647 w 2"/>
                <a:gd name="T1" fmla="*/ 2147483647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5" name="Freeform 827">
              <a:extLst>
                <a:ext uri="{FF2B5EF4-FFF2-40B4-BE49-F238E27FC236}">
                  <a16:creationId xmlns:a16="http://schemas.microsoft.com/office/drawing/2014/main" id="{EB90CC44-E1E3-658A-545A-15979C92901A}"/>
                </a:ext>
              </a:extLst>
            </p:cNvPr>
            <p:cNvSpPr>
              <a:spLocks/>
            </p:cNvSpPr>
            <p:nvPr/>
          </p:nvSpPr>
          <p:spPr bwMode="auto">
            <a:xfrm>
              <a:off x="6469063" y="1149350"/>
              <a:ext cx="1587"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6" name="Line 828">
              <a:extLst>
                <a:ext uri="{FF2B5EF4-FFF2-40B4-BE49-F238E27FC236}">
                  <a16:creationId xmlns:a16="http://schemas.microsoft.com/office/drawing/2014/main" id="{44C1D6D0-DC81-D9E1-35A5-37C2FB3A8B34}"/>
                </a:ext>
              </a:extLst>
            </p:cNvPr>
            <p:cNvSpPr>
              <a:spLocks noChangeShapeType="1"/>
            </p:cNvSpPr>
            <p:nvPr/>
          </p:nvSpPr>
          <p:spPr bwMode="auto">
            <a:xfrm flipV="1">
              <a:off x="6469063" y="1149350"/>
              <a:ext cx="1587"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7" name="Freeform 829">
              <a:extLst>
                <a:ext uri="{FF2B5EF4-FFF2-40B4-BE49-F238E27FC236}">
                  <a16:creationId xmlns:a16="http://schemas.microsoft.com/office/drawing/2014/main" id="{19FF29DD-CAFB-19C0-BC40-C162E7C4CBF0}"/>
                </a:ext>
              </a:extLst>
            </p:cNvPr>
            <p:cNvSpPr>
              <a:spLocks/>
            </p:cNvSpPr>
            <p:nvPr/>
          </p:nvSpPr>
          <p:spPr bwMode="auto">
            <a:xfrm>
              <a:off x="6361113" y="1136650"/>
              <a:ext cx="33337" cy="39688"/>
            </a:xfrm>
            <a:custGeom>
              <a:avLst/>
              <a:gdLst>
                <a:gd name="T0" fmla="*/ 0 w 5"/>
                <a:gd name="T1" fmla="*/ 2147483647 h 6"/>
                <a:gd name="T2" fmla="*/ 2147483647 w 5"/>
                <a:gd name="T3" fmla="*/ 2147483647 h 6"/>
                <a:gd name="T4" fmla="*/ 0 w 5"/>
                <a:gd name="T5" fmla="*/ 2147483647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3"/>
                  </a:moveTo>
                  <a:cubicBezTo>
                    <a:pt x="1" y="0"/>
                    <a:pt x="5" y="3"/>
                    <a:pt x="4" y="6"/>
                  </a:cubicBezTo>
                  <a:cubicBezTo>
                    <a:pt x="3" y="5"/>
                    <a:pt x="2"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8" name="Freeform 830">
              <a:extLst>
                <a:ext uri="{FF2B5EF4-FFF2-40B4-BE49-F238E27FC236}">
                  <a16:creationId xmlns:a16="http://schemas.microsoft.com/office/drawing/2014/main" id="{76429A8D-9DEF-73DE-3175-15EEBA09C176}"/>
                </a:ext>
              </a:extLst>
            </p:cNvPr>
            <p:cNvSpPr>
              <a:spLocks/>
            </p:cNvSpPr>
            <p:nvPr/>
          </p:nvSpPr>
          <p:spPr bwMode="auto">
            <a:xfrm>
              <a:off x="6592888" y="1298575"/>
              <a:ext cx="236537" cy="279400"/>
            </a:xfrm>
            <a:custGeom>
              <a:avLst/>
              <a:gdLst>
                <a:gd name="T0" fmla="*/ 2147483647 w 35"/>
                <a:gd name="T1" fmla="*/ 0 h 41"/>
                <a:gd name="T2" fmla="*/ 2147483647 w 35"/>
                <a:gd name="T3" fmla="*/ 2147483647 h 41"/>
                <a:gd name="T4" fmla="*/ 2147483647 w 35"/>
                <a:gd name="T5" fmla="*/ 2147483647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2147483647 w 35"/>
                <a:gd name="T15" fmla="*/ 2147483647 h 41"/>
                <a:gd name="T16" fmla="*/ 2147483647 w 35"/>
                <a:gd name="T17" fmla="*/ 2147483647 h 41"/>
                <a:gd name="T18" fmla="*/ 2147483647 w 35"/>
                <a:gd name="T19" fmla="*/ 2147483647 h 41"/>
                <a:gd name="T20" fmla="*/ 0 w 35"/>
                <a:gd name="T21" fmla="*/ 2147483647 h 41"/>
                <a:gd name="T22" fmla="*/ 2147483647 w 35"/>
                <a:gd name="T23" fmla="*/ 2147483647 h 41"/>
                <a:gd name="T24" fmla="*/ 2147483647 w 35"/>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1"/>
                <a:gd name="T41" fmla="*/ 35 w 35"/>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1">
                  <a:moveTo>
                    <a:pt x="4" y="0"/>
                  </a:moveTo>
                  <a:cubicBezTo>
                    <a:pt x="7" y="2"/>
                    <a:pt x="12" y="3"/>
                    <a:pt x="15" y="5"/>
                  </a:cubicBezTo>
                  <a:cubicBezTo>
                    <a:pt x="21" y="7"/>
                    <a:pt x="25" y="9"/>
                    <a:pt x="28" y="14"/>
                  </a:cubicBezTo>
                  <a:cubicBezTo>
                    <a:pt x="29" y="15"/>
                    <a:pt x="28" y="15"/>
                    <a:pt x="29" y="16"/>
                  </a:cubicBezTo>
                  <a:cubicBezTo>
                    <a:pt x="30" y="18"/>
                    <a:pt x="31" y="19"/>
                    <a:pt x="32" y="20"/>
                  </a:cubicBezTo>
                  <a:cubicBezTo>
                    <a:pt x="32" y="21"/>
                    <a:pt x="34" y="23"/>
                    <a:pt x="35" y="25"/>
                  </a:cubicBezTo>
                  <a:cubicBezTo>
                    <a:pt x="31" y="25"/>
                    <a:pt x="31" y="29"/>
                    <a:pt x="27" y="31"/>
                  </a:cubicBezTo>
                  <a:cubicBezTo>
                    <a:pt x="25" y="31"/>
                    <a:pt x="22" y="30"/>
                    <a:pt x="20" y="31"/>
                  </a:cubicBezTo>
                  <a:cubicBezTo>
                    <a:pt x="16" y="33"/>
                    <a:pt x="13" y="36"/>
                    <a:pt x="11" y="41"/>
                  </a:cubicBezTo>
                  <a:cubicBezTo>
                    <a:pt x="8" y="41"/>
                    <a:pt x="7" y="38"/>
                    <a:pt x="4" y="38"/>
                  </a:cubicBezTo>
                  <a:cubicBezTo>
                    <a:pt x="4" y="30"/>
                    <a:pt x="3" y="23"/>
                    <a:pt x="0" y="18"/>
                  </a:cubicBezTo>
                  <a:cubicBezTo>
                    <a:pt x="1" y="13"/>
                    <a:pt x="4" y="11"/>
                    <a:pt x="6" y="7"/>
                  </a:cubicBezTo>
                  <a:cubicBezTo>
                    <a:pt x="6" y="5"/>
                    <a:pt x="3"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sp>
          <p:nvSpPr>
            <p:cNvPr id="239" name="Freeform 831">
              <a:extLst>
                <a:ext uri="{FF2B5EF4-FFF2-40B4-BE49-F238E27FC236}">
                  <a16:creationId xmlns:a16="http://schemas.microsoft.com/office/drawing/2014/main" id="{87B5C3A5-737B-7174-8D3A-69394B0E16D7}"/>
                </a:ext>
              </a:extLst>
            </p:cNvPr>
            <p:cNvSpPr>
              <a:spLocks/>
            </p:cNvSpPr>
            <p:nvPr/>
          </p:nvSpPr>
          <p:spPr bwMode="auto">
            <a:xfrm>
              <a:off x="6346825" y="1095375"/>
              <a:ext cx="26988" cy="6350"/>
            </a:xfrm>
            <a:custGeom>
              <a:avLst/>
              <a:gdLst>
                <a:gd name="T0" fmla="*/ 0 w 4"/>
                <a:gd name="T1" fmla="*/ 0 h 1"/>
                <a:gd name="T2" fmla="*/ 2147483647 w 4"/>
                <a:gd name="T3" fmla="*/ 2147483647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defRPr/>
              </a:pPr>
              <a:endParaRPr lang="en-US" sz="1013" kern="0">
                <a:solidFill>
                  <a:srgbClr val="000000"/>
                </a:solidFill>
                <a:latin typeface="Calibri" panose="020F0502020204030204"/>
                <a:cs typeface="Arial"/>
                <a:sym typeface="Arial"/>
              </a:endParaRPr>
            </a:p>
          </p:txBody>
        </p:sp>
      </p:grpSp>
      <p:sp>
        <p:nvSpPr>
          <p:cNvPr id="399" name="TextBox 398">
            <a:extLst>
              <a:ext uri="{FF2B5EF4-FFF2-40B4-BE49-F238E27FC236}">
                <a16:creationId xmlns:a16="http://schemas.microsoft.com/office/drawing/2014/main" id="{5CF15565-B4BE-5C33-FBC3-50E7537B41C5}"/>
              </a:ext>
            </a:extLst>
          </p:cNvPr>
          <p:cNvSpPr txBox="1"/>
          <p:nvPr/>
        </p:nvSpPr>
        <p:spPr>
          <a:xfrm>
            <a:off x="8614192" y="2978352"/>
            <a:ext cx="1672015" cy="738664"/>
          </a:xfrm>
          <a:prstGeom prst="rect">
            <a:avLst/>
          </a:prstGeom>
          <a:solidFill>
            <a:schemeClr val="accent6">
              <a:lumMod val="60000"/>
              <a:lumOff val="40000"/>
            </a:schemeClr>
          </a:solidFill>
        </p:spPr>
        <p:txBody>
          <a:bodyPr wrap="square" rtlCol="0">
            <a:spAutoFit/>
          </a:bodyPr>
          <a:lstStyle/>
          <a:p>
            <a:pPr defTabSz="685800">
              <a:buClr>
                <a:srgbClr val="000000"/>
              </a:buClr>
              <a:defRPr/>
            </a:pPr>
            <a:r>
              <a:rPr lang="en-US" sz="1050" kern="0">
                <a:solidFill>
                  <a:srgbClr val="000000"/>
                </a:solidFill>
                <a:latin typeface="Arial"/>
                <a:cs typeface="Arial"/>
                <a:sym typeface="Arial"/>
              </a:rPr>
              <a:t>Scott Salesses</a:t>
            </a:r>
          </a:p>
          <a:p>
            <a:pPr defTabSz="685800">
              <a:buClr>
                <a:srgbClr val="000000"/>
              </a:buClr>
              <a:defRPr/>
            </a:pPr>
            <a:r>
              <a:rPr lang="en-US" sz="1050" kern="0">
                <a:solidFill>
                  <a:srgbClr val="000000"/>
                </a:solidFill>
                <a:latin typeface="Arial"/>
                <a:cs typeface="Arial"/>
                <a:sym typeface="Arial"/>
              </a:rPr>
              <a:t>FBOP, MA, NY </a:t>
            </a:r>
          </a:p>
          <a:p>
            <a:pPr defTabSz="685800">
              <a:buClr>
                <a:srgbClr val="000000"/>
              </a:buClr>
              <a:defRPr/>
            </a:pPr>
            <a:r>
              <a:rPr lang="en-US" sz="1050" kern="0">
                <a:solidFill>
                  <a:srgbClr val="000000"/>
                </a:solidFill>
                <a:latin typeface="Arial"/>
                <a:cs typeface="Arial"/>
                <a:sym typeface="Arial"/>
                <a:hlinkClick r:id="rId2"/>
              </a:rPr>
              <a:t>Scott.Salesses@ged.com</a:t>
            </a:r>
            <a:r>
              <a:rPr lang="en-US" sz="1050" kern="0">
                <a:solidFill>
                  <a:srgbClr val="000000"/>
                </a:solidFill>
                <a:latin typeface="Arial"/>
                <a:cs typeface="Arial"/>
                <a:sym typeface="Arial"/>
              </a:rPr>
              <a:t> </a:t>
            </a:r>
          </a:p>
        </p:txBody>
      </p:sp>
      <p:sp>
        <p:nvSpPr>
          <p:cNvPr id="402" name="TextBox 401">
            <a:extLst>
              <a:ext uri="{FF2B5EF4-FFF2-40B4-BE49-F238E27FC236}">
                <a16:creationId xmlns:a16="http://schemas.microsoft.com/office/drawing/2014/main" id="{24321B62-B23E-B9F6-7017-4637D89D0A35}"/>
              </a:ext>
            </a:extLst>
          </p:cNvPr>
          <p:cNvSpPr txBox="1"/>
          <p:nvPr/>
        </p:nvSpPr>
        <p:spPr>
          <a:xfrm>
            <a:off x="1741092" y="4485409"/>
            <a:ext cx="2359198" cy="577081"/>
          </a:xfrm>
          <a:prstGeom prst="rect">
            <a:avLst/>
          </a:prstGeom>
          <a:solidFill>
            <a:schemeClr val="accent5">
              <a:lumMod val="60000"/>
              <a:lumOff val="40000"/>
              <a:alpha val="67000"/>
            </a:schemeClr>
          </a:solidFill>
        </p:spPr>
        <p:txBody>
          <a:bodyPr wrap="square">
            <a:spAutoFit/>
          </a:bodyPr>
          <a:lstStyle/>
          <a:p>
            <a:pPr defTabSz="685800">
              <a:buClr>
                <a:srgbClr val="000000"/>
              </a:buClr>
              <a:defRPr/>
            </a:pPr>
            <a:r>
              <a:rPr lang="en-US" sz="1050" kern="0">
                <a:solidFill>
                  <a:srgbClr val="000000"/>
                </a:solidFill>
                <a:latin typeface="Arial"/>
                <a:cs typeface="Arial"/>
                <a:sym typeface="Arial"/>
              </a:rPr>
              <a:t>Liz Lanphear AZ,CO,HI,KS,MO,NE,NM,ND,SD</a:t>
            </a:r>
          </a:p>
          <a:p>
            <a:pPr defTabSz="685800">
              <a:buClr>
                <a:srgbClr val="000000"/>
              </a:buClr>
              <a:defRPr/>
            </a:pPr>
            <a:r>
              <a:rPr lang="en-US" sz="1050" kern="0">
                <a:solidFill>
                  <a:srgbClr val="000000"/>
                </a:solidFill>
                <a:latin typeface="Arial"/>
                <a:cs typeface="Arial"/>
                <a:sym typeface="Arial"/>
                <a:hlinkClick r:id="rId3"/>
              </a:rPr>
              <a:t>Elizabeth.Lanphear@ged.com</a:t>
            </a:r>
            <a:r>
              <a:rPr lang="en-US" sz="1050" kern="0">
                <a:solidFill>
                  <a:srgbClr val="000000"/>
                </a:solidFill>
                <a:latin typeface="Arial"/>
                <a:cs typeface="Arial"/>
                <a:sym typeface="Arial"/>
              </a:rPr>
              <a:t> </a:t>
            </a:r>
          </a:p>
        </p:txBody>
      </p:sp>
      <p:sp>
        <p:nvSpPr>
          <p:cNvPr id="404" name="TextBox 403">
            <a:extLst>
              <a:ext uri="{FF2B5EF4-FFF2-40B4-BE49-F238E27FC236}">
                <a16:creationId xmlns:a16="http://schemas.microsoft.com/office/drawing/2014/main" id="{EC853867-D53F-F013-E853-B209591A87F2}"/>
              </a:ext>
            </a:extLst>
          </p:cNvPr>
          <p:cNvSpPr txBox="1"/>
          <p:nvPr/>
        </p:nvSpPr>
        <p:spPr>
          <a:xfrm>
            <a:off x="1697730" y="3426172"/>
            <a:ext cx="1787415" cy="900246"/>
          </a:xfrm>
          <a:prstGeom prst="rect">
            <a:avLst/>
          </a:prstGeom>
          <a:solidFill>
            <a:srgbClr val="92D050"/>
          </a:solidFill>
        </p:spPr>
        <p:txBody>
          <a:bodyPr wrap="square">
            <a:spAutoFit/>
          </a:bodyPr>
          <a:lstStyle/>
          <a:p>
            <a:pPr defTabSz="685800">
              <a:buClr>
                <a:srgbClr val="000000"/>
              </a:buClr>
              <a:defRPr/>
            </a:pPr>
            <a:r>
              <a:rPr lang="en-US" sz="1050" kern="0">
                <a:solidFill>
                  <a:srgbClr val="000000"/>
                </a:solidFill>
                <a:latin typeface="Arial"/>
                <a:cs typeface="Arial"/>
                <a:sym typeface="Arial"/>
              </a:rPr>
              <a:t>Lisa Pool-Osorio AK,CA,ID,NV,OR,UT,WA, Guam</a:t>
            </a:r>
          </a:p>
          <a:p>
            <a:pPr defTabSz="685800">
              <a:buClr>
                <a:srgbClr val="000000"/>
              </a:buClr>
              <a:defRPr/>
            </a:pPr>
            <a:r>
              <a:rPr lang="en-US" sz="1050" kern="0">
                <a:solidFill>
                  <a:srgbClr val="000000"/>
                </a:solidFill>
                <a:latin typeface="Arial" panose="020B0604020202020204" pitchFamily="34" charset="0"/>
                <a:ea typeface="Arial" panose="020B0604020202020204" pitchFamily="34" charset="0"/>
                <a:cs typeface="Arial" panose="020B0604020202020204" pitchFamily="34" charset="0"/>
                <a:sym typeface="Arial"/>
                <a:hlinkClick r:id="rId4"/>
              </a:rPr>
              <a:t>Lisa.Pool-Osorio@ged.com</a:t>
            </a:r>
            <a:r>
              <a:rPr lang="en-US" sz="105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a:t>
            </a:r>
            <a:endParaRPr lang="en-US" sz="1050" kern="0">
              <a:solidFill>
                <a:srgbClr val="000000"/>
              </a:solidFill>
              <a:latin typeface="Arial"/>
              <a:cs typeface="Arial"/>
              <a:sym typeface="Arial"/>
            </a:endParaRPr>
          </a:p>
        </p:txBody>
      </p:sp>
      <p:sp>
        <p:nvSpPr>
          <p:cNvPr id="406" name="TextBox 405">
            <a:extLst>
              <a:ext uri="{FF2B5EF4-FFF2-40B4-BE49-F238E27FC236}">
                <a16:creationId xmlns:a16="http://schemas.microsoft.com/office/drawing/2014/main" id="{02D2581D-C730-AA73-D98B-EA6A99B644FB}"/>
              </a:ext>
            </a:extLst>
          </p:cNvPr>
          <p:cNvSpPr txBox="1"/>
          <p:nvPr/>
        </p:nvSpPr>
        <p:spPr>
          <a:xfrm>
            <a:off x="8297129" y="3670208"/>
            <a:ext cx="1822236" cy="738664"/>
          </a:xfrm>
          <a:prstGeom prst="rect">
            <a:avLst/>
          </a:prstGeom>
          <a:solidFill>
            <a:schemeClr val="accent2">
              <a:lumMod val="40000"/>
              <a:lumOff val="60000"/>
            </a:schemeClr>
          </a:solidFill>
        </p:spPr>
        <p:txBody>
          <a:bodyPr wrap="square">
            <a:spAutoFit/>
          </a:bodyPr>
          <a:lstStyle/>
          <a:p>
            <a:pPr defTabSz="685800">
              <a:buClr>
                <a:srgbClr val="000000"/>
              </a:buClr>
              <a:defRPr/>
            </a:pPr>
            <a:r>
              <a:rPr lang="en-US" sz="1050" kern="0">
                <a:solidFill>
                  <a:srgbClr val="000000"/>
                </a:solidFill>
                <a:latin typeface="Arial"/>
                <a:cs typeface="Arial"/>
                <a:sym typeface="Arial"/>
              </a:rPr>
              <a:t>Adora Beard</a:t>
            </a:r>
          </a:p>
          <a:p>
            <a:pPr defTabSz="685800">
              <a:buClr>
                <a:srgbClr val="000000"/>
              </a:buClr>
              <a:defRPr/>
            </a:pPr>
            <a:r>
              <a:rPr lang="en-US" sz="1050" kern="0">
                <a:solidFill>
                  <a:srgbClr val="000000"/>
                </a:solidFill>
                <a:latin typeface="Arial"/>
                <a:cs typeface="Arial"/>
                <a:sym typeface="Arial"/>
              </a:rPr>
              <a:t>AL,DC,DE,MD,VA</a:t>
            </a:r>
          </a:p>
          <a:p>
            <a:pPr defTabSz="685800">
              <a:buClr>
                <a:srgbClr val="000000"/>
              </a:buClr>
              <a:defRPr/>
            </a:pPr>
            <a:r>
              <a:rPr lang="en-US" sz="1050" kern="0">
                <a:solidFill>
                  <a:srgbClr val="000000"/>
                </a:solidFill>
                <a:latin typeface="Arial"/>
                <a:cs typeface="Arial"/>
                <a:sym typeface="Arial"/>
              </a:rPr>
              <a:t>Military</a:t>
            </a:r>
          </a:p>
          <a:p>
            <a:pPr defTabSz="685800">
              <a:buClr>
                <a:srgbClr val="000000"/>
              </a:buClr>
              <a:defRPr/>
            </a:pPr>
            <a:r>
              <a:rPr lang="en-US" sz="1050" kern="0">
                <a:solidFill>
                  <a:srgbClr val="000000"/>
                </a:solidFill>
                <a:latin typeface="Arial"/>
                <a:cs typeface="Arial"/>
                <a:sym typeface="Arial"/>
              </a:rPr>
              <a:t>Adora.Beard@ged.com</a:t>
            </a:r>
          </a:p>
        </p:txBody>
      </p:sp>
      <p:sp>
        <p:nvSpPr>
          <p:cNvPr id="408" name="TextBox 407">
            <a:extLst>
              <a:ext uri="{FF2B5EF4-FFF2-40B4-BE49-F238E27FC236}">
                <a16:creationId xmlns:a16="http://schemas.microsoft.com/office/drawing/2014/main" id="{9C5EAF6D-3A42-B3AD-EB4C-A953B434F882}"/>
              </a:ext>
            </a:extLst>
          </p:cNvPr>
          <p:cNvSpPr txBox="1"/>
          <p:nvPr/>
        </p:nvSpPr>
        <p:spPr>
          <a:xfrm>
            <a:off x="8900123" y="1965095"/>
            <a:ext cx="1547839" cy="577081"/>
          </a:xfrm>
          <a:prstGeom prst="rect">
            <a:avLst/>
          </a:prstGeom>
          <a:solidFill>
            <a:srgbClr val="00B0F0">
              <a:alpha val="34000"/>
            </a:srgbClr>
          </a:solidFill>
        </p:spPr>
        <p:txBody>
          <a:bodyPr wrap="square">
            <a:spAutoFit/>
          </a:bodyPr>
          <a:lstStyle/>
          <a:p>
            <a:pPr defTabSz="685800">
              <a:buClr>
                <a:srgbClr val="000000"/>
              </a:buClr>
              <a:defRPr/>
            </a:pPr>
            <a:r>
              <a:rPr lang="en-US" sz="1050" kern="0">
                <a:solidFill>
                  <a:srgbClr val="000000"/>
                </a:solidFill>
                <a:latin typeface="Arial"/>
                <a:cs typeface="Arial"/>
                <a:sym typeface="Arial"/>
              </a:rPr>
              <a:t>Brian Smith</a:t>
            </a:r>
          </a:p>
          <a:p>
            <a:pPr defTabSz="685800">
              <a:buClr>
                <a:srgbClr val="000000"/>
              </a:buClr>
              <a:defRPr/>
            </a:pPr>
            <a:r>
              <a:rPr lang="en-US" sz="1050" kern="0">
                <a:solidFill>
                  <a:srgbClr val="000000"/>
                </a:solidFill>
                <a:latin typeface="Arial"/>
                <a:cs typeface="Arial"/>
                <a:sym typeface="Arial"/>
              </a:rPr>
              <a:t>GA,IN,PA</a:t>
            </a:r>
          </a:p>
          <a:p>
            <a:pPr defTabSz="685800">
              <a:buClr>
                <a:srgbClr val="000000"/>
              </a:buClr>
              <a:defRPr/>
            </a:pPr>
            <a:r>
              <a:rPr lang="en-US" sz="1050" kern="0">
                <a:solidFill>
                  <a:srgbClr val="000000"/>
                </a:solidFill>
                <a:latin typeface="Arial"/>
                <a:cs typeface="Arial"/>
                <a:sym typeface="Arial"/>
                <a:hlinkClick r:id="rId5"/>
              </a:rPr>
              <a:t>Brian.Smith@ged.com</a:t>
            </a:r>
            <a:r>
              <a:rPr lang="en-US" sz="1050" kern="0">
                <a:solidFill>
                  <a:srgbClr val="000000"/>
                </a:solidFill>
                <a:latin typeface="Arial"/>
                <a:cs typeface="Arial"/>
                <a:sym typeface="Arial"/>
              </a:rPr>
              <a:t> </a:t>
            </a:r>
          </a:p>
        </p:txBody>
      </p:sp>
      <p:sp>
        <p:nvSpPr>
          <p:cNvPr id="410" name="TextBox 409">
            <a:extLst>
              <a:ext uri="{FF2B5EF4-FFF2-40B4-BE49-F238E27FC236}">
                <a16:creationId xmlns:a16="http://schemas.microsoft.com/office/drawing/2014/main" id="{2DF90DD8-40AF-DF72-1AA0-A18C57D6C7FD}"/>
              </a:ext>
            </a:extLst>
          </p:cNvPr>
          <p:cNvSpPr txBox="1"/>
          <p:nvPr/>
        </p:nvSpPr>
        <p:spPr>
          <a:xfrm>
            <a:off x="6057760" y="5334309"/>
            <a:ext cx="1708016" cy="577081"/>
          </a:xfrm>
          <a:prstGeom prst="rect">
            <a:avLst/>
          </a:prstGeom>
          <a:solidFill>
            <a:schemeClr val="accent4">
              <a:lumMod val="40000"/>
              <a:lumOff val="60000"/>
            </a:schemeClr>
          </a:solidFill>
        </p:spPr>
        <p:txBody>
          <a:bodyPr wrap="square">
            <a:spAutoFit/>
          </a:bodyPr>
          <a:lstStyle/>
          <a:p>
            <a:pPr defTabSz="685800">
              <a:buClr>
                <a:srgbClr val="000000"/>
              </a:buClr>
              <a:defRPr/>
            </a:pPr>
            <a:r>
              <a:rPr lang="en-US" sz="1050" kern="0">
                <a:solidFill>
                  <a:srgbClr val="000000"/>
                </a:solidFill>
                <a:latin typeface="Arial"/>
                <a:cs typeface="Arial"/>
                <a:sym typeface="Arial"/>
              </a:rPr>
              <a:t>Debi Faucette</a:t>
            </a:r>
          </a:p>
          <a:p>
            <a:pPr defTabSz="685800">
              <a:buClr>
                <a:srgbClr val="000000"/>
              </a:buClr>
              <a:defRPr/>
            </a:pPr>
            <a:r>
              <a:rPr lang="en-US" sz="1050" kern="0">
                <a:solidFill>
                  <a:srgbClr val="000000"/>
                </a:solidFill>
                <a:latin typeface="Arial"/>
                <a:cs typeface="Arial"/>
                <a:sym typeface="Arial"/>
              </a:rPr>
              <a:t>AR,CA,LA</a:t>
            </a:r>
          </a:p>
          <a:p>
            <a:pPr defTabSz="685800">
              <a:buClr>
                <a:srgbClr val="000000"/>
              </a:buClr>
              <a:defRPr/>
            </a:pPr>
            <a:r>
              <a:rPr lang="en-US" sz="1050" kern="0">
                <a:solidFill>
                  <a:srgbClr val="000000"/>
                </a:solidFill>
                <a:latin typeface="Arial"/>
                <a:cs typeface="Arial"/>
                <a:sym typeface="Arial"/>
                <a:hlinkClick r:id="rId6"/>
              </a:rPr>
              <a:t>Debi.Faucette@ged.com</a:t>
            </a:r>
            <a:r>
              <a:rPr lang="en-US" sz="1050" kern="0">
                <a:solidFill>
                  <a:srgbClr val="000000"/>
                </a:solidFill>
                <a:latin typeface="Arial"/>
                <a:cs typeface="Arial"/>
                <a:sym typeface="Arial"/>
              </a:rPr>
              <a:t> </a:t>
            </a:r>
          </a:p>
        </p:txBody>
      </p:sp>
      <p:sp>
        <p:nvSpPr>
          <p:cNvPr id="412" name="TextBox 411">
            <a:extLst>
              <a:ext uri="{FF2B5EF4-FFF2-40B4-BE49-F238E27FC236}">
                <a16:creationId xmlns:a16="http://schemas.microsoft.com/office/drawing/2014/main" id="{E6E25982-20B7-E93B-F9D6-97D4DC6398F2}"/>
              </a:ext>
            </a:extLst>
          </p:cNvPr>
          <p:cNvSpPr txBox="1"/>
          <p:nvPr/>
        </p:nvSpPr>
        <p:spPr>
          <a:xfrm>
            <a:off x="8063386" y="4564250"/>
            <a:ext cx="2444786" cy="738664"/>
          </a:xfrm>
          <a:prstGeom prst="rect">
            <a:avLst/>
          </a:prstGeom>
          <a:solidFill>
            <a:schemeClr val="accent3">
              <a:lumMod val="60000"/>
              <a:lumOff val="40000"/>
            </a:schemeClr>
          </a:solidFill>
        </p:spPr>
        <p:txBody>
          <a:bodyPr wrap="square">
            <a:spAutoFit/>
          </a:bodyPr>
          <a:lstStyle/>
          <a:p>
            <a:pPr defTabSz="685800">
              <a:buClr>
                <a:srgbClr val="000000"/>
              </a:buClr>
              <a:defRPr/>
            </a:pPr>
            <a:r>
              <a:rPr lang="en-US" sz="1050" kern="0">
                <a:solidFill>
                  <a:srgbClr val="000000"/>
                </a:solidFill>
                <a:latin typeface="Arial"/>
                <a:cs typeface="Arial"/>
                <a:sym typeface="Arial"/>
              </a:rPr>
              <a:t>Diane Vaccari</a:t>
            </a:r>
          </a:p>
          <a:p>
            <a:pPr defTabSz="685800">
              <a:buClr>
                <a:srgbClr val="000000"/>
              </a:buClr>
              <a:defRPr/>
            </a:pPr>
            <a:r>
              <a:rPr lang="en-US" sz="1050" kern="0">
                <a:solidFill>
                  <a:srgbClr val="000000"/>
                </a:solidFill>
                <a:latin typeface="Arial"/>
                <a:cs typeface="Arial"/>
                <a:sym typeface="Arial"/>
              </a:rPr>
              <a:t>CT,FL,KY,OH,RI,SC,WV</a:t>
            </a:r>
          </a:p>
          <a:p>
            <a:pPr defTabSz="685800">
              <a:buClr>
                <a:srgbClr val="000000"/>
              </a:buClr>
              <a:defRPr/>
            </a:pPr>
            <a:r>
              <a:rPr lang="en-US" sz="1050" kern="0">
                <a:solidFill>
                  <a:srgbClr val="000000"/>
                </a:solidFill>
                <a:latin typeface="Arial"/>
                <a:cs typeface="Arial"/>
                <a:sym typeface="Arial"/>
              </a:rPr>
              <a:t>Bermuda</a:t>
            </a:r>
          </a:p>
          <a:p>
            <a:pPr defTabSz="685800">
              <a:buClr>
                <a:srgbClr val="000000"/>
              </a:buClr>
              <a:defRPr/>
            </a:pPr>
            <a:r>
              <a:rPr lang="en-US" sz="1050" kern="0">
                <a:solidFill>
                  <a:srgbClr val="000000"/>
                </a:solidFill>
                <a:latin typeface="Arial"/>
                <a:cs typeface="Arial"/>
                <a:sym typeface="Arial"/>
                <a:hlinkClick r:id="rId7"/>
              </a:rPr>
              <a:t>Diane.Vaccari@ged.com</a:t>
            </a:r>
            <a:r>
              <a:rPr lang="en-US" sz="1050" kern="0">
                <a:solidFill>
                  <a:srgbClr val="000000"/>
                </a:solidFill>
                <a:latin typeface="Arial"/>
                <a:cs typeface="Arial"/>
                <a:sym typeface="Arial"/>
              </a:rPr>
              <a:t> </a:t>
            </a:r>
          </a:p>
        </p:txBody>
      </p:sp>
      <p:sp>
        <p:nvSpPr>
          <p:cNvPr id="414" name="TextBox 413">
            <a:extLst>
              <a:ext uri="{FF2B5EF4-FFF2-40B4-BE49-F238E27FC236}">
                <a16:creationId xmlns:a16="http://schemas.microsoft.com/office/drawing/2014/main" id="{79BADE48-E95E-0189-9745-E2CB68C97973}"/>
              </a:ext>
            </a:extLst>
          </p:cNvPr>
          <p:cNvSpPr txBox="1"/>
          <p:nvPr/>
        </p:nvSpPr>
        <p:spPr>
          <a:xfrm>
            <a:off x="3731889" y="5301934"/>
            <a:ext cx="2008354" cy="577081"/>
          </a:xfrm>
          <a:prstGeom prst="rect">
            <a:avLst/>
          </a:prstGeom>
          <a:solidFill>
            <a:schemeClr val="tx2">
              <a:lumMod val="40000"/>
              <a:lumOff val="60000"/>
            </a:schemeClr>
          </a:solidFill>
        </p:spPr>
        <p:txBody>
          <a:bodyPr wrap="square">
            <a:spAutoFit/>
          </a:bodyPr>
          <a:lstStyle/>
          <a:p>
            <a:pPr defTabSz="685800">
              <a:buClr>
                <a:srgbClr val="000000"/>
              </a:buClr>
              <a:defRPr/>
            </a:pPr>
            <a:r>
              <a:rPr lang="en-US" sz="1050" kern="0">
                <a:solidFill>
                  <a:srgbClr val="000000"/>
                </a:solidFill>
                <a:latin typeface="Arial"/>
                <a:cs typeface="Arial"/>
                <a:sym typeface="Arial"/>
              </a:rPr>
              <a:t>Jonna </a:t>
            </a:r>
            <a:r>
              <a:rPr lang="en-US" sz="1050" kern="0" err="1">
                <a:solidFill>
                  <a:srgbClr val="000000"/>
                </a:solidFill>
                <a:latin typeface="Arial"/>
                <a:cs typeface="Arial"/>
                <a:sym typeface="Arial"/>
              </a:rPr>
              <a:t>Mcdonough</a:t>
            </a:r>
            <a:endParaRPr lang="en-US" sz="1050" kern="0">
              <a:solidFill>
                <a:srgbClr val="000000"/>
              </a:solidFill>
              <a:latin typeface="Arial"/>
              <a:cs typeface="Arial"/>
              <a:sym typeface="Arial"/>
            </a:endParaRPr>
          </a:p>
          <a:p>
            <a:pPr defTabSz="685800">
              <a:buClr>
                <a:srgbClr val="000000"/>
              </a:buClr>
              <a:defRPr/>
            </a:pPr>
            <a:r>
              <a:rPr lang="en-US" sz="1050" kern="0">
                <a:solidFill>
                  <a:srgbClr val="000000"/>
                </a:solidFill>
                <a:latin typeface="Arial"/>
                <a:cs typeface="Arial"/>
                <a:sym typeface="Arial"/>
              </a:rPr>
              <a:t>CA,MS,MT,NC,NH,OK,TX,WY</a:t>
            </a:r>
          </a:p>
          <a:p>
            <a:pPr defTabSz="685800">
              <a:buClr>
                <a:srgbClr val="000000"/>
              </a:buClr>
              <a:defRPr/>
            </a:pPr>
            <a:r>
              <a:rPr lang="en-US" sz="1050" kern="0">
                <a:solidFill>
                  <a:srgbClr val="000000"/>
                </a:solidFill>
                <a:latin typeface="Arial"/>
                <a:cs typeface="Arial"/>
                <a:sym typeface="Arial"/>
                <a:hlinkClick r:id="rId8"/>
              </a:rPr>
              <a:t>Jonna.Mcdonough@ged.com</a:t>
            </a:r>
            <a:r>
              <a:rPr lang="en-US" sz="1050" kern="0">
                <a:solidFill>
                  <a:srgbClr val="000000"/>
                </a:solidFill>
                <a:latin typeface="Arial"/>
                <a:cs typeface="Arial"/>
                <a:sym typeface="Arial"/>
              </a:rPr>
              <a:t> </a:t>
            </a:r>
          </a:p>
        </p:txBody>
      </p:sp>
      <p:sp>
        <p:nvSpPr>
          <p:cNvPr id="416" name="TextBox 415">
            <a:extLst>
              <a:ext uri="{FF2B5EF4-FFF2-40B4-BE49-F238E27FC236}">
                <a16:creationId xmlns:a16="http://schemas.microsoft.com/office/drawing/2014/main" id="{82EA1878-E8C4-F27F-A796-3A9150A996E9}"/>
              </a:ext>
            </a:extLst>
          </p:cNvPr>
          <p:cNvSpPr txBox="1"/>
          <p:nvPr/>
        </p:nvSpPr>
        <p:spPr>
          <a:xfrm>
            <a:off x="6004154" y="1698513"/>
            <a:ext cx="2137121" cy="738664"/>
          </a:xfrm>
          <a:prstGeom prst="rect">
            <a:avLst/>
          </a:prstGeom>
          <a:solidFill>
            <a:srgbClr val="FFC000">
              <a:alpha val="80000"/>
            </a:srgbClr>
          </a:solidFill>
        </p:spPr>
        <p:txBody>
          <a:bodyPr wrap="square">
            <a:spAutoFit/>
          </a:bodyPr>
          <a:lstStyle/>
          <a:p>
            <a:pPr defTabSz="685800">
              <a:buClr>
                <a:srgbClr val="000000"/>
              </a:buClr>
              <a:defRPr/>
            </a:pPr>
            <a:r>
              <a:rPr lang="en-US" sz="1050" kern="0" dirty="0">
                <a:solidFill>
                  <a:srgbClr val="000000"/>
                </a:solidFill>
                <a:latin typeface="Arial"/>
                <a:cs typeface="Arial"/>
                <a:sym typeface="Arial"/>
              </a:rPr>
              <a:t>Mellissa Hulstrand</a:t>
            </a:r>
          </a:p>
          <a:p>
            <a:pPr defTabSz="685800">
              <a:buClr>
                <a:srgbClr val="000000"/>
              </a:buClr>
              <a:defRPr/>
            </a:pPr>
            <a:r>
              <a:rPr lang="en-US" sz="1050" kern="0" dirty="0">
                <a:solidFill>
                  <a:srgbClr val="000000"/>
                </a:solidFill>
                <a:latin typeface="Arial"/>
                <a:cs typeface="Arial"/>
                <a:sym typeface="Arial"/>
              </a:rPr>
              <a:t>IL, MI,MN,TN,VT,WI</a:t>
            </a:r>
          </a:p>
          <a:p>
            <a:pPr defTabSz="685800">
              <a:buClr>
                <a:srgbClr val="000000"/>
              </a:buClr>
              <a:defRPr/>
            </a:pPr>
            <a:r>
              <a:rPr lang="en-US" sz="1050" kern="0" dirty="0">
                <a:solidFill>
                  <a:srgbClr val="000000"/>
                </a:solidFill>
                <a:latin typeface="Arial"/>
                <a:cs typeface="Arial"/>
                <a:sym typeface="Arial"/>
              </a:rPr>
              <a:t>PR,VI,,MI Prisons</a:t>
            </a:r>
          </a:p>
          <a:p>
            <a:pPr defTabSz="685800">
              <a:buClr>
                <a:srgbClr val="000000"/>
              </a:buClr>
              <a:defRPr/>
            </a:pPr>
            <a:r>
              <a:rPr lang="en-US" sz="1050" kern="0" dirty="0">
                <a:solidFill>
                  <a:srgbClr val="000000"/>
                </a:solidFill>
                <a:latin typeface="Arial"/>
                <a:cs typeface="Arial"/>
                <a:sym typeface="Arial"/>
                <a:hlinkClick r:id="rId9"/>
              </a:rPr>
              <a:t>Mellissa.Hultstrand@ged.com</a:t>
            </a:r>
            <a:endParaRPr lang="en-US" sz="1050" kern="0" dirty="0">
              <a:solidFill>
                <a:srgbClr val="000000"/>
              </a:solidFill>
              <a:latin typeface="Arial"/>
              <a:cs typeface="Arial"/>
              <a:sym typeface="Arial"/>
            </a:endParaRPr>
          </a:p>
        </p:txBody>
      </p:sp>
    </p:spTree>
    <p:extLst>
      <p:ext uri="{BB962C8B-B14F-4D97-AF65-F5344CB8AC3E}">
        <p14:creationId xmlns:p14="http://schemas.microsoft.com/office/powerpoint/2010/main" val="2874188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dirty="0"/>
              <a:t>Thank You!</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p:txBody>
          <a:bodyPr vert="horz" lIns="91440" tIns="45720" rIns="91440" bIns="45720" rtlCol="0" anchor="t">
            <a:normAutofit/>
          </a:bodyPr>
          <a:lstStyle/>
          <a:p>
            <a:pPr marL="170815" indent="-170815"/>
            <a:r>
              <a:rPr lang="en-US" dirty="0"/>
              <a:t>Scott Salesses</a:t>
            </a:r>
            <a:endParaRPr lang="en-US"/>
          </a:p>
          <a:p>
            <a:pPr marL="170815" indent="-170815"/>
            <a:r>
              <a:rPr lang="en-US" dirty="0">
                <a:latin typeface="Arial"/>
                <a:cs typeface="Arial"/>
                <a:hlinkClick r:id="rId2"/>
              </a:rPr>
              <a:t>Scott.Salesses@GED.com</a:t>
            </a:r>
            <a:r>
              <a:rPr lang="en-US" dirty="0">
                <a:latin typeface="Arial"/>
                <a:cs typeface="Arial"/>
              </a:rPr>
              <a:t>                  </a:t>
            </a:r>
            <a:endParaRPr lang="en-US" dirty="0"/>
          </a:p>
          <a:p>
            <a:pPr marL="170815" indent="-170815"/>
            <a:endParaRPr lang="en-US" dirty="0"/>
          </a:p>
          <a:p>
            <a:pPr marL="170815" indent="-170815"/>
            <a:r>
              <a:rPr lang="en-US" dirty="0"/>
              <a:t>Mellissa Hultstrand</a:t>
            </a:r>
          </a:p>
          <a:p>
            <a:pPr marL="170815" indent="-170815"/>
            <a:r>
              <a:rPr lang="en-US" dirty="0">
                <a:hlinkClick r:id="rId3"/>
              </a:rPr>
              <a:t>Mellissa.Hultstrand@GED.com</a:t>
            </a:r>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97</a:t>
            </a:fld>
            <a:endParaRPr lang="en-US" dirty="0"/>
          </a:p>
        </p:txBody>
      </p:sp>
      <p:pic>
        <p:nvPicPr>
          <p:cNvPr id="2" name="Picture 1">
            <a:extLst>
              <a:ext uri="{FF2B5EF4-FFF2-40B4-BE49-F238E27FC236}">
                <a16:creationId xmlns:a16="http://schemas.microsoft.com/office/drawing/2014/main" id="{9269921E-9E3B-9548-2C85-BD17C3CABA0D}"/>
              </a:ext>
            </a:extLst>
          </p:cNvPr>
          <p:cNvPicPr>
            <a:picLocks noChangeAspect="1"/>
          </p:cNvPicPr>
          <p:nvPr/>
        </p:nvPicPr>
        <p:blipFill>
          <a:blip r:embed="rId4"/>
          <a:stretch>
            <a:fillRect/>
          </a:stretch>
        </p:blipFill>
        <p:spPr>
          <a:xfrm>
            <a:off x="7098161" y="1747802"/>
            <a:ext cx="2950563" cy="2513350"/>
          </a:xfrm>
          <a:prstGeom prst="rect">
            <a:avLst/>
          </a:prstGeom>
        </p:spPr>
      </p:pic>
    </p:spTree>
    <p:extLst>
      <p:ext uri="{BB962C8B-B14F-4D97-AF65-F5344CB8AC3E}">
        <p14:creationId xmlns:p14="http://schemas.microsoft.com/office/powerpoint/2010/main" val="727240868"/>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2.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E7BAEE-8EB7-4B74-BB91-B94AE5AC8430}">
  <ds:schemaRefs>
    <ds:schemaRef ds:uri="http://www.w3.org/XML/1998/namespace"/>
    <ds:schemaRef ds:uri="56cd1905-ff13-4436-8ef1-8fa80665008f"/>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f8892201-b6f9-448a-a857-af8c143e1fef"/>
    <ds:schemaRef ds:uri="http://purl.org/dc/terms/"/>
    <ds:schemaRef ds:uri="http://purl.org/dc/elements/1.1/"/>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1108</TotalTime>
  <Words>6164</Words>
  <Application>Microsoft Office PowerPoint</Application>
  <PresentationFormat>Widescreen</PresentationFormat>
  <Paragraphs>769</Paragraphs>
  <Slides>97</Slides>
  <Notes>35</Notes>
  <HiddenSlides>0</HiddenSlides>
  <MMClips>1</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GEDTS_theme_2018</vt:lpstr>
      <vt:lpstr>PowerPoint Presentation</vt:lpstr>
      <vt:lpstr>Sponsor of the  2025 GED Conference  Corrections Strand</vt:lpstr>
      <vt:lpstr>National Update: GED® Testing in the Correctional Setting   </vt:lpstr>
      <vt:lpstr>National Correctional Testing Volume in 2024 </vt:lpstr>
      <vt:lpstr>2024 Pass Rates by Subject – Correctional Test-takers</vt:lpstr>
      <vt:lpstr>2024 Pass Rates by Subject – Correctional Test-takers</vt:lpstr>
      <vt:lpstr>Demographic Info: Correctional Testers. Data from 2023-2024.   </vt:lpstr>
      <vt:lpstr>We Are Thrilled that the GED Test Has Returned to these States</vt:lpstr>
      <vt:lpstr>GED Testing Service National News </vt:lpstr>
      <vt:lpstr>An Overview of the GED® Test  </vt:lpstr>
      <vt:lpstr>The GED® Test</vt:lpstr>
      <vt:lpstr>GED® Test</vt:lpstr>
      <vt:lpstr>Variety of Item Types</vt:lpstr>
      <vt:lpstr>Overview of RLA Test</vt:lpstr>
      <vt:lpstr>Extended Response on RLA</vt:lpstr>
      <vt:lpstr>Don’t Forget the Little Stuff</vt:lpstr>
      <vt:lpstr>Overview of Mathematical Reasoning Test</vt:lpstr>
      <vt:lpstr>Overview of Social Studies Test</vt:lpstr>
      <vt:lpstr>Overview of Science Test</vt:lpstr>
      <vt:lpstr>GED Score Levels Explained</vt:lpstr>
      <vt:lpstr>GED Testing Retest Rules</vt:lpstr>
      <vt:lpstr>Retest Waiver Requests</vt:lpstr>
      <vt:lpstr>Important Resources and Tools for Educators </vt:lpstr>
      <vt:lpstr>GED.com  select Educators &amp; Admins</vt:lpstr>
      <vt:lpstr>Free Classroom Materials</vt:lpstr>
      <vt:lpstr>Free Classroom Materials</vt:lpstr>
      <vt:lpstr>Free Classroom Materials</vt:lpstr>
      <vt:lpstr>Free Classroom Materials</vt:lpstr>
      <vt:lpstr>Teaching Resources</vt:lpstr>
      <vt:lpstr>Educator Guides</vt:lpstr>
      <vt:lpstr>Educator Handbook</vt:lpstr>
      <vt:lpstr>New Educator Checklist! </vt:lpstr>
      <vt:lpstr>Skills Students Need to Pass</vt:lpstr>
      <vt:lpstr>High Impact Indicators</vt:lpstr>
      <vt:lpstr>An Example</vt:lpstr>
      <vt:lpstr> The Assessment Guide for Educators</vt:lpstr>
      <vt:lpstr>Essential Resources for Math Instruction</vt:lpstr>
      <vt:lpstr>Corrections Tab </vt:lpstr>
      <vt:lpstr>Corrections Information </vt:lpstr>
      <vt:lpstr>Resources for Correctional Programs </vt:lpstr>
      <vt:lpstr>GED Blog: https://www.ged.com/blog/</vt:lpstr>
      <vt:lpstr>PowerPoint Presentation</vt:lpstr>
      <vt:lpstr>PowerPoint Presentation</vt:lpstr>
      <vt:lpstr>GED Manager™ </vt:lpstr>
      <vt:lpstr>PowerPoint Presentation</vt:lpstr>
      <vt:lpstr>Common Capabilities Across All Three Roles: </vt:lpstr>
      <vt:lpstr>GED Manager™ Access – Home Screen</vt:lpstr>
      <vt:lpstr>Who to Contact </vt:lpstr>
      <vt:lpstr>GED Manager™ Home Page </vt:lpstr>
      <vt:lpstr>PowerPoint Presentation</vt:lpstr>
      <vt:lpstr>PowerPoint Presentation</vt:lpstr>
      <vt:lpstr>PowerPoint Presentation</vt:lpstr>
      <vt:lpstr>PowerPoint Presentation</vt:lpstr>
      <vt:lpstr>How to Release a Tester’s account from corrections</vt:lpstr>
      <vt:lpstr>How to Release a Tester’s account from corrections continued….</vt:lpstr>
      <vt:lpstr>How to Guides available in our Educator Portal  https://www.ged.com/educators-admins/test_admin/corrections/</vt:lpstr>
      <vt:lpstr>GED Direct  </vt:lpstr>
      <vt:lpstr>Problems to Solve</vt:lpstr>
      <vt:lpstr>Solution – GED Ready® Direct</vt:lpstr>
      <vt:lpstr>PowerPoint Presentation</vt:lpstr>
      <vt:lpstr>PowerPoint Presentation</vt:lpstr>
      <vt:lpstr>PowerPoint Presentation</vt:lpstr>
      <vt:lpstr>GED Direct™ Volume Discounts for GED Readys®</vt:lpstr>
      <vt:lpstr>GED Direct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Reminders for Test Administrators  </vt:lpstr>
      <vt:lpstr>Candidate Search Best Practices</vt:lpstr>
      <vt:lpstr>Physical Test Monitoring</vt:lpstr>
      <vt:lpstr>Candidate Misconduct</vt:lpstr>
      <vt:lpstr>What is Service Direct?</vt:lpstr>
      <vt:lpstr>Service Direct (Resources)</vt:lpstr>
      <vt:lpstr>PowerPoint Presentation</vt:lpstr>
      <vt:lpstr>Additional Service Direct functions</vt:lpstr>
      <vt:lpstr>GED® Test Delivery  </vt:lpstr>
      <vt:lpstr>Software Installation: Cloud Computing Technology (CCT) is available for Correctional Facilities</vt:lpstr>
      <vt:lpstr>Standard Software vs CCT (Cloud) </vt:lpstr>
      <vt:lpstr>CCT Delivery </vt:lpstr>
      <vt:lpstr>Delivering GED® Tests on Chromebooks in Correctional Facilities?</vt:lpstr>
      <vt:lpstr>GED® Test Delivery on Chromebooks </vt:lpstr>
      <vt:lpstr>Delivering GED Testing on Chromebooks  </vt:lpstr>
      <vt:lpstr>2025 Correctional Conferences  </vt:lpstr>
      <vt:lpstr>2025 Correctional Conferences GED Testing Service Has Attended (will attend) </vt:lpstr>
      <vt:lpstr>Final Reminders </vt:lpstr>
      <vt:lpstr>Reminder to GED Test Administrators </vt:lpstr>
      <vt:lpstr>Correctional Verification List </vt:lpstr>
      <vt:lpstr>Your State Relationship Team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Mellissa Hultstrand</cp:lastModifiedBy>
  <cp:revision>69</cp:revision>
  <cp:lastPrinted>2018-06-14T14:59:40Z</cp:lastPrinted>
  <dcterms:created xsi:type="dcterms:W3CDTF">2023-06-02T14:16:32Z</dcterms:created>
  <dcterms:modified xsi:type="dcterms:W3CDTF">2025-08-21T19:12:43Z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