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4"/>
  </p:notesMasterIdLst>
  <p:handoutMasterIdLst>
    <p:handoutMasterId r:id="rId35"/>
  </p:handoutMasterIdLst>
  <p:sldIdLst>
    <p:sldId id="292" r:id="rId5"/>
    <p:sldId id="2517" r:id="rId6"/>
    <p:sldId id="267" r:id="rId7"/>
    <p:sldId id="2497" r:id="rId8"/>
    <p:sldId id="265" r:id="rId9"/>
    <p:sldId id="2512" r:id="rId10"/>
    <p:sldId id="2496" r:id="rId11"/>
    <p:sldId id="2513" r:id="rId12"/>
    <p:sldId id="2507" r:id="rId13"/>
    <p:sldId id="2489" r:id="rId14"/>
    <p:sldId id="2490" r:id="rId15"/>
    <p:sldId id="2509" r:id="rId16"/>
    <p:sldId id="2514" r:id="rId17"/>
    <p:sldId id="458" r:id="rId18"/>
    <p:sldId id="2518" r:id="rId19"/>
    <p:sldId id="972" r:id="rId20"/>
    <p:sldId id="2516" r:id="rId21"/>
    <p:sldId id="2519" r:id="rId22"/>
    <p:sldId id="2492" r:id="rId23"/>
    <p:sldId id="2495" r:id="rId24"/>
    <p:sldId id="2493" r:id="rId25"/>
    <p:sldId id="2505" r:id="rId26"/>
    <p:sldId id="2521" r:id="rId27"/>
    <p:sldId id="2510" r:id="rId28"/>
    <p:sldId id="2523" r:id="rId29"/>
    <p:sldId id="2522" r:id="rId30"/>
    <p:sldId id="264" r:id="rId31"/>
    <p:sldId id="1604" r:id="rId32"/>
    <p:sldId id="293" r:id="rId3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61175-B598-9294-A3AE-A20B0E9DE80B}" v="37" dt="2025-08-21T19:04:29.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31" autoAdjust="0"/>
    <p:restoredTop sz="66828" autoAdjust="0"/>
  </p:normalViewPr>
  <p:slideViewPr>
    <p:cSldViewPr snapToGrid="0" snapToObjects="1">
      <p:cViewPr varScale="1">
        <p:scale>
          <a:sx n="62" d="100"/>
          <a:sy n="62" d="100"/>
        </p:scale>
        <p:origin x="1458" y="282"/>
      </p:cViewPr>
      <p:guideLst/>
    </p:cSldViewPr>
  </p:slideViewPr>
  <p:notesTextViewPr>
    <p:cViewPr>
      <p:scale>
        <a:sx n="1" d="1"/>
        <a:sy n="1" d="1"/>
      </p:scale>
      <p:origin x="0" y="0"/>
    </p:cViewPr>
  </p:notesTextViewPr>
  <p:sorterViewPr>
    <p:cViewPr>
      <p:scale>
        <a:sx n="200" d="100"/>
        <a:sy n="200" d="100"/>
      </p:scale>
      <p:origin x="0" y="-126"/>
    </p:cViewPr>
  </p:sorterViewPr>
  <p:notesViewPr>
    <p:cSldViewPr snapToGrid="0" snapToObjects="1">
      <p:cViewPr varScale="1">
        <p:scale>
          <a:sx n="108" d="100"/>
          <a:sy n="108" d="100"/>
        </p:scale>
        <p:origin x="25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utscher" userId="S::robert.rutscher@ged.com::5beef577-f013-4797-8f68-537ff808c5f0" providerId="AD" clId="Web-{17161175-B598-9294-A3AE-A20B0E9DE80B}"/>
    <pc:docChg chg="modSld">
      <pc:chgData name="Robert Rutscher" userId="S::robert.rutscher@ged.com::5beef577-f013-4797-8f68-537ff808c5f0" providerId="AD" clId="Web-{17161175-B598-9294-A3AE-A20B0E9DE80B}" dt="2025-08-21T19:04:29.977" v="29" actId="20577"/>
      <pc:docMkLst>
        <pc:docMk/>
      </pc:docMkLst>
      <pc:sldChg chg="modSp">
        <pc:chgData name="Robert Rutscher" userId="S::robert.rutscher@ged.com::5beef577-f013-4797-8f68-537ff808c5f0" providerId="AD" clId="Web-{17161175-B598-9294-A3AE-A20B0E9DE80B}" dt="2025-08-21T19:04:29.977" v="29" actId="20577"/>
        <pc:sldMkLst>
          <pc:docMk/>
          <pc:sldMk cId="4083366582" sldId="292"/>
        </pc:sldMkLst>
        <pc:spChg chg="mod">
          <ac:chgData name="Robert Rutscher" userId="S::robert.rutscher@ged.com::5beef577-f013-4797-8f68-537ff808c5f0" providerId="AD" clId="Web-{17161175-B598-9294-A3AE-A20B0E9DE80B}" dt="2025-08-21T19:04:29.977" v="29" actId="20577"/>
          <ac:spMkLst>
            <pc:docMk/>
            <pc:sldMk cId="4083366582" sldId="292"/>
            <ac:spMk id="3" creationId="{1151269D-3132-7FFF-FE79-F67064984D03}"/>
          </ac:spMkLst>
        </pc:spChg>
      </pc:sldChg>
      <pc:sldChg chg="modSp">
        <pc:chgData name="Robert Rutscher" userId="S::robert.rutscher@ged.com::5beef577-f013-4797-8f68-537ff808c5f0" providerId="AD" clId="Web-{17161175-B598-9294-A3AE-A20B0E9DE80B}" dt="2025-08-21T19:01:42.188" v="15" actId="20577"/>
        <pc:sldMkLst>
          <pc:docMk/>
          <pc:sldMk cId="1425404011" sldId="2489"/>
        </pc:sldMkLst>
        <pc:spChg chg="mod">
          <ac:chgData name="Robert Rutscher" userId="S::robert.rutscher@ged.com::5beef577-f013-4797-8f68-537ff808c5f0" providerId="AD" clId="Web-{17161175-B598-9294-A3AE-A20B0E9DE80B}" dt="2025-08-21T19:01:00.545" v="4" actId="20577"/>
          <ac:spMkLst>
            <pc:docMk/>
            <pc:sldMk cId="1425404011" sldId="2489"/>
            <ac:spMk id="6" creationId="{84868CEF-DF40-BEDC-9044-40708AEC32F1}"/>
          </ac:spMkLst>
        </pc:spChg>
        <pc:spChg chg="mod">
          <ac:chgData name="Robert Rutscher" userId="S::robert.rutscher@ged.com::5beef577-f013-4797-8f68-537ff808c5f0" providerId="AD" clId="Web-{17161175-B598-9294-A3AE-A20B0E9DE80B}" dt="2025-08-21T19:01:08.670" v="7" actId="20577"/>
          <ac:spMkLst>
            <pc:docMk/>
            <pc:sldMk cId="1425404011" sldId="2489"/>
            <ac:spMk id="8" creationId="{E71D998E-B858-B48E-8924-13B6D9E56679}"/>
          </ac:spMkLst>
        </pc:spChg>
        <pc:spChg chg="mod">
          <ac:chgData name="Robert Rutscher" userId="S::robert.rutscher@ged.com::5beef577-f013-4797-8f68-537ff808c5f0" providerId="AD" clId="Web-{17161175-B598-9294-A3AE-A20B0E9DE80B}" dt="2025-08-21T19:01:42.188" v="15" actId="20577"/>
          <ac:spMkLst>
            <pc:docMk/>
            <pc:sldMk cId="1425404011" sldId="2489"/>
            <ac:spMk id="16" creationId="{49F22F23-2272-A81F-E7E1-B6866028F9A4}"/>
          </ac:spMkLst>
        </pc:spChg>
      </pc:sldChg>
      <pc:sldChg chg="modSp">
        <pc:chgData name="Robert Rutscher" userId="S::robert.rutscher@ged.com::5beef577-f013-4797-8f68-537ff808c5f0" providerId="AD" clId="Web-{17161175-B598-9294-A3AE-A20B0E9DE80B}" dt="2025-08-21T19:03:18.287" v="23" actId="20577"/>
        <pc:sldMkLst>
          <pc:docMk/>
          <pc:sldMk cId="3676400355" sldId="2490"/>
        </pc:sldMkLst>
        <pc:spChg chg="mod">
          <ac:chgData name="Robert Rutscher" userId="S::robert.rutscher@ged.com::5beef577-f013-4797-8f68-537ff808c5f0" providerId="AD" clId="Web-{17161175-B598-9294-A3AE-A20B0E9DE80B}" dt="2025-08-21T19:02:28.956" v="19" actId="20577"/>
          <ac:spMkLst>
            <pc:docMk/>
            <pc:sldMk cId="3676400355" sldId="2490"/>
            <ac:spMk id="3" creationId="{849544A7-FDB9-8114-F3CE-CD0CDC26CE6F}"/>
          </ac:spMkLst>
        </pc:spChg>
        <pc:spChg chg="mod">
          <ac:chgData name="Robert Rutscher" userId="S::robert.rutscher@ged.com::5beef577-f013-4797-8f68-537ff808c5f0" providerId="AD" clId="Web-{17161175-B598-9294-A3AE-A20B0E9DE80B}" dt="2025-08-21T19:03:18.287" v="23" actId="20577"/>
          <ac:spMkLst>
            <pc:docMk/>
            <pc:sldMk cId="3676400355" sldId="2490"/>
            <ac:spMk id="6" creationId="{84868CEF-DF40-BEDC-9044-40708AEC32F1}"/>
          </ac:spMkLst>
        </pc:spChg>
      </pc:sldChg>
      <pc:sldChg chg="modSp">
        <pc:chgData name="Robert Rutscher" userId="S::robert.rutscher@ged.com::5beef577-f013-4797-8f68-537ff808c5f0" providerId="AD" clId="Web-{17161175-B598-9294-A3AE-A20B0E9DE80B}" dt="2025-08-21T19:03:54.804" v="27" actId="20577"/>
        <pc:sldMkLst>
          <pc:docMk/>
          <pc:sldMk cId="2829250029" sldId="2514"/>
        </pc:sldMkLst>
        <pc:spChg chg="mod">
          <ac:chgData name="Robert Rutscher" userId="S::robert.rutscher@ged.com::5beef577-f013-4797-8f68-537ff808c5f0" providerId="AD" clId="Web-{17161175-B598-9294-A3AE-A20B0E9DE80B}" dt="2025-08-21T19:03:54.804" v="27" actId="20577"/>
          <ac:spMkLst>
            <pc:docMk/>
            <pc:sldMk cId="2829250029" sldId="2514"/>
            <ac:spMk id="6" creationId="{29C02701-4143-F581-45B7-9E5898181891}"/>
          </ac:spMkLst>
        </pc:spChg>
      </pc:sldChg>
      <pc:sldChg chg="modSp">
        <pc:chgData name="Robert Rutscher" userId="S::robert.rutscher@ged.com::5beef577-f013-4797-8f68-537ff808c5f0" providerId="AD" clId="Web-{17161175-B598-9294-A3AE-A20B0E9DE80B}" dt="2025-08-21T18:36:55.225" v="0" actId="20577"/>
        <pc:sldMkLst>
          <pc:docMk/>
          <pc:sldMk cId="245680261" sldId="2517"/>
        </pc:sldMkLst>
        <pc:spChg chg="mod">
          <ac:chgData name="Robert Rutscher" userId="S::robert.rutscher@ged.com::5beef577-f013-4797-8f68-537ff808c5f0" providerId="AD" clId="Web-{17161175-B598-9294-A3AE-A20B0E9DE80B}" dt="2025-08-21T18:36:55.225" v="0" actId="20577"/>
          <ac:spMkLst>
            <pc:docMk/>
            <pc:sldMk cId="245680261" sldId="2517"/>
            <ac:spMk id="2" creationId="{0EC3F6A6-1E92-63F0-302C-9D52144777C9}"/>
          </ac:spMkLst>
        </pc:spChg>
      </pc:sldChg>
    </pc:docChg>
  </pc:docChgLst>
  <pc:docChgLst>
    <pc:chgData name="Monica Guthrie" userId="S::monica.guthrie@pearson.com::c0fc408c-839f-429d-bba8-a92d88ccccac" providerId="AD" clId="Web-{EE6DCE10-30F5-74E1-3859-7E3D47824EB0}"/>
    <pc:docChg chg="modSld">
      <pc:chgData name="Monica Guthrie" userId="S::monica.guthrie@pearson.com::c0fc408c-839f-429d-bba8-a92d88ccccac" providerId="AD" clId="Web-{EE6DCE10-30F5-74E1-3859-7E3D47824EB0}" dt="2025-08-18T17:54:03.880" v="1"/>
      <pc:docMkLst>
        <pc:docMk/>
      </pc:docMkLst>
      <pc:sldChg chg="addSp delSp">
        <pc:chgData name="Monica Guthrie" userId="S::monica.guthrie@pearson.com::c0fc408c-839f-429d-bba8-a92d88ccccac" providerId="AD" clId="Web-{EE6DCE10-30F5-74E1-3859-7E3D47824EB0}" dt="2025-08-18T17:54:03.880" v="1"/>
        <pc:sldMkLst>
          <pc:docMk/>
          <pc:sldMk cId="4083366582" sldId="292"/>
        </pc:sldMkLst>
        <pc:spChg chg="add">
          <ac:chgData name="Monica Guthrie" userId="S::monica.guthrie@pearson.com::c0fc408c-839f-429d-bba8-a92d88ccccac" providerId="AD" clId="Web-{EE6DCE10-30F5-74E1-3859-7E3D47824EB0}" dt="2025-08-18T17:54:03.880" v="1"/>
          <ac:spMkLst>
            <pc:docMk/>
            <pc:sldMk cId="4083366582" sldId="292"/>
            <ac:spMk id="5" creationId="{79871222-9E2E-4716-A8EF-3ABB90124BE6}"/>
          </ac:spMkLst>
        </pc:spChg>
      </pc:sldChg>
    </pc:docChg>
  </pc:docChgLst>
  <pc:docChgLst>
    <pc:chgData name="Susan Pittman" userId="1ea351b319057015" providerId="LiveId" clId="{24F8DBDD-6B08-405E-9FFB-5C5F7222279C}"/>
    <pc:docChg chg="undo custSel addSld delSld modSld sldOrd modHandout">
      <pc:chgData name="Susan Pittman" userId="1ea351b319057015" providerId="LiveId" clId="{24F8DBDD-6B08-405E-9FFB-5C5F7222279C}" dt="2025-07-30T04:33:05.200" v="1647" actId="20577"/>
      <pc:docMkLst>
        <pc:docMk/>
      </pc:docMkLst>
      <pc:sldChg chg="del">
        <pc:chgData name="Susan Pittman" userId="1ea351b319057015" providerId="LiveId" clId="{24F8DBDD-6B08-405E-9FFB-5C5F7222279C}" dt="2025-07-30T04:06:25.881" v="1272" actId="47"/>
        <pc:sldMkLst>
          <pc:docMk/>
          <pc:sldMk cId="514744217" sldId="258"/>
        </pc:sldMkLst>
      </pc:sldChg>
      <pc:sldChg chg="del">
        <pc:chgData name="Susan Pittman" userId="1ea351b319057015" providerId="LiveId" clId="{24F8DBDD-6B08-405E-9FFB-5C5F7222279C}" dt="2025-07-30T04:06:25.881" v="1272" actId="47"/>
        <pc:sldMkLst>
          <pc:docMk/>
          <pc:sldMk cId="3157357322" sldId="259"/>
        </pc:sldMkLst>
      </pc:sldChg>
      <pc:sldChg chg="del">
        <pc:chgData name="Susan Pittman" userId="1ea351b319057015" providerId="LiveId" clId="{24F8DBDD-6B08-405E-9FFB-5C5F7222279C}" dt="2025-07-30T04:06:25.881" v="1272" actId="47"/>
        <pc:sldMkLst>
          <pc:docMk/>
          <pc:sldMk cId="727240868" sldId="261"/>
        </pc:sldMkLst>
      </pc:sldChg>
      <pc:sldChg chg="del">
        <pc:chgData name="Susan Pittman" userId="1ea351b319057015" providerId="LiveId" clId="{24F8DBDD-6B08-405E-9FFB-5C5F7222279C}" dt="2025-07-30T04:06:25.881" v="1272" actId="47"/>
        <pc:sldMkLst>
          <pc:docMk/>
          <pc:sldMk cId="3450665468" sldId="262"/>
        </pc:sldMkLst>
      </pc:sldChg>
      <pc:sldChg chg="ord">
        <pc:chgData name="Susan Pittman" userId="1ea351b319057015" providerId="LiveId" clId="{24F8DBDD-6B08-405E-9FFB-5C5F7222279C}" dt="2025-07-30T04:13:27.549" v="1280"/>
        <pc:sldMkLst>
          <pc:docMk/>
          <pc:sldMk cId="4049523675" sldId="264"/>
        </pc:sldMkLst>
      </pc:sldChg>
      <pc:sldChg chg="modSp mod modClrScheme chgLayout">
        <pc:chgData name="Susan Pittman" userId="1ea351b319057015" providerId="LiveId" clId="{24F8DBDD-6B08-405E-9FFB-5C5F7222279C}" dt="2025-07-30T00:47:44.681" v="478" actId="700"/>
        <pc:sldMkLst>
          <pc:docMk/>
          <pc:sldMk cId="944875080" sldId="267"/>
        </pc:sldMkLst>
        <pc:spChg chg="mod ord">
          <ac:chgData name="Susan Pittman" userId="1ea351b319057015" providerId="LiveId" clId="{24F8DBDD-6B08-405E-9FFB-5C5F7222279C}" dt="2025-07-30T00:47:44.681" v="478" actId="700"/>
          <ac:spMkLst>
            <pc:docMk/>
            <pc:sldMk cId="944875080" sldId="267"/>
            <ac:spMk id="2" creationId="{09588723-F88E-4F02-B1A9-D1224233BEEF}"/>
          </ac:spMkLst>
        </pc:spChg>
        <pc:spChg chg="mod ord">
          <ac:chgData name="Susan Pittman" userId="1ea351b319057015" providerId="LiveId" clId="{24F8DBDD-6B08-405E-9FFB-5C5F7222279C}" dt="2025-07-30T00:47:44.681" v="478" actId="700"/>
          <ac:spMkLst>
            <pc:docMk/>
            <pc:sldMk cId="944875080" sldId="267"/>
            <ac:spMk id="3" creationId="{902B5742-D468-45B7-9156-641CD4D80AD3}"/>
          </ac:spMkLst>
        </pc:spChg>
        <pc:spChg chg="mod ord">
          <ac:chgData name="Susan Pittman" userId="1ea351b319057015" providerId="LiveId" clId="{24F8DBDD-6B08-405E-9FFB-5C5F7222279C}" dt="2025-07-30T00:47:44.681" v="478" actId="700"/>
          <ac:spMkLst>
            <pc:docMk/>
            <pc:sldMk cId="944875080" sldId="267"/>
            <ac:spMk id="4" creationId="{D88D3AC9-532C-45CE-A886-41FE54A32E61}"/>
          </ac:spMkLst>
        </pc:spChg>
        <pc:spChg chg="mod ord">
          <ac:chgData name="Susan Pittman" userId="1ea351b319057015" providerId="LiveId" clId="{24F8DBDD-6B08-405E-9FFB-5C5F7222279C}" dt="2025-07-30T00:47:44.681" v="478" actId="700"/>
          <ac:spMkLst>
            <pc:docMk/>
            <pc:sldMk cId="944875080" sldId="267"/>
            <ac:spMk id="5" creationId="{CB033E00-5119-4205-BD29-9D1A753BE3C3}"/>
          </ac:spMkLst>
        </pc:spChg>
        <pc:spChg chg="mod ord">
          <ac:chgData name="Susan Pittman" userId="1ea351b319057015" providerId="LiveId" clId="{24F8DBDD-6B08-405E-9FFB-5C5F7222279C}" dt="2025-07-30T00:47:44.681" v="478" actId="700"/>
          <ac:spMkLst>
            <pc:docMk/>
            <pc:sldMk cId="944875080" sldId="267"/>
            <ac:spMk id="6" creationId="{0C0A6450-4901-4648-A1D8-F9E19429FA66}"/>
          </ac:spMkLst>
        </pc:spChg>
        <pc:spChg chg="mod ord">
          <ac:chgData name="Susan Pittman" userId="1ea351b319057015" providerId="LiveId" clId="{24F8DBDD-6B08-405E-9FFB-5C5F7222279C}" dt="2025-07-30T00:47:44.681" v="478" actId="700"/>
          <ac:spMkLst>
            <pc:docMk/>
            <pc:sldMk cId="944875080" sldId="267"/>
            <ac:spMk id="7" creationId="{6B48CA6F-C72D-F944-B10D-0504BB669B47}"/>
          </ac:spMkLst>
        </pc:spChg>
        <pc:spChg chg="mod ord">
          <ac:chgData name="Susan Pittman" userId="1ea351b319057015" providerId="LiveId" clId="{24F8DBDD-6B08-405E-9FFB-5C5F7222279C}" dt="2025-07-30T00:47:44.681" v="478" actId="700"/>
          <ac:spMkLst>
            <pc:docMk/>
            <pc:sldMk cId="944875080" sldId="267"/>
            <ac:spMk id="9" creationId="{246A07C8-F3A3-4A79-ADA4-D3DF410E6827}"/>
          </ac:spMkLst>
        </pc:spChg>
        <pc:picChg chg="mod ord">
          <ac:chgData name="Susan Pittman" userId="1ea351b319057015" providerId="LiveId" clId="{24F8DBDD-6B08-405E-9FFB-5C5F7222279C}" dt="2025-07-30T00:47:44.681" v="478" actId="700"/>
          <ac:picMkLst>
            <pc:docMk/>
            <pc:sldMk cId="944875080" sldId="267"/>
            <ac:picMk id="32" creationId="{88238207-50D4-41D4-A729-30B439AC8420}"/>
          </ac:picMkLst>
        </pc:picChg>
        <pc:picChg chg="mod ord">
          <ac:chgData name="Susan Pittman" userId="1ea351b319057015" providerId="LiveId" clId="{24F8DBDD-6B08-405E-9FFB-5C5F7222279C}" dt="2025-07-30T00:47:44.681" v="478" actId="700"/>
          <ac:picMkLst>
            <pc:docMk/>
            <pc:sldMk cId="944875080" sldId="267"/>
            <ac:picMk id="34" creationId="{3A3178EB-E188-4B9F-9865-1C058BC971A4}"/>
          </ac:picMkLst>
        </pc:picChg>
        <pc:picChg chg="mod ord">
          <ac:chgData name="Susan Pittman" userId="1ea351b319057015" providerId="LiveId" clId="{24F8DBDD-6B08-405E-9FFB-5C5F7222279C}" dt="2025-07-30T00:47:44.681" v="478" actId="700"/>
          <ac:picMkLst>
            <pc:docMk/>
            <pc:sldMk cId="944875080" sldId="267"/>
            <ac:picMk id="38" creationId="{1CBCB90A-70A5-49AD-821D-C108E3441E0D}"/>
          </ac:picMkLst>
        </pc:picChg>
      </pc:sldChg>
      <pc:sldChg chg="del">
        <pc:chgData name="Susan Pittman" userId="1ea351b319057015" providerId="LiveId" clId="{24F8DBDD-6B08-405E-9FFB-5C5F7222279C}" dt="2025-07-30T04:06:25.881" v="1272" actId="47"/>
        <pc:sldMkLst>
          <pc:docMk/>
          <pc:sldMk cId="2497358471" sldId="280"/>
        </pc:sldMkLst>
      </pc:sldChg>
      <pc:sldChg chg="del">
        <pc:chgData name="Susan Pittman" userId="1ea351b319057015" providerId="LiveId" clId="{24F8DBDD-6B08-405E-9FFB-5C5F7222279C}" dt="2025-07-30T04:06:25.881" v="1272" actId="47"/>
        <pc:sldMkLst>
          <pc:docMk/>
          <pc:sldMk cId="31205944" sldId="281"/>
        </pc:sldMkLst>
      </pc:sldChg>
      <pc:sldChg chg="del">
        <pc:chgData name="Susan Pittman" userId="1ea351b319057015" providerId="LiveId" clId="{24F8DBDD-6B08-405E-9FFB-5C5F7222279C}" dt="2025-07-30T04:06:25.881" v="1272" actId="47"/>
        <pc:sldMkLst>
          <pc:docMk/>
          <pc:sldMk cId="4066498958" sldId="283"/>
        </pc:sldMkLst>
      </pc:sldChg>
      <pc:sldChg chg="del">
        <pc:chgData name="Susan Pittman" userId="1ea351b319057015" providerId="LiveId" clId="{24F8DBDD-6B08-405E-9FFB-5C5F7222279C}" dt="2025-07-30T04:06:25.881" v="1272" actId="47"/>
        <pc:sldMkLst>
          <pc:docMk/>
          <pc:sldMk cId="617142661" sldId="288"/>
        </pc:sldMkLst>
      </pc:sldChg>
      <pc:sldChg chg="del">
        <pc:chgData name="Susan Pittman" userId="1ea351b319057015" providerId="LiveId" clId="{24F8DBDD-6B08-405E-9FFB-5C5F7222279C}" dt="2025-07-30T04:06:25.881" v="1272" actId="47"/>
        <pc:sldMkLst>
          <pc:docMk/>
          <pc:sldMk cId="3709106740" sldId="291"/>
        </pc:sldMkLst>
      </pc:sldChg>
      <pc:sldChg chg="addSp modSp mod">
        <pc:chgData name="Susan Pittman" userId="1ea351b319057015" providerId="LiveId" clId="{24F8DBDD-6B08-405E-9FFB-5C5F7222279C}" dt="2025-07-30T04:09:35.608" v="1278" actId="1076"/>
        <pc:sldMkLst>
          <pc:docMk/>
          <pc:sldMk cId="3612406414" sldId="293"/>
        </pc:sldMkLst>
        <pc:spChg chg="mod">
          <ac:chgData name="Susan Pittman" userId="1ea351b319057015" providerId="LiveId" clId="{24F8DBDD-6B08-405E-9FFB-5C5F7222279C}" dt="2025-07-30T04:06:38.223" v="1273" actId="6549"/>
          <ac:spMkLst>
            <pc:docMk/>
            <pc:sldMk cId="3612406414" sldId="293"/>
            <ac:spMk id="6" creationId="{DD0811B8-D6D5-6C1E-65E7-89ED37625372}"/>
          </ac:spMkLst>
        </pc:spChg>
        <pc:picChg chg="add mod">
          <ac:chgData name="Susan Pittman" userId="1ea351b319057015" providerId="LiveId" clId="{24F8DBDD-6B08-405E-9FFB-5C5F7222279C}" dt="2025-07-30T04:09:35.608" v="1278" actId="1076"/>
          <ac:picMkLst>
            <pc:docMk/>
            <pc:sldMk cId="3612406414" sldId="293"/>
            <ac:picMk id="8" creationId="{179EB62B-F472-E253-FCDD-69D30E9DA703}"/>
          </ac:picMkLst>
        </pc:picChg>
      </pc:sldChg>
      <pc:sldChg chg="del">
        <pc:chgData name="Susan Pittman" userId="1ea351b319057015" providerId="LiveId" clId="{24F8DBDD-6B08-405E-9FFB-5C5F7222279C}" dt="2025-07-30T02:13:10.916" v="769" actId="2696"/>
        <pc:sldMkLst>
          <pc:docMk/>
          <pc:sldMk cId="1826244867" sldId="458"/>
        </pc:sldMkLst>
      </pc:sldChg>
      <pc:sldChg chg="modSp add mod">
        <pc:chgData name="Susan Pittman" userId="1ea351b319057015" providerId="LiveId" clId="{24F8DBDD-6B08-405E-9FFB-5C5F7222279C}" dt="2025-07-30T03:43:39.942" v="1188" actId="12"/>
        <pc:sldMkLst>
          <pc:docMk/>
          <pc:sldMk cId="2465174399" sldId="458"/>
        </pc:sldMkLst>
        <pc:spChg chg="mod">
          <ac:chgData name="Susan Pittman" userId="1ea351b319057015" providerId="LiveId" clId="{24F8DBDD-6B08-405E-9FFB-5C5F7222279C}" dt="2025-07-30T03:43:39.942" v="1188" actId="12"/>
          <ac:spMkLst>
            <pc:docMk/>
            <pc:sldMk cId="2465174399" sldId="458"/>
            <ac:spMk id="3" creationId="{00000000-0000-0000-0000-000000000000}"/>
          </ac:spMkLst>
        </pc:spChg>
      </pc:sldChg>
      <pc:sldChg chg="modSp add mod">
        <pc:chgData name="Susan Pittman" userId="1ea351b319057015" providerId="LiveId" clId="{24F8DBDD-6B08-405E-9FFB-5C5F7222279C}" dt="2025-07-30T03:29:32.201" v="1088" actId="20577"/>
        <pc:sldMkLst>
          <pc:docMk/>
          <pc:sldMk cId="346344650" sldId="972"/>
        </pc:sldMkLst>
        <pc:spChg chg="mod">
          <ac:chgData name="Susan Pittman" userId="1ea351b319057015" providerId="LiveId" clId="{24F8DBDD-6B08-405E-9FFB-5C5F7222279C}" dt="2025-07-30T03:29:32.201" v="1088" actId="20577"/>
          <ac:spMkLst>
            <pc:docMk/>
            <pc:sldMk cId="346344650" sldId="972"/>
            <ac:spMk id="8" creationId="{1AE38105-89CA-4135-9E1F-6A5751AF885F}"/>
          </ac:spMkLst>
        </pc:spChg>
        <pc:picChg chg="mod">
          <ac:chgData name="Susan Pittman" userId="1ea351b319057015" providerId="LiveId" clId="{24F8DBDD-6B08-405E-9FFB-5C5F7222279C}" dt="2025-07-30T02:13:29.142" v="771" actId="1076"/>
          <ac:picMkLst>
            <pc:docMk/>
            <pc:sldMk cId="346344650" sldId="972"/>
            <ac:picMk id="6" creationId="{B0ED8EFF-0769-447B-BD23-80B61F5191DF}"/>
          </ac:picMkLst>
        </pc:picChg>
      </pc:sldChg>
      <pc:sldChg chg="del">
        <pc:chgData name="Susan Pittman" userId="1ea351b319057015" providerId="LiveId" clId="{24F8DBDD-6B08-405E-9FFB-5C5F7222279C}" dt="2025-07-30T02:13:10.916" v="769" actId="2696"/>
        <pc:sldMkLst>
          <pc:docMk/>
          <pc:sldMk cId="3514299323" sldId="972"/>
        </pc:sldMkLst>
      </pc:sldChg>
      <pc:sldChg chg="addSp delSp modSp add mod">
        <pc:chgData name="Susan Pittman" userId="1ea351b319057015" providerId="LiveId" clId="{24F8DBDD-6B08-405E-9FFB-5C5F7222279C}" dt="2025-07-30T01:49:09.799" v="587" actId="1076"/>
        <pc:sldMkLst>
          <pc:docMk/>
          <pc:sldMk cId="1425404011" sldId="2489"/>
        </pc:sldMkLst>
        <pc:spChg chg="mod">
          <ac:chgData name="Susan Pittman" userId="1ea351b319057015" providerId="LiveId" clId="{24F8DBDD-6B08-405E-9FFB-5C5F7222279C}" dt="2025-07-30T01:49:09.799" v="587" actId="1076"/>
          <ac:spMkLst>
            <pc:docMk/>
            <pc:sldMk cId="1425404011" sldId="2489"/>
            <ac:spMk id="2" creationId="{9EAC2E3F-F186-ECE0-1DD4-67FB2C75E40E}"/>
          </ac:spMkLst>
        </pc:spChg>
        <pc:spChg chg="mod">
          <ac:chgData name="Susan Pittman" userId="1ea351b319057015" providerId="LiveId" clId="{24F8DBDD-6B08-405E-9FFB-5C5F7222279C}" dt="2025-07-30T01:29:37.518" v="501" actId="1076"/>
          <ac:spMkLst>
            <pc:docMk/>
            <pc:sldMk cId="1425404011" sldId="2489"/>
            <ac:spMk id="6" creationId="{84868CEF-DF40-BEDC-9044-40708AEC32F1}"/>
          </ac:spMkLst>
        </pc:spChg>
        <pc:spChg chg="mod">
          <ac:chgData name="Susan Pittman" userId="1ea351b319057015" providerId="LiveId" clId="{24F8DBDD-6B08-405E-9FFB-5C5F7222279C}" dt="2025-07-30T01:29:33.903" v="500" actId="1076"/>
          <ac:spMkLst>
            <pc:docMk/>
            <pc:sldMk cId="1425404011" sldId="2489"/>
            <ac:spMk id="8" creationId="{E71D998E-B858-B48E-8924-13B6D9E56679}"/>
          </ac:spMkLst>
        </pc:spChg>
        <pc:spChg chg="add mod">
          <ac:chgData name="Susan Pittman" userId="1ea351b319057015" providerId="LiveId" clId="{24F8DBDD-6B08-405E-9FFB-5C5F7222279C}" dt="2025-07-30T01:30:43.767" v="509" actId="1076"/>
          <ac:spMkLst>
            <pc:docMk/>
            <pc:sldMk cId="1425404011" sldId="2489"/>
            <ac:spMk id="16" creationId="{49F22F23-2272-A81F-E7E1-B6866028F9A4}"/>
          </ac:spMkLst>
        </pc:spChg>
        <pc:picChg chg="mod">
          <ac:chgData name="Susan Pittman" userId="1ea351b319057015" providerId="LiveId" clId="{24F8DBDD-6B08-405E-9FFB-5C5F7222279C}" dt="2025-07-30T01:29:22.505" v="498" actId="1076"/>
          <ac:picMkLst>
            <pc:docMk/>
            <pc:sldMk cId="1425404011" sldId="2489"/>
            <ac:picMk id="13" creationId="{FFB0D0C5-28D4-C381-4A58-B049417299FF}"/>
          </ac:picMkLst>
        </pc:picChg>
        <pc:picChg chg="add mod">
          <ac:chgData name="Susan Pittman" userId="1ea351b319057015" providerId="LiveId" clId="{24F8DBDD-6B08-405E-9FFB-5C5F7222279C}" dt="2025-07-30T01:30:20.341" v="507" actId="1076"/>
          <ac:picMkLst>
            <pc:docMk/>
            <pc:sldMk cId="1425404011" sldId="2489"/>
            <ac:picMk id="14" creationId="{910CA907-35D3-9FC2-8457-5E273CAD80DB}"/>
          </ac:picMkLst>
        </pc:picChg>
        <pc:picChg chg="mod">
          <ac:chgData name="Susan Pittman" userId="1ea351b319057015" providerId="LiveId" clId="{24F8DBDD-6B08-405E-9FFB-5C5F7222279C}" dt="2025-07-30T01:29:27.788" v="499" actId="1076"/>
          <ac:picMkLst>
            <pc:docMk/>
            <pc:sldMk cId="1425404011" sldId="2489"/>
            <ac:picMk id="15" creationId="{D3E2409A-1E84-ED65-507B-9B74F1C063B1}"/>
          </ac:picMkLst>
        </pc:picChg>
      </pc:sldChg>
      <pc:sldChg chg="del">
        <pc:chgData name="Susan Pittman" userId="1ea351b319057015" providerId="LiveId" clId="{24F8DBDD-6B08-405E-9FFB-5C5F7222279C}" dt="2025-07-30T01:27:23.487" v="487" actId="2696"/>
        <pc:sldMkLst>
          <pc:docMk/>
          <pc:sldMk cId="2226090132" sldId="2489"/>
        </pc:sldMkLst>
      </pc:sldChg>
      <pc:sldChg chg="modSp add mod">
        <pc:chgData name="Susan Pittman" userId="1ea351b319057015" providerId="LiveId" clId="{24F8DBDD-6B08-405E-9FFB-5C5F7222279C}" dt="2025-07-30T01:48:52.980" v="585" actId="2711"/>
        <pc:sldMkLst>
          <pc:docMk/>
          <pc:sldMk cId="3676400355" sldId="2490"/>
        </pc:sldMkLst>
        <pc:spChg chg="mod">
          <ac:chgData name="Susan Pittman" userId="1ea351b319057015" providerId="LiveId" clId="{24F8DBDD-6B08-405E-9FFB-5C5F7222279C}" dt="2025-07-30T01:48:52.980" v="585" actId="2711"/>
          <ac:spMkLst>
            <pc:docMk/>
            <pc:sldMk cId="3676400355" sldId="2490"/>
            <ac:spMk id="2" creationId="{9EAC2E3F-F186-ECE0-1DD4-67FB2C75E40E}"/>
          </ac:spMkLst>
        </pc:spChg>
        <pc:spChg chg="mod">
          <ac:chgData name="Susan Pittman" userId="1ea351b319057015" providerId="LiveId" clId="{24F8DBDD-6B08-405E-9FFB-5C5F7222279C}" dt="2025-07-30T01:31:45.088" v="567" actId="20577"/>
          <ac:spMkLst>
            <pc:docMk/>
            <pc:sldMk cId="3676400355" sldId="2490"/>
            <ac:spMk id="3" creationId="{849544A7-FDB9-8114-F3CE-CD0CDC26CE6F}"/>
          </ac:spMkLst>
        </pc:spChg>
        <pc:spChg chg="mod">
          <ac:chgData name="Susan Pittman" userId="1ea351b319057015" providerId="LiveId" clId="{24F8DBDD-6B08-405E-9FFB-5C5F7222279C}" dt="2025-07-30T01:37:30.678" v="570" actId="255"/>
          <ac:spMkLst>
            <pc:docMk/>
            <pc:sldMk cId="3676400355" sldId="2490"/>
            <ac:spMk id="6" creationId="{84868CEF-DF40-BEDC-9044-40708AEC32F1}"/>
          </ac:spMkLst>
        </pc:spChg>
      </pc:sldChg>
      <pc:sldChg chg="del">
        <pc:chgData name="Susan Pittman" userId="1ea351b319057015" providerId="LiveId" clId="{24F8DBDD-6B08-405E-9FFB-5C5F7222279C}" dt="2025-07-30T01:27:23.487" v="487" actId="2696"/>
        <pc:sldMkLst>
          <pc:docMk/>
          <pc:sldMk cId="3756707173" sldId="2490"/>
        </pc:sldMkLst>
      </pc:sldChg>
      <pc:sldChg chg="del">
        <pc:chgData name="Susan Pittman" userId="1ea351b319057015" providerId="LiveId" clId="{24F8DBDD-6B08-405E-9FFB-5C5F7222279C}" dt="2025-07-30T04:03:45.360" v="1262" actId="47"/>
        <pc:sldMkLst>
          <pc:docMk/>
          <pc:sldMk cId="554497803" sldId="2491"/>
        </pc:sldMkLst>
      </pc:sldChg>
      <pc:sldChg chg="add">
        <pc:chgData name="Susan Pittman" userId="1ea351b319057015" providerId="LiveId" clId="{24F8DBDD-6B08-405E-9FFB-5C5F7222279C}" dt="2025-07-30T04:05:16.314" v="1270"/>
        <pc:sldMkLst>
          <pc:docMk/>
          <pc:sldMk cId="2415890246" sldId="2492"/>
        </pc:sldMkLst>
      </pc:sldChg>
      <pc:sldChg chg="modSp del mod">
        <pc:chgData name="Susan Pittman" userId="1ea351b319057015" providerId="LiveId" clId="{24F8DBDD-6B08-405E-9FFB-5C5F7222279C}" dt="2025-07-30T04:04:59.097" v="1269" actId="2696"/>
        <pc:sldMkLst>
          <pc:docMk/>
          <pc:sldMk cId="3113609479" sldId="2492"/>
        </pc:sldMkLst>
      </pc:sldChg>
      <pc:sldChg chg="del">
        <pc:chgData name="Susan Pittman" userId="1ea351b319057015" providerId="LiveId" clId="{24F8DBDD-6B08-405E-9FFB-5C5F7222279C}" dt="2025-07-30T04:04:59.097" v="1269" actId="2696"/>
        <pc:sldMkLst>
          <pc:docMk/>
          <pc:sldMk cId="332213277" sldId="2493"/>
        </pc:sldMkLst>
      </pc:sldChg>
      <pc:sldChg chg="add">
        <pc:chgData name="Susan Pittman" userId="1ea351b319057015" providerId="LiveId" clId="{24F8DBDD-6B08-405E-9FFB-5C5F7222279C}" dt="2025-07-30T04:05:16.314" v="1270"/>
        <pc:sldMkLst>
          <pc:docMk/>
          <pc:sldMk cId="4203604618" sldId="2493"/>
        </pc:sldMkLst>
      </pc:sldChg>
      <pc:sldChg chg="add">
        <pc:chgData name="Susan Pittman" userId="1ea351b319057015" providerId="LiveId" clId="{24F8DBDD-6B08-405E-9FFB-5C5F7222279C}" dt="2025-07-30T04:05:16.314" v="1270"/>
        <pc:sldMkLst>
          <pc:docMk/>
          <pc:sldMk cId="3434772884" sldId="2495"/>
        </pc:sldMkLst>
      </pc:sldChg>
      <pc:sldChg chg="modSp del mod">
        <pc:chgData name="Susan Pittman" userId="1ea351b319057015" providerId="LiveId" clId="{24F8DBDD-6B08-405E-9FFB-5C5F7222279C}" dt="2025-07-30T04:04:59.097" v="1269" actId="2696"/>
        <pc:sldMkLst>
          <pc:docMk/>
          <pc:sldMk cId="4197118508" sldId="2495"/>
        </pc:sldMkLst>
      </pc:sldChg>
      <pc:sldChg chg="modSp mod ord">
        <pc:chgData name="Susan Pittman" userId="1ea351b319057015" providerId="LiveId" clId="{24F8DBDD-6B08-405E-9FFB-5C5F7222279C}" dt="2025-07-30T00:45:41.143" v="476" actId="20577"/>
        <pc:sldMkLst>
          <pc:docMk/>
          <pc:sldMk cId="1349896330" sldId="2496"/>
        </pc:sldMkLst>
        <pc:spChg chg="mod">
          <ac:chgData name="Susan Pittman" userId="1ea351b319057015" providerId="LiveId" clId="{24F8DBDD-6B08-405E-9FFB-5C5F7222279C}" dt="2025-07-30T00:45:41.143" v="476" actId="20577"/>
          <ac:spMkLst>
            <pc:docMk/>
            <pc:sldMk cId="1349896330" sldId="2496"/>
            <ac:spMk id="13" creationId="{00000000-0000-0000-0000-000000000000}"/>
          </ac:spMkLst>
        </pc:spChg>
        <pc:spChg chg="mod">
          <ac:chgData name="Susan Pittman" userId="1ea351b319057015" providerId="LiveId" clId="{24F8DBDD-6B08-405E-9FFB-5C5F7222279C}" dt="2025-07-30T00:44:46.130" v="471" actId="1076"/>
          <ac:spMkLst>
            <pc:docMk/>
            <pc:sldMk cId="1349896330" sldId="2496"/>
            <ac:spMk id="14" creationId="{00000000-0000-0000-0000-000000000000}"/>
          </ac:spMkLst>
        </pc:spChg>
        <pc:picChg chg="mod">
          <ac:chgData name="Susan Pittman" userId="1ea351b319057015" providerId="LiveId" clId="{24F8DBDD-6B08-405E-9FFB-5C5F7222279C}" dt="2025-07-30T00:44:41.603" v="470" actId="1076"/>
          <ac:picMkLst>
            <pc:docMk/>
            <pc:sldMk cId="1349896330" sldId="2496"/>
            <ac:picMk id="3" creationId="{26021E1B-DD5D-4119-B980-DD71A57CFF3A}"/>
          </ac:picMkLst>
        </pc:picChg>
      </pc:sldChg>
      <pc:sldChg chg="modSp add mod">
        <pc:chgData name="Susan Pittman" userId="1ea351b319057015" providerId="LiveId" clId="{24F8DBDD-6B08-405E-9FFB-5C5F7222279C}" dt="2025-07-30T03:12:11.616" v="793" actId="1076"/>
        <pc:sldMkLst>
          <pc:docMk/>
          <pc:sldMk cId="540385399" sldId="2505"/>
        </pc:sldMkLst>
        <pc:spChg chg="mod">
          <ac:chgData name="Susan Pittman" userId="1ea351b319057015" providerId="LiveId" clId="{24F8DBDD-6B08-405E-9FFB-5C5F7222279C}" dt="2025-07-30T03:11:40.798" v="787" actId="1076"/>
          <ac:spMkLst>
            <pc:docMk/>
            <pc:sldMk cId="540385399" sldId="2505"/>
            <ac:spMk id="2" creationId="{547ECD30-868E-7D90-DE1E-A06A0A611F93}"/>
          </ac:spMkLst>
        </pc:spChg>
        <pc:spChg chg="mod">
          <ac:chgData name="Susan Pittman" userId="1ea351b319057015" providerId="LiveId" clId="{24F8DBDD-6B08-405E-9FFB-5C5F7222279C}" dt="2025-07-30T03:11:58.703" v="791" actId="1076"/>
          <ac:spMkLst>
            <pc:docMk/>
            <pc:sldMk cId="540385399" sldId="2505"/>
            <ac:spMk id="3" creationId="{E28A3A00-655C-4A81-0C54-4B9A24F9238D}"/>
          </ac:spMkLst>
        </pc:spChg>
        <pc:spChg chg="mod">
          <ac:chgData name="Susan Pittman" userId="1ea351b319057015" providerId="LiveId" clId="{24F8DBDD-6B08-405E-9FFB-5C5F7222279C}" dt="2025-07-30T03:12:05.598" v="792" actId="1076"/>
          <ac:spMkLst>
            <pc:docMk/>
            <pc:sldMk cId="540385399" sldId="2505"/>
            <ac:spMk id="6" creationId="{A922DEB5-C423-B47D-79A5-F5E2031956F5}"/>
          </ac:spMkLst>
        </pc:spChg>
        <pc:spChg chg="mod">
          <ac:chgData name="Susan Pittman" userId="1ea351b319057015" providerId="LiveId" clId="{24F8DBDD-6B08-405E-9FFB-5C5F7222279C}" dt="2025-07-30T03:12:11.616" v="793" actId="1076"/>
          <ac:spMkLst>
            <pc:docMk/>
            <pc:sldMk cId="540385399" sldId="2505"/>
            <ac:spMk id="8" creationId="{B6F35B06-483E-6AE6-8475-7E95C37D8352}"/>
          </ac:spMkLst>
        </pc:spChg>
        <pc:picChg chg="mod">
          <ac:chgData name="Susan Pittman" userId="1ea351b319057015" providerId="LiveId" clId="{24F8DBDD-6B08-405E-9FFB-5C5F7222279C}" dt="2025-07-30T03:11:48.446" v="788" actId="1076"/>
          <ac:picMkLst>
            <pc:docMk/>
            <pc:sldMk cId="540385399" sldId="2505"/>
            <ac:picMk id="11" creationId="{48C7BBA6-0058-3ABD-DFFE-BD64D9AAAE71}"/>
          </ac:picMkLst>
        </pc:picChg>
        <pc:picChg chg="mod">
          <ac:chgData name="Susan Pittman" userId="1ea351b319057015" providerId="LiveId" clId="{24F8DBDD-6B08-405E-9FFB-5C5F7222279C}" dt="2025-07-30T03:11:51.263" v="789" actId="1076"/>
          <ac:picMkLst>
            <pc:docMk/>
            <pc:sldMk cId="540385399" sldId="2505"/>
            <ac:picMk id="13" creationId="{B70351B6-38DF-75E7-5493-0E9BF71DE7DC}"/>
          </ac:picMkLst>
        </pc:picChg>
        <pc:picChg chg="mod">
          <ac:chgData name="Susan Pittman" userId="1ea351b319057015" providerId="LiveId" clId="{24F8DBDD-6B08-405E-9FFB-5C5F7222279C}" dt="2025-07-30T03:11:54.958" v="790" actId="1076"/>
          <ac:picMkLst>
            <pc:docMk/>
            <pc:sldMk cId="540385399" sldId="2505"/>
            <ac:picMk id="15" creationId="{176C8083-D793-B736-57A4-558FDEBE5FA5}"/>
          </ac:picMkLst>
        </pc:picChg>
      </pc:sldChg>
      <pc:sldChg chg="del">
        <pc:chgData name="Susan Pittman" userId="1ea351b319057015" providerId="LiveId" clId="{24F8DBDD-6B08-405E-9FFB-5C5F7222279C}" dt="2025-07-30T03:10:51.256" v="774" actId="2696"/>
        <pc:sldMkLst>
          <pc:docMk/>
          <pc:sldMk cId="748125612" sldId="2505"/>
        </pc:sldMkLst>
      </pc:sldChg>
      <pc:sldChg chg="del">
        <pc:chgData name="Susan Pittman" userId="1ea351b319057015" providerId="LiveId" clId="{24F8DBDD-6B08-405E-9FFB-5C5F7222279C}" dt="2025-07-30T04:05:49.045" v="1271" actId="2696"/>
        <pc:sldMkLst>
          <pc:docMk/>
          <pc:sldMk cId="2547647536" sldId="2506"/>
        </pc:sldMkLst>
      </pc:sldChg>
      <pc:sldChg chg="modSp mod ord">
        <pc:chgData name="Susan Pittman" userId="1ea351b319057015" providerId="LiveId" clId="{24F8DBDD-6B08-405E-9FFB-5C5F7222279C}" dt="2025-07-30T00:50:18.041" v="483"/>
        <pc:sldMkLst>
          <pc:docMk/>
          <pc:sldMk cId="1731977079" sldId="2507"/>
        </pc:sldMkLst>
        <pc:spChg chg="mod">
          <ac:chgData name="Susan Pittman" userId="1ea351b319057015" providerId="LiveId" clId="{24F8DBDD-6B08-405E-9FFB-5C5F7222279C}" dt="2025-07-29T21:38:04.653" v="455" actId="113"/>
          <ac:spMkLst>
            <pc:docMk/>
            <pc:sldMk cId="1731977079" sldId="2507"/>
            <ac:spMk id="2" creationId="{320567A5-4B0B-5B36-4624-F1CB495E854E}"/>
          </ac:spMkLst>
        </pc:spChg>
        <pc:spChg chg="mod">
          <ac:chgData name="Susan Pittman" userId="1ea351b319057015" providerId="LiveId" clId="{24F8DBDD-6B08-405E-9FFB-5C5F7222279C}" dt="2025-07-29T21:39:39.194" v="469" actId="1076"/>
          <ac:spMkLst>
            <pc:docMk/>
            <pc:sldMk cId="1731977079" sldId="2507"/>
            <ac:spMk id="3" creationId="{579B72BC-79BC-F489-C8D6-65DD208FC58A}"/>
          </ac:spMkLst>
        </pc:spChg>
        <pc:spChg chg="mod">
          <ac:chgData name="Susan Pittman" userId="1ea351b319057015" providerId="LiveId" clId="{24F8DBDD-6B08-405E-9FFB-5C5F7222279C}" dt="2025-07-29T21:39:35.399" v="468" actId="1076"/>
          <ac:spMkLst>
            <pc:docMk/>
            <pc:sldMk cId="1731977079" sldId="2507"/>
            <ac:spMk id="6" creationId="{625B6CCE-F780-0FDB-D145-4211233AF1A9}"/>
          </ac:spMkLst>
        </pc:spChg>
        <pc:spChg chg="mod">
          <ac:chgData name="Susan Pittman" userId="1ea351b319057015" providerId="LiveId" clId="{24F8DBDD-6B08-405E-9FFB-5C5F7222279C}" dt="2025-07-29T21:39:31.642" v="467" actId="1076"/>
          <ac:spMkLst>
            <pc:docMk/>
            <pc:sldMk cId="1731977079" sldId="2507"/>
            <ac:spMk id="8" creationId="{B59CFAE1-B349-8831-A75B-350C18F56A44}"/>
          </ac:spMkLst>
        </pc:spChg>
        <pc:picChg chg="mod">
          <ac:chgData name="Susan Pittman" userId="1ea351b319057015" providerId="LiveId" clId="{24F8DBDD-6B08-405E-9FFB-5C5F7222279C}" dt="2025-07-29T21:39:01.454" v="460" actId="1076"/>
          <ac:picMkLst>
            <pc:docMk/>
            <pc:sldMk cId="1731977079" sldId="2507"/>
            <ac:picMk id="11" creationId="{333F8F6A-EC11-4847-B5BC-2CE856E7463D}"/>
          </ac:picMkLst>
        </pc:picChg>
        <pc:picChg chg="mod">
          <ac:chgData name="Susan Pittman" userId="1ea351b319057015" providerId="LiveId" clId="{24F8DBDD-6B08-405E-9FFB-5C5F7222279C}" dt="2025-07-29T21:39:05.206" v="461" actId="1076"/>
          <ac:picMkLst>
            <pc:docMk/>
            <pc:sldMk cId="1731977079" sldId="2507"/>
            <ac:picMk id="15" creationId="{A73E3B3D-A1FB-C086-E9CE-FE5AC66B0962}"/>
          </ac:picMkLst>
        </pc:picChg>
        <pc:picChg chg="mod">
          <ac:chgData name="Susan Pittman" userId="1ea351b319057015" providerId="LiveId" clId="{24F8DBDD-6B08-405E-9FFB-5C5F7222279C}" dt="2025-07-29T21:39:09.502" v="462" actId="1076"/>
          <ac:picMkLst>
            <pc:docMk/>
            <pc:sldMk cId="1731977079" sldId="2507"/>
            <ac:picMk id="17" creationId="{AC60A5B5-E9AD-8398-6029-620AD9164417}"/>
          </ac:picMkLst>
        </pc:picChg>
      </pc:sldChg>
      <pc:sldChg chg="del">
        <pc:chgData name="Susan Pittman" userId="1ea351b319057015" providerId="LiveId" clId="{24F8DBDD-6B08-405E-9FFB-5C5F7222279C}" dt="2025-07-30T03:42:59.344" v="1186" actId="47"/>
        <pc:sldMkLst>
          <pc:docMk/>
          <pc:sldMk cId="2586061861" sldId="2508"/>
        </pc:sldMkLst>
      </pc:sldChg>
      <pc:sldChg chg="ord">
        <pc:chgData name="Susan Pittman" userId="1ea351b319057015" providerId="LiveId" clId="{24F8DBDD-6B08-405E-9FFB-5C5F7222279C}" dt="2025-07-30T01:49:22.874" v="589"/>
        <pc:sldMkLst>
          <pc:docMk/>
          <pc:sldMk cId="431703800" sldId="2509"/>
        </pc:sldMkLst>
      </pc:sldChg>
      <pc:sldChg chg="addSp delSp modSp mod">
        <pc:chgData name="Susan Pittman" userId="1ea351b319057015" providerId="LiveId" clId="{24F8DBDD-6B08-405E-9FFB-5C5F7222279C}" dt="2025-07-30T04:15:07.232" v="1294" actId="478"/>
        <pc:sldMkLst>
          <pc:docMk/>
          <pc:sldMk cId="2471111217" sldId="2510"/>
        </pc:sldMkLst>
      </pc:sldChg>
      <pc:sldChg chg="del">
        <pc:chgData name="Susan Pittman" userId="1ea351b319057015" providerId="LiveId" clId="{24F8DBDD-6B08-405E-9FFB-5C5F7222279C}" dt="2025-07-30T03:42:56.716" v="1185" actId="47"/>
        <pc:sldMkLst>
          <pc:docMk/>
          <pc:sldMk cId="3588561523" sldId="2511"/>
        </pc:sldMkLst>
      </pc:sldChg>
      <pc:sldChg chg="modSp mod">
        <pc:chgData name="Susan Pittman" userId="1ea351b319057015" providerId="LiveId" clId="{24F8DBDD-6B08-405E-9FFB-5C5F7222279C}" dt="2025-07-29T21:32:29.903" v="339" actId="1076"/>
        <pc:sldMkLst>
          <pc:docMk/>
          <pc:sldMk cId="1223359898" sldId="2512"/>
        </pc:sldMkLst>
        <pc:spChg chg="mod">
          <ac:chgData name="Susan Pittman" userId="1ea351b319057015" providerId="LiveId" clId="{24F8DBDD-6B08-405E-9FFB-5C5F7222279C}" dt="2025-07-29T21:32:29.903" v="339" actId="1076"/>
          <ac:spMkLst>
            <pc:docMk/>
            <pc:sldMk cId="1223359898" sldId="2512"/>
            <ac:spMk id="3" creationId="{0A3E8A5F-99A5-9A72-96E1-8518C8AEFA40}"/>
          </ac:spMkLst>
        </pc:spChg>
      </pc:sldChg>
      <pc:sldChg chg="modSp mod">
        <pc:chgData name="Susan Pittman" userId="1ea351b319057015" providerId="LiveId" clId="{24F8DBDD-6B08-405E-9FFB-5C5F7222279C}" dt="2025-07-30T00:56:14.030" v="486" actId="20577"/>
        <pc:sldMkLst>
          <pc:docMk/>
          <pc:sldMk cId="629720722" sldId="2513"/>
        </pc:sldMkLst>
        <pc:spChg chg="mod">
          <ac:chgData name="Susan Pittman" userId="1ea351b319057015" providerId="LiveId" clId="{24F8DBDD-6B08-405E-9FFB-5C5F7222279C}" dt="2025-07-29T21:32:17.534" v="338" actId="20577"/>
          <ac:spMkLst>
            <pc:docMk/>
            <pc:sldMk cId="629720722" sldId="2513"/>
            <ac:spMk id="2" creationId="{A854655B-ED65-FCBB-EF2C-F78C9F7DF4C0}"/>
          </ac:spMkLst>
        </pc:spChg>
        <pc:spChg chg="mod">
          <ac:chgData name="Susan Pittman" userId="1ea351b319057015" providerId="LiveId" clId="{24F8DBDD-6B08-405E-9FFB-5C5F7222279C}" dt="2025-07-30T00:56:14.030" v="486" actId="20577"/>
          <ac:spMkLst>
            <pc:docMk/>
            <pc:sldMk cId="629720722" sldId="2513"/>
            <ac:spMk id="3" creationId="{97984E73-5909-7939-D9D8-A6F4C24E976F}"/>
          </ac:spMkLst>
        </pc:spChg>
      </pc:sldChg>
      <pc:sldChg chg="addSp modSp add mod">
        <pc:chgData name="Susan Pittman" userId="1ea351b319057015" providerId="LiveId" clId="{24F8DBDD-6B08-405E-9FFB-5C5F7222279C}" dt="2025-07-30T02:00:23.443" v="763" actId="20577"/>
        <pc:sldMkLst>
          <pc:docMk/>
          <pc:sldMk cId="2829250029" sldId="2514"/>
        </pc:sldMkLst>
        <pc:spChg chg="mod">
          <ac:chgData name="Susan Pittman" userId="1ea351b319057015" providerId="LiveId" clId="{24F8DBDD-6B08-405E-9FFB-5C5F7222279C}" dt="2025-07-30T01:51:01.708" v="602" actId="14100"/>
          <ac:spMkLst>
            <pc:docMk/>
            <pc:sldMk cId="2829250029" sldId="2514"/>
            <ac:spMk id="2" creationId="{8C7D9611-6B5E-BDCD-393D-87A2E31EAB41}"/>
          </ac:spMkLst>
        </pc:spChg>
        <pc:spChg chg="mod">
          <ac:chgData name="Susan Pittman" userId="1ea351b319057015" providerId="LiveId" clId="{24F8DBDD-6B08-405E-9FFB-5C5F7222279C}" dt="2025-07-30T01:51:09.956" v="603" actId="6549"/>
          <ac:spMkLst>
            <pc:docMk/>
            <pc:sldMk cId="2829250029" sldId="2514"/>
            <ac:spMk id="3" creationId="{0CFCD14C-539D-D51F-E06D-A1E50BC73D66}"/>
          </ac:spMkLst>
        </pc:spChg>
        <pc:spChg chg="add mod">
          <ac:chgData name="Susan Pittman" userId="1ea351b319057015" providerId="LiveId" clId="{24F8DBDD-6B08-405E-9FFB-5C5F7222279C}" dt="2025-07-30T02:00:23.443" v="763" actId="20577"/>
          <ac:spMkLst>
            <pc:docMk/>
            <pc:sldMk cId="2829250029" sldId="2514"/>
            <ac:spMk id="6" creationId="{29C02701-4143-F581-45B7-9E5898181891}"/>
          </ac:spMkLst>
        </pc:spChg>
      </pc:sldChg>
      <pc:sldChg chg="add del">
        <pc:chgData name="Susan Pittman" userId="1ea351b319057015" providerId="LiveId" clId="{24F8DBDD-6B08-405E-9FFB-5C5F7222279C}" dt="2025-07-30T03:10:15.613" v="773" actId="47"/>
        <pc:sldMkLst>
          <pc:docMk/>
          <pc:sldMk cId="1451249236" sldId="2515"/>
        </pc:sldMkLst>
      </pc:sldChg>
      <pc:sldChg chg="add del">
        <pc:chgData name="Susan Pittman" userId="1ea351b319057015" providerId="LiveId" clId="{24F8DBDD-6B08-405E-9FFB-5C5F7222279C}" dt="2025-07-30T01:30:04.186" v="505"/>
        <pc:sldMkLst>
          <pc:docMk/>
          <pc:sldMk cId="3936778519" sldId="2515"/>
        </pc:sldMkLst>
      </pc:sldChg>
      <pc:sldChg chg="modSp add del mod">
        <pc:chgData name="Susan Pittman" userId="1ea351b319057015" providerId="LiveId" clId="{24F8DBDD-6B08-405E-9FFB-5C5F7222279C}" dt="2025-07-30T01:30:04.186" v="505"/>
        <pc:sldMkLst>
          <pc:docMk/>
          <pc:sldMk cId="264765937" sldId="2516"/>
        </pc:sldMkLst>
      </pc:sldChg>
      <pc:sldChg chg="addSp delSp modSp add mod">
        <pc:chgData name="Susan Pittman" userId="1ea351b319057015" providerId="LiveId" clId="{24F8DBDD-6B08-405E-9FFB-5C5F7222279C}" dt="2025-07-30T03:33:18.277" v="1168" actId="1076"/>
        <pc:sldMkLst>
          <pc:docMk/>
          <pc:sldMk cId="4199582745" sldId="2516"/>
        </pc:sldMkLst>
        <pc:spChg chg="mod">
          <ac:chgData name="Susan Pittman" userId="1ea351b319057015" providerId="LiveId" clId="{24F8DBDD-6B08-405E-9FFB-5C5F7222279C}" dt="2025-07-30T03:33:07.658" v="1165" actId="20577"/>
          <ac:spMkLst>
            <pc:docMk/>
            <pc:sldMk cId="4199582745" sldId="2516"/>
            <ac:spMk id="2" creationId="{195D1287-729E-D610-34F3-CFDC7313010F}"/>
          </ac:spMkLst>
        </pc:spChg>
        <pc:picChg chg="add mod">
          <ac:chgData name="Susan Pittman" userId="1ea351b319057015" providerId="LiveId" clId="{24F8DBDD-6B08-405E-9FFB-5C5F7222279C}" dt="2025-07-30T03:33:18.277" v="1168" actId="1076"/>
          <ac:picMkLst>
            <pc:docMk/>
            <pc:sldMk cId="4199582745" sldId="2516"/>
            <ac:picMk id="7" creationId="{A2DDFBCD-47FB-BE74-3428-57D4B9FAD075}"/>
          </ac:picMkLst>
        </pc:picChg>
      </pc:sldChg>
      <pc:sldChg chg="modSp new mod">
        <pc:chgData name="Susan Pittman" userId="1ea351b319057015" providerId="LiveId" clId="{24F8DBDD-6B08-405E-9FFB-5C5F7222279C}" dt="2025-07-30T03:20:18.224" v="990" actId="255"/>
        <pc:sldMkLst>
          <pc:docMk/>
          <pc:sldMk cId="245680261" sldId="2517"/>
        </pc:sldMkLst>
        <pc:spChg chg="mod">
          <ac:chgData name="Susan Pittman" userId="1ea351b319057015" providerId="LiveId" clId="{24F8DBDD-6B08-405E-9FFB-5C5F7222279C}" dt="2025-07-30T03:19:01.461" v="840" actId="20577"/>
          <ac:spMkLst>
            <pc:docMk/>
            <pc:sldMk cId="245680261" sldId="2517"/>
            <ac:spMk id="2" creationId="{0EC3F6A6-1E92-63F0-302C-9D52144777C9}"/>
          </ac:spMkLst>
        </pc:spChg>
        <pc:spChg chg="mod">
          <ac:chgData name="Susan Pittman" userId="1ea351b319057015" providerId="LiveId" clId="{24F8DBDD-6B08-405E-9FFB-5C5F7222279C}" dt="2025-07-30T03:20:18.224" v="990" actId="255"/>
          <ac:spMkLst>
            <pc:docMk/>
            <pc:sldMk cId="245680261" sldId="2517"/>
            <ac:spMk id="3" creationId="{7D2E8C9E-5418-D3F6-61B7-1B7A2AC56863}"/>
          </ac:spMkLst>
        </pc:spChg>
      </pc:sldChg>
      <pc:sldChg chg="addSp delSp modSp new mod">
        <pc:chgData name="Susan Pittman" userId="1ea351b319057015" providerId="LiveId" clId="{24F8DBDD-6B08-405E-9FFB-5C5F7222279C}" dt="2025-07-30T03:28:03.673" v="1083" actId="1076"/>
        <pc:sldMkLst>
          <pc:docMk/>
          <pc:sldMk cId="1457706642" sldId="2518"/>
        </pc:sldMkLst>
        <pc:spChg chg="add mod">
          <ac:chgData name="Susan Pittman" userId="1ea351b319057015" providerId="LiveId" clId="{24F8DBDD-6B08-405E-9FFB-5C5F7222279C}" dt="2025-07-30T03:27:42.166" v="1080" actId="1076"/>
          <ac:spMkLst>
            <pc:docMk/>
            <pc:sldMk cId="1457706642" sldId="2518"/>
            <ac:spMk id="6" creationId="{E9B19B0A-F155-AC75-1C19-D9E3E6245FD3}"/>
          </ac:spMkLst>
        </pc:spChg>
        <pc:spChg chg="add mod">
          <ac:chgData name="Susan Pittman" userId="1ea351b319057015" providerId="LiveId" clId="{24F8DBDD-6B08-405E-9FFB-5C5F7222279C}" dt="2025-07-30T03:28:03.673" v="1083" actId="1076"/>
          <ac:spMkLst>
            <pc:docMk/>
            <pc:sldMk cId="1457706642" sldId="2518"/>
            <ac:spMk id="7" creationId="{AD65D25C-1760-8683-08D9-34C1BD07C9F0}"/>
          </ac:spMkLst>
        </pc:spChg>
        <pc:picChg chg="add mod">
          <ac:chgData name="Susan Pittman" userId="1ea351b319057015" providerId="LiveId" clId="{24F8DBDD-6B08-405E-9FFB-5C5F7222279C}" dt="2025-07-30T03:24:14.604" v="999" actId="1076"/>
          <ac:picMkLst>
            <pc:docMk/>
            <pc:sldMk cId="1457706642" sldId="2518"/>
            <ac:picMk id="4" creationId="{D11F3265-7520-EEBF-257F-1D5543FDCB20}"/>
          </ac:picMkLst>
        </pc:picChg>
      </pc:sldChg>
      <pc:sldChg chg="addSp delSp modSp add mod">
        <pc:chgData name="Susan Pittman" userId="1ea351b319057015" providerId="LiveId" clId="{24F8DBDD-6B08-405E-9FFB-5C5F7222279C}" dt="2025-07-30T03:42:12.230" v="1184" actId="14100"/>
        <pc:sldMkLst>
          <pc:docMk/>
          <pc:sldMk cId="2035020172" sldId="2519"/>
        </pc:sldMkLst>
        <pc:picChg chg="add mod">
          <ac:chgData name="Susan Pittman" userId="1ea351b319057015" providerId="LiveId" clId="{24F8DBDD-6B08-405E-9FFB-5C5F7222279C}" dt="2025-07-30T03:41:59.392" v="1181" actId="1076"/>
          <ac:picMkLst>
            <pc:docMk/>
            <pc:sldMk cId="2035020172" sldId="2519"/>
            <ac:picMk id="6" creationId="{64C973C1-E149-3554-CD05-C85901B61327}"/>
          </ac:picMkLst>
        </pc:picChg>
        <pc:picChg chg="add mod">
          <ac:chgData name="Susan Pittman" userId="1ea351b319057015" providerId="LiveId" clId="{24F8DBDD-6B08-405E-9FFB-5C5F7222279C}" dt="2025-07-30T03:42:12.230" v="1184" actId="14100"/>
          <ac:picMkLst>
            <pc:docMk/>
            <pc:sldMk cId="2035020172" sldId="2519"/>
            <ac:picMk id="9" creationId="{BD300549-123F-DBA6-FDF7-78056657EBB5}"/>
          </ac:picMkLst>
        </pc:picChg>
      </pc:sldChg>
      <pc:sldChg chg="modSp add del mod">
        <pc:chgData name="Susan Pittman" userId="1ea351b319057015" providerId="LiveId" clId="{24F8DBDD-6B08-405E-9FFB-5C5F7222279C}" dt="2025-07-30T03:51:44.218" v="1261" actId="47"/>
        <pc:sldMkLst>
          <pc:docMk/>
          <pc:sldMk cId="1932638523" sldId="2520"/>
        </pc:sldMkLst>
      </pc:sldChg>
      <pc:sldChg chg="addSp delSp modSp new mod">
        <pc:chgData name="Susan Pittman" userId="1ea351b319057015" providerId="LiveId" clId="{24F8DBDD-6B08-405E-9FFB-5C5F7222279C}" dt="2025-07-30T03:51:06.548" v="1260" actId="1076"/>
        <pc:sldMkLst>
          <pc:docMk/>
          <pc:sldMk cId="4250007506" sldId="2521"/>
        </pc:sldMkLst>
        <pc:spChg chg="mod">
          <ac:chgData name="Susan Pittman" userId="1ea351b319057015" providerId="LiveId" clId="{24F8DBDD-6B08-405E-9FFB-5C5F7222279C}" dt="2025-07-30T03:47:29.518" v="1212" actId="20577"/>
          <ac:spMkLst>
            <pc:docMk/>
            <pc:sldMk cId="4250007506" sldId="2521"/>
            <ac:spMk id="2" creationId="{28DA9142-BE0F-5375-4383-CB9438984DA7}"/>
          </ac:spMkLst>
        </pc:spChg>
        <pc:spChg chg="add mod">
          <ac:chgData name="Susan Pittman" userId="1ea351b319057015" providerId="LiveId" clId="{24F8DBDD-6B08-405E-9FFB-5C5F7222279C}" dt="2025-07-30T03:50:59.798" v="1258" actId="1076"/>
          <ac:spMkLst>
            <pc:docMk/>
            <pc:sldMk cId="4250007506" sldId="2521"/>
            <ac:spMk id="4" creationId="{33E916CD-E174-3B38-AB53-D9FF2BC992D6}"/>
          </ac:spMkLst>
        </pc:spChg>
        <pc:spChg chg="add mod">
          <ac:chgData name="Susan Pittman" userId="1ea351b319057015" providerId="LiveId" clId="{24F8DBDD-6B08-405E-9FFB-5C5F7222279C}" dt="2025-07-30T03:51:03.025" v="1259" actId="1076"/>
          <ac:spMkLst>
            <pc:docMk/>
            <pc:sldMk cId="4250007506" sldId="2521"/>
            <ac:spMk id="6" creationId="{E0003D48-7F26-CE13-C1BD-B17C5BB8A3DA}"/>
          </ac:spMkLst>
        </pc:spChg>
        <pc:spChg chg="add mod">
          <ac:chgData name="Susan Pittman" userId="1ea351b319057015" providerId="LiveId" clId="{24F8DBDD-6B08-405E-9FFB-5C5F7222279C}" dt="2025-07-30T03:51:06.548" v="1260" actId="1076"/>
          <ac:spMkLst>
            <pc:docMk/>
            <pc:sldMk cId="4250007506" sldId="2521"/>
            <ac:spMk id="8" creationId="{431063A6-C897-C657-D060-97144E09DC18}"/>
          </ac:spMkLst>
        </pc:spChg>
        <pc:spChg chg="add mod">
          <ac:chgData name="Susan Pittman" userId="1ea351b319057015" providerId="LiveId" clId="{24F8DBDD-6B08-405E-9FFB-5C5F7222279C}" dt="2025-07-30T03:50:46.968" v="1255" actId="1076"/>
          <ac:spMkLst>
            <pc:docMk/>
            <pc:sldMk cId="4250007506" sldId="2521"/>
            <ac:spMk id="9" creationId="{BC365530-B89C-EB09-02B8-C1EDE92149CE}"/>
          </ac:spMkLst>
        </pc:spChg>
        <pc:spChg chg="add mod">
          <ac:chgData name="Susan Pittman" userId="1ea351b319057015" providerId="LiveId" clId="{24F8DBDD-6B08-405E-9FFB-5C5F7222279C}" dt="2025-07-30T03:50:51.936" v="1256" actId="1076"/>
          <ac:spMkLst>
            <pc:docMk/>
            <pc:sldMk cId="4250007506" sldId="2521"/>
            <ac:spMk id="10" creationId="{6B0E98F1-7BC7-1681-ED3D-8F957719F8B1}"/>
          </ac:spMkLst>
        </pc:spChg>
        <pc:spChg chg="add mod">
          <ac:chgData name="Susan Pittman" userId="1ea351b319057015" providerId="LiveId" clId="{24F8DBDD-6B08-405E-9FFB-5C5F7222279C}" dt="2025-07-30T03:50:56.434" v="1257" actId="1076"/>
          <ac:spMkLst>
            <pc:docMk/>
            <pc:sldMk cId="4250007506" sldId="2521"/>
            <ac:spMk id="11" creationId="{DB343AC2-C28C-3CB9-7B70-3BE90E16611A}"/>
          </ac:spMkLst>
        </pc:spChg>
      </pc:sldChg>
      <pc:sldChg chg="add">
        <pc:chgData name="Susan Pittman" userId="1ea351b319057015" providerId="LiveId" clId="{24F8DBDD-6B08-405E-9FFB-5C5F7222279C}" dt="2025-07-30T04:15:32.146" v="1295"/>
        <pc:sldMkLst>
          <pc:docMk/>
          <pc:sldMk cId="192445354" sldId="2522"/>
        </pc:sldMkLst>
      </pc:sldChg>
      <pc:sldChg chg="modSp new mod">
        <pc:chgData name="Susan Pittman" userId="1ea351b319057015" providerId="LiveId" clId="{24F8DBDD-6B08-405E-9FFB-5C5F7222279C}" dt="2025-07-30T04:27:49.857" v="1632" actId="20577"/>
        <pc:sldMkLst>
          <pc:docMk/>
          <pc:sldMk cId="652612297" sldId="2523"/>
        </pc:sldMkLst>
        <pc:spChg chg="mod">
          <ac:chgData name="Susan Pittman" userId="1ea351b319057015" providerId="LiveId" clId="{24F8DBDD-6B08-405E-9FFB-5C5F7222279C}" dt="2025-07-30T04:17:54.977" v="1303" actId="113"/>
          <ac:spMkLst>
            <pc:docMk/>
            <pc:sldMk cId="652612297" sldId="2523"/>
            <ac:spMk id="2" creationId="{95D51792-C384-F295-CEEB-8B84BD575965}"/>
          </ac:spMkLst>
        </pc:spChg>
        <pc:spChg chg="mod">
          <ac:chgData name="Susan Pittman" userId="1ea351b319057015" providerId="LiveId" clId="{24F8DBDD-6B08-405E-9FFB-5C5F7222279C}" dt="2025-07-30T04:27:49.857" v="1632" actId="20577"/>
          <ac:spMkLst>
            <pc:docMk/>
            <pc:sldMk cId="652612297" sldId="2523"/>
            <ac:spMk id="3" creationId="{E442173A-CC38-531E-C1AC-EFF83A3FBF19}"/>
          </ac:spMkLst>
        </pc:spChg>
      </pc:sldChg>
      <pc:sldMasterChg chg="delSldLayout">
        <pc:chgData name="Susan Pittman" userId="1ea351b319057015" providerId="LiveId" clId="{24F8DBDD-6B08-405E-9FFB-5C5F7222279C}" dt="2025-07-30T03:51:44.218" v="1261" actId="47"/>
        <pc:sldMasterMkLst>
          <pc:docMk/>
          <pc:sldMasterMk cId="2240888428" sldId="2147483682"/>
        </pc:sldMasterMkLst>
        <pc:sldLayoutChg chg="del">
          <pc:chgData name="Susan Pittman" userId="1ea351b319057015" providerId="LiveId" clId="{24F8DBDD-6B08-405E-9FFB-5C5F7222279C}" dt="2025-07-30T02:13:10.916" v="769" actId="2696"/>
          <pc:sldLayoutMkLst>
            <pc:docMk/>
            <pc:sldMasterMk cId="2240888428" sldId="2147483682"/>
            <pc:sldLayoutMk cId="3920979153" sldId="2147483706"/>
          </pc:sldLayoutMkLst>
        </pc:sldLayoutChg>
        <pc:sldLayoutChg chg="del">
          <pc:chgData name="Susan Pittman" userId="1ea351b319057015" providerId="LiveId" clId="{24F8DBDD-6B08-405E-9FFB-5C5F7222279C}" dt="2025-07-30T03:51:44.218" v="1261" actId="47"/>
          <pc:sldLayoutMkLst>
            <pc:docMk/>
            <pc:sldMasterMk cId="2240888428" sldId="2147483682"/>
            <pc:sldLayoutMk cId="2531017601" sldId="2147483707"/>
          </pc:sldLayoutMkLst>
        </pc:sldLayoutChg>
      </pc:sldMasterChg>
    </pc:docChg>
  </pc:docChgLst>
  <pc:docChgLst>
    <pc:chgData name="Monica Guthrie" userId="S::monica.guthrie@pearson.com::c0fc408c-839f-429d-bba8-a92d88ccccac" providerId="AD" clId="Web-{FF09F295-04CF-3100-5937-925FA4F574AB}"/>
    <pc:docChg chg="modSld">
      <pc:chgData name="Monica Guthrie" userId="S::monica.guthrie@pearson.com::c0fc408c-839f-429d-bba8-a92d88ccccac" providerId="AD" clId="Web-{FF09F295-04CF-3100-5937-925FA4F574AB}" dt="2025-08-14T19:46:17.159" v="0"/>
      <pc:docMkLst>
        <pc:docMk/>
      </pc:docMkLst>
      <pc:sldChg chg="addSp">
        <pc:chgData name="Monica Guthrie" userId="S::monica.guthrie@pearson.com::c0fc408c-839f-429d-bba8-a92d88ccccac" providerId="AD" clId="Web-{FF09F295-04CF-3100-5937-925FA4F574AB}" dt="2025-08-14T19:46:17.159" v="0"/>
        <pc:sldMkLst>
          <pc:docMk/>
          <pc:sldMk cId="4083366582"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B4F1B46E-22B2-4721-950C-8704487586DC}">
      <dgm:prSet phldrT="[Text]" custT="1"/>
      <dgm:spPr/>
      <dgm:t>
        <a:bodyPr/>
        <a:lstStyle/>
        <a:p>
          <a:pPr marL="0">
            <a:buNone/>
          </a:pPr>
          <a:endParaRPr lang="en-US" sz="1700" dirty="0"/>
        </a:p>
        <a:p>
          <a:pPr marL="0">
            <a:buNone/>
          </a:pPr>
          <a:r>
            <a:rPr lang="en-US" sz="1700" b="1" dirty="0"/>
            <a:t>Plan</a:t>
          </a:r>
        </a:p>
        <a:p>
          <a:pPr marL="114300" indent="0"/>
          <a:r>
            <a:rPr lang="en-US" sz="1700" dirty="0"/>
            <a:t>Determine Your End Goal </a:t>
          </a:r>
        </a:p>
        <a:p>
          <a:pPr marL="0" indent="50800">
            <a:buFont typeface="Arial" panose="020B0604020202020204" pitchFamily="34" charset="0"/>
            <a:buChar char="•"/>
          </a:pPr>
          <a:r>
            <a:rPr lang="en-US" sz="1600" dirty="0"/>
            <a:t> </a:t>
          </a:r>
          <a:endParaRPr lang="en-US" sz="17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2881FB1-6580-4F21-A283-BFAA6F91D5D2}">
      <dgm:prSet phldrT="[Text]" custT="1"/>
      <dgm:spPr/>
      <dgm:t>
        <a:bodyPr/>
        <a:lstStyle/>
        <a:p>
          <a:endParaRPr lang="en-US" sz="1700" dirty="0"/>
        </a:p>
        <a:p>
          <a:r>
            <a:rPr lang="en-US" sz="1700" dirty="0"/>
            <a:t>Identify the Students You Will Serve</a:t>
          </a:r>
        </a:p>
        <a:p>
          <a:endParaRPr lang="en-US" sz="17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6352CA33-6755-44BE-808F-400DA4CF80A7}">
      <dgm:prSet phldrT="[Text]" custT="1"/>
      <dgm:spPr/>
      <dgm:t>
        <a:bodyPr/>
        <a:lstStyle/>
        <a:p>
          <a:pPr marL="0"/>
          <a:endParaRPr lang="en-US" sz="1700" dirty="0"/>
        </a:p>
        <a:p>
          <a:pPr marL="0"/>
          <a:r>
            <a:rPr lang="en-US" sz="1700" dirty="0"/>
            <a:t>Setting a Schedule</a:t>
          </a:r>
        </a:p>
        <a:p>
          <a:pPr marL="0"/>
          <a:endParaRPr lang="en-US" sz="16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7FCE83D9-631B-4420-BBFC-CA0AFA59F747}">
      <dgm:prSet phldrT="[Text]" custT="1"/>
      <dgm:spPr/>
      <dgm:t>
        <a:bodyPr/>
        <a:lstStyle/>
        <a:p>
          <a:endParaRPr lang="en-US" sz="1800" dirty="0"/>
        </a:p>
        <a:p>
          <a:endParaRPr lang="en-US" sz="1700" dirty="0"/>
        </a:p>
        <a:p>
          <a:endParaRPr lang="en-US" sz="1700" dirty="0"/>
        </a:p>
        <a:p>
          <a:r>
            <a:rPr lang="en-US" sz="1700" b="1" dirty="0"/>
            <a:t>Instruct</a:t>
          </a:r>
        </a:p>
        <a:p>
          <a:r>
            <a:rPr lang="en-US" sz="1700" dirty="0"/>
            <a:t>Get the Right Resources </a:t>
          </a:r>
        </a:p>
        <a:p>
          <a:endParaRPr lang="en-US" sz="5300" dirty="0"/>
        </a:p>
      </dgm:t>
    </dgm:pt>
    <dgm:pt modelId="{1B48A0DE-4031-4D45-86A1-94CDAF68824A}" type="sibTrans" cxnId="{E572418E-4340-4448-940D-253A2FA3B9B3}">
      <dgm:prSet/>
      <dgm:spPr/>
      <dgm:t>
        <a:bodyPr/>
        <a:lstStyle/>
        <a:p>
          <a:endParaRPr lang="en-US"/>
        </a:p>
      </dgm:t>
    </dgm:pt>
    <dgm:pt modelId="{C61EC981-13FA-4710-B079-D35692EEB764}" type="parTrans" cxnId="{E572418E-4340-4448-940D-253A2FA3B9B3}">
      <dgm:prSet/>
      <dgm:spPr/>
      <dgm:t>
        <a:bodyPr/>
        <a:lstStyle/>
        <a:p>
          <a:endParaRPr lang="en-US"/>
        </a:p>
      </dgm:t>
    </dgm:pt>
    <dgm:pt modelId="{0A13CC1D-D3EF-43CA-AF73-7CE097267949}">
      <dgm:prSet custT="1"/>
      <dgm:spPr/>
      <dgm:t>
        <a:bodyPr/>
        <a:lstStyle/>
        <a:p>
          <a:r>
            <a:rPr lang="en-US" sz="1700" dirty="0"/>
            <a:t>Identify Key Staff</a:t>
          </a:r>
        </a:p>
      </dgm:t>
    </dgm:pt>
    <dgm:pt modelId="{CF86AAA7-4E08-4863-A9D7-FA81B087F1B7}" type="parTrans" cxnId="{FA2CEFB1-5272-4DB4-A531-BEEE209D1102}">
      <dgm:prSet/>
      <dgm:spPr/>
      <dgm:t>
        <a:bodyPr/>
        <a:lstStyle/>
        <a:p>
          <a:endParaRPr lang="en-US"/>
        </a:p>
      </dgm:t>
    </dgm:pt>
    <dgm:pt modelId="{20C1DAA0-89D7-44AC-889A-3E4EAC1957F2}" type="sibTrans" cxnId="{FA2CEFB1-5272-4DB4-A531-BEEE209D1102}">
      <dgm:prSet/>
      <dgm:spPr/>
      <dgm:t>
        <a:bodyPr/>
        <a:lstStyle/>
        <a:p>
          <a:endParaRPr lang="en-US"/>
        </a:p>
      </dgm:t>
    </dgm:pt>
    <dgm:pt modelId="{C31AF928-4830-42E9-8789-39E1893C1DF2}">
      <dgm:prSet custT="1"/>
      <dgm:spPr/>
      <dgm:t>
        <a:bodyPr/>
        <a:lstStyle/>
        <a:p>
          <a:r>
            <a:rPr lang="en-US" sz="1700" b="1" dirty="0"/>
            <a:t>Repeat</a:t>
          </a:r>
        </a:p>
        <a:p>
          <a:r>
            <a:rPr lang="en-US" sz="1700" dirty="0"/>
            <a:t>Evaluate</a:t>
          </a:r>
        </a:p>
      </dgm:t>
    </dgm:pt>
    <dgm:pt modelId="{8875CDE6-5265-4F02-9720-A7FB9E6F0B6E}" type="parTrans" cxnId="{E21B709E-A0D6-45D5-B374-A6674521F3E8}">
      <dgm:prSet/>
      <dgm:spPr/>
      <dgm:t>
        <a:bodyPr/>
        <a:lstStyle/>
        <a:p>
          <a:endParaRPr lang="en-US"/>
        </a:p>
      </dgm:t>
    </dgm:pt>
    <dgm:pt modelId="{D3B7A566-C4A1-4D9A-ADF0-7D3EBC3681D8}" type="sibTrans" cxnId="{E21B709E-A0D6-45D5-B374-A6674521F3E8}">
      <dgm:prSet/>
      <dgm:spPr/>
      <dgm:t>
        <a:bodyPr/>
        <a:lstStyle/>
        <a:p>
          <a:endParaRPr lang="en-US"/>
        </a:p>
      </dgm:t>
    </dgm:pt>
    <dgm:pt modelId="{B9F3E924-0A6C-44B4-828D-C6858FF3E31D}">
      <dgm:prSet custT="1"/>
      <dgm:spPr/>
      <dgm:t>
        <a:bodyPr/>
        <a:lstStyle/>
        <a:p>
          <a:r>
            <a:rPr lang="en-US" sz="1700" b="1" dirty="0"/>
            <a:t>Adjust</a:t>
          </a:r>
        </a:p>
      </dgm:t>
    </dgm:pt>
    <dgm:pt modelId="{82C22006-CFDB-40DB-9668-24D4B5FCF4CE}" type="parTrans" cxnId="{8C57785D-FD7C-496C-95C4-D371A0F64B22}">
      <dgm:prSet/>
      <dgm:spPr/>
      <dgm:t>
        <a:bodyPr/>
        <a:lstStyle/>
        <a:p>
          <a:endParaRPr lang="en-US"/>
        </a:p>
      </dgm:t>
    </dgm:pt>
    <dgm:pt modelId="{909090C0-6496-4A56-81B3-B67DC7D02C7B}" type="sibTrans" cxnId="{8C57785D-FD7C-496C-95C4-D371A0F64B22}">
      <dgm:prSet/>
      <dgm:spPr/>
      <dgm:t>
        <a:bodyPr/>
        <a:lstStyle/>
        <a:p>
          <a:endParaRPr lang="en-US"/>
        </a:p>
      </dgm:t>
    </dgm:pt>
    <dgm:pt modelId="{B7EC9FB6-8592-4AD3-84A8-86A5DFFB0621}">
      <dgm:prSet custT="1"/>
      <dgm:spPr/>
      <dgm:t>
        <a:bodyPr/>
        <a:lstStyle/>
        <a:p>
          <a:r>
            <a:rPr lang="en-US" sz="1700" b="1" dirty="0"/>
            <a:t>Celebrate</a:t>
          </a:r>
        </a:p>
      </dgm:t>
    </dgm:pt>
    <dgm:pt modelId="{81461A81-D9D9-4E68-A1F6-AA12F30FE269}" type="parTrans" cxnId="{B8D882D5-561B-4705-A66B-B45EEC2F47C8}">
      <dgm:prSet/>
      <dgm:spPr/>
      <dgm:t>
        <a:bodyPr/>
        <a:lstStyle/>
        <a:p>
          <a:endParaRPr lang="en-US"/>
        </a:p>
      </dgm:t>
    </dgm:pt>
    <dgm:pt modelId="{67CC4DC7-22E4-4D58-A3DD-68AA2B92200F}" type="sibTrans" cxnId="{B8D882D5-561B-4705-A66B-B45EEC2F47C8}">
      <dgm:prSet/>
      <dgm:spPr/>
      <dgm:t>
        <a:bodyPr/>
        <a:lstStyle/>
        <a:p>
          <a:endParaRPr lang="en-US"/>
        </a:p>
      </dgm:t>
    </dgm:pt>
    <dgm:pt modelId="{8AED497C-4076-4BDE-8D03-1AB8175D221A}" type="pres">
      <dgm:prSet presAssocID="{00C18FBF-3FF5-4C16-97CF-AF03740D7AB6}" presName="Name0" presStyleCnt="0">
        <dgm:presLayoutVars>
          <dgm:dir/>
          <dgm:resizeHandles val="exact"/>
        </dgm:presLayoutVars>
      </dgm:prSet>
      <dgm:spPr/>
    </dgm:pt>
    <dgm:pt modelId="{10B867D3-FB5C-46E2-87F6-1582D017EE09}" type="pres">
      <dgm:prSet presAssocID="{B4F1B46E-22B2-4721-950C-8704487586DC}" presName="node" presStyleLbl="node1" presStyleIdx="0" presStyleCnt="8">
        <dgm:presLayoutVars>
          <dgm:bulletEnabled val="1"/>
        </dgm:presLayoutVars>
      </dgm:prSet>
      <dgm:spPr/>
    </dgm:pt>
    <dgm:pt modelId="{3EE52802-A0E2-4704-A637-A9E75886D819}" type="pres">
      <dgm:prSet presAssocID="{A7E2530A-34E2-4E9F-BC78-8920BA140C41}" presName="sibTrans" presStyleLbl="sibTrans1D1" presStyleIdx="0" presStyleCnt="7"/>
      <dgm:spPr/>
    </dgm:pt>
    <dgm:pt modelId="{B4AE1637-BE77-4EAF-B24D-D875A68D72F9}" type="pres">
      <dgm:prSet presAssocID="{A7E2530A-34E2-4E9F-BC78-8920BA140C41}" presName="connectorText" presStyleLbl="sibTrans1D1" presStyleIdx="0" presStyleCnt="7"/>
      <dgm:spPr/>
    </dgm:pt>
    <dgm:pt modelId="{CCB07D13-0434-459A-B559-C9316E59FE98}" type="pres">
      <dgm:prSet presAssocID="{F2881FB1-6580-4F21-A283-BFAA6F91D5D2}" presName="node" presStyleLbl="node1" presStyleIdx="1" presStyleCnt="8" custLinFactNeighborY="-2528">
        <dgm:presLayoutVars>
          <dgm:bulletEnabled val="1"/>
        </dgm:presLayoutVars>
      </dgm:prSet>
      <dgm:spPr/>
    </dgm:pt>
    <dgm:pt modelId="{FFDC3555-C7F8-49E4-8871-9B19872608D7}" type="pres">
      <dgm:prSet presAssocID="{A5ABDC17-7AB5-4F0E-992A-F9343F5D74EB}" presName="sibTrans" presStyleLbl="sibTrans1D1" presStyleIdx="1" presStyleCnt="7"/>
      <dgm:spPr/>
    </dgm:pt>
    <dgm:pt modelId="{D8C08FD8-D466-459A-8F49-BB6F9591B71E}" type="pres">
      <dgm:prSet presAssocID="{A5ABDC17-7AB5-4F0E-992A-F9343F5D74EB}" presName="connectorText" presStyleLbl="sibTrans1D1" presStyleIdx="1" presStyleCnt="7"/>
      <dgm:spPr/>
    </dgm:pt>
    <dgm:pt modelId="{224CED0D-82A5-4B37-A357-792C81BE4DB6}" type="pres">
      <dgm:prSet presAssocID="{6352CA33-6755-44BE-808F-400DA4CF80A7}" presName="node" presStyleLbl="node1" presStyleIdx="2" presStyleCnt="8">
        <dgm:presLayoutVars>
          <dgm:bulletEnabled val="1"/>
        </dgm:presLayoutVars>
      </dgm:prSet>
      <dgm:spPr/>
    </dgm:pt>
    <dgm:pt modelId="{007D9C2A-FEB5-4B80-A836-ACABFD618DD7}" type="pres">
      <dgm:prSet presAssocID="{AAB4CF73-4B9B-4AA0-9074-16C2D2AE00A1}" presName="sibTrans" presStyleLbl="sibTrans1D1" presStyleIdx="2" presStyleCnt="7"/>
      <dgm:spPr/>
    </dgm:pt>
    <dgm:pt modelId="{1A21F5C4-3D2D-401E-8129-94EBDE0CE5D7}" type="pres">
      <dgm:prSet presAssocID="{AAB4CF73-4B9B-4AA0-9074-16C2D2AE00A1}" presName="connectorText" presStyleLbl="sibTrans1D1" presStyleIdx="2" presStyleCnt="7"/>
      <dgm:spPr/>
    </dgm:pt>
    <dgm:pt modelId="{D641237B-72C1-4AAE-B755-6E2BA70C41DA}" type="pres">
      <dgm:prSet presAssocID="{7FCE83D9-631B-4420-BBFC-CA0AFA59F747}" presName="node" presStyleLbl="node1" presStyleIdx="3" presStyleCnt="8">
        <dgm:presLayoutVars>
          <dgm:bulletEnabled val="1"/>
        </dgm:presLayoutVars>
      </dgm:prSet>
      <dgm:spPr/>
    </dgm:pt>
    <dgm:pt modelId="{03B8AF4C-0487-4D4F-80FB-5040482F1F96}" type="pres">
      <dgm:prSet presAssocID="{1B48A0DE-4031-4D45-86A1-94CDAF68824A}" presName="sibTrans" presStyleLbl="sibTrans1D1" presStyleIdx="3" presStyleCnt="7"/>
      <dgm:spPr/>
    </dgm:pt>
    <dgm:pt modelId="{97EE480B-4155-475F-B6CF-9E50098F801E}" type="pres">
      <dgm:prSet presAssocID="{1B48A0DE-4031-4D45-86A1-94CDAF68824A}" presName="connectorText" presStyleLbl="sibTrans1D1" presStyleIdx="3" presStyleCnt="7"/>
      <dgm:spPr/>
    </dgm:pt>
    <dgm:pt modelId="{3DC70264-9E6A-4EF8-8BBB-969153C723B5}" type="pres">
      <dgm:prSet presAssocID="{0A13CC1D-D3EF-43CA-AF73-7CE097267949}" presName="node" presStyleLbl="node1" presStyleIdx="4" presStyleCnt="8">
        <dgm:presLayoutVars>
          <dgm:bulletEnabled val="1"/>
        </dgm:presLayoutVars>
      </dgm:prSet>
      <dgm:spPr/>
    </dgm:pt>
    <dgm:pt modelId="{49949C72-8BF7-474B-9950-EE3B8372BEBD}" type="pres">
      <dgm:prSet presAssocID="{20C1DAA0-89D7-44AC-889A-3E4EAC1957F2}" presName="sibTrans" presStyleLbl="sibTrans1D1" presStyleIdx="4" presStyleCnt="7"/>
      <dgm:spPr/>
    </dgm:pt>
    <dgm:pt modelId="{D5DEC343-C3A4-4C42-BFA5-7A2482DD6C59}" type="pres">
      <dgm:prSet presAssocID="{20C1DAA0-89D7-44AC-889A-3E4EAC1957F2}" presName="connectorText" presStyleLbl="sibTrans1D1" presStyleIdx="4" presStyleCnt="7"/>
      <dgm:spPr/>
    </dgm:pt>
    <dgm:pt modelId="{D1F78E36-2D02-436D-BED7-DB55929FFE7B}" type="pres">
      <dgm:prSet presAssocID="{C31AF928-4830-42E9-8789-39E1893C1DF2}" presName="node" presStyleLbl="node1" presStyleIdx="5" presStyleCnt="8">
        <dgm:presLayoutVars>
          <dgm:bulletEnabled val="1"/>
        </dgm:presLayoutVars>
      </dgm:prSet>
      <dgm:spPr/>
    </dgm:pt>
    <dgm:pt modelId="{4FE8A4E4-9B30-4486-9668-45F8636E419A}" type="pres">
      <dgm:prSet presAssocID="{D3B7A566-C4A1-4D9A-ADF0-7D3EBC3681D8}" presName="sibTrans" presStyleLbl="sibTrans1D1" presStyleIdx="5" presStyleCnt="7"/>
      <dgm:spPr/>
    </dgm:pt>
    <dgm:pt modelId="{FAB20FDC-B25F-4227-B6B5-F9F9753AB76E}" type="pres">
      <dgm:prSet presAssocID="{D3B7A566-C4A1-4D9A-ADF0-7D3EBC3681D8}" presName="connectorText" presStyleLbl="sibTrans1D1" presStyleIdx="5" presStyleCnt="7"/>
      <dgm:spPr/>
    </dgm:pt>
    <dgm:pt modelId="{80F4987E-AE8E-471D-9DAC-4CB0FE14D372}" type="pres">
      <dgm:prSet presAssocID="{B9F3E924-0A6C-44B4-828D-C6858FF3E31D}" presName="node" presStyleLbl="node1" presStyleIdx="6" presStyleCnt="8">
        <dgm:presLayoutVars>
          <dgm:bulletEnabled val="1"/>
        </dgm:presLayoutVars>
      </dgm:prSet>
      <dgm:spPr/>
    </dgm:pt>
    <dgm:pt modelId="{F8A2F66E-F0F2-4F73-AD77-80324B07D9E0}" type="pres">
      <dgm:prSet presAssocID="{909090C0-6496-4A56-81B3-B67DC7D02C7B}" presName="sibTrans" presStyleLbl="sibTrans1D1" presStyleIdx="6" presStyleCnt="7"/>
      <dgm:spPr/>
    </dgm:pt>
    <dgm:pt modelId="{AA574E47-166F-4679-8861-51744D11FCC4}" type="pres">
      <dgm:prSet presAssocID="{909090C0-6496-4A56-81B3-B67DC7D02C7B}" presName="connectorText" presStyleLbl="sibTrans1D1" presStyleIdx="6" presStyleCnt="7"/>
      <dgm:spPr/>
    </dgm:pt>
    <dgm:pt modelId="{AF2B8D70-4A9E-4FE4-9E8E-657967A6D594}" type="pres">
      <dgm:prSet presAssocID="{B7EC9FB6-8592-4AD3-84A8-86A5DFFB0621}" presName="node" presStyleLbl="node1" presStyleIdx="7" presStyleCnt="8">
        <dgm:presLayoutVars>
          <dgm:bulletEnabled val="1"/>
        </dgm:presLayoutVars>
      </dgm:prSet>
      <dgm:spPr/>
    </dgm:pt>
  </dgm:ptLst>
  <dgm:cxnLst>
    <dgm:cxn modelId="{64246D3A-69AD-4282-B484-32E650C35BF2}" type="presOf" srcId="{1B48A0DE-4031-4D45-86A1-94CDAF68824A}" destId="{97EE480B-4155-475F-B6CF-9E50098F801E}" srcOrd="1" destOrd="0" presId="urn:microsoft.com/office/officeart/2016/7/layout/RepeatingBendingProcessNew"/>
    <dgm:cxn modelId="{32F38C3B-A973-4CBF-B49B-CE79286C95DF}" type="presOf" srcId="{6352CA33-6755-44BE-808F-400DA4CF80A7}" destId="{224CED0D-82A5-4B37-A357-792C81BE4DB6}" srcOrd="0" destOrd="0" presId="urn:microsoft.com/office/officeart/2016/7/layout/RepeatingBendingProcessNew"/>
    <dgm:cxn modelId="{8C57785D-FD7C-496C-95C4-D371A0F64B22}" srcId="{00C18FBF-3FF5-4C16-97CF-AF03740D7AB6}" destId="{B9F3E924-0A6C-44B4-828D-C6858FF3E31D}" srcOrd="6" destOrd="0" parTransId="{82C22006-CFDB-40DB-9668-24D4B5FCF4CE}" sibTransId="{909090C0-6496-4A56-81B3-B67DC7D02C7B}"/>
    <dgm:cxn modelId="{93B0485F-8125-4B24-BE65-F3099ABCE234}" type="presOf" srcId="{20C1DAA0-89D7-44AC-889A-3E4EAC1957F2}" destId="{49949C72-8BF7-474B-9950-EE3B8372BEBD}" srcOrd="0" destOrd="0" presId="urn:microsoft.com/office/officeart/2016/7/layout/RepeatingBendingProcessNew"/>
    <dgm:cxn modelId="{4A31D641-1B5D-46D3-B685-0C4DC6EFE71B}" srcId="{00C18FBF-3FF5-4C16-97CF-AF03740D7AB6}" destId="{F2881FB1-6580-4F21-A283-BFAA6F91D5D2}" srcOrd="1" destOrd="0" parTransId="{2D960FDD-BADA-480D-9043-497C56588AD3}" sibTransId="{A5ABDC17-7AB5-4F0E-992A-F9343F5D74EB}"/>
    <dgm:cxn modelId="{03C56A63-10D0-4AE9-B79E-77F29B1B9296}" type="presOf" srcId="{B4F1B46E-22B2-4721-950C-8704487586DC}" destId="{10B867D3-FB5C-46E2-87F6-1582D017EE09}" srcOrd="0" destOrd="0" presId="urn:microsoft.com/office/officeart/2016/7/layout/RepeatingBendingProcessNew"/>
    <dgm:cxn modelId="{E4973F65-76C9-4658-AD8F-C928E773AF5E}" type="presOf" srcId="{7FCE83D9-631B-4420-BBFC-CA0AFA59F747}" destId="{D641237B-72C1-4AAE-B755-6E2BA70C41DA}" srcOrd="0" destOrd="0" presId="urn:microsoft.com/office/officeart/2016/7/layout/RepeatingBendingProcessNew"/>
    <dgm:cxn modelId="{A1CF7968-CF05-4780-AC6B-D7788F3AABFF}" type="presOf" srcId="{D3B7A566-C4A1-4D9A-ADF0-7D3EBC3681D8}" destId="{4FE8A4E4-9B30-4486-9668-45F8636E419A}" srcOrd="0" destOrd="0" presId="urn:microsoft.com/office/officeart/2016/7/layout/RepeatingBendingProcessNew"/>
    <dgm:cxn modelId="{D7BBDA50-D093-4D14-B0D4-6FA894572BD0}" type="presOf" srcId="{00C18FBF-3FF5-4C16-97CF-AF03740D7AB6}" destId="{8AED497C-4076-4BDE-8D03-1AB8175D221A}" srcOrd="0" destOrd="0" presId="urn:microsoft.com/office/officeart/2016/7/layout/RepeatingBendingProcessNew"/>
    <dgm:cxn modelId="{CF57C651-55E8-4514-ABD5-B097280A2437}" type="presOf" srcId="{B9F3E924-0A6C-44B4-828D-C6858FF3E31D}" destId="{80F4987E-AE8E-471D-9DAC-4CB0FE14D372}" srcOrd="0" destOrd="0" presId="urn:microsoft.com/office/officeart/2016/7/layout/RepeatingBendingProcessNew"/>
    <dgm:cxn modelId="{01E2AF5A-31DB-4016-BF0E-D620F1767795}" type="presOf" srcId="{B7EC9FB6-8592-4AD3-84A8-86A5DFFB0621}" destId="{AF2B8D70-4A9E-4FE4-9E8E-657967A6D594}" srcOrd="0" destOrd="0" presId="urn:microsoft.com/office/officeart/2016/7/layout/RepeatingBendingProcessNew"/>
    <dgm:cxn modelId="{74B2B37A-CAE5-4073-81DE-B003634E1428}" type="presOf" srcId="{0A13CC1D-D3EF-43CA-AF73-7CE097267949}" destId="{3DC70264-9E6A-4EF8-8BBB-969153C723B5}" srcOrd="0" destOrd="0" presId="urn:microsoft.com/office/officeart/2016/7/layout/RepeatingBendingProcessNew"/>
    <dgm:cxn modelId="{085DAF7B-B324-4478-BAC9-B52A548961ED}" type="presOf" srcId="{A7E2530A-34E2-4E9F-BC78-8920BA140C41}" destId="{B4AE1637-BE77-4EAF-B24D-D875A68D72F9}" srcOrd="1" destOrd="0" presId="urn:microsoft.com/office/officeart/2016/7/layout/RepeatingBendingProcessNew"/>
    <dgm:cxn modelId="{E572418E-4340-4448-940D-253A2FA3B9B3}" srcId="{00C18FBF-3FF5-4C16-97CF-AF03740D7AB6}" destId="{7FCE83D9-631B-4420-BBFC-CA0AFA59F747}" srcOrd="3" destOrd="0" parTransId="{C61EC981-13FA-4710-B079-D35692EEB764}" sibTransId="{1B48A0DE-4031-4D45-86A1-94CDAF68824A}"/>
    <dgm:cxn modelId="{7F13B18F-36A4-47CD-B705-028980F4BC01}" type="presOf" srcId="{909090C0-6496-4A56-81B3-B67DC7D02C7B}" destId="{AA574E47-166F-4679-8861-51744D11FCC4}" srcOrd="1" destOrd="0" presId="urn:microsoft.com/office/officeart/2016/7/layout/RepeatingBendingProcessNew"/>
    <dgm:cxn modelId="{CCE25790-C02F-4323-8B45-4DA5803032E9}" type="presOf" srcId="{A5ABDC17-7AB5-4F0E-992A-F9343F5D74EB}" destId="{D8C08FD8-D466-459A-8F49-BB6F9591B71E}" srcOrd="1" destOrd="0" presId="urn:microsoft.com/office/officeart/2016/7/layout/RepeatingBendingProcessNew"/>
    <dgm:cxn modelId="{AE54029C-9E03-4BBA-943C-8393B2F3E3B4}" type="presOf" srcId="{D3B7A566-C4A1-4D9A-ADF0-7D3EBC3681D8}" destId="{FAB20FDC-B25F-4227-B6B5-F9F9753AB76E}" srcOrd="1" destOrd="0" presId="urn:microsoft.com/office/officeart/2016/7/layout/RepeatingBendingProcessNew"/>
    <dgm:cxn modelId="{E21B709E-A0D6-45D5-B374-A6674521F3E8}" srcId="{00C18FBF-3FF5-4C16-97CF-AF03740D7AB6}" destId="{C31AF928-4830-42E9-8789-39E1893C1DF2}" srcOrd="5" destOrd="0" parTransId="{8875CDE6-5265-4F02-9720-A7FB9E6F0B6E}" sibTransId="{D3B7A566-C4A1-4D9A-ADF0-7D3EBC3681D8}"/>
    <dgm:cxn modelId="{C7641FA1-0D67-44E7-92C3-4D63B7B4BA6B}" type="presOf" srcId="{AAB4CF73-4B9B-4AA0-9074-16C2D2AE00A1}" destId="{007D9C2A-FEB5-4B80-A836-ACABFD618DD7}" srcOrd="0" destOrd="0" presId="urn:microsoft.com/office/officeart/2016/7/layout/RepeatingBendingProcessNew"/>
    <dgm:cxn modelId="{52C340AA-32DB-4275-910E-8973B350E3F9}" type="presOf" srcId="{A5ABDC17-7AB5-4F0E-992A-F9343F5D74EB}" destId="{FFDC3555-C7F8-49E4-8871-9B19872608D7}" srcOrd="0" destOrd="0" presId="urn:microsoft.com/office/officeart/2016/7/layout/RepeatingBendingProcessNew"/>
    <dgm:cxn modelId="{2AD93EAC-4C8C-4CAC-8806-ED55A74FCE22}" type="presOf" srcId="{909090C0-6496-4A56-81B3-B67DC7D02C7B}" destId="{F8A2F66E-F0F2-4F73-AD77-80324B07D9E0}" srcOrd="0" destOrd="0" presId="urn:microsoft.com/office/officeart/2016/7/layout/RepeatingBendingProcessNew"/>
    <dgm:cxn modelId="{FA2CEFB1-5272-4DB4-A531-BEEE209D1102}" srcId="{00C18FBF-3FF5-4C16-97CF-AF03740D7AB6}" destId="{0A13CC1D-D3EF-43CA-AF73-7CE097267949}" srcOrd="4" destOrd="0" parTransId="{CF86AAA7-4E08-4863-A9D7-FA81B087F1B7}" sibTransId="{20C1DAA0-89D7-44AC-889A-3E4EAC1957F2}"/>
    <dgm:cxn modelId="{2C8317B2-2EBB-4589-86EA-C77B3B6E81AA}" srcId="{00C18FBF-3FF5-4C16-97CF-AF03740D7AB6}" destId="{B4F1B46E-22B2-4721-950C-8704487586DC}" srcOrd="0" destOrd="0" parTransId="{E8A66543-CC4D-4785-A93E-5B125E09F826}" sibTransId="{A7E2530A-34E2-4E9F-BC78-8920BA140C41}"/>
    <dgm:cxn modelId="{61E46FBC-D45B-4FBB-8862-429C1FC44665}" type="presOf" srcId="{AAB4CF73-4B9B-4AA0-9074-16C2D2AE00A1}" destId="{1A21F5C4-3D2D-401E-8129-94EBDE0CE5D7}" srcOrd="1" destOrd="0" presId="urn:microsoft.com/office/officeart/2016/7/layout/RepeatingBendingProcessNew"/>
    <dgm:cxn modelId="{96009EBC-35FE-48FE-A56D-F67290C8894D}" type="presOf" srcId="{1B48A0DE-4031-4D45-86A1-94CDAF68824A}" destId="{03B8AF4C-0487-4D4F-80FB-5040482F1F96}" srcOrd="0" destOrd="0" presId="urn:microsoft.com/office/officeart/2016/7/layout/RepeatingBendingProcessNew"/>
    <dgm:cxn modelId="{F26999BF-03BB-4DB7-B9E9-F5482A3FA229}" type="presOf" srcId="{A7E2530A-34E2-4E9F-BC78-8920BA140C41}" destId="{3EE52802-A0E2-4704-A637-A9E75886D819}" srcOrd="0" destOrd="0" presId="urn:microsoft.com/office/officeart/2016/7/layout/RepeatingBendingProcessNew"/>
    <dgm:cxn modelId="{B39C08C0-5AF5-45D2-A50E-223F6F62DC66}" type="presOf" srcId="{20C1DAA0-89D7-44AC-889A-3E4EAC1957F2}" destId="{D5DEC343-C3A4-4C42-BFA5-7A2482DD6C59}" srcOrd="1" destOrd="0" presId="urn:microsoft.com/office/officeart/2016/7/layout/RepeatingBendingProcessNew"/>
    <dgm:cxn modelId="{77A05AC1-D446-4F4E-A102-4EDFAF4DAF24}" type="presOf" srcId="{F2881FB1-6580-4F21-A283-BFAA6F91D5D2}" destId="{CCB07D13-0434-459A-B559-C9316E59FE98}" srcOrd="0" destOrd="0" presId="urn:microsoft.com/office/officeart/2016/7/layout/RepeatingBendingProcessNew"/>
    <dgm:cxn modelId="{B8D882D5-561B-4705-A66B-B45EEC2F47C8}" srcId="{00C18FBF-3FF5-4C16-97CF-AF03740D7AB6}" destId="{B7EC9FB6-8592-4AD3-84A8-86A5DFFB0621}" srcOrd="7" destOrd="0" parTransId="{81461A81-D9D9-4E68-A1F6-AA12F30FE269}" sibTransId="{67CC4DC7-22E4-4D58-A3DD-68AA2B92200F}"/>
    <dgm:cxn modelId="{37EFD9D8-E9C5-4229-879A-BE900D5A1D2B}" type="presOf" srcId="{C31AF928-4830-42E9-8789-39E1893C1DF2}" destId="{D1F78E36-2D02-436D-BED7-DB55929FFE7B}" srcOrd="0" destOrd="0" presId="urn:microsoft.com/office/officeart/2016/7/layout/RepeatingBendingProcessNew"/>
    <dgm:cxn modelId="{82BAE5DD-3A79-4870-9019-1254385E0650}" srcId="{00C18FBF-3FF5-4C16-97CF-AF03740D7AB6}" destId="{6352CA33-6755-44BE-808F-400DA4CF80A7}" srcOrd="2" destOrd="0" parTransId="{AEB59203-63BA-4A96-BADC-40BAEBD9AA40}" sibTransId="{AAB4CF73-4B9B-4AA0-9074-16C2D2AE00A1}"/>
    <dgm:cxn modelId="{50DBBBEB-1F61-41EB-81F2-F818031E3D9E}" type="presParOf" srcId="{8AED497C-4076-4BDE-8D03-1AB8175D221A}" destId="{10B867D3-FB5C-46E2-87F6-1582D017EE09}" srcOrd="0" destOrd="0" presId="urn:microsoft.com/office/officeart/2016/7/layout/RepeatingBendingProcessNew"/>
    <dgm:cxn modelId="{CC8A5AF0-C41F-4679-B0AA-6DD728A06261}" type="presParOf" srcId="{8AED497C-4076-4BDE-8D03-1AB8175D221A}" destId="{3EE52802-A0E2-4704-A637-A9E75886D819}" srcOrd="1" destOrd="0" presId="urn:microsoft.com/office/officeart/2016/7/layout/RepeatingBendingProcessNew"/>
    <dgm:cxn modelId="{E372FE88-9B99-47E9-A11F-91B21644944E}" type="presParOf" srcId="{3EE52802-A0E2-4704-A637-A9E75886D819}" destId="{B4AE1637-BE77-4EAF-B24D-D875A68D72F9}" srcOrd="0" destOrd="0" presId="urn:microsoft.com/office/officeart/2016/7/layout/RepeatingBendingProcessNew"/>
    <dgm:cxn modelId="{79B93057-0F6D-4E6A-9A55-56ED45724250}" type="presParOf" srcId="{8AED497C-4076-4BDE-8D03-1AB8175D221A}" destId="{CCB07D13-0434-459A-B559-C9316E59FE98}" srcOrd="2" destOrd="0" presId="urn:microsoft.com/office/officeart/2016/7/layout/RepeatingBendingProcessNew"/>
    <dgm:cxn modelId="{B6E21547-7E7A-49D0-A488-B4B7A4DE9DBD}" type="presParOf" srcId="{8AED497C-4076-4BDE-8D03-1AB8175D221A}" destId="{FFDC3555-C7F8-49E4-8871-9B19872608D7}" srcOrd="3" destOrd="0" presId="urn:microsoft.com/office/officeart/2016/7/layout/RepeatingBendingProcessNew"/>
    <dgm:cxn modelId="{7116D002-F616-4F72-94AE-E9686413B1FA}" type="presParOf" srcId="{FFDC3555-C7F8-49E4-8871-9B19872608D7}" destId="{D8C08FD8-D466-459A-8F49-BB6F9591B71E}" srcOrd="0" destOrd="0" presId="urn:microsoft.com/office/officeart/2016/7/layout/RepeatingBendingProcessNew"/>
    <dgm:cxn modelId="{CE25210B-F7D3-4F84-9917-5033EF6BACB0}" type="presParOf" srcId="{8AED497C-4076-4BDE-8D03-1AB8175D221A}" destId="{224CED0D-82A5-4B37-A357-792C81BE4DB6}" srcOrd="4" destOrd="0" presId="urn:microsoft.com/office/officeart/2016/7/layout/RepeatingBendingProcessNew"/>
    <dgm:cxn modelId="{2476B9A8-E677-423D-9DCF-2889EC97E99B}" type="presParOf" srcId="{8AED497C-4076-4BDE-8D03-1AB8175D221A}" destId="{007D9C2A-FEB5-4B80-A836-ACABFD618DD7}" srcOrd="5" destOrd="0" presId="urn:microsoft.com/office/officeart/2016/7/layout/RepeatingBendingProcessNew"/>
    <dgm:cxn modelId="{014ABC32-E2B5-464D-8933-6640EF94394A}" type="presParOf" srcId="{007D9C2A-FEB5-4B80-A836-ACABFD618DD7}" destId="{1A21F5C4-3D2D-401E-8129-94EBDE0CE5D7}" srcOrd="0" destOrd="0" presId="urn:microsoft.com/office/officeart/2016/7/layout/RepeatingBendingProcessNew"/>
    <dgm:cxn modelId="{5AE44B1A-65D8-430D-A4B8-6617C9C94C55}" type="presParOf" srcId="{8AED497C-4076-4BDE-8D03-1AB8175D221A}" destId="{D641237B-72C1-4AAE-B755-6E2BA70C41DA}" srcOrd="6" destOrd="0" presId="urn:microsoft.com/office/officeart/2016/7/layout/RepeatingBendingProcessNew"/>
    <dgm:cxn modelId="{F36FAE60-AB7A-432F-A76F-8DD51C7A0F36}" type="presParOf" srcId="{8AED497C-4076-4BDE-8D03-1AB8175D221A}" destId="{03B8AF4C-0487-4D4F-80FB-5040482F1F96}" srcOrd="7" destOrd="0" presId="urn:microsoft.com/office/officeart/2016/7/layout/RepeatingBendingProcessNew"/>
    <dgm:cxn modelId="{60CBD159-6DC0-48C7-A8FA-97DF841EC128}" type="presParOf" srcId="{03B8AF4C-0487-4D4F-80FB-5040482F1F96}" destId="{97EE480B-4155-475F-B6CF-9E50098F801E}" srcOrd="0" destOrd="0" presId="urn:microsoft.com/office/officeart/2016/7/layout/RepeatingBendingProcessNew"/>
    <dgm:cxn modelId="{901D09F7-94DF-49A9-84A5-1DF3CB360C1D}" type="presParOf" srcId="{8AED497C-4076-4BDE-8D03-1AB8175D221A}" destId="{3DC70264-9E6A-4EF8-8BBB-969153C723B5}" srcOrd="8" destOrd="0" presId="urn:microsoft.com/office/officeart/2016/7/layout/RepeatingBendingProcessNew"/>
    <dgm:cxn modelId="{11E6BB52-1562-4118-914E-B781FDF29ED3}" type="presParOf" srcId="{8AED497C-4076-4BDE-8D03-1AB8175D221A}" destId="{49949C72-8BF7-474B-9950-EE3B8372BEBD}" srcOrd="9" destOrd="0" presId="urn:microsoft.com/office/officeart/2016/7/layout/RepeatingBendingProcessNew"/>
    <dgm:cxn modelId="{947566DA-B28D-4666-820C-F4637D73BE75}" type="presParOf" srcId="{49949C72-8BF7-474B-9950-EE3B8372BEBD}" destId="{D5DEC343-C3A4-4C42-BFA5-7A2482DD6C59}" srcOrd="0" destOrd="0" presId="urn:microsoft.com/office/officeart/2016/7/layout/RepeatingBendingProcessNew"/>
    <dgm:cxn modelId="{DD64C66E-A864-44BA-9C96-19E13403D076}" type="presParOf" srcId="{8AED497C-4076-4BDE-8D03-1AB8175D221A}" destId="{D1F78E36-2D02-436D-BED7-DB55929FFE7B}" srcOrd="10" destOrd="0" presId="urn:microsoft.com/office/officeart/2016/7/layout/RepeatingBendingProcessNew"/>
    <dgm:cxn modelId="{430DE06A-7E06-4674-893D-A039B7BF3B38}" type="presParOf" srcId="{8AED497C-4076-4BDE-8D03-1AB8175D221A}" destId="{4FE8A4E4-9B30-4486-9668-45F8636E419A}" srcOrd="11" destOrd="0" presId="urn:microsoft.com/office/officeart/2016/7/layout/RepeatingBendingProcessNew"/>
    <dgm:cxn modelId="{869205E9-AB59-4381-9084-2E38D178BB42}" type="presParOf" srcId="{4FE8A4E4-9B30-4486-9668-45F8636E419A}" destId="{FAB20FDC-B25F-4227-B6B5-F9F9753AB76E}" srcOrd="0" destOrd="0" presId="urn:microsoft.com/office/officeart/2016/7/layout/RepeatingBendingProcessNew"/>
    <dgm:cxn modelId="{AA5D4EDB-2E78-4867-A76C-9D2F3E3D6C83}" type="presParOf" srcId="{8AED497C-4076-4BDE-8D03-1AB8175D221A}" destId="{80F4987E-AE8E-471D-9DAC-4CB0FE14D372}" srcOrd="12" destOrd="0" presId="urn:microsoft.com/office/officeart/2016/7/layout/RepeatingBendingProcessNew"/>
    <dgm:cxn modelId="{F3851476-C125-4248-BA96-387457AC543C}" type="presParOf" srcId="{8AED497C-4076-4BDE-8D03-1AB8175D221A}" destId="{F8A2F66E-F0F2-4F73-AD77-80324B07D9E0}" srcOrd="13" destOrd="0" presId="urn:microsoft.com/office/officeart/2016/7/layout/RepeatingBendingProcessNew"/>
    <dgm:cxn modelId="{A8AEBED1-C557-4C12-BD14-FA03715CC448}" type="presParOf" srcId="{F8A2F66E-F0F2-4F73-AD77-80324B07D9E0}" destId="{AA574E47-166F-4679-8861-51744D11FCC4}" srcOrd="0" destOrd="0" presId="urn:microsoft.com/office/officeart/2016/7/layout/RepeatingBendingProcessNew"/>
    <dgm:cxn modelId="{500011F0-944D-410B-AB03-D90E460B8179}" type="presParOf" srcId="{8AED497C-4076-4BDE-8D03-1AB8175D221A}" destId="{AF2B8D70-4A9E-4FE4-9E8E-657967A6D594}"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B4F1B46E-22B2-4721-950C-8704487586DC}">
      <dgm:prSet phldrT="[Text]" custT="1"/>
      <dgm:spPr/>
      <dgm:t>
        <a:bodyPr/>
        <a:lstStyle/>
        <a:p>
          <a:pPr marL="0">
            <a:buNone/>
          </a:pPr>
          <a:endParaRPr lang="en-US" sz="1700" dirty="0"/>
        </a:p>
        <a:p>
          <a:pPr marL="0">
            <a:buNone/>
          </a:pPr>
          <a:r>
            <a:rPr lang="en-US" sz="1700" b="1" dirty="0"/>
            <a:t>Plan</a:t>
          </a:r>
        </a:p>
        <a:p>
          <a:pPr marL="114300" indent="0"/>
          <a:r>
            <a:rPr lang="en-US" sz="1700" dirty="0"/>
            <a:t>Determine Your End Goal </a:t>
          </a:r>
        </a:p>
        <a:p>
          <a:pPr marL="0" indent="50800">
            <a:buFont typeface="Arial" panose="020B0604020202020204" pitchFamily="34" charset="0"/>
            <a:buChar char="•"/>
          </a:pPr>
          <a:r>
            <a:rPr lang="en-US" sz="1600" dirty="0"/>
            <a:t> </a:t>
          </a:r>
          <a:endParaRPr lang="en-US" sz="17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2881FB1-6580-4F21-A283-BFAA6F91D5D2}">
      <dgm:prSet phldrT="[Text]" custT="1"/>
      <dgm:spPr/>
      <dgm:t>
        <a:bodyPr/>
        <a:lstStyle/>
        <a:p>
          <a:endParaRPr lang="en-US" sz="1700" dirty="0"/>
        </a:p>
        <a:p>
          <a:r>
            <a:rPr lang="en-US" sz="1700" dirty="0"/>
            <a:t>Identify the Students You Will Serve</a:t>
          </a:r>
        </a:p>
        <a:p>
          <a:endParaRPr lang="en-US" sz="17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6352CA33-6755-44BE-808F-400DA4CF80A7}">
      <dgm:prSet phldrT="[Text]" custT="1"/>
      <dgm:spPr/>
      <dgm:t>
        <a:bodyPr/>
        <a:lstStyle/>
        <a:p>
          <a:pPr marL="0"/>
          <a:endParaRPr lang="en-US" sz="1700" dirty="0"/>
        </a:p>
        <a:p>
          <a:pPr marL="0"/>
          <a:r>
            <a:rPr lang="en-US" sz="1700" dirty="0"/>
            <a:t>Setting a Schedule</a:t>
          </a:r>
        </a:p>
        <a:p>
          <a:pPr marL="0"/>
          <a:endParaRPr lang="en-US" sz="16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7FCE83D9-631B-4420-BBFC-CA0AFA59F747}">
      <dgm:prSet phldrT="[Text]" custT="1"/>
      <dgm:spPr/>
      <dgm:t>
        <a:bodyPr/>
        <a:lstStyle/>
        <a:p>
          <a:endParaRPr lang="en-US" sz="1800" dirty="0"/>
        </a:p>
        <a:p>
          <a:endParaRPr lang="en-US" sz="1700" dirty="0"/>
        </a:p>
        <a:p>
          <a:endParaRPr lang="en-US" sz="1700" dirty="0"/>
        </a:p>
        <a:p>
          <a:r>
            <a:rPr lang="en-US" sz="1700" b="1" dirty="0"/>
            <a:t>Instruct</a:t>
          </a:r>
        </a:p>
        <a:p>
          <a:r>
            <a:rPr lang="en-US" sz="1700" dirty="0"/>
            <a:t>Get the Right Resources </a:t>
          </a:r>
        </a:p>
        <a:p>
          <a:endParaRPr lang="en-US" sz="5300" dirty="0"/>
        </a:p>
      </dgm:t>
    </dgm:pt>
    <dgm:pt modelId="{1B48A0DE-4031-4D45-86A1-94CDAF68824A}" type="sibTrans" cxnId="{E572418E-4340-4448-940D-253A2FA3B9B3}">
      <dgm:prSet/>
      <dgm:spPr/>
      <dgm:t>
        <a:bodyPr/>
        <a:lstStyle/>
        <a:p>
          <a:endParaRPr lang="en-US"/>
        </a:p>
      </dgm:t>
    </dgm:pt>
    <dgm:pt modelId="{C61EC981-13FA-4710-B079-D35692EEB764}" type="parTrans" cxnId="{E572418E-4340-4448-940D-253A2FA3B9B3}">
      <dgm:prSet/>
      <dgm:spPr/>
      <dgm:t>
        <a:bodyPr/>
        <a:lstStyle/>
        <a:p>
          <a:endParaRPr lang="en-US"/>
        </a:p>
      </dgm:t>
    </dgm:pt>
    <dgm:pt modelId="{0A13CC1D-D3EF-43CA-AF73-7CE097267949}">
      <dgm:prSet custT="1"/>
      <dgm:spPr/>
      <dgm:t>
        <a:bodyPr/>
        <a:lstStyle/>
        <a:p>
          <a:r>
            <a:rPr lang="en-US" sz="1700" dirty="0"/>
            <a:t>Identify Key Staff</a:t>
          </a:r>
        </a:p>
      </dgm:t>
    </dgm:pt>
    <dgm:pt modelId="{CF86AAA7-4E08-4863-A9D7-FA81B087F1B7}" type="parTrans" cxnId="{FA2CEFB1-5272-4DB4-A531-BEEE209D1102}">
      <dgm:prSet/>
      <dgm:spPr/>
      <dgm:t>
        <a:bodyPr/>
        <a:lstStyle/>
        <a:p>
          <a:endParaRPr lang="en-US"/>
        </a:p>
      </dgm:t>
    </dgm:pt>
    <dgm:pt modelId="{20C1DAA0-89D7-44AC-889A-3E4EAC1957F2}" type="sibTrans" cxnId="{FA2CEFB1-5272-4DB4-A531-BEEE209D1102}">
      <dgm:prSet/>
      <dgm:spPr/>
      <dgm:t>
        <a:bodyPr/>
        <a:lstStyle/>
        <a:p>
          <a:endParaRPr lang="en-US"/>
        </a:p>
      </dgm:t>
    </dgm:pt>
    <dgm:pt modelId="{C31AF928-4830-42E9-8789-39E1893C1DF2}">
      <dgm:prSet custT="1"/>
      <dgm:spPr/>
      <dgm:t>
        <a:bodyPr/>
        <a:lstStyle/>
        <a:p>
          <a:r>
            <a:rPr lang="en-US" sz="1700" b="1" dirty="0"/>
            <a:t>Repeat</a:t>
          </a:r>
        </a:p>
        <a:p>
          <a:r>
            <a:rPr lang="en-US" sz="1700" dirty="0"/>
            <a:t>Evaluate</a:t>
          </a:r>
        </a:p>
      </dgm:t>
    </dgm:pt>
    <dgm:pt modelId="{8875CDE6-5265-4F02-9720-A7FB9E6F0B6E}" type="parTrans" cxnId="{E21B709E-A0D6-45D5-B374-A6674521F3E8}">
      <dgm:prSet/>
      <dgm:spPr/>
      <dgm:t>
        <a:bodyPr/>
        <a:lstStyle/>
        <a:p>
          <a:endParaRPr lang="en-US"/>
        </a:p>
      </dgm:t>
    </dgm:pt>
    <dgm:pt modelId="{D3B7A566-C4A1-4D9A-ADF0-7D3EBC3681D8}" type="sibTrans" cxnId="{E21B709E-A0D6-45D5-B374-A6674521F3E8}">
      <dgm:prSet/>
      <dgm:spPr/>
      <dgm:t>
        <a:bodyPr/>
        <a:lstStyle/>
        <a:p>
          <a:endParaRPr lang="en-US"/>
        </a:p>
      </dgm:t>
    </dgm:pt>
    <dgm:pt modelId="{B9F3E924-0A6C-44B4-828D-C6858FF3E31D}">
      <dgm:prSet custT="1"/>
      <dgm:spPr/>
      <dgm:t>
        <a:bodyPr/>
        <a:lstStyle/>
        <a:p>
          <a:r>
            <a:rPr lang="en-US" sz="1700" b="1" dirty="0"/>
            <a:t>Adjust</a:t>
          </a:r>
        </a:p>
      </dgm:t>
    </dgm:pt>
    <dgm:pt modelId="{82C22006-CFDB-40DB-9668-24D4B5FCF4CE}" type="parTrans" cxnId="{8C57785D-FD7C-496C-95C4-D371A0F64B22}">
      <dgm:prSet/>
      <dgm:spPr/>
      <dgm:t>
        <a:bodyPr/>
        <a:lstStyle/>
        <a:p>
          <a:endParaRPr lang="en-US"/>
        </a:p>
      </dgm:t>
    </dgm:pt>
    <dgm:pt modelId="{909090C0-6496-4A56-81B3-B67DC7D02C7B}" type="sibTrans" cxnId="{8C57785D-FD7C-496C-95C4-D371A0F64B22}">
      <dgm:prSet/>
      <dgm:spPr/>
      <dgm:t>
        <a:bodyPr/>
        <a:lstStyle/>
        <a:p>
          <a:endParaRPr lang="en-US"/>
        </a:p>
      </dgm:t>
    </dgm:pt>
    <dgm:pt modelId="{B7EC9FB6-8592-4AD3-84A8-86A5DFFB0621}">
      <dgm:prSet custT="1"/>
      <dgm:spPr/>
      <dgm:t>
        <a:bodyPr/>
        <a:lstStyle/>
        <a:p>
          <a:r>
            <a:rPr lang="en-US" sz="1700" b="1" dirty="0"/>
            <a:t>Celebrate</a:t>
          </a:r>
        </a:p>
      </dgm:t>
    </dgm:pt>
    <dgm:pt modelId="{81461A81-D9D9-4E68-A1F6-AA12F30FE269}" type="parTrans" cxnId="{B8D882D5-561B-4705-A66B-B45EEC2F47C8}">
      <dgm:prSet/>
      <dgm:spPr/>
      <dgm:t>
        <a:bodyPr/>
        <a:lstStyle/>
        <a:p>
          <a:endParaRPr lang="en-US"/>
        </a:p>
      </dgm:t>
    </dgm:pt>
    <dgm:pt modelId="{67CC4DC7-22E4-4D58-A3DD-68AA2B92200F}" type="sibTrans" cxnId="{B8D882D5-561B-4705-A66B-B45EEC2F47C8}">
      <dgm:prSet/>
      <dgm:spPr/>
      <dgm:t>
        <a:bodyPr/>
        <a:lstStyle/>
        <a:p>
          <a:endParaRPr lang="en-US"/>
        </a:p>
      </dgm:t>
    </dgm:pt>
    <dgm:pt modelId="{8AED497C-4076-4BDE-8D03-1AB8175D221A}" type="pres">
      <dgm:prSet presAssocID="{00C18FBF-3FF5-4C16-97CF-AF03740D7AB6}" presName="Name0" presStyleCnt="0">
        <dgm:presLayoutVars>
          <dgm:dir/>
          <dgm:resizeHandles val="exact"/>
        </dgm:presLayoutVars>
      </dgm:prSet>
      <dgm:spPr/>
    </dgm:pt>
    <dgm:pt modelId="{10B867D3-FB5C-46E2-87F6-1582D017EE09}" type="pres">
      <dgm:prSet presAssocID="{B4F1B46E-22B2-4721-950C-8704487586DC}" presName="node" presStyleLbl="node1" presStyleIdx="0" presStyleCnt="8">
        <dgm:presLayoutVars>
          <dgm:bulletEnabled val="1"/>
        </dgm:presLayoutVars>
      </dgm:prSet>
      <dgm:spPr/>
    </dgm:pt>
    <dgm:pt modelId="{3EE52802-A0E2-4704-A637-A9E75886D819}" type="pres">
      <dgm:prSet presAssocID="{A7E2530A-34E2-4E9F-BC78-8920BA140C41}" presName="sibTrans" presStyleLbl="sibTrans1D1" presStyleIdx="0" presStyleCnt="7"/>
      <dgm:spPr/>
    </dgm:pt>
    <dgm:pt modelId="{B4AE1637-BE77-4EAF-B24D-D875A68D72F9}" type="pres">
      <dgm:prSet presAssocID="{A7E2530A-34E2-4E9F-BC78-8920BA140C41}" presName="connectorText" presStyleLbl="sibTrans1D1" presStyleIdx="0" presStyleCnt="7"/>
      <dgm:spPr/>
    </dgm:pt>
    <dgm:pt modelId="{CCB07D13-0434-459A-B559-C9316E59FE98}" type="pres">
      <dgm:prSet presAssocID="{F2881FB1-6580-4F21-A283-BFAA6F91D5D2}" presName="node" presStyleLbl="node1" presStyleIdx="1" presStyleCnt="8" custLinFactNeighborY="-2528">
        <dgm:presLayoutVars>
          <dgm:bulletEnabled val="1"/>
        </dgm:presLayoutVars>
      </dgm:prSet>
      <dgm:spPr/>
    </dgm:pt>
    <dgm:pt modelId="{FFDC3555-C7F8-49E4-8871-9B19872608D7}" type="pres">
      <dgm:prSet presAssocID="{A5ABDC17-7AB5-4F0E-992A-F9343F5D74EB}" presName="sibTrans" presStyleLbl="sibTrans1D1" presStyleIdx="1" presStyleCnt="7"/>
      <dgm:spPr/>
    </dgm:pt>
    <dgm:pt modelId="{D8C08FD8-D466-459A-8F49-BB6F9591B71E}" type="pres">
      <dgm:prSet presAssocID="{A5ABDC17-7AB5-4F0E-992A-F9343F5D74EB}" presName="connectorText" presStyleLbl="sibTrans1D1" presStyleIdx="1" presStyleCnt="7"/>
      <dgm:spPr/>
    </dgm:pt>
    <dgm:pt modelId="{224CED0D-82A5-4B37-A357-792C81BE4DB6}" type="pres">
      <dgm:prSet presAssocID="{6352CA33-6755-44BE-808F-400DA4CF80A7}" presName="node" presStyleLbl="node1" presStyleIdx="2" presStyleCnt="8">
        <dgm:presLayoutVars>
          <dgm:bulletEnabled val="1"/>
        </dgm:presLayoutVars>
      </dgm:prSet>
      <dgm:spPr/>
    </dgm:pt>
    <dgm:pt modelId="{007D9C2A-FEB5-4B80-A836-ACABFD618DD7}" type="pres">
      <dgm:prSet presAssocID="{AAB4CF73-4B9B-4AA0-9074-16C2D2AE00A1}" presName="sibTrans" presStyleLbl="sibTrans1D1" presStyleIdx="2" presStyleCnt="7"/>
      <dgm:spPr/>
    </dgm:pt>
    <dgm:pt modelId="{1A21F5C4-3D2D-401E-8129-94EBDE0CE5D7}" type="pres">
      <dgm:prSet presAssocID="{AAB4CF73-4B9B-4AA0-9074-16C2D2AE00A1}" presName="connectorText" presStyleLbl="sibTrans1D1" presStyleIdx="2" presStyleCnt="7"/>
      <dgm:spPr/>
    </dgm:pt>
    <dgm:pt modelId="{D641237B-72C1-4AAE-B755-6E2BA70C41DA}" type="pres">
      <dgm:prSet presAssocID="{7FCE83D9-631B-4420-BBFC-CA0AFA59F747}" presName="node" presStyleLbl="node1" presStyleIdx="3" presStyleCnt="8">
        <dgm:presLayoutVars>
          <dgm:bulletEnabled val="1"/>
        </dgm:presLayoutVars>
      </dgm:prSet>
      <dgm:spPr/>
    </dgm:pt>
    <dgm:pt modelId="{03B8AF4C-0487-4D4F-80FB-5040482F1F96}" type="pres">
      <dgm:prSet presAssocID="{1B48A0DE-4031-4D45-86A1-94CDAF68824A}" presName="sibTrans" presStyleLbl="sibTrans1D1" presStyleIdx="3" presStyleCnt="7"/>
      <dgm:spPr/>
    </dgm:pt>
    <dgm:pt modelId="{97EE480B-4155-475F-B6CF-9E50098F801E}" type="pres">
      <dgm:prSet presAssocID="{1B48A0DE-4031-4D45-86A1-94CDAF68824A}" presName="connectorText" presStyleLbl="sibTrans1D1" presStyleIdx="3" presStyleCnt="7"/>
      <dgm:spPr/>
    </dgm:pt>
    <dgm:pt modelId="{3DC70264-9E6A-4EF8-8BBB-969153C723B5}" type="pres">
      <dgm:prSet presAssocID="{0A13CC1D-D3EF-43CA-AF73-7CE097267949}" presName="node" presStyleLbl="node1" presStyleIdx="4" presStyleCnt="8">
        <dgm:presLayoutVars>
          <dgm:bulletEnabled val="1"/>
        </dgm:presLayoutVars>
      </dgm:prSet>
      <dgm:spPr/>
    </dgm:pt>
    <dgm:pt modelId="{49949C72-8BF7-474B-9950-EE3B8372BEBD}" type="pres">
      <dgm:prSet presAssocID="{20C1DAA0-89D7-44AC-889A-3E4EAC1957F2}" presName="sibTrans" presStyleLbl="sibTrans1D1" presStyleIdx="4" presStyleCnt="7"/>
      <dgm:spPr/>
    </dgm:pt>
    <dgm:pt modelId="{D5DEC343-C3A4-4C42-BFA5-7A2482DD6C59}" type="pres">
      <dgm:prSet presAssocID="{20C1DAA0-89D7-44AC-889A-3E4EAC1957F2}" presName="connectorText" presStyleLbl="sibTrans1D1" presStyleIdx="4" presStyleCnt="7"/>
      <dgm:spPr/>
    </dgm:pt>
    <dgm:pt modelId="{D1F78E36-2D02-436D-BED7-DB55929FFE7B}" type="pres">
      <dgm:prSet presAssocID="{C31AF928-4830-42E9-8789-39E1893C1DF2}" presName="node" presStyleLbl="node1" presStyleIdx="5" presStyleCnt="8">
        <dgm:presLayoutVars>
          <dgm:bulletEnabled val="1"/>
        </dgm:presLayoutVars>
      </dgm:prSet>
      <dgm:spPr/>
    </dgm:pt>
    <dgm:pt modelId="{4FE8A4E4-9B30-4486-9668-45F8636E419A}" type="pres">
      <dgm:prSet presAssocID="{D3B7A566-C4A1-4D9A-ADF0-7D3EBC3681D8}" presName="sibTrans" presStyleLbl="sibTrans1D1" presStyleIdx="5" presStyleCnt="7"/>
      <dgm:spPr/>
    </dgm:pt>
    <dgm:pt modelId="{FAB20FDC-B25F-4227-B6B5-F9F9753AB76E}" type="pres">
      <dgm:prSet presAssocID="{D3B7A566-C4A1-4D9A-ADF0-7D3EBC3681D8}" presName="connectorText" presStyleLbl="sibTrans1D1" presStyleIdx="5" presStyleCnt="7"/>
      <dgm:spPr/>
    </dgm:pt>
    <dgm:pt modelId="{80F4987E-AE8E-471D-9DAC-4CB0FE14D372}" type="pres">
      <dgm:prSet presAssocID="{B9F3E924-0A6C-44B4-828D-C6858FF3E31D}" presName="node" presStyleLbl="node1" presStyleIdx="6" presStyleCnt="8">
        <dgm:presLayoutVars>
          <dgm:bulletEnabled val="1"/>
        </dgm:presLayoutVars>
      </dgm:prSet>
      <dgm:spPr/>
    </dgm:pt>
    <dgm:pt modelId="{F8A2F66E-F0F2-4F73-AD77-80324B07D9E0}" type="pres">
      <dgm:prSet presAssocID="{909090C0-6496-4A56-81B3-B67DC7D02C7B}" presName="sibTrans" presStyleLbl="sibTrans1D1" presStyleIdx="6" presStyleCnt="7"/>
      <dgm:spPr/>
    </dgm:pt>
    <dgm:pt modelId="{AA574E47-166F-4679-8861-51744D11FCC4}" type="pres">
      <dgm:prSet presAssocID="{909090C0-6496-4A56-81B3-B67DC7D02C7B}" presName="connectorText" presStyleLbl="sibTrans1D1" presStyleIdx="6" presStyleCnt="7"/>
      <dgm:spPr/>
    </dgm:pt>
    <dgm:pt modelId="{AF2B8D70-4A9E-4FE4-9E8E-657967A6D594}" type="pres">
      <dgm:prSet presAssocID="{B7EC9FB6-8592-4AD3-84A8-86A5DFFB0621}" presName="node" presStyleLbl="node1" presStyleIdx="7" presStyleCnt="8">
        <dgm:presLayoutVars>
          <dgm:bulletEnabled val="1"/>
        </dgm:presLayoutVars>
      </dgm:prSet>
      <dgm:spPr/>
    </dgm:pt>
  </dgm:ptLst>
  <dgm:cxnLst>
    <dgm:cxn modelId="{64246D3A-69AD-4282-B484-32E650C35BF2}" type="presOf" srcId="{1B48A0DE-4031-4D45-86A1-94CDAF68824A}" destId="{97EE480B-4155-475F-B6CF-9E50098F801E}" srcOrd="1" destOrd="0" presId="urn:microsoft.com/office/officeart/2016/7/layout/RepeatingBendingProcessNew"/>
    <dgm:cxn modelId="{32F38C3B-A973-4CBF-B49B-CE79286C95DF}" type="presOf" srcId="{6352CA33-6755-44BE-808F-400DA4CF80A7}" destId="{224CED0D-82A5-4B37-A357-792C81BE4DB6}" srcOrd="0" destOrd="0" presId="urn:microsoft.com/office/officeart/2016/7/layout/RepeatingBendingProcessNew"/>
    <dgm:cxn modelId="{8C57785D-FD7C-496C-95C4-D371A0F64B22}" srcId="{00C18FBF-3FF5-4C16-97CF-AF03740D7AB6}" destId="{B9F3E924-0A6C-44B4-828D-C6858FF3E31D}" srcOrd="6" destOrd="0" parTransId="{82C22006-CFDB-40DB-9668-24D4B5FCF4CE}" sibTransId="{909090C0-6496-4A56-81B3-B67DC7D02C7B}"/>
    <dgm:cxn modelId="{93B0485F-8125-4B24-BE65-F3099ABCE234}" type="presOf" srcId="{20C1DAA0-89D7-44AC-889A-3E4EAC1957F2}" destId="{49949C72-8BF7-474B-9950-EE3B8372BEBD}" srcOrd="0" destOrd="0" presId="urn:microsoft.com/office/officeart/2016/7/layout/RepeatingBendingProcessNew"/>
    <dgm:cxn modelId="{4A31D641-1B5D-46D3-B685-0C4DC6EFE71B}" srcId="{00C18FBF-3FF5-4C16-97CF-AF03740D7AB6}" destId="{F2881FB1-6580-4F21-A283-BFAA6F91D5D2}" srcOrd="1" destOrd="0" parTransId="{2D960FDD-BADA-480D-9043-497C56588AD3}" sibTransId="{A5ABDC17-7AB5-4F0E-992A-F9343F5D74EB}"/>
    <dgm:cxn modelId="{03C56A63-10D0-4AE9-B79E-77F29B1B9296}" type="presOf" srcId="{B4F1B46E-22B2-4721-950C-8704487586DC}" destId="{10B867D3-FB5C-46E2-87F6-1582D017EE09}" srcOrd="0" destOrd="0" presId="urn:microsoft.com/office/officeart/2016/7/layout/RepeatingBendingProcessNew"/>
    <dgm:cxn modelId="{E4973F65-76C9-4658-AD8F-C928E773AF5E}" type="presOf" srcId="{7FCE83D9-631B-4420-BBFC-CA0AFA59F747}" destId="{D641237B-72C1-4AAE-B755-6E2BA70C41DA}" srcOrd="0" destOrd="0" presId="urn:microsoft.com/office/officeart/2016/7/layout/RepeatingBendingProcessNew"/>
    <dgm:cxn modelId="{A1CF7968-CF05-4780-AC6B-D7788F3AABFF}" type="presOf" srcId="{D3B7A566-C4A1-4D9A-ADF0-7D3EBC3681D8}" destId="{4FE8A4E4-9B30-4486-9668-45F8636E419A}" srcOrd="0" destOrd="0" presId="urn:microsoft.com/office/officeart/2016/7/layout/RepeatingBendingProcessNew"/>
    <dgm:cxn modelId="{D7BBDA50-D093-4D14-B0D4-6FA894572BD0}" type="presOf" srcId="{00C18FBF-3FF5-4C16-97CF-AF03740D7AB6}" destId="{8AED497C-4076-4BDE-8D03-1AB8175D221A}" srcOrd="0" destOrd="0" presId="urn:microsoft.com/office/officeart/2016/7/layout/RepeatingBendingProcessNew"/>
    <dgm:cxn modelId="{CF57C651-55E8-4514-ABD5-B097280A2437}" type="presOf" srcId="{B9F3E924-0A6C-44B4-828D-C6858FF3E31D}" destId="{80F4987E-AE8E-471D-9DAC-4CB0FE14D372}" srcOrd="0" destOrd="0" presId="urn:microsoft.com/office/officeart/2016/7/layout/RepeatingBendingProcessNew"/>
    <dgm:cxn modelId="{01E2AF5A-31DB-4016-BF0E-D620F1767795}" type="presOf" srcId="{B7EC9FB6-8592-4AD3-84A8-86A5DFFB0621}" destId="{AF2B8D70-4A9E-4FE4-9E8E-657967A6D594}" srcOrd="0" destOrd="0" presId="urn:microsoft.com/office/officeart/2016/7/layout/RepeatingBendingProcessNew"/>
    <dgm:cxn modelId="{74B2B37A-CAE5-4073-81DE-B003634E1428}" type="presOf" srcId="{0A13CC1D-D3EF-43CA-AF73-7CE097267949}" destId="{3DC70264-9E6A-4EF8-8BBB-969153C723B5}" srcOrd="0" destOrd="0" presId="urn:microsoft.com/office/officeart/2016/7/layout/RepeatingBendingProcessNew"/>
    <dgm:cxn modelId="{085DAF7B-B324-4478-BAC9-B52A548961ED}" type="presOf" srcId="{A7E2530A-34E2-4E9F-BC78-8920BA140C41}" destId="{B4AE1637-BE77-4EAF-B24D-D875A68D72F9}" srcOrd="1" destOrd="0" presId="urn:microsoft.com/office/officeart/2016/7/layout/RepeatingBendingProcessNew"/>
    <dgm:cxn modelId="{E572418E-4340-4448-940D-253A2FA3B9B3}" srcId="{00C18FBF-3FF5-4C16-97CF-AF03740D7AB6}" destId="{7FCE83D9-631B-4420-BBFC-CA0AFA59F747}" srcOrd="3" destOrd="0" parTransId="{C61EC981-13FA-4710-B079-D35692EEB764}" sibTransId="{1B48A0DE-4031-4D45-86A1-94CDAF68824A}"/>
    <dgm:cxn modelId="{7F13B18F-36A4-47CD-B705-028980F4BC01}" type="presOf" srcId="{909090C0-6496-4A56-81B3-B67DC7D02C7B}" destId="{AA574E47-166F-4679-8861-51744D11FCC4}" srcOrd="1" destOrd="0" presId="urn:microsoft.com/office/officeart/2016/7/layout/RepeatingBendingProcessNew"/>
    <dgm:cxn modelId="{CCE25790-C02F-4323-8B45-4DA5803032E9}" type="presOf" srcId="{A5ABDC17-7AB5-4F0E-992A-F9343F5D74EB}" destId="{D8C08FD8-D466-459A-8F49-BB6F9591B71E}" srcOrd="1" destOrd="0" presId="urn:microsoft.com/office/officeart/2016/7/layout/RepeatingBendingProcessNew"/>
    <dgm:cxn modelId="{AE54029C-9E03-4BBA-943C-8393B2F3E3B4}" type="presOf" srcId="{D3B7A566-C4A1-4D9A-ADF0-7D3EBC3681D8}" destId="{FAB20FDC-B25F-4227-B6B5-F9F9753AB76E}" srcOrd="1" destOrd="0" presId="urn:microsoft.com/office/officeart/2016/7/layout/RepeatingBendingProcessNew"/>
    <dgm:cxn modelId="{E21B709E-A0D6-45D5-B374-A6674521F3E8}" srcId="{00C18FBF-3FF5-4C16-97CF-AF03740D7AB6}" destId="{C31AF928-4830-42E9-8789-39E1893C1DF2}" srcOrd="5" destOrd="0" parTransId="{8875CDE6-5265-4F02-9720-A7FB9E6F0B6E}" sibTransId="{D3B7A566-C4A1-4D9A-ADF0-7D3EBC3681D8}"/>
    <dgm:cxn modelId="{C7641FA1-0D67-44E7-92C3-4D63B7B4BA6B}" type="presOf" srcId="{AAB4CF73-4B9B-4AA0-9074-16C2D2AE00A1}" destId="{007D9C2A-FEB5-4B80-A836-ACABFD618DD7}" srcOrd="0" destOrd="0" presId="urn:microsoft.com/office/officeart/2016/7/layout/RepeatingBendingProcessNew"/>
    <dgm:cxn modelId="{52C340AA-32DB-4275-910E-8973B350E3F9}" type="presOf" srcId="{A5ABDC17-7AB5-4F0E-992A-F9343F5D74EB}" destId="{FFDC3555-C7F8-49E4-8871-9B19872608D7}" srcOrd="0" destOrd="0" presId="urn:microsoft.com/office/officeart/2016/7/layout/RepeatingBendingProcessNew"/>
    <dgm:cxn modelId="{2AD93EAC-4C8C-4CAC-8806-ED55A74FCE22}" type="presOf" srcId="{909090C0-6496-4A56-81B3-B67DC7D02C7B}" destId="{F8A2F66E-F0F2-4F73-AD77-80324B07D9E0}" srcOrd="0" destOrd="0" presId="urn:microsoft.com/office/officeart/2016/7/layout/RepeatingBendingProcessNew"/>
    <dgm:cxn modelId="{FA2CEFB1-5272-4DB4-A531-BEEE209D1102}" srcId="{00C18FBF-3FF5-4C16-97CF-AF03740D7AB6}" destId="{0A13CC1D-D3EF-43CA-AF73-7CE097267949}" srcOrd="4" destOrd="0" parTransId="{CF86AAA7-4E08-4863-A9D7-FA81B087F1B7}" sibTransId="{20C1DAA0-89D7-44AC-889A-3E4EAC1957F2}"/>
    <dgm:cxn modelId="{2C8317B2-2EBB-4589-86EA-C77B3B6E81AA}" srcId="{00C18FBF-3FF5-4C16-97CF-AF03740D7AB6}" destId="{B4F1B46E-22B2-4721-950C-8704487586DC}" srcOrd="0" destOrd="0" parTransId="{E8A66543-CC4D-4785-A93E-5B125E09F826}" sibTransId="{A7E2530A-34E2-4E9F-BC78-8920BA140C41}"/>
    <dgm:cxn modelId="{61E46FBC-D45B-4FBB-8862-429C1FC44665}" type="presOf" srcId="{AAB4CF73-4B9B-4AA0-9074-16C2D2AE00A1}" destId="{1A21F5C4-3D2D-401E-8129-94EBDE0CE5D7}" srcOrd="1" destOrd="0" presId="urn:microsoft.com/office/officeart/2016/7/layout/RepeatingBendingProcessNew"/>
    <dgm:cxn modelId="{96009EBC-35FE-48FE-A56D-F67290C8894D}" type="presOf" srcId="{1B48A0DE-4031-4D45-86A1-94CDAF68824A}" destId="{03B8AF4C-0487-4D4F-80FB-5040482F1F96}" srcOrd="0" destOrd="0" presId="urn:microsoft.com/office/officeart/2016/7/layout/RepeatingBendingProcessNew"/>
    <dgm:cxn modelId="{F26999BF-03BB-4DB7-B9E9-F5482A3FA229}" type="presOf" srcId="{A7E2530A-34E2-4E9F-BC78-8920BA140C41}" destId="{3EE52802-A0E2-4704-A637-A9E75886D819}" srcOrd="0" destOrd="0" presId="urn:microsoft.com/office/officeart/2016/7/layout/RepeatingBendingProcessNew"/>
    <dgm:cxn modelId="{B39C08C0-5AF5-45D2-A50E-223F6F62DC66}" type="presOf" srcId="{20C1DAA0-89D7-44AC-889A-3E4EAC1957F2}" destId="{D5DEC343-C3A4-4C42-BFA5-7A2482DD6C59}" srcOrd="1" destOrd="0" presId="urn:microsoft.com/office/officeart/2016/7/layout/RepeatingBendingProcessNew"/>
    <dgm:cxn modelId="{77A05AC1-D446-4F4E-A102-4EDFAF4DAF24}" type="presOf" srcId="{F2881FB1-6580-4F21-A283-BFAA6F91D5D2}" destId="{CCB07D13-0434-459A-B559-C9316E59FE98}" srcOrd="0" destOrd="0" presId="urn:microsoft.com/office/officeart/2016/7/layout/RepeatingBendingProcessNew"/>
    <dgm:cxn modelId="{B8D882D5-561B-4705-A66B-B45EEC2F47C8}" srcId="{00C18FBF-3FF5-4C16-97CF-AF03740D7AB6}" destId="{B7EC9FB6-8592-4AD3-84A8-86A5DFFB0621}" srcOrd="7" destOrd="0" parTransId="{81461A81-D9D9-4E68-A1F6-AA12F30FE269}" sibTransId="{67CC4DC7-22E4-4D58-A3DD-68AA2B92200F}"/>
    <dgm:cxn modelId="{37EFD9D8-E9C5-4229-879A-BE900D5A1D2B}" type="presOf" srcId="{C31AF928-4830-42E9-8789-39E1893C1DF2}" destId="{D1F78E36-2D02-436D-BED7-DB55929FFE7B}" srcOrd="0" destOrd="0" presId="urn:microsoft.com/office/officeart/2016/7/layout/RepeatingBendingProcessNew"/>
    <dgm:cxn modelId="{82BAE5DD-3A79-4870-9019-1254385E0650}" srcId="{00C18FBF-3FF5-4C16-97CF-AF03740D7AB6}" destId="{6352CA33-6755-44BE-808F-400DA4CF80A7}" srcOrd="2" destOrd="0" parTransId="{AEB59203-63BA-4A96-BADC-40BAEBD9AA40}" sibTransId="{AAB4CF73-4B9B-4AA0-9074-16C2D2AE00A1}"/>
    <dgm:cxn modelId="{50DBBBEB-1F61-41EB-81F2-F818031E3D9E}" type="presParOf" srcId="{8AED497C-4076-4BDE-8D03-1AB8175D221A}" destId="{10B867D3-FB5C-46E2-87F6-1582D017EE09}" srcOrd="0" destOrd="0" presId="urn:microsoft.com/office/officeart/2016/7/layout/RepeatingBendingProcessNew"/>
    <dgm:cxn modelId="{CC8A5AF0-C41F-4679-B0AA-6DD728A06261}" type="presParOf" srcId="{8AED497C-4076-4BDE-8D03-1AB8175D221A}" destId="{3EE52802-A0E2-4704-A637-A9E75886D819}" srcOrd="1" destOrd="0" presId="urn:microsoft.com/office/officeart/2016/7/layout/RepeatingBendingProcessNew"/>
    <dgm:cxn modelId="{E372FE88-9B99-47E9-A11F-91B21644944E}" type="presParOf" srcId="{3EE52802-A0E2-4704-A637-A9E75886D819}" destId="{B4AE1637-BE77-4EAF-B24D-D875A68D72F9}" srcOrd="0" destOrd="0" presId="urn:microsoft.com/office/officeart/2016/7/layout/RepeatingBendingProcessNew"/>
    <dgm:cxn modelId="{79B93057-0F6D-4E6A-9A55-56ED45724250}" type="presParOf" srcId="{8AED497C-4076-4BDE-8D03-1AB8175D221A}" destId="{CCB07D13-0434-459A-B559-C9316E59FE98}" srcOrd="2" destOrd="0" presId="urn:microsoft.com/office/officeart/2016/7/layout/RepeatingBendingProcessNew"/>
    <dgm:cxn modelId="{B6E21547-7E7A-49D0-A488-B4B7A4DE9DBD}" type="presParOf" srcId="{8AED497C-4076-4BDE-8D03-1AB8175D221A}" destId="{FFDC3555-C7F8-49E4-8871-9B19872608D7}" srcOrd="3" destOrd="0" presId="urn:microsoft.com/office/officeart/2016/7/layout/RepeatingBendingProcessNew"/>
    <dgm:cxn modelId="{7116D002-F616-4F72-94AE-E9686413B1FA}" type="presParOf" srcId="{FFDC3555-C7F8-49E4-8871-9B19872608D7}" destId="{D8C08FD8-D466-459A-8F49-BB6F9591B71E}" srcOrd="0" destOrd="0" presId="urn:microsoft.com/office/officeart/2016/7/layout/RepeatingBendingProcessNew"/>
    <dgm:cxn modelId="{CE25210B-F7D3-4F84-9917-5033EF6BACB0}" type="presParOf" srcId="{8AED497C-4076-4BDE-8D03-1AB8175D221A}" destId="{224CED0D-82A5-4B37-A357-792C81BE4DB6}" srcOrd="4" destOrd="0" presId="urn:microsoft.com/office/officeart/2016/7/layout/RepeatingBendingProcessNew"/>
    <dgm:cxn modelId="{2476B9A8-E677-423D-9DCF-2889EC97E99B}" type="presParOf" srcId="{8AED497C-4076-4BDE-8D03-1AB8175D221A}" destId="{007D9C2A-FEB5-4B80-A836-ACABFD618DD7}" srcOrd="5" destOrd="0" presId="urn:microsoft.com/office/officeart/2016/7/layout/RepeatingBendingProcessNew"/>
    <dgm:cxn modelId="{014ABC32-E2B5-464D-8933-6640EF94394A}" type="presParOf" srcId="{007D9C2A-FEB5-4B80-A836-ACABFD618DD7}" destId="{1A21F5C4-3D2D-401E-8129-94EBDE0CE5D7}" srcOrd="0" destOrd="0" presId="urn:microsoft.com/office/officeart/2016/7/layout/RepeatingBendingProcessNew"/>
    <dgm:cxn modelId="{5AE44B1A-65D8-430D-A4B8-6617C9C94C55}" type="presParOf" srcId="{8AED497C-4076-4BDE-8D03-1AB8175D221A}" destId="{D641237B-72C1-4AAE-B755-6E2BA70C41DA}" srcOrd="6" destOrd="0" presId="urn:microsoft.com/office/officeart/2016/7/layout/RepeatingBendingProcessNew"/>
    <dgm:cxn modelId="{F36FAE60-AB7A-432F-A76F-8DD51C7A0F36}" type="presParOf" srcId="{8AED497C-4076-4BDE-8D03-1AB8175D221A}" destId="{03B8AF4C-0487-4D4F-80FB-5040482F1F96}" srcOrd="7" destOrd="0" presId="urn:microsoft.com/office/officeart/2016/7/layout/RepeatingBendingProcessNew"/>
    <dgm:cxn modelId="{60CBD159-6DC0-48C7-A8FA-97DF841EC128}" type="presParOf" srcId="{03B8AF4C-0487-4D4F-80FB-5040482F1F96}" destId="{97EE480B-4155-475F-B6CF-9E50098F801E}" srcOrd="0" destOrd="0" presId="urn:microsoft.com/office/officeart/2016/7/layout/RepeatingBendingProcessNew"/>
    <dgm:cxn modelId="{901D09F7-94DF-49A9-84A5-1DF3CB360C1D}" type="presParOf" srcId="{8AED497C-4076-4BDE-8D03-1AB8175D221A}" destId="{3DC70264-9E6A-4EF8-8BBB-969153C723B5}" srcOrd="8" destOrd="0" presId="urn:microsoft.com/office/officeart/2016/7/layout/RepeatingBendingProcessNew"/>
    <dgm:cxn modelId="{11E6BB52-1562-4118-914E-B781FDF29ED3}" type="presParOf" srcId="{8AED497C-4076-4BDE-8D03-1AB8175D221A}" destId="{49949C72-8BF7-474B-9950-EE3B8372BEBD}" srcOrd="9" destOrd="0" presId="urn:microsoft.com/office/officeart/2016/7/layout/RepeatingBendingProcessNew"/>
    <dgm:cxn modelId="{947566DA-B28D-4666-820C-F4637D73BE75}" type="presParOf" srcId="{49949C72-8BF7-474B-9950-EE3B8372BEBD}" destId="{D5DEC343-C3A4-4C42-BFA5-7A2482DD6C59}" srcOrd="0" destOrd="0" presId="urn:microsoft.com/office/officeart/2016/7/layout/RepeatingBendingProcessNew"/>
    <dgm:cxn modelId="{DD64C66E-A864-44BA-9C96-19E13403D076}" type="presParOf" srcId="{8AED497C-4076-4BDE-8D03-1AB8175D221A}" destId="{D1F78E36-2D02-436D-BED7-DB55929FFE7B}" srcOrd="10" destOrd="0" presId="urn:microsoft.com/office/officeart/2016/7/layout/RepeatingBendingProcessNew"/>
    <dgm:cxn modelId="{430DE06A-7E06-4674-893D-A039B7BF3B38}" type="presParOf" srcId="{8AED497C-4076-4BDE-8D03-1AB8175D221A}" destId="{4FE8A4E4-9B30-4486-9668-45F8636E419A}" srcOrd="11" destOrd="0" presId="urn:microsoft.com/office/officeart/2016/7/layout/RepeatingBendingProcessNew"/>
    <dgm:cxn modelId="{869205E9-AB59-4381-9084-2E38D178BB42}" type="presParOf" srcId="{4FE8A4E4-9B30-4486-9668-45F8636E419A}" destId="{FAB20FDC-B25F-4227-B6B5-F9F9753AB76E}" srcOrd="0" destOrd="0" presId="urn:microsoft.com/office/officeart/2016/7/layout/RepeatingBendingProcessNew"/>
    <dgm:cxn modelId="{AA5D4EDB-2E78-4867-A76C-9D2F3E3D6C83}" type="presParOf" srcId="{8AED497C-4076-4BDE-8D03-1AB8175D221A}" destId="{80F4987E-AE8E-471D-9DAC-4CB0FE14D372}" srcOrd="12" destOrd="0" presId="urn:microsoft.com/office/officeart/2016/7/layout/RepeatingBendingProcessNew"/>
    <dgm:cxn modelId="{F3851476-C125-4248-BA96-387457AC543C}" type="presParOf" srcId="{8AED497C-4076-4BDE-8D03-1AB8175D221A}" destId="{F8A2F66E-F0F2-4F73-AD77-80324B07D9E0}" srcOrd="13" destOrd="0" presId="urn:microsoft.com/office/officeart/2016/7/layout/RepeatingBendingProcessNew"/>
    <dgm:cxn modelId="{A8AEBED1-C557-4C12-BD14-FA03715CC448}" type="presParOf" srcId="{F8A2F66E-F0F2-4F73-AD77-80324B07D9E0}" destId="{AA574E47-166F-4679-8861-51744D11FCC4}" srcOrd="0" destOrd="0" presId="urn:microsoft.com/office/officeart/2016/7/layout/RepeatingBendingProcessNew"/>
    <dgm:cxn modelId="{500011F0-944D-410B-AB03-D90E460B8179}" type="presParOf" srcId="{8AED497C-4076-4BDE-8D03-1AB8175D221A}" destId="{AF2B8D70-4A9E-4FE4-9E8E-657967A6D594}"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B4F1B46E-22B2-4721-950C-8704487586DC}">
      <dgm:prSet phldrT="[Text]" custT="1"/>
      <dgm:spPr/>
      <dgm:t>
        <a:bodyPr/>
        <a:lstStyle/>
        <a:p>
          <a:pPr marL="0">
            <a:buNone/>
          </a:pPr>
          <a:endParaRPr lang="en-US" sz="1700" dirty="0"/>
        </a:p>
        <a:p>
          <a:pPr marL="0">
            <a:buNone/>
          </a:pPr>
          <a:r>
            <a:rPr lang="en-US" sz="1700" b="1" dirty="0"/>
            <a:t>Plan</a:t>
          </a:r>
        </a:p>
        <a:p>
          <a:pPr marL="114300" indent="0"/>
          <a:r>
            <a:rPr lang="en-US" sz="1700" dirty="0"/>
            <a:t>Determine Your End Goal </a:t>
          </a:r>
        </a:p>
        <a:p>
          <a:pPr marL="0" indent="50800">
            <a:buFont typeface="Arial" panose="020B0604020202020204" pitchFamily="34" charset="0"/>
            <a:buChar char="•"/>
          </a:pPr>
          <a:r>
            <a:rPr lang="en-US" sz="1600" dirty="0"/>
            <a:t> </a:t>
          </a:r>
          <a:endParaRPr lang="en-US" sz="17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2881FB1-6580-4F21-A283-BFAA6F91D5D2}">
      <dgm:prSet phldrT="[Text]" custT="1"/>
      <dgm:spPr/>
      <dgm:t>
        <a:bodyPr/>
        <a:lstStyle/>
        <a:p>
          <a:endParaRPr lang="en-US" sz="1700" dirty="0"/>
        </a:p>
        <a:p>
          <a:r>
            <a:rPr lang="en-US" sz="1700" dirty="0"/>
            <a:t>Identify the Students You Will Serve</a:t>
          </a:r>
        </a:p>
        <a:p>
          <a:endParaRPr lang="en-US" sz="17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6352CA33-6755-44BE-808F-400DA4CF80A7}">
      <dgm:prSet phldrT="[Text]" custT="1"/>
      <dgm:spPr/>
      <dgm:t>
        <a:bodyPr/>
        <a:lstStyle/>
        <a:p>
          <a:pPr marL="0"/>
          <a:endParaRPr lang="en-US" sz="1700" dirty="0"/>
        </a:p>
        <a:p>
          <a:pPr marL="0"/>
          <a:r>
            <a:rPr lang="en-US" sz="1700" dirty="0"/>
            <a:t>Setting a Schedule</a:t>
          </a:r>
        </a:p>
        <a:p>
          <a:pPr marL="0"/>
          <a:endParaRPr lang="en-US" sz="16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7FCE83D9-631B-4420-BBFC-CA0AFA59F747}">
      <dgm:prSet phldrT="[Text]" custT="1"/>
      <dgm:spPr/>
      <dgm:t>
        <a:bodyPr/>
        <a:lstStyle/>
        <a:p>
          <a:endParaRPr lang="en-US" sz="1800" dirty="0"/>
        </a:p>
        <a:p>
          <a:endParaRPr lang="en-US" sz="1700" dirty="0"/>
        </a:p>
        <a:p>
          <a:endParaRPr lang="en-US" sz="1700" dirty="0"/>
        </a:p>
        <a:p>
          <a:r>
            <a:rPr lang="en-US" sz="1700" b="1" dirty="0"/>
            <a:t>Instruct</a:t>
          </a:r>
        </a:p>
        <a:p>
          <a:r>
            <a:rPr lang="en-US" sz="1700" dirty="0"/>
            <a:t>Get the Right Resources </a:t>
          </a:r>
        </a:p>
        <a:p>
          <a:endParaRPr lang="en-US" sz="5300" dirty="0"/>
        </a:p>
      </dgm:t>
    </dgm:pt>
    <dgm:pt modelId="{1B48A0DE-4031-4D45-86A1-94CDAF68824A}" type="sibTrans" cxnId="{E572418E-4340-4448-940D-253A2FA3B9B3}">
      <dgm:prSet/>
      <dgm:spPr/>
      <dgm:t>
        <a:bodyPr/>
        <a:lstStyle/>
        <a:p>
          <a:endParaRPr lang="en-US"/>
        </a:p>
      </dgm:t>
    </dgm:pt>
    <dgm:pt modelId="{C61EC981-13FA-4710-B079-D35692EEB764}" type="parTrans" cxnId="{E572418E-4340-4448-940D-253A2FA3B9B3}">
      <dgm:prSet/>
      <dgm:spPr/>
      <dgm:t>
        <a:bodyPr/>
        <a:lstStyle/>
        <a:p>
          <a:endParaRPr lang="en-US"/>
        </a:p>
      </dgm:t>
    </dgm:pt>
    <dgm:pt modelId="{0A13CC1D-D3EF-43CA-AF73-7CE097267949}">
      <dgm:prSet custT="1"/>
      <dgm:spPr/>
      <dgm:t>
        <a:bodyPr/>
        <a:lstStyle/>
        <a:p>
          <a:r>
            <a:rPr lang="en-US" sz="1700" dirty="0"/>
            <a:t>Identify Key Staff</a:t>
          </a:r>
        </a:p>
      </dgm:t>
    </dgm:pt>
    <dgm:pt modelId="{CF86AAA7-4E08-4863-A9D7-FA81B087F1B7}" type="parTrans" cxnId="{FA2CEFB1-5272-4DB4-A531-BEEE209D1102}">
      <dgm:prSet/>
      <dgm:spPr/>
      <dgm:t>
        <a:bodyPr/>
        <a:lstStyle/>
        <a:p>
          <a:endParaRPr lang="en-US"/>
        </a:p>
      </dgm:t>
    </dgm:pt>
    <dgm:pt modelId="{20C1DAA0-89D7-44AC-889A-3E4EAC1957F2}" type="sibTrans" cxnId="{FA2CEFB1-5272-4DB4-A531-BEEE209D1102}">
      <dgm:prSet/>
      <dgm:spPr/>
      <dgm:t>
        <a:bodyPr/>
        <a:lstStyle/>
        <a:p>
          <a:endParaRPr lang="en-US"/>
        </a:p>
      </dgm:t>
    </dgm:pt>
    <dgm:pt modelId="{C31AF928-4830-42E9-8789-39E1893C1DF2}">
      <dgm:prSet custT="1"/>
      <dgm:spPr/>
      <dgm:t>
        <a:bodyPr/>
        <a:lstStyle/>
        <a:p>
          <a:r>
            <a:rPr lang="en-US" sz="1700" b="1" dirty="0"/>
            <a:t>Repeat</a:t>
          </a:r>
        </a:p>
        <a:p>
          <a:r>
            <a:rPr lang="en-US" sz="1700" dirty="0"/>
            <a:t>Evaluate</a:t>
          </a:r>
        </a:p>
      </dgm:t>
    </dgm:pt>
    <dgm:pt modelId="{8875CDE6-5265-4F02-9720-A7FB9E6F0B6E}" type="parTrans" cxnId="{E21B709E-A0D6-45D5-B374-A6674521F3E8}">
      <dgm:prSet/>
      <dgm:spPr/>
      <dgm:t>
        <a:bodyPr/>
        <a:lstStyle/>
        <a:p>
          <a:endParaRPr lang="en-US"/>
        </a:p>
      </dgm:t>
    </dgm:pt>
    <dgm:pt modelId="{D3B7A566-C4A1-4D9A-ADF0-7D3EBC3681D8}" type="sibTrans" cxnId="{E21B709E-A0D6-45D5-B374-A6674521F3E8}">
      <dgm:prSet/>
      <dgm:spPr/>
      <dgm:t>
        <a:bodyPr/>
        <a:lstStyle/>
        <a:p>
          <a:endParaRPr lang="en-US"/>
        </a:p>
      </dgm:t>
    </dgm:pt>
    <dgm:pt modelId="{B9F3E924-0A6C-44B4-828D-C6858FF3E31D}">
      <dgm:prSet custT="1"/>
      <dgm:spPr/>
      <dgm:t>
        <a:bodyPr/>
        <a:lstStyle/>
        <a:p>
          <a:r>
            <a:rPr lang="en-US" sz="1700" b="1" dirty="0"/>
            <a:t>Adjust</a:t>
          </a:r>
        </a:p>
      </dgm:t>
    </dgm:pt>
    <dgm:pt modelId="{82C22006-CFDB-40DB-9668-24D4B5FCF4CE}" type="parTrans" cxnId="{8C57785D-FD7C-496C-95C4-D371A0F64B22}">
      <dgm:prSet/>
      <dgm:spPr/>
      <dgm:t>
        <a:bodyPr/>
        <a:lstStyle/>
        <a:p>
          <a:endParaRPr lang="en-US"/>
        </a:p>
      </dgm:t>
    </dgm:pt>
    <dgm:pt modelId="{909090C0-6496-4A56-81B3-B67DC7D02C7B}" type="sibTrans" cxnId="{8C57785D-FD7C-496C-95C4-D371A0F64B22}">
      <dgm:prSet/>
      <dgm:spPr/>
      <dgm:t>
        <a:bodyPr/>
        <a:lstStyle/>
        <a:p>
          <a:endParaRPr lang="en-US"/>
        </a:p>
      </dgm:t>
    </dgm:pt>
    <dgm:pt modelId="{B7EC9FB6-8592-4AD3-84A8-86A5DFFB0621}">
      <dgm:prSet custT="1"/>
      <dgm:spPr/>
      <dgm:t>
        <a:bodyPr/>
        <a:lstStyle/>
        <a:p>
          <a:r>
            <a:rPr lang="en-US" sz="1700" b="1" dirty="0"/>
            <a:t>Celebrate</a:t>
          </a:r>
        </a:p>
      </dgm:t>
    </dgm:pt>
    <dgm:pt modelId="{81461A81-D9D9-4E68-A1F6-AA12F30FE269}" type="parTrans" cxnId="{B8D882D5-561B-4705-A66B-B45EEC2F47C8}">
      <dgm:prSet/>
      <dgm:spPr/>
      <dgm:t>
        <a:bodyPr/>
        <a:lstStyle/>
        <a:p>
          <a:endParaRPr lang="en-US"/>
        </a:p>
      </dgm:t>
    </dgm:pt>
    <dgm:pt modelId="{67CC4DC7-22E4-4D58-A3DD-68AA2B92200F}" type="sibTrans" cxnId="{B8D882D5-561B-4705-A66B-B45EEC2F47C8}">
      <dgm:prSet/>
      <dgm:spPr/>
      <dgm:t>
        <a:bodyPr/>
        <a:lstStyle/>
        <a:p>
          <a:endParaRPr lang="en-US"/>
        </a:p>
      </dgm:t>
    </dgm:pt>
    <dgm:pt modelId="{8AED497C-4076-4BDE-8D03-1AB8175D221A}" type="pres">
      <dgm:prSet presAssocID="{00C18FBF-3FF5-4C16-97CF-AF03740D7AB6}" presName="Name0" presStyleCnt="0">
        <dgm:presLayoutVars>
          <dgm:dir/>
          <dgm:resizeHandles val="exact"/>
        </dgm:presLayoutVars>
      </dgm:prSet>
      <dgm:spPr/>
    </dgm:pt>
    <dgm:pt modelId="{10B867D3-FB5C-46E2-87F6-1582D017EE09}" type="pres">
      <dgm:prSet presAssocID="{B4F1B46E-22B2-4721-950C-8704487586DC}" presName="node" presStyleLbl="node1" presStyleIdx="0" presStyleCnt="8">
        <dgm:presLayoutVars>
          <dgm:bulletEnabled val="1"/>
        </dgm:presLayoutVars>
      </dgm:prSet>
      <dgm:spPr/>
    </dgm:pt>
    <dgm:pt modelId="{3EE52802-A0E2-4704-A637-A9E75886D819}" type="pres">
      <dgm:prSet presAssocID="{A7E2530A-34E2-4E9F-BC78-8920BA140C41}" presName="sibTrans" presStyleLbl="sibTrans1D1" presStyleIdx="0" presStyleCnt="7"/>
      <dgm:spPr/>
    </dgm:pt>
    <dgm:pt modelId="{B4AE1637-BE77-4EAF-B24D-D875A68D72F9}" type="pres">
      <dgm:prSet presAssocID="{A7E2530A-34E2-4E9F-BC78-8920BA140C41}" presName="connectorText" presStyleLbl="sibTrans1D1" presStyleIdx="0" presStyleCnt="7"/>
      <dgm:spPr/>
    </dgm:pt>
    <dgm:pt modelId="{CCB07D13-0434-459A-B559-C9316E59FE98}" type="pres">
      <dgm:prSet presAssocID="{F2881FB1-6580-4F21-A283-BFAA6F91D5D2}" presName="node" presStyleLbl="node1" presStyleIdx="1" presStyleCnt="8" custLinFactNeighborY="-2528">
        <dgm:presLayoutVars>
          <dgm:bulletEnabled val="1"/>
        </dgm:presLayoutVars>
      </dgm:prSet>
      <dgm:spPr/>
    </dgm:pt>
    <dgm:pt modelId="{FFDC3555-C7F8-49E4-8871-9B19872608D7}" type="pres">
      <dgm:prSet presAssocID="{A5ABDC17-7AB5-4F0E-992A-F9343F5D74EB}" presName="sibTrans" presStyleLbl="sibTrans1D1" presStyleIdx="1" presStyleCnt="7"/>
      <dgm:spPr/>
    </dgm:pt>
    <dgm:pt modelId="{D8C08FD8-D466-459A-8F49-BB6F9591B71E}" type="pres">
      <dgm:prSet presAssocID="{A5ABDC17-7AB5-4F0E-992A-F9343F5D74EB}" presName="connectorText" presStyleLbl="sibTrans1D1" presStyleIdx="1" presStyleCnt="7"/>
      <dgm:spPr/>
    </dgm:pt>
    <dgm:pt modelId="{224CED0D-82A5-4B37-A357-792C81BE4DB6}" type="pres">
      <dgm:prSet presAssocID="{6352CA33-6755-44BE-808F-400DA4CF80A7}" presName="node" presStyleLbl="node1" presStyleIdx="2" presStyleCnt="8">
        <dgm:presLayoutVars>
          <dgm:bulletEnabled val="1"/>
        </dgm:presLayoutVars>
      </dgm:prSet>
      <dgm:spPr/>
    </dgm:pt>
    <dgm:pt modelId="{007D9C2A-FEB5-4B80-A836-ACABFD618DD7}" type="pres">
      <dgm:prSet presAssocID="{AAB4CF73-4B9B-4AA0-9074-16C2D2AE00A1}" presName="sibTrans" presStyleLbl="sibTrans1D1" presStyleIdx="2" presStyleCnt="7"/>
      <dgm:spPr/>
    </dgm:pt>
    <dgm:pt modelId="{1A21F5C4-3D2D-401E-8129-94EBDE0CE5D7}" type="pres">
      <dgm:prSet presAssocID="{AAB4CF73-4B9B-4AA0-9074-16C2D2AE00A1}" presName="connectorText" presStyleLbl="sibTrans1D1" presStyleIdx="2" presStyleCnt="7"/>
      <dgm:spPr/>
    </dgm:pt>
    <dgm:pt modelId="{D641237B-72C1-4AAE-B755-6E2BA70C41DA}" type="pres">
      <dgm:prSet presAssocID="{7FCE83D9-631B-4420-BBFC-CA0AFA59F747}" presName="node" presStyleLbl="node1" presStyleIdx="3" presStyleCnt="8">
        <dgm:presLayoutVars>
          <dgm:bulletEnabled val="1"/>
        </dgm:presLayoutVars>
      </dgm:prSet>
      <dgm:spPr/>
    </dgm:pt>
    <dgm:pt modelId="{03B8AF4C-0487-4D4F-80FB-5040482F1F96}" type="pres">
      <dgm:prSet presAssocID="{1B48A0DE-4031-4D45-86A1-94CDAF68824A}" presName="sibTrans" presStyleLbl="sibTrans1D1" presStyleIdx="3" presStyleCnt="7"/>
      <dgm:spPr/>
    </dgm:pt>
    <dgm:pt modelId="{97EE480B-4155-475F-B6CF-9E50098F801E}" type="pres">
      <dgm:prSet presAssocID="{1B48A0DE-4031-4D45-86A1-94CDAF68824A}" presName="connectorText" presStyleLbl="sibTrans1D1" presStyleIdx="3" presStyleCnt="7"/>
      <dgm:spPr/>
    </dgm:pt>
    <dgm:pt modelId="{3DC70264-9E6A-4EF8-8BBB-969153C723B5}" type="pres">
      <dgm:prSet presAssocID="{0A13CC1D-D3EF-43CA-AF73-7CE097267949}" presName="node" presStyleLbl="node1" presStyleIdx="4" presStyleCnt="8">
        <dgm:presLayoutVars>
          <dgm:bulletEnabled val="1"/>
        </dgm:presLayoutVars>
      </dgm:prSet>
      <dgm:spPr/>
    </dgm:pt>
    <dgm:pt modelId="{49949C72-8BF7-474B-9950-EE3B8372BEBD}" type="pres">
      <dgm:prSet presAssocID="{20C1DAA0-89D7-44AC-889A-3E4EAC1957F2}" presName="sibTrans" presStyleLbl="sibTrans1D1" presStyleIdx="4" presStyleCnt="7"/>
      <dgm:spPr/>
    </dgm:pt>
    <dgm:pt modelId="{D5DEC343-C3A4-4C42-BFA5-7A2482DD6C59}" type="pres">
      <dgm:prSet presAssocID="{20C1DAA0-89D7-44AC-889A-3E4EAC1957F2}" presName="connectorText" presStyleLbl="sibTrans1D1" presStyleIdx="4" presStyleCnt="7"/>
      <dgm:spPr/>
    </dgm:pt>
    <dgm:pt modelId="{D1F78E36-2D02-436D-BED7-DB55929FFE7B}" type="pres">
      <dgm:prSet presAssocID="{C31AF928-4830-42E9-8789-39E1893C1DF2}" presName="node" presStyleLbl="node1" presStyleIdx="5" presStyleCnt="8">
        <dgm:presLayoutVars>
          <dgm:bulletEnabled val="1"/>
        </dgm:presLayoutVars>
      </dgm:prSet>
      <dgm:spPr/>
    </dgm:pt>
    <dgm:pt modelId="{4FE8A4E4-9B30-4486-9668-45F8636E419A}" type="pres">
      <dgm:prSet presAssocID="{D3B7A566-C4A1-4D9A-ADF0-7D3EBC3681D8}" presName="sibTrans" presStyleLbl="sibTrans1D1" presStyleIdx="5" presStyleCnt="7"/>
      <dgm:spPr/>
    </dgm:pt>
    <dgm:pt modelId="{FAB20FDC-B25F-4227-B6B5-F9F9753AB76E}" type="pres">
      <dgm:prSet presAssocID="{D3B7A566-C4A1-4D9A-ADF0-7D3EBC3681D8}" presName="connectorText" presStyleLbl="sibTrans1D1" presStyleIdx="5" presStyleCnt="7"/>
      <dgm:spPr/>
    </dgm:pt>
    <dgm:pt modelId="{80F4987E-AE8E-471D-9DAC-4CB0FE14D372}" type="pres">
      <dgm:prSet presAssocID="{B9F3E924-0A6C-44B4-828D-C6858FF3E31D}" presName="node" presStyleLbl="node1" presStyleIdx="6" presStyleCnt="8">
        <dgm:presLayoutVars>
          <dgm:bulletEnabled val="1"/>
        </dgm:presLayoutVars>
      </dgm:prSet>
      <dgm:spPr/>
    </dgm:pt>
    <dgm:pt modelId="{F8A2F66E-F0F2-4F73-AD77-80324B07D9E0}" type="pres">
      <dgm:prSet presAssocID="{909090C0-6496-4A56-81B3-B67DC7D02C7B}" presName="sibTrans" presStyleLbl="sibTrans1D1" presStyleIdx="6" presStyleCnt="7"/>
      <dgm:spPr/>
    </dgm:pt>
    <dgm:pt modelId="{AA574E47-166F-4679-8861-51744D11FCC4}" type="pres">
      <dgm:prSet presAssocID="{909090C0-6496-4A56-81B3-B67DC7D02C7B}" presName="connectorText" presStyleLbl="sibTrans1D1" presStyleIdx="6" presStyleCnt="7"/>
      <dgm:spPr/>
    </dgm:pt>
    <dgm:pt modelId="{AF2B8D70-4A9E-4FE4-9E8E-657967A6D594}" type="pres">
      <dgm:prSet presAssocID="{B7EC9FB6-8592-4AD3-84A8-86A5DFFB0621}" presName="node" presStyleLbl="node1" presStyleIdx="7" presStyleCnt="8">
        <dgm:presLayoutVars>
          <dgm:bulletEnabled val="1"/>
        </dgm:presLayoutVars>
      </dgm:prSet>
      <dgm:spPr/>
    </dgm:pt>
  </dgm:ptLst>
  <dgm:cxnLst>
    <dgm:cxn modelId="{64246D3A-69AD-4282-B484-32E650C35BF2}" type="presOf" srcId="{1B48A0DE-4031-4D45-86A1-94CDAF68824A}" destId="{97EE480B-4155-475F-B6CF-9E50098F801E}" srcOrd="1" destOrd="0" presId="urn:microsoft.com/office/officeart/2016/7/layout/RepeatingBendingProcessNew"/>
    <dgm:cxn modelId="{32F38C3B-A973-4CBF-B49B-CE79286C95DF}" type="presOf" srcId="{6352CA33-6755-44BE-808F-400DA4CF80A7}" destId="{224CED0D-82A5-4B37-A357-792C81BE4DB6}" srcOrd="0" destOrd="0" presId="urn:microsoft.com/office/officeart/2016/7/layout/RepeatingBendingProcessNew"/>
    <dgm:cxn modelId="{8C57785D-FD7C-496C-95C4-D371A0F64B22}" srcId="{00C18FBF-3FF5-4C16-97CF-AF03740D7AB6}" destId="{B9F3E924-0A6C-44B4-828D-C6858FF3E31D}" srcOrd="6" destOrd="0" parTransId="{82C22006-CFDB-40DB-9668-24D4B5FCF4CE}" sibTransId="{909090C0-6496-4A56-81B3-B67DC7D02C7B}"/>
    <dgm:cxn modelId="{93B0485F-8125-4B24-BE65-F3099ABCE234}" type="presOf" srcId="{20C1DAA0-89D7-44AC-889A-3E4EAC1957F2}" destId="{49949C72-8BF7-474B-9950-EE3B8372BEBD}" srcOrd="0" destOrd="0" presId="urn:microsoft.com/office/officeart/2016/7/layout/RepeatingBendingProcessNew"/>
    <dgm:cxn modelId="{4A31D641-1B5D-46D3-B685-0C4DC6EFE71B}" srcId="{00C18FBF-3FF5-4C16-97CF-AF03740D7AB6}" destId="{F2881FB1-6580-4F21-A283-BFAA6F91D5D2}" srcOrd="1" destOrd="0" parTransId="{2D960FDD-BADA-480D-9043-497C56588AD3}" sibTransId="{A5ABDC17-7AB5-4F0E-992A-F9343F5D74EB}"/>
    <dgm:cxn modelId="{03C56A63-10D0-4AE9-B79E-77F29B1B9296}" type="presOf" srcId="{B4F1B46E-22B2-4721-950C-8704487586DC}" destId="{10B867D3-FB5C-46E2-87F6-1582D017EE09}" srcOrd="0" destOrd="0" presId="urn:microsoft.com/office/officeart/2016/7/layout/RepeatingBendingProcessNew"/>
    <dgm:cxn modelId="{E4973F65-76C9-4658-AD8F-C928E773AF5E}" type="presOf" srcId="{7FCE83D9-631B-4420-BBFC-CA0AFA59F747}" destId="{D641237B-72C1-4AAE-B755-6E2BA70C41DA}" srcOrd="0" destOrd="0" presId="urn:microsoft.com/office/officeart/2016/7/layout/RepeatingBendingProcessNew"/>
    <dgm:cxn modelId="{A1CF7968-CF05-4780-AC6B-D7788F3AABFF}" type="presOf" srcId="{D3B7A566-C4A1-4D9A-ADF0-7D3EBC3681D8}" destId="{4FE8A4E4-9B30-4486-9668-45F8636E419A}" srcOrd="0" destOrd="0" presId="urn:microsoft.com/office/officeart/2016/7/layout/RepeatingBendingProcessNew"/>
    <dgm:cxn modelId="{D7BBDA50-D093-4D14-B0D4-6FA894572BD0}" type="presOf" srcId="{00C18FBF-3FF5-4C16-97CF-AF03740D7AB6}" destId="{8AED497C-4076-4BDE-8D03-1AB8175D221A}" srcOrd="0" destOrd="0" presId="urn:microsoft.com/office/officeart/2016/7/layout/RepeatingBendingProcessNew"/>
    <dgm:cxn modelId="{CF57C651-55E8-4514-ABD5-B097280A2437}" type="presOf" srcId="{B9F3E924-0A6C-44B4-828D-C6858FF3E31D}" destId="{80F4987E-AE8E-471D-9DAC-4CB0FE14D372}" srcOrd="0" destOrd="0" presId="urn:microsoft.com/office/officeart/2016/7/layout/RepeatingBendingProcessNew"/>
    <dgm:cxn modelId="{01E2AF5A-31DB-4016-BF0E-D620F1767795}" type="presOf" srcId="{B7EC9FB6-8592-4AD3-84A8-86A5DFFB0621}" destId="{AF2B8D70-4A9E-4FE4-9E8E-657967A6D594}" srcOrd="0" destOrd="0" presId="urn:microsoft.com/office/officeart/2016/7/layout/RepeatingBendingProcessNew"/>
    <dgm:cxn modelId="{74B2B37A-CAE5-4073-81DE-B003634E1428}" type="presOf" srcId="{0A13CC1D-D3EF-43CA-AF73-7CE097267949}" destId="{3DC70264-9E6A-4EF8-8BBB-969153C723B5}" srcOrd="0" destOrd="0" presId="urn:microsoft.com/office/officeart/2016/7/layout/RepeatingBendingProcessNew"/>
    <dgm:cxn modelId="{085DAF7B-B324-4478-BAC9-B52A548961ED}" type="presOf" srcId="{A7E2530A-34E2-4E9F-BC78-8920BA140C41}" destId="{B4AE1637-BE77-4EAF-B24D-D875A68D72F9}" srcOrd="1" destOrd="0" presId="urn:microsoft.com/office/officeart/2016/7/layout/RepeatingBendingProcessNew"/>
    <dgm:cxn modelId="{E572418E-4340-4448-940D-253A2FA3B9B3}" srcId="{00C18FBF-3FF5-4C16-97CF-AF03740D7AB6}" destId="{7FCE83D9-631B-4420-BBFC-CA0AFA59F747}" srcOrd="3" destOrd="0" parTransId="{C61EC981-13FA-4710-B079-D35692EEB764}" sibTransId="{1B48A0DE-4031-4D45-86A1-94CDAF68824A}"/>
    <dgm:cxn modelId="{7F13B18F-36A4-47CD-B705-028980F4BC01}" type="presOf" srcId="{909090C0-6496-4A56-81B3-B67DC7D02C7B}" destId="{AA574E47-166F-4679-8861-51744D11FCC4}" srcOrd="1" destOrd="0" presId="urn:microsoft.com/office/officeart/2016/7/layout/RepeatingBendingProcessNew"/>
    <dgm:cxn modelId="{CCE25790-C02F-4323-8B45-4DA5803032E9}" type="presOf" srcId="{A5ABDC17-7AB5-4F0E-992A-F9343F5D74EB}" destId="{D8C08FD8-D466-459A-8F49-BB6F9591B71E}" srcOrd="1" destOrd="0" presId="urn:microsoft.com/office/officeart/2016/7/layout/RepeatingBendingProcessNew"/>
    <dgm:cxn modelId="{AE54029C-9E03-4BBA-943C-8393B2F3E3B4}" type="presOf" srcId="{D3B7A566-C4A1-4D9A-ADF0-7D3EBC3681D8}" destId="{FAB20FDC-B25F-4227-B6B5-F9F9753AB76E}" srcOrd="1" destOrd="0" presId="urn:microsoft.com/office/officeart/2016/7/layout/RepeatingBendingProcessNew"/>
    <dgm:cxn modelId="{E21B709E-A0D6-45D5-B374-A6674521F3E8}" srcId="{00C18FBF-3FF5-4C16-97CF-AF03740D7AB6}" destId="{C31AF928-4830-42E9-8789-39E1893C1DF2}" srcOrd="5" destOrd="0" parTransId="{8875CDE6-5265-4F02-9720-A7FB9E6F0B6E}" sibTransId="{D3B7A566-C4A1-4D9A-ADF0-7D3EBC3681D8}"/>
    <dgm:cxn modelId="{C7641FA1-0D67-44E7-92C3-4D63B7B4BA6B}" type="presOf" srcId="{AAB4CF73-4B9B-4AA0-9074-16C2D2AE00A1}" destId="{007D9C2A-FEB5-4B80-A836-ACABFD618DD7}" srcOrd="0" destOrd="0" presId="urn:microsoft.com/office/officeart/2016/7/layout/RepeatingBendingProcessNew"/>
    <dgm:cxn modelId="{52C340AA-32DB-4275-910E-8973B350E3F9}" type="presOf" srcId="{A5ABDC17-7AB5-4F0E-992A-F9343F5D74EB}" destId="{FFDC3555-C7F8-49E4-8871-9B19872608D7}" srcOrd="0" destOrd="0" presId="urn:microsoft.com/office/officeart/2016/7/layout/RepeatingBendingProcessNew"/>
    <dgm:cxn modelId="{2AD93EAC-4C8C-4CAC-8806-ED55A74FCE22}" type="presOf" srcId="{909090C0-6496-4A56-81B3-B67DC7D02C7B}" destId="{F8A2F66E-F0F2-4F73-AD77-80324B07D9E0}" srcOrd="0" destOrd="0" presId="urn:microsoft.com/office/officeart/2016/7/layout/RepeatingBendingProcessNew"/>
    <dgm:cxn modelId="{FA2CEFB1-5272-4DB4-A531-BEEE209D1102}" srcId="{00C18FBF-3FF5-4C16-97CF-AF03740D7AB6}" destId="{0A13CC1D-D3EF-43CA-AF73-7CE097267949}" srcOrd="4" destOrd="0" parTransId="{CF86AAA7-4E08-4863-A9D7-FA81B087F1B7}" sibTransId="{20C1DAA0-89D7-44AC-889A-3E4EAC1957F2}"/>
    <dgm:cxn modelId="{2C8317B2-2EBB-4589-86EA-C77B3B6E81AA}" srcId="{00C18FBF-3FF5-4C16-97CF-AF03740D7AB6}" destId="{B4F1B46E-22B2-4721-950C-8704487586DC}" srcOrd="0" destOrd="0" parTransId="{E8A66543-CC4D-4785-A93E-5B125E09F826}" sibTransId="{A7E2530A-34E2-4E9F-BC78-8920BA140C41}"/>
    <dgm:cxn modelId="{61E46FBC-D45B-4FBB-8862-429C1FC44665}" type="presOf" srcId="{AAB4CF73-4B9B-4AA0-9074-16C2D2AE00A1}" destId="{1A21F5C4-3D2D-401E-8129-94EBDE0CE5D7}" srcOrd="1" destOrd="0" presId="urn:microsoft.com/office/officeart/2016/7/layout/RepeatingBendingProcessNew"/>
    <dgm:cxn modelId="{96009EBC-35FE-48FE-A56D-F67290C8894D}" type="presOf" srcId="{1B48A0DE-4031-4D45-86A1-94CDAF68824A}" destId="{03B8AF4C-0487-4D4F-80FB-5040482F1F96}" srcOrd="0" destOrd="0" presId="urn:microsoft.com/office/officeart/2016/7/layout/RepeatingBendingProcessNew"/>
    <dgm:cxn modelId="{F26999BF-03BB-4DB7-B9E9-F5482A3FA229}" type="presOf" srcId="{A7E2530A-34E2-4E9F-BC78-8920BA140C41}" destId="{3EE52802-A0E2-4704-A637-A9E75886D819}" srcOrd="0" destOrd="0" presId="urn:microsoft.com/office/officeart/2016/7/layout/RepeatingBendingProcessNew"/>
    <dgm:cxn modelId="{B39C08C0-5AF5-45D2-A50E-223F6F62DC66}" type="presOf" srcId="{20C1DAA0-89D7-44AC-889A-3E4EAC1957F2}" destId="{D5DEC343-C3A4-4C42-BFA5-7A2482DD6C59}" srcOrd="1" destOrd="0" presId="urn:microsoft.com/office/officeart/2016/7/layout/RepeatingBendingProcessNew"/>
    <dgm:cxn modelId="{77A05AC1-D446-4F4E-A102-4EDFAF4DAF24}" type="presOf" srcId="{F2881FB1-6580-4F21-A283-BFAA6F91D5D2}" destId="{CCB07D13-0434-459A-B559-C9316E59FE98}" srcOrd="0" destOrd="0" presId="urn:microsoft.com/office/officeart/2016/7/layout/RepeatingBendingProcessNew"/>
    <dgm:cxn modelId="{B8D882D5-561B-4705-A66B-B45EEC2F47C8}" srcId="{00C18FBF-3FF5-4C16-97CF-AF03740D7AB6}" destId="{B7EC9FB6-8592-4AD3-84A8-86A5DFFB0621}" srcOrd="7" destOrd="0" parTransId="{81461A81-D9D9-4E68-A1F6-AA12F30FE269}" sibTransId="{67CC4DC7-22E4-4D58-A3DD-68AA2B92200F}"/>
    <dgm:cxn modelId="{37EFD9D8-E9C5-4229-879A-BE900D5A1D2B}" type="presOf" srcId="{C31AF928-4830-42E9-8789-39E1893C1DF2}" destId="{D1F78E36-2D02-436D-BED7-DB55929FFE7B}" srcOrd="0" destOrd="0" presId="urn:microsoft.com/office/officeart/2016/7/layout/RepeatingBendingProcessNew"/>
    <dgm:cxn modelId="{82BAE5DD-3A79-4870-9019-1254385E0650}" srcId="{00C18FBF-3FF5-4C16-97CF-AF03740D7AB6}" destId="{6352CA33-6755-44BE-808F-400DA4CF80A7}" srcOrd="2" destOrd="0" parTransId="{AEB59203-63BA-4A96-BADC-40BAEBD9AA40}" sibTransId="{AAB4CF73-4B9B-4AA0-9074-16C2D2AE00A1}"/>
    <dgm:cxn modelId="{50DBBBEB-1F61-41EB-81F2-F818031E3D9E}" type="presParOf" srcId="{8AED497C-4076-4BDE-8D03-1AB8175D221A}" destId="{10B867D3-FB5C-46E2-87F6-1582D017EE09}" srcOrd="0" destOrd="0" presId="urn:microsoft.com/office/officeart/2016/7/layout/RepeatingBendingProcessNew"/>
    <dgm:cxn modelId="{CC8A5AF0-C41F-4679-B0AA-6DD728A06261}" type="presParOf" srcId="{8AED497C-4076-4BDE-8D03-1AB8175D221A}" destId="{3EE52802-A0E2-4704-A637-A9E75886D819}" srcOrd="1" destOrd="0" presId="urn:microsoft.com/office/officeart/2016/7/layout/RepeatingBendingProcessNew"/>
    <dgm:cxn modelId="{E372FE88-9B99-47E9-A11F-91B21644944E}" type="presParOf" srcId="{3EE52802-A0E2-4704-A637-A9E75886D819}" destId="{B4AE1637-BE77-4EAF-B24D-D875A68D72F9}" srcOrd="0" destOrd="0" presId="urn:microsoft.com/office/officeart/2016/7/layout/RepeatingBendingProcessNew"/>
    <dgm:cxn modelId="{79B93057-0F6D-4E6A-9A55-56ED45724250}" type="presParOf" srcId="{8AED497C-4076-4BDE-8D03-1AB8175D221A}" destId="{CCB07D13-0434-459A-B559-C9316E59FE98}" srcOrd="2" destOrd="0" presId="urn:microsoft.com/office/officeart/2016/7/layout/RepeatingBendingProcessNew"/>
    <dgm:cxn modelId="{B6E21547-7E7A-49D0-A488-B4B7A4DE9DBD}" type="presParOf" srcId="{8AED497C-4076-4BDE-8D03-1AB8175D221A}" destId="{FFDC3555-C7F8-49E4-8871-9B19872608D7}" srcOrd="3" destOrd="0" presId="urn:microsoft.com/office/officeart/2016/7/layout/RepeatingBendingProcessNew"/>
    <dgm:cxn modelId="{7116D002-F616-4F72-94AE-E9686413B1FA}" type="presParOf" srcId="{FFDC3555-C7F8-49E4-8871-9B19872608D7}" destId="{D8C08FD8-D466-459A-8F49-BB6F9591B71E}" srcOrd="0" destOrd="0" presId="urn:microsoft.com/office/officeart/2016/7/layout/RepeatingBendingProcessNew"/>
    <dgm:cxn modelId="{CE25210B-F7D3-4F84-9917-5033EF6BACB0}" type="presParOf" srcId="{8AED497C-4076-4BDE-8D03-1AB8175D221A}" destId="{224CED0D-82A5-4B37-A357-792C81BE4DB6}" srcOrd="4" destOrd="0" presId="urn:microsoft.com/office/officeart/2016/7/layout/RepeatingBendingProcessNew"/>
    <dgm:cxn modelId="{2476B9A8-E677-423D-9DCF-2889EC97E99B}" type="presParOf" srcId="{8AED497C-4076-4BDE-8D03-1AB8175D221A}" destId="{007D9C2A-FEB5-4B80-A836-ACABFD618DD7}" srcOrd="5" destOrd="0" presId="urn:microsoft.com/office/officeart/2016/7/layout/RepeatingBendingProcessNew"/>
    <dgm:cxn modelId="{014ABC32-E2B5-464D-8933-6640EF94394A}" type="presParOf" srcId="{007D9C2A-FEB5-4B80-A836-ACABFD618DD7}" destId="{1A21F5C4-3D2D-401E-8129-94EBDE0CE5D7}" srcOrd="0" destOrd="0" presId="urn:microsoft.com/office/officeart/2016/7/layout/RepeatingBendingProcessNew"/>
    <dgm:cxn modelId="{5AE44B1A-65D8-430D-A4B8-6617C9C94C55}" type="presParOf" srcId="{8AED497C-4076-4BDE-8D03-1AB8175D221A}" destId="{D641237B-72C1-4AAE-B755-6E2BA70C41DA}" srcOrd="6" destOrd="0" presId="urn:microsoft.com/office/officeart/2016/7/layout/RepeatingBendingProcessNew"/>
    <dgm:cxn modelId="{F36FAE60-AB7A-432F-A76F-8DD51C7A0F36}" type="presParOf" srcId="{8AED497C-4076-4BDE-8D03-1AB8175D221A}" destId="{03B8AF4C-0487-4D4F-80FB-5040482F1F96}" srcOrd="7" destOrd="0" presId="urn:microsoft.com/office/officeart/2016/7/layout/RepeatingBendingProcessNew"/>
    <dgm:cxn modelId="{60CBD159-6DC0-48C7-A8FA-97DF841EC128}" type="presParOf" srcId="{03B8AF4C-0487-4D4F-80FB-5040482F1F96}" destId="{97EE480B-4155-475F-B6CF-9E50098F801E}" srcOrd="0" destOrd="0" presId="urn:microsoft.com/office/officeart/2016/7/layout/RepeatingBendingProcessNew"/>
    <dgm:cxn modelId="{901D09F7-94DF-49A9-84A5-1DF3CB360C1D}" type="presParOf" srcId="{8AED497C-4076-4BDE-8D03-1AB8175D221A}" destId="{3DC70264-9E6A-4EF8-8BBB-969153C723B5}" srcOrd="8" destOrd="0" presId="urn:microsoft.com/office/officeart/2016/7/layout/RepeatingBendingProcessNew"/>
    <dgm:cxn modelId="{11E6BB52-1562-4118-914E-B781FDF29ED3}" type="presParOf" srcId="{8AED497C-4076-4BDE-8D03-1AB8175D221A}" destId="{49949C72-8BF7-474B-9950-EE3B8372BEBD}" srcOrd="9" destOrd="0" presId="urn:microsoft.com/office/officeart/2016/7/layout/RepeatingBendingProcessNew"/>
    <dgm:cxn modelId="{947566DA-B28D-4666-820C-F4637D73BE75}" type="presParOf" srcId="{49949C72-8BF7-474B-9950-EE3B8372BEBD}" destId="{D5DEC343-C3A4-4C42-BFA5-7A2482DD6C59}" srcOrd="0" destOrd="0" presId="urn:microsoft.com/office/officeart/2016/7/layout/RepeatingBendingProcessNew"/>
    <dgm:cxn modelId="{DD64C66E-A864-44BA-9C96-19E13403D076}" type="presParOf" srcId="{8AED497C-4076-4BDE-8D03-1AB8175D221A}" destId="{D1F78E36-2D02-436D-BED7-DB55929FFE7B}" srcOrd="10" destOrd="0" presId="urn:microsoft.com/office/officeart/2016/7/layout/RepeatingBendingProcessNew"/>
    <dgm:cxn modelId="{430DE06A-7E06-4674-893D-A039B7BF3B38}" type="presParOf" srcId="{8AED497C-4076-4BDE-8D03-1AB8175D221A}" destId="{4FE8A4E4-9B30-4486-9668-45F8636E419A}" srcOrd="11" destOrd="0" presId="urn:microsoft.com/office/officeart/2016/7/layout/RepeatingBendingProcessNew"/>
    <dgm:cxn modelId="{869205E9-AB59-4381-9084-2E38D178BB42}" type="presParOf" srcId="{4FE8A4E4-9B30-4486-9668-45F8636E419A}" destId="{FAB20FDC-B25F-4227-B6B5-F9F9753AB76E}" srcOrd="0" destOrd="0" presId="urn:microsoft.com/office/officeart/2016/7/layout/RepeatingBendingProcessNew"/>
    <dgm:cxn modelId="{AA5D4EDB-2E78-4867-A76C-9D2F3E3D6C83}" type="presParOf" srcId="{8AED497C-4076-4BDE-8D03-1AB8175D221A}" destId="{80F4987E-AE8E-471D-9DAC-4CB0FE14D372}" srcOrd="12" destOrd="0" presId="urn:microsoft.com/office/officeart/2016/7/layout/RepeatingBendingProcessNew"/>
    <dgm:cxn modelId="{F3851476-C125-4248-BA96-387457AC543C}" type="presParOf" srcId="{8AED497C-4076-4BDE-8D03-1AB8175D221A}" destId="{F8A2F66E-F0F2-4F73-AD77-80324B07D9E0}" srcOrd="13" destOrd="0" presId="urn:microsoft.com/office/officeart/2016/7/layout/RepeatingBendingProcessNew"/>
    <dgm:cxn modelId="{A8AEBED1-C557-4C12-BD14-FA03715CC448}" type="presParOf" srcId="{F8A2F66E-F0F2-4F73-AD77-80324B07D9E0}" destId="{AA574E47-166F-4679-8861-51744D11FCC4}" srcOrd="0" destOrd="0" presId="urn:microsoft.com/office/officeart/2016/7/layout/RepeatingBendingProcessNew"/>
    <dgm:cxn modelId="{500011F0-944D-410B-AB03-D90E460B8179}" type="presParOf" srcId="{8AED497C-4076-4BDE-8D03-1AB8175D221A}" destId="{AF2B8D70-4A9E-4FE4-9E8E-657967A6D594}"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2802-A0E2-4704-A637-A9E75886D819}">
      <dsp:nvSpPr>
        <dsp:cNvPr id="0" name=""/>
        <dsp:cNvSpPr/>
      </dsp:nvSpPr>
      <dsp:spPr>
        <a:xfrm>
          <a:off x="3110425" y="613371"/>
          <a:ext cx="474703" cy="91440"/>
        </a:xfrm>
        <a:custGeom>
          <a:avLst/>
          <a:gdLst/>
          <a:ahLst/>
          <a:cxnLst/>
          <a:rect l="0" t="0" r="0" b="0"/>
          <a:pathLst>
            <a:path>
              <a:moveTo>
                <a:pt x="0" y="49320"/>
              </a:moveTo>
              <a:lnTo>
                <a:pt x="254451" y="49320"/>
              </a:lnTo>
              <a:lnTo>
                <a:pt x="254451" y="45720"/>
              </a:ln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656562"/>
        <a:ext cx="25265" cy="5057"/>
      </dsp:txXfrm>
    </dsp:sp>
    <dsp:sp modelId="{10B867D3-FB5C-46E2-87F6-1582D017EE09}">
      <dsp:nvSpPr>
        <dsp:cNvPr id="0" name=""/>
        <dsp:cNvSpPr/>
      </dsp:nvSpPr>
      <dsp:spPr>
        <a:xfrm>
          <a:off x="915255"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algn="ctr" defTabSz="755650">
            <a:lnSpc>
              <a:spcPct val="90000"/>
            </a:lnSpc>
            <a:spcBef>
              <a:spcPct val="0"/>
            </a:spcBef>
            <a:spcAft>
              <a:spcPct val="35000"/>
            </a:spcAft>
            <a:buNone/>
          </a:pPr>
          <a:endParaRPr lang="en-US" sz="1700" kern="1200" dirty="0"/>
        </a:p>
        <a:p>
          <a:pPr marL="0" lvl="0" algn="ctr" defTabSz="755650">
            <a:lnSpc>
              <a:spcPct val="90000"/>
            </a:lnSpc>
            <a:spcBef>
              <a:spcPct val="0"/>
            </a:spcBef>
            <a:spcAft>
              <a:spcPct val="35000"/>
            </a:spcAft>
            <a:buNone/>
          </a:pPr>
          <a:r>
            <a:rPr lang="en-US" sz="1700" b="1" kern="1200" dirty="0"/>
            <a:t>Plan</a:t>
          </a:r>
        </a:p>
        <a:p>
          <a:pPr marL="114300" lvl="0" indent="0" algn="ctr" defTabSz="755650">
            <a:lnSpc>
              <a:spcPct val="90000"/>
            </a:lnSpc>
            <a:spcBef>
              <a:spcPct val="0"/>
            </a:spcBef>
            <a:spcAft>
              <a:spcPct val="35000"/>
            </a:spcAft>
            <a:buNone/>
          </a:pPr>
          <a:r>
            <a:rPr lang="en-US" sz="1700" kern="1200" dirty="0"/>
            <a:t>Determine Your End Goal </a:t>
          </a:r>
        </a:p>
        <a:p>
          <a:pPr marL="0" lvl="0" indent="50800" algn="ctr" defTabSz="755650">
            <a:lnSpc>
              <a:spcPct val="90000"/>
            </a:lnSpc>
            <a:spcBef>
              <a:spcPct val="0"/>
            </a:spcBef>
            <a:spcAft>
              <a:spcPct val="35000"/>
            </a:spcAft>
            <a:buFont typeface="Arial" panose="020B0604020202020204" pitchFamily="34" charset="0"/>
            <a:buNone/>
          </a:pPr>
          <a:r>
            <a:rPr lang="en-US" sz="1600" kern="1200" dirty="0"/>
            <a:t> </a:t>
          </a:r>
          <a:endParaRPr lang="en-US" sz="1700" kern="1200" dirty="0"/>
        </a:p>
      </dsp:txBody>
      <dsp:txXfrm>
        <a:off x="915255" y="3600"/>
        <a:ext cx="2196970" cy="1318182"/>
      </dsp:txXfrm>
    </dsp:sp>
    <dsp:sp modelId="{FFDC3555-C7F8-49E4-8871-9B19872608D7}">
      <dsp:nvSpPr>
        <dsp:cNvPr id="0" name=""/>
        <dsp:cNvSpPr/>
      </dsp:nvSpPr>
      <dsp:spPr>
        <a:xfrm>
          <a:off x="5812699" y="613371"/>
          <a:ext cx="474703" cy="91440"/>
        </a:xfrm>
        <a:custGeom>
          <a:avLst/>
          <a:gdLst/>
          <a:ahLst/>
          <a:cxnLst/>
          <a:rect l="0" t="0" r="0" b="0"/>
          <a:pathLst>
            <a:path>
              <a:moveTo>
                <a:pt x="0" y="45720"/>
              </a:moveTo>
              <a:lnTo>
                <a:pt x="254451" y="45720"/>
              </a:lnTo>
              <a:lnTo>
                <a:pt x="254451" y="49320"/>
              </a:lnTo>
              <a:lnTo>
                <a:pt x="474703" y="493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7" y="656562"/>
        <a:ext cx="25265" cy="5057"/>
      </dsp:txXfrm>
    </dsp:sp>
    <dsp:sp modelId="{CCB07D13-0434-459A-B559-C9316E59FE98}">
      <dsp:nvSpPr>
        <dsp:cNvPr id="0" name=""/>
        <dsp:cNvSpPr/>
      </dsp:nvSpPr>
      <dsp:spPr>
        <a:xfrm>
          <a:off x="3617528" y="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Identify the Students You Will Serve</a:t>
          </a:r>
        </a:p>
        <a:p>
          <a:pPr marL="0" lvl="0" indent="0" algn="ctr" defTabSz="755650">
            <a:lnSpc>
              <a:spcPct val="90000"/>
            </a:lnSpc>
            <a:spcBef>
              <a:spcPct val="0"/>
            </a:spcBef>
            <a:spcAft>
              <a:spcPct val="35000"/>
            </a:spcAft>
            <a:buNone/>
          </a:pPr>
          <a:endParaRPr lang="en-US" sz="1700" kern="1200" dirty="0"/>
        </a:p>
      </dsp:txBody>
      <dsp:txXfrm>
        <a:off x="3617528" y="0"/>
        <a:ext cx="2196970" cy="1318182"/>
      </dsp:txXfrm>
    </dsp:sp>
    <dsp:sp modelId="{007D9C2A-FEB5-4B80-A836-ACABFD618DD7}">
      <dsp:nvSpPr>
        <dsp:cNvPr id="0" name=""/>
        <dsp:cNvSpPr/>
      </dsp:nvSpPr>
      <dsp:spPr>
        <a:xfrm>
          <a:off x="2013740" y="1319982"/>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1554804"/>
        <a:ext cx="271405" cy="5057"/>
      </dsp:txXfrm>
    </dsp:sp>
    <dsp:sp modelId="{224CED0D-82A5-4B37-A357-792C81BE4DB6}">
      <dsp:nvSpPr>
        <dsp:cNvPr id="0" name=""/>
        <dsp:cNvSpPr/>
      </dsp:nvSpPr>
      <dsp:spPr>
        <a:xfrm>
          <a:off x="6319802"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Setting a Schedule</a:t>
          </a:r>
        </a:p>
        <a:p>
          <a:pPr marL="0" lvl="0" indent="0" algn="ctr" defTabSz="755650">
            <a:lnSpc>
              <a:spcPct val="90000"/>
            </a:lnSpc>
            <a:spcBef>
              <a:spcPct val="0"/>
            </a:spcBef>
            <a:spcAft>
              <a:spcPct val="35000"/>
            </a:spcAft>
            <a:buNone/>
          </a:pPr>
          <a:endParaRPr lang="en-US" sz="1600" kern="1200" dirty="0"/>
        </a:p>
      </dsp:txBody>
      <dsp:txXfrm>
        <a:off x="6319802" y="3600"/>
        <a:ext cx="2196970" cy="1318182"/>
      </dsp:txXfrm>
    </dsp:sp>
    <dsp:sp modelId="{03B8AF4C-0487-4D4F-80FB-5040482F1F96}">
      <dsp:nvSpPr>
        <dsp:cNvPr id="0" name=""/>
        <dsp:cNvSpPr/>
      </dsp:nvSpPr>
      <dsp:spPr>
        <a:xfrm>
          <a:off x="3110425"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2483647"/>
        <a:ext cx="25265" cy="5057"/>
      </dsp:txXfrm>
    </dsp:sp>
    <dsp:sp modelId="{D641237B-72C1-4AAE-B755-6E2BA70C41DA}">
      <dsp:nvSpPr>
        <dsp:cNvPr id="0" name=""/>
        <dsp:cNvSpPr/>
      </dsp:nvSpPr>
      <dsp:spPr>
        <a:xfrm>
          <a:off x="915255"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r>
            <a:rPr lang="en-US" sz="1700" b="1" kern="1200" dirty="0"/>
            <a:t>Instruct</a:t>
          </a:r>
        </a:p>
        <a:p>
          <a:pPr marL="0" lvl="0" indent="0" algn="ctr" defTabSz="800100">
            <a:lnSpc>
              <a:spcPct val="90000"/>
            </a:lnSpc>
            <a:spcBef>
              <a:spcPct val="0"/>
            </a:spcBef>
            <a:spcAft>
              <a:spcPct val="35000"/>
            </a:spcAft>
            <a:buNone/>
          </a:pPr>
          <a:r>
            <a:rPr lang="en-US" sz="1700" kern="1200" dirty="0"/>
            <a:t>Get the Right Resources </a:t>
          </a:r>
        </a:p>
        <a:p>
          <a:pPr marL="0" lvl="0" indent="0" algn="ctr" defTabSz="800100">
            <a:lnSpc>
              <a:spcPct val="90000"/>
            </a:lnSpc>
            <a:spcBef>
              <a:spcPct val="0"/>
            </a:spcBef>
            <a:spcAft>
              <a:spcPct val="35000"/>
            </a:spcAft>
            <a:buNone/>
          </a:pPr>
          <a:endParaRPr lang="en-US" sz="5300" kern="1200" dirty="0"/>
        </a:p>
      </dsp:txBody>
      <dsp:txXfrm>
        <a:off x="915255" y="1827085"/>
        <a:ext cx="2196970" cy="1318182"/>
      </dsp:txXfrm>
    </dsp:sp>
    <dsp:sp modelId="{49949C72-8BF7-474B-9950-EE3B8372BEBD}">
      <dsp:nvSpPr>
        <dsp:cNvPr id="0" name=""/>
        <dsp:cNvSpPr/>
      </dsp:nvSpPr>
      <dsp:spPr>
        <a:xfrm>
          <a:off x="5812699"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8" y="2483647"/>
        <a:ext cx="25265" cy="5057"/>
      </dsp:txXfrm>
    </dsp:sp>
    <dsp:sp modelId="{3DC70264-9E6A-4EF8-8BBB-969153C723B5}">
      <dsp:nvSpPr>
        <dsp:cNvPr id="0" name=""/>
        <dsp:cNvSpPr/>
      </dsp:nvSpPr>
      <dsp:spPr>
        <a:xfrm>
          <a:off x="3617528"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kern="1200" dirty="0"/>
            <a:t>Identify Key Staff</a:t>
          </a:r>
        </a:p>
      </dsp:txBody>
      <dsp:txXfrm>
        <a:off x="3617528" y="1827085"/>
        <a:ext cx="2196970" cy="1318182"/>
      </dsp:txXfrm>
    </dsp:sp>
    <dsp:sp modelId="{4FE8A4E4-9B30-4486-9668-45F8636E419A}">
      <dsp:nvSpPr>
        <dsp:cNvPr id="0" name=""/>
        <dsp:cNvSpPr/>
      </dsp:nvSpPr>
      <dsp:spPr>
        <a:xfrm>
          <a:off x="2013740" y="3143467"/>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3378290"/>
        <a:ext cx="271405" cy="5057"/>
      </dsp:txXfrm>
    </dsp:sp>
    <dsp:sp modelId="{D1F78E36-2D02-436D-BED7-DB55929FFE7B}">
      <dsp:nvSpPr>
        <dsp:cNvPr id="0" name=""/>
        <dsp:cNvSpPr/>
      </dsp:nvSpPr>
      <dsp:spPr>
        <a:xfrm>
          <a:off x="6319802"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Repeat</a:t>
          </a:r>
        </a:p>
        <a:p>
          <a:pPr marL="0" lvl="0" indent="0" algn="ctr" defTabSz="755650">
            <a:lnSpc>
              <a:spcPct val="90000"/>
            </a:lnSpc>
            <a:spcBef>
              <a:spcPct val="0"/>
            </a:spcBef>
            <a:spcAft>
              <a:spcPct val="35000"/>
            </a:spcAft>
            <a:buNone/>
          </a:pPr>
          <a:r>
            <a:rPr lang="en-US" sz="1700" kern="1200" dirty="0"/>
            <a:t>Evaluate</a:t>
          </a:r>
        </a:p>
      </dsp:txBody>
      <dsp:txXfrm>
        <a:off x="6319802" y="1827085"/>
        <a:ext cx="2196970" cy="1318182"/>
      </dsp:txXfrm>
    </dsp:sp>
    <dsp:sp modelId="{F8A2F66E-F0F2-4F73-AD77-80324B07D9E0}">
      <dsp:nvSpPr>
        <dsp:cNvPr id="0" name=""/>
        <dsp:cNvSpPr/>
      </dsp:nvSpPr>
      <dsp:spPr>
        <a:xfrm>
          <a:off x="3110425" y="4263941"/>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4307132"/>
        <a:ext cx="25265" cy="5057"/>
      </dsp:txXfrm>
    </dsp:sp>
    <dsp:sp modelId="{80F4987E-AE8E-471D-9DAC-4CB0FE14D372}">
      <dsp:nvSpPr>
        <dsp:cNvPr id="0" name=""/>
        <dsp:cNvSpPr/>
      </dsp:nvSpPr>
      <dsp:spPr>
        <a:xfrm>
          <a:off x="915255"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Adjust</a:t>
          </a:r>
        </a:p>
      </dsp:txBody>
      <dsp:txXfrm>
        <a:off x="915255" y="3650570"/>
        <a:ext cx="2196970" cy="1318182"/>
      </dsp:txXfrm>
    </dsp:sp>
    <dsp:sp modelId="{AF2B8D70-4A9E-4FE4-9E8E-657967A6D594}">
      <dsp:nvSpPr>
        <dsp:cNvPr id="0" name=""/>
        <dsp:cNvSpPr/>
      </dsp:nvSpPr>
      <dsp:spPr>
        <a:xfrm>
          <a:off x="3617528"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Celebrate</a:t>
          </a:r>
        </a:p>
      </dsp:txBody>
      <dsp:txXfrm>
        <a:off x="3617528" y="3650570"/>
        <a:ext cx="2196970" cy="1318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2802-A0E2-4704-A637-A9E75886D819}">
      <dsp:nvSpPr>
        <dsp:cNvPr id="0" name=""/>
        <dsp:cNvSpPr/>
      </dsp:nvSpPr>
      <dsp:spPr>
        <a:xfrm>
          <a:off x="3110425" y="613371"/>
          <a:ext cx="474703" cy="91440"/>
        </a:xfrm>
        <a:custGeom>
          <a:avLst/>
          <a:gdLst/>
          <a:ahLst/>
          <a:cxnLst/>
          <a:rect l="0" t="0" r="0" b="0"/>
          <a:pathLst>
            <a:path>
              <a:moveTo>
                <a:pt x="0" y="49320"/>
              </a:moveTo>
              <a:lnTo>
                <a:pt x="254451" y="49320"/>
              </a:lnTo>
              <a:lnTo>
                <a:pt x="254451" y="45720"/>
              </a:ln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656562"/>
        <a:ext cx="25265" cy="5057"/>
      </dsp:txXfrm>
    </dsp:sp>
    <dsp:sp modelId="{10B867D3-FB5C-46E2-87F6-1582D017EE09}">
      <dsp:nvSpPr>
        <dsp:cNvPr id="0" name=""/>
        <dsp:cNvSpPr/>
      </dsp:nvSpPr>
      <dsp:spPr>
        <a:xfrm>
          <a:off x="915255"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algn="ctr" defTabSz="755650">
            <a:lnSpc>
              <a:spcPct val="90000"/>
            </a:lnSpc>
            <a:spcBef>
              <a:spcPct val="0"/>
            </a:spcBef>
            <a:spcAft>
              <a:spcPct val="35000"/>
            </a:spcAft>
            <a:buNone/>
          </a:pPr>
          <a:endParaRPr lang="en-US" sz="1700" kern="1200" dirty="0"/>
        </a:p>
        <a:p>
          <a:pPr marL="0" lvl="0" algn="ctr" defTabSz="755650">
            <a:lnSpc>
              <a:spcPct val="90000"/>
            </a:lnSpc>
            <a:spcBef>
              <a:spcPct val="0"/>
            </a:spcBef>
            <a:spcAft>
              <a:spcPct val="35000"/>
            </a:spcAft>
            <a:buNone/>
          </a:pPr>
          <a:r>
            <a:rPr lang="en-US" sz="1700" b="1" kern="1200" dirty="0"/>
            <a:t>Plan</a:t>
          </a:r>
        </a:p>
        <a:p>
          <a:pPr marL="114300" lvl="0" indent="0" algn="ctr" defTabSz="755650">
            <a:lnSpc>
              <a:spcPct val="90000"/>
            </a:lnSpc>
            <a:spcBef>
              <a:spcPct val="0"/>
            </a:spcBef>
            <a:spcAft>
              <a:spcPct val="35000"/>
            </a:spcAft>
            <a:buNone/>
          </a:pPr>
          <a:r>
            <a:rPr lang="en-US" sz="1700" kern="1200" dirty="0"/>
            <a:t>Determine Your End Goal </a:t>
          </a:r>
        </a:p>
        <a:p>
          <a:pPr marL="0" lvl="0" indent="50800" algn="ctr" defTabSz="755650">
            <a:lnSpc>
              <a:spcPct val="90000"/>
            </a:lnSpc>
            <a:spcBef>
              <a:spcPct val="0"/>
            </a:spcBef>
            <a:spcAft>
              <a:spcPct val="35000"/>
            </a:spcAft>
            <a:buFont typeface="Arial" panose="020B0604020202020204" pitchFamily="34" charset="0"/>
            <a:buNone/>
          </a:pPr>
          <a:r>
            <a:rPr lang="en-US" sz="1600" kern="1200" dirty="0"/>
            <a:t> </a:t>
          </a:r>
          <a:endParaRPr lang="en-US" sz="1700" kern="1200" dirty="0"/>
        </a:p>
      </dsp:txBody>
      <dsp:txXfrm>
        <a:off x="915255" y="3600"/>
        <a:ext cx="2196970" cy="1318182"/>
      </dsp:txXfrm>
    </dsp:sp>
    <dsp:sp modelId="{FFDC3555-C7F8-49E4-8871-9B19872608D7}">
      <dsp:nvSpPr>
        <dsp:cNvPr id="0" name=""/>
        <dsp:cNvSpPr/>
      </dsp:nvSpPr>
      <dsp:spPr>
        <a:xfrm>
          <a:off x="5812699" y="613371"/>
          <a:ext cx="474703" cy="91440"/>
        </a:xfrm>
        <a:custGeom>
          <a:avLst/>
          <a:gdLst/>
          <a:ahLst/>
          <a:cxnLst/>
          <a:rect l="0" t="0" r="0" b="0"/>
          <a:pathLst>
            <a:path>
              <a:moveTo>
                <a:pt x="0" y="45720"/>
              </a:moveTo>
              <a:lnTo>
                <a:pt x="254451" y="45720"/>
              </a:lnTo>
              <a:lnTo>
                <a:pt x="254451" y="49320"/>
              </a:lnTo>
              <a:lnTo>
                <a:pt x="474703" y="493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7" y="656562"/>
        <a:ext cx="25265" cy="5057"/>
      </dsp:txXfrm>
    </dsp:sp>
    <dsp:sp modelId="{CCB07D13-0434-459A-B559-C9316E59FE98}">
      <dsp:nvSpPr>
        <dsp:cNvPr id="0" name=""/>
        <dsp:cNvSpPr/>
      </dsp:nvSpPr>
      <dsp:spPr>
        <a:xfrm>
          <a:off x="3617528" y="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Identify the Students You Will Serve</a:t>
          </a:r>
        </a:p>
        <a:p>
          <a:pPr marL="0" lvl="0" indent="0" algn="ctr" defTabSz="755650">
            <a:lnSpc>
              <a:spcPct val="90000"/>
            </a:lnSpc>
            <a:spcBef>
              <a:spcPct val="0"/>
            </a:spcBef>
            <a:spcAft>
              <a:spcPct val="35000"/>
            </a:spcAft>
            <a:buNone/>
          </a:pPr>
          <a:endParaRPr lang="en-US" sz="1700" kern="1200" dirty="0"/>
        </a:p>
      </dsp:txBody>
      <dsp:txXfrm>
        <a:off x="3617528" y="0"/>
        <a:ext cx="2196970" cy="1318182"/>
      </dsp:txXfrm>
    </dsp:sp>
    <dsp:sp modelId="{007D9C2A-FEB5-4B80-A836-ACABFD618DD7}">
      <dsp:nvSpPr>
        <dsp:cNvPr id="0" name=""/>
        <dsp:cNvSpPr/>
      </dsp:nvSpPr>
      <dsp:spPr>
        <a:xfrm>
          <a:off x="2013740" y="1319982"/>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1554804"/>
        <a:ext cx="271405" cy="5057"/>
      </dsp:txXfrm>
    </dsp:sp>
    <dsp:sp modelId="{224CED0D-82A5-4B37-A357-792C81BE4DB6}">
      <dsp:nvSpPr>
        <dsp:cNvPr id="0" name=""/>
        <dsp:cNvSpPr/>
      </dsp:nvSpPr>
      <dsp:spPr>
        <a:xfrm>
          <a:off x="6319802"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Setting a Schedule</a:t>
          </a:r>
        </a:p>
        <a:p>
          <a:pPr marL="0" lvl="0" indent="0" algn="ctr" defTabSz="755650">
            <a:lnSpc>
              <a:spcPct val="90000"/>
            </a:lnSpc>
            <a:spcBef>
              <a:spcPct val="0"/>
            </a:spcBef>
            <a:spcAft>
              <a:spcPct val="35000"/>
            </a:spcAft>
            <a:buNone/>
          </a:pPr>
          <a:endParaRPr lang="en-US" sz="1600" kern="1200" dirty="0"/>
        </a:p>
      </dsp:txBody>
      <dsp:txXfrm>
        <a:off x="6319802" y="3600"/>
        <a:ext cx="2196970" cy="1318182"/>
      </dsp:txXfrm>
    </dsp:sp>
    <dsp:sp modelId="{03B8AF4C-0487-4D4F-80FB-5040482F1F96}">
      <dsp:nvSpPr>
        <dsp:cNvPr id="0" name=""/>
        <dsp:cNvSpPr/>
      </dsp:nvSpPr>
      <dsp:spPr>
        <a:xfrm>
          <a:off x="3110425"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2483647"/>
        <a:ext cx="25265" cy="5057"/>
      </dsp:txXfrm>
    </dsp:sp>
    <dsp:sp modelId="{D641237B-72C1-4AAE-B755-6E2BA70C41DA}">
      <dsp:nvSpPr>
        <dsp:cNvPr id="0" name=""/>
        <dsp:cNvSpPr/>
      </dsp:nvSpPr>
      <dsp:spPr>
        <a:xfrm>
          <a:off x="915255"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r>
            <a:rPr lang="en-US" sz="1700" b="1" kern="1200" dirty="0"/>
            <a:t>Instruct</a:t>
          </a:r>
        </a:p>
        <a:p>
          <a:pPr marL="0" lvl="0" indent="0" algn="ctr" defTabSz="800100">
            <a:lnSpc>
              <a:spcPct val="90000"/>
            </a:lnSpc>
            <a:spcBef>
              <a:spcPct val="0"/>
            </a:spcBef>
            <a:spcAft>
              <a:spcPct val="35000"/>
            </a:spcAft>
            <a:buNone/>
          </a:pPr>
          <a:r>
            <a:rPr lang="en-US" sz="1700" kern="1200" dirty="0"/>
            <a:t>Get the Right Resources </a:t>
          </a:r>
        </a:p>
        <a:p>
          <a:pPr marL="0" lvl="0" indent="0" algn="ctr" defTabSz="800100">
            <a:lnSpc>
              <a:spcPct val="90000"/>
            </a:lnSpc>
            <a:spcBef>
              <a:spcPct val="0"/>
            </a:spcBef>
            <a:spcAft>
              <a:spcPct val="35000"/>
            </a:spcAft>
            <a:buNone/>
          </a:pPr>
          <a:endParaRPr lang="en-US" sz="5300" kern="1200" dirty="0"/>
        </a:p>
      </dsp:txBody>
      <dsp:txXfrm>
        <a:off x="915255" y="1827085"/>
        <a:ext cx="2196970" cy="1318182"/>
      </dsp:txXfrm>
    </dsp:sp>
    <dsp:sp modelId="{49949C72-8BF7-474B-9950-EE3B8372BEBD}">
      <dsp:nvSpPr>
        <dsp:cNvPr id="0" name=""/>
        <dsp:cNvSpPr/>
      </dsp:nvSpPr>
      <dsp:spPr>
        <a:xfrm>
          <a:off x="5812699"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8" y="2483647"/>
        <a:ext cx="25265" cy="5057"/>
      </dsp:txXfrm>
    </dsp:sp>
    <dsp:sp modelId="{3DC70264-9E6A-4EF8-8BBB-969153C723B5}">
      <dsp:nvSpPr>
        <dsp:cNvPr id="0" name=""/>
        <dsp:cNvSpPr/>
      </dsp:nvSpPr>
      <dsp:spPr>
        <a:xfrm>
          <a:off x="3617528"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kern="1200" dirty="0"/>
            <a:t>Identify Key Staff</a:t>
          </a:r>
        </a:p>
      </dsp:txBody>
      <dsp:txXfrm>
        <a:off x="3617528" y="1827085"/>
        <a:ext cx="2196970" cy="1318182"/>
      </dsp:txXfrm>
    </dsp:sp>
    <dsp:sp modelId="{4FE8A4E4-9B30-4486-9668-45F8636E419A}">
      <dsp:nvSpPr>
        <dsp:cNvPr id="0" name=""/>
        <dsp:cNvSpPr/>
      </dsp:nvSpPr>
      <dsp:spPr>
        <a:xfrm>
          <a:off x="2013740" y="3143467"/>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3378290"/>
        <a:ext cx="271405" cy="5057"/>
      </dsp:txXfrm>
    </dsp:sp>
    <dsp:sp modelId="{D1F78E36-2D02-436D-BED7-DB55929FFE7B}">
      <dsp:nvSpPr>
        <dsp:cNvPr id="0" name=""/>
        <dsp:cNvSpPr/>
      </dsp:nvSpPr>
      <dsp:spPr>
        <a:xfrm>
          <a:off x="6319802"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Repeat</a:t>
          </a:r>
        </a:p>
        <a:p>
          <a:pPr marL="0" lvl="0" indent="0" algn="ctr" defTabSz="755650">
            <a:lnSpc>
              <a:spcPct val="90000"/>
            </a:lnSpc>
            <a:spcBef>
              <a:spcPct val="0"/>
            </a:spcBef>
            <a:spcAft>
              <a:spcPct val="35000"/>
            </a:spcAft>
            <a:buNone/>
          </a:pPr>
          <a:r>
            <a:rPr lang="en-US" sz="1700" kern="1200" dirty="0"/>
            <a:t>Evaluate</a:t>
          </a:r>
        </a:p>
      </dsp:txBody>
      <dsp:txXfrm>
        <a:off x="6319802" y="1827085"/>
        <a:ext cx="2196970" cy="1318182"/>
      </dsp:txXfrm>
    </dsp:sp>
    <dsp:sp modelId="{F8A2F66E-F0F2-4F73-AD77-80324B07D9E0}">
      <dsp:nvSpPr>
        <dsp:cNvPr id="0" name=""/>
        <dsp:cNvSpPr/>
      </dsp:nvSpPr>
      <dsp:spPr>
        <a:xfrm>
          <a:off x="3110425" y="4263941"/>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4307132"/>
        <a:ext cx="25265" cy="5057"/>
      </dsp:txXfrm>
    </dsp:sp>
    <dsp:sp modelId="{80F4987E-AE8E-471D-9DAC-4CB0FE14D372}">
      <dsp:nvSpPr>
        <dsp:cNvPr id="0" name=""/>
        <dsp:cNvSpPr/>
      </dsp:nvSpPr>
      <dsp:spPr>
        <a:xfrm>
          <a:off x="915255"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Adjust</a:t>
          </a:r>
        </a:p>
      </dsp:txBody>
      <dsp:txXfrm>
        <a:off x="915255" y="3650570"/>
        <a:ext cx="2196970" cy="1318182"/>
      </dsp:txXfrm>
    </dsp:sp>
    <dsp:sp modelId="{AF2B8D70-4A9E-4FE4-9E8E-657967A6D594}">
      <dsp:nvSpPr>
        <dsp:cNvPr id="0" name=""/>
        <dsp:cNvSpPr/>
      </dsp:nvSpPr>
      <dsp:spPr>
        <a:xfrm>
          <a:off x="3617528"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Celebrate</a:t>
          </a:r>
        </a:p>
      </dsp:txBody>
      <dsp:txXfrm>
        <a:off x="3617528" y="3650570"/>
        <a:ext cx="2196970" cy="1318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52802-A0E2-4704-A637-A9E75886D819}">
      <dsp:nvSpPr>
        <dsp:cNvPr id="0" name=""/>
        <dsp:cNvSpPr/>
      </dsp:nvSpPr>
      <dsp:spPr>
        <a:xfrm>
          <a:off x="3110425" y="613371"/>
          <a:ext cx="474703" cy="91440"/>
        </a:xfrm>
        <a:custGeom>
          <a:avLst/>
          <a:gdLst/>
          <a:ahLst/>
          <a:cxnLst/>
          <a:rect l="0" t="0" r="0" b="0"/>
          <a:pathLst>
            <a:path>
              <a:moveTo>
                <a:pt x="0" y="49320"/>
              </a:moveTo>
              <a:lnTo>
                <a:pt x="254451" y="49320"/>
              </a:lnTo>
              <a:lnTo>
                <a:pt x="254451" y="45720"/>
              </a:ln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656562"/>
        <a:ext cx="25265" cy="5057"/>
      </dsp:txXfrm>
    </dsp:sp>
    <dsp:sp modelId="{10B867D3-FB5C-46E2-87F6-1582D017EE09}">
      <dsp:nvSpPr>
        <dsp:cNvPr id="0" name=""/>
        <dsp:cNvSpPr/>
      </dsp:nvSpPr>
      <dsp:spPr>
        <a:xfrm>
          <a:off x="915255"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algn="ctr" defTabSz="755650">
            <a:lnSpc>
              <a:spcPct val="90000"/>
            </a:lnSpc>
            <a:spcBef>
              <a:spcPct val="0"/>
            </a:spcBef>
            <a:spcAft>
              <a:spcPct val="35000"/>
            </a:spcAft>
            <a:buNone/>
          </a:pPr>
          <a:endParaRPr lang="en-US" sz="1700" kern="1200" dirty="0"/>
        </a:p>
        <a:p>
          <a:pPr marL="0" lvl="0" algn="ctr" defTabSz="755650">
            <a:lnSpc>
              <a:spcPct val="90000"/>
            </a:lnSpc>
            <a:spcBef>
              <a:spcPct val="0"/>
            </a:spcBef>
            <a:spcAft>
              <a:spcPct val="35000"/>
            </a:spcAft>
            <a:buNone/>
          </a:pPr>
          <a:r>
            <a:rPr lang="en-US" sz="1700" b="1" kern="1200" dirty="0"/>
            <a:t>Plan</a:t>
          </a:r>
        </a:p>
        <a:p>
          <a:pPr marL="114300" lvl="0" indent="0" algn="ctr" defTabSz="755650">
            <a:lnSpc>
              <a:spcPct val="90000"/>
            </a:lnSpc>
            <a:spcBef>
              <a:spcPct val="0"/>
            </a:spcBef>
            <a:spcAft>
              <a:spcPct val="35000"/>
            </a:spcAft>
            <a:buNone/>
          </a:pPr>
          <a:r>
            <a:rPr lang="en-US" sz="1700" kern="1200" dirty="0"/>
            <a:t>Determine Your End Goal </a:t>
          </a:r>
        </a:p>
        <a:p>
          <a:pPr marL="0" lvl="0" indent="50800" algn="ctr" defTabSz="755650">
            <a:lnSpc>
              <a:spcPct val="90000"/>
            </a:lnSpc>
            <a:spcBef>
              <a:spcPct val="0"/>
            </a:spcBef>
            <a:spcAft>
              <a:spcPct val="35000"/>
            </a:spcAft>
            <a:buFont typeface="Arial" panose="020B0604020202020204" pitchFamily="34" charset="0"/>
            <a:buNone/>
          </a:pPr>
          <a:r>
            <a:rPr lang="en-US" sz="1600" kern="1200" dirty="0"/>
            <a:t> </a:t>
          </a:r>
          <a:endParaRPr lang="en-US" sz="1700" kern="1200" dirty="0"/>
        </a:p>
      </dsp:txBody>
      <dsp:txXfrm>
        <a:off x="915255" y="3600"/>
        <a:ext cx="2196970" cy="1318182"/>
      </dsp:txXfrm>
    </dsp:sp>
    <dsp:sp modelId="{FFDC3555-C7F8-49E4-8871-9B19872608D7}">
      <dsp:nvSpPr>
        <dsp:cNvPr id="0" name=""/>
        <dsp:cNvSpPr/>
      </dsp:nvSpPr>
      <dsp:spPr>
        <a:xfrm>
          <a:off x="5812699" y="613371"/>
          <a:ext cx="474703" cy="91440"/>
        </a:xfrm>
        <a:custGeom>
          <a:avLst/>
          <a:gdLst/>
          <a:ahLst/>
          <a:cxnLst/>
          <a:rect l="0" t="0" r="0" b="0"/>
          <a:pathLst>
            <a:path>
              <a:moveTo>
                <a:pt x="0" y="45720"/>
              </a:moveTo>
              <a:lnTo>
                <a:pt x="254451" y="45720"/>
              </a:lnTo>
              <a:lnTo>
                <a:pt x="254451" y="49320"/>
              </a:lnTo>
              <a:lnTo>
                <a:pt x="474703" y="493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7" y="656562"/>
        <a:ext cx="25265" cy="5057"/>
      </dsp:txXfrm>
    </dsp:sp>
    <dsp:sp modelId="{CCB07D13-0434-459A-B559-C9316E59FE98}">
      <dsp:nvSpPr>
        <dsp:cNvPr id="0" name=""/>
        <dsp:cNvSpPr/>
      </dsp:nvSpPr>
      <dsp:spPr>
        <a:xfrm>
          <a:off x="3617528" y="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Identify the Students You Will Serve</a:t>
          </a:r>
        </a:p>
        <a:p>
          <a:pPr marL="0" lvl="0" indent="0" algn="ctr" defTabSz="755650">
            <a:lnSpc>
              <a:spcPct val="90000"/>
            </a:lnSpc>
            <a:spcBef>
              <a:spcPct val="0"/>
            </a:spcBef>
            <a:spcAft>
              <a:spcPct val="35000"/>
            </a:spcAft>
            <a:buNone/>
          </a:pPr>
          <a:endParaRPr lang="en-US" sz="1700" kern="1200" dirty="0"/>
        </a:p>
      </dsp:txBody>
      <dsp:txXfrm>
        <a:off x="3617528" y="0"/>
        <a:ext cx="2196970" cy="1318182"/>
      </dsp:txXfrm>
    </dsp:sp>
    <dsp:sp modelId="{007D9C2A-FEB5-4B80-A836-ACABFD618DD7}">
      <dsp:nvSpPr>
        <dsp:cNvPr id="0" name=""/>
        <dsp:cNvSpPr/>
      </dsp:nvSpPr>
      <dsp:spPr>
        <a:xfrm>
          <a:off x="2013740" y="1319982"/>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1554804"/>
        <a:ext cx="271405" cy="5057"/>
      </dsp:txXfrm>
    </dsp:sp>
    <dsp:sp modelId="{224CED0D-82A5-4B37-A357-792C81BE4DB6}">
      <dsp:nvSpPr>
        <dsp:cNvPr id="0" name=""/>
        <dsp:cNvSpPr/>
      </dsp:nvSpPr>
      <dsp:spPr>
        <a:xfrm>
          <a:off x="6319802" y="360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t>Setting a Schedule</a:t>
          </a:r>
        </a:p>
        <a:p>
          <a:pPr marL="0" lvl="0" indent="0" algn="ctr" defTabSz="755650">
            <a:lnSpc>
              <a:spcPct val="90000"/>
            </a:lnSpc>
            <a:spcBef>
              <a:spcPct val="0"/>
            </a:spcBef>
            <a:spcAft>
              <a:spcPct val="35000"/>
            </a:spcAft>
            <a:buNone/>
          </a:pPr>
          <a:endParaRPr lang="en-US" sz="1600" kern="1200" dirty="0"/>
        </a:p>
      </dsp:txBody>
      <dsp:txXfrm>
        <a:off x="6319802" y="3600"/>
        <a:ext cx="2196970" cy="1318182"/>
      </dsp:txXfrm>
    </dsp:sp>
    <dsp:sp modelId="{03B8AF4C-0487-4D4F-80FB-5040482F1F96}">
      <dsp:nvSpPr>
        <dsp:cNvPr id="0" name=""/>
        <dsp:cNvSpPr/>
      </dsp:nvSpPr>
      <dsp:spPr>
        <a:xfrm>
          <a:off x="3110425"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2483647"/>
        <a:ext cx="25265" cy="5057"/>
      </dsp:txXfrm>
    </dsp:sp>
    <dsp:sp modelId="{D641237B-72C1-4AAE-B755-6E2BA70C41DA}">
      <dsp:nvSpPr>
        <dsp:cNvPr id="0" name=""/>
        <dsp:cNvSpPr/>
      </dsp:nvSpPr>
      <dsp:spPr>
        <a:xfrm>
          <a:off x="915255"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endParaRPr lang="en-US" sz="1700" kern="1200" dirty="0"/>
        </a:p>
        <a:p>
          <a:pPr marL="0" lvl="0" indent="0" algn="ctr" defTabSz="800100">
            <a:lnSpc>
              <a:spcPct val="90000"/>
            </a:lnSpc>
            <a:spcBef>
              <a:spcPct val="0"/>
            </a:spcBef>
            <a:spcAft>
              <a:spcPct val="35000"/>
            </a:spcAft>
            <a:buNone/>
          </a:pPr>
          <a:r>
            <a:rPr lang="en-US" sz="1700" b="1" kern="1200" dirty="0"/>
            <a:t>Instruct</a:t>
          </a:r>
        </a:p>
        <a:p>
          <a:pPr marL="0" lvl="0" indent="0" algn="ctr" defTabSz="800100">
            <a:lnSpc>
              <a:spcPct val="90000"/>
            </a:lnSpc>
            <a:spcBef>
              <a:spcPct val="0"/>
            </a:spcBef>
            <a:spcAft>
              <a:spcPct val="35000"/>
            </a:spcAft>
            <a:buNone/>
          </a:pPr>
          <a:r>
            <a:rPr lang="en-US" sz="1700" kern="1200" dirty="0"/>
            <a:t>Get the Right Resources </a:t>
          </a:r>
        </a:p>
        <a:p>
          <a:pPr marL="0" lvl="0" indent="0" algn="ctr" defTabSz="800100">
            <a:lnSpc>
              <a:spcPct val="90000"/>
            </a:lnSpc>
            <a:spcBef>
              <a:spcPct val="0"/>
            </a:spcBef>
            <a:spcAft>
              <a:spcPct val="35000"/>
            </a:spcAft>
            <a:buNone/>
          </a:pPr>
          <a:endParaRPr lang="en-US" sz="5300" kern="1200" dirty="0"/>
        </a:p>
      </dsp:txBody>
      <dsp:txXfrm>
        <a:off x="915255" y="1827085"/>
        <a:ext cx="2196970" cy="1318182"/>
      </dsp:txXfrm>
    </dsp:sp>
    <dsp:sp modelId="{49949C72-8BF7-474B-9950-EE3B8372BEBD}">
      <dsp:nvSpPr>
        <dsp:cNvPr id="0" name=""/>
        <dsp:cNvSpPr/>
      </dsp:nvSpPr>
      <dsp:spPr>
        <a:xfrm>
          <a:off x="5812699" y="2440456"/>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7418" y="2483647"/>
        <a:ext cx="25265" cy="5057"/>
      </dsp:txXfrm>
    </dsp:sp>
    <dsp:sp modelId="{3DC70264-9E6A-4EF8-8BBB-969153C723B5}">
      <dsp:nvSpPr>
        <dsp:cNvPr id="0" name=""/>
        <dsp:cNvSpPr/>
      </dsp:nvSpPr>
      <dsp:spPr>
        <a:xfrm>
          <a:off x="3617528"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kern="1200" dirty="0"/>
            <a:t>Identify Key Staff</a:t>
          </a:r>
        </a:p>
      </dsp:txBody>
      <dsp:txXfrm>
        <a:off x="3617528" y="1827085"/>
        <a:ext cx="2196970" cy="1318182"/>
      </dsp:txXfrm>
    </dsp:sp>
    <dsp:sp modelId="{4FE8A4E4-9B30-4486-9668-45F8636E419A}">
      <dsp:nvSpPr>
        <dsp:cNvPr id="0" name=""/>
        <dsp:cNvSpPr/>
      </dsp:nvSpPr>
      <dsp:spPr>
        <a:xfrm>
          <a:off x="2013740" y="3143467"/>
          <a:ext cx="5404546" cy="474703"/>
        </a:xfrm>
        <a:custGeom>
          <a:avLst/>
          <a:gdLst/>
          <a:ahLst/>
          <a:cxnLst/>
          <a:rect l="0" t="0" r="0" b="0"/>
          <a:pathLst>
            <a:path>
              <a:moveTo>
                <a:pt x="5404546" y="0"/>
              </a:moveTo>
              <a:lnTo>
                <a:pt x="5404546" y="254451"/>
              </a:lnTo>
              <a:lnTo>
                <a:pt x="0" y="254451"/>
              </a:lnTo>
              <a:lnTo>
                <a:pt x="0" y="4747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0311" y="3378290"/>
        <a:ext cx="271405" cy="5057"/>
      </dsp:txXfrm>
    </dsp:sp>
    <dsp:sp modelId="{D1F78E36-2D02-436D-BED7-DB55929FFE7B}">
      <dsp:nvSpPr>
        <dsp:cNvPr id="0" name=""/>
        <dsp:cNvSpPr/>
      </dsp:nvSpPr>
      <dsp:spPr>
        <a:xfrm>
          <a:off x="6319802" y="1827085"/>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Repeat</a:t>
          </a:r>
        </a:p>
        <a:p>
          <a:pPr marL="0" lvl="0" indent="0" algn="ctr" defTabSz="755650">
            <a:lnSpc>
              <a:spcPct val="90000"/>
            </a:lnSpc>
            <a:spcBef>
              <a:spcPct val="0"/>
            </a:spcBef>
            <a:spcAft>
              <a:spcPct val="35000"/>
            </a:spcAft>
            <a:buNone/>
          </a:pPr>
          <a:r>
            <a:rPr lang="en-US" sz="1700" kern="1200" dirty="0"/>
            <a:t>Evaluate</a:t>
          </a:r>
        </a:p>
      </dsp:txBody>
      <dsp:txXfrm>
        <a:off x="6319802" y="1827085"/>
        <a:ext cx="2196970" cy="1318182"/>
      </dsp:txXfrm>
    </dsp:sp>
    <dsp:sp modelId="{F8A2F66E-F0F2-4F73-AD77-80324B07D9E0}">
      <dsp:nvSpPr>
        <dsp:cNvPr id="0" name=""/>
        <dsp:cNvSpPr/>
      </dsp:nvSpPr>
      <dsp:spPr>
        <a:xfrm>
          <a:off x="3110425" y="4263941"/>
          <a:ext cx="474703" cy="91440"/>
        </a:xfrm>
        <a:custGeom>
          <a:avLst/>
          <a:gdLst/>
          <a:ahLst/>
          <a:cxnLst/>
          <a:rect l="0" t="0" r="0" b="0"/>
          <a:pathLst>
            <a:path>
              <a:moveTo>
                <a:pt x="0" y="45720"/>
              </a:moveTo>
              <a:lnTo>
                <a:pt x="4747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5144" y="4307132"/>
        <a:ext cx="25265" cy="5057"/>
      </dsp:txXfrm>
    </dsp:sp>
    <dsp:sp modelId="{80F4987E-AE8E-471D-9DAC-4CB0FE14D372}">
      <dsp:nvSpPr>
        <dsp:cNvPr id="0" name=""/>
        <dsp:cNvSpPr/>
      </dsp:nvSpPr>
      <dsp:spPr>
        <a:xfrm>
          <a:off x="915255"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Adjust</a:t>
          </a:r>
        </a:p>
      </dsp:txBody>
      <dsp:txXfrm>
        <a:off x="915255" y="3650570"/>
        <a:ext cx="2196970" cy="1318182"/>
      </dsp:txXfrm>
    </dsp:sp>
    <dsp:sp modelId="{AF2B8D70-4A9E-4FE4-9E8E-657967A6D594}">
      <dsp:nvSpPr>
        <dsp:cNvPr id="0" name=""/>
        <dsp:cNvSpPr/>
      </dsp:nvSpPr>
      <dsp:spPr>
        <a:xfrm>
          <a:off x="3617528" y="3650570"/>
          <a:ext cx="2196970" cy="13181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653" tIns="113001" rIns="107653" bIns="113001" numCol="1" spcCol="1270" anchor="ctr" anchorCtr="0">
          <a:noAutofit/>
        </a:bodyPr>
        <a:lstStyle/>
        <a:p>
          <a:pPr marL="0" lvl="0" indent="0" algn="ctr" defTabSz="755650">
            <a:lnSpc>
              <a:spcPct val="90000"/>
            </a:lnSpc>
            <a:spcBef>
              <a:spcPct val="0"/>
            </a:spcBef>
            <a:spcAft>
              <a:spcPct val="35000"/>
            </a:spcAft>
            <a:buNone/>
          </a:pPr>
          <a:r>
            <a:rPr lang="en-US" sz="1700" b="1" kern="1200" dirty="0"/>
            <a:t>Celebrate</a:t>
          </a:r>
        </a:p>
      </dsp:txBody>
      <dsp:txXfrm>
        <a:off x="3617528" y="3650570"/>
        <a:ext cx="2196970" cy="131818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dirty="0"/>
              <a:t>GED Boot Camp</a:t>
            </a:r>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dirty="0"/>
              <a:t>© Copyright GED Testing Service LLC. All rights reserved.</a:t>
            </a:r>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GED Math Boot Camps are intensive, short-term programs designed to help individuals prepare for and pass the GED (General Educational Development) Mathematical Reasoning test. These programs often involve focused instruction on key math concepts, practice tests, and strategies for tackling the exam. </a:t>
            </a:r>
          </a:p>
          <a:p>
            <a:r>
              <a:rPr lang="en-US" sz="1200" kern="1200" dirty="0">
                <a:solidFill>
                  <a:schemeClr val="tx1"/>
                </a:solidFill>
                <a:effectLst/>
                <a:latin typeface="+mn-lt"/>
                <a:ea typeface="+mn-ea"/>
                <a:cs typeface="+mn-cs"/>
              </a:rPr>
              <a:t>What to Expect:</a:t>
            </a:r>
          </a:p>
          <a:p>
            <a:pPr lvl="0"/>
            <a:r>
              <a:rPr lang="en-US" sz="1200" b="1" kern="1200" dirty="0">
                <a:solidFill>
                  <a:schemeClr val="tx1"/>
                </a:solidFill>
                <a:effectLst/>
                <a:latin typeface="+mn-lt"/>
                <a:ea typeface="+mn-ea"/>
                <a:cs typeface="+mn-cs"/>
              </a:rPr>
              <a:t>Intensive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Boot camps condense GED math preparation into a shorter timeframe, requiring dedicated study and participation. </a:t>
            </a:r>
          </a:p>
          <a:p>
            <a:pPr lvl="0"/>
            <a:r>
              <a:rPr lang="en-US" sz="1200" b="1" kern="1200" dirty="0">
                <a:solidFill>
                  <a:schemeClr val="tx1"/>
                </a:solidFill>
                <a:effectLst/>
                <a:latin typeface="+mn-lt"/>
                <a:ea typeface="+mn-ea"/>
                <a:cs typeface="+mn-cs"/>
              </a:rPr>
              <a:t>Targeted Curriculum: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focus on the specific math skills and knowledge areas assessed on the GED test. </a:t>
            </a:r>
          </a:p>
          <a:p>
            <a:pPr lvl="0"/>
            <a:r>
              <a:rPr lang="en-US" sz="1200" b="1" kern="1200" dirty="0">
                <a:solidFill>
                  <a:schemeClr val="tx1"/>
                </a:solidFill>
                <a:effectLst/>
                <a:latin typeface="+mn-lt"/>
                <a:ea typeface="+mn-ea"/>
                <a:cs typeface="+mn-cs"/>
              </a:rPr>
              <a:t>Practice Tests: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typically engage in practice tests to assess their progress and build confidence. </a:t>
            </a:r>
          </a:p>
          <a:p>
            <a:pPr lvl="0"/>
            <a:r>
              <a:rPr lang="en-US" sz="1200" b="1" kern="1200" dirty="0">
                <a:solidFill>
                  <a:schemeClr val="tx1"/>
                </a:solidFill>
                <a:effectLst/>
                <a:latin typeface="+mn-lt"/>
                <a:ea typeface="+mn-ea"/>
                <a:cs typeface="+mn-cs"/>
              </a:rPr>
              <a:t>Expert Guidance: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Instructors with experience in adult education and GED preparation provide support and guidance. </a:t>
            </a:r>
          </a:p>
          <a:p>
            <a:pPr lvl="0"/>
            <a:r>
              <a:rPr lang="en-US" sz="1200" b="1" kern="1200" dirty="0">
                <a:solidFill>
                  <a:schemeClr val="tx1"/>
                </a:solidFill>
                <a:effectLst/>
                <a:latin typeface="+mn-lt"/>
                <a:ea typeface="+mn-ea"/>
                <a:cs typeface="+mn-cs"/>
              </a:rPr>
              <a:t>Supportive Learning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Boot camps foster a collaborative environment where students can learn from and support each other. </a:t>
            </a:r>
          </a:p>
          <a:p>
            <a:pPr lvl="0"/>
            <a:r>
              <a:rPr lang="en-US" sz="1200" b="1" kern="1200" dirty="0">
                <a:solidFill>
                  <a:schemeClr val="tx1"/>
                </a:solidFill>
                <a:effectLst/>
                <a:latin typeface="+mn-lt"/>
                <a:ea typeface="+mn-ea"/>
                <a:cs typeface="+mn-cs"/>
              </a:rPr>
              <a:t>Potential for Accelerated Learning: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student is motivated and has a strong foundation, a boot camp can lead to a GED math pass in a shorter timeframe. </a:t>
            </a:r>
          </a:p>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2</a:t>
            </a:fld>
            <a:endParaRPr lang="en-US"/>
          </a:p>
        </p:txBody>
      </p:sp>
    </p:spTree>
    <p:extLst>
      <p:ext uri="{BB962C8B-B14F-4D97-AF65-F5344CB8AC3E}">
        <p14:creationId xmlns:p14="http://schemas.microsoft.com/office/powerpoint/2010/main" val="71036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39006-067A-1C8C-D383-E82BB09E5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07828-C38D-5B16-8526-2EAF6CF0C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ACBC5-F7D7-4F13-E863-90441CF2AFEB}"/>
              </a:ext>
            </a:extLst>
          </p:cNvPr>
          <p:cNvSpPr>
            <a:spLocks noGrp="1"/>
          </p:cNvSpPr>
          <p:nvPr>
            <p:ph type="body" idx="1"/>
          </p:nvPr>
        </p:nvSpPr>
        <p:spPr/>
        <p:txBody>
          <a:bodyPr/>
          <a:lstStyle/>
          <a:p>
            <a:r>
              <a:rPr lang="en-US" dirty="0"/>
              <a:t>Step 1 – What will you teach- Language Arts and Math, Student Success Skills. Start with the end in mind – what will you need students to do prior to boot camp – test in what = we used Ed Ready- post-tested in Ed Ready – but do you want students to </a:t>
            </a:r>
          </a:p>
          <a:p>
            <a:endParaRPr lang="en-US" dirty="0"/>
          </a:p>
          <a:p>
            <a:r>
              <a:rPr lang="en-US" sz="1600" dirty="0"/>
              <a:t>What LMS will you use?</a:t>
            </a:r>
            <a:endParaRPr lang="en-US" sz="1400" dirty="0"/>
          </a:p>
          <a:p>
            <a:pPr marL="0" lvl="1"/>
            <a:r>
              <a:rPr lang="en-US" sz="1600" dirty="0"/>
              <a:t>Google Classroom/</a:t>
            </a:r>
          </a:p>
          <a:p>
            <a:pPr marL="0" lvl="1"/>
            <a:r>
              <a:rPr lang="en-US" sz="1600" dirty="0"/>
              <a:t>Blackboard/</a:t>
            </a:r>
          </a:p>
          <a:p>
            <a:pPr marL="0" lvl="1"/>
            <a:r>
              <a:rPr lang="en-US" sz="1600" dirty="0"/>
              <a:t>Canvas/</a:t>
            </a:r>
          </a:p>
          <a:p>
            <a:pPr marL="0" lvl="1"/>
            <a:r>
              <a:rPr lang="en-US" sz="1600" dirty="0"/>
              <a:t>Moodle/</a:t>
            </a:r>
          </a:p>
          <a:p>
            <a:pPr marL="0" lvl="1"/>
            <a:r>
              <a:rPr lang="en-US" sz="1600" dirty="0"/>
              <a:t>Teams </a:t>
            </a:r>
          </a:p>
          <a:p>
            <a:r>
              <a:rPr lang="en-US" dirty="0"/>
              <a:t>increase to pass a Ready test/GED test.  Why do you want the bootcamp.What days/times will it be offered?  One day? Each Day for 4 days, etc.</a:t>
            </a:r>
          </a:p>
        </p:txBody>
      </p:sp>
      <p:sp>
        <p:nvSpPr>
          <p:cNvPr id="4" name="Slide Number Placeholder 3">
            <a:extLst>
              <a:ext uri="{FF2B5EF4-FFF2-40B4-BE49-F238E27FC236}">
                <a16:creationId xmlns:a16="http://schemas.microsoft.com/office/drawing/2014/main" id="{2E48CA76-719C-6C8A-A3F7-5C1B191D0ECF}"/>
              </a:ext>
            </a:extLst>
          </p:cNvPr>
          <p:cNvSpPr>
            <a:spLocks noGrp="1"/>
          </p:cNvSpPr>
          <p:nvPr>
            <p:ph type="sldNum" sz="quarter" idx="5"/>
          </p:nvPr>
        </p:nvSpPr>
        <p:spPr/>
        <p:txBody>
          <a:bodyPr/>
          <a:lstStyle/>
          <a:p>
            <a:fld id="{0A3C37BE-C303-496D-B5CD-85F2937540FC}" type="slidenum">
              <a:rPr lang="en-US" smtClean="0"/>
              <a:t>24</a:t>
            </a:fld>
            <a:endParaRPr lang="en-US" dirty="0"/>
          </a:p>
        </p:txBody>
      </p:sp>
    </p:spTree>
    <p:extLst>
      <p:ext uri="{BB962C8B-B14F-4D97-AF65-F5344CB8AC3E}">
        <p14:creationId xmlns:p14="http://schemas.microsoft.com/office/powerpoint/2010/main" val="405726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Mathematical Reasoning </a:t>
            </a:r>
            <a:endParaRPr lang="en-US" dirty="0"/>
          </a:p>
        </p:txBody>
      </p:sp>
      <p:sp>
        <p:nvSpPr>
          <p:cNvPr id="5" name="Date Placeholder 4"/>
          <p:cNvSpPr>
            <a:spLocks noGrp="1"/>
          </p:cNvSpPr>
          <p:nvPr>
            <p:ph type="dt" idx="11"/>
          </p:nvPr>
        </p:nvSpPr>
        <p:spPr/>
        <p:txBody>
          <a:bodyPr/>
          <a:lstStyle/>
          <a:p>
            <a:pPr>
              <a:defRPr/>
            </a:pPr>
            <a:r>
              <a:rPr lang="en-US" altLang="en-US" dirty="0"/>
              <a:t>07/2018</a:t>
            </a:r>
          </a:p>
        </p:txBody>
      </p:sp>
      <p:sp>
        <p:nvSpPr>
          <p:cNvPr id="6" name="Footer Placeholder 5"/>
          <p:cNvSpPr>
            <a:spLocks noGrp="1"/>
          </p:cNvSpPr>
          <p:nvPr>
            <p:ph type="ftr" sz="quarter" idx="12"/>
          </p:nvPr>
        </p:nvSpPr>
        <p:spPr/>
        <p:txBody>
          <a:bodyPr/>
          <a:lstStyle/>
          <a:p>
            <a:pPr>
              <a:defRPr/>
            </a:pPr>
            <a:r>
              <a:rPr lang="en-US" dirty="0"/>
              <a:t>© Copyright GED Testing Service LLC. All rights reserved</a:t>
            </a:r>
          </a:p>
        </p:txBody>
      </p:sp>
      <p:sp>
        <p:nvSpPr>
          <p:cNvPr id="7" name="Slide Number Placeholder 6"/>
          <p:cNvSpPr>
            <a:spLocks noGrp="1"/>
          </p:cNvSpPr>
          <p:nvPr>
            <p:ph type="sldNum" sz="quarter" idx="13"/>
          </p:nvPr>
        </p:nvSpPr>
        <p:spPr/>
        <p:txBody>
          <a:bodyPr/>
          <a:lstStyle/>
          <a:p>
            <a:pPr>
              <a:defRPr/>
            </a:pPr>
            <a:fld id="{C021BA69-382D-4416-BE3D-C6A30DBB3278}" type="slidenum">
              <a:rPr lang="en-US" altLang="en-US" smtClean="0"/>
              <a:pPr>
                <a:defRPr/>
              </a:pPr>
              <a:t>28</a:t>
            </a:fld>
            <a:endParaRPr lang="en-US" altLang="en-US" dirty="0"/>
          </a:p>
        </p:txBody>
      </p:sp>
    </p:spTree>
    <p:extLst>
      <p:ext uri="{BB962C8B-B14F-4D97-AF65-F5344CB8AC3E}">
        <p14:creationId xmlns:p14="http://schemas.microsoft.com/office/powerpoint/2010/main" val="208737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0" i="0" dirty="0">
                <a:solidFill>
                  <a:srgbClr val="232333"/>
                </a:solidFill>
                <a:effectLst/>
                <a:latin typeface="Lato" panose="020F0502020204030203" pitchFamily="34" charset="0"/>
              </a:rPr>
              <a:t>The GED Math test continues to be a challenge for many adult learners. In fact, a significant number of students are just one test away from earning a high school credential - the GED Math test.</a:t>
            </a:r>
            <a:br>
              <a:rPr lang="en-US" dirty="0"/>
            </a:br>
            <a:br>
              <a:rPr lang="en-US" dirty="0"/>
            </a:br>
            <a:r>
              <a:rPr lang="en-US" b="0" i="0" dirty="0">
                <a:solidFill>
                  <a:srgbClr val="232333"/>
                </a:solidFill>
                <a:effectLst/>
                <a:latin typeface="Lato" panose="020F0502020204030203" pitchFamily="34" charset="0"/>
              </a:rPr>
              <a:t>This session will focus on the benefits and challenges of implementing a GED Math Boot Camp to help students make that final push to GED success. In this session, we will discuss the various types of boot camps that can be established, review the logistics of getting started, and discuss options for the curriculum to be used. We will share resources that you can take back to your programs and use to set up a boot camp that suits your program and most of all your students. There will be ample time set aside throughout the morning to address your questions and concerns.</a:t>
            </a:r>
          </a:p>
          <a:p>
            <a:pPr defTabSz="942289">
              <a:defRPr/>
            </a:pPr>
            <a:endParaRPr lang="en-US" b="0" i="0" dirty="0">
              <a:solidFill>
                <a:srgbClr val="232333"/>
              </a:solidFill>
              <a:effectLst/>
              <a:latin typeface="Lato" panose="020F0502020204030203" pitchFamily="34" charset="0"/>
            </a:endParaRPr>
          </a:p>
          <a:p>
            <a:pPr marL="353358" indent="-353358">
              <a:lnSpc>
                <a:spcPct val="130000"/>
              </a:lnSpc>
              <a:buClr>
                <a:schemeClr val="dk1"/>
              </a:buClr>
              <a:buSzPts val="3000"/>
            </a:pPr>
            <a:r>
              <a:rPr lang="en-US" dirty="0"/>
              <a:t>Identify the key elements of a content-based boot camp</a:t>
            </a:r>
          </a:p>
          <a:p>
            <a:pPr marL="353358" indent="-353358">
              <a:lnSpc>
                <a:spcPct val="130000"/>
              </a:lnSpc>
              <a:buClr>
                <a:schemeClr val="dk1"/>
              </a:buClr>
              <a:buSzPts val="3000"/>
            </a:pPr>
            <a:r>
              <a:rPr lang="en-US" dirty="0">
                <a:solidFill>
                  <a:schemeClr val="dk1"/>
                </a:solidFill>
                <a:latin typeface="Arial"/>
                <a:ea typeface="Arial"/>
                <a:cs typeface="Arial"/>
                <a:sym typeface="Arial"/>
              </a:rPr>
              <a:t>Discuss the </a:t>
            </a:r>
            <a:r>
              <a:rPr lang="en-US" dirty="0"/>
              <a:t>benefits of providing a boot camp</a:t>
            </a:r>
          </a:p>
          <a:p>
            <a:pPr marL="353358" indent="-353358">
              <a:lnSpc>
                <a:spcPct val="130000"/>
              </a:lnSpc>
              <a:buClr>
                <a:schemeClr val="dk1"/>
              </a:buClr>
              <a:buSzPts val="3000"/>
            </a:pPr>
            <a:r>
              <a:rPr lang="en-US" dirty="0">
                <a:solidFill>
                  <a:schemeClr val="dk1"/>
                </a:solidFill>
                <a:latin typeface="Arial"/>
                <a:ea typeface="Arial"/>
                <a:cs typeface="Arial"/>
                <a:sym typeface="Arial"/>
              </a:rPr>
              <a:t>Review and discuss the steps in designing a boot camp</a:t>
            </a:r>
          </a:p>
          <a:p>
            <a:pPr marL="353358" indent="-353358">
              <a:lnSpc>
                <a:spcPct val="130000"/>
              </a:lnSpc>
              <a:buClr>
                <a:schemeClr val="dk1"/>
              </a:buClr>
              <a:buSzPts val="3000"/>
            </a:pPr>
            <a:r>
              <a:rPr lang="en-US" dirty="0"/>
              <a:t>View possible structures of boot camps that can be implemented</a:t>
            </a:r>
          </a:p>
          <a:p>
            <a:pPr marL="353358" indent="-353358">
              <a:lnSpc>
                <a:spcPct val="130000"/>
              </a:lnSpc>
              <a:buClr>
                <a:schemeClr val="dk1"/>
              </a:buClr>
              <a:buSzPts val="3000"/>
            </a:pPr>
            <a:r>
              <a:rPr lang="en-US"/>
              <a:t>Brainstorm ways that boot camps can be implemented in Alabama</a:t>
            </a:r>
            <a:endParaRPr lang="en-US">
              <a:solidFill>
                <a:schemeClr val="dk1"/>
              </a:solidFill>
              <a:latin typeface="Arial"/>
              <a:ea typeface="Arial"/>
              <a:cs typeface="Arial"/>
              <a:sym typeface="Arial"/>
            </a:endParaRPr>
          </a:p>
          <a:p>
            <a:pPr defTabSz="942289">
              <a:defRPr/>
            </a:pPr>
            <a:endParaRPr lang="en-US"/>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30672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 What will you teach- Language Arts and Math, Student Success Skills. Start with the end in mind – what will you need students to do prior to boot camp – test in what = we used Ed Ready- post-tested in Ed Ready – but do you want students to </a:t>
            </a:r>
          </a:p>
          <a:p>
            <a:endParaRPr lang="en-US" dirty="0"/>
          </a:p>
          <a:p>
            <a:r>
              <a:rPr lang="en-US" sz="1600" dirty="0"/>
              <a:t>What LMS will you use?</a:t>
            </a:r>
            <a:endParaRPr lang="en-US" sz="1400" dirty="0"/>
          </a:p>
          <a:p>
            <a:pPr marL="0" lvl="1"/>
            <a:r>
              <a:rPr lang="en-US" sz="1600" dirty="0"/>
              <a:t>Google Classroom/</a:t>
            </a:r>
          </a:p>
          <a:p>
            <a:pPr marL="0" lvl="1"/>
            <a:r>
              <a:rPr lang="en-US" sz="1600" dirty="0"/>
              <a:t>Blackboard/</a:t>
            </a:r>
          </a:p>
          <a:p>
            <a:pPr marL="0" lvl="1"/>
            <a:r>
              <a:rPr lang="en-US" sz="1600" dirty="0"/>
              <a:t>Canvas/</a:t>
            </a:r>
          </a:p>
          <a:p>
            <a:pPr marL="0" lvl="1"/>
            <a:r>
              <a:rPr lang="en-US" sz="1600" dirty="0"/>
              <a:t>Moodle/</a:t>
            </a:r>
          </a:p>
          <a:p>
            <a:pPr marL="0" lvl="1"/>
            <a:r>
              <a:rPr lang="en-US" sz="1600" dirty="0"/>
              <a:t>Teams </a:t>
            </a:r>
          </a:p>
          <a:p>
            <a:r>
              <a:rPr lang="en-US" dirty="0"/>
              <a:t>increase to pass a Ready test/GED test.  Why do you want the bootcamp.What days/times will it be offered?  One day? Each Day for 4 days, etc.</a:t>
            </a:r>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98255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500" dirty="0"/>
              <a:t>Designing</a:t>
            </a:r>
          </a:p>
          <a:p>
            <a:pPr lvl="1">
              <a:lnSpc>
                <a:spcPct val="90000"/>
              </a:lnSpc>
            </a:pPr>
            <a:r>
              <a:rPr lang="en-US" sz="1500" dirty="0"/>
              <a:t>Days/Times</a:t>
            </a:r>
          </a:p>
          <a:p>
            <a:pPr lvl="1">
              <a:lnSpc>
                <a:spcPct val="90000"/>
              </a:lnSpc>
            </a:pPr>
            <a:r>
              <a:rPr lang="en-US" sz="1500" dirty="0"/>
              <a:t>Curriculum</a:t>
            </a:r>
          </a:p>
          <a:p>
            <a:pPr lvl="1">
              <a:lnSpc>
                <a:spcPct val="90000"/>
              </a:lnSpc>
            </a:pPr>
            <a:r>
              <a:rPr lang="en-US" sz="1500" dirty="0"/>
              <a:t>Programs and Resources to Use</a:t>
            </a:r>
          </a:p>
          <a:p>
            <a:pPr lvl="1">
              <a:lnSpc>
                <a:spcPct val="90000"/>
              </a:lnSpc>
            </a:pPr>
            <a:endParaRPr lang="en-US" sz="1500" dirty="0"/>
          </a:p>
          <a:p>
            <a:pPr>
              <a:lnSpc>
                <a:spcPct val="90000"/>
              </a:lnSpc>
            </a:pPr>
            <a:r>
              <a:rPr lang="en-US" sz="1500" dirty="0"/>
              <a:t>Planning Process</a:t>
            </a:r>
          </a:p>
          <a:p>
            <a:pPr lvl="1">
              <a:lnSpc>
                <a:spcPct val="90000"/>
              </a:lnSpc>
            </a:pPr>
            <a:r>
              <a:rPr lang="en-US" sz="1500" dirty="0"/>
              <a:t>Who Will Teach</a:t>
            </a:r>
          </a:p>
          <a:p>
            <a:pPr lvl="1">
              <a:lnSpc>
                <a:spcPct val="90000"/>
              </a:lnSpc>
            </a:pPr>
            <a:r>
              <a:rPr lang="en-US" sz="1500" dirty="0"/>
              <a:t>What will You Teach</a:t>
            </a:r>
          </a:p>
          <a:p>
            <a:pPr lvl="1">
              <a:lnSpc>
                <a:spcPct val="90000"/>
              </a:lnSpc>
            </a:pPr>
            <a:r>
              <a:rPr lang="en-US" sz="1500" dirty="0"/>
              <a:t>Audience</a:t>
            </a:r>
          </a:p>
          <a:p>
            <a:pPr lvl="1">
              <a:lnSpc>
                <a:spcPct val="90000"/>
              </a:lnSpc>
            </a:pPr>
            <a:r>
              <a:rPr lang="en-US" sz="1500" dirty="0"/>
              <a:t>Pre-Post testing</a:t>
            </a: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303267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BA93-EFB1-7CDD-76F0-EFE5F3515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3C7F9-DCD1-06D2-9A8A-2928BF3B3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7B57D-A084-1DEA-0213-3DCD2846564D}"/>
              </a:ext>
            </a:extLst>
          </p:cNvPr>
          <p:cNvSpPr>
            <a:spLocks noGrp="1"/>
          </p:cNvSpPr>
          <p:nvPr>
            <p:ph type="body" idx="1"/>
          </p:nvPr>
        </p:nvSpPr>
        <p:spPr/>
        <p:txBody>
          <a:bodyPr/>
          <a:lstStyle/>
          <a:p>
            <a:r>
              <a:rPr lang="en-US" dirty="0"/>
              <a:t>Step 1 – What will you teach- Language Arts and Math, Student Success Skills. Start with the end in mind – what will you need students to do prior to boot camp – test in what = we used Ed Ready- post-tested in Ed Ready – but do you want students to </a:t>
            </a:r>
          </a:p>
          <a:p>
            <a:endParaRPr lang="en-US" dirty="0"/>
          </a:p>
          <a:p>
            <a:r>
              <a:rPr lang="en-US" sz="1600" dirty="0"/>
              <a:t>What LMS will you use?</a:t>
            </a:r>
            <a:endParaRPr lang="en-US" sz="1400" dirty="0"/>
          </a:p>
          <a:p>
            <a:pPr marL="0" lvl="1"/>
            <a:r>
              <a:rPr lang="en-US" sz="1600" dirty="0"/>
              <a:t>Google Classroom/</a:t>
            </a:r>
          </a:p>
          <a:p>
            <a:pPr marL="0" lvl="1"/>
            <a:r>
              <a:rPr lang="en-US" sz="1600" dirty="0"/>
              <a:t>Blackboard/</a:t>
            </a:r>
          </a:p>
          <a:p>
            <a:pPr marL="0" lvl="1"/>
            <a:r>
              <a:rPr lang="en-US" sz="1600" dirty="0"/>
              <a:t>Canvas/</a:t>
            </a:r>
          </a:p>
          <a:p>
            <a:pPr marL="0" lvl="1"/>
            <a:r>
              <a:rPr lang="en-US" sz="1600" dirty="0"/>
              <a:t>Moodle/</a:t>
            </a:r>
          </a:p>
          <a:p>
            <a:pPr marL="0" lvl="1"/>
            <a:r>
              <a:rPr lang="en-US" sz="1600" dirty="0"/>
              <a:t>Teams </a:t>
            </a:r>
          </a:p>
          <a:p>
            <a:r>
              <a:rPr lang="en-US" dirty="0"/>
              <a:t>increase to pass a Ready test/GED test.  Why do you want the bootcamp.What days/times will it be offered?  One day? Each Day for 4 days, etc.</a:t>
            </a:r>
          </a:p>
        </p:txBody>
      </p:sp>
      <p:sp>
        <p:nvSpPr>
          <p:cNvPr id="4" name="Slide Number Placeholder 3">
            <a:extLst>
              <a:ext uri="{FF2B5EF4-FFF2-40B4-BE49-F238E27FC236}">
                <a16:creationId xmlns:a16="http://schemas.microsoft.com/office/drawing/2014/main" id="{D98567FE-B0C3-A764-BB70-67508B26D45C}"/>
              </a:ext>
            </a:extLst>
          </p:cNvPr>
          <p:cNvSpPr>
            <a:spLocks noGrp="1"/>
          </p:cNvSpPr>
          <p:nvPr>
            <p:ph type="sldNum" sz="quarter" idx="5"/>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386401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is some overlap in these skills among the indicators</a:t>
            </a:r>
          </a:p>
        </p:txBody>
      </p:sp>
      <p:sp>
        <p:nvSpPr>
          <p:cNvPr id="4" name="Slide Number Placeholder 3"/>
          <p:cNvSpPr>
            <a:spLocks noGrp="1"/>
          </p:cNvSpPr>
          <p:nvPr>
            <p:ph type="sldNum" idx="12"/>
          </p:nvPr>
        </p:nvSpPr>
        <p:spPr/>
        <p:txBody>
          <a:bodyPr/>
          <a:lstStyle/>
          <a:p>
            <a:pPr defTabSz="942289">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42289">
                <a:buClr>
                  <a:srgbClr val="000000"/>
                </a:buClr>
                <a:buSzPts val="1200"/>
                <a:defRPr/>
              </a:pPr>
              <a:t>14</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59198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2"/>
          </p:nvPr>
        </p:nvSpPr>
        <p:spPr/>
        <p:txBody>
          <a:bodyPr/>
          <a:lstStyle/>
          <a:p>
            <a:r>
              <a:rPr lang="en-US"/>
              <a:t>GED Update - Testing and Instruction</a:t>
            </a:r>
          </a:p>
        </p:txBody>
      </p:sp>
      <p:sp>
        <p:nvSpPr>
          <p:cNvPr id="5" name="Date Placeholder 4"/>
          <p:cNvSpPr>
            <a:spLocks noGrp="1"/>
          </p:cNvSpPr>
          <p:nvPr>
            <p:ph type="dt" idx="10"/>
          </p:nvPr>
        </p:nvSpPr>
        <p:spPr/>
        <p:txBody>
          <a:bodyPr/>
          <a:lstStyle/>
          <a:p>
            <a:r>
              <a:rPr lang="en-US"/>
              <a:t>5/26/2020</a:t>
            </a:r>
          </a:p>
        </p:txBody>
      </p:sp>
      <p:sp>
        <p:nvSpPr>
          <p:cNvPr id="6" name="Footer Placeholder 5"/>
          <p:cNvSpPr>
            <a:spLocks noGrp="1"/>
          </p:cNvSpPr>
          <p:nvPr>
            <p:ph type="ftr" idx="11"/>
          </p:nvPr>
        </p:nvSpPr>
        <p:spPr/>
        <p:txBody>
          <a:bodyPr/>
          <a:lstStyle/>
          <a:p>
            <a:r>
              <a:rPr lang="en-US"/>
              <a:t>© Copyright GED Testing Service LLC. All rights reserved</a:t>
            </a:r>
          </a:p>
        </p:txBody>
      </p:sp>
      <p:sp>
        <p:nvSpPr>
          <p:cNvPr id="7" name="Slide Number Placeholder 6"/>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828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B162D0-11E1-4819-B72D-DC2AE791F2DC}" type="slidenum">
              <a:rPr lang="en-US" smtClean="0"/>
              <a:t>20</a:t>
            </a:fld>
            <a:endParaRPr lang="en-US"/>
          </a:p>
        </p:txBody>
      </p:sp>
    </p:spTree>
    <p:extLst>
      <p:ext uri="{BB962C8B-B14F-4D97-AF65-F5344CB8AC3E}">
        <p14:creationId xmlns:p14="http://schemas.microsoft.com/office/powerpoint/2010/main" val="28171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rgbClr val="233D94"/>
                </a:solidFill>
                <a:latin typeface="Libre Franklin Medium"/>
                <a:ea typeface="Libre Franklin Medium"/>
                <a:cs typeface="Libre Franklin Medium"/>
                <a:sym typeface="Libre Franklin Medium"/>
              </a:rPr>
              <a:t>Product Demo</a:t>
            </a:r>
          </a:p>
          <a:p>
            <a:endParaRPr lang="en-US" dirty="0"/>
          </a:p>
        </p:txBody>
      </p:sp>
      <p:sp>
        <p:nvSpPr>
          <p:cNvPr id="4" name="Slide Number Placeholder 3"/>
          <p:cNvSpPr>
            <a:spLocks noGrp="1"/>
          </p:cNvSpPr>
          <p:nvPr>
            <p:ph type="sldNum" sz="quarter" idx="5"/>
          </p:nvPr>
        </p:nvSpPr>
        <p:spPr/>
        <p:txBody>
          <a:bodyPr/>
          <a:lstStyle/>
          <a:p>
            <a:fld id="{01B162D0-11E1-4819-B72D-DC2AE791F2DC}" type="slidenum">
              <a:rPr lang="en-US" smtClean="0"/>
              <a:t>21</a:t>
            </a:fld>
            <a:endParaRPr lang="en-US"/>
          </a:p>
        </p:txBody>
      </p:sp>
    </p:spTree>
    <p:extLst>
      <p:ext uri="{BB962C8B-B14F-4D97-AF65-F5344CB8AC3E}">
        <p14:creationId xmlns:p14="http://schemas.microsoft.com/office/powerpoint/2010/main" val="230274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2982285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2175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columns">
  <p:cSld name="1_Title and Content columns">
    <p:spTree>
      <p:nvGrpSpPr>
        <p:cNvPr id="1" name="Shape 86"/>
        <p:cNvGrpSpPr/>
        <p:nvPr/>
      </p:nvGrpSpPr>
      <p:grpSpPr>
        <a:xfrm>
          <a:off x="0" y="0"/>
          <a:ext cx="0" cy="0"/>
          <a:chOff x="0" y="0"/>
          <a:chExt cx="0" cy="0"/>
        </a:xfrm>
      </p:grpSpPr>
      <p:sp>
        <p:nvSpPr>
          <p:cNvPr id="87" name="Google Shape;87;p64"/>
          <p:cNvSpPr txBox="1">
            <a:spLocks noGrp="1"/>
          </p:cNvSpPr>
          <p:nvPr>
            <p:ph type="title"/>
          </p:nvPr>
        </p:nvSpPr>
        <p:spPr>
          <a:xfrm>
            <a:off x="401444" y="525109"/>
            <a:ext cx="11351941" cy="116558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300"/>
              <a:buFont typeface="Rockwell"/>
              <a:buNone/>
              <a:defRPr>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4"/>
          <p:cNvSpPr txBox="1">
            <a:spLocks noGrp="1"/>
          </p:cNvSpPr>
          <p:nvPr>
            <p:ph type="body" idx="1"/>
          </p:nvPr>
        </p:nvSpPr>
        <p:spPr>
          <a:xfrm>
            <a:off x="401447" y="3178106"/>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64"/>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dirty="0"/>
          </a:p>
        </p:txBody>
      </p:sp>
      <p:sp>
        <p:nvSpPr>
          <p:cNvPr id="90" name="Google Shape;90;p64"/>
          <p:cNvSpPr>
            <a:spLocks noGrp="1"/>
          </p:cNvSpPr>
          <p:nvPr>
            <p:ph type="pic" idx="2"/>
          </p:nvPr>
        </p:nvSpPr>
        <p:spPr>
          <a:xfrm>
            <a:off x="401637" y="1784357"/>
            <a:ext cx="3501291" cy="12933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AEABAB"/>
              </a:buClr>
              <a:buSzPts val="2475"/>
              <a:buFont typeface="Arial"/>
              <a:buChar char="•"/>
              <a:defRPr sz="225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AEABAB"/>
              </a:buClr>
              <a:buSzPts val="2145"/>
              <a:buFont typeface="Arial"/>
              <a:buChar char="•"/>
              <a:defRPr sz="19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AEABAB"/>
              </a:buClr>
              <a:buSzPts val="1815"/>
              <a:buFont typeface="Arial"/>
              <a:buChar char="•"/>
              <a:defRPr sz="16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AEABAB"/>
              </a:buClr>
              <a:buSzPts val="1650"/>
              <a:buFont typeface="Arial"/>
              <a:buChar char="•"/>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AEABAB"/>
              </a:buClr>
              <a:buSzPts val="1485"/>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91" name="Google Shape;91;p64"/>
          <p:cNvSpPr txBox="1">
            <a:spLocks noGrp="1"/>
          </p:cNvSpPr>
          <p:nvPr>
            <p:ph type="body" idx="3"/>
          </p:nvPr>
        </p:nvSpPr>
        <p:spPr>
          <a:xfrm>
            <a:off x="4326675" y="3178106"/>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64"/>
          <p:cNvSpPr>
            <a:spLocks noGrp="1"/>
          </p:cNvSpPr>
          <p:nvPr>
            <p:ph type="pic" idx="4"/>
          </p:nvPr>
        </p:nvSpPr>
        <p:spPr>
          <a:xfrm>
            <a:off x="4326675" y="1784357"/>
            <a:ext cx="3501484" cy="12933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AEABAB"/>
              </a:buClr>
              <a:buSzPts val="2475"/>
              <a:buFont typeface="Arial"/>
              <a:buChar char="•"/>
              <a:defRPr sz="225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AEABAB"/>
              </a:buClr>
              <a:buSzPts val="2145"/>
              <a:buFont typeface="Arial"/>
              <a:buChar char="•"/>
              <a:defRPr sz="19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AEABAB"/>
              </a:buClr>
              <a:buSzPts val="1815"/>
              <a:buFont typeface="Arial"/>
              <a:buChar char="•"/>
              <a:defRPr sz="16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AEABAB"/>
              </a:buClr>
              <a:buSzPts val="1650"/>
              <a:buFont typeface="Arial"/>
              <a:buChar char="•"/>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AEABAB"/>
              </a:buClr>
              <a:buSzPts val="1485"/>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
        <p:nvSpPr>
          <p:cNvPr id="93" name="Google Shape;93;p64"/>
          <p:cNvSpPr txBox="1">
            <a:spLocks noGrp="1"/>
          </p:cNvSpPr>
          <p:nvPr>
            <p:ph type="body" idx="5"/>
          </p:nvPr>
        </p:nvSpPr>
        <p:spPr>
          <a:xfrm>
            <a:off x="8251903" y="3178106"/>
            <a:ext cx="3501484" cy="26958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SzPts val="1980"/>
              <a:buNone/>
              <a:defRPr sz="1800"/>
            </a:lvl1pPr>
            <a:lvl2pPr marL="914400" lvl="1" indent="-333375" algn="l">
              <a:lnSpc>
                <a:spcPct val="90000"/>
              </a:lnSpc>
              <a:spcBef>
                <a:spcPts val="375"/>
              </a:spcBef>
              <a:spcAft>
                <a:spcPts val="0"/>
              </a:spcAft>
              <a:buSzPts val="1650"/>
              <a:buChar char="•"/>
              <a:defRPr sz="1500"/>
            </a:lvl2pPr>
            <a:lvl3pPr marL="1371600" lvl="2" indent="-322897" algn="l">
              <a:lnSpc>
                <a:spcPct val="90000"/>
              </a:lnSpc>
              <a:spcBef>
                <a:spcPts val="375"/>
              </a:spcBef>
              <a:spcAft>
                <a:spcPts val="0"/>
              </a:spcAft>
              <a:buSzPts val="1485"/>
              <a:buChar char="•"/>
              <a:defRPr sz="1350"/>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64"/>
          <p:cNvSpPr>
            <a:spLocks noGrp="1"/>
          </p:cNvSpPr>
          <p:nvPr>
            <p:ph type="pic" idx="6"/>
          </p:nvPr>
        </p:nvSpPr>
        <p:spPr>
          <a:xfrm>
            <a:off x="8251903" y="1784357"/>
            <a:ext cx="3501484" cy="12933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rgbClr val="AEABAB"/>
              </a:buClr>
              <a:buSzPts val="2475"/>
              <a:buFont typeface="Arial"/>
              <a:buChar char="•"/>
              <a:defRPr sz="225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AEABAB"/>
              </a:buClr>
              <a:buSzPts val="2145"/>
              <a:buFont typeface="Arial"/>
              <a:buChar char="•"/>
              <a:defRPr sz="19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AEABAB"/>
              </a:buClr>
              <a:buSzPts val="1815"/>
              <a:buFont typeface="Arial"/>
              <a:buChar char="•"/>
              <a:defRPr sz="16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AEABAB"/>
              </a:buClr>
              <a:buSzPts val="1650"/>
              <a:buFont typeface="Arial"/>
              <a:buChar char="•"/>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AEABAB"/>
              </a:buClr>
              <a:buSzPts val="1485"/>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58563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03CCDF0F-53C9-40F5-A62A-57313E327E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7E2BDE6D-8849-411E-B8F9-5DEFF23600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AA744012-4796-473C-BA66-308E51CD3207}"/>
              </a:ext>
            </a:extLst>
          </p:cNvPr>
          <p:cNvSpPr>
            <a:spLocks noGrp="1" noChangeArrowheads="1"/>
          </p:cNvSpPr>
          <p:nvPr>
            <p:ph type="sldNum" sz="quarter" idx="12"/>
          </p:nvPr>
        </p:nvSpPr>
        <p:spPr>
          <a:ln/>
        </p:spPr>
        <p:txBody>
          <a:bodyPr/>
          <a:lstStyle>
            <a:lvl1pPr>
              <a:defRPr/>
            </a:lvl1pPr>
          </a:lstStyle>
          <a:p>
            <a:fld id="{E98CF02A-5850-44C9-A846-FC3ED9D483CC}" type="slidenum">
              <a:rPr lang="en-US" altLang="en-US"/>
              <a:pPr/>
              <a:t>‹#›</a:t>
            </a:fld>
            <a:endParaRPr lang="en-US" altLang="en-US"/>
          </a:p>
        </p:txBody>
      </p:sp>
    </p:spTree>
    <p:extLst>
      <p:ext uri="{BB962C8B-B14F-4D97-AF65-F5344CB8AC3E}">
        <p14:creationId xmlns:p14="http://schemas.microsoft.com/office/powerpoint/2010/main" val="74558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3"/>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3" r:id="rId17"/>
    <p:sldLayoutId id="2147483704" r:id="rId18"/>
    <p:sldLayoutId id="2147483705" r:id="rId19"/>
    <p:sldLayoutId id="2147483706" r:id="rId20"/>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d.com/educators_admins/teaching/professional_development/webinars/" TargetMode="External"/><Relationship Id="rId2" Type="http://schemas.openxmlformats.org/officeDocument/2006/relationships/hyperlink" Target="https://www.youtube.com/watch?v=15_Ud9GX0qc&amp;list=PLJ4lvP90ndyXDxVHLZ4hxacF0wIF-C2mc&amp;index=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d.com/wp-content/uploads/Math-Skills-Calculator-Prohibited_EN.pdf" TargetMode="External"/><Relationship Id="rId2" Type="http://schemas.openxmlformats.org/officeDocument/2006/relationships/image" Target="../media/image28.tmp"/><Relationship Id="rId1" Type="http://schemas.openxmlformats.org/officeDocument/2006/relationships/slideLayout" Target="../slideLayouts/slideLayout14.xml"/><Relationship Id="rId4" Type="http://schemas.openxmlformats.org/officeDocument/2006/relationships/hyperlink" Target="https://www.ged.com/wp-content/uploads/Tips-for-Non-calculator-math_E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ed.com/wp-content/uploads/GED_Study-Guide_Math.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9.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tmp"/></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ogle.com/search?sca_esv=5f3e024f075fa025&amp;rlz=1C1GCEA_en&amp;sxsrf=AE3TifMqZsvJeeqdguMCtFxezhk3wO5PCQ%3A1753814985011&amp;q=SMART+framework&amp;sa=X&amp;sqi=2&amp;ved=2ahUKEwilvrv53eKOAxWImokEHfAmKqYQxccNegQIGBAB&amp;mstk=AUtExfCZNVz77ML6zUyzWEbhtFE0lce5Q8JroNkygln-Utf4DXKm8iFBsimFleQw3nDEkDBibGdooeI1mA6kBG9aWAO5co0w-9au5R8Ograp-DAUCWtPCKF8-70yffdhrlS5756D-i2gsz2VTyvjMtCDO22NQUYURaqgvNWYjQo63DlxfkB5UxNNnTzEbveBzxOWcTdQkqMTlPTg5Q1Y4E15mnF_ip7jrI2evj8PTjWjNsiAg5ZNecWHA2IWb4CszBI3ef4w8M_9skFlCMDJklTZ69NF&amp;csui=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The_Big_Picture_(Da%27_T.R.U.T.H._albu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dirty="0"/>
              <a:t>Susan Pittman</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normAutofit lnSpcReduction="10000"/>
          </a:bodyPr>
          <a:lstStyle/>
          <a:p>
            <a:r>
              <a:rPr lang="en-US" dirty="0">
                <a:latin typeface="Arial"/>
                <a:cs typeface="Arial"/>
              </a:rPr>
              <a:t>GED</a:t>
            </a:r>
            <a:r>
              <a:rPr lang="en-US" sz="4800" b="0" baseline="30000" dirty="0">
                <a:latin typeface="Arial"/>
                <a:cs typeface="Arial"/>
              </a:rPr>
              <a:t>®</a:t>
            </a:r>
            <a:r>
              <a:rPr lang="en-US" dirty="0">
                <a:latin typeface="Arial"/>
                <a:cs typeface="Arial"/>
              </a:rPr>
              <a:t> Boot Camps – Success Stories from the Field</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2E3F-F186-ECE0-1DD4-67FB2C75E40E}"/>
              </a:ext>
            </a:extLst>
          </p:cNvPr>
          <p:cNvSpPr>
            <a:spLocks noGrp="1"/>
          </p:cNvSpPr>
          <p:nvPr>
            <p:ph type="title"/>
          </p:nvPr>
        </p:nvSpPr>
        <p:spPr>
          <a:xfrm>
            <a:off x="420029" y="468613"/>
            <a:ext cx="11351941" cy="1165587"/>
          </a:xfrm>
        </p:spPr>
        <p:txBody>
          <a:bodyPr/>
          <a:lstStyle/>
          <a:p>
            <a:r>
              <a:rPr lang="en-US" b="0" dirty="0">
                <a:latin typeface="Arial" panose="020B0604020202020204" pitchFamily="34" charset="0"/>
                <a:cs typeface="Arial" panose="020B0604020202020204" pitchFamily="34" charset="0"/>
              </a:rPr>
              <a:t>Boot Camp Schedule</a:t>
            </a:r>
            <a:endParaRPr lang="en-US" dirty="0"/>
          </a:p>
        </p:txBody>
      </p:sp>
      <p:sp>
        <p:nvSpPr>
          <p:cNvPr id="4" name="Slide Number Placeholder 3">
            <a:extLst>
              <a:ext uri="{FF2B5EF4-FFF2-40B4-BE49-F238E27FC236}">
                <a16:creationId xmlns:a16="http://schemas.microsoft.com/office/drawing/2014/main" id="{C2130514-AD5E-A9AE-2D32-D63E2B0F6DB2}"/>
              </a:ext>
            </a:extLst>
          </p:cNvPr>
          <p:cNvSpPr>
            <a:spLocks noGrp="1"/>
          </p:cNvSpPr>
          <p:nvPr>
            <p:ph type="sldNum" idx="12"/>
          </p:nvPr>
        </p:nvSpPr>
        <p:spPr/>
        <p:txBody>
          <a:bodyPr/>
          <a:lstStyle/>
          <a:p>
            <a:fld id="{00000000-1234-1234-1234-123412341234}" type="slidenum">
              <a:rPr lang="en-US" smtClean="0"/>
              <a:pPr/>
              <a:t>10</a:t>
            </a:fld>
            <a:endParaRPr lang="en-US" dirty="0"/>
          </a:p>
        </p:txBody>
      </p:sp>
      <p:sp>
        <p:nvSpPr>
          <p:cNvPr id="6" name="Text Placeholder 5">
            <a:extLst>
              <a:ext uri="{FF2B5EF4-FFF2-40B4-BE49-F238E27FC236}">
                <a16:creationId xmlns:a16="http://schemas.microsoft.com/office/drawing/2014/main" id="{84868CEF-DF40-BEDC-9044-40708AEC32F1}"/>
              </a:ext>
            </a:extLst>
          </p:cNvPr>
          <p:cNvSpPr>
            <a:spLocks noGrp="1"/>
          </p:cNvSpPr>
          <p:nvPr>
            <p:ph type="body" idx="3"/>
          </p:nvPr>
        </p:nvSpPr>
        <p:spPr>
          <a:xfrm>
            <a:off x="315869" y="3316399"/>
            <a:ext cx="3501484" cy="2695839"/>
          </a:xfrm>
        </p:spPr>
        <p:txBody>
          <a:bodyPr/>
          <a:lstStyle/>
          <a:p>
            <a:pPr algn="l"/>
            <a:r>
              <a:rPr lang="en-US" sz="2200" dirty="0"/>
              <a:t>Three-Day</a:t>
            </a:r>
          </a:p>
          <a:p>
            <a:pPr marL="514350" indent="-285750" algn="l">
              <a:buFont typeface="Arial" panose="020B0604020202020204" pitchFamily="34" charset="0"/>
              <a:buChar char="•"/>
            </a:pPr>
            <a:r>
              <a:rPr lang="en-US" sz="2200" dirty="0"/>
              <a:t>3- or 4-hour sessions daily</a:t>
            </a:r>
          </a:p>
          <a:p>
            <a:pPr marL="514350" indent="-285750" algn="l">
              <a:buFont typeface="Arial" panose="020B0604020202020204" pitchFamily="34" charset="0"/>
              <a:buChar char="•"/>
            </a:pPr>
            <a:r>
              <a:rPr lang="en-US" sz="2200" dirty="0"/>
              <a:t>Deeper dive into content</a:t>
            </a:r>
          </a:p>
          <a:p>
            <a:pPr marL="514350" indent="-285750" algn="l">
              <a:buFont typeface="Arial" panose="020B0604020202020204" pitchFamily="34" charset="0"/>
              <a:buChar char="•"/>
            </a:pPr>
            <a:r>
              <a:rPr lang="en-US" sz="2200" dirty="0">
                <a:latin typeface="Arial"/>
                <a:cs typeface="Arial"/>
              </a:rPr>
              <a:t>GED Ready</a:t>
            </a:r>
            <a:r>
              <a:rPr lang="en-US" sz="2200" baseline="30000" dirty="0">
                <a:latin typeface="Arial"/>
                <a:cs typeface="Arial"/>
              </a:rPr>
              <a:t>®</a:t>
            </a:r>
            <a:r>
              <a:rPr lang="en-US" sz="2200" dirty="0">
                <a:latin typeface="Arial"/>
                <a:cs typeface="Arial"/>
              </a:rPr>
              <a:t> or GED</a:t>
            </a:r>
            <a:r>
              <a:rPr lang="en-US" sz="2200" baseline="30000" dirty="0">
                <a:latin typeface="Arial"/>
                <a:cs typeface="Arial"/>
              </a:rPr>
              <a:t>® </a:t>
            </a:r>
            <a:r>
              <a:rPr lang="en-US" sz="2200" dirty="0">
                <a:latin typeface="Arial"/>
                <a:cs typeface="Arial"/>
              </a:rPr>
              <a:t>test</a:t>
            </a:r>
          </a:p>
          <a:p>
            <a:pPr marL="514350" indent="-285750" algn="l">
              <a:buFont typeface="Arial" panose="020B0604020202020204" pitchFamily="34" charset="0"/>
              <a:buChar char="•"/>
            </a:pPr>
            <a:endParaRPr lang="en-US" dirty="0"/>
          </a:p>
        </p:txBody>
      </p:sp>
      <p:pic>
        <p:nvPicPr>
          <p:cNvPr id="13" name="Picture Placeholder 12" descr="A red pin is pinned on a calendar date">
            <a:extLst>
              <a:ext uri="{FF2B5EF4-FFF2-40B4-BE49-F238E27FC236}">
                <a16:creationId xmlns:a16="http://schemas.microsoft.com/office/drawing/2014/main" id="{FFB0D0C5-28D4-C381-4A58-B049417299FF}"/>
              </a:ext>
            </a:extLst>
          </p:cNvPr>
          <p:cNvPicPr>
            <a:picLocks noGrp="1" noChangeAspect="1"/>
          </p:cNvPicPr>
          <p:nvPr>
            <p:ph type="pic" idx="4"/>
          </p:nvPr>
        </p:nvPicPr>
        <p:blipFill>
          <a:blip r:embed="rId2">
            <a:extLst>
              <a:ext uri="{28A0092B-C50C-407E-A947-70E740481C1C}">
                <a14:useLocalDpi xmlns:a14="http://schemas.microsoft.com/office/drawing/2010/main" val="0"/>
              </a:ext>
            </a:extLst>
          </a:blip>
          <a:srcRect t="13040" b="13040"/>
          <a:stretch>
            <a:fillRect/>
          </a:stretch>
        </p:blipFill>
        <p:spPr>
          <a:xfrm>
            <a:off x="315869" y="1820805"/>
            <a:ext cx="3501484" cy="1419406"/>
          </a:xfrm>
          <a:ln w="28575"/>
          <a:scene3d>
            <a:camera prst="orthographicFront"/>
            <a:lightRig rig="threePt" dir="t"/>
          </a:scene3d>
          <a:sp3d>
            <a:bevelT prst="convex"/>
          </a:sp3d>
        </p:spPr>
      </p:pic>
      <p:sp>
        <p:nvSpPr>
          <p:cNvPr id="8" name="Text Placeholder 7">
            <a:extLst>
              <a:ext uri="{FF2B5EF4-FFF2-40B4-BE49-F238E27FC236}">
                <a16:creationId xmlns:a16="http://schemas.microsoft.com/office/drawing/2014/main" id="{E71D998E-B858-B48E-8924-13B6D9E56679}"/>
              </a:ext>
            </a:extLst>
          </p:cNvPr>
          <p:cNvSpPr>
            <a:spLocks noGrp="1"/>
          </p:cNvSpPr>
          <p:nvPr>
            <p:ph type="body" idx="5"/>
          </p:nvPr>
        </p:nvSpPr>
        <p:spPr>
          <a:xfrm>
            <a:off x="4565691" y="3316400"/>
            <a:ext cx="3501484" cy="2695839"/>
          </a:xfrm>
        </p:spPr>
        <p:txBody>
          <a:bodyPr>
            <a:normAutofit/>
          </a:bodyPr>
          <a:lstStyle/>
          <a:p>
            <a:pPr algn="l"/>
            <a:r>
              <a:rPr lang="en-US" sz="2200" dirty="0"/>
              <a:t>Weekend</a:t>
            </a:r>
          </a:p>
          <a:p>
            <a:pPr marL="514350" indent="-285750" algn="l">
              <a:buFont typeface="Arial" panose="020B0604020202020204" pitchFamily="34" charset="0"/>
              <a:buChar char="•"/>
            </a:pPr>
            <a:r>
              <a:rPr lang="en-US" sz="2200" dirty="0"/>
              <a:t>Friday p.m., full-day Saturday</a:t>
            </a:r>
          </a:p>
          <a:p>
            <a:pPr marL="514350" indent="-285750" algn="l">
              <a:buFont typeface="Arial" panose="020B0604020202020204" pitchFamily="34" charset="0"/>
              <a:buChar char="•"/>
            </a:pPr>
            <a:r>
              <a:rPr lang="en-US" sz="2200" dirty="0"/>
              <a:t>Deeper dive into content</a:t>
            </a:r>
          </a:p>
          <a:p>
            <a:pPr marL="514350" indent="-285750" algn="l">
              <a:buFont typeface="Arial" panose="020B0604020202020204" pitchFamily="34" charset="0"/>
              <a:buChar char="•"/>
            </a:pPr>
            <a:r>
              <a:rPr lang="en-US" sz="2200" dirty="0">
                <a:latin typeface="Arial"/>
                <a:cs typeface="Arial"/>
              </a:rPr>
              <a:t>GED Ready</a:t>
            </a:r>
            <a:r>
              <a:rPr lang="en-US" sz="1500" baseline="30000" dirty="0">
                <a:latin typeface="Arial"/>
                <a:cs typeface="Arial"/>
              </a:rPr>
              <a:t>®</a:t>
            </a:r>
            <a:r>
              <a:rPr lang="en-US" sz="2200" dirty="0">
                <a:latin typeface="Arial"/>
                <a:cs typeface="Arial"/>
              </a:rPr>
              <a:t> or GED</a:t>
            </a:r>
            <a:r>
              <a:rPr lang="en-US" sz="1500" baseline="30000" dirty="0">
                <a:latin typeface="Arial"/>
                <a:cs typeface="Arial"/>
              </a:rPr>
              <a:t>® </a:t>
            </a:r>
            <a:r>
              <a:rPr lang="en-US" sz="2200" dirty="0">
                <a:latin typeface="Arial"/>
                <a:cs typeface="Arial"/>
              </a:rPr>
              <a:t>test</a:t>
            </a:r>
          </a:p>
        </p:txBody>
      </p:sp>
      <p:pic>
        <p:nvPicPr>
          <p:cNvPr id="15" name="Picture Placeholder 14" descr="Calendar flipping">
            <a:extLst>
              <a:ext uri="{FF2B5EF4-FFF2-40B4-BE49-F238E27FC236}">
                <a16:creationId xmlns:a16="http://schemas.microsoft.com/office/drawing/2014/main" id="{D3E2409A-1E84-ED65-507B-9B74F1C063B1}"/>
              </a:ext>
            </a:extLst>
          </p:cNvPr>
          <p:cNvPicPr>
            <a:picLocks noGrp="1" noChangeAspect="1"/>
          </p:cNvPicPr>
          <p:nvPr>
            <p:ph type="pic" idx="6"/>
          </p:nvPr>
        </p:nvPicPr>
        <p:blipFill>
          <a:blip r:embed="rId3">
            <a:extLst>
              <a:ext uri="{28A0092B-C50C-407E-A947-70E740481C1C}">
                <a14:useLocalDpi xmlns:a14="http://schemas.microsoft.com/office/drawing/2010/main" val="0"/>
              </a:ext>
            </a:extLst>
          </a:blip>
          <a:srcRect t="13084" b="13084"/>
          <a:stretch>
            <a:fillRect/>
          </a:stretch>
        </p:blipFill>
        <p:spPr>
          <a:xfrm>
            <a:off x="4565691" y="1871309"/>
            <a:ext cx="3501484" cy="1293387"/>
          </a:xfrm>
          <a:ln w="28575"/>
          <a:scene3d>
            <a:camera prst="orthographicFront"/>
            <a:lightRig rig="threePt" dir="t"/>
          </a:scene3d>
          <a:sp3d>
            <a:bevelT prst="convex"/>
          </a:sp3d>
        </p:spPr>
      </p:pic>
      <p:sp>
        <p:nvSpPr>
          <p:cNvPr id="5" name="Slide Number Placeholder 4">
            <a:extLst>
              <a:ext uri="{FF2B5EF4-FFF2-40B4-BE49-F238E27FC236}">
                <a16:creationId xmlns:a16="http://schemas.microsoft.com/office/drawing/2014/main" id="{C90B19DA-D109-25BA-CF95-B1F0B92AD604}"/>
              </a:ext>
            </a:extLst>
          </p:cNvPr>
          <p:cNvSpPr txBox="1">
            <a:spLocks/>
          </p:cNvSpPr>
          <p:nvPr/>
        </p:nvSpPr>
        <p:spPr>
          <a:xfrm>
            <a:off x="10590535" y="245625"/>
            <a:ext cx="838199" cy="767687"/>
          </a:xfrm>
          <a:prstGeom prst="rect">
            <a:avLst/>
          </a:prstGeom>
          <a:noFill/>
          <a:ln>
            <a:noFill/>
          </a:ln>
        </p:spPr>
        <p:txBody>
          <a:bodyPr spcFirstLastPara="1" vert="horz" wrap="square" lIns="0" tIns="0" rIns="0" bIns="0" rtlCol="0" anchor="b" anchorCtr="0">
            <a:noAutofit/>
          </a:bodyPr>
          <a:lstStyle>
            <a:defPPr>
              <a:defRPr lang="en-US"/>
            </a:defPPr>
            <a:lvl1pPr marL="0" lvl="0" indent="0" algn="l" defTabSz="457200" rtl="0" eaLnBrk="1" latinLnBrk="0" hangingPunct="1">
              <a:spcBef>
                <a:spcPts val="0"/>
              </a:spcBef>
              <a:buNone/>
              <a:defRPr sz="2800" b="0" i="0" kern="1200">
                <a:solidFill>
                  <a:schemeClr val="bg1"/>
                </a:solidFill>
                <a:latin typeface="+mn-lt"/>
                <a:ea typeface="+mn-ea"/>
                <a:cs typeface="+mn-cs"/>
              </a:defRPr>
            </a:lvl1pPr>
            <a:lvl2pPr marL="0" lvl="1" indent="0" algn="l" defTabSz="457200" rtl="0" eaLnBrk="1" latinLnBrk="0" hangingPunct="1">
              <a:spcBef>
                <a:spcPts val="0"/>
              </a:spcBef>
              <a:buNone/>
              <a:defRPr sz="1800" kern="1200">
                <a:solidFill>
                  <a:schemeClr val="tx1"/>
                </a:solidFill>
                <a:latin typeface="+mn-lt"/>
                <a:ea typeface="+mn-ea"/>
                <a:cs typeface="+mn-cs"/>
              </a:defRPr>
            </a:lvl2pPr>
            <a:lvl3pPr marL="0" lvl="2" indent="0" algn="l" defTabSz="457200" rtl="0" eaLnBrk="1" latinLnBrk="0" hangingPunct="1">
              <a:spcBef>
                <a:spcPts val="0"/>
              </a:spcBef>
              <a:buNone/>
              <a:defRPr sz="1800" kern="1200">
                <a:solidFill>
                  <a:schemeClr val="tx1"/>
                </a:solidFill>
                <a:latin typeface="+mn-lt"/>
                <a:ea typeface="+mn-ea"/>
                <a:cs typeface="+mn-cs"/>
              </a:defRPr>
            </a:lvl3pPr>
            <a:lvl4pPr marL="0" lvl="3" indent="0" algn="l" defTabSz="457200" rtl="0" eaLnBrk="1" latinLnBrk="0" hangingPunct="1">
              <a:spcBef>
                <a:spcPts val="0"/>
              </a:spcBef>
              <a:buNone/>
              <a:defRPr sz="1800" kern="1200">
                <a:solidFill>
                  <a:schemeClr val="tx1"/>
                </a:solidFill>
                <a:latin typeface="+mn-lt"/>
                <a:ea typeface="+mn-ea"/>
                <a:cs typeface="+mn-cs"/>
              </a:defRPr>
            </a:lvl4pPr>
            <a:lvl5pPr marL="0" lvl="4" indent="0" algn="l" defTabSz="457200" rtl="0" eaLnBrk="1" latinLnBrk="0" hangingPunct="1">
              <a:spcBef>
                <a:spcPts val="0"/>
              </a:spcBef>
              <a:buNone/>
              <a:defRPr sz="1800" kern="1200">
                <a:solidFill>
                  <a:schemeClr val="tx1"/>
                </a:solidFill>
                <a:latin typeface="+mn-lt"/>
                <a:ea typeface="+mn-ea"/>
                <a:cs typeface="+mn-cs"/>
              </a:defRPr>
            </a:lvl5pPr>
            <a:lvl6pPr marL="0" lvl="5" indent="0" algn="l" defTabSz="457200" rtl="0" eaLnBrk="1" latinLnBrk="0" hangingPunct="1">
              <a:spcBef>
                <a:spcPts val="0"/>
              </a:spcBef>
              <a:buNone/>
              <a:defRPr sz="1800" kern="1200">
                <a:solidFill>
                  <a:schemeClr val="tx1"/>
                </a:solidFill>
                <a:latin typeface="+mn-lt"/>
                <a:ea typeface="+mn-ea"/>
                <a:cs typeface="+mn-cs"/>
              </a:defRPr>
            </a:lvl6pPr>
            <a:lvl7pPr marL="0" lvl="6" indent="0" algn="l" defTabSz="457200" rtl="0" eaLnBrk="1" latinLnBrk="0" hangingPunct="1">
              <a:spcBef>
                <a:spcPts val="0"/>
              </a:spcBef>
              <a:buNone/>
              <a:defRPr sz="1800" kern="1200">
                <a:solidFill>
                  <a:schemeClr val="tx1"/>
                </a:solidFill>
                <a:latin typeface="+mn-lt"/>
                <a:ea typeface="+mn-ea"/>
                <a:cs typeface="+mn-cs"/>
              </a:defRPr>
            </a:lvl7pPr>
            <a:lvl8pPr marL="0" lvl="7" indent="0" algn="l" defTabSz="457200" rtl="0" eaLnBrk="1" latinLnBrk="0" hangingPunct="1">
              <a:spcBef>
                <a:spcPts val="0"/>
              </a:spcBef>
              <a:buNone/>
              <a:defRPr sz="1800" kern="1200">
                <a:solidFill>
                  <a:schemeClr val="tx1"/>
                </a:solidFill>
                <a:latin typeface="+mn-lt"/>
                <a:ea typeface="+mn-ea"/>
                <a:cs typeface="+mn-cs"/>
              </a:defRPr>
            </a:lvl8pPr>
            <a:lvl9pPr marL="0" lvl="8" indent="0" algn="l" defTabSz="457200" rtl="0" eaLnBrk="1" latinLnBrk="0" hangingPunct="1">
              <a:spcBef>
                <a:spcPts val="0"/>
              </a:spcBef>
              <a:buNone/>
              <a:defRPr sz="1800" kern="1200">
                <a:solidFill>
                  <a:schemeClr val="tx1"/>
                </a:solidFill>
                <a:latin typeface="+mn-lt"/>
                <a:ea typeface="+mn-ea"/>
                <a:cs typeface="+mn-cs"/>
              </a:defRPr>
            </a:lvl9pPr>
          </a:lstStyle>
          <a:p>
            <a:pPr>
              <a:spcAft>
                <a:spcPts val="600"/>
              </a:spcAft>
            </a:pPr>
            <a:fld id="{9FF96B15-8338-45D5-A943-561235072D66}" type="slidenum">
              <a:rPr lang="en-US" smtClean="0"/>
              <a:pPr>
                <a:spcAft>
                  <a:spcPts val="600"/>
                </a:spcAft>
              </a:pPr>
              <a:t>10</a:t>
            </a:fld>
            <a:endParaRPr lang="en-US" dirty="0"/>
          </a:p>
        </p:txBody>
      </p:sp>
      <p:pic>
        <p:nvPicPr>
          <p:cNvPr id="14" name="Picture Placeholder 24" descr="Calendar">
            <a:extLst>
              <a:ext uri="{FF2B5EF4-FFF2-40B4-BE49-F238E27FC236}">
                <a16:creationId xmlns:a16="http://schemas.microsoft.com/office/drawing/2014/main" id="{910CA907-35D3-9FC2-8457-5E273CAD80DB}"/>
              </a:ext>
            </a:extLst>
          </p:cNvPr>
          <p:cNvPicPr>
            <a:picLocks noGrp="1" noChangeAspect="1"/>
          </p:cNvPicPr>
          <p:nvPr>
            <p:ph type="pic" idx="2"/>
          </p:nvPr>
        </p:nvPicPr>
        <p:blipFill>
          <a:blip r:embed="rId4">
            <a:extLst>
              <a:ext uri="{28A0092B-C50C-407E-A947-70E740481C1C}">
                <a14:useLocalDpi xmlns:a14="http://schemas.microsoft.com/office/drawing/2010/main" val="0"/>
              </a:ext>
            </a:extLst>
          </a:blip>
          <a:srcRect t="13035" b="13035"/>
          <a:stretch>
            <a:fillRect/>
          </a:stretch>
        </p:blipFill>
        <p:spPr>
          <a:xfrm>
            <a:off x="8490559" y="1871308"/>
            <a:ext cx="3501291" cy="1293387"/>
          </a:xfrm>
          <a:ln w="28575"/>
          <a:scene3d>
            <a:camera prst="orthographicFront"/>
            <a:lightRig rig="threePt" dir="t"/>
          </a:scene3d>
          <a:sp3d>
            <a:bevelT prst="convex"/>
          </a:sp3d>
        </p:spPr>
      </p:pic>
      <p:sp>
        <p:nvSpPr>
          <p:cNvPr id="16" name="Text Placeholder 2">
            <a:extLst>
              <a:ext uri="{FF2B5EF4-FFF2-40B4-BE49-F238E27FC236}">
                <a16:creationId xmlns:a16="http://schemas.microsoft.com/office/drawing/2014/main" id="{49F22F23-2272-A81F-E7E1-B6866028F9A4}"/>
              </a:ext>
            </a:extLst>
          </p:cNvPr>
          <p:cNvSpPr>
            <a:spLocks noGrp="1"/>
          </p:cNvSpPr>
          <p:nvPr>
            <p:ph type="body" idx="1"/>
          </p:nvPr>
        </p:nvSpPr>
        <p:spPr>
          <a:xfrm>
            <a:off x="8490559" y="3336045"/>
            <a:ext cx="3501484" cy="2695839"/>
          </a:xfrm>
        </p:spPr>
        <p:txBody>
          <a:bodyPr>
            <a:normAutofit fontScale="92500"/>
          </a:bodyPr>
          <a:lstStyle/>
          <a:p>
            <a:pPr marL="115570" indent="-64770" algn="l"/>
            <a:r>
              <a:rPr lang="en-US" sz="2200" dirty="0"/>
              <a:t>One Week </a:t>
            </a:r>
            <a:endParaRPr lang="en-US"/>
          </a:p>
          <a:p>
            <a:pPr marL="336550" indent="-285750" algn="l">
              <a:buFont typeface="Arial" panose="020B0604020202020204" pitchFamily="34" charset="0"/>
              <a:buChar char="•"/>
            </a:pPr>
            <a:r>
              <a:rPr lang="en-US" sz="2200" dirty="0"/>
              <a:t>Half-day sessions each day</a:t>
            </a:r>
          </a:p>
          <a:p>
            <a:pPr marL="336550" indent="-285750" algn="l">
              <a:buFont typeface="Arial" panose="020B0604020202020204" pitchFamily="34" charset="0"/>
              <a:buChar char="•"/>
            </a:pPr>
            <a:r>
              <a:rPr lang="en-US" sz="2200" dirty="0"/>
              <a:t>Online practice sessions</a:t>
            </a:r>
          </a:p>
          <a:p>
            <a:pPr marL="336550" indent="-285750" algn="l">
              <a:buFont typeface="Arial" panose="020B0604020202020204" pitchFamily="34" charset="0"/>
              <a:buChar char="•"/>
            </a:pPr>
            <a:r>
              <a:rPr lang="en-US" sz="2200" dirty="0"/>
              <a:t>Skill gap focused content</a:t>
            </a:r>
          </a:p>
          <a:p>
            <a:pPr marL="336550" indent="-285750" algn="l">
              <a:buFont typeface="Arial" panose="020B0604020202020204" pitchFamily="34" charset="0"/>
              <a:buChar char="•"/>
            </a:pPr>
            <a:r>
              <a:rPr lang="en-US" sz="2000" dirty="0">
                <a:latin typeface="Arial"/>
                <a:cs typeface="Arial"/>
              </a:rPr>
              <a:t>GED Ready</a:t>
            </a:r>
            <a:r>
              <a:rPr lang="en-US" sz="2000" baseline="30000" dirty="0">
                <a:latin typeface="Arial"/>
                <a:cs typeface="Arial"/>
              </a:rPr>
              <a:t>®</a:t>
            </a:r>
            <a:r>
              <a:rPr lang="en-US" sz="2000" dirty="0">
                <a:latin typeface="Arial"/>
                <a:cs typeface="Arial"/>
              </a:rPr>
              <a:t> or GED</a:t>
            </a:r>
            <a:r>
              <a:rPr lang="en-US" sz="2000" baseline="30000" dirty="0">
                <a:latin typeface="Arial"/>
                <a:cs typeface="Arial"/>
              </a:rPr>
              <a:t>®</a:t>
            </a:r>
            <a:r>
              <a:rPr lang="en-US" sz="2000" dirty="0">
                <a:latin typeface="Arial"/>
                <a:cs typeface="Arial"/>
              </a:rPr>
              <a:t> </a:t>
            </a:r>
            <a:r>
              <a:rPr lang="en-US" sz="2200" dirty="0">
                <a:latin typeface="Arial"/>
                <a:cs typeface="Arial"/>
              </a:rPr>
              <a:t>test</a:t>
            </a:r>
          </a:p>
          <a:p>
            <a:pPr marL="3365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42540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2E3F-F186-ECE0-1DD4-67FB2C75E40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Boot Camp Schedule</a:t>
            </a:r>
          </a:p>
        </p:txBody>
      </p:sp>
      <p:sp>
        <p:nvSpPr>
          <p:cNvPr id="3" name="Text Placeholder 2">
            <a:extLst>
              <a:ext uri="{FF2B5EF4-FFF2-40B4-BE49-F238E27FC236}">
                <a16:creationId xmlns:a16="http://schemas.microsoft.com/office/drawing/2014/main" id="{849544A7-FDB9-8114-F3CE-CD0CDC26CE6F}"/>
              </a:ext>
            </a:extLst>
          </p:cNvPr>
          <p:cNvSpPr>
            <a:spLocks noGrp="1"/>
          </p:cNvSpPr>
          <p:nvPr>
            <p:ph type="body" idx="1"/>
          </p:nvPr>
        </p:nvSpPr>
        <p:spPr>
          <a:xfrm>
            <a:off x="401443" y="3637052"/>
            <a:ext cx="3501484" cy="2695839"/>
          </a:xfrm>
        </p:spPr>
        <p:txBody>
          <a:bodyPr>
            <a:normAutofit fontScale="92500"/>
          </a:bodyPr>
          <a:lstStyle/>
          <a:p>
            <a:pPr marL="115570" indent="-64770" algn="l"/>
            <a:r>
              <a:rPr lang="en-US" sz="2200" dirty="0"/>
              <a:t>Two Weeks+ </a:t>
            </a:r>
            <a:endParaRPr lang="en-US"/>
          </a:p>
          <a:p>
            <a:pPr marL="336550" indent="-285750" algn="l">
              <a:buFont typeface="Arial" panose="020B0604020202020204" pitchFamily="34" charset="0"/>
              <a:buChar char="•"/>
            </a:pPr>
            <a:r>
              <a:rPr lang="en-US" sz="2200" dirty="0"/>
              <a:t>Evenings (2 hours)</a:t>
            </a:r>
          </a:p>
          <a:p>
            <a:pPr marL="336550" indent="-285750" algn="l">
              <a:buFont typeface="Arial" panose="020B0604020202020204" pitchFamily="34" charset="0"/>
              <a:buChar char="•"/>
            </a:pPr>
            <a:r>
              <a:rPr lang="en-US" sz="2200" dirty="0"/>
              <a:t>Two or three times per week</a:t>
            </a:r>
          </a:p>
          <a:p>
            <a:pPr marL="336550" indent="-285750" algn="l">
              <a:buFont typeface="Arial" panose="020B0604020202020204" pitchFamily="34" charset="0"/>
              <a:buChar char="•"/>
            </a:pPr>
            <a:r>
              <a:rPr lang="en-US" sz="2200" dirty="0"/>
              <a:t>Online practice sessions</a:t>
            </a:r>
          </a:p>
          <a:p>
            <a:pPr marL="336550" indent="-285750" algn="l">
              <a:buFont typeface="Arial" panose="020B0604020202020204" pitchFamily="34" charset="0"/>
              <a:buChar char="•"/>
            </a:pPr>
            <a:r>
              <a:rPr lang="en-US" sz="2200" dirty="0"/>
              <a:t>Skill gap focused content</a:t>
            </a:r>
          </a:p>
          <a:p>
            <a:pPr marL="336550" indent="-285750" algn="l">
              <a:buFont typeface="Arial" panose="020B0604020202020204" pitchFamily="34" charset="0"/>
              <a:buChar char="•"/>
            </a:pPr>
            <a:r>
              <a:rPr lang="en-US" sz="2000" dirty="0">
                <a:latin typeface="Arial"/>
                <a:cs typeface="Arial"/>
              </a:rPr>
              <a:t>GED Ready</a:t>
            </a:r>
            <a:r>
              <a:rPr lang="en-US" sz="2000" baseline="30000" dirty="0">
                <a:latin typeface="Arial"/>
                <a:cs typeface="Arial"/>
              </a:rPr>
              <a:t>®</a:t>
            </a:r>
            <a:r>
              <a:rPr lang="en-US" sz="2100" dirty="0">
                <a:latin typeface="Arial"/>
                <a:cs typeface="Arial"/>
              </a:rPr>
              <a:t> or GED</a:t>
            </a:r>
            <a:r>
              <a:rPr lang="en-US" sz="2000" baseline="30000" dirty="0">
                <a:latin typeface="Arial"/>
                <a:cs typeface="Arial"/>
              </a:rPr>
              <a:t>®</a:t>
            </a:r>
            <a:r>
              <a:rPr lang="en-US" sz="2200" dirty="0">
                <a:latin typeface="Arial"/>
                <a:cs typeface="Arial"/>
              </a:rPr>
              <a:t> test</a:t>
            </a:r>
          </a:p>
          <a:p>
            <a:pPr marL="336550" indent="-28575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2130514-AD5E-A9AE-2D32-D63E2B0F6DB2}"/>
              </a:ext>
            </a:extLst>
          </p:cNvPr>
          <p:cNvSpPr>
            <a:spLocks noGrp="1"/>
          </p:cNvSpPr>
          <p:nvPr>
            <p:ph type="sldNum" idx="12"/>
          </p:nvPr>
        </p:nvSpPr>
        <p:spPr/>
        <p:txBody>
          <a:bodyPr/>
          <a:lstStyle/>
          <a:p>
            <a:fld id="{00000000-1234-1234-1234-123412341234}" type="slidenum">
              <a:rPr lang="en-US" smtClean="0"/>
              <a:pPr/>
              <a:t>11</a:t>
            </a:fld>
            <a:endParaRPr lang="en-US" dirty="0"/>
          </a:p>
        </p:txBody>
      </p:sp>
      <p:sp>
        <p:nvSpPr>
          <p:cNvPr id="6" name="Text Placeholder 5">
            <a:extLst>
              <a:ext uri="{FF2B5EF4-FFF2-40B4-BE49-F238E27FC236}">
                <a16:creationId xmlns:a16="http://schemas.microsoft.com/office/drawing/2014/main" id="{84868CEF-DF40-BEDC-9044-40708AEC32F1}"/>
              </a:ext>
            </a:extLst>
          </p:cNvPr>
          <p:cNvSpPr>
            <a:spLocks noGrp="1"/>
          </p:cNvSpPr>
          <p:nvPr>
            <p:ph type="body" idx="3"/>
          </p:nvPr>
        </p:nvSpPr>
        <p:spPr>
          <a:xfrm>
            <a:off x="4769006" y="3637052"/>
            <a:ext cx="3520069" cy="2695839"/>
          </a:xfrm>
        </p:spPr>
        <p:txBody>
          <a:bodyPr>
            <a:normAutofit fontScale="77500" lnSpcReduction="20000"/>
          </a:bodyPr>
          <a:lstStyle/>
          <a:p>
            <a:pPr algn="l"/>
            <a:r>
              <a:rPr lang="en-US" sz="2300" dirty="0"/>
              <a:t>Hybrid</a:t>
            </a:r>
          </a:p>
          <a:p>
            <a:pPr marL="514350" indent="-285750" algn="l">
              <a:buFont typeface="Arial" panose="020B0604020202020204" pitchFamily="34" charset="0"/>
              <a:buChar char="•"/>
            </a:pPr>
            <a:r>
              <a:rPr lang="en-US" sz="2300" dirty="0"/>
              <a:t>Established schedule</a:t>
            </a:r>
          </a:p>
          <a:p>
            <a:pPr marL="514350" indent="-285750" algn="l">
              <a:buFont typeface="Arial" panose="020B0604020202020204" pitchFamily="34" charset="0"/>
              <a:buChar char="•"/>
            </a:pPr>
            <a:r>
              <a:rPr lang="en-US" sz="2300" dirty="0"/>
              <a:t>In-person and virtual instruction provided at/through multiple locations</a:t>
            </a:r>
          </a:p>
          <a:p>
            <a:pPr marL="514350" indent="-285750" algn="l">
              <a:buFont typeface="Arial" panose="020B0604020202020204" pitchFamily="34" charset="0"/>
              <a:buChar char="•"/>
            </a:pPr>
            <a:r>
              <a:rPr lang="en-US" sz="2300" dirty="0"/>
              <a:t>Skill gap focused content based on initial GED Ready score report review</a:t>
            </a:r>
          </a:p>
          <a:p>
            <a:pPr marL="514350" indent="-285750" algn="l">
              <a:buFont typeface="Arial" panose="020B0604020202020204" pitchFamily="34" charset="0"/>
              <a:buChar char="•"/>
            </a:pPr>
            <a:r>
              <a:rPr lang="en-US" sz="2500" dirty="0">
                <a:latin typeface="Arial"/>
                <a:cs typeface="Arial"/>
              </a:rPr>
              <a:t>GED Ready</a:t>
            </a:r>
            <a:r>
              <a:rPr lang="en-US" sz="1500" baseline="30000" dirty="0">
                <a:latin typeface="Arial"/>
                <a:cs typeface="Arial"/>
              </a:rPr>
              <a:t>®</a:t>
            </a:r>
            <a:r>
              <a:rPr lang="en-US" sz="2500" dirty="0">
                <a:latin typeface="Arial"/>
                <a:cs typeface="Arial"/>
              </a:rPr>
              <a:t> or GED</a:t>
            </a:r>
            <a:r>
              <a:rPr lang="en-US" sz="1500" baseline="30000" dirty="0">
                <a:latin typeface="Arial"/>
                <a:cs typeface="Arial"/>
              </a:rPr>
              <a:t>®</a:t>
            </a:r>
            <a:r>
              <a:rPr lang="en-US" sz="2600" dirty="0">
                <a:latin typeface="Arial"/>
                <a:cs typeface="Arial"/>
              </a:rPr>
              <a:t> test</a:t>
            </a:r>
          </a:p>
          <a:p>
            <a:pPr marL="514350" indent="-285750" algn="l">
              <a:buFont typeface="Arial" panose="020B0604020202020204" pitchFamily="34" charset="0"/>
              <a:buChar char="•"/>
            </a:pPr>
            <a:endParaRPr lang="en-US" dirty="0"/>
          </a:p>
        </p:txBody>
      </p:sp>
      <p:pic>
        <p:nvPicPr>
          <p:cNvPr id="23" name="Picture Placeholder 22" descr="Top view of a calendar with a red pen on top">
            <a:extLst>
              <a:ext uri="{FF2B5EF4-FFF2-40B4-BE49-F238E27FC236}">
                <a16:creationId xmlns:a16="http://schemas.microsoft.com/office/drawing/2014/main" id="{40988B30-946B-ADC0-E431-41955A49778E}"/>
              </a:ext>
            </a:extLst>
          </p:cNvPr>
          <p:cNvPicPr>
            <a:picLocks noGrp="1" noChangeAspect="1"/>
          </p:cNvPicPr>
          <p:nvPr>
            <p:ph type="pic" idx="4"/>
          </p:nvPr>
        </p:nvPicPr>
        <p:blipFill>
          <a:blip r:embed="rId2">
            <a:extLst>
              <a:ext uri="{28A0092B-C50C-407E-A947-70E740481C1C}">
                <a14:useLocalDpi xmlns:a14="http://schemas.microsoft.com/office/drawing/2010/main" val="0"/>
              </a:ext>
            </a:extLst>
          </a:blip>
          <a:srcRect t="12558" b="12558"/>
          <a:stretch>
            <a:fillRect/>
          </a:stretch>
        </p:blipFill>
        <p:spPr>
          <a:xfrm>
            <a:off x="4769006" y="2135613"/>
            <a:ext cx="3426250" cy="1293387"/>
          </a:xfrm>
          <a:ln w="28575"/>
          <a:scene3d>
            <a:camera prst="orthographicFront"/>
            <a:lightRig rig="threePt" dir="t"/>
          </a:scene3d>
          <a:sp3d>
            <a:bevelT w="152400" h="50800" prst="softRound"/>
          </a:sp3d>
        </p:spPr>
      </p:pic>
      <p:pic>
        <p:nvPicPr>
          <p:cNvPr id="25" name="Picture Placeholder 24" descr="Calendar">
            <a:extLst>
              <a:ext uri="{FF2B5EF4-FFF2-40B4-BE49-F238E27FC236}">
                <a16:creationId xmlns:a16="http://schemas.microsoft.com/office/drawing/2014/main" id="{55B74E51-47C8-0F72-2AB8-A070DEA6A007}"/>
              </a:ext>
            </a:extLst>
          </p:cNvPr>
          <p:cNvPicPr>
            <a:picLocks noGrp="1" noChangeAspect="1"/>
          </p:cNvPicPr>
          <p:nvPr>
            <p:ph type="pic" idx="2"/>
          </p:nvPr>
        </p:nvPicPr>
        <p:blipFill>
          <a:blip r:embed="rId3">
            <a:extLst>
              <a:ext uri="{28A0092B-C50C-407E-A947-70E740481C1C}">
                <a14:useLocalDpi xmlns:a14="http://schemas.microsoft.com/office/drawing/2010/main" val="0"/>
              </a:ext>
            </a:extLst>
          </a:blip>
          <a:srcRect t="13035" b="13035"/>
          <a:stretch>
            <a:fillRect/>
          </a:stretch>
        </p:blipFill>
        <p:spPr>
          <a:xfrm>
            <a:off x="401636" y="2135613"/>
            <a:ext cx="3501291" cy="1293387"/>
          </a:xfrm>
          <a:ln w="28575"/>
          <a:scene3d>
            <a:camera prst="orthographicFront"/>
            <a:lightRig rig="threePt" dir="t"/>
          </a:scene3d>
          <a:sp3d>
            <a:bevelT prst="convex"/>
          </a:sp3d>
        </p:spPr>
      </p:pic>
      <p:sp>
        <p:nvSpPr>
          <p:cNvPr id="5" name="Slide Number Placeholder 4">
            <a:extLst>
              <a:ext uri="{FF2B5EF4-FFF2-40B4-BE49-F238E27FC236}">
                <a16:creationId xmlns:a16="http://schemas.microsoft.com/office/drawing/2014/main" id="{6B8FC8E0-117A-261C-305A-BE2D55249E9F}"/>
              </a:ext>
            </a:extLst>
          </p:cNvPr>
          <p:cNvSpPr txBox="1">
            <a:spLocks/>
          </p:cNvSpPr>
          <p:nvPr/>
        </p:nvSpPr>
        <p:spPr>
          <a:xfrm>
            <a:off x="10552957" y="340215"/>
            <a:ext cx="838199" cy="767687"/>
          </a:xfrm>
          <a:prstGeom prst="rect">
            <a:avLst/>
          </a:prstGeom>
          <a:noFill/>
          <a:ln>
            <a:noFill/>
          </a:ln>
        </p:spPr>
        <p:txBody>
          <a:bodyPr spcFirstLastPara="1" vert="horz" wrap="square" lIns="0" tIns="0" rIns="0" bIns="0" rtlCol="0" anchor="b" anchorCtr="0">
            <a:noAutofit/>
          </a:bodyPr>
          <a:lstStyle>
            <a:defPPr>
              <a:defRPr lang="en-US"/>
            </a:defPPr>
            <a:lvl1pPr marL="0" lvl="0" indent="0" algn="l" defTabSz="457200" rtl="0" eaLnBrk="1" latinLnBrk="0" hangingPunct="1">
              <a:spcBef>
                <a:spcPts val="0"/>
              </a:spcBef>
              <a:buNone/>
              <a:defRPr sz="2800" b="0" i="0" kern="1200">
                <a:solidFill>
                  <a:schemeClr val="bg1"/>
                </a:solidFill>
                <a:latin typeface="+mn-lt"/>
                <a:ea typeface="+mn-ea"/>
                <a:cs typeface="+mn-cs"/>
              </a:defRPr>
            </a:lvl1pPr>
            <a:lvl2pPr marL="0" lvl="1" indent="0" algn="l" defTabSz="457200" rtl="0" eaLnBrk="1" latinLnBrk="0" hangingPunct="1">
              <a:spcBef>
                <a:spcPts val="0"/>
              </a:spcBef>
              <a:buNone/>
              <a:defRPr sz="1800" kern="1200">
                <a:solidFill>
                  <a:schemeClr val="tx1"/>
                </a:solidFill>
                <a:latin typeface="+mn-lt"/>
                <a:ea typeface="+mn-ea"/>
                <a:cs typeface="+mn-cs"/>
              </a:defRPr>
            </a:lvl2pPr>
            <a:lvl3pPr marL="0" lvl="2" indent="0" algn="l" defTabSz="457200" rtl="0" eaLnBrk="1" latinLnBrk="0" hangingPunct="1">
              <a:spcBef>
                <a:spcPts val="0"/>
              </a:spcBef>
              <a:buNone/>
              <a:defRPr sz="1800" kern="1200">
                <a:solidFill>
                  <a:schemeClr val="tx1"/>
                </a:solidFill>
                <a:latin typeface="+mn-lt"/>
                <a:ea typeface="+mn-ea"/>
                <a:cs typeface="+mn-cs"/>
              </a:defRPr>
            </a:lvl3pPr>
            <a:lvl4pPr marL="0" lvl="3" indent="0" algn="l" defTabSz="457200" rtl="0" eaLnBrk="1" latinLnBrk="0" hangingPunct="1">
              <a:spcBef>
                <a:spcPts val="0"/>
              </a:spcBef>
              <a:buNone/>
              <a:defRPr sz="1800" kern="1200">
                <a:solidFill>
                  <a:schemeClr val="tx1"/>
                </a:solidFill>
                <a:latin typeface="+mn-lt"/>
                <a:ea typeface="+mn-ea"/>
                <a:cs typeface="+mn-cs"/>
              </a:defRPr>
            </a:lvl4pPr>
            <a:lvl5pPr marL="0" lvl="4" indent="0" algn="l" defTabSz="457200" rtl="0" eaLnBrk="1" latinLnBrk="0" hangingPunct="1">
              <a:spcBef>
                <a:spcPts val="0"/>
              </a:spcBef>
              <a:buNone/>
              <a:defRPr sz="1800" kern="1200">
                <a:solidFill>
                  <a:schemeClr val="tx1"/>
                </a:solidFill>
                <a:latin typeface="+mn-lt"/>
                <a:ea typeface="+mn-ea"/>
                <a:cs typeface="+mn-cs"/>
              </a:defRPr>
            </a:lvl5pPr>
            <a:lvl6pPr marL="0" lvl="5" indent="0" algn="l" defTabSz="457200" rtl="0" eaLnBrk="1" latinLnBrk="0" hangingPunct="1">
              <a:spcBef>
                <a:spcPts val="0"/>
              </a:spcBef>
              <a:buNone/>
              <a:defRPr sz="1800" kern="1200">
                <a:solidFill>
                  <a:schemeClr val="tx1"/>
                </a:solidFill>
                <a:latin typeface="+mn-lt"/>
                <a:ea typeface="+mn-ea"/>
                <a:cs typeface="+mn-cs"/>
              </a:defRPr>
            </a:lvl6pPr>
            <a:lvl7pPr marL="0" lvl="6" indent="0" algn="l" defTabSz="457200" rtl="0" eaLnBrk="1" latinLnBrk="0" hangingPunct="1">
              <a:spcBef>
                <a:spcPts val="0"/>
              </a:spcBef>
              <a:buNone/>
              <a:defRPr sz="1800" kern="1200">
                <a:solidFill>
                  <a:schemeClr val="tx1"/>
                </a:solidFill>
                <a:latin typeface="+mn-lt"/>
                <a:ea typeface="+mn-ea"/>
                <a:cs typeface="+mn-cs"/>
              </a:defRPr>
            </a:lvl7pPr>
            <a:lvl8pPr marL="0" lvl="7" indent="0" algn="l" defTabSz="457200" rtl="0" eaLnBrk="1" latinLnBrk="0" hangingPunct="1">
              <a:spcBef>
                <a:spcPts val="0"/>
              </a:spcBef>
              <a:buNone/>
              <a:defRPr sz="1800" kern="1200">
                <a:solidFill>
                  <a:schemeClr val="tx1"/>
                </a:solidFill>
                <a:latin typeface="+mn-lt"/>
                <a:ea typeface="+mn-ea"/>
                <a:cs typeface="+mn-cs"/>
              </a:defRPr>
            </a:lvl8pPr>
            <a:lvl9pPr marL="0" lvl="8" indent="0" algn="l" defTabSz="457200" rtl="0" eaLnBrk="1" latinLnBrk="0" hangingPunct="1">
              <a:spcBef>
                <a:spcPts val="0"/>
              </a:spcBef>
              <a:buNone/>
              <a:defRPr sz="1800" kern="1200">
                <a:solidFill>
                  <a:schemeClr val="tx1"/>
                </a:solidFill>
                <a:latin typeface="+mn-lt"/>
                <a:ea typeface="+mn-ea"/>
                <a:cs typeface="+mn-cs"/>
              </a:defRPr>
            </a:lvl9pPr>
          </a:lstStyle>
          <a:p>
            <a:pPr>
              <a:spcAft>
                <a:spcPts val="600"/>
              </a:spcAft>
            </a:pPr>
            <a:fld id="{9FF96B15-8338-45D5-A943-561235072D66}" type="slidenum">
              <a:rPr lang="en-US" smtClean="0"/>
              <a:pPr>
                <a:spcAft>
                  <a:spcPts val="600"/>
                </a:spcAft>
              </a:pPr>
              <a:t>11</a:t>
            </a:fld>
            <a:endParaRPr lang="en-US" dirty="0"/>
          </a:p>
        </p:txBody>
      </p:sp>
    </p:spTree>
    <p:extLst>
      <p:ext uri="{BB962C8B-B14F-4D97-AF65-F5344CB8AC3E}">
        <p14:creationId xmlns:p14="http://schemas.microsoft.com/office/powerpoint/2010/main" val="367640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EAB4E-0BAD-4764-160C-B463EC0DE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8634F-5381-8A35-D9B1-F8BEC3AA0C26}"/>
              </a:ext>
            </a:extLst>
          </p:cNvPr>
          <p:cNvSpPr>
            <a:spLocks noGrp="1"/>
          </p:cNvSpPr>
          <p:nvPr>
            <p:ph type="title"/>
          </p:nvPr>
        </p:nvSpPr>
        <p:spPr>
          <a:xfrm>
            <a:off x="747845" y="576753"/>
            <a:ext cx="8513956" cy="1165587"/>
          </a:xfrm>
        </p:spPr>
        <p:txBody>
          <a:bodyPr wrap="square" anchor="t">
            <a:normAutofit/>
          </a:bodyPr>
          <a:lstStyle/>
          <a:p>
            <a:r>
              <a:rPr lang="en-US" dirty="0"/>
              <a:t>Design Steps for a Math Boot Camp</a:t>
            </a:r>
          </a:p>
        </p:txBody>
      </p:sp>
      <p:sp>
        <p:nvSpPr>
          <p:cNvPr id="11" name="Slide Number Placeholder 4">
            <a:extLst>
              <a:ext uri="{FF2B5EF4-FFF2-40B4-BE49-F238E27FC236}">
                <a16:creationId xmlns:a16="http://schemas.microsoft.com/office/drawing/2014/main" id="{EFAE9BD9-992A-35C6-71EE-2ADD1040D094}"/>
              </a:ext>
            </a:extLst>
          </p:cNvPr>
          <p:cNvSpPr>
            <a:spLocks noGrp="1"/>
          </p:cNvSpPr>
          <p:nvPr>
            <p:ph type="sldNum" sz="quarter" idx="12"/>
          </p:nvPr>
        </p:nvSpPr>
        <p:spPr>
          <a:xfrm>
            <a:off x="1825082" y="6446837"/>
            <a:ext cx="2057400" cy="218070"/>
          </a:xfrm>
        </p:spPr>
        <p:txBody>
          <a:bodyPr/>
          <a:lstStyle/>
          <a:p>
            <a:pPr>
              <a:spcAft>
                <a:spcPts val="600"/>
              </a:spcAft>
            </a:pPr>
            <a:fld id="{A6B6934C-9326-4C06-8C04-21F653E65E7B}" type="slidenum">
              <a:rPr lang="en-US" smtClean="0"/>
              <a:pPr>
                <a:spcAft>
                  <a:spcPts val="600"/>
                </a:spcAft>
              </a:pPr>
              <a:t>12</a:t>
            </a:fld>
            <a:endParaRPr lang="en-US"/>
          </a:p>
        </p:txBody>
      </p:sp>
      <p:graphicFrame>
        <p:nvGraphicFramePr>
          <p:cNvPr id="4" name="Content Placeholder 3" descr="Stacked List showing 4 groups arranged from left to right with task descriptions under each group">
            <a:extLst>
              <a:ext uri="{FF2B5EF4-FFF2-40B4-BE49-F238E27FC236}">
                <a16:creationId xmlns:a16="http://schemas.microsoft.com/office/drawing/2014/main" id="{4FC6036A-79BC-BECB-0045-F3BC20397D2A}"/>
              </a:ext>
            </a:extLst>
          </p:cNvPr>
          <p:cNvGraphicFramePr>
            <a:graphicFrameLocks noGrp="1"/>
          </p:cNvGraphicFramePr>
          <p:nvPr>
            <p:ph sz="half" idx="1"/>
          </p:nvPr>
        </p:nvGraphicFramePr>
        <p:xfrm>
          <a:off x="1379986" y="1488508"/>
          <a:ext cx="9432028" cy="4972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70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graphicEl>
                                              <a:dgm id="{10B867D3-FB5C-46E2-87F6-1582D017EE09}"/>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graphicEl>
                                              <a:dgm id="{3EE52802-A0E2-4704-A637-A9E75886D819}"/>
                                            </p:graphicEl>
                                          </p:spTgt>
                                        </p:tgtEl>
                                      </p:cBhvr>
                                      <p:by x="150000" y="150000"/>
                                    </p:animScale>
                                  </p:childTnLst>
                                </p:cTn>
                              </p:par>
                              <p:par>
                                <p:cTn id="11" presetID="6" presetClass="emph" presetSubtype="0" fill="hold" grpId="0" nodeType="withEffect">
                                  <p:stCondLst>
                                    <p:cond delay="0"/>
                                  </p:stCondLst>
                                  <p:childTnLst>
                                    <p:animScale>
                                      <p:cBhvr>
                                        <p:cTn id="12" dur="2000" fill="hold"/>
                                        <p:tgtEl>
                                          <p:spTgt spid="4">
                                            <p:graphicEl>
                                              <a:dgm id="{CCB07D13-0434-459A-B559-C9316E59FE98}"/>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4">
                                            <p:graphicEl>
                                              <a:dgm id="{FFDC3555-C7F8-49E4-8871-9B19872608D7}"/>
                                            </p:graphicEl>
                                          </p:spTgt>
                                        </p:tgtEl>
                                      </p:cBhvr>
                                      <p:by x="150000" y="150000"/>
                                    </p:animScale>
                                  </p:childTnLst>
                                </p:cTn>
                              </p:par>
                              <p:par>
                                <p:cTn id="17" presetID="6" presetClass="emph" presetSubtype="0" fill="hold" grpId="0" nodeType="withEffect">
                                  <p:stCondLst>
                                    <p:cond delay="0"/>
                                  </p:stCondLst>
                                  <p:childTnLst>
                                    <p:animScale>
                                      <p:cBhvr>
                                        <p:cTn id="18" dur="2000" fill="hold"/>
                                        <p:tgtEl>
                                          <p:spTgt spid="4">
                                            <p:graphicEl>
                                              <a:dgm id="{224CED0D-82A5-4B37-A357-792C81BE4DB6}"/>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4">
                                            <p:graphicEl>
                                              <a:dgm id="{007D9C2A-FEB5-4B80-A836-ACABFD618DD7}"/>
                                            </p:graphicEl>
                                          </p:spTgt>
                                        </p:tgtEl>
                                      </p:cBhvr>
                                      <p:by x="150000" y="150000"/>
                                    </p:animScale>
                                  </p:childTnLst>
                                </p:cTn>
                              </p:par>
                              <p:par>
                                <p:cTn id="23" presetID="6" presetClass="emph" presetSubtype="0" fill="hold" grpId="0" nodeType="withEffect">
                                  <p:stCondLst>
                                    <p:cond delay="0"/>
                                  </p:stCondLst>
                                  <p:childTnLst>
                                    <p:animScale>
                                      <p:cBhvr>
                                        <p:cTn id="24" dur="2000" fill="hold"/>
                                        <p:tgtEl>
                                          <p:spTgt spid="4">
                                            <p:graphicEl>
                                              <a:dgm id="{D641237B-72C1-4AAE-B755-6E2BA70C41DA}"/>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4">
                                            <p:graphicEl>
                                              <a:dgm id="{03B8AF4C-0487-4D4F-80FB-5040482F1F96}"/>
                                            </p:graphicEl>
                                          </p:spTgt>
                                        </p:tgtEl>
                                      </p:cBhvr>
                                      <p:by x="150000" y="150000"/>
                                    </p:animScale>
                                  </p:childTnLst>
                                </p:cTn>
                              </p:par>
                              <p:par>
                                <p:cTn id="29" presetID="6" presetClass="emph" presetSubtype="0" fill="hold" grpId="0" nodeType="withEffect">
                                  <p:stCondLst>
                                    <p:cond delay="0"/>
                                  </p:stCondLst>
                                  <p:childTnLst>
                                    <p:animScale>
                                      <p:cBhvr>
                                        <p:cTn id="30" dur="2000" fill="hold"/>
                                        <p:tgtEl>
                                          <p:spTgt spid="4">
                                            <p:graphicEl>
                                              <a:dgm id="{3DC70264-9E6A-4EF8-8BBB-969153C723B5}"/>
                                            </p:graphic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4">
                                            <p:graphicEl>
                                              <a:dgm id="{49949C72-8BF7-474B-9950-EE3B8372BEBD}"/>
                                            </p:graphicEl>
                                          </p:spTgt>
                                        </p:tgtEl>
                                      </p:cBhvr>
                                      <p:by x="150000" y="150000"/>
                                    </p:animScale>
                                  </p:childTnLst>
                                </p:cTn>
                              </p:par>
                              <p:par>
                                <p:cTn id="35" presetID="6" presetClass="emph" presetSubtype="0" fill="hold" grpId="0" nodeType="withEffect">
                                  <p:stCondLst>
                                    <p:cond delay="0"/>
                                  </p:stCondLst>
                                  <p:childTnLst>
                                    <p:animScale>
                                      <p:cBhvr>
                                        <p:cTn id="36" dur="2000" fill="hold"/>
                                        <p:tgtEl>
                                          <p:spTgt spid="4">
                                            <p:graphicEl>
                                              <a:dgm id="{D1F78E36-2D02-436D-BED7-DB55929FFE7B}"/>
                                            </p:graphicEl>
                                          </p:spTgt>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2000" fill="hold"/>
                                        <p:tgtEl>
                                          <p:spTgt spid="4">
                                            <p:graphicEl>
                                              <a:dgm id="{4FE8A4E4-9B30-4486-9668-45F8636E419A}"/>
                                            </p:graphicEl>
                                          </p:spTgt>
                                        </p:tgtEl>
                                      </p:cBhvr>
                                      <p:by x="150000" y="150000"/>
                                    </p:animScale>
                                  </p:childTnLst>
                                </p:cTn>
                              </p:par>
                              <p:par>
                                <p:cTn id="41" presetID="6" presetClass="emph" presetSubtype="0" fill="hold" grpId="0" nodeType="withEffect">
                                  <p:stCondLst>
                                    <p:cond delay="0"/>
                                  </p:stCondLst>
                                  <p:childTnLst>
                                    <p:animScale>
                                      <p:cBhvr>
                                        <p:cTn id="42" dur="2000" fill="hold"/>
                                        <p:tgtEl>
                                          <p:spTgt spid="4">
                                            <p:graphicEl>
                                              <a:dgm id="{80F4987E-AE8E-471D-9DAC-4CB0FE14D372}"/>
                                            </p:graphic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4">
                                            <p:graphicEl>
                                              <a:dgm id="{F8A2F66E-F0F2-4F73-AD77-80324B07D9E0}"/>
                                            </p:graphicEl>
                                          </p:spTgt>
                                        </p:tgtEl>
                                      </p:cBhvr>
                                      <p:by x="150000" y="150000"/>
                                    </p:animScale>
                                  </p:childTnLst>
                                </p:cTn>
                              </p:par>
                              <p:par>
                                <p:cTn id="47" presetID="6" presetClass="emph" presetSubtype="0" fill="hold" grpId="0" nodeType="withEffect">
                                  <p:stCondLst>
                                    <p:cond delay="0"/>
                                  </p:stCondLst>
                                  <p:childTnLst>
                                    <p:animScale>
                                      <p:cBhvr>
                                        <p:cTn id="48" dur="2000" fill="hold"/>
                                        <p:tgtEl>
                                          <p:spTgt spid="4">
                                            <p:graphicEl>
                                              <a:dgm id="{AF2B8D70-4A9E-4FE4-9E8E-657967A6D594}"/>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12B8-9450-4F3E-5DDD-7837DD77B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D9611-6B5E-BDCD-393D-87A2E31EAB41}"/>
              </a:ext>
            </a:extLst>
          </p:cNvPr>
          <p:cNvSpPr>
            <a:spLocks noGrp="1"/>
          </p:cNvSpPr>
          <p:nvPr>
            <p:ph type="title"/>
          </p:nvPr>
        </p:nvSpPr>
        <p:spPr>
          <a:xfrm>
            <a:off x="401444" y="525111"/>
            <a:ext cx="11351941" cy="630449"/>
          </a:xfrm>
        </p:spPr>
        <p:txBody>
          <a:bodyPr/>
          <a:lstStyle/>
          <a:p>
            <a:r>
              <a:rPr lang="en-US" b="0" dirty="0"/>
              <a:t>Instruction</a:t>
            </a:r>
          </a:p>
        </p:txBody>
      </p:sp>
      <p:sp>
        <p:nvSpPr>
          <p:cNvPr id="3" name="Content Placeholder 2">
            <a:extLst>
              <a:ext uri="{FF2B5EF4-FFF2-40B4-BE49-F238E27FC236}">
                <a16:creationId xmlns:a16="http://schemas.microsoft.com/office/drawing/2014/main" id="{0CFCD14C-539D-D51F-E06D-A1E50BC73D66}"/>
              </a:ext>
            </a:extLst>
          </p:cNvPr>
          <p:cNvSpPr>
            <a:spLocks noGrp="1"/>
          </p:cNvSpPr>
          <p:nvPr>
            <p:ph idx="1"/>
          </p:nvPr>
        </p:nvSpPr>
        <p:spPr>
          <a:xfrm>
            <a:off x="401444" y="1504078"/>
            <a:ext cx="11351941" cy="4048312"/>
          </a:xfrm>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C8DB7D0-466A-D235-F13C-82320AE46A72}"/>
              </a:ext>
            </a:extLst>
          </p:cNvPr>
          <p:cNvSpPr>
            <a:spLocks noGrp="1"/>
          </p:cNvSpPr>
          <p:nvPr>
            <p:ph type="sldNum" sz="quarter" idx="12"/>
          </p:nvPr>
        </p:nvSpPr>
        <p:spPr/>
        <p:txBody>
          <a:bodyPr/>
          <a:lstStyle/>
          <a:p>
            <a:fld id="{BAE26A2A-DE5F-EA41-900F-AB5C4F1D9848}" type="slidenum">
              <a:rPr lang="en-US" smtClean="0"/>
              <a:t>13</a:t>
            </a:fld>
            <a:endParaRPr lang="en-US"/>
          </a:p>
        </p:txBody>
      </p:sp>
      <p:sp>
        <p:nvSpPr>
          <p:cNvPr id="6" name="TextBox 5">
            <a:extLst>
              <a:ext uri="{FF2B5EF4-FFF2-40B4-BE49-F238E27FC236}">
                <a16:creationId xmlns:a16="http://schemas.microsoft.com/office/drawing/2014/main" id="{29C02701-4143-F581-45B7-9E5898181891}"/>
              </a:ext>
            </a:extLst>
          </p:cNvPr>
          <p:cNvSpPr txBox="1"/>
          <p:nvPr/>
        </p:nvSpPr>
        <p:spPr>
          <a:xfrm>
            <a:off x="324059" y="1305610"/>
            <a:ext cx="8870181" cy="4524315"/>
          </a:xfrm>
          <a:prstGeom prst="rect">
            <a:avLst/>
          </a:prstGeom>
          <a:noFill/>
        </p:spPr>
        <p:txBody>
          <a:bodyPr wrap="square" lIns="91440" tIns="45720" rIns="91440" bIns="45720" anchor="t">
            <a:spAutoFit/>
          </a:bodyPr>
          <a:lstStyle/>
          <a:p>
            <a:pPr>
              <a:buNone/>
            </a:pPr>
            <a:r>
              <a:rPr lang="en-US" sz="2400" b="1" dirty="0">
                <a:latin typeface="Arial" panose="020B0604020202020204" pitchFamily="34" charset="0"/>
                <a:cs typeface="Arial" panose="020B0604020202020204" pitchFamily="34" charset="0"/>
              </a:rPr>
              <a:t>Look for Common Problems Your Students Demonstrate</a:t>
            </a:r>
          </a:p>
          <a:p>
            <a:endParaRPr lang="en-US" sz="2400" dirty="0">
              <a:latin typeface="Arial" panose="020B0604020202020204" pitchFamily="34" charset="0"/>
              <a:cs typeface="Arial" panose="020B0604020202020204" pitchFamily="34" charset="0"/>
            </a:endParaRPr>
          </a:p>
          <a:p>
            <a:r>
              <a:rPr lang="en-US" sz="2400" dirty="0">
                <a:latin typeface="Arial"/>
                <a:cs typeface="Arial"/>
              </a:rPr>
              <a:t>Review GED Ready</a:t>
            </a:r>
            <a:r>
              <a:rPr lang="en-US" sz="2400" baseline="30000" dirty="0">
                <a:latin typeface="Arial"/>
                <a:cs typeface="Arial"/>
              </a:rPr>
              <a:t>®</a:t>
            </a:r>
            <a:r>
              <a:rPr lang="en-US" sz="2400" dirty="0">
                <a:latin typeface="Arial"/>
                <a:cs typeface="Arial"/>
              </a:rPr>
              <a:t> Score Reports</a:t>
            </a:r>
          </a:p>
          <a:p>
            <a:r>
              <a:rPr lang="en-US" sz="2400" dirty="0">
                <a:latin typeface="Arial" panose="020B0604020202020204" pitchFamily="34" charset="0"/>
                <a:cs typeface="Arial" panose="020B0604020202020204" pitchFamily="34" charset="0"/>
              </a:rPr>
              <a:t>Review GED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Score Reports</a:t>
            </a:r>
          </a:p>
          <a:p>
            <a:r>
              <a:rPr lang="en-US" sz="2400" dirty="0">
                <a:latin typeface="Arial" panose="020B0604020202020204" pitchFamily="34" charset="0"/>
                <a:cs typeface="Arial" panose="020B0604020202020204" pitchFamily="34" charset="0"/>
              </a:rPr>
              <a:t>Review TABE Scores and Reports</a:t>
            </a:r>
          </a:p>
          <a:p>
            <a:endParaRPr lang="en-US" sz="2400" dirty="0">
              <a:latin typeface="Arial" panose="020B0604020202020204" pitchFamily="34" charset="0"/>
              <a:cs typeface="Arial" panose="020B0604020202020204" pitchFamily="34" charset="0"/>
            </a:endParaRPr>
          </a:p>
          <a:p>
            <a:pPr marL="71120" indent="0">
              <a:buNone/>
            </a:pPr>
            <a:endParaRPr lang="en-US" sz="2400" dirty="0">
              <a:latin typeface="Arial" panose="020B0604020202020204" pitchFamily="34" charset="0"/>
              <a:cs typeface="Arial" panose="020B0604020202020204" pitchFamily="34" charset="0"/>
            </a:endParaRPr>
          </a:p>
          <a:p>
            <a:pPr marL="71120" indent="0">
              <a:buNone/>
            </a:pPr>
            <a:r>
              <a:rPr lang="en-US" sz="2400" dirty="0">
                <a:latin typeface="Arial" panose="020B0604020202020204" pitchFamily="34" charset="0"/>
                <a:cs typeface="Arial" panose="020B0604020202020204" pitchFamily="34" charset="0"/>
              </a:rPr>
              <a:t>Review Tuesdays for Teachers </a:t>
            </a:r>
            <a:r>
              <a:rPr lang="en-US" sz="2400" dirty="0">
                <a:latin typeface="Arial" panose="020B0604020202020204" pitchFamily="34" charset="0"/>
                <a:cs typeface="Arial" panose="020B0604020202020204" pitchFamily="34" charset="0"/>
                <a:hlinkClick r:id="rId2"/>
              </a:rPr>
              <a:t>Knowledge and Skills Gaps in Mathematical Reasoning, Part 1</a:t>
            </a:r>
            <a:endParaRPr lang="en-US" sz="2400" dirty="0">
              <a:latin typeface="Arial" panose="020B0604020202020204" pitchFamily="34" charset="0"/>
              <a:cs typeface="Arial" panose="020B0604020202020204" pitchFamily="34" charset="0"/>
            </a:endParaRPr>
          </a:p>
          <a:p>
            <a:pPr marL="71120" indent="0">
              <a:buNone/>
            </a:pPr>
            <a:endParaRPr lang="en-US" sz="2400" dirty="0">
              <a:latin typeface="Arial" panose="020B0604020202020204" pitchFamily="34" charset="0"/>
              <a:cs typeface="Arial" panose="020B0604020202020204" pitchFamily="34" charset="0"/>
            </a:endParaRPr>
          </a:p>
          <a:p>
            <a:pPr marL="71120" indent="0">
              <a:buNone/>
            </a:pPr>
            <a:r>
              <a:rPr lang="en-US" sz="2400" dirty="0">
                <a:latin typeface="Arial" panose="020B0604020202020204" pitchFamily="34" charset="0"/>
                <a:cs typeface="Arial" panose="020B0604020202020204" pitchFamily="34" charset="0"/>
              </a:rPr>
              <a:t>Review Tuesdays for Teachers </a:t>
            </a:r>
            <a:r>
              <a:rPr lang="en-US" sz="2400" dirty="0">
                <a:latin typeface="Arial" panose="020B0604020202020204" pitchFamily="34" charset="0"/>
                <a:cs typeface="Arial" panose="020B0604020202020204" pitchFamily="34" charset="0"/>
                <a:hlinkClick r:id="rId3"/>
              </a:rPr>
              <a:t>Knowledge and Skills Gaps in Mathematical Reasoning, Part 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25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46" y="709934"/>
            <a:ext cx="8761413" cy="706964"/>
          </a:xfrm>
        </p:spPr>
        <p:txBody>
          <a:bodyPr/>
          <a:lstStyle/>
          <a:p>
            <a:r>
              <a:rPr lang="en-US" sz="3200" dirty="0"/>
              <a:t>Trends in Knowledge and Skills Gaps</a:t>
            </a:r>
          </a:p>
        </p:txBody>
      </p:sp>
      <p:sp>
        <p:nvSpPr>
          <p:cNvPr id="3" name="Content Placeholder 2"/>
          <p:cNvSpPr>
            <a:spLocks noGrp="1"/>
          </p:cNvSpPr>
          <p:nvPr>
            <p:ph idx="1"/>
          </p:nvPr>
        </p:nvSpPr>
        <p:spPr>
          <a:xfrm>
            <a:off x="906074" y="1533631"/>
            <a:ext cx="8513956" cy="4048312"/>
          </a:xfrm>
        </p:spPr>
        <p:txBody>
          <a:bodyPr>
            <a:noAutofit/>
          </a:bodyPr>
          <a:lstStyle/>
          <a:p>
            <a:pPr marL="114300" indent="0">
              <a:buNone/>
            </a:pPr>
            <a:r>
              <a:rPr lang="en-US" sz="2200" b="1" dirty="0"/>
              <a:t>Session 1:</a:t>
            </a:r>
          </a:p>
          <a:p>
            <a:r>
              <a:rPr lang="en-US" sz="2200" dirty="0"/>
              <a:t>non-calculator items</a:t>
            </a:r>
          </a:p>
          <a:p>
            <a:r>
              <a:rPr lang="en-US" sz="2200" dirty="0"/>
              <a:t>exponents/roots</a:t>
            </a:r>
          </a:p>
          <a:p>
            <a:r>
              <a:rPr lang="en-US" sz="2200" dirty="0"/>
              <a:t>three-dimensional shapes</a:t>
            </a:r>
          </a:p>
          <a:p>
            <a:pPr marL="114300" indent="0">
              <a:buNone/>
            </a:pPr>
            <a:r>
              <a:rPr lang="en-US" sz="2200" b="1" dirty="0"/>
              <a:t>Session 2:</a:t>
            </a:r>
          </a:p>
          <a:p>
            <a:r>
              <a:rPr lang="en-US" sz="2200" dirty="0"/>
              <a:t>algebraic computation</a:t>
            </a:r>
          </a:p>
          <a:p>
            <a:r>
              <a:rPr lang="en-US" sz="2200" dirty="0"/>
              <a:t>inequalities</a:t>
            </a:r>
          </a:p>
          <a:p>
            <a:r>
              <a:rPr lang="en-US" sz="2200" dirty="0"/>
              <a:t>slope/graphing</a:t>
            </a:r>
          </a:p>
          <a:p>
            <a:r>
              <a:rPr lang="en-US" sz="2200" dirty="0"/>
              <a:t>multiple correct answers</a:t>
            </a:r>
          </a:p>
          <a:p>
            <a:pPr marL="114300" indent="0">
              <a:buNone/>
            </a:pPr>
            <a:r>
              <a:rPr lang="en-US" sz="2200" dirty="0"/>
              <a:t>NOTE: there is overlap between some of these areas</a:t>
            </a:r>
          </a:p>
        </p:txBody>
      </p:sp>
      <p:sp>
        <p:nvSpPr>
          <p:cNvPr id="4" name="Slide Number Placeholder 3"/>
          <p:cNvSpPr>
            <a:spLocks noGrp="1"/>
          </p:cNvSpPr>
          <p:nvPr>
            <p:ph type="sldNum" sz="quarter" idx="10"/>
          </p:nvPr>
        </p:nvSpPr>
        <p:spPr>
          <a:xfrm>
            <a:off x="10650938" y="6394061"/>
            <a:ext cx="990599" cy="304799"/>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r" defTabSz="457200" rtl="0" eaLnBrk="1" latinLnBrk="0" hangingPunct="1">
              <a:defRPr sz="1000" b="1" i="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defRPr/>
            </a:pPr>
            <a:endParaRPr lang="en-US" b="0" dirty="0">
              <a:sym typeface="Arial"/>
            </a:endParaRPr>
          </a:p>
        </p:txBody>
      </p:sp>
      <p:sp>
        <p:nvSpPr>
          <p:cNvPr id="9" name="TextBox 8">
            <a:extLst>
              <a:ext uri="{FF2B5EF4-FFF2-40B4-BE49-F238E27FC236}">
                <a16:creationId xmlns:a16="http://schemas.microsoft.com/office/drawing/2014/main" id="{3DD7F561-436C-4348-BF1E-63646FF92184}"/>
              </a:ext>
            </a:extLst>
          </p:cNvPr>
          <p:cNvSpPr txBox="1"/>
          <p:nvPr/>
        </p:nvSpPr>
        <p:spPr>
          <a:xfrm>
            <a:off x="7405688" y="4252913"/>
            <a:ext cx="2543175" cy="1200329"/>
          </a:xfrm>
          <a:prstGeom prst="rect">
            <a:avLst/>
          </a:prstGeom>
          <a:noFill/>
        </p:spPr>
        <p:txBody>
          <a:bodyPr wrap="square" rtlCol="0">
            <a:spAutoFit/>
          </a:bodyPr>
          <a:lstStyle/>
          <a:p>
            <a:pPr defTabSz="914400">
              <a:buClr>
                <a:srgbClr val="000000"/>
              </a:buClr>
              <a:defRPr/>
            </a:pPr>
            <a:r>
              <a:rPr lang="en-US" kern="0" dirty="0">
                <a:solidFill>
                  <a:srgbClr val="FFFFFF"/>
                </a:solidFill>
                <a:latin typeface="Arial"/>
                <a:cs typeface="Arial"/>
                <a:sym typeface="Arial"/>
              </a:rPr>
              <a:t>Tuesdays for Teachers</a:t>
            </a:r>
          </a:p>
          <a:p>
            <a:pPr defTabSz="914400">
              <a:buClr>
                <a:srgbClr val="000000"/>
              </a:buClr>
              <a:defRPr/>
            </a:pPr>
            <a:r>
              <a:rPr lang="en-US" kern="0" dirty="0">
                <a:solidFill>
                  <a:srgbClr val="FFFFFF"/>
                </a:solidFill>
                <a:latin typeface="Arial"/>
                <a:cs typeface="Arial"/>
                <a:sym typeface="Arial"/>
              </a:rPr>
              <a:t>November 16, 2021</a:t>
            </a:r>
          </a:p>
          <a:p>
            <a:pPr defTabSz="914400">
              <a:buClr>
                <a:srgbClr val="000000"/>
              </a:buClr>
              <a:defRPr/>
            </a:pPr>
            <a:r>
              <a:rPr lang="en-US" kern="0" dirty="0">
                <a:solidFill>
                  <a:srgbClr val="FFFFFF"/>
                </a:solidFill>
                <a:latin typeface="Arial"/>
                <a:cs typeface="Arial"/>
                <a:sym typeface="Arial"/>
              </a:rPr>
              <a:t>3:30 – 5:00 p.m. (ET)</a:t>
            </a:r>
          </a:p>
          <a:p>
            <a:pPr defTabSz="914400">
              <a:buClr>
                <a:srgbClr val="000000"/>
              </a:buClr>
              <a:defRPr/>
            </a:pPr>
            <a:r>
              <a:rPr lang="en-US" kern="0" dirty="0">
                <a:solidFill>
                  <a:srgbClr val="FFFFFF"/>
                </a:solidFill>
                <a:latin typeface="Arial"/>
                <a:cs typeface="Arial"/>
                <a:sym typeface="Arial"/>
              </a:rPr>
              <a:t>12:30 – 2:00 p.m. (PT)</a:t>
            </a:r>
          </a:p>
        </p:txBody>
      </p:sp>
      <p:sp>
        <p:nvSpPr>
          <p:cNvPr id="5" name="Slide Number Placeholder 4">
            <a:extLst>
              <a:ext uri="{FF2B5EF4-FFF2-40B4-BE49-F238E27FC236}">
                <a16:creationId xmlns:a16="http://schemas.microsoft.com/office/drawing/2014/main" id="{DC340D9C-0EEB-E20D-F6BB-A5DEA992B4AE}"/>
              </a:ext>
            </a:extLst>
          </p:cNvPr>
          <p:cNvSpPr>
            <a:spLocks noGrp="1"/>
          </p:cNvSpPr>
          <p:nvPr>
            <p:ph type="sldNum" sz="quarter" idx="12"/>
          </p:nvPr>
        </p:nvSpPr>
        <p:spPr>
          <a:xfrm>
            <a:off x="10352540" y="295729"/>
            <a:ext cx="838199" cy="767687"/>
          </a:xfrm>
        </p:spPr>
        <p:txBody>
          <a:bodyPr/>
          <a:lstStyle/>
          <a:p>
            <a:pPr>
              <a:spcAft>
                <a:spcPts val="600"/>
              </a:spcAft>
            </a:pPr>
            <a:fld id="{9FF96B15-8338-45D5-A943-561235072D66}" type="slidenum">
              <a:rPr lang="en-US" noProof="0" smtClean="0"/>
              <a:pPr>
                <a:spcAft>
                  <a:spcPts val="600"/>
                </a:spcAft>
              </a:pPr>
              <a:t>14</a:t>
            </a:fld>
            <a:endParaRPr lang="en-US" noProof="0" dirty="0"/>
          </a:p>
        </p:txBody>
      </p:sp>
    </p:spTree>
    <p:extLst>
      <p:ext uri="{BB962C8B-B14F-4D97-AF65-F5344CB8AC3E}">
        <p14:creationId xmlns:p14="http://schemas.microsoft.com/office/powerpoint/2010/main" val="246517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A74CD-354A-98D2-B2BE-A29D846F4D69}"/>
              </a:ext>
            </a:extLst>
          </p:cNvPr>
          <p:cNvSpPr>
            <a:spLocks noGrp="1"/>
          </p:cNvSpPr>
          <p:nvPr>
            <p:ph type="sldNum" sz="quarter" idx="10"/>
          </p:nvPr>
        </p:nvSpPr>
        <p:spPr/>
        <p:txBody>
          <a:bodyPr/>
          <a:lstStyle/>
          <a:p>
            <a:fld id="{BAE26A2A-DE5F-EA41-900F-AB5C4F1D9848}" type="slidenum">
              <a:rPr lang="en-US" smtClean="0"/>
              <a:pPr/>
              <a:t>15</a:t>
            </a:fld>
            <a:endParaRPr lang="en-US" dirty="0"/>
          </a:p>
        </p:txBody>
      </p:sp>
      <p:pic>
        <p:nvPicPr>
          <p:cNvPr id="4" name="Picture 3" descr="A white and black checklist with black text&#10;&#10;AI-generated content may be incorrect.">
            <a:extLst>
              <a:ext uri="{FF2B5EF4-FFF2-40B4-BE49-F238E27FC236}">
                <a16:creationId xmlns:a16="http://schemas.microsoft.com/office/drawing/2014/main" id="{D11F3265-7520-EEBF-257F-1D5543FDCB20}"/>
              </a:ext>
            </a:extLst>
          </p:cNvPr>
          <p:cNvPicPr>
            <a:picLocks noChangeAspect="1"/>
          </p:cNvPicPr>
          <p:nvPr/>
        </p:nvPicPr>
        <p:blipFill>
          <a:blip r:embed="rId2"/>
          <a:stretch>
            <a:fillRect/>
          </a:stretch>
        </p:blipFill>
        <p:spPr>
          <a:xfrm>
            <a:off x="0" y="0"/>
            <a:ext cx="8603672" cy="6858000"/>
          </a:xfrm>
          <a:prstGeom prst="rect">
            <a:avLst/>
          </a:prstGeom>
        </p:spPr>
      </p:pic>
      <p:sp>
        <p:nvSpPr>
          <p:cNvPr id="6" name="TextBox 5">
            <a:extLst>
              <a:ext uri="{FF2B5EF4-FFF2-40B4-BE49-F238E27FC236}">
                <a16:creationId xmlns:a16="http://schemas.microsoft.com/office/drawing/2014/main" id="{E9B19B0A-F155-AC75-1C19-D9E3E6245FD3}"/>
              </a:ext>
            </a:extLst>
          </p:cNvPr>
          <p:cNvSpPr txBox="1"/>
          <p:nvPr/>
        </p:nvSpPr>
        <p:spPr>
          <a:xfrm>
            <a:off x="9006628" y="1051719"/>
            <a:ext cx="3376518" cy="1569660"/>
          </a:xfrm>
          <a:prstGeom prst="rect">
            <a:avLst/>
          </a:prstGeom>
          <a:noFill/>
        </p:spPr>
        <p:txBody>
          <a:bodyPr wrap="square" rtlCol="0">
            <a:spAutoFit/>
          </a:bodyPr>
          <a:lstStyle/>
          <a:p>
            <a:r>
              <a:rPr lang="en-US" sz="3200" dirty="0">
                <a:hlinkClick r:id="rId3"/>
              </a:rPr>
              <a:t>Calculator Prohibited Indicators</a:t>
            </a:r>
            <a:endParaRPr lang="en-US" sz="3200" dirty="0"/>
          </a:p>
        </p:txBody>
      </p:sp>
      <p:sp>
        <p:nvSpPr>
          <p:cNvPr id="7" name="TextBox 6">
            <a:extLst>
              <a:ext uri="{FF2B5EF4-FFF2-40B4-BE49-F238E27FC236}">
                <a16:creationId xmlns:a16="http://schemas.microsoft.com/office/drawing/2014/main" id="{AD65D25C-1760-8683-08D9-34C1BD07C9F0}"/>
              </a:ext>
            </a:extLst>
          </p:cNvPr>
          <p:cNvSpPr txBox="1"/>
          <p:nvPr/>
        </p:nvSpPr>
        <p:spPr>
          <a:xfrm>
            <a:off x="8603672" y="3159404"/>
            <a:ext cx="3376518" cy="1077218"/>
          </a:xfrm>
          <a:prstGeom prst="rect">
            <a:avLst/>
          </a:prstGeom>
          <a:noFill/>
        </p:spPr>
        <p:txBody>
          <a:bodyPr wrap="square" rtlCol="0">
            <a:spAutoFit/>
          </a:bodyPr>
          <a:lstStyle/>
          <a:p>
            <a:r>
              <a:rPr lang="en-US" sz="3200" dirty="0">
                <a:hlinkClick r:id="rId4"/>
              </a:rPr>
              <a:t>Tips for Calculator Prohibited Section</a:t>
            </a:r>
            <a:endParaRPr lang="en-US" sz="3200" dirty="0"/>
          </a:p>
        </p:txBody>
      </p:sp>
    </p:spTree>
    <p:extLst>
      <p:ext uri="{BB962C8B-B14F-4D97-AF65-F5344CB8AC3E}">
        <p14:creationId xmlns:p14="http://schemas.microsoft.com/office/powerpoint/2010/main" val="145770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23B5-2023-42AC-8C5C-D4B9EA081839}"/>
              </a:ext>
            </a:extLst>
          </p:cNvPr>
          <p:cNvSpPr>
            <a:spLocks noGrp="1"/>
          </p:cNvSpPr>
          <p:nvPr>
            <p:ph type="title"/>
          </p:nvPr>
        </p:nvSpPr>
        <p:spPr>
          <a:xfrm>
            <a:off x="736695" y="679572"/>
            <a:ext cx="8229600" cy="1139825"/>
          </a:xfrm>
        </p:spPr>
        <p:txBody>
          <a:bodyPr wrap="square" anchor="t">
            <a:normAutofit/>
          </a:bodyPr>
          <a:lstStyle/>
          <a:p>
            <a:r>
              <a:rPr lang="en-US" dirty="0"/>
              <a:t>Essential Resources on GED.com</a:t>
            </a:r>
          </a:p>
        </p:txBody>
      </p:sp>
      <p:sp>
        <p:nvSpPr>
          <p:cNvPr id="8" name="Text Placeholder 2">
            <a:extLst>
              <a:ext uri="{FF2B5EF4-FFF2-40B4-BE49-F238E27FC236}">
                <a16:creationId xmlns:a16="http://schemas.microsoft.com/office/drawing/2014/main" id="{1AE38105-89CA-4135-9E1F-6A5751AF885F}"/>
              </a:ext>
            </a:extLst>
          </p:cNvPr>
          <p:cNvSpPr>
            <a:spLocks noGrp="1"/>
          </p:cNvSpPr>
          <p:nvPr>
            <p:ph type="body" sz="half" idx="1"/>
          </p:nvPr>
        </p:nvSpPr>
        <p:spPr>
          <a:xfrm>
            <a:off x="736695" y="2025147"/>
            <a:ext cx="5651579" cy="4530725"/>
          </a:xfrm>
        </p:spPr>
        <p:txBody>
          <a:bodyPr>
            <a:noAutofit/>
          </a:bodyPr>
          <a:lstStyle/>
          <a:p>
            <a:r>
              <a:rPr lang="en-US" sz="2400" dirty="0"/>
              <a:t>Computer Tutorial</a:t>
            </a:r>
          </a:p>
          <a:p>
            <a:r>
              <a:rPr lang="en-US" sz="2400" dirty="0"/>
              <a:t>Calculator Tutorial </a:t>
            </a:r>
          </a:p>
          <a:p>
            <a:r>
              <a:rPr lang="en-US" sz="2400" dirty="0"/>
              <a:t>Calculator Reference Sheet</a:t>
            </a:r>
          </a:p>
          <a:p>
            <a:r>
              <a:rPr lang="en-US" sz="2400" dirty="0"/>
              <a:t>Formula Sheet</a:t>
            </a:r>
          </a:p>
          <a:p>
            <a:r>
              <a:rPr lang="en-US" sz="2400" dirty="0"/>
              <a:t>Math Study Guide </a:t>
            </a:r>
            <a:r>
              <a:rPr lang="en-US" sz="2400" dirty="0">
                <a:hlinkClick r:id="rId3"/>
              </a:rPr>
              <a:t>https://www.ged.com/wp-content/uploads/GED_Study-Guide_Math.pdf</a:t>
            </a:r>
            <a:r>
              <a:rPr lang="en-US" sz="2400" dirty="0"/>
              <a:t> </a:t>
            </a:r>
          </a:p>
          <a:p>
            <a:endParaRPr lang="en-US" sz="2400" dirty="0"/>
          </a:p>
        </p:txBody>
      </p:sp>
      <p:pic>
        <p:nvPicPr>
          <p:cNvPr id="6" name="Picture Placeholder 5">
            <a:extLst>
              <a:ext uri="{FF2B5EF4-FFF2-40B4-BE49-F238E27FC236}">
                <a16:creationId xmlns:a16="http://schemas.microsoft.com/office/drawing/2014/main" id="{B0ED8EFF-0769-447B-BD23-80B61F5191DF}"/>
              </a:ext>
            </a:extLst>
          </p:cNvPr>
          <p:cNvPicPr>
            <a:picLocks noGrp="1" noChangeAspect="1"/>
          </p:cNvPicPr>
          <p:nvPr>
            <p:ph sz="half" idx="2"/>
          </p:nvPr>
        </p:nvPicPr>
        <p:blipFill rotWithShape="1">
          <a:blip r:embed="rId4"/>
          <a:srcRect t="16071" r="2" b="14472"/>
          <a:stretch/>
        </p:blipFill>
        <p:spPr>
          <a:xfrm>
            <a:off x="7315440" y="1819397"/>
            <a:ext cx="3627281" cy="4069285"/>
          </a:xfrm>
          <a:prstGeom prst="rect">
            <a:avLst/>
          </a:prstGeom>
          <a:noFill/>
        </p:spPr>
      </p:pic>
      <p:sp>
        <p:nvSpPr>
          <p:cNvPr id="4" name="Slide Number Placeholder 3">
            <a:extLst>
              <a:ext uri="{FF2B5EF4-FFF2-40B4-BE49-F238E27FC236}">
                <a16:creationId xmlns:a16="http://schemas.microsoft.com/office/drawing/2014/main" id="{1A2532E9-3FBE-4F4D-A548-35A8D17F6851}"/>
              </a:ext>
            </a:extLst>
          </p:cNvPr>
          <p:cNvSpPr>
            <a:spLocks noGrp="1"/>
          </p:cNvSpPr>
          <p:nvPr>
            <p:ph type="sldNum" sz="quarter" idx="12"/>
          </p:nvPr>
        </p:nvSpPr>
        <p:spPr>
          <a:xfrm>
            <a:off x="1825082" y="6446837"/>
            <a:ext cx="2057400" cy="218070"/>
          </a:xfrm>
        </p:spPr>
        <p:txBody>
          <a:bodyPr wrap="square" anchor="b">
            <a:normAutofit/>
          </a:bodyPr>
          <a:lstStyle/>
          <a:p>
            <a:pPr>
              <a:spcAft>
                <a:spcPts val="600"/>
              </a:spcAft>
            </a:pPr>
            <a:fld id="{00000000-1234-1234-1234-123412341234}" type="slidenum">
              <a:rPr lang="en-US" smtClean="0"/>
              <a:pPr>
                <a:spcAft>
                  <a:spcPts val="600"/>
                </a:spcAft>
              </a:pPr>
              <a:t>16</a:t>
            </a:fld>
            <a:endParaRPr lang="en-US"/>
          </a:p>
        </p:txBody>
      </p:sp>
      <p:sp>
        <p:nvSpPr>
          <p:cNvPr id="3" name="Slide Number Placeholder 4">
            <a:extLst>
              <a:ext uri="{FF2B5EF4-FFF2-40B4-BE49-F238E27FC236}">
                <a16:creationId xmlns:a16="http://schemas.microsoft.com/office/drawing/2014/main" id="{43BF302E-CCC0-6A33-455D-339167E8DB20}"/>
              </a:ext>
            </a:extLst>
          </p:cNvPr>
          <p:cNvSpPr txBox="1">
            <a:spLocks/>
          </p:cNvSpPr>
          <p:nvPr/>
        </p:nvSpPr>
        <p:spPr>
          <a:xfrm>
            <a:off x="10352540" y="295729"/>
            <a:ext cx="838199" cy="767687"/>
          </a:xfrm>
          <a:prstGeom prst="rect">
            <a:avLst/>
          </a:prstGeom>
          <a:ln/>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9FF96B15-8338-45D5-A943-561235072D66}" type="slidenum">
              <a:rPr lang="en-US" smtClean="0"/>
              <a:pPr>
                <a:spcAft>
                  <a:spcPts val="600"/>
                </a:spcAft>
              </a:pPr>
              <a:t>16</a:t>
            </a:fld>
            <a:endParaRPr lang="en-US" dirty="0"/>
          </a:p>
        </p:txBody>
      </p:sp>
    </p:spTree>
    <p:extLst>
      <p:ext uri="{BB962C8B-B14F-4D97-AF65-F5344CB8AC3E}">
        <p14:creationId xmlns:p14="http://schemas.microsoft.com/office/powerpoint/2010/main" val="34634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40D63-54AD-7AC6-9AE7-AEE6C61F9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D1287-729E-D610-34F3-CFDC7313010F}"/>
              </a:ext>
            </a:extLst>
          </p:cNvPr>
          <p:cNvSpPr>
            <a:spLocks noGrp="1"/>
          </p:cNvSpPr>
          <p:nvPr>
            <p:ph type="title"/>
          </p:nvPr>
        </p:nvSpPr>
        <p:spPr>
          <a:xfrm>
            <a:off x="401444" y="525111"/>
            <a:ext cx="11351941" cy="630449"/>
          </a:xfrm>
        </p:spPr>
        <p:txBody>
          <a:bodyPr/>
          <a:lstStyle/>
          <a:p>
            <a:r>
              <a:rPr lang="en-US" b="0" dirty="0"/>
              <a:t>Teacher Recommended Workbooks</a:t>
            </a:r>
          </a:p>
        </p:txBody>
      </p:sp>
      <p:sp>
        <p:nvSpPr>
          <p:cNvPr id="3" name="Content Placeholder 2">
            <a:extLst>
              <a:ext uri="{FF2B5EF4-FFF2-40B4-BE49-F238E27FC236}">
                <a16:creationId xmlns:a16="http://schemas.microsoft.com/office/drawing/2014/main" id="{8BE7F8B8-F357-EE55-346F-4617E2682AE9}"/>
              </a:ext>
            </a:extLst>
          </p:cNvPr>
          <p:cNvSpPr>
            <a:spLocks noGrp="1"/>
          </p:cNvSpPr>
          <p:nvPr>
            <p:ph idx="1"/>
          </p:nvPr>
        </p:nvSpPr>
        <p:spPr>
          <a:xfrm>
            <a:off x="401444" y="1504078"/>
            <a:ext cx="11351941" cy="4048312"/>
          </a:xfrm>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8177D5A-A9D3-F5C3-9413-5A5EFE62D02C}"/>
              </a:ext>
            </a:extLst>
          </p:cNvPr>
          <p:cNvSpPr>
            <a:spLocks noGrp="1"/>
          </p:cNvSpPr>
          <p:nvPr>
            <p:ph type="sldNum" sz="quarter" idx="12"/>
          </p:nvPr>
        </p:nvSpPr>
        <p:spPr/>
        <p:txBody>
          <a:bodyPr/>
          <a:lstStyle/>
          <a:p>
            <a:fld id="{BAE26A2A-DE5F-EA41-900F-AB5C4F1D9848}" type="slidenum">
              <a:rPr lang="en-US" smtClean="0"/>
              <a:t>17</a:t>
            </a:fld>
            <a:endParaRPr lang="en-US"/>
          </a:p>
        </p:txBody>
      </p:sp>
      <p:pic>
        <p:nvPicPr>
          <p:cNvPr id="7" name="Picture 6" descr="A white and green cover with a pie chart&#10;&#10;AI-generated content may be incorrect.">
            <a:extLst>
              <a:ext uri="{FF2B5EF4-FFF2-40B4-BE49-F238E27FC236}">
                <a16:creationId xmlns:a16="http://schemas.microsoft.com/office/drawing/2014/main" id="{A2DDFBCD-47FB-BE74-3428-57D4B9FAD075}"/>
              </a:ext>
            </a:extLst>
          </p:cNvPr>
          <p:cNvPicPr>
            <a:picLocks noChangeAspect="1"/>
          </p:cNvPicPr>
          <p:nvPr/>
        </p:nvPicPr>
        <p:blipFill>
          <a:blip r:embed="rId2"/>
          <a:stretch>
            <a:fillRect/>
          </a:stretch>
        </p:blipFill>
        <p:spPr>
          <a:xfrm>
            <a:off x="282650" y="1504078"/>
            <a:ext cx="11589528" cy="4048312"/>
          </a:xfrm>
          <a:prstGeom prst="rect">
            <a:avLst/>
          </a:prstGeom>
        </p:spPr>
      </p:pic>
    </p:spTree>
    <p:extLst>
      <p:ext uri="{BB962C8B-B14F-4D97-AF65-F5344CB8AC3E}">
        <p14:creationId xmlns:p14="http://schemas.microsoft.com/office/powerpoint/2010/main" val="419958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9D7B-7739-55E5-6120-37DDB2D97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7BDBB-F465-CFA8-FC00-F05AA008C70F}"/>
              </a:ext>
            </a:extLst>
          </p:cNvPr>
          <p:cNvSpPr>
            <a:spLocks noGrp="1"/>
          </p:cNvSpPr>
          <p:nvPr>
            <p:ph type="title"/>
          </p:nvPr>
        </p:nvSpPr>
        <p:spPr>
          <a:xfrm>
            <a:off x="401444" y="525111"/>
            <a:ext cx="11351941" cy="630449"/>
          </a:xfrm>
        </p:spPr>
        <p:txBody>
          <a:bodyPr/>
          <a:lstStyle/>
          <a:p>
            <a:r>
              <a:rPr lang="en-US" b="0" dirty="0"/>
              <a:t>Teacher Recommended Workbooks</a:t>
            </a:r>
          </a:p>
        </p:txBody>
      </p:sp>
      <p:sp>
        <p:nvSpPr>
          <p:cNvPr id="3" name="Content Placeholder 2">
            <a:extLst>
              <a:ext uri="{FF2B5EF4-FFF2-40B4-BE49-F238E27FC236}">
                <a16:creationId xmlns:a16="http://schemas.microsoft.com/office/drawing/2014/main" id="{2BDDC12F-D31C-C201-721C-F03CADADFB26}"/>
              </a:ext>
            </a:extLst>
          </p:cNvPr>
          <p:cNvSpPr>
            <a:spLocks noGrp="1"/>
          </p:cNvSpPr>
          <p:nvPr>
            <p:ph idx="1"/>
          </p:nvPr>
        </p:nvSpPr>
        <p:spPr>
          <a:xfrm>
            <a:off x="401444" y="1504078"/>
            <a:ext cx="11351941" cy="4048312"/>
          </a:xfrm>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2CDC34B-810F-E413-B8CF-1775A804AF73}"/>
              </a:ext>
            </a:extLst>
          </p:cNvPr>
          <p:cNvSpPr>
            <a:spLocks noGrp="1"/>
          </p:cNvSpPr>
          <p:nvPr>
            <p:ph type="sldNum" sz="quarter" idx="12"/>
          </p:nvPr>
        </p:nvSpPr>
        <p:spPr/>
        <p:txBody>
          <a:bodyPr/>
          <a:lstStyle/>
          <a:p>
            <a:fld id="{BAE26A2A-DE5F-EA41-900F-AB5C4F1D9848}" type="slidenum">
              <a:rPr lang="en-US" smtClean="0"/>
              <a:t>18</a:t>
            </a:fld>
            <a:endParaRPr lang="en-US"/>
          </a:p>
        </p:txBody>
      </p:sp>
      <p:pic>
        <p:nvPicPr>
          <p:cNvPr id="6" name="Picture 5" descr="A cover of a book&#10;&#10;AI-generated content may be incorrect.">
            <a:extLst>
              <a:ext uri="{FF2B5EF4-FFF2-40B4-BE49-F238E27FC236}">
                <a16:creationId xmlns:a16="http://schemas.microsoft.com/office/drawing/2014/main" id="{64C973C1-E149-3554-CD05-C85901B61327}"/>
              </a:ext>
            </a:extLst>
          </p:cNvPr>
          <p:cNvPicPr>
            <a:picLocks noChangeAspect="1"/>
          </p:cNvPicPr>
          <p:nvPr/>
        </p:nvPicPr>
        <p:blipFill>
          <a:blip r:embed="rId2"/>
          <a:stretch>
            <a:fillRect/>
          </a:stretch>
        </p:blipFill>
        <p:spPr>
          <a:xfrm>
            <a:off x="8668836" y="356438"/>
            <a:ext cx="3523164" cy="4735682"/>
          </a:xfrm>
          <a:prstGeom prst="rect">
            <a:avLst/>
          </a:prstGeom>
        </p:spPr>
      </p:pic>
      <p:pic>
        <p:nvPicPr>
          <p:cNvPr id="9" name="Picture 8" descr="A close-up of a flash&#10;&#10;AI-generated content may be incorrect.">
            <a:extLst>
              <a:ext uri="{FF2B5EF4-FFF2-40B4-BE49-F238E27FC236}">
                <a16:creationId xmlns:a16="http://schemas.microsoft.com/office/drawing/2014/main" id="{BD300549-123F-DBA6-FDF7-78056657EBB5}"/>
              </a:ext>
            </a:extLst>
          </p:cNvPr>
          <p:cNvPicPr>
            <a:picLocks noChangeAspect="1"/>
          </p:cNvPicPr>
          <p:nvPr/>
        </p:nvPicPr>
        <p:blipFill>
          <a:blip r:embed="rId3"/>
          <a:stretch>
            <a:fillRect/>
          </a:stretch>
        </p:blipFill>
        <p:spPr>
          <a:xfrm>
            <a:off x="163647" y="3233067"/>
            <a:ext cx="8066574" cy="2667841"/>
          </a:xfrm>
          <a:prstGeom prst="rect">
            <a:avLst/>
          </a:prstGeom>
        </p:spPr>
      </p:pic>
    </p:spTree>
    <p:extLst>
      <p:ext uri="{BB962C8B-B14F-4D97-AF65-F5344CB8AC3E}">
        <p14:creationId xmlns:p14="http://schemas.microsoft.com/office/powerpoint/2010/main" val="203502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444C-4F7F-2642-B0D6-ED3DFFAE5B65}"/>
              </a:ext>
            </a:extLst>
          </p:cNvPr>
          <p:cNvSpPr>
            <a:spLocks noGrp="1"/>
          </p:cNvSpPr>
          <p:nvPr>
            <p:ph type="title"/>
          </p:nvPr>
        </p:nvSpPr>
        <p:spPr>
          <a:xfrm>
            <a:off x="779172" y="679572"/>
            <a:ext cx="8761413" cy="706964"/>
          </a:xfrm>
        </p:spPr>
        <p:txBody>
          <a:bodyPr/>
          <a:lstStyle/>
          <a:p>
            <a:r>
              <a:rPr lang="en-US" dirty="0"/>
              <a:t>One-Week – Sample Schedule</a:t>
            </a:r>
          </a:p>
        </p:txBody>
      </p:sp>
      <p:sp>
        <p:nvSpPr>
          <p:cNvPr id="3" name="Slide Number Placeholder 2">
            <a:extLst>
              <a:ext uri="{FF2B5EF4-FFF2-40B4-BE49-F238E27FC236}">
                <a16:creationId xmlns:a16="http://schemas.microsoft.com/office/drawing/2014/main" id="{02D3BC72-A58B-FB07-FEC3-2B80918D8EB0}"/>
              </a:ext>
            </a:extLst>
          </p:cNvPr>
          <p:cNvSpPr>
            <a:spLocks noGrp="1"/>
          </p:cNvSpPr>
          <p:nvPr>
            <p:ph type="sldNum" sz="quarter" idx="12"/>
          </p:nvPr>
        </p:nvSpPr>
        <p:spPr/>
        <p:txBody>
          <a:bodyPr/>
          <a:lstStyle/>
          <a:p>
            <a:fld id="{A6B6934C-9326-4C06-8C04-21F653E65E7B}" type="slidenum">
              <a:rPr lang="en-US" smtClean="0"/>
              <a:t>19</a:t>
            </a:fld>
            <a:endParaRPr lang="en-US"/>
          </a:p>
        </p:txBody>
      </p:sp>
      <p:pic>
        <p:nvPicPr>
          <p:cNvPr id="4" name="Picture 3">
            <a:extLst>
              <a:ext uri="{FF2B5EF4-FFF2-40B4-BE49-F238E27FC236}">
                <a16:creationId xmlns:a16="http://schemas.microsoft.com/office/drawing/2014/main" id="{A4E7762C-E2F0-DD74-3ECC-504E619CE295}"/>
              </a:ext>
            </a:extLst>
          </p:cNvPr>
          <p:cNvPicPr>
            <a:picLocks noChangeAspect="1"/>
          </p:cNvPicPr>
          <p:nvPr/>
        </p:nvPicPr>
        <p:blipFill>
          <a:blip r:embed="rId2"/>
          <a:stretch>
            <a:fillRect/>
          </a:stretch>
        </p:blipFill>
        <p:spPr>
          <a:xfrm>
            <a:off x="4246634" y="1386536"/>
            <a:ext cx="7471368" cy="5175735"/>
          </a:xfrm>
          <a:prstGeom prst="rect">
            <a:avLst/>
          </a:prstGeom>
        </p:spPr>
      </p:pic>
      <p:sp>
        <p:nvSpPr>
          <p:cNvPr id="6" name="TextBox 5">
            <a:extLst>
              <a:ext uri="{FF2B5EF4-FFF2-40B4-BE49-F238E27FC236}">
                <a16:creationId xmlns:a16="http://schemas.microsoft.com/office/drawing/2014/main" id="{1883672F-1D6F-524B-0568-62F934CA06D4}"/>
              </a:ext>
            </a:extLst>
          </p:cNvPr>
          <p:cNvSpPr txBox="1"/>
          <p:nvPr/>
        </p:nvSpPr>
        <p:spPr>
          <a:xfrm>
            <a:off x="604157" y="3245746"/>
            <a:ext cx="2790395" cy="2123658"/>
          </a:xfrm>
          <a:prstGeom prst="rect">
            <a:avLst/>
          </a:prstGeom>
          <a:solidFill>
            <a:schemeClr val="accent2"/>
          </a:solidFill>
        </p:spPr>
        <p:txBody>
          <a:bodyPr wrap="square">
            <a:spAutoFit/>
          </a:bodyPr>
          <a:lstStyle/>
          <a:p>
            <a:r>
              <a:rPr lang="en-US" sz="2200" dirty="0"/>
              <a:t>Monday-Friday, 9:00 am to 12:00 noon </a:t>
            </a:r>
          </a:p>
          <a:p>
            <a:r>
              <a:rPr lang="en-US" sz="2200" dirty="0"/>
              <a:t>(15-minute break)</a:t>
            </a:r>
          </a:p>
          <a:p>
            <a:r>
              <a:rPr lang="en-US" sz="2200" dirty="0"/>
              <a:t>GED Ready test at 1:00 p.m.</a:t>
            </a:r>
          </a:p>
        </p:txBody>
      </p:sp>
      <p:sp>
        <p:nvSpPr>
          <p:cNvPr id="7" name="TextBox 6">
            <a:extLst>
              <a:ext uri="{FF2B5EF4-FFF2-40B4-BE49-F238E27FC236}">
                <a16:creationId xmlns:a16="http://schemas.microsoft.com/office/drawing/2014/main" id="{6289AA5E-B14B-25CF-8E3A-A69D1B429249}"/>
              </a:ext>
            </a:extLst>
          </p:cNvPr>
          <p:cNvSpPr txBox="1"/>
          <p:nvPr/>
        </p:nvSpPr>
        <p:spPr>
          <a:xfrm>
            <a:off x="473999" y="2113635"/>
            <a:ext cx="3664048" cy="769441"/>
          </a:xfrm>
          <a:prstGeom prst="rect">
            <a:avLst/>
          </a:prstGeom>
          <a:noFill/>
        </p:spPr>
        <p:txBody>
          <a:bodyPr wrap="square" rtlCol="0">
            <a:spAutoFit/>
          </a:bodyPr>
          <a:lstStyle/>
          <a:p>
            <a:pPr algn="ctr"/>
            <a:r>
              <a:rPr lang="en-US" sz="2200" b="1" dirty="0"/>
              <a:t>Hopkinsville Community College</a:t>
            </a:r>
          </a:p>
        </p:txBody>
      </p:sp>
    </p:spTree>
    <p:extLst>
      <p:ext uri="{BB962C8B-B14F-4D97-AF65-F5344CB8AC3E}">
        <p14:creationId xmlns:p14="http://schemas.microsoft.com/office/powerpoint/2010/main" val="241589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6A6-1E92-63F0-302C-9D52144777C9}"/>
              </a:ext>
            </a:extLst>
          </p:cNvPr>
          <p:cNvSpPr>
            <a:spLocks noGrp="1"/>
          </p:cNvSpPr>
          <p:nvPr>
            <p:ph type="title"/>
          </p:nvPr>
        </p:nvSpPr>
        <p:spPr/>
        <p:txBody>
          <a:bodyPr/>
          <a:lstStyle/>
          <a:p>
            <a:r>
              <a:rPr lang="en-US" b="0" dirty="0">
                <a:latin typeface="Arial"/>
                <a:cs typeface="Arial"/>
              </a:rPr>
              <a:t>GED</a:t>
            </a:r>
            <a:r>
              <a:rPr lang="en-US" b="0" baseline="30000" dirty="0">
                <a:latin typeface="Arial"/>
                <a:cs typeface="Arial"/>
              </a:rPr>
              <a:t>®</a:t>
            </a:r>
            <a:r>
              <a:rPr lang="en-US" b="0" dirty="0">
                <a:latin typeface="Arial"/>
                <a:cs typeface="Arial"/>
              </a:rPr>
              <a:t> Math Boot Camps</a:t>
            </a:r>
            <a:endParaRPr lang="en-US" dirty="0">
              <a:latin typeface="Arial"/>
              <a:cs typeface="Arial"/>
            </a:endParaRPr>
          </a:p>
        </p:txBody>
      </p:sp>
      <p:sp>
        <p:nvSpPr>
          <p:cNvPr id="3" name="Content Placeholder 2">
            <a:extLst>
              <a:ext uri="{FF2B5EF4-FFF2-40B4-BE49-F238E27FC236}">
                <a16:creationId xmlns:a16="http://schemas.microsoft.com/office/drawing/2014/main" id="{7D2E8C9E-5418-D3F6-61B7-1B7A2AC56863}"/>
              </a:ext>
            </a:extLst>
          </p:cNvPr>
          <p:cNvSpPr>
            <a:spLocks noGrp="1"/>
          </p:cNvSpPr>
          <p:nvPr>
            <p:ph idx="1"/>
          </p:nvPr>
        </p:nvSpPr>
        <p:spPr>
          <a:xfrm>
            <a:off x="420029" y="1404844"/>
            <a:ext cx="11351941" cy="4048312"/>
          </a:xfrm>
        </p:spPr>
        <p:txBody>
          <a:bodyPr>
            <a:normAutofit/>
          </a:bodyPr>
          <a:lstStyle/>
          <a:p>
            <a:r>
              <a:rPr lang="en-US" sz="3200" dirty="0"/>
              <a:t>Intensive Instruction</a:t>
            </a:r>
          </a:p>
          <a:p>
            <a:r>
              <a:rPr lang="en-US" sz="3200" dirty="0"/>
              <a:t>Target Curriculum</a:t>
            </a:r>
          </a:p>
          <a:p>
            <a:r>
              <a:rPr lang="en-US" sz="3200" dirty="0"/>
              <a:t>Practice Tests</a:t>
            </a:r>
          </a:p>
          <a:p>
            <a:r>
              <a:rPr lang="en-US" sz="3200" dirty="0"/>
              <a:t>Expert Guidance</a:t>
            </a:r>
          </a:p>
          <a:p>
            <a:r>
              <a:rPr lang="en-US" sz="3200" dirty="0"/>
              <a:t>Support Learning Community</a:t>
            </a:r>
          </a:p>
          <a:p>
            <a:r>
              <a:rPr lang="en-US" sz="3200" dirty="0"/>
              <a:t>Potential for Accelerated Learning</a:t>
            </a:r>
          </a:p>
        </p:txBody>
      </p:sp>
      <p:sp>
        <p:nvSpPr>
          <p:cNvPr id="4" name="Slide Number Placeholder 3">
            <a:extLst>
              <a:ext uri="{FF2B5EF4-FFF2-40B4-BE49-F238E27FC236}">
                <a16:creationId xmlns:a16="http://schemas.microsoft.com/office/drawing/2014/main" id="{C7A5DEBF-E0C2-478F-36BD-F7129CC8BE5E}"/>
              </a:ext>
            </a:extLst>
          </p:cNvPr>
          <p:cNvSpPr>
            <a:spLocks noGrp="1"/>
          </p:cNvSpPr>
          <p:nvPr>
            <p:ph type="sldNum" sz="quarter" idx="12"/>
          </p:nvPr>
        </p:nvSpPr>
        <p:spPr/>
        <p:txBody>
          <a:bodyPr/>
          <a:lstStyle/>
          <a:p>
            <a:fld id="{BAE26A2A-DE5F-EA41-900F-AB5C4F1D9848}" type="slidenum">
              <a:rPr lang="en-US" smtClean="0"/>
              <a:t>2</a:t>
            </a:fld>
            <a:endParaRPr lang="en-US"/>
          </a:p>
        </p:txBody>
      </p:sp>
    </p:spTree>
    <p:extLst>
      <p:ext uri="{BB962C8B-B14F-4D97-AF65-F5344CB8AC3E}">
        <p14:creationId xmlns:p14="http://schemas.microsoft.com/office/powerpoint/2010/main" val="24568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4082-6F66-42DE-64B2-8F9891CDDF62}"/>
              </a:ext>
            </a:extLst>
          </p:cNvPr>
          <p:cNvSpPr>
            <a:spLocks noGrp="1"/>
          </p:cNvSpPr>
          <p:nvPr>
            <p:ph type="title"/>
          </p:nvPr>
        </p:nvSpPr>
        <p:spPr>
          <a:xfrm>
            <a:off x="733611" y="422792"/>
            <a:ext cx="8761413" cy="706964"/>
          </a:xfrm>
        </p:spPr>
        <p:txBody>
          <a:bodyPr/>
          <a:lstStyle/>
          <a:p>
            <a:r>
              <a:rPr lang="en-US" dirty="0"/>
              <a:t>Weekend Model</a:t>
            </a:r>
          </a:p>
        </p:txBody>
      </p:sp>
      <p:sp>
        <p:nvSpPr>
          <p:cNvPr id="3" name="Slide Number Placeholder 2">
            <a:extLst>
              <a:ext uri="{FF2B5EF4-FFF2-40B4-BE49-F238E27FC236}">
                <a16:creationId xmlns:a16="http://schemas.microsoft.com/office/drawing/2014/main" id="{2DCB4DFB-0A5C-44F6-3EB9-32BAAC2D75B9}"/>
              </a:ext>
            </a:extLst>
          </p:cNvPr>
          <p:cNvSpPr>
            <a:spLocks noGrp="1"/>
          </p:cNvSpPr>
          <p:nvPr>
            <p:ph type="sldNum" sz="quarter" idx="12"/>
          </p:nvPr>
        </p:nvSpPr>
        <p:spPr/>
        <p:txBody>
          <a:bodyPr/>
          <a:lstStyle/>
          <a:p>
            <a:fld id="{A6B6934C-9326-4C06-8C04-21F653E65E7B}" type="slidenum">
              <a:rPr lang="en-US" smtClean="0"/>
              <a:t>20</a:t>
            </a:fld>
            <a:endParaRPr lang="en-US"/>
          </a:p>
        </p:txBody>
      </p:sp>
      <p:sp>
        <p:nvSpPr>
          <p:cNvPr id="4" name="TextBox 3">
            <a:extLst>
              <a:ext uri="{FF2B5EF4-FFF2-40B4-BE49-F238E27FC236}">
                <a16:creationId xmlns:a16="http://schemas.microsoft.com/office/drawing/2014/main" id="{8511CBDF-5C4B-AB68-1335-20EE11BB0A13}"/>
              </a:ext>
            </a:extLst>
          </p:cNvPr>
          <p:cNvSpPr txBox="1"/>
          <p:nvPr/>
        </p:nvSpPr>
        <p:spPr>
          <a:xfrm>
            <a:off x="904094" y="1489194"/>
            <a:ext cx="2757046" cy="430887"/>
          </a:xfrm>
          <a:prstGeom prst="rect">
            <a:avLst/>
          </a:prstGeom>
          <a:noFill/>
        </p:spPr>
        <p:txBody>
          <a:bodyPr wrap="square" rtlCol="0">
            <a:spAutoFit/>
          </a:bodyPr>
          <a:lstStyle/>
          <a:p>
            <a:r>
              <a:rPr lang="en-US" sz="2200" b="1" dirty="0"/>
              <a:t>Tri-County Skills U</a:t>
            </a:r>
          </a:p>
        </p:txBody>
      </p:sp>
      <p:sp>
        <p:nvSpPr>
          <p:cNvPr id="6" name="TextBox 5">
            <a:extLst>
              <a:ext uri="{FF2B5EF4-FFF2-40B4-BE49-F238E27FC236}">
                <a16:creationId xmlns:a16="http://schemas.microsoft.com/office/drawing/2014/main" id="{E1297FB5-55BC-14FF-B1F8-0E195577502F}"/>
              </a:ext>
            </a:extLst>
          </p:cNvPr>
          <p:cNvSpPr txBox="1"/>
          <p:nvPr/>
        </p:nvSpPr>
        <p:spPr>
          <a:xfrm>
            <a:off x="733611" y="2311532"/>
            <a:ext cx="2757045" cy="3062377"/>
          </a:xfrm>
          <a:prstGeom prst="rect">
            <a:avLst/>
          </a:prstGeom>
          <a:solidFill>
            <a:schemeClr val="accent2"/>
          </a:solidFill>
        </p:spPr>
        <p:txBody>
          <a:bodyPr wrap="square">
            <a:spAutoFit/>
          </a:bodyPr>
          <a:lstStyle/>
          <a:p>
            <a:pPr>
              <a:spcBef>
                <a:spcPts val="1000"/>
              </a:spcBef>
            </a:pPr>
            <a:r>
              <a:rPr lang="en-US" sz="2200" dirty="0">
                <a:latin typeface="Arial" panose="020B0604020202020204" pitchFamily="34" charset="0"/>
              </a:rPr>
              <a:t>Instruction Schedule:  </a:t>
            </a:r>
          </a:p>
          <a:p>
            <a:pPr>
              <a:spcBef>
                <a:spcPts val="1000"/>
              </a:spcBef>
            </a:pPr>
            <a:r>
              <a:rPr lang="en-US" sz="2200" dirty="0">
                <a:latin typeface="Arial" panose="020B0604020202020204" pitchFamily="34" charset="0"/>
              </a:rPr>
              <a:t>Friday, 5-9, Saturday, 9-5</a:t>
            </a:r>
            <a:endParaRPr lang="en-US" sz="2200" dirty="0"/>
          </a:p>
          <a:p>
            <a:pPr>
              <a:spcBef>
                <a:spcPts val="1000"/>
              </a:spcBef>
            </a:pPr>
            <a:r>
              <a:rPr lang="en-US" sz="2200" dirty="0">
                <a:latin typeface="Arial" panose="020B0604020202020204" pitchFamily="34" charset="0"/>
              </a:rPr>
              <a:t>GED Exam:  </a:t>
            </a:r>
          </a:p>
          <a:p>
            <a:pPr>
              <a:spcBef>
                <a:spcPts val="1000"/>
              </a:spcBef>
            </a:pPr>
            <a:r>
              <a:rPr lang="en-US" sz="2200" dirty="0">
                <a:latin typeface="Arial" panose="020B0604020202020204" pitchFamily="34" charset="0"/>
              </a:rPr>
              <a:t>Sunday 1:00</a:t>
            </a:r>
            <a:endParaRPr lang="en-US" sz="2200" dirty="0"/>
          </a:p>
          <a:p>
            <a:br>
              <a:rPr lang="en-US" dirty="0"/>
            </a:br>
            <a:endParaRPr lang="en-US" dirty="0"/>
          </a:p>
        </p:txBody>
      </p:sp>
      <p:graphicFrame>
        <p:nvGraphicFramePr>
          <p:cNvPr id="7" name="Table 7">
            <a:extLst>
              <a:ext uri="{FF2B5EF4-FFF2-40B4-BE49-F238E27FC236}">
                <a16:creationId xmlns:a16="http://schemas.microsoft.com/office/drawing/2014/main" id="{7FBCE201-F67C-85FF-2114-7CD51A4477D9}"/>
              </a:ext>
            </a:extLst>
          </p:cNvPr>
          <p:cNvGraphicFramePr>
            <a:graphicFrameLocks noGrp="1"/>
          </p:cNvGraphicFramePr>
          <p:nvPr/>
        </p:nvGraphicFramePr>
        <p:xfrm>
          <a:off x="4533149" y="422792"/>
          <a:ext cx="7049226" cy="5449177"/>
        </p:xfrm>
        <a:graphic>
          <a:graphicData uri="http://schemas.openxmlformats.org/drawingml/2006/table">
            <a:tbl>
              <a:tblPr firstRow="1" bandRow="1">
                <a:tableStyleId>{2D5ABB26-0587-4C30-8999-92F81FD0307C}</a:tableStyleId>
              </a:tblPr>
              <a:tblGrid>
                <a:gridCol w="1619009">
                  <a:extLst>
                    <a:ext uri="{9D8B030D-6E8A-4147-A177-3AD203B41FA5}">
                      <a16:colId xmlns:a16="http://schemas.microsoft.com/office/drawing/2014/main" val="65553669"/>
                    </a:ext>
                  </a:extLst>
                </a:gridCol>
                <a:gridCol w="5430217">
                  <a:extLst>
                    <a:ext uri="{9D8B030D-6E8A-4147-A177-3AD203B41FA5}">
                      <a16:colId xmlns:a16="http://schemas.microsoft.com/office/drawing/2014/main" val="3186582272"/>
                    </a:ext>
                  </a:extLst>
                </a:gridCol>
              </a:tblGrid>
              <a:tr h="1826014">
                <a:tc>
                  <a:txBody>
                    <a:bodyPr/>
                    <a:lstStyle/>
                    <a:p>
                      <a:r>
                        <a:rPr lang="en-US" dirty="0"/>
                        <a:t>Friday</a:t>
                      </a:r>
                    </a:p>
                    <a:p>
                      <a:r>
                        <a:rPr lang="en-US" dirty="0"/>
                        <a:t>5-9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1"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Absolute Value/Distance on a Number Line</a:t>
                      </a:r>
                    </a:p>
                    <a:p>
                      <a:pPr marL="347663" lvl="2" indent="-115888"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Show them how to look for absolute value bars, subtraction, and the numbers in the problem</a:t>
                      </a:r>
                    </a:p>
                    <a:p>
                      <a:pPr marL="285750"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Order of Operations</a:t>
                      </a:r>
                    </a:p>
                    <a:p>
                      <a:pPr marL="285750"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Undefined - 3 ways it might be on the test</a:t>
                      </a:r>
                    </a:p>
                    <a:p>
                      <a:pPr marL="285750"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Typical values (mean, median, mode)</a:t>
                      </a:r>
                    </a:p>
                    <a:p>
                      <a:pPr marL="285750" lvl="1"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Point out where to find mean and median on the Formula Sheet. It helps!</a:t>
                      </a:r>
                    </a:p>
                    <a:p>
                      <a:pPr marL="285750" indent="-285750" rtl="0" fontAlgn="base">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Unit pricing - ***If there’s time to do it.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283029"/>
                  </a:ext>
                </a:extLst>
              </a:tr>
              <a:tr h="2633811">
                <a:tc>
                  <a:txBody>
                    <a:bodyPr/>
                    <a:lstStyle/>
                    <a:p>
                      <a:r>
                        <a:rPr lang="en-US" dirty="0"/>
                        <a:t>Saturday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41300" lvl="0" indent="-241300" algn="l" rtl="0">
                        <a:lnSpc>
                          <a:spcPct val="115000"/>
                        </a:lnSpc>
                        <a:spcBef>
                          <a:spcPts val="1200"/>
                        </a:spcBef>
                        <a:spcAft>
                          <a:spcPts val="0"/>
                        </a:spcAft>
                        <a:buSzPct val="100000"/>
                        <a:buFont typeface="Arial" panose="020B0604020202020204" pitchFamily="34" charset="0"/>
                        <a:buChar char="•"/>
                      </a:pPr>
                      <a:r>
                        <a:rPr lang="en-US" sz="1400" dirty="0"/>
                        <a:t>Geometry Formulas</a:t>
                      </a:r>
                    </a:p>
                    <a:p>
                      <a:pPr marL="347663" lvl="2" indent="-115888" algn="l" rtl="0">
                        <a:lnSpc>
                          <a:spcPct val="115000"/>
                        </a:lnSpc>
                        <a:spcBef>
                          <a:spcPts val="0"/>
                        </a:spcBef>
                        <a:spcAft>
                          <a:spcPts val="0"/>
                        </a:spcAft>
                        <a:buSzPct val="100000"/>
                        <a:buFont typeface="Arial" panose="020B0604020202020204" pitchFamily="34" charset="0"/>
                        <a:buChar char="•"/>
                      </a:pPr>
                      <a:r>
                        <a:rPr lang="en-US" sz="1400" dirty="0"/>
                        <a:t>Model use of the Formula Sheet. Have them tell you which formula(s) are needed and where to locate them.</a:t>
                      </a:r>
                    </a:p>
                    <a:p>
                      <a:pPr marL="241300" lvl="0" indent="-241300" algn="l" rtl="0">
                        <a:lnSpc>
                          <a:spcPct val="115000"/>
                        </a:lnSpc>
                        <a:spcBef>
                          <a:spcPts val="0"/>
                        </a:spcBef>
                        <a:spcAft>
                          <a:spcPts val="0"/>
                        </a:spcAft>
                        <a:buSzPct val="100000"/>
                        <a:buFont typeface="Arial" panose="020B0604020202020204" pitchFamily="34" charset="0"/>
                        <a:buChar char="•"/>
                      </a:pPr>
                      <a:r>
                        <a:rPr lang="en-US" sz="1400" dirty="0"/>
                        <a:t>Solving and graphing Inequalities (and equations)</a:t>
                      </a:r>
                    </a:p>
                    <a:p>
                      <a:pPr marL="241300" lvl="0" indent="-241300" algn="l" rtl="0">
                        <a:lnSpc>
                          <a:spcPct val="115000"/>
                        </a:lnSpc>
                        <a:spcBef>
                          <a:spcPts val="0"/>
                        </a:spcBef>
                        <a:spcAft>
                          <a:spcPts val="0"/>
                        </a:spcAft>
                        <a:buSzPct val="100000"/>
                        <a:buFont typeface="Arial" panose="020B0604020202020204" pitchFamily="34" charset="0"/>
                        <a:buChar char="•"/>
                      </a:pPr>
                      <a:r>
                        <a:rPr lang="en-US" sz="1400" dirty="0"/>
                        <a:t>Identify and evaluate functions</a:t>
                      </a:r>
                    </a:p>
                    <a:p>
                      <a:pPr marL="241300" lvl="1" indent="-241300" algn="l" rtl="0">
                        <a:lnSpc>
                          <a:spcPct val="115000"/>
                        </a:lnSpc>
                        <a:spcBef>
                          <a:spcPts val="0"/>
                        </a:spcBef>
                        <a:spcAft>
                          <a:spcPts val="0"/>
                        </a:spcAft>
                        <a:buSzPct val="100000"/>
                        <a:buFont typeface="Arial" panose="020B0604020202020204" pitchFamily="34" charset="0"/>
                        <a:buChar char="•"/>
                      </a:pPr>
                      <a:r>
                        <a:rPr lang="en-US" sz="1400" dirty="0"/>
                        <a:t>Model how to substitute values by hand AND enter correctly in the calculator.</a:t>
                      </a:r>
                    </a:p>
                    <a:p>
                      <a:pPr marL="241300" lvl="0" indent="-241300" algn="l" rtl="0">
                        <a:lnSpc>
                          <a:spcPct val="115000"/>
                        </a:lnSpc>
                        <a:spcBef>
                          <a:spcPts val="0"/>
                        </a:spcBef>
                        <a:spcAft>
                          <a:spcPts val="0"/>
                        </a:spcAft>
                        <a:buSzPct val="100000"/>
                        <a:buFont typeface="Arial" panose="020B0604020202020204" pitchFamily="34" charset="0"/>
                        <a:buChar char="•"/>
                      </a:pPr>
                      <a:r>
                        <a:rPr lang="en-US" sz="1400" dirty="0"/>
                        <a:t>Compare functions in different forms</a:t>
                      </a:r>
                    </a:p>
                    <a:p>
                      <a:pPr marL="241300" lvl="0" indent="-241300" algn="l" rtl="0">
                        <a:lnSpc>
                          <a:spcPct val="115000"/>
                        </a:lnSpc>
                        <a:spcBef>
                          <a:spcPts val="0"/>
                        </a:spcBef>
                        <a:spcAft>
                          <a:spcPts val="0"/>
                        </a:spcAft>
                        <a:buSzPct val="100000"/>
                        <a:buFont typeface="Arial" panose="020B0604020202020204" pitchFamily="34" charset="0"/>
                        <a:buChar char="•"/>
                      </a:pPr>
                      <a:r>
                        <a:rPr lang="en-US" sz="1400" dirty="0"/>
                        <a:t>Calculator prohibited items (if time permits)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527929"/>
                  </a:ext>
                </a:extLst>
              </a:tr>
              <a:tr h="597946">
                <a:tc>
                  <a:txBody>
                    <a:bodyPr/>
                    <a:lstStyle/>
                    <a:p>
                      <a:r>
                        <a:rPr lang="en-US" dirty="0"/>
                        <a:t>Sunday</a:t>
                      </a:r>
                    </a:p>
                    <a:p>
                      <a:r>
                        <a:rPr lang="en-US" dirty="0"/>
                        <a:t>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GED Math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8195440"/>
                  </a:ext>
                </a:extLst>
              </a:tr>
            </a:tbl>
          </a:graphicData>
        </a:graphic>
      </p:graphicFrame>
    </p:spTree>
    <p:extLst>
      <p:ext uri="{BB962C8B-B14F-4D97-AF65-F5344CB8AC3E}">
        <p14:creationId xmlns:p14="http://schemas.microsoft.com/office/powerpoint/2010/main" val="34347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6DDA-719E-3AE5-522E-52A41E1ADCB3}"/>
              </a:ext>
            </a:extLst>
          </p:cNvPr>
          <p:cNvSpPr>
            <a:spLocks noGrp="1"/>
          </p:cNvSpPr>
          <p:nvPr>
            <p:ph type="title"/>
          </p:nvPr>
        </p:nvSpPr>
        <p:spPr>
          <a:xfrm>
            <a:off x="400011" y="651900"/>
            <a:ext cx="8761413" cy="706964"/>
          </a:xfrm>
        </p:spPr>
        <p:txBody>
          <a:bodyPr/>
          <a:lstStyle/>
          <a:p>
            <a:r>
              <a:rPr lang="en-US" dirty="0"/>
              <a:t>Three-Day Hybrid Model</a:t>
            </a:r>
          </a:p>
        </p:txBody>
      </p:sp>
      <p:sp>
        <p:nvSpPr>
          <p:cNvPr id="3" name="Slide Number Placeholder 2">
            <a:extLst>
              <a:ext uri="{FF2B5EF4-FFF2-40B4-BE49-F238E27FC236}">
                <a16:creationId xmlns:a16="http://schemas.microsoft.com/office/drawing/2014/main" id="{437083CF-71CF-28C4-AFC6-91B3663F8C58}"/>
              </a:ext>
            </a:extLst>
          </p:cNvPr>
          <p:cNvSpPr>
            <a:spLocks noGrp="1"/>
          </p:cNvSpPr>
          <p:nvPr>
            <p:ph type="sldNum" sz="quarter" idx="12"/>
          </p:nvPr>
        </p:nvSpPr>
        <p:spPr/>
        <p:txBody>
          <a:bodyPr/>
          <a:lstStyle/>
          <a:p>
            <a:fld id="{A6B6934C-9326-4C06-8C04-21F653E65E7B}" type="slidenum">
              <a:rPr lang="en-US" smtClean="0"/>
              <a:t>21</a:t>
            </a:fld>
            <a:endParaRPr lang="en-US"/>
          </a:p>
        </p:txBody>
      </p:sp>
      <p:pic>
        <p:nvPicPr>
          <p:cNvPr id="5" name="Picture 4" descr="Diagram&#10;&#10;Description automatically generated">
            <a:extLst>
              <a:ext uri="{FF2B5EF4-FFF2-40B4-BE49-F238E27FC236}">
                <a16:creationId xmlns:a16="http://schemas.microsoft.com/office/drawing/2014/main" id="{F75C1815-C9D5-BCE1-AAD5-D34067BB0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349" y="1340906"/>
            <a:ext cx="5560812" cy="5517094"/>
          </a:xfrm>
          <a:prstGeom prst="rect">
            <a:avLst/>
          </a:prstGeom>
        </p:spPr>
      </p:pic>
      <p:sp>
        <p:nvSpPr>
          <p:cNvPr id="6" name="TextBox 5">
            <a:extLst>
              <a:ext uri="{FF2B5EF4-FFF2-40B4-BE49-F238E27FC236}">
                <a16:creationId xmlns:a16="http://schemas.microsoft.com/office/drawing/2014/main" id="{60C25344-003B-EDB0-BCE9-0ABD6631EADC}"/>
              </a:ext>
            </a:extLst>
          </p:cNvPr>
          <p:cNvSpPr txBox="1"/>
          <p:nvPr/>
        </p:nvSpPr>
        <p:spPr>
          <a:xfrm>
            <a:off x="666433" y="2110022"/>
            <a:ext cx="4528495" cy="1107996"/>
          </a:xfrm>
          <a:prstGeom prst="rect">
            <a:avLst/>
          </a:prstGeom>
          <a:noFill/>
        </p:spPr>
        <p:txBody>
          <a:bodyPr wrap="square" rtlCol="0">
            <a:spAutoFit/>
          </a:bodyPr>
          <a:lstStyle/>
          <a:p>
            <a:r>
              <a:rPr lang="en-US" sz="2200" b="1" dirty="0"/>
              <a:t>Bluegrass Community and Technical College Adult Education Program</a:t>
            </a:r>
          </a:p>
        </p:txBody>
      </p:sp>
      <p:sp>
        <p:nvSpPr>
          <p:cNvPr id="8" name="TextBox 7">
            <a:extLst>
              <a:ext uri="{FF2B5EF4-FFF2-40B4-BE49-F238E27FC236}">
                <a16:creationId xmlns:a16="http://schemas.microsoft.com/office/drawing/2014/main" id="{E5357F8B-1852-4F0E-900C-7000A19E39F1}"/>
              </a:ext>
            </a:extLst>
          </p:cNvPr>
          <p:cNvSpPr txBox="1"/>
          <p:nvPr/>
        </p:nvSpPr>
        <p:spPr>
          <a:xfrm>
            <a:off x="719619" y="3526588"/>
            <a:ext cx="2266681" cy="1107996"/>
          </a:xfrm>
          <a:prstGeom prst="rect">
            <a:avLst/>
          </a:prstGeom>
          <a:solidFill>
            <a:schemeClr val="accent2"/>
          </a:solidFill>
        </p:spPr>
        <p:txBody>
          <a:bodyPr wrap="square" rtlCol="0">
            <a:spAutoFit/>
          </a:bodyPr>
          <a:lstStyle/>
          <a:p>
            <a:r>
              <a:rPr lang="en-US" sz="2200" dirty="0"/>
              <a:t>Tuesday – Thursday</a:t>
            </a:r>
          </a:p>
          <a:p>
            <a:r>
              <a:rPr lang="en-US" sz="2200" dirty="0"/>
              <a:t>5:00 – 9:00 p.m.</a:t>
            </a:r>
          </a:p>
        </p:txBody>
      </p:sp>
      <p:sp>
        <p:nvSpPr>
          <p:cNvPr id="7" name="TextBox 6">
            <a:extLst>
              <a:ext uri="{FF2B5EF4-FFF2-40B4-BE49-F238E27FC236}">
                <a16:creationId xmlns:a16="http://schemas.microsoft.com/office/drawing/2014/main" id="{4AC29F05-647C-4CF9-7616-FD1EE6286A81}"/>
              </a:ext>
            </a:extLst>
          </p:cNvPr>
          <p:cNvSpPr txBox="1"/>
          <p:nvPr/>
        </p:nvSpPr>
        <p:spPr>
          <a:xfrm>
            <a:off x="719619" y="4747978"/>
            <a:ext cx="2858475" cy="769441"/>
          </a:xfrm>
          <a:prstGeom prst="rect">
            <a:avLst/>
          </a:prstGeom>
          <a:noFill/>
        </p:spPr>
        <p:txBody>
          <a:bodyPr wrap="none" rtlCol="0">
            <a:spAutoFit/>
          </a:bodyPr>
          <a:lstStyle/>
          <a:p>
            <a:r>
              <a:rPr lang="en-US" sz="2200" dirty="0"/>
              <a:t>Course Home Page</a:t>
            </a:r>
          </a:p>
          <a:p>
            <a:r>
              <a:rPr lang="en-US" sz="2200" dirty="0"/>
              <a:t>Bit.ly/3daymath  </a:t>
            </a:r>
          </a:p>
        </p:txBody>
      </p:sp>
    </p:spTree>
    <p:extLst>
      <p:ext uri="{BB962C8B-B14F-4D97-AF65-F5344CB8AC3E}">
        <p14:creationId xmlns:p14="http://schemas.microsoft.com/office/powerpoint/2010/main" val="420360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CD30-868E-7D90-DE1E-A06A0A611F93}"/>
              </a:ext>
            </a:extLst>
          </p:cNvPr>
          <p:cNvSpPr>
            <a:spLocks noGrp="1"/>
          </p:cNvSpPr>
          <p:nvPr>
            <p:ph type="title"/>
          </p:nvPr>
        </p:nvSpPr>
        <p:spPr>
          <a:xfrm>
            <a:off x="568754" y="527506"/>
            <a:ext cx="11351941" cy="1165587"/>
          </a:xfrm>
        </p:spPr>
        <p:txBody>
          <a:bodyPr/>
          <a:lstStyle/>
          <a:p>
            <a:r>
              <a:rPr lang="en-US" b="0" dirty="0">
                <a:latin typeface="Arial" panose="020B0604020202020204" pitchFamily="34" charset="0"/>
                <a:cs typeface="Arial" panose="020B0604020202020204" pitchFamily="34" charset="0"/>
              </a:rPr>
              <a:t>Identify Key Staff</a:t>
            </a:r>
          </a:p>
        </p:txBody>
      </p:sp>
      <p:sp>
        <p:nvSpPr>
          <p:cNvPr id="3" name="Text Placeholder 2">
            <a:extLst>
              <a:ext uri="{FF2B5EF4-FFF2-40B4-BE49-F238E27FC236}">
                <a16:creationId xmlns:a16="http://schemas.microsoft.com/office/drawing/2014/main" id="{E28A3A00-655C-4A81-0C54-4B9A24F9238D}"/>
              </a:ext>
            </a:extLst>
          </p:cNvPr>
          <p:cNvSpPr>
            <a:spLocks noGrp="1"/>
          </p:cNvSpPr>
          <p:nvPr>
            <p:ph type="body" idx="1"/>
          </p:nvPr>
        </p:nvSpPr>
        <p:spPr>
          <a:xfrm>
            <a:off x="401636" y="3327376"/>
            <a:ext cx="3501484" cy="2695839"/>
          </a:xfrm>
        </p:spPr>
        <p:txBody>
          <a:bodyPr>
            <a:normAutofit/>
          </a:bodyPr>
          <a:lstStyle/>
          <a:p>
            <a:pPr marL="231775" indent="-3175" algn="l"/>
            <a:r>
              <a:rPr lang="en-US" sz="2200" dirty="0"/>
              <a:t>Curriculum Development</a:t>
            </a:r>
          </a:p>
          <a:p>
            <a:pPr marL="514350" indent="-285750" algn="l">
              <a:buFont typeface="Arial" panose="020B0604020202020204" pitchFamily="34" charset="0"/>
              <a:buChar char="•"/>
            </a:pPr>
            <a:r>
              <a:rPr lang="en-US" sz="2200" dirty="0"/>
              <a:t>Identifying existing curricula that may work</a:t>
            </a:r>
          </a:p>
          <a:p>
            <a:pPr marL="514350" indent="-285750" algn="l">
              <a:buFont typeface="Arial" panose="020B0604020202020204" pitchFamily="34" charset="0"/>
              <a:buChar char="•"/>
            </a:pPr>
            <a:r>
              <a:rPr lang="en-US" sz="2200" dirty="0"/>
              <a:t>Customize</a:t>
            </a:r>
          </a:p>
          <a:p>
            <a:pPr marL="514350" indent="-285750" algn="l">
              <a:buFont typeface="Arial" panose="020B0604020202020204" pitchFamily="34" charset="0"/>
              <a:buChar char="•"/>
            </a:pPr>
            <a:r>
              <a:rPr lang="en-US" sz="2200" dirty="0"/>
              <a:t>Team?</a:t>
            </a:r>
          </a:p>
        </p:txBody>
      </p:sp>
      <p:sp>
        <p:nvSpPr>
          <p:cNvPr id="4" name="Slide Number Placeholder 3">
            <a:extLst>
              <a:ext uri="{FF2B5EF4-FFF2-40B4-BE49-F238E27FC236}">
                <a16:creationId xmlns:a16="http://schemas.microsoft.com/office/drawing/2014/main" id="{2C7AB09A-4A67-98A8-2964-4D7B52DD2ACE}"/>
              </a:ext>
            </a:extLst>
          </p:cNvPr>
          <p:cNvSpPr>
            <a:spLocks noGrp="1"/>
          </p:cNvSpPr>
          <p:nvPr>
            <p:ph type="sldNum" idx="12"/>
          </p:nvPr>
        </p:nvSpPr>
        <p:spPr/>
        <p:txBody>
          <a:bodyPr/>
          <a:lstStyle/>
          <a:p>
            <a:fld id="{00000000-1234-1234-1234-123412341234}" type="slidenum">
              <a:rPr lang="en-US" smtClean="0"/>
              <a:pPr/>
              <a:t>22</a:t>
            </a:fld>
            <a:endParaRPr lang="en-US" dirty="0"/>
          </a:p>
        </p:txBody>
      </p:sp>
      <p:pic>
        <p:nvPicPr>
          <p:cNvPr id="11" name="Picture Placeholder 10" descr="Teacher smiling and writing on whiteboard">
            <a:extLst>
              <a:ext uri="{FF2B5EF4-FFF2-40B4-BE49-F238E27FC236}">
                <a16:creationId xmlns:a16="http://schemas.microsoft.com/office/drawing/2014/main" id="{48C7BBA6-0058-3ABD-DFFE-BD64D9AAAE71}"/>
              </a:ext>
            </a:extLst>
          </p:cNvPr>
          <p:cNvPicPr>
            <a:picLocks noGrp="1" noChangeAspect="1"/>
          </p:cNvPicPr>
          <p:nvPr>
            <p:ph type="pic" idx="2"/>
          </p:nvPr>
        </p:nvPicPr>
        <p:blipFill>
          <a:blip r:embed="rId2">
            <a:extLst>
              <a:ext uri="{28A0092B-C50C-407E-A947-70E740481C1C}">
                <a14:useLocalDpi xmlns:a14="http://schemas.microsoft.com/office/drawing/2010/main" val="0"/>
              </a:ext>
            </a:extLst>
          </a:blip>
          <a:srcRect t="13035" b="13035"/>
          <a:stretch>
            <a:fillRect/>
          </a:stretch>
        </p:blipFill>
        <p:spPr>
          <a:xfrm>
            <a:off x="401636" y="1686601"/>
            <a:ext cx="3501291" cy="1293387"/>
          </a:xfrm>
        </p:spPr>
      </p:pic>
      <p:sp>
        <p:nvSpPr>
          <p:cNvPr id="6" name="Text Placeholder 5">
            <a:extLst>
              <a:ext uri="{FF2B5EF4-FFF2-40B4-BE49-F238E27FC236}">
                <a16:creationId xmlns:a16="http://schemas.microsoft.com/office/drawing/2014/main" id="{A922DEB5-C423-B47D-79A5-F5E2031956F5}"/>
              </a:ext>
            </a:extLst>
          </p:cNvPr>
          <p:cNvSpPr>
            <a:spLocks noGrp="1"/>
          </p:cNvSpPr>
          <p:nvPr>
            <p:ph type="body" idx="3"/>
          </p:nvPr>
        </p:nvSpPr>
        <p:spPr>
          <a:xfrm>
            <a:off x="4248903" y="3421914"/>
            <a:ext cx="3501484" cy="2695839"/>
          </a:xfrm>
        </p:spPr>
        <p:txBody>
          <a:bodyPr>
            <a:normAutofit lnSpcReduction="10000"/>
          </a:bodyPr>
          <a:lstStyle/>
          <a:p>
            <a:pPr marL="231775" indent="-3175" algn="l"/>
            <a:r>
              <a:rPr lang="en-US" sz="2200" dirty="0"/>
              <a:t>Instructional or Support Staff</a:t>
            </a:r>
          </a:p>
          <a:p>
            <a:pPr marL="514350" indent="-285750" algn="l">
              <a:buFont typeface="Arial" panose="020B0604020202020204" pitchFamily="34" charset="0"/>
              <a:buChar char="•"/>
            </a:pPr>
            <a:r>
              <a:rPr lang="en-US" sz="2200" dirty="0"/>
              <a:t>Teacher(s)</a:t>
            </a:r>
          </a:p>
          <a:p>
            <a:pPr marL="514350" indent="-285750" algn="l">
              <a:buFont typeface="Arial" panose="020B0604020202020204" pitchFamily="34" charset="0"/>
              <a:buChar char="•"/>
            </a:pPr>
            <a:r>
              <a:rPr lang="en-US" sz="2200" dirty="0"/>
              <a:t>TA(s)</a:t>
            </a:r>
          </a:p>
          <a:p>
            <a:pPr marL="514350" indent="-285750" algn="l">
              <a:buFont typeface="Arial" panose="020B0604020202020204" pitchFamily="34" charset="0"/>
              <a:buChar char="•"/>
            </a:pPr>
            <a:r>
              <a:rPr lang="en-US" sz="2200" dirty="0"/>
              <a:t>Counselor</a:t>
            </a:r>
          </a:p>
          <a:p>
            <a:pPr marL="514350" indent="-285750" algn="l">
              <a:buFont typeface="Arial" panose="020B0604020202020204" pitchFamily="34" charset="0"/>
              <a:buChar char="•"/>
            </a:pPr>
            <a:r>
              <a:rPr lang="en-US" sz="2200" dirty="0"/>
              <a:t>Data Specialist</a:t>
            </a:r>
          </a:p>
          <a:p>
            <a:pPr marL="514350" indent="-285750" algn="l">
              <a:buFont typeface="Arial" panose="020B0604020202020204" pitchFamily="34" charset="0"/>
              <a:buChar char="•"/>
            </a:pPr>
            <a:r>
              <a:rPr lang="en-US" sz="2200" dirty="0"/>
              <a:t>Coordinator?</a:t>
            </a:r>
          </a:p>
          <a:p>
            <a:pPr marL="228600" indent="0" algn="l"/>
            <a:endParaRPr lang="en-US" dirty="0"/>
          </a:p>
          <a:p>
            <a:pPr marL="514350" indent="-285750" algn="l">
              <a:buFont typeface="Arial" panose="020B0604020202020204" pitchFamily="34" charset="0"/>
              <a:buChar char="•"/>
            </a:pPr>
            <a:endParaRPr lang="en-US" dirty="0"/>
          </a:p>
        </p:txBody>
      </p:sp>
      <p:pic>
        <p:nvPicPr>
          <p:cNvPr id="13" name="Picture Placeholder 12" descr="High school teacher calling on student in classroom">
            <a:extLst>
              <a:ext uri="{FF2B5EF4-FFF2-40B4-BE49-F238E27FC236}">
                <a16:creationId xmlns:a16="http://schemas.microsoft.com/office/drawing/2014/main" id="{B70351B6-38DF-75E7-5493-0E9BF71DE7DC}"/>
              </a:ext>
            </a:extLst>
          </p:cNvPr>
          <p:cNvPicPr>
            <a:picLocks noGrp="1" noChangeAspect="1"/>
          </p:cNvPicPr>
          <p:nvPr>
            <p:ph type="pic" idx="4"/>
          </p:nvPr>
        </p:nvPicPr>
        <p:blipFill>
          <a:blip r:embed="rId3">
            <a:extLst>
              <a:ext uri="{28A0092B-C50C-407E-A947-70E740481C1C}">
                <a14:useLocalDpi xmlns:a14="http://schemas.microsoft.com/office/drawing/2010/main" val="0"/>
              </a:ext>
            </a:extLst>
          </a:blip>
          <a:srcRect t="13035" b="13035"/>
          <a:stretch>
            <a:fillRect/>
          </a:stretch>
        </p:blipFill>
        <p:spPr>
          <a:xfrm>
            <a:off x="4248903" y="1704579"/>
            <a:ext cx="3501484" cy="1293387"/>
          </a:xfrm>
        </p:spPr>
      </p:pic>
      <p:sp>
        <p:nvSpPr>
          <p:cNvPr id="8" name="Text Placeholder 7">
            <a:extLst>
              <a:ext uri="{FF2B5EF4-FFF2-40B4-BE49-F238E27FC236}">
                <a16:creationId xmlns:a16="http://schemas.microsoft.com/office/drawing/2014/main" id="{B6F35B06-483E-6AE6-8475-7E95C37D8352}"/>
              </a:ext>
            </a:extLst>
          </p:cNvPr>
          <p:cNvSpPr>
            <a:spLocks noGrp="1"/>
          </p:cNvSpPr>
          <p:nvPr>
            <p:ph type="body" idx="5"/>
          </p:nvPr>
        </p:nvSpPr>
        <p:spPr>
          <a:xfrm>
            <a:off x="8288880" y="3421913"/>
            <a:ext cx="3501484" cy="2695839"/>
          </a:xfrm>
        </p:spPr>
        <p:txBody>
          <a:bodyPr>
            <a:normAutofit/>
          </a:bodyPr>
          <a:lstStyle/>
          <a:p>
            <a:pPr algn="l"/>
            <a:r>
              <a:rPr lang="en-US" sz="2200" dirty="0"/>
              <a:t>Virtual Staff</a:t>
            </a:r>
          </a:p>
          <a:p>
            <a:pPr marL="514350" indent="-285750" algn="l">
              <a:buFont typeface="Arial" panose="020B0604020202020204" pitchFamily="34" charset="0"/>
              <a:buChar char="•"/>
            </a:pPr>
            <a:r>
              <a:rPr lang="en-US" sz="2200" dirty="0"/>
              <a:t>Teacher(s)</a:t>
            </a:r>
          </a:p>
          <a:p>
            <a:pPr marL="514350" indent="-285750" algn="l">
              <a:buFont typeface="Arial" panose="020B0604020202020204" pitchFamily="34" charset="0"/>
              <a:buChar char="•"/>
            </a:pPr>
            <a:r>
              <a:rPr lang="en-US" sz="2200" dirty="0"/>
              <a:t>Facilitator(s)</a:t>
            </a:r>
          </a:p>
          <a:p>
            <a:pPr marL="514350" indent="-285750" algn="l">
              <a:buFont typeface="Arial" panose="020B0604020202020204" pitchFamily="34" charset="0"/>
              <a:buChar char="•"/>
            </a:pPr>
            <a:r>
              <a:rPr lang="en-US" sz="2200" dirty="0"/>
              <a:t>IT Support</a:t>
            </a:r>
          </a:p>
        </p:txBody>
      </p:sp>
      <p:pic>
        <p:nvPicPr>
          <p:cNvPr id="15" name="Picture Placeholder 14" descr="Woman attending online class">
            <a:extLst>
              <a:ext uri="{FF2B5EF4-FFF2-40B4-BE49-F238E27FC236}">
                <a16:creationId xmlns:a16="http://schemas.microsoft.com/office/drawing/2014/main" id="{176C8083-D793-B736-57A4-558FDEBE5FA5}"/>
              </a:ext>
            </a:extLst>
          </p:cNvPr>
          <p:cNvPicPr>
            <a:picLocks noGrp="1" noChangeAspect="1"/>
          </p:cNvPicPr>
          <p:nvPr>
            <p:ph type="pic" idx="6"/>
          </p:nvPr>
        </p:nvPicPr>
        <p:blipFill>
          <a:blip r:embed="rId4">
            <a:extLst>
              <a:ext uri="{28A0092B-C50C-407E-A947-70E740481C1C}">
                <a14:useLocalDpi xmlns:a14="http://schemas.microsoft.com/office/drawing/2010/main" val="0"/>
              </a:ext>
            </a:extLst>
          </a:blip>
          <a:srcRect t="13044" b="13044"/>
          <a:stretch>
            <a:fillRect/>
          </a:stretch>
        </p:blipFill>
        <p:spPr>
          <a:xfrm>
            <a:off x="8131044" y="1704579"/>
            <a:ext cx="3501484" cy="1293387"/>
          </a:xfrm>
        </p:spPr>
      </p:pic>
      <p:sp>
        <p:nvSpPr>
          <p:cNvPr id="5" name="Slide Number Placeholder 4">
            <a:extLst>
              <a:ext uri="{FF2B5EF4-FFF2-40B4-BE49-F238E27FC236}">
                <a16:creationId xmlns:a16="http://schemas.microsoft.com/office/drawing/2014/main" id="{86375949-F001-FB7D-CB42-8296E44F24C8}"/>
              </a:ext>
            </a:extLst>
          </p:cNvPr>
          <p:cNvSpPr txBox="1">
            <a:spLocks/>
          </p:cNvSpPr>
          <p:nvPr/>
        </p:nvSpPr>
        <p:spPr>
          <a:xfrm>
            <a:off x="10615587" y="234926"/>
            <a:ext cx="838199" cy="767687"/>
          </a:xfrm>
          <a:prstGeom prst="rect">
            <a:avLst/>
          </a:prstGeom>
          <a:noFill/>
          <a:ln>
            <a:noFill/>
          </a:ln>
        </p:spPr>
        <p:txBody>
          <a:bodyPr spcFirstLastPara="1" vert="horz" wrap="square" lIns="0" tIns="0" rIns="0" bIns="0" rtlCol="0" anchor="b" anchorCtr="0">
            <a:noAutofit/>
          </a:bodyPr>
          <a:lstStyle>
            <a:defPPr>
              <a:defRPr lang="en-US"/>
            </a:defPPr>
            <a:lvl1pPr marL="0" lvl="0" indent="0" algn="l" defTabSz="457200" rtl="0" eaLnBrk="1" latinLnBrk="0" hangingPunct="1">
              <a:spcBef>
                <a:spcPts val="0"/>
              </a:spcBef>
              <a:buNone/>
              <a:defRPr sz="2800" b="0" i="0" kern="1200">
                <a:solidFill>
                  <a:schemeClr val="bg1"/>
                </a:solidFill>
                <a:latin typeface="+mn-lt"/>
                <a:ea typeface="+mn-ea"/>
                <a:cs typeface="+mn-cs"/>
              </a:defRPr>
            </a:lvl1pPr>
            <a:lvl2pPr marL="0" lvl="1" indent="0" algn="l" defTabSz="457200" rtl="0" eaLnBrk="1" latinLnBrk="0" hangingPunct="1">
              <a:spcBef>
                <a:spcPts val="0"/>
              </a:spcBef>
              <a:buNone/>
              <a:defRPr sz="1800" kern="1200">
                <a:solidFill>
                  <a:schemeClr val="tx1"/>
                </a:solidFill>
                <a:latin typeface="+mn-lt"/>
                <a:ea typeface="+mn-ea"/>
                <a:cs typeface="+mn-cs"/>
              </a:defRPr>
            </a:lvl2pPr>
            <a:lvl3pPr marL="0" lvl="2" indent="0" algn="l" defTabSz="457200" rtl="0" eaLnBrk="1" latinLnBrk="0" hangingPunct="1">
              <a:spcBef>
                <a:spcPts val="0"/>
              </a:spcBef>
              <a:buNone/>
              <a:defRPr sz="1800" kern="1200">
                <a:solidFill>
                  <a:schemeClr val="tx1"/>
                </a:solidFill>
                <a:latin typeface="+mn-lt"/>
                <a:ea typeface="+mn-ea"/>
                <a:cs typeface="+mn-cs"/>
              </a:defRPr>
            </a:lvl3pPr>
            <a:lvl4pPr marL="0" lvl="3" indent="0" algn="l" defTabSz="457200" rtl="0" eaLnBrk="1" latinLnBrk="0" hangingPunct="1">
              <a:spcBef>
                <a:spcPts val="0"/>
              </a:spcBef>
              <a:buNone/>
              <a:defRPr sz="1800" kern="1200">
                <a:solidFill>
                  <a:schemeClr val="tx1"/>
                </a:solidFill>
                <a:latin typeface="+mn-lt"/>
                <a:ea typeface="+mn-ea"/>
                <a:cs typeface="+mn-cs"/>
              </a:defRPr>
            </a:lvl4pPr>
            <a:lvl5pPr marL="0" lvl="4" indent="0" algn="l" defTabSz="457200" rtl="0" eaLnBrk="1" latinLnBrk="0" hangingPunct="1">
              <a:spcBef>
                <a:spcPts val="0"/>
              </a:spcBef>
              <a:buNone/>
              <a:defRPr sz="1800" kern="1200">
                <a:solidFill>
                  <a:schemeClr val="tx1"/>
                </a:solidFill>
                <a:latin typeface="+mn-lt"/>
                <a:ea typeface="+mn-ea"/>
                <a:cs typeface="+mn-cs"/>
              </a:defRPr>
            </a:lvl5pPr>
            <a:lvl6pPr marL="0" lvl="5" indent="0" algn="l" defTabSz="457200" rtl="0" eaLnBrk="1" latinLnBrk="0" hangingPunct="1">
              <a:spcBef>
                <a:spcPts val="0"/>
              </a:spcBef>
              <a:buNone/>
              <a:defRPr sz="1800" kern="1200">
                <a:solidFill>
                  <a:schemeClr val="tx1"/>
                </a:solidFill>
                <a:latin typeface="+mn-lt"/>
                <a:ea typeface="+mn-ea"/>
                <a:cs typeface="+mn-cs"/>
              </a:defRPr>
            </a:lvl6pPr>
            <a:lvl7pPr marL="0" lvl="6" indent="0" algn="l" defTabSz="457200" rtl="0" eaLnBrk="1" latinLnBrk="0" hangingPunct="1">
              <a:spcBef>
                <a:spcPts val="0"/>
              </a:spcBef>
              <a:buNone/>
              <a:defRPr sz="1800" kern="1200">
                <a:solidFill>
                  <a:schemeClr val="tx1"/>
                </a:solidFill>
                <a:latin typeface="+mn-lt"/>
                <a:ea typeface="+mn-ea"/>
                <a:cs typeface="+mn-cs"/>
              </a:defRPr>
            </a:lvl7pPr>
            <a:lvl8pPr marL="0" lvl="7" indent="0" algn="l" defTabSz="457200" rtl="0" eaLnBrk="1" latinLnBrk="0" hangingPunct="1">
              <a:spcBef>
                <a:spcPts val="0"/>
              </a:spcBef>
              <a:buNone/>
              <a:defRPr sz="1800" kern="1200">
                <a:solidFill>
                  <a:schemeClr val="tx1"/>
                </a:solidFill>
                <a:latin typeface="+mn-lt"/>
                <a:ea typeface="+mn-ea"/>
                <a:cs typeface="+mn-cs"/>
              </a:defRPr>
            </a:lvl8pPr>
            <a:lvl9pPr marL="0" lvl="8" indent="0" algn="l" defTabSz="457200" rtl="0" eaLnBrk="1" latinLnBrk="0" hangingPunct="1">
              <a:spcBef>
                <a:spcPts val="0"/>
              </a:spcBef>
              <a:buNone/>
              <a:defRPr sz="1800" kern="1200">
                <a:solidFill>
                  <a:schemeClr val="tx1"/>
                </a:solidFill>
                <a:latin typeface="+mn-lt"/>
                <a:ea typeface="+mn-ea"/>
                <a:cs typeface="+mn-cs"/>
              </a:defRPr>
            </a:lvl9pPr>
          </a:lstStyle>
          <a:p>
            <a:pPr>
              <a:spcAft>
                <a:spcPts val="600"/>
              </a:spcAft>
            </a:pPr>
            <a:fld id="{9FF96B15-8338-45D5-A943-561235072D66}" type="slidenum">
              <a:rPr lang="en-US" smtClean="0"/>
              <a:pPr>
                <a:spcAft>
                  <a:spcPts val="600"/>
                </a:spcAft>
              </a:pPr>
              <a:t>22</a:t>
            </a:fld>
            <a:endParaRPr lang="en-US" dirty="0"/>
          </a:p>
        </p:txBody>
      </p:sp>
    </p:spTree>
    <p:extLst>
      <p:ext uri="{BB962C8B-B14F-4D97-AF65-F5344CB8AC3E}">
        <p14:creationId xmlns:p14="http://schemas.microsoft.com/office/powerpoint/2010/main" val="54038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9142-BE0F-5375-4383-CB9438984DA7}"/>
              </a:ext>
            </a:extLst>
          </p:cNvPr>
          <p:cNvSpPr>
            <a:spLocks noGrp="1"/>
          </p:cNvSpPr>
          <p:nvPr>
            <p:ph type="title"/>
          </p:nvPr>
        </p:nvSpPr>
        <p:spPr/>
        <p:txBody>
          <a:bodyPr/>
          <a:lstStyle/>
          <a:p>
            <a:r>
              <a:rPr lang="en-US" dirty="0"/>
              <a:t>Evaluate and Debrief</a:t>
            </a:r>
          </a:p>
        </p:txBody>
      </p:sp>
      <p:sp>
        <p:nvSpPr>
          <p:cNvPr id="3" name="Slide Number Placeholder 2">
            <a:extLst>
              <a:ext uri="{FF2B5EF4-FFF2-40B4-BE49-F238E27FC236}">
                <a16:creationId xmlns:a16="http://schemas.microsoft.com/office/drawing/2014/main" id="{7272FCA6-1632-892C-95B3-9969BCA26BA9}"/>
              </a:ext>
            </a:extLst>
          </p:cNvPr>
          <p:cNvSpPr>
            <a:spLocks noGrp="1"/>
          </p:cNvSpPr>
          <p:nvPr>
            <p:ph type="sldNum" sz="quarter" idx="12"/>
          </p:nvPr>
        </p:nvSpPr>
        <p:spPr/>
        <p:txBody>
          <a:bodyPr/>
          <a:lstStyle/>
          <a:p>
            <a:fld id="{BAE26A2A-DE5F-EA41-900F-AB5C4F1D9848}" type="slidenum">
              <a:rPr lang="en-US" smtClean="0"/>
              <a:t>23</a:t>
            </a:fld>
            <a:endParaRPr lang="en-US"/>
          </a:p>
        </p:txBody>
      </p:sp>
      <p:sp>
        <p:nvSpPr>
          <p:cNvPr id="4" name="Text Placeholder 3">
            <a:extLst>
              <a:ext uri="{FF2B5EF4-FFF2-40B4-BE49-F238E27FC236}">
                <a16:creationId xmlns:a16="http://schemas.microsoft.com/office/drawing/2014/main" id="{33E916CD-E174-3B38-AB53-D9FF2BC992D6}"/>
              </a:ext>
            </a:extLst>
          </p:cNvPr>
          <p:cNvSpPr txBox="1">
            <a:spLocks/>
          </p:cNvSpPr>
          <p:nvPr/>
        </p:nvSpPr>
        <p:spPr>
          <a:xfrm>
            <a:off x="913773" y="2427261"/>
            <a:ext cx="3298976" cy="2847845"/>
          </a:xfrm>
          <a:prstGeom prst="rect">
            <a:avLst/>
          </a:prstGeom>
          <a:solidFill>
            <a:srgbClr val="92D050"/>
          </a:solidFill>
        </p:spPr>
        <p:txBody>
          <a:bodyPr>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400" dirty="0"/>
          </a:p>
          <a:p>
            <a:endParaRPr lang="en-US" dirty="0"/>
          </a:p>
          <a:p>
            <a:pPr marL="0" indent="0" algn="ctr">
              <a:buNone/>
            </a:pPr>
            <a:r>
              <a:rPr lang="en-US" sz="3200" dirty="0"/>
              <a:t>What did we learn?</a:t>
            </a:r>
          </a:p>
        </p:txBody>
      </p:sp>
      <p:sp>
        <p:nvSpPr>
          <p:cNvPr id="6" name="Text Placeholder 5">
            <a:extLst>
              <a:ext uri="{FF2B5EF4-FFF2-40B4-BE49-F238E27FC236}">
                <a16:creationId xmlns:a16="http://schemas.microsoft.com/office/drawing/2014/main" id="{E0003D48-7F26-CE13-C1BD-B17C5BB8A3DA}"/>
              </a:ext>
            </a:extLst>
          </p:cNvPr>
          <p:cNvSpPr txBox="1">
            <a:spLocks/>
          </p:cNvSpPr>
          <p:nvPr/>
        </p:nvSpPr>
        <p:spPr>
          <a:xfrm>
            <a:off x="4508506" y="2427261"/>
            <a:ext cx="3303351" cy="2847845"/>
          </a:xfrm>
          <a:prstGeom prst="rect">
            <a:avLst/>
          </a:prstGeom>
          <a:solidFill>
            <a:srgbClr val="92D050"/>
          </a:solidFill>
        </p:spPr>
        <p:txBody>
          <a:bodyPr>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pPr marL="0" indent="0" algn="ctr">
              <a:buNone/>
            </a:pPr>
            <a:r>
              <a:rPr lang="en-US" sz="3200" dirty="0"/>
              <a:t>What is the significance of what we learned?</a:t>
            </a:r>
          </a:p>
        </p:txBody>
      </p:sp>
      <p:sp>
        <p:nvSpPr>
          <p:cNvPr id="8" name="Text Placeholder 7">
            <a:extLst>
              <a:ext uri="{FF2B5EF4-FFF2-40B4-BE49-F238E27FC236}">
                <a16:creationId xmlns:a16="http://schemas.microsoft.com/office/drawing/2014/main" id="{431063A6-C897-C657-D060-97144E09DC18}"/>
              </a:ext>
            </a:extLst>
          </p:cNvPr>
          <p:cNvSpPr txBox="1">
            <a:spLocks/>
          </p:cNvSpPr>
          <p:nvPr/>
        </p:nvSpPr>
        <p:spPr>
          <a:xfrm>
            <a:off x="8107614" y="2441438"/>
            <a:ext cx="3304928" cy="2847845"/>
          </a:xfrm>
          <a:prstGeom prst="rect">
            <a:avLst/>
          </a:prstGeom>
          <a:solidFill>
            <a:srgbClr val="92D050"/>
          </a:solidFill>
        </p:spPr>
        <p:txBody>
          <a:bodyPr>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pPr marL="0" indent="0" algn="ctr">
              <a:buNone/>
            </a:pPr>
            <a:r>
              <a:rPr lang="en-US" sz="3200" dirty="0"/>
              <a:t>What are we going to do or change going forward?</a:t>
            </a:r>
          </a:p>
        </p:txBody>
      </p:sp>
      <p:sp>
        <p:nvSpPr>
          <p:cNvPr id="9" name="TextBox 8">
            <a:extLst>
              <a:ext uri="{FF2B5EF4-FFF2-40B4-BE49-F238E27FC236}">
                <a16:creationId xmlns:a16="http://schemas.microsoft.com/office/drawing/2014/main" id="{BC365530-B89C-EB09-02B8-C1EDE92149CE}"/>
              </a:ext>
            </a:extLst>
          </p:cNvPr>
          <p:cNvSpPr txBox="1"/>
          <p:nvPr/>
        </p:nvSpPr>
        <p:spPr>
          <a:xfrm>
            <a:off x="1224366" y="1581573"/>
            <a:ext cx="2495227" cy="646331"/>
          </a:xfrm>
          <a:prstGeom prst="rect">
            <a:avLst/>
          </a:prstGeom>
          <a:noFill/>
        </p:spPr>
        <p:txBody>
          <a:bodyPr wrap="square" rtlCol="0">
            <a:spAutoFit/>
          </a:bodyPr>
          <a:lstStyle/>
          <a:p>
            <a:pPr algn="ctr"/>
            <a:r>
              <a:rPr lang="en-US" sz="3600" dirty="0"/>
              <a:t>What?</a:t>
            </a:r>
          </a:p>
        </p:txBody>
      </p:sp>
      <p:sp>
        <p:nvSpPr>
          <p:cNvPr id="10" name="TextBox 9">
            <a:extLst>
              <a:ext uri="{FF2B5EF4-FFF2-40B4-BE49-F238E27FC236}">
                <a16:creationId xmlns:a16="http://schemas.microsoft.com/office/drawing/2014/main" id="{6B0E98F1-7BC7-1681-ED3D-8F957719F8B1}"/>
              </a:ext>
            </a:extLst>
          </p:cNvPr>
          <p:cNvSpPr txBox="1"/>
          <p:nvPr/>
        </p:nvSpPr>
        <p:spPr>
          <a:xfrm>
            <a:off x="4553918" y="1613839"/>
            <a:ext cx="2495227" cy="646331"/>
          </a:xfrm>
          <a:prstGeom prst="rect">
            <a:avLst/>
          </a:prstGeom>
          <a:noFill/>
        </p:spPr>
        <p:txBody>
          <a:bodyPr wrap="square" rtlCol="0">
            <a:spAutoFit/>
          </a:bodyPr>
          <a:lstStyle/>
          <a:p>
            <a:pPr algn="ctr"/>
            <a:r>
              <a:rPr lang="en-US" sz="3600" dirty="0"/>
              <a:t>So What?</a:t>
            </a:r>
          </a:p>
        </p:txBody>
      </p:sp>
      <p:sp>
        <p:nvSpPr>
          <p:cNvPr id="11" name="TextBox 10">
            <a:extLst>
              <a:ext uri="{FF2B5EF4-FFF2-40B4-BE49-F238E27FC236}">
                <a16:creationId xmlns:a16="http://schemas.microsoft.com/office/drawing/2014/main" id="{DB343AC2-C28C-3CB9-7B70-3BE90E16611A}"/>
              </a:ext>
            </a:extLst>
          </p:cNvPr>
          <p:cNvSpPr txBox="1"/>
          <p:nvPr/>
        </p:nvSpPr>
        <p:spPr>
          <a:xfrm>
            <a:off x="8378149" y="1581573"/>
            <a:ext cx="2495227" cy="646331"/>
          </a:xfrm>
          <a:prstGeom prst="rect">
            <a:avLst/>
          </a:prstGeom>
          <a:noFill/>
        </p:spPr>
        <p:txBody>
          <a:bodyPr wrap="square" rtlCol="0">
            <a:spAutoFit/>
          </a:bodyPr>
          <a:lstStyle/>
          <a:p>
            <a:pPr algn="ctr"/>
            <a:r>
              <a:rPr lang="en-US" sz="3600" dirty="0"/>
              <a:t>Now What?</a:t>
            </a:r>
          </a:p>
        </p:txBody>
      </p:sp>
    </p:spTree>
    <p:extLst>
      <p:ext uri="{BB962C8B-B14F-4D97-AF65-F5344CB8AC3E}">
        <p14:creationId xmlns:p14="http://schemas.microsoft.com/office/powerpoint/2010/main" val="425000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E81F4-F23F-D41E-497A-9A32D9EF2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AF301-8E8E-3B86-4E55-A52D4B6A5EF9}"/>
              </a:ext>
            </a:extLst>
          </p:cNvPr>
          <p:cNvSpPr>
            <a:spLocks noGrp="1"/>
          </p:cNvSpPr>
          <p:nvPr>
            <p:ph type="title"/>
          </p:nvPr>
        </p:nvSpPr>
        <p:spPr>
          <a:xfrm>
            <a:off x="747845" y="576753"/>
            <a:ext cx="8513956" cy="1165587"/>
          </a:xfrm>
        </p:spPr>
        <p:txBody>
          <a:bodyPr wrap="square" anchor="t">
            <a:normAutofit/>
          </a:bodyPr>
          <a:lstStyle/>
          <a:p>
            <a:r>
              <a:rPr lang="en-US" dirty="0"/>
              <a:t>Design Steps for a Math Boot Camp</a:t>
            </a:r>
          </a:p>
        </p:txBody>
      </p:sp>
      <p:sp>
        <p:nvSpPr>
          <p:cNvPr id="11" name="Slide Number Placeholder 4">
            <a:extLst>
              <a:ext uri="{FF2B5EF4-FFF2-40B4-BE49-F238E27FC236}">
                <a16:creationId xmlns:a16="http://schemas.microsoft.com/office/drawing/2014/main" id="{7209CC9D-2BFB-A5A1-D55C-05F4906CD855}"/>
              </a:ext>
            </a:extLst>
          </p:cNvPr>
          <p:cNvSpPr>
            <a:spLocks noGrp="1"/>
          </p:cNvSpPr>
          <p:nvPr>
            <p:ph type="sldNum" sz="quarter" idx="12"/>
          </p:nvPr>
        </p:nvSpPr>
        <p:spPr>
          <a:xfrm>
            <a:off x="1825082" y="6446837"/>
            <a:ext cx="2057400" cy="218070"/>
          </a:xfrm>
        </p:spPr>
        <p:txBody>
          <a:bodyPr/>
          <a:lstStyle/>
          <a:p>
            <a:pPr>
              <a:spcAft>
                <a:spcPts val="600"/>
              </a:spcAft>
            </a:pPr>
            <a:fld id="{A6B6934C-9326-4C06-8C04-21F653E65E7B}" type="slidenum">
              <a:rPr lang="en-US" smtClean="0"/>
              <a:pPr>
                <a:spcAft>
                  <a:spcPts val="600"/>
                </a:spcAft>
              </a:pPr>
              <a:t>24</a:t>
            </a:fld>
            <a:endParaRPr lang="en-US"/>
          </a:p>
        </p:txBody>
      </p:sp>
      <p:graphicFrame>
        <p:nvGraphicFramePr>
          <p:cNvPr id="4" name="Content Placeholder 3" descr="Stacked List showing 4 groups arranged from left to right with task descriptions under each group">
            <a:extLst>
              <a:ext uri="{FF2B5EF4-FFF2-40B4-BE49-F238E27FC236}">
                <a16:creationId xmlns:a16="http://schemas.microsoft.com/office/drawing/2014/main" id="{01FD9AE4-A79B-99A1-635D-4012A4964FC2}"/>
              </a:ext>
            </a:extLst>
          </p:cNvPr>
          <p:cNvGraphicFramePr>
            <a:graphicFrameLocks noGrp="1"/>
          </p:cNvGraphicFramePr>
          <p:nvPr>
            <p:ph sz="half" idx="1"/>
          </p:nvPr>
        </p:nvGraphicFramePr>
        <p:xfrm>
          <a:off x="1379986" y="1488508"/>
          <a:ext cx="9432028" cy="4972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1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graphicEl>
                                              <a:dgm id="{10B867D3-FB5C-46E2-87F6-1582D017EE09}"/>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graphicEl>
                                              <a:dgm id="{3EE52802-A0E2-4704-A637-A9E75886D819}"/>
                                            </p:graphicEl>
                                          </p:spTgt>
                                        </p:tgtEl>
                                      </p:cBhvr>
                                      <p:by x="150000" y="150000"/>
                                    </p:animScale>
                                  </p:childTnLst>
                                </p:cTn>
                              </p:par>
                              <p:par>
                                <p:cTn id="11" presetID="6" presetClass="emph" presetSubtype="0" fill="hold" grpId="0" nodeType="withEffect">
                                  <p:stCondLst>
                                    <p:cond delay="0"/>
                                  </p:stCondLst>
                                  <p:childTnLst>
                                    <p:animScale>
                                      <p:cBhvr>
                                        <p:cTn id="12" dur="2000" fill="hold"/>
                                        <p:tgtEl>
                                          <p:spTgt spid="4">
                                            <p:graphicEl>
                                              <a:dgm id="{CCB07D13-0434-459A-B559-C9316E59FE98}"/>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4">
                                            <p:graphicEl>
                                              <a:dgm id="{FFDC3555-C7F8-49E4-8871-9B19872608D7}"/>
                                            </p:graphicEl>
                                          </p:spTgt>
                                        </p:tgtEl>
                                      </p:cBhvr>
                                      <p:by x="150000" y="150000"/>
                                    </p:animScale>
                                  </p:childTnLst>
                                </p:cTn>
                              </p:par>
                              <p:par>
                                <p:cTn id="17" presetID="6" presetClass="emph" presetSubtype="0" fill="hold" grpId="0" nodeType="withEffect">
                                  <p:stCondLst>
                                    <p:cond delay="0"/>
                                  </p:stCondLst>
                                  <p:childTnLst>
                                    <p:animScale>
                                      <p:cBhvr>
                                        <p:cTn id="18" dur="2000" fill="hold"/>
                                        <p:tgtEl>
                                          <p:spTgt spid="4">
                                            <p:graphicEl>
                                              <a:dgm id="{224CED0D-82A5-4B37-A357-792C81BE4DB6}"/>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4">
                                            <p:graphicEl>
                                              <a:dgm id="{007D9C2A-FEB5-4B80-A836-ACABFD618DD7}"/>
                                            </p:graphicEl>
                                          </p:spTgt>
                                        </p:tgtEl>
                                      </p:cBhvr>
                                      <p:by x="150000" y="150000"/>
                                    </p:animScale>
                                  </p:childTnLst>
                                </p:cTn>
                              </p:par>
                              <p:par>
                                <p:cTn id="23" presetID="6" presetClass="emph" presetSubtype="0" fill="hold" grpId="0" nodeType="withEffect">
                                  <p:stCondLst>
                                    <p:cond delay="0"/>
                                  </p:stCondLst>
                                  <p:childTnLst>
                                    <p:animScale>
                                      <p:cBhvr>
                                        <p:cTn id="24" dur="2000" fill="hold"/>
                                        <p:tgtEl>
                                          <p:spTgt spid="4">
                                            <p:graphicEl>
                                              <a:dgm id="{D641237B-72C1-4AAE-B755-6E2BA70C41DA}"/>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4">
                                            <p:graphicEl>
                                              <a:dgm id="{03B8AF4C-0487-4D4F-80FB-5040482F1F96}"/>
                                            </p:graphicEl>
                                          </p:spTgt>
                                        </p:tgtEl>
                                      </p:cBhvr>
                                      <p:by x="150000" y="150000"/>
                                    </p:animScale>
                                  </p:childTnLst>
                                </p:cTn>
                              </p:par>
                              <p:par>
                                <p:cTn id="29" presetID="6" presetClass="emph" presetSubtype="0" fill="hold" grpId="0" nodeType="withEffect">
                                  <p:stCondLst>
                                    <p:cond delay="0"/>
                                  </p:stCondLst>
                                  <p:childTnLst>
                                    <p:animScale>
                                      <p:cBhvr>
                                        <p:cTn id="30" dur="2000" fill="hold"/>
                                        <p:tgtEl>
                                          <p:spTgt spid="4">
                                            <p:graphicEl>
                                              <a:dgm id="{3DC70264-9E6A-4EF8-8BBB-969153C723B5}"/>
                                            </p:graphic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4">
                                            <p:graphicEl>
                                              <a:dgm id="{49949C72-8BF7-474B-9950-EE3B8372BEBD}"/>
                                            </p:graphicEl>
                                          </p:spTgt>
                                        </p:tgtEl>
                                      </p:cBhvr>
                                      <p:by x="150000" y="150000"/>
                                    </p:animScale>
                                  </p:childTnLst>
                                </p:cTn>
                              </p:par>
                              <p:par>
                                <p:cTn id="35" presetID="6" presetClass="emph" presetSubtype="0" fill="hold" grpId="0" nodeType="withEffect">
                                  <p:stCondLst>
                                    <p:cond delay="0"/>
                                  </p:stCondLst>
                                  <p:childTnLst>
                                    <p:animScale>
                                      <p:cBhvr>
                                        <p:cTn id="36" dur="2000" fill="hold"/>
                                        <p:tgtEl>
                                          <p:spTgt spid="4">
                                            <p:graphicEl>
                                              <a:dgm id="{D1F78E36-2D02-436D-BED7-DB55929FFE7B}"/>
                                            </p:graphicEl>
                                          </p:spTgt>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2000" fill="hold"/>
                                        <p:tgtEl>
                                          <p:spTgt spid="4">
                                            <p:graphicEl>
                                              <a:dgm id="{4FE8A4E4-9B30-4486-9668-45F8636E419A}"/>
                                            </p:graphicEl>
                                          </p:spTgt>
                                        </p:tgtEl>
                                      </p:cBhvr>
                                      <p:by x="150000" y="150000"/>
                                    </p:animScale>
                                  </p:childTnLst>
                                </p:cTn>
                              </p:par>
                              <p:par>
                                <p:cTn id="41" presetID="6" presetClass="emph" presetSubtype="0" fill="hold" grpId="0" nodeType="withEffect">
                                  <p:stCondLst>
                                    <p:cond delay="0"/>
                                  </p:stCondLst>
                                  <p:childTnLst>
                                    <p:animScale>
                                      <p:cBhvr>
                                        <p:cTn id="42" dur="2000" fill="hold"/>
                                        <p:tgtEl>
                                          <p:spTgt spid="4">
                                            <p:graphicEl>
                                              <a:dgm id="{80F4987E-AE8E-471D-9DAC-4CB0FE14D372}"/>
                                            </p:graphic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4">
                                            <p:graphicEl>
                                              <a:dgm id="{F8A2F66E-F0F2-4F73-AD77-80324B07D9E0}"/>
                                            </p:graphicEl>
                                          </p:spTgt>
                                        </p:tgtEl>
                                      </p:cBhvr>
                                      <p:by x="150000" y="150000"/>
                                    </p:animScale>
                                  </p:childTnLst>
                                </p:cTn>
                              </p:par>
                              <p:par>
                                <p:cTn id="47" presetID="6" presetClass="emph" presetSubtype="0" fill="hold" grpId="0" nodeType="withEffect">
                                  <p:stCondLst>
                                    <p:cond delay="0"/>
                                  </p:stCondLst>
                                  <p:childTnLst>
                                    <p:animScale>
                                      <p:cBhvr>
                                        <p:cTn id="48" dur="2000" fill="hold"/>
                                        <p:tgtEl>
                                          <p:spTgt spid="4">
                                            <p:graphicEl>
                                              <a:dgm id="{AF2B8D70-4A9E-4FE4-9E8E-657967A6D594}"/>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1792-C384-F295-CEEB-8B84BD575965}"/>
              </a:ext>
            </a:extLst>
          </p:cNvPr>
          <p:cNvSpPr>
            <a:spLocks noGrp="1"/>
          </p:cNvSpPr>
          <p:nvPr>
            <p:ph type="title"/>
          </p:nvPr>
        </p:nvSpPr>
        <p:spPr/>
        <p:txBody>
          <a:bodyPr/>
          <a:lstStyle/>
          <a:p>
            <a:r>
              <a:rPr lang="en-US" b="0" dirty="0"/>
              <a:t>Adjust</a:t>
            </a:r>
          </a:p>
        </p:txBody>
      </p:sp>
      <p:sp>
        <p:nvSpPr>
          <p:cNvPr id="3" name="Content Placeholder 2">
            <a:extLst>
              <a:ext uri="{FF2B5EF4-FFF2-40B4-BE49-F238E27FC236}">
                <a16:creationId xmlns:a16="http://schemas.microsoft.com/office/drawing/2014/main" id="{E442173A-CC38-531E-C1AC-EFF83A3FBF19}"/>
              </a:ext>
            </a:extLst>
          </p:cNvPr>
          <p:cNvSpPr>
            <a:spLocks noGrp="1"/>
          </p:cNvSpPr>
          <p:nvPr>
            <p:ph idx="1"/>
          </p:nvPr>
        </p:nvSpPr>
        <p:spPr/>
        <p:txBody>
          <a:bodyPr>
            <a:normAutofit/>
          </a:bodyPr>
          <a:lstStyle/>
          <a:p>
            <a:r>
              <a:rPr lang="en-US" sz="3200" dirty="0"/>
              <a:t>Look at the numbers/results</a:t>
            </a:r>
          </a:p>
          <a:p>
            <a:pPr lvl="1"/>
            <a:r>
              <a:rPr lang="en-US" sz="2800" dirty="0"/>
              <a:t>Enrollments</a:t>
            </a:r>
          </a:p>
          <a:p>
            <a:pPr lvl="1"/>
            <a:r>
              <a:rPr lang="en-US" sz="2800" dirty="0"/>
              <a:t>Attendees</a:t>
            </a:r>
          </a:p>
          <a:p>
            <a:pPr lvl="1"/>
            <a:r>
              <a:rPr lang="en-US" sz="2800" dirty="0"/>
              <a:t>Passers/Non-Passers</a:t>
            </a:r>
          </a:p>
          <a:p>
            <a:r>
              <a:rPr lang="en-US" sz="3200" dirty="0"/>
              <a:t>Review student surveys or evaluations</a:t>
            </a:r>
          </a:p>
          <a:p>
            <a:r>
              <a:rPr lang="en-US" sz="3200" dirty="0"/>
              <a:t>Review any areas of instruction where students struggled</a:t>
            </a:r>
          </a:p>
          <a:p>
            <a:r>
              <a:rPr lang="en-US" sz="3200" dirty="0"/>
              <a:t>Consider if any adjustments needed to schedule</a:t>
            </a:r>
          </a:p>
          <a:p>
            <a:endParaRPr lang="en-US" sz="3200" dirty="0"/>
          </a:p>
        </p:txBody>
      </p:sp>
      <p:sp>
        <p:nvSpPr>
          <p:cNvPr id="4" name="Slide Number Placeholder 3">
            <a:extLst>
              <a:ext uri="{FF2B5EF4-FFF2-40B4-BE49-F238E27FC236}">
                <a16:creationId xmlns:a16="http://schemas.microsoft.com/office/drawing/2014/main" id="{25D98041-2DD4-B2DB-D465-E1166A404BC0}"/>
              </a:ext>
            </a:extLst>
          </p:cNvPr>
          <p:cNvSpPr>
            <a:spLocks noGrp="1"/>
          </p:cNvSpPr>
          <p:nvPr>
            <p:ph type="sldNum" sz="quarter" idx="12"/>
          </p:nvPr>
        </p:nvSpPr>
        <p:spPr/>
        <p:txBody>
          <a:bodyPr/>
          <a:lstStyle/>
          <a:p>
            <a:fld id="{BAE26A2A-DE5F-EA41-900F-AB5C4F1D9848}" type="slidenum">
              <a:rPr lang="en-US" smtClean="0"/>
              <a:t>25</a:t>
            </a:fld>
            <a:endParaRPr lang="en-US"/>
          </a:p>
        </p:txBody>
      </p:sp>
    </p:spTree>
    <p:extLst>
      <p:ext uri="{BB962C8B-B14F-4D97-AF65-F5344CB8AC3E}">
        <p14:creationId xmlns:p14="http://schemas.microsoft.com/office/powerpoint/2010/main" val="65261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DC05-70AD-D6CD-C9D9-0F4BEBD1CF97}"/>
              </a:ext>
            </a:extLst>
          </p:cNvPr>
          <p:cNvSpPr>
            <a:spLocks noGrp="1"/>
          </p:cNvSpPr>
          <p:nvPr>
            <p:ph type="title"/>
          </p:nvPr>
        </p:nvSpPr>
        <p:spPr>
          <a:xfrm>
            <a:off x="1001261" y="682466"/>
            <a:ext cx="8761413" cy="706964"/>
          </a:xfrm>
        </p:spPr>
        <p:txBody>
          <a:bodyPr/>
          <a:lstStyle/>
          <a:p>
            <a:r>
              <a:rPr lang="en-US" dirty="0"/>
              <a:t>Celebrate</a:t>
            </a:r>
          </a:p>
        </p:txBody>
      </p:sp>
      <p:sp>
        <p:nvSpPr>
          <p:cNvPr id="3" name="Slide Number Placeholder 2">
            <a:extLst>
              <a:ext uri="{FF2B5EF4-FFF2-40B4-BE49-F238E27FC236}">
                <a16:creationId xmlns:a16="http://schemas.microsoft.com/office/drawing/2014/main" id="{8CB501BF-F047-7A84-F99B-DD06F34C959D}"/>
              </a:ext>
            </a:extLst>
          </p:cNvPr>
          <p:cNvSpPr>
            <a:spLocks noGrp="1"/>
          </p:cNvSpPr>
          <p:nvPr>
            <p:ph type="sldNum" sz="quarter" idx="12"/>
          </p:nvPr>
        </p:nvSpPr>
        <p:spPr/>
        <p:txBody>
          <a:bodyPr/>
          <a:lstStyle/>
          <a:p>
            <a:fld id="{A6B6934C-9326-4C06-8C04-21F653E65E7B}" type="slidenum">
              <a:rPr lang="en-US" smtClean="0"/>
              <a:t>26</a:t>
            </a:fld>
            <a:endParaRPr lang="en-US"/>
          </a:p>
        </p:txBody>
      </p:sp>
      <p:pic>
        <p:nvPicPr>
          <p:cNvPr id="6" name="Picture 5">
            <a:extLst>
              <a:ext uri="{FF2B5EF4-FFF2-40B4-BE49-F238E27FC236}">
                <a16:creationId xmlns:a16="http://schemas.microsoft.com/office/drawing/2014/main" id="{6684A62B-F835-4552-3191-1E104AC44F86}"/>
              </a:ext>
            </a:extLst>
          </p:cNvPr>
          <p:cNvPicPr>
            <a:picLocks noChangeAspect="1"/>
          </p:cNvPicPr>
          <p:nvPr/>
        </p:nvPicPr>
        <p:blipFill>
          <a:blip r:embed="rId2"/>
          <a:stretch>
            <a:fillRect/>
          </a:stretch>
        </p:blipFill>
        <p:spPr>
          <a:xfrm>
            <a:off x="6714187" y="525109"/>
            <a:ext cx="3769823" cy="3538107"/>
          </a:xfrm>
          <a:prstGeom prst="rect">
            <a:avLst/>
          </a:prstGeom>
        </p:spPr>
      </p:pic>
      <p:pic>
        <p:nvPicPr>
          <p:cNvPr id="9" name="Picture 8" descr="A group of people wearing masks&#10;&#10;Description automatically generated with medium confidence">
            <a:extLst>
              <a:ext uri="{FF2B5EF4-FFF2-40B4-BE49-F238E27FC236}">
                <a16:creationId xmlns:a16="http://schemas.microsoft.com/office/drawing/2014/main" id="{8817EE28-59C8-6C17-A724-87C32B1E28C0}"/>
              </a:ext>
            </a:extLst>
          </p:cNvPr>
          <p:cNvPicPr>
            <a:picLocks noChangeAspect="1"/>
          </p:cNvPicPr>
          <p:nvPr/>
        </p:nvPicPr>
        <p:blipFill>
          <a:blip r:embed="rId3"/>
          <a:stretch>
            <a:fillRect/>
          </a:stretch>
        </p:blipFill>
        <p:spPr>
          <a:xfrm>
            <a:off x="7184943" y="1291219"/>
            <a:ext cx="2674513" cy="2005885"/>
          </a:xfrm>
          <a:prstGeom prst="rect">
            <a:avLst/>
          </a:prstGeom>
        </p:spPr>
      </p:pic>
      <p:pic>
        <p:nvPicPr>
          <p:cNvPr id="11" name="Picture 10" descr="A group of people in graduation gowns and caps&#10;&#10;Description automatically generated with medium confidence">
            <a:extLst>
              <a:ext uri="{FF2B5EF4-FFF2-40B4-BE49-F238E27FC236}">
                <a16:creationId xmlns:a16="http://schemas.microsoft.com/office/drawing/2014/main" id="{57AFD664-0D41-E7AF-D1BF-366FF21D0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348" y="4001718"/>
            <a:ext cx="7672326" cy="2688220"/>
          </a:xfrm>
          <a:prstGeom prst="rect">
            <a:avLst/>
          </a:prstGeom>
        </p:spPr>
      </p:pic>
      <p:pic>
        <p:nvPicPr>
          <p:cNvPr id="12" name="Picture 11">
            <a:extLst>
              <a:ext uri="{FF2B5EF4-FFF2-40B4-BE49-F238E27FC236}">
                <a16:creationId xmlns:a16="http://schemas.microsoft.com/office/drawing/2014/main" id="{64250783-D51D-D8B9-1427-E515FFFBEFF4}"/>
              </a:ext>
            </a:extLst>
          </p:cNvPr>
          <p:cNvPicPr>
            <a:picLocks noChangeAspect="1"/>
          </p:cNvPicPr>
          <p:nvPr/>
        </p:nvPicPr>
        <p:blipFill>
          <a:blip r:embed="rId5"/>
          <a:stretch>
            <a:fillRect/>
          </a:stretch>
        </p:blipFill>
        <p:spPr>
          <a:xfrm>
            <a:off x="689159" y="1907422"/>
            <a:ext cx="3113951" cy="2366963"/>
          </a:xfrm>
          <a:prstGeom prst="rect">
            <a:avLst/>
          </a:prstGeom>
        </p:spPr>
      </p:pic>
    </p:spTree>
    <p:extLst>
      <p:ext uri="{BB962C8B-B14F-4D97-AF65-F5344CB8AC3E}">
        <p14:creationId xmlns:p14="http://schemas.microsoft.com/office/powerpoint/2010/main" val="19244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1F1A048-FA44-42B8-ECCC-ACF5D7602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679572"/>
            <a:ext cx="4102384" cy="538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27</a:t>
            </a:fld>
            <a:endParaRPr lang="en-US" dirty="0"/>
          </a:p>
        </p:txBody>
      </p:sp>
    </p:spTree>
    <p:extLst>
      <p:ext uri="{BB962C8B-B14F-4D97-AF65-F5344CB8AC3E}">
        <p14:creationId xmlns:p14="http://schemas.microsoft.com/office/powerpoint/2010/main" val="404952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s://www.invigorlaw.com/wp-content/uploads/2011/11/iVLG-Q-and-A-subscription-service.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23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294967295"/>
          </p:nvPr>
        </p:nvSpPr>
        <p:spPr>
          <a:xfrm>
            <a:off x="1981200" y="6299738"/>
            <a:ext cx="458938" cy="321599"/>
          </a:xfrm>
          <a:prstGeom prst="rect">
            <a:avLst/>
          </a:prstGeom>
        </p:spPr>
        <p:txBody>
          <a:bodyPr/>
          <a:lstStyle/>
          <a:p>
            <a:fld id="{A0787430-367F-844C-868B-A0250E95AAAB}" type="slidenum">
              <a:rPr lang="en-US" smtClean="0"/>
              <a:t>28</a:t>
            </a:fld>
            <a:endParaRPr lang="en-US" dirty="0"/>
          </a:p>
        </p:txBody>
      </p:sp>
      <p:sp>
        <p:nvSpPr>
          <p:cNvPr id="4" name="Slide Number Placeholder 4">
            <a:extLst>
              <a:ext uri="{FF2B5EF4-FFF2-40B4-BE49-F238E27FC236}">
                <a16:creationId xmlns:a16="http://schemas.microsoft.com/office/drawing/2014/main" id="{9C751F44-9EE0-142C-650B-EF1094D3C0EF}"/>
              </a:ext>
            </a:extLst>
          </p:cNvPr>
          <p:cNvSpPr>
            <a:spLocks noGrp="1"/>
          </p:cNvSpPr>
          <p:nvPr>
            <p:ph type="sldNum" sz="quarter" idx="12"/>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FF96B15-8338-45D5-A943-561235072D66}" type="slidenum">
              <a:rPr lang="en-US" smtClean="0"/>
              <a:pPr/>
              <a:t>28</a:t>
            </a:fld>
            <a:endParaRPr lang="en-US" noProof="0" dirty="0"/>
          </a:p>
        </p:txBody>
      </p:sp>
    </p:spTree>
    <p:extLst>
      <p:ext uri="{BB962C8B-B14F-4D97-AF65-F5344CB8AC3E}">
        <p14:creationId xmlns:p14="http://schemas.microsoft.com/office/powerpoint/2010/main" val="374389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29</a:t>
            </a:fld>
            <a:endParaRPr lang="en-US" dirty="0"/>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dirty="0"/>
          </a:p>
        </p:txBody>
      </p:sp>
      <p:pic>
        <p:nvPicPr>
          <p:cNvPr id="8" name="Picture 7" descr="A qr code with black squares&#10;&#10;AI-generated content may be incorrect.">
            <a:extLst>
              <a:ext uri="{FF2B5EF4-FFF2-40B4-BE49-F238E27FC236}">
                <a16:creationId xmlns:a16="http://schemas.microsoft.com/office/drawing/2014/main" id="{179EB62B-F472-E253-FCDD-69D30E9DA703}"/>
              </a:ext>
            </a:extLst>
          </p:cNvPr>
          <p:cNvPicPr>
            <a:picLocks noChangeAspect="1"/>
          </p:cNvPicPr>
          <p:nvPr/>
        </p:nvPicPr>
        <p:blipFill>
          <a:blip r:embed="rId3"/>
          <a:stretch>
            <a:fillRect/>
          </a:stretch>
        </p:blipFill>
        <p:spPr>
          <a:xfrm>
            <a:off x="1056543" y="3422651"/>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Pencil">
            <a:extLst>
              <a:ext uri="{FF2B5EF4-FFF2-40B4-BE49-F238E27FC236}">
                <a16:creationId xmlns:a16="http://schemas.microsoft.com/office/drawing/2014/main" id="{3A3178EB-E188-4B9F-9865-1C058BC971A4}"/>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73279" y="2699860"/>
            <a:ext cx="442593" cy="442593"/>
          </a:xfrm>
        </p:spPr>
      </p:pic>
      <p:pic>
        <p:nvPicPr>
          <p:cNvPr id="36" name="Picture Placeholder 35" descr="Pen">
            <a:extLst>
              <a:ext uri="{FF2B5EF4-FFF2-40B4-BE49-F238E27FC236}">
                <a16:creationId xmlns:a16="http://schemas.microsoft.com/office/drawing/2014/main" id="{21A379A7-E90A-4466-BAB4-13E7280FC04A}"/>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973279" y="3512205"/>
            <a:ext cx="442593" cy="442593"/>
          </a:xfrm>
        </p:spPr>
      </p:pic>
      <p:pic>
        <p:nvPicPr>
          <p:cNvPr id="38" name="Picture Placeholder 37" descr="Highlighter ">
            <a:extLst>
              <a:ext uri="{FF2B5EF4-FFF2-40B4-BE49-F238E27FC236}">
                <a16:creationId xmlns:a16="http://schemas.microsoft.com/office/drawing/2014/main" id="{1CBCB90A-70A5-49AD-821D-C108E3441E0D}"/>
              </a:ext>
            </a:extLst>
          </p:cNvPr>
          <p:cNvPicPr>
            <a:picLocks noGrp="1" noChangeAspect="1"/>
          </p:cNvPicPr>
          <p:nvPr>
            <p:ph type="pic" sz="quarter" idx="2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3279" y="4324550"/>
            <a:ext cx="442593" cy="442593"/>
          </a:xfrm>
        </p:spPr>
      </p:pic>
      <p:pic>
        <p:nvPicPr>
          <p:cNvPr id="40" name="Picture Placeholder 39" descr="Books">
            <a:extLst>
              <a:ext uri="{FF2B5EF4-FFF2-40B4-BE49-F238E27FC236}">
                <a16:creationId xmlns:a16="http://schemas.microsoft.com/office/drawing/2014/main" id="{21506F1E-3CF6-4B0C-AE4F-832BC6EA1314}"/>
              </a:ext>
            </a:extLst>
          </p:cNvPr>
          <p:cNvPicPr>
            <a:picLocks noGrp="1" noChangeAspect="1"/>
          </p:cNvPicPr>
          <p:nvPr>
            <p:ph type="pic" sz="quarter" idx="23"/>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973279" y="5136894"/>
            <a:ext cx="442593" cy="442593"/>
          </a:xfrm>
        </p:spPr>
      </p:pic>
      <p:pic>
        <p:nvPicPr>
          <p:cNvPr id="32" name="Picture Placeholder 31" descr="Open Book">
            <a:extLst>
              <a:ext uri="{FF2B5EF4-FFF2-40B4-BE49-F238E27FC236}">
                <a16:creationId xmlns:a16="http://schemas.microsoft.com/office/drawing/2014/main" id="{88238207-50D4-41D4-A729-30B439AC8420}"/>
              </a:ext>
            </a:extLst>
          </p:cNvPr>
          <p:cNvPicPr>
            <a:picLocks noGrp="1" noChangeAspect="1"/>
          </p:cNvPicPr>
          <p:nvPr>
            <p:ph type="pic" sz="quarter" idx="18"/>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973279" y="1887516"/>
            <a:ext cx="442593" cy="442593"/>
          </a:xfrm>
        </p:spPr>
      </p:pic>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929487" y="1095049"/>
            <a:ext cx="3438881" cy="2186107"/>
          </a:xfrm>
        </p:spPr>
        <p:txBody>
          <a:bodyPr>
            <a:normAutofit/>
          </a:bodyPr>
          <a:lstStyle/>
          <a:p>
            <a:pPr algn="ctr">
              <a:lnSpc>
                <a:spcPct val="90000"/>
              </a:lnSpc>
            </a:pPr>
            <a:r>
              <a:rPr lang="en-US" sz="2300" dirty="0">
                <a:solidFill>
                  <a:schemeClr val="bg1"/>
                </a:solidFill>
              </a:rPr>
              <a:t>Best Practices in Building and Maintaining a GED Boot Camp</a:t>
            </a:r>
          </a:p>
        </p:txBody>
      </p:sp>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p:txBody>
          <a:bodyPr>
            <a:normAutofit/>
          </a:bodyPr>
          <a:lstStyle/>
          <a:p>
            <a:r>
              <a:rPr lang="en-US" dirty="0"/>
              <a:t>Planning for Success</a:t>
            </a:r>
          </a:p>
        </p:txBody>
      </p:sp>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p:txBody>
          <a:bodyPr>
            <a:normAutofit/>
          </a:bodyPr>
          <a:lstStyle/>
          <a:p>
            <a:r>
              <a:rPr lang="en-US" dirty="0"/>
              <a:t>Identifying the Right Students</a:t>
            </a:r>
          </a:p>
        </p:txBody>
      </p:sp>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p:txBody>
          <a:bodyPr>
            <a:normAutofit/>
          </a:bodyPr>
          <a:lstStyle/>
          <a:p>
            <a:r>
              <a:rPr lang="en-US" dirty="0"/>
              <a:t>Determining the Right Design</a:t>
            </a:r>
          </a:p>
        </p:txBody>
      </p:sp>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p:txBody>
          <a:bodyPr>
            <a:normAutofit/>
          </a:bodyPr>
          <a:lstStyle/>
          <a:p>
            <a:r>
              <a:rPr lang="en-US" dirty="0"/>
              <a:t>Exploring Resources</a:t>
            </a:r>
          </a:p>
        </p:txBody>
      </p:sp>
      <p:sp>
        <p:nvSpPr>
          <p:cNvPr id="9" name="Text Placeholder 8">
            <a:extLst>
              <a:ext uri="{FF2B5EF4-FFF2-40B4-BE49-F238E27FC236}">
                <a16:creationId xmlns:a16="http://schemas.microsoft.com/office/drawing/2014/main" id="{246A07C8-F3A3-4A79-ADA4-D3DF410E6827}"/>
              </a:ext>
            </a:extLst>
          </p:cNvPr>
          <p:cNvSpPr>
            <a:spLocks noGrp="1"/>
          </p:cNvSpPr>
          <p:nvPr>
            <p:ph type="body" sz="quarter" idx="17"/>
          </p:nvPr>
        </p:nvSpPr>
        <p:spPr/>
        <p:txBody>
          <a:bodyPr/>
          <a:lstStyle/>
          <a:p>
            <a:r>
              <a:rPr lang="en-US" dirty="0"/>
              <a:t>Repeating the Cycle</a:t>
            </a:r>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a:lstStyle/>
          <a:p>
            <a:fld id="{9FF96B15-8338-45D5-A943-561235072D66}" type="slidenum">
              <a:rPr lang="en-US" smtClean="0"/>
              <a:t>3</a:t>
            </a:fld>
            <a:endParaRPr lang="en-US" dirty="0"/>
          </a:p>
        </p:txBody>
      </p:sp>
    </p:spTree>
    <p:extLst>
      <p:ext uri="{BB962C8B-B14F-4D97-AF65-F5344CB8AC3E}">
        <p14:creationId xmlns:p14="http://schemas.microsoft.com/office/powerpoint/2010/main" val="9448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45" y="576753"/>
            <a:ext cx="8513956" cy="1165587"/>
          </a:xfrm>
        </p:spPr>
        <p:txBody>
          <a:bodyPr wrap="square" anchor="t">
            <a:normAutofit/>
          </a:bodyPr>
          <a:lstStyle/>
          <a:p>
            <a:r>
              <a:rPr lang="en-US" dirty="0"/>
              <a:t>Design Steps for a Math Boot Camp</a:t>
            </a:r>
          </a:p>
        </p:txBody>
      </p:sp>
      <p:sp>
        <p:nvSpPr>
          <p:cNvPr id="11" name="Slide Number Placeholder 4">
            <a:extLst>
              <a:ext uri="{FF2B5EF4-FFF2-40B4-BE49-F238E27FC236}">
                <a16:creationId xmlns:a16="http://schemas.microsoft.com/office/drawing/2014/main" id="{58EA2FE9-8005-BF46-EE13-4910B2B2267C}"/>
              </a:ext>
            </a:extLst>
          </p:cNvPr>
          <p:cNvSpPr>
            <a:spLocks noGrp="1"/>
          </p:cNvSpPr>
          <p:nvPr>
            <p:ph type="sldNum" sz="quarter" idx="12"/>
          </p:nvPr>
        </p:nvSpPr>
        <p:spPr>
          <a:xfrm>
            <a:off x="1825082" y="6446837"/>
            <a:ext cx="2057400" cy="218070"/>
          </a:xfrm>
        </p:spPr>
        <p:txBody>
          <a:bodyPr/>
          <a:lstStyle/>
          <a:p>
            <a:pPr>
              <a:spcAft>
                <a:spcPts val="600"/>
              </a:spcAft>
            </a:pPr>
            <a:fld id="{A6B6934C-9326-4C06-8C04-21F653E65E7B}" type="slidenum">
              <a:rPr lang="en-US" smtClean="0"/>
              <a:pPr>
                <a:spcAft>
                  <a:spcPts val="600"/>
                </a:spcAft>
              </a:pPr>
              <a:t>4</a:t>
            </a:fld>
            <a:endParaRPr lang="en-US"/>
          </a:p>
        </p:txBody>
      </p:sp>
      <p:graphicFrame>
        <p:nvGraphicFramePr>
          <p:cNvPr id="4" name="Content Placeholder 3" descr="Stacked List showing 4 groups arranged from left to right with task descriptions under each group"/>
          <p:cNvGraphicFramePr>
            <a:graphicFrameLocks noGrp="1"/>
          </p:cNvGraphicFramePr>
          <p:nvPr>
            <p:ph sz="half" idx="1"/>
            <p:extLst>
              <p:ext uri="{D42A27DB-BD31-4B8C-83A1-F6EECF244321}">
                <p14:modId xmlns:p14="http://schemas.microsoft.com/office/powerpoint/2010/main" val="1414112492"/>
              </p:ext>
            </p:extLst>
          </p:nvPr>
        </p:nvGraphicFramePr>
        <p:xfrm>
          <a:off x="1379986" y="1488508"/>
          <a:ext cx="9432028" cy="4972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2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graphicEl>
                                              <a:dgm id="{10B867D3-FB5C-46E2-87F6-1582D017EE09}"/>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graphicEl>
                                              <a:dgm id="{3EE52802-A0E2-4704-A637-A9E75886D819}"/>
                                            </p:graphicEl>
                                          </p:spTgt>
                                        </p:tgtEl>
                                      </p:cBhvr>
                                      <p:by x="150000" y="150000"/>
                                    </p:animScale>
                                  </p:childTnLst>
                                </p:cTn>
                              </p:par>
                              <p:par>
                                <p:cTn id="11" presetID="6" presetClass="emph" presetSubtype="0" fill="hold" grpId="0" nodeType="withEffect">
                                  <p:stCondLst>
                                    <p:cond delay="0"/>
                                  </p:stCondLst>
                                  <p:childTnLst>
                                    <p:animScale>
                                      <p:cBhvr>
                                        <p:cTn id="12" dur="2000" fill="hold"/>
                                        <p:tgtEl>
                                          <p:spTgt spid="4">
                                            <p:graphicEl>
                                              <a:dgm id="{CCB07D13-0434-459A-B559-C9316E59FE98}"/>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4">
                                            <p:graphicEl>
                                              <a:dgm id="{FFDC3555-C7F8-49E4-8871-9B19872608D7}"/>
                                            </p:graphicEl>
                                          </p:spTgt>
                                        </p:tgtEl>
                                      </p:cBhvr>
                                      <p:by x="150000" y="150000"/>
                                    </p:animScale>
                                  </p:childTnLst>
                                </p:cTn>
                              </p:par>
                              <p:par>
                                <p:cTn id="17" presetID="6" presetClass="emph" presetSubtype="0" fill="hold" grpId="0" nodeType="withEffect">
                                  <p:stCondLst>
                                    <p:cond delay="0"/>
                                  </p:stCondLst>
                                  <p:childTnLst>
                                    <p:animScale>
                                      <p:cBhvr>
                                        <p:cTn id="18" dur="2000" fill="hold"/>
                                        <p:tgtEl>
                                          <p:spTgt spid="4">
                                            <p:graphicEl>
                                              <a:dgm id="{224CED0D-82A5-4B37-A357-792C81BE4DB6}"/>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4">
                                            <p:graphicEl>
                                              <a:dgm id="{007D9C2A-FEB5-4B80-A836-ACABFD618DD7}"/>
                                            </p:graphicEl>
                                          </p:spTgt>
                                        </p:tgtEl>
                                      </p:cBhvr>
                                      <p:by x="150000" y="150000"/>
                                    </p:animScale>
                                  </p:childTnLst>
                                </p:cTn>
                              </p:par>
                              <p:par>
                                <p:cTn id="23" presetID="6" presetClass="emph" presetSubtype="0" fill="hold" grpId="0" nodeType="withEffect">
                                  <p:stCondLst>
                                    <p:cond delay="0"/>
                                  </p:stCondLst>
                                  <p:childTnLst>
                                    <p:animScale>
                                      <p:cBhvr>
                                        <p:cTn id="24" dur="2000" fill="hold"/>
                                        <p:tgtEl>
                                          <p:spTgt spid="4">
                                            <p:graphicEl>
                                              <a:dgm id="{D641237B-72C1-4AAE-B755-6E2BA70C41DA}"/>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4">
                                            <p:graphicEl>
                                              <a:dgm id="{03B8AF4C-0487-4D4F-80FB-5040482F1F96}"/>
                                            </p:graphicEl>
                                          </p:spTgt>
                                        </p:tgtEl>
                                      </p:cBhvr>
                                      <p:by x="150000" y="150000"/>
                                    </p:animScale>
                                  </p:childTnLst>
                                </p:cTn>
                              </p:par>
                              <p:par>
                                <p:cTn id="29" presetID="6" presetClass="emph" presetSubtype="0" fill="hold" grpId="0" nodeType="withEffect">
                                  <p:stCondLst>
                                    <p:cond delay="0"/>
                                  </p:stCondLst>
                                  <p:childTnLst>
                                    <p:animScale>
                                      <p:cBhvr>
                                        <p:cTn id="30" dur="2000" fill="hold"/>
                                        <p:tgtEl>
                                          <p:spTgt spid="4">
                                            <p:graphicEl>
                                              <a:dgm id="{3DC70264-9E6A-4EF8-8BBB-969153C723B5}"/>
                                            </p:graphic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4">
                                            <p:graphicEl>
                                              <a:dgm id="{49949C72-8BF7-474B-9950-EE3B8372BEBD}"/>
                                            </p:graphicEl>
                                          </p:spTgt>
                                        </p:tgtEl>
                                      </p:cBhvr>
                                      <p:by x="150000" y="150000"/>
                                    </p:animScale>
                                  </p:childTnLst>
                                </p:cTn>
                              </p:par>
                              <p:par>
                                <p:cTn id="35" presetID="6" presetClass="emph" presetSubtype="0" fill="hold" grpId="0" nodeType="withEffect">
                                  <p:stCondLst>
                                    <p:cond delay="0"/>
                                  </p:stCondLst>
                                  <p:childTnLst>
                                    <p:animScale>
                                      <p:cBhvr>
                                        <p:cTn id="36" dur="2000" fill="hold"/>
                                        <p:tgtEl>
                                          <p:spTgt spid="4">
                                            <p:graphicEl>
                                              <a:dgm id="{D1F78E36-2D02-436D-BED7-DB55929FFE7B}"/>
                                            </p:graphicEl>
                                          </p:spTgt>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0" nodeType="clickEffect">
                                  <p:stCondLst>
                                    <p:cond delay="0"/>
                                  </p:stCondLst>
                                  <p:childTnLst>
                                    <p:animScale>
                                      <p:cBhvr>
                                        <p:cTn id="40" dur="2000" fill="hold"/>
                                        <p:tgtEl>
                                          <p:spTgt spid="4">
                                            <p:graphicEl>
                                              <a:dgm id="{4FE8A4E4-9B30-4486-9668-45F8636E419A}"/>
                                            </p:graphicEl>
                                          </p:spTgt>
                                        </p:tgtEl>
                                      </p:cBhvr>
                                      <p:by x="150000" y="150000"/>
                                    </p:animScale>
                                  </p:childTnLst>
                                </p:cTn>
                              </p:par>
                              <p:par>
                                <p:cTn id="41" presetID="6" presetClass="emph" presetSubtype="0" fill="hold" grpId="0" nodeType="withEffect">
                                  <p:stCondLst>
                                    <p:cond delay="0"/>
                                  </p:stCondLst>
                                  <p:childTnLst>
                                    <p:animScale>
                                      <p:cBhvr>
                                        <p:cTn id="42" dur="2000" fill="hold"/>
                                        <p:tgtEl>
                                          <p:spTgt spid="4">
                                            <p:graphicEl>
                                              <a:dgm id="{80F4987E-AE8E-471D-9DAC-4CB0FE14D372}"/>
                                            </p:graphic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4">
                                            <p:graphicEl>
                                              <a:dgm id="{F8A2F66E-F0F2-4F73-AD77-80324B07D9E0}"/>
                                            </p:graphicEl>
                                          </p:spTgt>
                                        </p:tgtEl>
                                      </p:cBhvr>
                                      <p:by x="150000" y="150000"/>
                                    </p:animScale>
                                  </p:childTnLst>
                                </p:cTn>
                              </p:par>
                              <p:par>
                                <p:cTn id="47" presetID="6" presetClass="emph" presetSubtype="0" fill="hold" grpId="0" nodeType="withEffect">
                                  <p:stCondLst>
                                    <p:cond delay="0"/>
                                  </p:stCondLst>
                                  <p:childTnLst>
                                    <p:animScale>
                                      <p:cBhvr>
                                        <p:cTn id="48" dur="2000" fill="hold"/>
                                        <p:tgtEl>
                                          <p:spTgt spid="4">
                                            <p:graphicEl>
                                              <a:dgm id="{AF2B8D70-4A9E-4FE4-9E8E-657967A6D594}"/>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b="0" i="0" kern="1200">
                <a:latin typeface="+mj-lt"/>
                <a:ea typeface="+mj-ea"/>
                <a:cs typeface="+mj-cs"/>
              </a:rPr>
              <a:t>Planning</a:t>
            </a:r>
          </a:p>
        </p:txBody>
      </p:sp>
      <p:pic>
        <p:nvPicPr>
          <p:cNvPr id="17" name="Picture Placeholder 16" descr="Team working together in the office">
            <a:extLst>
              <a:ext uri="{FF2B5EF4-FFF2-40B4-BE49-F238E27FC236}">
                <a16:creationId xmlns:a16="http://schemas.microsoft.com/office/drawing/2014/main" id="{712C6C7E-24BD-1449-658E-3009D0E8F899}"/>
              </a:ext>
            </a:extLst>
          </p:cNvPr>
          <p:cNvPicPr>
            <a:picLocks noGrp="1" noChangeAspect="1"/>
          </p:cNvPicPr>
          <p:nvPr>
            <p:ph sz="half" idx="2"/>
          </p:nvPr>
        </p:nvPicPr>
        <p:blipFill rotWithShape="1">
          <a:blip r:embed="rId2"/>
          <a:srcRect r="1" b="11823"/>
          <a:stretch/>
        </p:blipFill>
        <p:spPr>
          <a:xfrm>
            <a:off x="953987" y="2154830"/>
            <a:ext cx="4825158" cy="2840039"/>
          </a:xfrm>
          <a:noFill/>
        </p:spPr>
      </p:pic>
      <p:sp>
        <p:nvSpPr>
          <p:cNvPr id="3" name="Content Placeholder 2">
            <a:extLst>
              <a:ext uri="{FF2B5EF4-FFF2-40B4-BE49-F238E27FC236}">
                <a16:creationId xmlns:a16="http://schemas.microsoft.com/office/drawing/2014/main" id="{9CFC5D78-4E60-4B36-91B8-4DB29BB9C794}"/>
              </a:ext>
            </a:extLst>
          </p:cNvPr>
          <p:cNvSpPr>
            <a:spLocks noGrp="1"/>
          </p:cNvSpPr>
          <p:nvPr>
            <p:ph sz="quarter" idx="4"/>
          </p:nvPr>
        </p:nvSpPr>
        <p:spPr>
          <a:xfrm>
            <a:off x="6412857" y="2189458"/>
            <a:ext cx="4825159" cy="2840039"/>
          </a:xfrm>
        </p:spPr>
        <p:txBody>
          <a:bodyPr vert="horz" lIns="91440" tIns="45720" rIns="91440" bIns="45720" rtlCol="0">
            <a:normAutofit/>
          </a:bodyPr>
          <a:lstStyle/>
          <a:p>
            <a:pPr marL="0" indent="0"/>
            <a:r>
              <a:rPr lang="en-US" dirty="0"/>
              <a:t>Set your goal</a:t>
            </a:r>
          </a:p>
          <a:p>
            <a:pPr marL="0" indent="0"/>
            <a:r>
              <a:rPr lang="en-US" dirty="0"/>
              <a:t>Identify potential students</a:t>
            </a:r>
          </a:p>
          <a:p>
            <a:pPr marL="0" indent="0"/>
            <a:r>
              <a:rPr lang="en-US" dirty="0"/>
              <a:t>Develop a schedule</a:t>
            </a: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9FF96B15-8338-45D5-A943-561235072D66}" type="slidenum">
              <a:rPr lang="en-US" smtClean="0"/>
              <a:pPr>
                <a:spcAft>
                  <a:spcPts val="600"/>
                </a:spcAft>
              </a:pPr>
              <a:t>5</a:t>
            </a:fld>
            <a:endParaRPr lang="en-US"/>
          </a:p>
        </p:txBody>
      </p:sp>
    </p:spTree>
    <p:extLst>
      <p:ext uri="{BB962C8B-B14F-4D97-AF65-F5344CB8AC3E}">
        <p14:creationId xmlns:p14="http://schemas.microsoft.com/office/powerpoint/2010/main" val="316243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EBA1-5706-6B0E-27F3-3E32F3617552}"/>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0A3E8A5F-99A5-9A72-96E1-8518C8AEFA40}"/>
              </a:ext>
            </a:extLst>
          </p:cNvPr>
          <p:cNvSpPr>
            <a:spLocks noGrp="1"/>
          </p:cNvSpPr>
          <p:nvPr>
            <p:ph idx="1"/>
          </p:nvPr>
        </p:nvSpPr>
        <p:spPr>
          <a:xfrm>
            <a:off x="401443" y="1144922"/>
            <a:ext cx="11351941" cy="4048312"/>
          </a:xfrm>
        </p:spPr>
        <p:txBody>
          <a:bodyPr/>
          <a:lstStyle/>
          <a:p>
            <a:pPr marL="0" indent="0">
              <a:buNone/>
            </a:pPr>
            <a:r>
              <a:rPr lang="en-US" dirty="0"/>
              <a:t>Setting a goal involves deciding what you want to achieve and then outlining the steps to get there. </a:t>
            </a:r>
          </a:p>
          <a:p>
            <a:pPr marL="0" indent="0">
              <a:buNone/>
            </a:pPr>
            <a:r>
              <a:rPr lang="en-US" dirty="0"/>
              <a:t>It's a process that can </a:t>
            </a:r>
          </a:p>
          <a:p>
            <a:r>
              <a:rPr lang="en-US" dirty="0"/>
              <a:t>boost motivation, </a:t>
            </a:r>
          </a:p>
          <a:p>
            <a:r>
              <a:rPr lang="en-US" dirty="0"/>
              <a:t>provide direction, and </a:t>
            </a:r>
          </a:p>
          <a:p>
            <a:r>
              <a:rPr lang="en-US" dirty="0"/>
              <a:t>increase accountability. </a:t>
            </a:r>
          </a:p>
          <a:p>
            <a:pPr marL="0" indent="0">
              <a:buNone/>
            </a:pPr>
            <a:endParaRPr lang="en-US" dirty="0"/>
          </a:p>
          <a:p>
            <a:pPr marL="0" indent="0">
              <a:buNone/>
            </a:pPr>
            <a:r>
              <a:rPr lang="en-US" dirty="0"/>
              <a:t>Effective goal setting often utilizes the </a:t>
            </a:r>
            <a:r>
              <a:rPr lang="en-US" dirty="0">
                <a:hlinkClick r:id="rId2"/>
              </a:rPr>
              <a:t>SMART framework</a:t>
            </a:r>
            <a:r>
              <a:rPr lang="en-US" dirty="0"/>
              <a:t> (Specific, Measurable, Achievable, Relevant, and Time-bound). </a:t>
            </a:r>
          </a:p>
        </p:txBody>
      </p:sp>
      <p:sp>
        <p:nvSpPr>
          <p:cNvPr id="4" name="Slide Number Placeholder 3">
            <a:extLst>
              <a:ext uri="{FF2B5EF4-FFF2-40B4-BE49-F238E27FC236}">
                <a16:creationId xmlns:a16="http://schemas.microsoft.com/office/drawing/2014/main" id="{04CBB2C5-95F8-DDF4-4853-1527FF5E98FC}"/>
              </a:ext>
            </a:extLst>
          </p:cNvPr>
          <p:cNvSpPr>
            <a:spLocks noGrp="1"/>
          </p:cNvSpPr>
          <p:nvPr>
            <p:ph type="sldNum" sz="quarter" idx="12"/>
          </p:nvPr>
        </p:nvSpPr>
        <p:spPr/>
        <p:txBody>
          <a:bodyPr/>
          <a:lstStyle/>
          <a:p>
            <a:fld id="{BAE26A2A-DE5F-EA41-900F-AB5C4F1D9848}" type="slidenum">
              <a:rPr lang="en-US" smtClean="0"/>
              <a:t>6</a:t>
            </a:fld>
            <a:endParaRPr lang="en-US"/>
          </a:p>
        </p:txBody>
      </p:sp>
    </p:spTree>
    <p:extLst>
      <p:ext uri="{BB962C8B-B14F-4D97-AF65-F5344CB8AC3E}">
        <p14:creationId xmlns:p14="http://schemas.microsoft.com/office/powerpoint/2010/main" val="122335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4016" y="507304"/>
            <a:ext cx="8761413" cy="706964"/>
          </a:xfrm>
        </p:spPr>
        <p:txBody>
          <a:bodyPr anchor="ctr">
            <a:normAutofit/>
          </a:bodyPr>
          <a:lstStyle/>
          <a:p>
            <a:r>
              <a:rPr lang="en-US" dirty="0"/>
              <a:t>Look at the Big Picture</a:t>
            </a:r>
          </a:p>
        </p:txBody>
      </p:sp>
      <p:sp>
        <p:nvSpPr>
          <p:cNvPr id="14" name="Content Placeholder 13"/>
          <p:cNvSpPr>
            <a:spLocks noGrp="1"/>
          </p:cNvSpPr>
          <p:nvPr>
            <p:ph sz="half" idx="1"/>
          </p:nvPr>
        </p:nvSpPr>
        <p:spPr>
          <a:xfrm>
            <a:off x="1154954" y="1829930"/>
            <a:ext cx="4825158" cy="3747196"/>
          </a:xfrm>
        </p:spPr>
        <p:txBody>
          <a:bodyPr>
            <a:normAutofit fontScale="92500" lnSpcReduction="10000"/>
          </a:bodyPr>
          <a:lstStyle/>
          <a:p>
            <a:pPr marL="0" indent="0">
              <a:lnSpc>
                <a:spcPct val="90000"/>
              </a:lnSpc>
              <a:buNone/>
            </a:pPr>
            <a:r>
              <a:rPr lang="en-US" dirty="0"/>
              <a:t>Do you want to establish a Math Boot Camp to focus on students who</a:t>
            </a:r>
          </a:p>
          <a:p>
            <a:pPr>
              <a:lnSpc>
                <a:spcPct val="90000"/>
              </a:lnSpc>
            </a:pPr>
            <a:r>
              <a:rPr lang="en-US" dirty="0"/>
              <a:t>Are missing one test to earn a credential</a:t>
            </a:r>
          </a:p>
          <a:p>
            <a:pPr>
              <a:lnSpc>
                <a:spcPct val="90000"/>
              </a:lnSpc>
            </a:pPr>
            <a:r>
              <a:rPr lang="en-US" dirty="0"/>
              <a:t>Have schedules that prevent them from attending regular classes</a:t>
            </a:r>
          </a:p>
          <a:p>
            <a:pPr>
              <a:lnSpc>
                <a:spcPct val="90000"/>
              </a:lnSpc>
            </a:pPr>
            <a:r>
              <a:rPr lang="en-US" dirty="0"/>
              <a:t>Need minimal prep before testing</a:t>
            </a:r>
          </a:p>
          <a:p>
            <a:pPr>
              <a:lnSpc>
                <a:spcPct val="90000"/>
              </a:lnSpc>
            </a:pPr>
            <a:r>
              <a:rPr lang="en-US" dirty="0"/>
              <a:t>Are in and out of class, but have potential to be successful</a:t>
            </a:r>
          </a:p>
          <a:p>
            <a:pPr>
              <a:lnSpc>
                <a:spcPct val="90000"/>
              </a:lnSpc>
            </a:pPr>
            <a:r>
              <a:rPr lang="en-US" dirty="0"/>
              <a:t>Need intensive, short-term instruction</a:t>
            </a:r>
          </a:p>
          <a:p>
            <a:pPr>
              <a:lnSpc>
                <a:spcPct val="90000"/>
              </a:lnSpc>
            </a:pPr>
            <a:r>
              <a:rPr lang="en-US" dirty="0"/>
              <a:t>All the above</a:t>
            </a:r>
          </a:p>
        </p:txBody>
      </p:sp>
      <p:pic>
        <p:nvPicPr>
          <p:cNvPr id="3" name="Picture 2" descr="A picture containing person, indoor, photo, cellphone&#10;&#10;Description automatically generated">
            <a:extLst>
              <a:ext uri="{FF2B5EF4-FFF2-40B4-BE49-F238E27FC236}">
                <a16:creationId xmlns:a16="http://schemas.microsoft.com/office/drawing/2014/main" id="{26021E1B-DD5D-4119-B980-DD71A57CFF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766" r="1" b="24433"/>
          <a:stretch/>
        </p:blipFill>
        <p:spPr>
          <a:xfrm>
            <a:off x="6365580" y="1808856"/>
            <a:ext cx="4825159" cy="3416300"/>
          </a:xfrm>
          <a:prstGeom prst="rect">
            <a:avLst/>
          </a:prstGeom>
          <a:noFill/>
        </p:spPr>
      </p:pic>
      <p:sp>
        <p:nvSpPr>
          <p:cNvPr id="19" name="Slide Number Placeholder 4">
            <a:extLst>
              <a:ext uri="{FF2B5EF4-FFF2-40B4-BE49-F238E27FC236}">
                <a16:creationId xmlns:a16="http://schemas.microsoft.com/office/drawing/2014/main" id="{58B9AF02-7D95-496F-39EE-4ADB3F89D744}"/>
              </a:ext>
            </a:extLst>
          </p:cNvPr>
          <p:cNvSpPr>
            <a:spLocks noGrp="1"/>
          </p:cNvSpPr>
          <p:nvPr>
            <p:ph type="sldNum" sz="quarter" idx="12"/>
          </p:nvPr>
        </p:nvSpPr>
        <p:spPr>
          <a:xfrm>
            <a:off x="10352540" y="295729"/>
            <a:ext cx="838199" cy="767687"/>
          </a:xfrm>
        </p:spPr>
        <p:txBody>
          <a:bodyPr/>
          <a:lstStyle/>
          <a:p>
            <a:pPr>
              <a:spcAft>
                <a:spcPts val="600"/>
              </a:spcAft>
            </a:pPr>
            <a:fld id="{9FF96B15-8338-45D5-A943-561235072D66}" type="slidenum">
              <a:rPr lang="en-US" noProof="0" smtClean="0"/>
              <a:pPr>
                <a:spcAft>
                  <a:spcPts val="600"/>
                </a:spcAft>
              </a:pPr>
              <a:t>7</a:t>
            </a:fld>
            <a:endParaRPr lang="en-US" noProof="0" dirty="0"/>
          </a:p>
        </p:txBody>
      </p:sp>
      <p:sp>
        <p:nvSpPr>
          <p:cNvPr id="4" name="TextBox 3">
            <a:extLst>
              <a:ext uri="{FF2B5EF4-FFF2-40B4-BE49-F238E27FC236}">
                <a16:creationId xmlns:a16="http://schemas.microsoft.com/office/drawing/2014/main" id="{4DB429E9-487C-40BA-BF87-04BF640EAD93}"/>
              </a:ext>
            </a:extLst>
          </p:cNvPr>
          <p:cNvSpPr txBox="1"/>
          <p:nvPr/>
        </p:nvSpPr>
        <p:spPr>
          <a:xfrm>
            <a:off x="8353329" y="5819745"/>
            <a:ext cx="2680542" cy="200055"/>
          </a:xfrm>
          <a:prstGeom prst="rect">
            <a:avLst/>
          </a:prstGeom>
          <a:solidFill>
            <a:srgbClr val="000000"/>
          </a:solidFill>
        </p:spPr>
        <p:txBody>
          <a:bodyPr wrap="none" rtlCol="0">
            <a:spAutoFit/>
          </a:bodyPr>
          <a:lstStyle/>
          <a:p>
            <a:pPr algn="r">
              <a:spcAft>
                <a:spcPts val="450"/>
              </a:spcAft>
            </a:pPr>
            <a:r>
              <a:rPr lang="en-US" sz="700">
                <a:solidFill>
                  <a:srgbClr val="FFFFFF"/>
                </a:solidFill>
                <a:hlinkClick r:id="rId4" tooltip="https://en.wikipedia.org/wiki/The_Big_Picture_(Da%27_T.R.U.T.H._albu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498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83CE-8BD7-D4EB-52E0-6AC1F9B09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4655B-ED65-FCBB-EF2C-F78C9F7DF4C0}"/>
              </a:ext>
            </a:extLst>
          </p:cNvPr>
          <p:cNvSpPr>
            <a:spLocks noGrp="1"/>
          </p:cNvSpPr>
          <p:nvPr>
            <p:ph type="title"/>
          </p:nvPr>
        </p:nvSpPr>
        <p:spPr/>
        <p:txBody>
          <a:bodyPr/>
          <a:lstStyle/>
          <a:p>
            <a:r>
              <a:rPr lang="en-US" dirty="0"/>
              <a:t>Goal Setting and Planning</a:t>
            </a:r>
          </a:p>
        </p:txBody>
      </p:sp>
      <p:sp>
        <p:nvSpPr>
          <p:cNvPr id="3" name="Content Placeholder 2">
            <a:extLst>
              <a:ext uri="{FF2B5EF4-FFF2-40B4-BE49-F238E27FC236}">
                <a16:creationId xmlns:a16="http://schemas.microsoft.com/office/drawing/2014/main" id="{97984E73-5909-7939-D9D8-A6F4C24E976F}"/>
              </a:ext>
            </a:extLst>
          </p:cNvPr>
          <p:cNvSpPr>
            <a:spLocks noGrp="1"/>
          </p:cNvSpPr>
          <p:nvPr>
            <p:ph idx="1"/>
          </p:nvPr>
        </p:nvSpPr>
        <p:spPr>
          <a:xfrm>
            <a:off x="401444" y="1504078"/>
            <a:ext cx="11351941" cy="4048312"/>
          </a:xfrm>
        </p:spPr>
        <p:txBody>
          <a:bodyPr/>
          <a:lstStyle/>
          <a:p>
            <a:r>
              <a:rPr lang="en-US" dirty="0"/>
              <a:t>Is the boot camp designed to serve a school/college, a district, a county, a region?</a:t>
            </a:r>
          </a:p>
          <a:p>
            <a:r>
              <a:rPr lang="en-US" dirty="0"/>
              <a:t>Who needs to be included in the planning process?</a:t>
            </a:r>
          </a:p>
          <a:p>
            <a:pPr lvl="1"/>
            <a:r>
              <a:rPr lang="en-US" dirty="0"/>
              <a:t>Administrators</a:t>
            </a:r>
          </a:p>
          <a:p>
            <a:pPr lvl="1"/>
            <a:r>
              <a:rPr lang="en-US" dirty="0"/>
              <a:t>Counselors</a:t>
            </a:r>
          </a:p>
          <a:p>
            <a:pPr lvl="1"/>
            <a:r>
              <a:rPr lang="en-US" dirty="0"/>
              <a:t>Instructors</a:t>
            </a:r>
          </a:p>
          <a:p>
            <a:pPr lvl="1"/>
            <a:r>
              <a:rPr lang="en-US" dirty="0"/>
              <a:t>Other</a:t>
            </a:r>
          </a:p>
          <a:p>
            <a:pPr lvl="1"/>
            <a:r>
              <a:rPr lang="en-US" dirty="0"/>
              <a:t>Students</a:t>
            </a:r>
          </a:p>
          <a:p>
            <a:r>
              <a:rPr lang="en-US" dirty="0"/>
              <a:t> </a:t>
            </a:r>
          </a:p>
          <a:p>
            <a:r>
              <a:rPr lang="en-US" dirty="0"/>
              <a:t>Who is going to be lead the charge and make sure deadlines are met?</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24095BA-9CCF-F0C4-1D3D-D388E158109D}"/>
              </a:ext>
            </a:extLst>
          </p:cNvPr>
          <p:cNvSpPr>
            <a:spLocks noGrp="1"/>
          </p:cNvSpPr>
          <p:nvPr>
            <p:ph type="sldNum" sz="quarter" idx="12"/>
          </p:nvPr>
        </p:nvSpPr>
        <p:spPr/>
        <p:txBody>
          <a:bodyPr/>
          <a:lstStyle/>
          <a:p>
            <a:fld id="{BAE26A2A-DE5F-EA41-900F-AB5C4F1D9848}" type="slidenum">
              <a:rPr lang="en-US" smtClean="0"/>
              <a:t>8</a:t>
            </a:fld>
            <a:endParaRPr lang="en-US"/>
          </a:p>
        </p:txBody>
      </p:sp>
    </p:spTree>
    <p:extLst>
      <p:ext uri="{BB962C8B-B14F-4D97-AF65-F5344CB8AC3E}">
        <p14:creationId xmlns:p14="http://schemas.microsoft.com/office/powerpoint/2010/main" val="62972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7A5-4B0B-5B36-4624-F1CB495E854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Set Enrollment Criteria</a:t>
            </a:r>
          </a:p>
        </p:txBody>
      </p:sp>
      <p:sp>
        <p:nvSpPr>
          <p:cNvPr id="3" name="Text Placeholder 2">
            <a:extLst>
              <a:ext uri="{FF2B5EF4-FFF2-40B4-BE49-F238E27FC236}">
                <a16:creationId xmlns:a16="http://schemas.microsoft.com/office/drawing/2014/main" id="{579B72BC-79BC-F489-C8D6-65DD208FC58A}"/>
              </a:ext>
            </a:extLst>
          </p:cNvPr>
          <p:cNvSpPr>
            <a:spLocks noGrp="1"/>
          </p:cNvSpPr>
          <p:nvPr>
            <p:ph type="body" idx="1"/>
          </p:nvPr>
        </p:nvSpPr>
        <p:spPr>
          <a:xfrm>
            <a:off x="460715" y="2833227"/>
            <a:ext cx="3501484" cy="2695839"/>
          </a:xfrm>
        </p:spPr>
        <p:txBody>
          <a:bodyPr/>
          <a:lstStyle/>
          <a:p>
            <a:pPr marL="228600" indent="0" algn="l"/>
            <a:r>
              <a:rPr lang="en-US" sz="2200" dirty="0"/>
              <a:t>Students who</a:t>
            </a:r>
          </a:p>
          <a:p>
            <a:pPr marL="571500" indent="-342900" algn="l">
              <a:buFont typeface="+mj-lt"/>
              <a:buAutoNum type="arabicPeriod"/>
            </a:pPr>
            <a:r>
              <a:rPr lang="en-US" sz="2200" dirty="0"/>
              <a:t> Are currently enrolled </a:t>
            </a:r>
          </a:p>
          <a:p>
            <a:pPr marL="571500" indent="-342900" algn="l">
              <a:buFont typeface="+mj-lt"/>
              <a:buAutoNum type="arabicPeriod"/>
            </a:pPr>
            <a:r>
              <a:rPr lang="en-US" sz="2200" dirty="0"/>
              <a:t>Receive teacher recommendation</a:t>
            </a:r>
          </a:p>
          <a:p>
            <a:pPr marL="571500" indent="-342900" algn="l">
              <a:buFont typeface="+mj-lt"/>
              <a:buAutoNum type="arabicPeriod"/>
            </a:pPr>
            <a:r>
              <a:rPr lang="en-US" sz="2200" dirty="0"/>
              <a:t>Recently left program</a:t>
            </a:r>
          </a:p>
          <a:p>
            <a:pPr marL="228600" indent="0" algn="l"/>
            <a:endParaRPr lang="en-US" dirty="0"/>
          </a:p>
          <a:p>
            <a:pPr marL="571500" indent="-342900" algn="l">
              <a:buFont typeface="+mj-lt"/>
              <a:buAutoNum type="arabicPeriod"/>
            </a:pPr>
            <a:endParaRPr lang="en-US" dirty="0"/>
          </a:p>
        </p:txBody>
      </p:sp>
      <p:sp>
        <p:nvSpPr>
          <p:cNvPr id="4" name="Slide Number Placeholder 3">
            <a:extLst>
              <a:ext uri="{FF2B5EF4-FFF2-40B4-BE49-F238E27FC236}">
                <a16:creationId xmlns:a16="http://schemas.microsoft.com/office/drawing/2014/main" id="{299D53AD-D790-314A-5E98-46B4AE0F90C3}"/>
              </a:ext>
            </a:extLst>
          </p:cNvPr>
          <p:cNvSpPr>
            <a:spLocks noGrp="1"/>
          </p:cNvSpPr>
          <p:nvPr>
            <p:ph type="sldNum" idx="12"/>
          </p:nvPr>
        </p:nvSpPr>
        <p:spPr/>
        <p:txBody>
          <a:bodyPr/>
          <a:lstStyle/>
          <a:p>
            <a:fld id="{00000000-1234-1234-1234-123412341234}" type="slidenum">
              <a:rPr lang="en-US" smtClean="0"/>
              <a:pPr/>
              <a:t>9</a:t>
            </a:fld>
            <a:endParaRPr lang="en-US" dirty="0"/>
          </a:p>
        </p:txBody>
      </p:sp>
      <p:pic>
        <p:nvPicPr>
          <p:cNvPr id="11" name="Picture Placeholder 10" descr="Badge 1 with solid fill">
            <a:extLst>
              <a:ext uri="{FF2B5EF4-FFF2-40B4-BE49-F238E27FC236}">
                <a16:creationId xmlns:a16="http://schemas.microsoft.com/office/drawing/2014/main" id="{333F8F6A-EC11-4847-B5BC-2CE856E7463D}"/>
              </a:ext>
            </a:extLst>
          </p:cNvPr>
          <p:cNvPicPr>
            <a:picLocks noGrp="1" noChangeAspect="1"/>
          </p:cNvPicPr>
          <p:nvPr>
            <p:ph type="pic"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363" b="25363"/>
          <a:stretch>
            <a:fillRect/>
          </a:stretch>
        </p:blipFill>
        <p:spPr>
          <a:xfrm>
            <a:off x="552364" y="1401197"/>
            <a:ext cx="3136550" cy="1158651"/>
          </a:xfrm>
        </p:spPr>
      </p:pic>
      <p:sp>
        <p:nvSpPr>
          <p:cNvPr id="6" name="Text Placeholder 5">
            <a:extLst>
              <a:ext uri="{FF2B5EF4-FFF2-40B4-BE49-F238E27FC236}">
                <a16:creationId xmlns:a16="http://schemas.microsoft.com/office/drawing/2014/main" id="{625B6CCE-F780-0FDB-D145-4211233AF1A9}"/>
              </a:ext>
            </a:extLst>
          </p:cNvPr>
          <p:cNvSpPr>
            <a:spLocks noGrp="1"/>
          </p:cNvSpPr>
          <p:nvPr>
            <p:ph type="body" idx="3"/>
          </p:nvPr>
        </p:nvSpPr>
        <p:spPr>
          <a:xfrm>
            <a:off x="4326672" y="2827161"/>
            <a:ext cx="3501484" cy="2695839"/>
          </a:xfrm>
        </p:spPr>
        <p:txBody>
          <a:bodyPr>
            <a:normAutofit/>
          </a:bodyPr>
          <a:lstStyle/>
          <a:p>
            <a:pPr marL="228600" indent="0" algn="l"/>
            <a:r>
              <a:rPr lang="en-US" sz="2200" dirty="0"/>
              <a:t>Students who</a:t>
            </a:r>
          </a:p>
          <a:p>
            <a:pPr marL="571500" indent="-342900" algn="l">
              <a:buFont typeface="+mj-lt"/>
              <a:buAutoNum type="arabicPeriod"/>
            </a:pPr>
            <a:r>
              <a:rPr lang="en-US" sz="2200" dirty="0"/>
              <a:t>Have passed 3 of 4 tests</a:t>
            </a:r>
          </a:p>
          <a:p>
            <a:pPr marL="571500" indent="-342900" algn="l">
              <a:buFont typeface="+mj-lt"/>
              <a:buAutoNum type="arabicPeriod"/>
            </a:pPr>
            <a:r>
              <a:rPr lang="en-US" sz="2200" dirty="0"/>
              <a:t>Scored 145-150 on GED Ready</a:t>
            </a:r>
            <a:r>
              <a:rPr lang="en-US" sz="2200" baseline="30000" dirty="0"/>
              <a:t> ®</a:t>
            </a:r>
            <a:endParaRPr lang="en-US" sz="2200" dirty="0"/>
          </a:p>
          <a:p>
            <a:pPr marL="571500" indent="-342900" algn="l">
              <a:buFont typeface="+mj-lt"/>
              <a:buAutoNum type="arabicPeriod"/>
            </a:pPr>
            <a:r>
              <a:rPr lang="en-US" sz="2200" dirty="0"/>
              <a:t>Scored 140-145 on GED Ready</a:t>
            </a:r>
            <a:r>
              <a:rPr lang="en-US" sz="2200" baseline="30000" dirty="0"/>
              <a:t> ®</a:t>
            </a:r>
            <a:endParaRPr lang="en-US" sz="2200" dirty="0"/>
          </a:p>
        </p:txBody>
      </p:sp>
      <p:pic>
        <p:nvPicPr>
          <p:cNvPr id="15" name="Picture Placeholder 14" descr="Badge with solid fill">
            <a:extLst>
              <a:ext uri="{FF2B5EF4-FFF2-40B4-BE49-F238E27FC236}">
                <a16:creationId xmlns:a16="http://schemas.microsoft.com/office/drawing/2014/main" id="{A73E3B3D-A1FB-C086-E9CE-FE5AC66B0962}"/>
              </a:ext>
            </a:extLst>
          </p:cNvPr>
          <p:cNvPicPr>
            <a:picLocks noGrp="1" noChangeAspect="1"/>
          </p:cNvPicPr>
          <p:nvPr>
            <p:ph type="pic" idx="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363" b="25363"/>
          <a:stretch>
            <a:fillRect/>
          </a:stretch>
        </p:blipFill>
        <p:spPr>
          <a:xfrm>
            <a:off x="4326672" y="1400619"/>
            <a:ext cx="3136724" cy="1158651"/>
          </a:xfrm>
        </p:spPr>
      </p:pic>
      <p:sp>
        <p:nvSpPr>
          <p:cNvPr id="8" name="Text Placeholder 7">
            <a:extLst>
              <a:ext uri="{FF2B5EF4-FFF2-40B4-BE49-F238E27FC236}">
                <a16:creationId xmlns:a16="http://schemas.microsoft.com/office/drawing/2014/main" id="{B59CFAE1-B349-8831-A75B-350C18F56A44}"/>
              </a:ext>
            </a:extLst>
          </p:cNvPr>
          <p:cNvSpPr>
            <a:spLocks noGrp="1"/>
          </p:cNvSpPr>
          <p:nvPr>
            <p:ph type="body" idx="5"/>
          </p:nvPr>
        </p:nvSpPr>
        <p:spPr>
          <a:xfrm>
            <a:off x="8013146" y="2811047"/>
            <a:ext cx="3904199" cy="3154787"/>
          </a:xfrm>
        </p:spPr>
        <p:txBody>
          <a:bodyPr>
            <a:noAutofit/>
          </a:bodyPr>
          <a:lstStyle/>
          <a:p>
            <a:pPr algn="l"/>
            <a:r>
              <a:rPr lang="en-US" sz="2200" dirty="0"/>
              <a:t>Students who</a:t>
            </a:r>
          </a:p>
          <a:p>
            <a:pPr marL="571500" indent="-342900" algn="l">
              <a:buFont typeface="+mj-lt"/>
              <a:buAutoNum type="arabicPeriod"/>
            </a:pPr>
            <a:r>
              <a:rPr lang="en-US" sz="2200" dirty="0"/>
              <a:t>Inconsistent attendance</a:t>
            </a:r>
          </a:p>
          <a:p>
            <a:pPr marL="571500" indent="-342900" algn="l">
              <a:buFont typeface="+mj-lt"/>
              <a:buAutoNum type="arabicPeriod"/>
            </a:pPr>
            <a:r>
              <a:rPr lang="en-US" sz="2200" dirty="0"/>
              <a:t>Need HSE for work, but score slightly out of range</a:t>
            </a:r>
          </a:p>
          <a:p>
            <a:pPr marL="571500" indent="-342900" algn="l">
              <a:buFont typeface="+mj-lt"/>
              <a:buAutoNum type="arabicPeriod"/>
            </a:pPr>
            <a:r>
              <a:rPr lang="en-US" sz="2200" dirty="0"/>
              <a:t>Upper range of NRS Level 4 on TABE</a:t>
            </a:r>
          </a:p>
          <a:p>
            <a:pPr marL="571500" indent="-342900" algn="l">
              <a:buFont typeface="+mj-lt"/>
              <a:buAutoNum type="arabicPeriod"/>
            </a:pPr>
            <a:r>
              <a:rPr lang="en-US" sz="2200" dirty="0"/>
              <a:t>Lower range of NRS Level 5 on TABE</a:t>
            </a:r>
          </a:p>
        </p:txBody>
      </p:sp>
      <p:pic>
        <p:nvPicPr>
          <p:cNvPr id="17" name="Picture Placeholder 16" descr="Badge 3 with solid fill">
            <a:extLst>
              <a:ext uri="{FF2B5EF4-FFF2-40B4-BE49-F238E27FC236}">
                <a16:creationId xmlns:a16="http://schemas.microsoft.com/office/drawing/2014/main" id="{AC60A5B5-E9AD-8398-6029-620AD9164417}"/>
              </a:ext>
            </a:extLst>
          </p:cNvPr>
          <p:cNvPicPr>
            <a:picLocks noGrp="1" noChangeAspect="1"/>
          </p:cNvPicPr>
          <p:nvPr>
            <p:ph type="pic" idx="6"/>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5363" b="25363"/>
          <a:stretch>
            <a:fillRect/>
          </a:stretch>
        </p:blipFill>
        <p:spPr>
          <a:xfrm>
            <a:off x="8101154" y="1400618"/>
            <a:ext cx="3136724" cy="1158651"/>
          </a:xfrm>
        </p:spPr>
      </p:pic>
      <p:sp>
        <p:nvSpPr>
          <p:cNvPr id="5" name="Slide Number Placeholder 4">
            <a:extLst>
              <a:ext uri="{FF2B5EF4-FFF2-40B4-BE49-F238E27FC236}">
                <a16:creationId xmlns:a16="http://schemas.microsoft.com/office/drawing/2014/main" id="{B25F7F60-4004-C21E-490A-A7FF7F44BD49}"/>
              </a:ext>
            </a:extLst>
          </p:cNvPr>
          <p:cNvSpPr txBox="1">
            <a:spLocks/>
          </p:cNvSpPr>
          <p:nvPr/>
        </p:nvSpPr>
        <p:spPr>
          <a:xfrm>
            <a:off x="10590535" y="202819"/>
            <a:ext cx="838199" cy="767687"/>
          </a:xfrm>
          <a:prstGeom prst="rect">
            <a:avLst/>
          </a:prstGeom>
          <a:noFill/>
          <a:ln>
            <a:noFill/>
          </a:ln>
        </p:spPr>
        <p:txBody>
          <a:bodyPr spcFirstLastPara="1" vert="horz" wrap="square" lIns="0" tIns="0" rIns="0" bIns="0" rtlCol="0" anchor="b" anchorCtr="0">
            <a:noAutofit/>
          </a:bodyPr>
          <a:lstStyle>
            <a:defPPr>
              <a:defRPr lang="en-US"/>
            </a:defPPr>
            <a:lvl1pPr marL="0" lvl="0" indent="0" algn="l" defTabSz="457200" rtl="0" eaLnBrk="1" latinLnBrk="0" hangingPunct="1">
              <a:spcBef>
                <a:spcPts val="0"/>
              </a:spcBef>
              <a:buNone/>
              <a:defRPr sz="2800" b="0" i="0" kern="1200">
                <a:solidFill>
                  <a:schemeClr val="bg1"/>
                </a:solidFill>
                <a:latin typeface="+mn-lt"/>
                <a:ea typeface="+mn-ea"/>
                <a:cs typeface="+mn-cs"/>
              </a:defRPr>
            </a:lvl1pPr>
            <a:lvl2pPr marL="0" lvl="1" indent="0" algn="l" defTabSz="457200" rtl="0" eaLnBrk="1" latinLnBrk="0" hangingPunct="1">
              <a:spcBef>
                <a:spcPts val="0"/>
              </a:spcBef>
              <a:buNone/>
              <a:defRPr sz="1800" kern="1200">
                <a:solidFill>
                  <a:schemeClr val="tx1"/>
                </a:solidFill>
                <a:latin typeface="+mn-lt"/>
                <a:ea typeface="+mn-ea"/>
                <a:cs typeface="+mn-cs"/>
              </a:defRPr>
            </a:lvl2pPr>
            <a:lvl3pPr marL="0" lvl="2" indent="0" algn="l" defTabSz="457200" rtl="0" eaLnBrk="1" latinLnBrk="0" hangingPunct="1">
              <a:spcBef>
                <a:spcPts val="0"/>
              </a:spcBef>
              <a:buNone/>
              <a:defRPr sz="1800" kern="1200">
                <a:solidFill>
                  <a:schemeClr val="tx1"/>
                </a:solidFill>
                <a:latin typeface="+mn-lt"/>
                <a:ea typeface="+mn-ea"/>
                <a:cs typeface="+mn-cs"/>
              </a:defRPr>
            </a:lvl3pPr>
            <a:lvl4pPr marL="0" lvl="3" indent="0" algn="l" defTabSz="457200" rtl="0" eaLnBrk="1" latinLnBrk="0" hangingPunct="1">
              <a:spcBef>
                <a:spcPts val="0"/>
              </a:spcBef>
              <a:buNone/>
              <a:defRPr sz="1800" kern="1200">
                <a:solidFill>
                  <a:schemeClr val="tx1"/>
                </a:solidFill>
                <a:latin typeface="+mn-lt"/>
                <a:ea typeface="+mn-ea"/>
                <a:cs typeface="+mn-cs"/>
              </a:defRPr>
            </a:lvl4pPr>
            <a:lvl5pPr marL="0" lvl="4" indent="0" algn="l" defTabSz="457200" rtl="0" eaLnBrk="1" latinLnBrk="0" hangingPunct="1">
              <a:spcBef>
                <a:spcPts val="0"/>
              </a:spcBef>
              <a:buNone/>
              <a:defRPr sz="1800" kern="1200">
                <a:solidFill>
                  <a:schemeClr val="tx1"/>
                </a:solidFill>
                <a:latin typeface="+mn-lt"/>
                <a:ea typeface="+mn-ea"/>
                <a:cs typeface="+mn-cs"/>
              </a:defRPr>
            </a:lvl5pPr>
            <a:lvl6pPr marL="0" lvl="5" indent="0" algn="l" defTabSz="457200" rtl="0" eaLnBrk="1" latinLnBrk="0" hangingPunct="1">
              <a:spcBef>
                <a:spcPts val="0"/>
              </a:spcBef>
              <a:buNone/>
              <a:defRPr sz="1800" kern="1200">
                <a:solidFill>
                  <a:schemeClr val="tx1"/>
                </a:solidFill>
                <a:latin typeface="+mn-lt"/>
                <a:ea typeface="+mn-ea"/>
                <a:cs typeface="+mn-cs"/>
              </a:defRPr>
            </a:lvl6pPr>
            <a:lvl7pPr marL="0" lvl="6" indent="0" algn="l" defTabSz="457200" rtl="0" eaLnBrk="1" latinLnBrk="0" hangingPunct="1">
              <a:spcBef>
                <a:spcPts val="0"/>
              </a:spcBef>
              <a:buNone/>
              <a:defRPr sz="1800" kern="1200">
                <a:solidFill>
                  <a:schemeClr val="tx1"/>
                </a:solidFill>
                <a:latin typeface="+mn-lt"/>
                <a:ea typeface="+mn-ea"/>
                <a:cs typeface="+mn-cs"/>
              </a:defRPr>
            </a:lvl7pPr>
            <a:lvl8pPr marL="0" lvl="7" indent="0" algn="l" defTabSz="457200" rtl="0" eaLnBrk="1" latinLnBrk="0" hangingPunct="1">
              <a:spcBef>
                <a:spcPts val="0"/>
              </a:spcBef>
              <a:buNone/>
              <a:defRPr sz="1800" kern="1200">
                <a:solidFill>
                  <a:schemeClr val="tx1"/>
                </a:solidFill>
                <a:latin typeface="+mn-lt"/>
                <a:ea typeface="+mn-ea"/>
                <a:cs typeface="+mn-cs"/>
              </a:defRPr>
            </a:lvl8pPr>
            <a:lvl9pPr marL="0" lvl="8" indent="0" algn="l" defTabSz="457200" rtl="0" eaLnBrk="1" latinLnBrk="0" hangingPunct="1">
              <a:spcBef>
                <a:spcPts val="0"/>
              </a:spcBef>
              <a:buNone/>
              <a:defRPr sz="1800" kern="1200">
                <a:solidFill>
                  <a:schemeClr val="tx1"/>
                </a:solidFill>
                <a:latin typeface="+mn-lt"/>
                <a:ea typeface="+mn-ea"/>
                <a:cs typeface="+mn-cs"/>
              </a:defRPr>
            </a:lvl9pPr>
          </a:lstStyle>
          <a:p>
            <a:pPr>
              <a:spcAft>
                <a:spcPts val="600"/>
              </a:spcAft>
            </a:pPr>
            <a:fld id="{9FF96B15-8338-45D5-A943-561235072D66}" type="slidenum">
              <a:rPr lang="en-US" smtClean="0"/>
              <a:pPr>
                <a:spcAft>
                  <a:spcPts val="600"/>
                </a:spcAft>
              </a:pPr>
              <a:t>9</a:t>
            </a:fld>
            <a:endParaRPr lang="en-US" dirty="0"/>
          </a:p>
        </p:txBody>
      </p:sp>
    </p:spTree>
    <p:extLst>
      <p:ext uri="{BB962C8B-B14F-4D97-AF65-F5344CB8AC3E}">
        <p14:creationId xmlns:p14="http://schemas.microsoft.com/office/powerpoint/2010/main" val="1731977079"/>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2.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customXml/itemProps3.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1526</TotalTime>
  <Words>1865</Words>
  <Application>Microsoft Office PowerPoint</Application>
  <PresentationFormat>Widescreen</PresentationFormat>
  <Paragraphs>375</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GEDTS_theme_2018</vt:lpstr>
      <vt:lpstr>PowerPoint Presentation</vt:lpstr>
      <vt:lpstr>GED® Math Boot Camps</vt:lpstr>
      <vt:lpstr>Best Practices in Building and Maintaining a GED Boot Camp</vt:lpstr>
      <vt:lpstr>Design Steps for a Math Boot Camp</vt:lpstr>
      <vt:lpstr>Planning</vt:lpstr>
      <vt:lpstr>Goal Setting</vt:lpstr>
      <vt:lpstr>Look at the Big Picture</vt:lpstr>
      <vt:lpstr>Goal Setting and Planning</vt:lpstr>
      <vt:lpstr>Set Enrollment Criteria</vt:lpstr>
      <vt:lpstr>Boot Camp Schedule</vt:lpstr>
      <vt:lpstr>Boot Camp Schedule</vt:lpstr>
      <vt:lpstr>Design Steps for a Math Boot Camp</vt:lpstr>
      <vt:lpstr>Instruction</vt:lpstr>
      <vt:lpstr>Trends in Knowledge and Skills Gaps</vt:lpstr>
      <vt:lpstr>PowerPoint Presentation</vt:lpstr>
      <vt:lpstr>Essential Resources on GED.com</vt:lpstr>
      <vt:lpstr>Teacher Recommended Workbooks</vt:lpstr>
      <vt:lpstr>Teacher Recommended Workbooks</vt:lpstr>
      <vt:lpstr>One-Week – Sample Schedule</vt:lpstr>
      <vt:lpstr>Weekend Model</vt:lpstr>
      <vt:lpstr>Three-Day Hybrid Model</vt:lpstr>
      <vt:lpstr>Identify Key Staff</vt:lpstr>
      <vt:lpstr>Evaluate and Debrief</vt:lpstr>
      <vt:lpstr>Design Steps for a Math Boot Camp</vt:lpstr>
      <vt:lpstr>Adjust</vt:lpstr>
      <vt:lpstr>Celebrate</vt:lpstr>
      <vt:lpstr>PowerPoint Presentation</vt:lpstr>
      <vt:lpstr>PowerPoint Presentation</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Susan Pittman</cp:lastModifiedBy>
  <cp:revision>43</cp:revision>
  <cp:lastPrinted>2018-06-14T14:59:40Z</cp:lastPrinted>
  <dcterms:created xsi:type="dcterms:W3CDTF">2023-06-02T14:16:32Z</dcterms:created>
  <dcterms:modified xsi:type="dcterms:W3CDTF">2025-08-21T19:04:36Z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