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6"/>
  </p:notesMasterIdLst>
  <p:handoutMasterIdLst>
    <p:handoutMasterId r:id="rId17"/>
  </p:handoutMasterIdLst>
  <p:sldIdLst>
    <p:sldId id="292" r:id="rId5"/>
    <p:sldId id="302" r:id="rId6"/>
    <p:sldId id="296" r:id="rId7"/>
    <p:sldId id="295" r:id="rId8"/>
    <p:sldId id="301" r:id="rId9"/>
    <p:sldId id="294" r:id="rId10"/>
    <p:sldId id="261" r:id="rId11"/>
    <p:sldId id="297" r:id="rId12"/>
    <p:sldId id="303" r:id="rId13"/>
    <p:sldId id="288" r:id="rId14"/>
    <p:sldId id="293" r:id="rId1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41EF0-547D-453A-27ED-B2E739CFF9FA}" v="49" dt="2025-08-21T19:32:22.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zeem Begum" userId="S::azeem.begum@ged.com::aef021ac-d8b5-4ba6-b501-b3a08a7fa37a" providerId="AD" clId="Web-{9B2F1D03-2E9D-86C7-6A0F-92C14344306F}"/>
    <pc:docChg chg="modSld sldOrd">
      <pc:chgData name="Azeem Begum" userId="S::azeem.begum@ged.com::aef021ac-d8b5-4ba6-b501-b3a08a7fa37a" providerId="AD" clId="Web-{9B2F1D03-2E9D-86C7-6A0F-92C14344306F}" dt="2025-08-03T01:23:05.107" v="1" actId="20577"/>
      <pc:docMkLst>
        <pc:docMk/>
      </pc:docMkLst>
      <pc:sldChg chg="modSp ord">
        <pc:chgData name="Azeem Begum" userId="S::azeem.begum@ged.com::aef021ac-d8b5-4ba6-b501-b3a08a7fa37a" providerId="AD" clId="Web-{9B2F1D03-2E9D-86C7-6A0F-92C14344306F}" dt="2025-08-03T01:23:05.107" v="1" actId="20577"/>
        <pc:sldMkLst>
          <pc:docMk/>
          <pc:sldMk cId="617142661" sldId="288"/>
        </pc:sldMkLst>
        <pc:spChg chg="mod">
          <ac:chgData name="Azeem Begum" userId="S::azeem.begum@ged.com::aef021ac-d8b5-4ba6-b501-b3a08a7fa37a" providerId="AD" clId="Web-{9B2F1D03-2E9D-86C7-6A0F-92C14344306F}" dt="2025-08-03T01:23:05.107" v="1" actId="20577"/>
          <ac:spMkLst>
            <pc:docMk/>
            <pc:sldMk cId="617142661" sldId="288"/>
            <ac:spMk id="5" creationId="{D52BB122-70BB-1145-B991-C2D7478631AC}"/>
          </ac:spMkLst>
        </pc:spChg>
      </pc:sldChg>
    </pc:docChg>
  </pc:docChgLst>
  <pc:docChgLst>
    <pc:chgData name="Azeem Begum" userId="S::azeem.begum@ged.com::aef021ac-d8b5-4ba6-b501-b3a08a7fa37a" providerId="AD" clId="Web-{7B627E2C-1429-CBD7-2667-D3C406B065A8}"/>
    <pc:docChg chg="addSld delSld modSld sldOrd">
      <pc:chgData name="Azeem Begum" userId="S::azeem.begum@ged.com::aef021ac-d8b5-4ba6-b501-b3a08a7fa37a" providerId="AD" clId="Web-{7B627E2C-1429-CBD7-2667-D3C406B065A8}" dt="2025-07-30T12:08:06.817" v="136" actId="20577"/>
      <pc:docMkLst>
        <pc:docMk/>
      </pc:docMkLst>
      <pc:sldChg chg="modSp">
        <pc:chgData name="Azeem Begum" userId="S::azeem.begum@ged.com::aef021ac-d8b5-4ba6-b501-b3a08a7fa37a" providerId="AD" clId="Web-{7B627E2C-1429-CBD7-2667-D3C406B065A8}" dt="2025-07-28T16:28:25.445" v="17" actId="20577"/>
        <pc:sldMkLst>
          <pc:docMk/>
          <pc:sldMk cId="727240868" sldId="261"/>
        </pc:sldMkLst>
        <pc:spChg chg="mod">
          <ac:chgData name="Azeem Begum" userId="S::azeem.begum@ged.com::aef021ac-d8b5-4ba6-b501-b3a08a7fa37a" providerId="AD" clId="Web-{7B627E2C-1429-CBD7-2667-D3C406B065A8}" dt="2025-07-28T16:28:25.445" v="17" actId="20577"/>
          <ac:spMkLst>
            <pc:docMk/>
            <pc:sldMk cId="727240868" sldId="261"/>
            <ac:spMk id="9" creationId="{7EDB3C08-581E-CB4A-9812-322D09A22E04}"/>
          </ac:spMkLst>
        </pc:spChg>
      </pc:sldChg>
      <pc:sldChg chg="ord">
        <pc:chgData name="Azeem Begum" userId="S::azeem.begum@ged.com::aef021ac-d8b5-4ba6-b501-b3a08a7fa37a" providerId="AD" clId="Web-{7B627E2C-1429-CBD7-2667-D3C406B065A8}" dt="2025-07-30T01:56:09.896" v="82"/>
        <pc:sldMkLst>
          <pc:docMk/>
          <pc:sldMk cId="617142661" sldId="288"/>
        </pc:sldMkLst>
      </pc:sldChg>
      <pc:sldChg chg="modSp">
        <pc:chgData name="Azeem Begum" userId="S::azeem.begum@ged.com::aef021ac-d8b5-4ba6-b501-b3a08a7fa37a" providerId="AD" clId="Web-{7B627E2C-1429-CBD7-2667-D3C406B065A8}" dt="2025-07-28T16:33:20.988" v="80" actId="20577"/>
        <pc:sldMkLst>
          <pc:docMk/>
          <pc:sldMk cId="2940303050" sldId="294"/>
        </pc:sldMkLst>
        <pc:spChg chg="mod">
          <ac:chgData name="Azeem Begum" userId="S::azeem.begum@ged.com::aef021ac-d8b5-4ba6-b501-b3a08a7fa37a" providerId="AD" clId="Web-{7B627E2C-1429-CBD7-2667-D3C406B065A8}" dt="2025-07-28T16:33:20.988" v="80" actId="20577"/>
          <ac:spMkLst>
            <pc:docMk/>
            <pc:sldMk cId="2940303050" sldId="294"/>
            <ac:spMk id="26" creationId="{039FFDE9-BC3D-9758-8C62-948C2A6AFDF1}"/>
          </ac:spMkLst>
        </pc:spChg>
      </pc:sldChg>
      <pc:sldChg chg="modSp">
        <pc:chgData name="Azeem Begum" userId="S::azeem.begum@ged.com::aef021ac-d8b5-4ba6-b501-b3a08a7fa37a" providerId="AD" clId="Web-{7B627E2C-1429-CBD7-2667-D3C406B065A8}" dt="2025-07-28T16:27:49.069" v="13" actId="20577"/>
        <pc:sldMkLst>
          <pc:docMk/>
          <pc:sldMk cId="2221798574" sldId="297"/>
        </pc:sldMkLst>
        <pc:spChg chg="mod">
          <ac:chgData name="Azeem Begum" userId="S::azeem.begum@ged.com::aef021ac-d8b5-4ba6-b501-b3a08a7fa37a" providerId="AD" clId="Web-{7B627E2C-1429-CBD7-2667-D3C406B065A8}" dt="2025-07-28T16:27:49.069" v="13" actId="20577"/>
          <ac:spMkLst>
            <pc:docMk/>
            <pc:sldMk cId="2221798574" sldId="297"/>
            <ac:spMk id="9" creationId="{8FED6E9D-7D8F-10F2-DED7-7CFDA14441ED}"/>
          </ac:spMkLst>
        </pc:spChg>
      </pc:sldChg>
      <pc:sldChg chg="modSp">
        <pc:chgData name="Azeem Begum" userId="S::azeem.begum@ged.com::aef021ac-d8b5-4ba6-b501-b3a08a7fa37a" providerId="AD" clId="Web-{7B627E2C-1429-CBD7-2667-D3C406B065A8}" dt="2025-07-30T12:08:06.817" v="136" actId="20577"/>
        <pc:sldMkLst>
          <pc:docMk/>
          <pc:sldMk cId="1606078041" sldId="302"/>
        </pc:sldMkLst>
        <pc:spChg chg="mod">
          <ac:chgData name="Azeem Begum" userId="S::azeem.begum@ged.com::aef021ac-d8b5-4ba6-b501-b3a08a7fa37a" providerId="AD" clId="Web-{7B627E2C-1429-CBD7-2667-D3C406B065A8}" dt="2025-07-30T12:08:06.817" v="136" actId="20577"/>
          <ac:spMkLst>
            <pc:docMk/>
            <pc:sldMk cId="1606078041" sldId="302"/>
            <ac:spMk id="2" creationId="{0998B6DE-8F9F-30FF-6873-A4721ABAC3C0}"/>
          </ac:spMkLst>
        </pc:spChg>
      </pc:sldChg>
      <pc:sldChg chg="modSp new del">
        <pc:chgData name="Azeem Begum" userId="S::azeem.begum@ged.com::aef021ac-d8b5-4ba6-b501-b3a08a7fa37a" providerId="AD" clId="Web-{7B627E2C-1429-CBD7-2667-D3C406B065A8}" dt="2025-07-30T11:53:54.191" v="100"/>
        <pc:sldMkLst>
          <pc:docMk/>
          <pc:sldMk cId="2257052235" sldId="302"/>
        </pc:sldMkLst>
      </pc:sldChg>
    </pc:docChg>
  </pc:docChgLst>
  <pc:docChgLst>
    <pc:chgData name="Monica Guthrie" userId="S::monica.guthrie@pearson.com::c0fc408c-839f-429d-bba8-a92d88ccccac" providerId="AD" clId="Web-{B87B8168-D013-2980-AED7-EFEB427990CD}"/>
    <pc:docChg chg="modSld">
      <pc:chgData name="Monica Guthrie" userId="S::monica.guthrie@pearson.com::c0fc408c-839f-429d-bba8-a92d88ccccac" providerId="AD" clId="Web-{B87B8168-D013-2980-AED7-EFEB427990CD}" dt="2025-08-18T17:55:01.690" v="1"/>
      <pc:docMkLst>
        <pc:docMk/>
      </pc:docMkLst>
      <pc:sldChg chg="addSp delSp">
        <pc:chgData name="Monica Guthrie" userId="S::monica.guthrie@pearson.com::c0fc408c-839f-429d-bba8-a92d88ccccac" providerId="AD" clId="Web-{B87B8168-D013-2980-AED7-EFEB427990CD}" dt="2025-08-18T17:55:01.690" v="1"/>
        <pc:sldMkLst>
          <pc:docMk/>
          <pc:sldMk cId="4083366582" sldId="292"/>
        </pc:sldMkLst>
        <pc:spChg chg="add">
          <ac:chgData name="Monica Guthrie" userId="S::monica.guthrie@pearson.com::c0fc408c-839f-429d-bba8-a92d88ccccac" providerId="AD" clId="Web-{B87B8168-D013-2980-AED7-EFEB427990CD}" dt="2025-08-18T17:55:01.690" v="1"/>
          <ac:spMkLst>
            <pc:docMk/>
            <pc:sldMk cId="4083366582" sldId="292"/>
            <ac:spMk id="4" creationId="{79871222-9E2E-4716-A8EF-3ABB90124BE6}"/>
          </ac:spMkLst>
        </pc:spChg>
      </pc:sldChg>
    </pc:docChg>
  </pc:docChgLst>
  <pc:docChgLst>
    <pc:chgData name="Monica Guthrie" userId="S::monica.guthrie@pearson.com::c0fc408c-839f-429d-bba8-a92d88ccccac" providerId="AD" clId="Web-{1E882B57-3689-ADB6-E5C5-BF60CAB02A90}"/>
    <pc:docChg chg="modSld">
      <pc:chgData name="Monica Guthrie" userId="S::monica.guthrie@pearson.com::c0fc408c-839f-429d-bba8-a92d88ccccac" providerId="AD" clId="Web-{1E882B57-3689-ADB6-E5C5-BF60CAB02A90}" dt="2025-08-14T19:47:13.315" v="0"/>
      <pc:docMkLst>
        <pc:docMk/>
      </pc:docMkLst>
      <pc:sldChg chg="addSp">
        <pc:chgData name="Monica Guthrie" userId="S::monica.guthrie@pearson.com::c0fc408c-839f-429d-bba8-a92d88ccccac" providerId="AD" clId="Web-{1E882B57-3689-ADB6-E5C5-BF60CAB02A90}" dt="2025-08-14T19:47:13.315" v="0"/>
        <pc:sldMkLst>
          <pc:docMk/>
          <pc:sldMk cId="4083366582" sldId="292"/>
        </pc:sldMkLst>
      </pc:sldChg>
    </pc:docChg>
  </pc:docChgLst>
  <pc:docChgLst>
    <pc:chgData name="Azeem Begum" userId="S::azeem.begum@ged.com::aef021ac-d8b5-4ba6-b501-b3a08a7fa37a" providerId="AD" clId="Web-{349FE399-DBB9-E026-0BBC-4B1DAFC034A2}"/>
    <pc:docChg chg="modSld">
      <pc:chgData name="Azeem Begum" userId="S::azeem.begum@ged.com::aef021ac-d8b5-4ba6-b501-b3a08a7fa37a" providerId="AD" clId="Web-{349FE399-DBB9-E026-0BBC-4B1DAFC034A2}" dt="2025-07-28T12:40:29.494" v="46" actId="20577"/>
      <pc:docMkLst>
        <pc:docMk/>
      </pc:docMkLst>
      <pc:sldChg chg="modSp">
        <pc:chgData name="Azeem Begum" userId="S::azeem.begum@ged.com::aef021ac-d8b5-4ba6-b501-b3a08a7fa37a" providerId="AD" clId="Web-{349FE399-DBB9-E026-0BBC-4B1DAFC034A2}" dt="2025-07-28T12:39:37.697" v="26" actId="20577"/>
        <pc:sldMkLst>
          <pc:docMk/>
          <pc:sldMk cId="727240868" sldId="261"/>
        </pc:sldMkLst>
        <pc:spChg chg="mod">
          <ac:chgData name="Azeem Begum" userId="S::azeem.begum@ged.com::aef021ac-d8b5-4ba6-b501-b3a08a7fa37a" providerId="AD" clId="Web-{349FE399-DBB9-E026-0BBC-4B1DAFC034A2}" dt="2025-07-28T12:39:37.697" v="26" actId="20577"/>
          <ac:spMkLst>
            <pc:docMk/>
            <pc:sldMk cId="727240868" sldId="261"/>
            <ac:spMk id="9" creationId="{7EDB3C08-581E-CB4A-9812-322D09A22E04}"/>
          </ac:spMkLst>
        </pc:spChg>
      </pc:sldChg>
      <pc:sldChg chg="modSp">
        <pc:chgData name="Azeem Begum" userId="S::azeem.begum@ged.com::aef021ac-d8b5-4ba6-b501-b3a08a7fa37a" providerId="AD" clId="Web-{349FE399-DBB9-E026-0BBC-4B1DAFC034A2}" dt="2025-07-28T12:39:11.838" v="24" actId="20577"/>
        <pc:sldMkLst>
          <pc:docMk/>
          <pc:sldMk cId="2940303050" sldId="294"/>
        </pc:sldMkLst>
        <pc:spChg chg="mod">
          <ac:chgData name="Azeem Begum" userId="S::azeem.begum@ged.com::aef021ac-d8b5-4ba6-b501-b3a08a7fa37a" providerId="AD" clId="Web-{349FE399-DBB9-E026-0BBC-4B1DAFC034A2}" dt="2025-07-28T12:39:11.838" v="24" actId="20577"/>
          <ac:spMkLst>
            <pc:docMk/>
            <pc:sldMk cId="2940303050" sldId="294"/>
            <ac:spMk id="26" creationId="{039FFDE9-BC3D-9758-8C62-948C2A6AFDF1}"/>
          </ac:spMkLst>
        </pc:spChg>
      </pc:sldChg>
      <pc:sldChg chg="modSp">
        <pc:chgData name="Azeem Begum" userId="S::azeem.begum@ged.com::aef021ac-d8b5-4ba6-b501-b3a08a7fa37a" providerId="AD" clId="Web-{349FE399-DBB9-E026-0BBC-4B1DAFC034A2}" dt="2025-07-28T12:28:21.378" v="13" actId="1076"/>
        <pc:sldMkLst>
          <pc:docMk/>
          <pc:sldMk cId="0" sldId="296"/>
        </pc:sldMkLst>
        <pc:spChg chg="mod">
          <ac:chgData name="Azeem Begum" userId="S::azeem.begum@ged.com::aef021ac-d8b5-4ba6-b501-b3a08a7fa37a" providerId="AD" clId="Web-{349FE399-DBB9-E026-0BBC-4B1DAFC034A2}" dt="2025-07-28T12:28:05.581" v="12" actId="20577"/>
          <ac:spMkLst>
            <pc:docMk/>
            <pc:sldMk cId="0" sldId="296"/>
            <ac:spMk id="4" creationId="{01057824-2A1F-67F8-79FB-EA54D1FBE308}"/>
          </ac:spMkLst>
        </pc:spChg>
        <pc:picChg chg="mod">
          <ac:chgData name="Azeem Begum" userId="S::azeem.begum@ged.com::aef021ac-d8b5-4ba6-b501-b3a08a7fa37a" providerId="AD" clId="Web-{349FE399-DBB9-E026-0BBC-4B1DAFC034A2}" dt="2025-07-28T12:28:21.378" v="13" actId="1076"/>
          <ac:picMkLst>
            <pc:docMk/>
            <pc:sldMk cId="0" sldId="296"/>
            <ac:picMk id="5" creationId="{8531A2B5-21D0-5419-A283-22E57C87B09F}"/>
          </ac:picMkLst>
        </pc:picChg>
      </pc:sldChg>
      <pc:sldChg chg="modSp">
        <pc:chgData name="Azeem Begum" userId="S::azeem.begum@ged.com::aef021ac-d8b5-4ba6-b501-b3a08a7fa37a" providerId="AD" clId="Web-{349FE399-DBB9-E026-0BBC-4B1DAFC034A2}" dt="2025-07-28T12:40:29.494" v="46" actId="20577"/>
        <pc:sldMkLst>
          <pc:docMk/>
          <pc:sldMk cId="2221798574" sldId="297"/>
        </pc:sldMkLst>
        <pc:spChg chg="mod">
          <ac:chgData name="Azeem Begum" userId="S::azeem.begum@ged.com::aef021ac-d8b5-4ba6-b501-b3a08a7fa37a" providerId="AD" clId="Web-{349FE399-DBB9-E026-0BBC-4B1DAFC034A2}" dt="2025-07-28T12:40:29.494" v="46" actId="20577"/>
          <ac:spMkLst>
            <pc:docMk/>
            <pc:sldMk cId="2221798574" sldId="297"/>
            <ac:spMk id="9" creationId="{8FED6E9D-7D8F-10F2-DED7-7CFDA14441ED}"/>
          </ac:spMkLst>
        </pc:spChg>
      </pc:sldChg>
      <pc:sldChg chg="modSp">
        <pc:chgData name="Azeem Begum" userId="S::azeem.begum@ged.com::aef021ac-d8b5-4ba6-b501-b3a08a7fa37a" providerId="AD" clId="Web-{349FE399-DBB9-E026-0BBC-4B1DAFC034A2}" dt="2025-07-28T12:38:13.649" v="15" actId="20577"/>
        <pc:sldMkLst>
          <pc:docMk/>
          <pc:sldMk cId="1767574038" sldId="301"/>
        </pc:sldMkLst>
        <pc:spChg chg="mod">
          <ac:chgData name="Azeem Begum" userId="S::azeem.begum@ged.com::aef021ac-d8b5-4ba6-b501-b3a08a7fa37a" providerId="AD" clId="Web-{349FE399-DBB9-E026-0BBC-4B1DAFC034A2}" dt="2025-07-28T12:38:13.649" v="15" actId="20577"/>
          <ac:spMkLst>
            <pc:docMk/>
            <pc:sldMk cId="1767574038" sldId="301"/>
            <ac:spMk id="302" creationId="{10176C7D-723F-9803-227A-6DABB5825705}"/>
          </ac:spMkLst>
        </pc:spChg>
      </pc:sldChg>
    </pc:docChg>
  </pc:docChgLst>
  <pc:docChgLst>
    <pc:chgData name="Azeem Begum" userId="S::azeem.begum@ged.com::aef021ac-d8b5-4ba6-b501-b3a08a7fa37a" providerId="AD" clId="Web-{47D97ABD-4062-4D03-13EC-5283693F3178}"/>
    <pc:docChg chg="addSld delSld modSld">
      <pc:chgData name="Azeem Begum" userId="S::azeem.begum@ged.com::aef021ac-d8b5-4ba6-b501-b3a08a7fa37a" providerId="AD" clId="Web-{47D97ABD-4062-4D03-13EC-5283693F3178}" dt="2025-07-27T17:04:33.543" v="663"/>
      <pc:docMkLst>
        <pc:docMk/>
      </pc:docMkLst>
      <pc:sldChg chg="modSp">
        <pc:chgData name="Azeem Begum" userId="S::azeem.begum@ged.com::aef021ac-d8b5-4ba6-b501-b3a08a7fa37a" providerId="AD" clId="Web-{47D97ABD-4062-4D03-13EC-5283693F3178}" dt="2025-07-27T12:57:39.221" v="16" actId="20577"/>
        <pc:sldMkLst>
          <pc:docMk/>
          <pc:sldMk cId="617142661" sldId="288"/>
        </pc:sldMkLst>
        <pc:spChg chg="mod">
          <ac:chgData name="Azeem Begum" userId="S::azeem.begum@ged.com::aef021ac-d8b5-4ba6-b501-b3a08a7fa37a" providerId="AD" clId="Web-{47D97ABD-4062-4D03-13EC-5283693F3178}" dt="2025-07-27T12:57:39.221" v="16" actId="20577"/>
          <ac:spMkLst>
            <pc:docMk/>
            <pc:sldMk cId="617142661" sldId="288"/>
            <ac:spMk id="5" creationId="{D52BB122-70BB-1145-B991-C2D7478631AC}"/>
          </ac:spMkLst>
        </pc:spChg>
      </pc:sldChg>
      <pc:sldChg chg="modSp">
        <pc:chgData name="Azeem Begum" userId="S::azeem.begum@ged.com::aef021ac-d8b5-4ba6-b501-b3a08a7fa37a" providerId="AD" clId="Web-{47D97ABD-4062-4D03-13EC-5283693F3178}" dt="2025-07-27T16:41:13.807" v="649" actId="20577"/>
        <pc:sldMkLst>
          <pc:docMk/>
          <pc:sldMk cId="4083366582" sldId="292"/>
        </pc:sldMkLst>
        <pc:spChg chg="mod">
          <ac:chgData name="Azeem Begum" userId="S::azeem.begum@ged.com::aef021ac-d8b5-4ba6-b501-b3a08a7fa37a" providerId="AD" clId="Web-{47D97ABD-4062-4D03-13EC-5283693F3178}" dt="2025-07-27T12:56:00.471" v="10" actId="1076"/>
          <ac:spMkLst>
            <pc:docMk/>
            <pc:sldMk cId="4083366582" sldId="292"/>
            <ac:spMk id="2" creationId="{DE0C0E29-0064-B0EC-394D-76A8949824C8}"/>
          </ac:spMkLst>
        </pc:spChg>
        <pc:spChg chg="mod">
          <ac:chgData name="Azeem Begum" userId="S::azeem.begum@ged.com::aef021ac-d8b5-4ba6-b501-b3a08a7fa37a" providerId="AD" clId="Web-{47D97ABD-4062-4D03-13EC-5283693F3178}" dt="2025-07-27T16:41:13.807" v="649" actId="20577"/>
          <ac:spMkLst>
            <pc:docMk/>
            <pc:sldMk cId="4083366582" sldId="292"/>
            <ac:spMk id="5" creationId="{79D4215A-6065-F4C6-FCF1-42FA191940FB}"/>
          </ac:spMkLst>
        </pc:spChg>
      </pc:sldChg>
      <pc:sldChg chg="modSp">
        <pc:chgData name="Azeem Begum" userId="S::azeem.begum@ged.com::aef021ac-d8b5-4ba6-b501-b3a08a7fa37a" providerId="AD" clId="Web-{47D97ABD-4062-4D03-13EC-5283693F3178}" dt="2025-07-27T17:04:33.543" v="663"/>
        <pc:sldMkLst>
          <pc:docMk/>
          <pc:sldMk cId="0" sldId="295"/>
        </pc:sldMkLst>
        <pc:spChg chg="mod">
          <ac:chgData name="Azeem Begum" userId="S::azeem.begum@ged.com::aef021ac-d8b5-4ba6-b501-b3a08a7fa37a" providerId="AD" clId="Web-{47D97ABD-4062-4D03-13EC-5283693F3178}" dt="2025-07-27T16:54:10.879" v="653" actId="20577"/>
          <ac:spMkLst>
            <pc:docMk/>
            <pc:sldMk cId="0" sldId="295"/>
            <ac:spMk id="302" creationId="{00000000-0000-0000-0000-000000000000}"/>
          </ac:spMkLst>
        </pc:spChg>
        <pc:graphicFrameChg chg="mod modGraphic">
          <ac:chgData name="Azeem Begum" userId="S::azeem.begum@ged.com::aef021ac-d8b5-4ba6-b501-b3a08a7fa37a" providerId="AD" clId="Web-{47D97ABD-4062-4D03-13EC-5283693F3178}" dt="2025-07-27T17:04:33.543" v="663"/>
          <ac:graphicFrameMkLst>
            <pc:docMk/>
            <pc:sldMk cId="0" sldId="295"/>
            <ac:graphicFrameMk id="306" creationId="{00000000-0000-0000-0000-000000000000}"/>
          </ac:graphicFrameMkLst>
        </pc:graphicFrameChg>
        <pc:picChg chg="mod">
          <ac:chgData name="Azeem Begum" userId="S::azeem.begum@ged.com::aef021ac-d8b5-4ba6-b501-b3a08a7fa37a" providerId="AD" clId="Web-{47D97ABD-4062-4D03-13EC-5283693F3178}" dt="2025-07-27T14:09:23.983" v="413" actId="1076"/>
          <ac:picMkLst>
            <pc:docMk/>
            <pc:sldMk cId="0" sldId="295"/>
            <ac:picMk id="3" creationId="{391E29E8-6C34-C764-5F1B-5ED0553005D1}"/>
          </ac:picMkLst>
        </pc:picChg>
        <pc:picChg chg="mod">
          <ac:chgData name="Azeem Begum" userId="S::azeem.begum@ged.com::aef021ac-d8b5-4ba6-b501-b3a08a7fa37a" providerId="AD" clId="Web-{47D97ABD-4062-4D03-13EC-5283693F3178}" dt="2025-07-27T14:09:15.030" v="412" actId="14100"/>
          <ac:picMkLst>
            <pc:docMk/>
            <pc:sldMk cId="0" sldId="295"/>
            <ac:picMk id="5" creationId="{11B7F660-540A-38AA-36FC-F2246BCABE58}"/>
          </ac:picMkLst>
        </pc:picChg>
      </pc:sldChg>
      <pc:sldChg chg="addSp delSp modSp">
        <pc:chgData name="Azeem Begum" userId="S::azeem.begum@ged.com::aef021ac-d8b5-4ba6-b501-b3a08a7fa37a" providerId="AD" clId="Web-{47D97ABD-4062-4D03-13EC-5283693F3178}" dt="2025-07-27T13:52:00.547" v="38" actId="20577"/>
        <pc:sldMkLst>
          <pc:docMk/>
          <pc:sldMk cId="0" sldId="296"/>
        </pc:sldMkLst>
        <pc:spChg chg="mod">
          <ac:chgData name="Azeem Begum" userId="S::azeem.begum@ged.com::aef021ac-d8b5-4ba6-b501-b3a08a7fa37a" providerId="AD" clId="Web-{47D97ABD-4062-4D03-13EC-5283693F3178}" dt="2025-07-27T13:52:00.547" v="38" actId="20577"/>
          <ac:spMkLst>
            <pc:docMk/>
            <pc:sldMk cId="0" sldId="296"/>
            <ac:spMk id="4" creationId="{01057824-2A1F-67F8-79FB-EA54D1FBE308}"/>
          </ac:spMkLst>
        </pc:spChg>
        <pc:picChg chg="add mod">
          <ac:chgData name="Azeem Begum" userId="S::azeem.begum@ged.com::aef021ac-d8b5-4ba6-b501-b3a08a7fa37a" providerId="AD" clId="Web-{47D97ABD-4062-4D03-13EC-5283693F3178}" dt="2025-07-27T13:51:54.688" v="37" actId="14100"/>
          <ac:picMkLst>
            <pc:docMk/>
            <pc:sldMk cId="0" sldId="296"/>
            <ac:picMk id="6" creationId="{DBEBFA36-1A9C-201F-582F-487CC0C7C590}"/>
          </ac:picMkLst>
        </pc:picChg>
      </pc:sldChg>
      <pc:sldChg chg="modSp">
        <pc:chgData name="Azeem Begum" userId="S::azeem.begum@ged.com::aef021ac-d8b5-4ba6-b501-b3a08a7fa37a" providerId="AD" clId="Web-{47D97ABD-4062-4D03-13EC-5283693F3178}" dt="2025-07-27T14:22:36.690" v="648" actId="14100"/>
        <pc:sldMkLst>
          <pc:docMk/>
          <pc:sldMk cId="2221798574" sldId="297"/>
        </pc:sldMkLst>
        <pc:spChg chg="mod">
          <ac:chgData name="Azeem Begum" userId="S::azeem.begum@ged.com::aef021ac-d8b5-4ba6-b501-b3a08a7fa37a" providerId="AD" clId="Web-{47D97ABD-4062-4D03-13EC-5283693F3178}" dt="2025-07-27T14:22:07.626" v="645" actId="14100"/>
          <ac:spMkLst>
            <pc:docMk/>
            <pc:sldMk cId="2221798574" sldId="297"/>
            <ac:spMk id="9" creationId="{8FED6E9D-7D8F-10F2-DED7-7CFDA14441ED}"/>
          </ac:spMkLst>
        </pc:spChg>
        <pc:picChg chg="mod">
          <ac:chgData name="Azeem Begum" userId="S::azeem.begum@ged.com::aef021ac-d8b5-4ba6-b501-b3a08a7fa37a" providerId="AD" clId="Web-{47D97ABD-4062-4D03-13EC-5283693F3178}" dt="2025-07-27T14:22:36.690" v="648" actId="14100"/>
          <ac:picMkLst>
            <pc:docMk/>
            <pc:sldMk cId="2221798574" sldId="297"/>
            <ac:picMk id="7" creationId="{14ABDED8-BB0D-77BC-1BA3-42185D28A5FD}"/>
          </ac:picMkLst>
        </pc:picChg>
      </pc:sldChg>
      <pc:sldChg chg="add del replId">
        <pc:chgData name="Azeem Begum" userId="S::azeem.begum@ged.com::aef021ac-d8b5-4ba6-b501-b3a08a7fa37a" providerId="AD" clId="Web-{47D97ABD-4062-4D03-13EC-5283693F3178}" dt="2025-07-27T14:01:53.790" v="300"/>
        <pc:sldMkLst>
          <pc:docMk/>
          <pc:sldMk cId="598017855" sldId="298"/>
        </pc:sldMkLst>
      </pc:sldChg>
      <pc:sldChg chg="addSp delSp modSp add del replId">
        <pc:chgData name="Azeem Begum" userId="S::azeem.begum@ged.com::aef021ac-d8b5-4ba6-b501-b3a08a7fa37a" providerId="AD" clId="Web-{47D97ABD-4062-4D03-13EC-5283693F3178}" dt="2025-07-27T14:13:49.821" v="487"/>
        <pc:sldMkLst>
          <pc:docMk/>
          <pc:sldMk cId="3152329577" sldId="299"/>
        </pc:sldMkLst>
      </pc:sldChg>
      <pc:sldChg chg="modSp add del replId">
        <pc:chgData name="Azeem Begum" userId="S::azeem.begum@ged.com::aef021ac-d8b5-4ba6-b501-b3a08a7fa37a" providerId="AD" clId="Web-{47D97ABD-4062-4D03-13EC-5283693F3178}" dt="2025-07-27T14:16:21.656" v="541"/>
        <pc:sldMkLst>
          <pc:docMk/>
          <pc:sldMk cId="2946044924" sldId="300"/>
        </pc:sldMkLst>
      </pc:sldChg>
      <pc:sldChg chg="modSp add replId">
        <pc:chgData name="Azeem Begum" userId="S::azeem.begum@ged.com::aef021ac-d8b5-4ba6-b501-b3a08a7fa37a" providerId="AD" clId="Web-{47D97ABD-4062-4D03-13EC-5283693F3178}" dt="2025-07-27T14:16:12.046" v="540"/>
        <pc:sldMkLst>
          <pc:docMk/>
          <pc:sldMk cId="1767574038" sldId="301"/>
        </pc:sldMkLst>
        <pc:graphicFrameChg chg="mod modGraphic">
          <ac:chgData name="Azeem Begum" userId="S::azeem.begum@ged.com::aef021ac-d8b5-4ba6-b501-b3a08a7fa37a" providerId="AD" clId="Web-{47D97ABD-4062-4D03-13EC-5283693F3178}" dt="2025-07-27T14:16:12.046" v="540"/>
          <ac:graphicFrameMkLst>
            <pc:docMk/>
            <pc:sldMk cId="1767574038" sldId="301"/>
            <ac:graphicFrameMk id="306" creationId="{355D5D24-0691-52CB-C11D-1F9E43776FB1}"/>
          </ac:graphicFrameMkLst>
        </pc:graphicFrameChg>
      </pc:sldChg>
      <pc:sldChg chg="addSp delSp modSp add del replId">
        <pc:chgData name="Azeem Begum" userId="S::azeem.begum@ged.com::aef021ac-d8b5-4ba6-b501-b3a08a7fa37a" providerId="AD" clId="Web-{47D97ABD-4062-4D03-13EC-5283693F3178}" dt="2025-07-27T14:10:21.251" v="421"/>
        <pc:sldMkLst>
          <pc:docMk/>
          <pc:sldMk cId="2124618102" sldId="301"/>
        </pc:sldMkLst>
      </pc:sldChg>
    </pc:docChg>
  </pc:docChgLst>
  <pc:docChgLst>
    <pc:chgData name="Azeem Begum" userId="S::azeem.begum@ged.com::aef021ac-d8b5-4ba6-b501-b3a08a7fa37a" providerId="AD" clId="Web-{46D7DE51-16B7-6559-62CA-9D837F140134}"/>
    <pc:docChg chg="sldOrd">
      <pc:chgData name="Azeem Begum" userId="S::azeem.begum@ged.com::aef021ac-d8b5-4ba6-b501-b3a08a7fa37a" providerId="AD" clId="Web-{46D7DE51-16B7-6559-62CA-9D837F140134}" dt="2025-07-27T18:29:08.011" v="3"/>
      <pc:docMkLst>
        <pc:docMk/>
      </pc:docMkLst>
      <pc:sldChg chg="ord">
        <pc:chgData name="Azeem Begum" userId="S::azeem.begum@ged.com::aef021ac-d8b5-4ba6-b501-b3a08a7fa37a" providerId="AD" clId="Web-{46D7DE51-16B7-6559-62CA-9D837F140134}" dt="2025-07-27T18:29:08.011" v="3"/>
        <pc:sldMkLst>
          <pc:docMk/>
          <pc:sldMk cId="617142661" sldId="288"/>
        </pc:sldMkLst>
      </pc:sldChg>
    </pc:docChg>
  </pc:docChgLst>
  <pc:docChgLst>
    <pc:chgData name="Azeem Begum" userId="S::azeem.begum@ged.com::aef021ac-d8b5-4ba6-b501-b3a08a7fa37a" providerId="AD" clId="Web-{B0D0C80A-AFE7-981C-75B7-2C6BCA4E8D76}"/>
    <pc:docChg chg="addSld delSld modSld sldOrd">
      <pc:chgData name="Azeem Begum" userId="S::azeem.begum@ged.com::aef021ac-d8b5-4ba6-b501-b3a08a7fa37a" providerId="AD" clId="Web-{B0D0C80A-AFE7-981C-75B7-2C6BCA4E8D76}" dt="2025-07-27T03:18:05.215" v="774"/>
      <pc:docMkLst>
        <pc:docMk/>
      </pc:docMkLst>
      <pc:sldChg chg="modSp del ord">
        <pc:chgData name="Azeem Begum" userId="S::azeem.begum@ged.com::aef021ac-d8b5-4ba6-b501-b3a08a7fa37a" providerId="AD" clId="Web-{B0D0C80A-AFE7-981C-75B7-2C6BCA4E8D76}" dt="2025-07-27T00:37:34.393" v="679"/>
        <pc:sldMkLst>
          <pc:docMk/>
          <pc:sldMk cId="3157357322" sldId="259"/>
        </pc:sldMkLst>
      </pc:sldChg>
      <pc:sldChg chg="modSp ord">
        <pc:chgData name="Azeem Begum" userId="S::azeem.begum@ged.com::aef021ac-d8b5-4ba6-b501-b3a08a7fa37a" providerId="AD" clId="Web-{B0D0C80A-AFE7-981C-75B7-2C6BCA4E8D76}" dt="2025-07-27T03:18:01.137" v="773"/>
        <pc:sldMkLst>
          <pc:docMk/>
          <pc:sldMk cId="727240868" sldId="261"/>
        </pc:sldMkLst>
        <pc:spChg chg="mod">
          <ac:chgData name="Azeem Begum" userId="S::azeem.begum@ged.com::aef021ac-d8b5-4ba6-b501-b3a08a7fa37a" providerId="AD" clId="Web-{B0D0C80A-AFE7-981C-75B7-2C6BCA4E8D76}" dt="2025-07-26T16:45:03.863" v="332" actId="14100"/>
          <ac:spMkLst>
            <pc:docMk/>
            <pc:sldMk cId="727240868" sldId="261"/>
            <ac:spMk id="9" creationId="{7EDB3C08-581E-CB4A-9812-322D09A22E04}"/>
          </ac:spMkLst>
        </pc:spChg>
      </pc:sldChg>
      <pc:sldChg chg="del">
        <pc:chgData name="Azeem Begum" userId="S::azeem.begum@ged.com::aef021ac-d8b5-4ba6-b501-b3a08a7fa37a" providerId="AD" clId="Web-{B0D0C80A-AFE7-981C-75B7-2C6BCA4E8D76}" dt="2025-07-27T03:18:05.215" v="774"/>
        <pc:sldMkLst>
          <pc:docMk/>
          <pc:sldMk cId="3450665468" sldId="262"/>
        </pc:sldMkLst>
      </pc:sldChg>
      <pc:sldChg chg="modSp">
        <pc:chgData name="Azeem Begum" userId="S::azeem.begum@ged.com::aef021ac-d8b5-4ba6-b501-b3a08a7fa37a" providerId="AD" clId="Web-{B0D0C80A-AFE7-981C-75B7-2C6BCA4E8D76}" dt="2025-07-26T23:48:07.320" v="415" actId="20577"/>
        <pc:sldMkLst>
          <pc:docMk/>
          <pc:sldMk cId="617142661" sldId="288"/>
        </pc:sldMkLst>
        <pc:spChg chg="mod">
          <ac:chgData name="Azeem Begum" userId="S::azeem.begum@ged.com::aef021ac-d8b5-4ba6-b501-b3a08a7fa37a" providerId="AD" clId="Web-{B0D0C80A-AFE7-981C-75B7-2C6BCA4E8D76}" dt="2025-07-26T23:48:07.320" v="415" actId="20577"/>
          <ac:spMkLst>
            <pc:docMk/>
            <pc:sldMk cId="617142661" sldId="288"/>
            <ac:spMk id="5" creationId="{D52BB122-70BB-1145-B991-C2D7478631AC}"/>
          </ac:spMkLst>
        </pc:spChg>
      </pc:sldChg>
      <pc:sldChg chg="addSp delSp modSp">
        <pc:chgData name="Azeem Begum" userId="S::azeem.begum@ged.com::aef021ac-d8b5-4ba6-b501-b3a08a7fa37a" providerId="AD" clId="Web-{B0D0C80A-AFE7-981C-75B7-2C6BCA4E8D76}" dt="2025-07-27T03:13:46.617" v="770" actId="20577"/>
        <pc:sldMkLst>
          <pc:docMk/>
          <pc:sldMk cId="4083366582" sldId="292"/>
        </pc:sldMkLst>
        <pc:spChg chg="mod">
          <ac:chgData name="Azeem Begum" userId="S::azeem.begum@ged.com::aef021ac-d8b5-4ba6-b501-b3a08a7fa37a" providerId="AD" clId="Web-{B0D0C80A-AFE7-981C-75B7-2C6BCA4E8D76}" dt="2025-07-27T03:13:46.617" v="770" actId="20577"/>
          <ac:spMkLst>
            <pc:docMk/>
            <pc:sldMk cId="4083366582" sldId="292"/>
            <ac:spMk id="2" creationId="{DE0C0E29-0064-B0EC-394D-76A8949824C8}"/>
          </ac:spMkLst>
        </pc:spChg>
        <pc:spChg chg="add del mod">
          <ac:chgData name="Azeem Begum" userId="S::azeem.begum@ged.com::aef021ac-d8b5-4ba6-b501-b3a08a7fa37a" providerId="AD" clId="Web-{B0D0C80A-AFE7-981C-75B7-2C6BCA4E8D76}" dt="2025-07-26T23:44:14.221" v="406" actId="20577"/>
          <ac:spMkLst>
            <pc:docMk/>
            <pc:sldMk cId="4083366582" sldId="292"/>
            <ac:spMk id="5" creationId="{79D4215A-6065-F4C6-FCF1-42FA191940FB}"/>
          </ac:spMkLst>
        </pc:spChg>
      </pc:sldChg>
      <pc:sldChg chg="modSp">
        <pc:chgData name="Azeem Begum" userId="S::azeem.begum@ged.com::aef021ac-d8b5-4ba6-b501-b3a08a7fa37a" providerId="AD" clId="Web-{B0D0C80A-AFE7-981C-75B7-2C6BCA4E8D76}" dt="2025-07-26T16:39:18.870" v="325" actId="20577"/>
        <pc:sldMkLst>
          <pc:docMk/>
          <pc:sldMk cId="3612406414" sldId="293"/>
        </pc:sldMkLst>
        <pc:spChg chg="mod">
          <ac:chgData name="Azeem Begum" userId="S::azeem.begum@ged.com::aef021ac-d8b5-4ba6-b501-b3a08a7fa37a" providerId="AD" clId="Web-{B0D0C80A-AFE7-981C-75B7-2C6BCA4E8D76}" dt="2025-07-26T16:39:18.870" v="325" actId="20577"/>
          <ac:spMkLst>
            <pc:docMk/>
            <pc:sldMk cId="3612406414" sldId="293"/>
            <ac:spMk id="4" creationId="{95A72576-C4B0-00A7-78F3-75A6078E0F24}"/>
          </ac:spMkLst>
        </pc:spChg>
      </pc:sldChg>
      <pc:sldChg chg="modSp ord">
        <pc:chgData name="Azeem Begum" userId="S::azeem.begum@ged.com::aef021ac-d8b5-4ba6-b501-b3a08a7fa37a" providerId="AD" clId="Web-{B0D0C80A-AFE7-981C-75B7-2C6BCA4E8D76}" dt="2025-07-27T03:17:44.949" v="771"/>
        <pc:sldMkLst>
          <pc:docMk/>
          <pc:sldMk cId="2940303050" sldId="294"/>
        </pc:sldMkLst>
        <pc:spChg chg="mod">
          <ac:chgData name="Azeem Begum" userId="S::azeem.begum@ged.com::aef021ac-d8b5-4ba6-b501-b3a08a7fa37a" providerId="AD" clId="Web-{B0D0C80A-AFE7-981C-75B7-2C6BCA4E8D76}" dt="2025-07-26T16:37:42.399" v="315" actId="20577"/>
          <ac:spMkLst>
            <pc:docMk/>
            <pc:sldMk cId="2940303050" sldId="294"/>
            <ac:spMk id="26" creationId="{039FFDE9-BC3D-9758-8C62-948C2A6AFDF1}"/>
          </ac:spMkLst>
        </pc:spChg>
      </pc:sldChg>
      <pc:sldChg chg="modSp">
        <pc:chgData name="Azeem Begum" userId="S::azeem.begum@ged.com::aef021ac-d8b5-4ba6-b501-b3a08a7fa37a" providerId="AD" clId="Web-{B0D0C80A-AFE7-981C-75B7-2C6BCA4E8D76}" dt="2025-07-27T03:06:13.063" v="733"/>
        <pc:sldMkLst>
          <pc:docMk/>
          <pc:sldMk cId="0" sldId="295"/>
        </pc:sldMkLst>
        <pc:spChg chg="mod">
          <ac:chgData name="Azeem Begum" userId="S::azeem.begum@ged.com::aef021ac-d8b5-4ba6-b501-b3a08a7fa37a" providerId="AD" clId="Web-{B0D0C80A-AFE7-981C-75B7-2C6BCA4E8D76}" dt="2025-07-27T03:05:10.485" v="726" actId="20577"/>
          <ac:spMkLst>
            <pc:docMk/>
            <pc:sldMk cId="0" sldId="295"/>
            <ac:spMk id="302" creationId="{00000000-0000-0000-0000-000000000000}"/>
          </ac:spMkLst>
        </pc:spChg>
        <pc:graphicFrameChg chg="mod modGraphic">
          <ac:chgData name="Azeem Begum" userId="S::azeem.begum@ged.com::aef021ac-d8b5-4ba6-b501-b3a08a7fa37a" providerId="AD" clId="Web-{B0D0C80A-AFE7-981C-75B7-2C6BCA4E8D76}" dt="2025-07-27T03:06:13.063" v="733"/>
          <ac:graphicFrameMkLst>
            <pc:docMk/>
            <pc:sldMk cId="0" sldId="295"/>
            <ac:graphicFrameMk id="306" creationId="{00000000-0000-0000-0000-000000000000}"/>
          </ac:graphicFrameMkLst>
        </pc:graphicFrameChg>
        <pc:picChg chg="mod ord">
          <ac:chgData name="Azeem Begum" userId="S::azeem.begum@ged.com::aef021ac-d8b5-4ba6-b501-b3a08a7fa37a" providerId="AD" clId="Web-{B0D0C80A-AFE7-981C-75B7-2C6BCA4E8D76}" dt="2025-07-27T03:05:48.891" v="730" actId="1076"/>
          <ac:picMkLst>
            <pc:docMk/>
            <pc:sldMk cId="0" sldId="295"/>
            <ac:picMk id="3" creationId="{391E29E8-6C34-C764-5F1B-5ED0553005D1}"/>
          </ac:picMkLst>
        </pc:picChg>
        <pc:picChg chg="mod ord">
          <ac:chgData name="Azeem Begum" userId="S::azeem.begum@ged.com::aef021ac-d8b5-4ba6-b501-b3a08a7fa37a" providerId="AD" clId="Web-{B0D0C80A-AFE7-981C-75B7-2C6BCA4E8D76}" dt="2025-07-27T03:06:04.250" v="731" actId="1076"/>
          <ac:picMkLst>
            <pc:docMk/>
            <pc:sldMk cId="0" sldId="295"/>
            <ac:picMk id="5" creationId="{11B7F660-540A-38AA-36FC-F2246BCABE58}"/>
          </ac:picMkLst>
        </pc:picChg>
      </pc:sldChg>
      <pc:sldChg chg="addSp delSp modSp ord">
        <pc:chgData name="Azeem Begum" userId="S::azeem.begum@ged.com::aef021ac-d8b5-4ba6-b501-b3a08a7fa37a" providerId="AD" clId="Web-{B0D0C80A-AFE7-981C-75B7-2C6BCA4E8D76}" dt="2025-07-27T03:02:31.004" v="721"/>
        <pc:sldMkLst>
          <pc:docMk/>
          <pc:sldMk cId="0" sldId="296"/>
        </pc:sldMkLst>
        <pc:spChg chg="mod">
          <ac:chgData name="Azeem Begum" userId="S::azeem.begum@ged.com::aef021ac-d8b5-4ba6-b501-b3a08a7fa37a" providerId="AD" clId="Web-{B0D0C80A-AFE7-981C-75B7-2C6BCA4E8D76}" dt="2025-07-27T00:30:29.651" v="565" actId="14100"/>
          <ac:spMkLst>
            <pc:docMk/>
            <pc:sldMk cId="0" sldId="296"/>
            <ac:spMk id="2" creationId="{00000000-0000-0000-0000-000000000000}"/>
          </ac:spMkLst>
        </pc:spChg>
        <pc:spChg chg="mod">
          <ac:chgData name="Azeem Begum" userId="S::azeem.begum@ged.com::aef021ac-d8b5-4ba6-b501-b3a08a7fa37a" providerId="AD" clId="Web-{B0D0C80A-AFE7-981C-75B7-2C6BCA4E8D76}" dt="2025-07-26T16:19:16.293" v="230" actId="20577"/>
          <ac:spMkLst>
            <pc:docMk/>
            <pc:sldMk cId="0" sldId="296"/>
            <ac:spMk id="3" creationId="{00000000-0000-0000-0000-000000000000}"/>
          </ac:spMkLst>
        </pc:spChg>
        <pc:spChg chg="add mod">
          <ac:chgData name="Azeem Begum" userId="S::azeem.begum@ged.com::aef021ac-d8b5-4ba6-b501-b3a08a7fa37a" providerId="AD" clId="Web-{B0D0C80A-AFE7-981C-75B7-2C6BCA4E8D76}" dt="2025-07-27T00:43:48.664" v="714" actId="1076"/>
          <ac:spMkLst>
            <pc:docMk/>
            <pc:sldMk cId="0" sldId="296"/>
            <ac:spMk id="4" creationId="{01057824-2A1F-67F8-79FB-EA54D1FBE308}"/>
          </ac:spMkLst>
        </pc:spChg>
        <pc:picChg chg="add del mod">
          <ac:chgData name="Azeem Begum" userId="S::azeem.begum@ged.com::aef021ac-d8b5-4ba6-b501-b3a08a7fa37a" providerId="AD" clId="Web-{B0D0C80A-AFE7-981C-75B7-2C6BCA4E8D76}" dt="2025-07-27T03:02:31.004" v="721"/>
          <ac:picMkLst>
            <pc:docMk/>
            <pc:sldMk cId="0" sldId="296"/>
            <ac:picMk id="5" creationId="{8531A2B5-21D0-5419-A283-22E57C87B09F}"/>
          </ac:picMkLst>
        </pc:picChg>
      </pc:sldChg>
      <pc:sldChg chg="modSp">
        <pc:chgData name="Azeem Begum" userId="S::azeem.begum@ged.com::aef021ac-d8b5-4ba6-b501-b3a08a7fa37a" providerId="AD" clId="Web-{B0D0C80A-AFE7-981C-75B7-2C6BCA4E8D76}" dt="2025-07-27T03:13:26.429" v="769" actId="1076"/>
        <pc:sldMkLst>
          <pc:docMk/>
          <pc:sldMk cId="2221798574" sldId="297"/>
        </pc:sldMkLst>
        <pc:spChg chg="mod">
          <ac:chgData name="Azeem Begum" userId="S::azeem.begum@ged.com::aef021ac-d8b5-4ba6-b501-b3a08a7fa37a" providerId="AD" clId="Web-{B0D0C80A-AFE7-981C-75B7-2C6BCA4E8D76}" dt="2025-07-27T03:08:06.893" v="764" actId="20577"/>
          <ac:spMkLst>
            <pc:docMk/>
            <pc:sldMk cId="2221798574" sldId="297"/>
            <ac:spMk id="8" creationId="{27059833-55FE-6298-4A0F-284B20A5714A}"/>
          </ac:spMkLst>
        </pc:spChg>
        <pc:picChg chg="mod">
          <ac:chgData name="Azeem Begum" userId="S::azeem.begum@ged.com::aef021ac-d8b5-4ba6-b501-b3a08a7fa37a" providerId="AD" clId="Web-{B0D0C80A-AFE7-981C-75B7-2C6BCA4E8D76}" dt="2025-07-27T03:13:26.429" v="769" actId="1076"/>
          <ac:picMkLst>
            <pc:docMk/>
            <pc:sldMk cId="2221798574" sldId="297"/>
            <ac:picMk id="4" creationId="{6E02B789-C962-00E9-CBC9-97077CAD31C4}"/>
          </ac:picMkLst>
        </pc:picChg>
      </pc:sldChg>
      <pc:sldChg chg="addSp delSp modSp add del replId">
        <pc:chgData name="Azeem Begum" userId="S::azeem.begum@ged.com::aef021ac-d8b5-4ba6-b501-b3a08a7fa37a" providerId="AD" clId="Web-{B0D0C80A-AFE7-981C-75B7-2C6BCA4E8D76}" dt="2025-07-27T03:06:54.642" v="734"/>
        <pc:sldMkLst>
          <pc:docMk/>
          <pc:sldMk cId="2120599023" sldId="298"/>
        </pc:sldMkLst>
      </pc:sldChg>
      <pc:sldChg chg="add del replId">
        <pc:chgData name="Azeem Begum" userId="S::azeem.begum@ged.com::aef021ac-d8b5-4ba6-b501-b3a08a7fa37a" providerId="AD" clId="Web-{B0D0C80A-AFE7-981C-75B7-2C6BCA4E8D76}" dt="2025-07-27T00:35:03.214" v="621"/>
        <pc:sldMkLst>
          <pc:docMk/>
          <pc:sldMk cId="4212796508" sldId="299"/>
        </pc:sldMkLst>
      </pc:sldChg>
    </pc:docChg>
  </pc:docChgLst>
  <pc:docChgLst>
    <pc:chgData name="Azeem Begum" userId="aef021ac-d8b5-4ba6-b501-b3a08a7fa37a" providerId="ADAL" clId="{A6910FFB-14F0-4B47-B5DF-CF5C292EFCFE}"/>
    <pc:docChg chg="undo custSel addSld modSld sldOrd">
      <pc:chgData name="Azeem Begum" userId="aef021ac-d8b5-4ba6-b501-b3a08a7fa37a" providerId="ADAL" clId="{A6910FFB-14F0-4B47-B5DF-CF5C292EFCFE}" dt="2025-07-30T18:32:35.402" v="577" actId="20577"/>
      <pc:docMkLst>
        <pc:docMk/>
      </pc:docMkLst>
      <pc:sldChg chg="modSp mod">
        <pc:chgData name="Azeem Begum" userId="aef021ac-d8b5-4ba6-b501-b3a08a7fa37a" providerId="ADAL" clId="{A6910FFB-14F0-4B47-B5DF-CF5C292EFCFE}" dt="2025-07-30T18:32:35.402" v="577" actId="20577"/>
        <pc:sldMkLst>
          <pc:docMk/>
          <pc:sldMk cId="727240868" sldId="261"/>
        </pc:sldMkLst>
        <pc:spChg chg="mod">
          <ac:chgData name="Azeem Begum" userId="aef021ac-d8b5-4ba6-b501-b3a08a7fa37a" providerId="ADAL" clId="{A6910FFB-14F0-4B47-B5DF-CF5C292EFCFE}" dt="2025-07-30T18:32:35.402" v="577" actId="20577"/>
          <ac:spMkLst>
            <pc:docMk/>
            <pc:sldMk cId="727240868" sldId="261"/>
            <ac:spMk id="9" creationId="{7EDB3C08-581E-CB4A-9812-322D09A22E04}"/>
          </ac:spMkLst>
        </pc:spChg>
      </pc:sldChg>
      <pc:sldChg chg="modSp mod">
        <pc:chgData name="Azeem Begum" userId="aef021ac-d8b5-4ba6-b501-b3a08a7fa37a" providerId="ADAL" clId="{A6910FFB-14F0-4B47-B5DF-CF5C292EFCFE}" dt="2025-07-30T18:27:36.073" v="576" actId="20577"/>
        <pc:sldMkLst>
          <pc:docMk/>
          <pc:sldMk cId="0" sldId="296"/>
        </pc:sldMkLst>
        <pc:spChg chg="mod">
          <ac:chgData name="Azeem Begum" userId="aef021ac-d8b5-4ba6-b501-b3a08a7fa37a" providerId="ADAL" clId="{A6910FFB-14F0-4B47-B5DF-CF5C292EFCFE}" dt="2025-07-30T18:27:36.073" v="576" actId="20577"/>
          <ac:spMkLst>
            <pc:docMk/>
            <pc:sldMk cId="0" sldId="296"/>
            <ac:spMk id="4" creationId="{01057824-2A1F-67F8-79FB-EA54D1FBE308}"/>
          </ac:spMkLst>
        </pc:spChg>
      </pc:sldChg>
      <pc:sldChg chg="addSp modSp new mod ord modClrScheme chgLayout">
        <pc:chgData name="Azeem Begum" userId="aef021ac-d8b5-4ba6-b501-b3a08a7fa37a" providerId="ADAL" clId="{A6910FFB-14F0-4B47-B5DF-CF5C292EFCFE}" dt="2025-07-30T12:06:29.701" v="382" actId="1076"/>
        <pc:sldMkLst>
          <pc:docMk/>
          <pc:sldMk cId="1606078041" sldId="302"/>
        </pc:sldMkLst>
        <pc:spChg chg="mod ord">
          <ac:chgData name="Azeem Begum" userId="aef021ac-d8b5-4ba6-b501-b3a08a7fa37a" providerId="ADAL" clId="{A6910FFB-14F0-4B47-B5DF-CF5C292EFCFE}" dt="2025-07-30T12:05:21.340" v="379" actId="20577"/>
          <ac:spMkLst>
            <pc:docMk/>
            <pc:sldMk cId="1606078041" sldId="302"/>
            <ac:spMk id="2" creationId="{0998B6DE-8F9F-30FF-6873-A4721ABAC3C0}"/>
          </ac:spMkLst>
        </pc:spChg>
        <pc:spChg chg="mod ord">
          <ac:chgData name="Azeem Begum" userId="aef021ac-d8b5-4ba6-b501-b3a08a7fa37a" providerId="ADAL" clId="{A6910FFB-14F0-4B47-B5DF-CF5C292EFCFE}" dt="2025-07-30T12:06:13.477" v="381" actId="20577"/>
          <ac:spMkLst>
            <pc:docMk/>
            <pc:sldMk cId="1606078041" sldId="302"/>
            <ac:spMk id="3" creationId="{6A0B41DC-0D6B-5276-8B43-069BDA795BE2}"/>
          </ac:spMkLst>
        </pc:spChg>
        <pc:spChg chg="mod ord">
          <ac:chgData name="Azeem Begum" userId="aef021ac-d8b5-4ba6-b501-b3a08a7fa37a" providerId="ADAL" clId="{A6910FFB-14F0-4B47-B5DF-CF5C292EFCFE}" dt="2025-07-30T12:06:29.701" v="382" actId="1076"/>
          <ac:spMkLst>
            <pc:docMk/>
            <pc:sldMk cId="1606078041" sldId="302"/>
            <ac:spMk id="4" creationId="{71F2D52F-9508-CD6E-38BC-B75D1CB3C7AF}"/>
          </ac:spMkLst>
        </pc:spChg>
        <pc:spChg chg="add mod ord">
          <ac:chgData name="Azeem Begum" userId="aef021ac-d8b5-4ba6-b501-b3a08a7fa37a" providerId="ADAL" clId="{A6910FFB-14F0-4B47-B5DF-CF5C292EFCFE}" dt="2025-07-30T11:57:48.773" v="50" actId="20577"/>
          <ac:spMkLst>
            <pc:docMk/>
            <pc:sldMk cId="1606078041" sldId="302"/>
            <ac:spMk id="5" creationId="{765B0903-C7A6-BA68-1F63-8E26631865A8}"/>
          </ac:spMkLst>
        </pc:spChg>
        <pc:spChg chg="add mod ord">
          <ac:chgData name="Azeem Begum" userId="aef021ac-d8b5-4ba6-b501-b3a08a7fa37a" providerId="ADAL" clId="{A6910FFB-14F0-4B47-B5DF-CF5C292EFCFE}" dt="2025-07-30T11:57:14.856" v="45" actId="27636"/>
          <ac:spMkLst>
            <pc:docMk/>
            <pc:sldMk cId="1606078041" sldId="302"/>
            <ac:spMk id="6" creationId="{8AE907F2-5170-9A73-65FD-DE7BDBB36284}"/>
          </ac:spMkLst>
        </pc:spChg>
        <pc:spChg chg="add mod ord">
          <ac:chgData name="Azeem Begum" userId="aef021ac-d8b5-4ba6-b501-b3a08a7fa37a" providerId="ADAL" clId="{A6910FFB-14F0-4B47-B5DF-CF5C292EFCFE}" dt="2025-07-30T11:57:14.847" v="44" actId="27636"/>
          <ac:spMkLst>
            <pc:docMk/>
            <pc:sldMk cId="1606078041" sldId="302"/>
            <ac:spMk id="7" creationId="{059159EF-FC83-5CCE-11D8-401AD5AF415C}"/>
          </ac:spMkLst>
        </pc:spChg>
      </pc:sldChg>
      <pc:sldChg chg="addSp delSp modSp add mod">
        <pc:chgData name="Azeem Begum" userId="aef021ac-d8b5-4ba6-b501-b3a08a7fa37a" providerId="ADAL" clId="{A6910FFB-14F0-4B47-B5DF-CF5C292EFCFE}" dt="2025-07-30T12:37:55.267" v="569" actId="255"/>
        <pc:sldMkLst>
          <pc:docMk/>
          <pc:sldMk cId="1801902809" sldId="303"/>
        </pc:sldMkLst>
        <pc:spChg chg="mod">
          <ac:chgData name="Azeem Begum" userId="aef021ac-d8b5-4ba6-b501-b3a08a7fa37a" providerId="ADAL" clId="{A6910FFB-14F0-4B47-B5DF-CF5C292EFCFE}" dt="2025-07-30T12:37:55.267" v="569" actId="255"/>
          <ac:spMkLst>
            <pc:docMk/>
            <pc:sldMk cId="1801902809" sldId="303"/>
            <ac:spMk id="9" creationId="{618DA879-BE27-E5F8-056D-016D98E6CB62}"/>
          </ac:spMkLst>
        </pc:spChg>
        <pc:picChg chg="add mod">
          <ac:chgData name="Azeem Begum" userId="aef021ac-d8b5-4ba6-b501-b3a08a7fa37a" providerId="ADAL" clId="{A6910FFB-14F0-4B47-B5DF-CF5C292EFCFE}" dt="2025-07-30T12:20:26.298" v="389" actId="14100"/>
          <ac:picMkLst>
            <pc:docMk/>
            <pc:sldMk cId="1801902809" sldId="303"/>
            <ac:picMk id="3" creationId="{48408B4B-EC95-D83F-7CB2-B3B584BCC3D6}"/>
          </ac:picMkLst>
        </pc:picChg>
      </pc:sldChg>
    </pc:docChg>
  </pc:docChgLst>
  <pc:docChgLst>
    <pc:chgData name="Azeem Begum" userId="aef021ac-d8b5-4ba6-b501-b3a08a7fa37a" providerId="ADAL" clId="{7A163E4E-B1B1-4323-A3B9-734A14F8048C}"/>
    <pc:docChg chg="undo redo custSel addSld delSld modSld sldOrd">
      <pc:chgData name="Azeem Begum" userId="aef021ac-d8b5-4ba6-b501-b3a08a7fa37a" providerId="ADAL" clId="{7A163E4E-B1B1-4323-A3B9-734A14F8048C}" dt="2025-07-26T15:25:49.410" v="1223" actId="12"/>
      <pc:docMkLst>
        <pc:docMk/>
      </pc:docMkLst>
      <pc:sldChg chg="addSp delSp modSp del mod">
        <pc:chgData name="Azeem Begum" userId="aef021ac-d8b5-4ba6-b501-b3a08a7fa37a" providerId="ADAL" clId="{7A163E4E-B1B1-4323-A3B9-734A14F8048C}" dt="2025-07-26T12:54:12.422" v="727" actId="2696"/>
        <pc:sldMkLst>
          <pc:docMk/>
          <pc:sldMk cId="514744217" sldId="258"/>
        </pc:sldMkLst>
      </pc:sldChg>
      <pc:sldChg chg="addSp modSp mod ord">
        <pc:chgData name="Azeem Begum" userId="aef021ac-d8b5-4ba6-b501-b3a08a7fa37a" providerId="ADAL" clId="{7A163E4E-B1B1-4323-A3B9-734A14F8048C}" dt="2025-07-26T13:19:32.124" v="813" actId="20577"/>
        <pc:sldMkLst>
          <pc:docMk/>
          <pc:sldMk cId="3157357322" sldId="259"/>
        </pc:sldMkLst>
      </pc:sldChg>
      <pc:sldChg chg="addSp modSp mod ord">
        <pc:chgData name="Azeem Begum" userId="aef021ac-d8b5-4ba6-b501-b3a08a7fa37a" providerId="ADAL" clId="{7A163E4E-B1B1-4323-A3B9-734A14F8048C}" dt="2025-07-26T12:52:05.784" v="721"/>
        <pc:sldMkLst>
          <pc:docMk/>
          <pc:sldMk cId="727240868" sldId="261"/>
        </pc:sldMkLst>
        <pc:spChg chg="mod">
          <ac:chgData name="Azeem Begum" userId="aef021ac-d8b5-4ba6-b501-b3a08a7fa37a" providerId="ADAL" clId="{7A163E4E-B1B1-4323-A3B9-734A14F8048C}" dt="2025-07-26T12:44:39.381" v="387" actId="20577"/>
          <ac:spMkLst>
            <pc:docMk/>
            <pc:sldMk cId="727240868" sldId="261"/>
            <ac:spMk id="8" creationId="{25B3B757-D824-AC4C-955D-FF4C262DEB57}"/>
          </ac:spMkLst>
        </pc:spChg>
        <pc:spChg chg="mod">
          <ac:chgData name="Azeem Begum" userId="aef021ac-d8b5-4ba6-b501-b3a08a7fa37a" providerId="ADAL" clId="{7A163E4E-B1B1-4323-A3B9-734A14F8048C}" dt="2025-07-26T12:51:26.899" v="719" actId="20577"/>
          <ac:spMkLst>
            <pc:docMk/>
            <pc:sldMk cId="727240868" sldId="261"/>
            <ac:spMk id="9" creationId="{7EDB3C08-581E-CB4A-9812-322D09A22E04}"/>
          </ac:spMkLst>
        </pc:spChg>
        <pc:picChg chg="add mod">
          <ac:chgData name="Azeem Begum" userId="aef021ac-d8b5-4ba6-b501-b3a08a7fa37a" providerId="ADAL" clId="{7A163E4E-B1B1-4323-A3B9-734A14F8048C}" dt="2025-07-26T12:44:01.398" v="329" actId="1076"/>
          <ac:picMkLst>
            <pc:docMk/>
            <pc:sldMk cId="727240868" sldId="261"/>
            <ac:picMk id="3" creationId="{B8D1799A-EA4B-75C4-69F9-A86D5EA9804D}"/>
          </ac:picMkLst>
        </pc:picChg>
      </pc:sldChg>
      <pc:sldChg chg="addSp delSp modSp mod ord">
        <pc:chgData name="Azeem Begum" userId="aef021ac-d8b5-4ba6-b501-b3a08a7fa37a" providerId="ADAL" clId="{7A163E4E-B1B1-4323-A3B9-734A14F8048C}" dt="2025-07-26T14:13:29.961" v="870" actId="1076"/>
        <pc:sldMkLst>
          <pc:docMk/>
          <pc:sldMk cId="3450665468" sldId="262"/>
        </pc:sldMkLst>
      </pc:sldChg>
      <pc:sldChg chg="modSp add del mod ord">
        <pc:chgData name="Azeem Begum" userId="aef021ac-d8b5-4ba6-b501-b3a08a7fa37a" providerId="ADAL" clId="{7A163E4E-B1B1-4323-A3B9-734A14F8048C}" dt="2025-07-26T14:11:08.324" v="849" actId="2696"/>
        <pc:sldMkLst>
          <pc:docMk/>
          <pc:sldMk cId="0" sldId="271"/>
        </pc:sldMkLst>
      </pc:sldChg>
      <pc:sldChg chg="del">
        <pc:chgData name="Azeem Begum" userId="aef021ac-d8b5-4ba6-b501-b3a08a7fa37a" providerId="ADAL" clId="{7A163E4E-B1B1-4323-A3B9-734A14F8048C}" dt="2025-07-26T14:10:38.388" v="848" actId="2696"/>
        <pc:sldMkLst>
          <pc:docMk/>
          <pc:sldMk cId="2497358471" sldId="280"/>
        </pc:sldMkLst>
      </pc:sldChg>
      <pc:sldChg chg="del">
        <pc:chgData name="Azeem Begum" userId="aef021ac-d8b5-4ba6-b501-b3a08a7fa37a" providerId="ADAL" clId="{7A163E4E-B1B1-4323-A3B9-734A14F8048C}" dt="2025-07-26T14:10:34.786" v="847" actId="2696"/>
        <pc:sldMkLst>
          <pc:docMk/>
          <pc:sldMk cId="31205944" sldId="281"/>
        </pc:sldMkLst>
      </pc:sldChg>
      <pc:sldChg chg="del">
        <pc:chgData name="Azeem Begum" userId="aef021ac-d8b5-4ba6-b501-b3a08a7fa37a" providerId="ADAL" clId="{7A163E4E-B1B1-4323-A3B9-734A14F8048C}" dt="2025-07-26T14:15:06.664" v="871" actId="2696"/>
        <pc:sldMkLst>
          <pc:docMk/>
          <pc:sldMk cId="4066498958" sldId="283"/>
        </pc:sldMkLst>
      </pc:sldChg>
      <pc:sldChg chg="addSp delSp modSp mod ord">
        <pc:chgData name="Azeem Begum" userId="aef021ac-d8b5-4ba6-b501-b3a08a7fa37a" providerId="ADAL" clId="{7A163E4E-B1B1-4323-A3B9-734A14F8048C}" dt="2025-07-26T13:19:54.969" v="815"/>
        <pc:sldMkLst>
          <pc:docMk/>
          <pc:sldMk cId="617142661" sldId="288"/>
        </pc:sldMkLst>
        <pc:spChg chg="mod">
          <ac:chgData name="Azeem Begum" userId="aef021ac-d8b5-4ba6-b501-b3a08a7fa37a" providerId="ADAL" clId="{7A163E4E-B1B1-4323-A3B9-734A14F8048C}" dt="2025-07-26T12:56:20.399" v="792" actId="20577"/>
          <ac:spMkLst>
            <pc:docMk/>
            <pc:sldMk cId="617142661" sldId="288"/>
            <ac:spMk id="5" creationId="{D52BB122-70BB-1145-B991-C2D7478631AC}"/>
          </ac:spMkLst>
        </pc:spChg>
        <pc:picChg chg="add mod">
          <ac:chgData name="Azeem Begum" userId="aef021ac-d8b5-4ba6-b501-b3a08a7fa37a" providerId="ADAL" clId="{7A163E4E-B1B1-4323-A3B9-734A14F8048C}" dt="2025-07-26T12:55:31.656" v="736" actId="1076"/>
          <ac:picMkLst>
            <pc:docMk/>
            <pc:sldMk cId="617142661" sldId="288"/>
            <ac:picMk id="7" creationId="{3EEABC58-BFC1-9BF6-3C67-5712F2C65C20}"/>
          </ac:picMkLst>
        </pc:picChg>
      </pc:sldChg>
      <pc:sldChg chg="del">
        <pc:chgData name="Azeem Begum" userId="aef021ac-d8b5-4ba6-b501-b3a08a7fa37a" providerId="ADAL" clId="{7A163E4E-B1B1-4323-A3B9-734A14F8048C}" dt="2025-07-26T14:15:14.554" v="872" actId="2696"/>
        <pc:sldMkLst>
          <pc:docMk/>
          <pc:sldMk cId="3709106740" sldId="291"/>
        </pc:sldMkLst>
      </pc:sldChg>
      <pc:sldChg chg="addSp delSp modSp mod">
        <pc:chgData name="Azeem Begum" userId="aef021ac-d8b5-4ba6-b501-b3a08a7fa37a" providerId="ADAL" clId="{7A163E4E-B1B1-4323-A3B9-734A14F8048C}" dt="2025-07-26T15:25:49.410" v="1223" actId="12"/>
        <pc:sldMkLst>
          <pc:docMk/>
          <pc:sldMk cId="2940303050" sldId="294"/>
        </pc:sldMkLst>
        <pc:spChg chg="mod">
          <ac:chgData name="Azeem Begum" userId="aef021ac-d8b5-4ba6-b501-b3a08a7fa37a" providerId="ADAL" clId="{7A163E4E-B1B1-4323-A3B9-734A14F8048C}" dt="2025-07-26T14:39:42.336" v="906" actId="20577"/>
          <ac:spMkLst>
            <pc:docMk/>
            <pc:sldMk cId="2940303050" sldId="294"/>
            <ac:spMk id="2" creationId="{28A06D99-5896-729E-877D-7415A5DDAF85}"/>
          </ac:spMkLst>
        </pc:spChg>
        <pc:spChg chg="add mod">
          <ac:chgData name="Azeem Begum" userId="aef021ac-d8b5-4ba6-b501-b3a08a7fa37a" providerId="ADAL" clId="{7A163E4E-B1B1-4323-A3B9-734A14F8048C}" dt="2025-07-26T15:25:49.410" v="1223" actId="12"/>
          <ac:spMkLst>
            <pc:docMk/>
            <pc:sldMk cId="2940303050" sldId="294"/>
            <ac:spMk id="26" creationId="{039FFDE9-BC3D-9758-8C62-948C2A6AFDF1}"/>
          </ac:spMkLst>
        </pc:spChg>
        <pc:picChg chg="add">
          <ac:chgData name="Azeem Begum" userId="aef021ac-d8b5-4ba6-b501-b3a08a7fa37a" providerId="ADAL" clId="{7A163E4E-B1B1-4323-A3B9-734A14F8048C}" dt="2025-07-26T14:40:39.275" v="922"/>
          <ac:picMkLst>
            <pc:docMk/>
            <pc:sldMk cId="2940303050" sldId="294"/>
            <ac:picMk id="23" creationId="{E7BA6920-809D-F50F-C46A-A74E0B3DFE91}"/>
          </ac:picMkLst>
        </pc:picChg>
        <pc:picChg chg="add mod">
          <ac:chgData name="Azeem Begum" userId="aef021ac-d8b5-4ba6-b501-b3a08a7fa37a" providerId="ADAL" clId="{7A163E4E-B1B1-4323-A3B9-734A14F8048C}" dt="2025-07-26T14:41:46.160" v="931" actId="14100"/>
          <ac:picMkLst>
            <pc:docMk/>
            <pc:sldMk cId="2940303050" sldId="294"/>
            <ac:picMk id="25" creationId="{784FD7B6-EC59-F408-56B0-BBDC1B4B9BFC}"/>
          </ac:picMkLst>
        </pc:picChg>
      </pc:sldChg>
      <pc:sldChg chg="addSp delSp modSp mod">
        <pc:chgData name="Azeem Begum" userId="aef021ac-d8b5-4ba6-b501-b3a08a7fa37a" providerId="ADAL" clId="{7A163E4E-B1B1-4323-A3B9-734A14F8048C}" dt="2025-07-26T12:40:38.455" v="324" actId="1076"/>
        <pc:sldMkLst>
          <pc:docMk/>
          <pc:sldMk cId="0" sldId="295"/>
        </pc:sldMkLst>
        <pc:spChg chg="mod">
          <ac:chgData name="Azeem Begum" userId="aef021ac-d8b5-4ba6-b501-b3a08a7fa37a" providerId="ADAL" clId="{7A163E4E-B1B1-4323-A3B9-734A14F8048C}" dt="2025-07-26T12:28:29.462" v="176" actId="20577"/>
          <ac:spMkLst>
            <pc:docMk/>
            <pc:sldMk cId="0" sldId="295"/>
            <ac:spMk id="302" creationId="{00000000-0000-0000-0000-000000000000}"/>
          </ac:spMkLst>
        </pc:spChg>
        <pc:graphicFrameChg chg="mod modGraphic">
          <ac:chgData name="Azeem Begum" userId="aef021ac-d8b5-4ba6-b501-b3a08a7fa37a" providerId="ADAL" clId="{7A163E4E-B1B1-4323-A3B9-734A14F8048C}" dt="2025-07-26T12:33:56.667" v="307" actId="20577"/>
          <ac:graphicFrameMkLst>
            <pc:docMk/>
            <pc:sldMk cId="0" sldId="295"/>
            <ac:graphicFrameMk id="306" creationId="{00000000-0000-0000-0000-000000000000}"/>
          </ac:graphicFrameMkLst>
        </pc:graphicFrameChg>
        <pc:picChg chg="add mod">
          <ac:chgData name="Azeem Begum" userId="aef021ac-d8b5-4ba6-b501-b3a08a7fa37a" providerId="ADAL" clId="{7A163E4E-B1B1-4323-A3B9-734A14F8048C}" dt="2025-07-26T12:40:13.201" v="318" actId="14100"/>
          <ac:picMkLst>
            <pc:docMk/>
            <pc:sldMk cId="0" sldId="295"/>
            <ac:picMk id="3" creationId="{391E29E8-6C34-C764-5F1B-5ED0553005D1}"/>
          </ac:picMkLst>
        </pc:picChg>
        <pc:picChg chg="add mod">
          <ac:chgData name="Azeem Begum" userId="aef021ac-d8b5-4ba6-b501-b3a08a7fa37a" providerId="ADAL" clId="{7A163E4E-B1B1-4323-A3B9-734A14F8048C}" dt="2025-07-26T12:40:38.455" v="324" actId="1076"/>
          <ac:picMkLst>
            <pc:docMk/>
            <pc:sldMk cId="0" sldId="295"/>
            <ac:picMk id="5" creationId="{11B7F660-540A-38AA-36FC-F2246BCABE58}"/>
          </ac:picMkLst>
        </pc:picChg>
      </pc:sldChg>
      <pc:sldChg chg="addSp modSp mod ord">
        <pc:chgData name="Azeem Begum" userId="aef021ac-d8b5-4ba6-b501-b3a08a7fa37a" providerId="ADAL" clId="{7A163E4E-B1B1-4323-A3B9-734A14F8048C}" dt="2025-07-26T12:22:51.362" v="91"/>
        <pc:sldMkLst>
          <pc:docMk/>
          <pc:sldMk cId="0" sldId="296"/>
        </pc:sldMkLst>
        <pc:spChg chg="mod">
          <ac:chgData name="Azeem Begum" userId="aef021ac-d8b5-4ba6-b501-b3a08a7fa37a" providerId="ADAL" clId="{7A163E4E-B1B1-4323-A3B9-734A14F8048C}" dt="2025-07-26T12:12:09.752" v="23" actId="20577"/>
          <ac:spMkLst>
            <pc:docMk/>
            <pc:sldMk cId="0" sldId="296"/>
            <ac:spMk id="2" creationId="{00000000-0000-0000-0000-000000000000}"/>
          </ac:spMkLst>
        </pc:spChg>
        <pc:spChg chg="mod">
          <ac:chgData name="Azeem Begum" userId="aef021ac-d8b5-4ba6-b501-b3a08a7fa37a" providerId="ADAL" clId="{7A163E4E-B1B1-4323-A3B9-734A14F8048C}" dt="2025-07-26T12:17:49.133" v="51" actId="27636"/>
          <ac:spMkLst>
            <pc:docMk/>
            <pc:sldMk cId="0" sldId="296"/>
            <ac:spMk id="3" creationId="{00000000-0000-0000-0000-000000000000}"/>
          </ac:spMkLst>
        </pc:spChg>
      </pc:sldChg>
      <pc:sldChg chg="addSp delSp modSp add mod">
        <pc:chgData name="Azeem Begum" userId="aef021ac-d8b5-4ba6-b501-b3a08a7fa37a" providerId="ADAL" clId="{7A163E4E-B1B1-4323-A3B9-734A14F8048C}" dt="2025-07-26T14:07:53.423" v="846" actId="14100"/>
        <pc:sldMkLst>
          <pc:docMk/>
          <pc:sldMk cId="2221798574" sldId="297"/>
        </pc:sldMkLst>
        <pc:spChg chg="mod">
          <ac:chgData name="Azeem Begum" userId="aef021ac-d8b5-4ba6-b501-b3a08a7fa37a" providerId="ADAL" clId="{7A163E4E-B1B1-4323-A3B9-734A14F8048C}" dt="2025-07-26T14:06:50.208" v="839" actId="27636"/>
          <ac:spMkLst>
            <pc:docMk/>
            <pc:sldMk cId="2221798574" sldId="297"/>
            <ac:spMk id="9" creationId="{8FED6E9D-7D8F-10F2-DED7-7CFDA14441ED}"/>
          </ac:spMkLst>
        </pc:spChg>
        <pc:picChg chg="add mod">
          <ac:chgData name="Azeem Begum" userId="aef021ac-d8b5-4ba6-b501-b3a08a7fa37a" providerId="ADAL" clId="{7A163E4E-B1B1-4323-A3B9-734A14F8048C}" dt="2025-07-26T14:07:14.626" v="841" actId="14100"/>
          <ac:picMkLst>
            <pc:docMk/>
            <pc:sldMk cId="2221798574" sldId="297"/>
            <ac:picMk id="4" creationId="{6E02B789-C962-00E9-CBC9-97077CAD31C4}"/>
          </ac:picMkLst>
        </pc:picChg>
        <pc:picChg chg="add mod">
          <ac:chgData name="Azeem Begum" userId="aef021ac-d8b5-4ba6-b501-b3a08a7fa37a" providerId="ADAL" clId="{7A163E4E-B1B1-4323-A3B9-734A14F8048C}" dt="2025-07-26T14:07:53.423" v="846" actId="14100"/>
          <ac:picMkLst>
            <pc:docMk/>
            <pc:sldMk cId="2221798574" sldId="297"/>
            <ac:picMk id="7" creationId="{14ABDED8-BB0D-77BC-1BA3-42185D28A5FD}"/>
          </ac:picMkLst>
        </pc:picChg>
      </pc:sldChg>
      <pc:sldMasterChg chg="delSldLayout">
        <pc:chgData name="Azeem Begum" userId="aef021ac-d8b5-4ba6-b501-b3a08a7fa37a" providerId="ADAL" clId="{7A163E4E-B1B1-4323-A3B9-734A14F8048C}" dt="2025-07-26T14:11:08.324" v="849" actId="2696"/>
        <pc:sldMasterMkLst>
          <pc:docMk/>
          <pc:sldMasterMk cId="2240888428" sldId="2147483682"/>
        </pc:sldMasterMkLst>
        <pc:sldLayoutChg chg="del">
          <pc:chgData name="Azeem Begum" userId="aef021ac-d8b5-4ba6-b501-b3a08a7fa37a" providerId="ADAL" clId="{7A163E4E-B1B1-4323-A3B9-734A14F8048C}" dt="2025-07-26T14:11:08.324" v="849" actId="2696"/>
          <pc:sldLayoutMkLst>
            <pc:docMk/>
            <pc:sldMasterMk cId="2240888428" sldId="2147483682"/>
            <pc:sldLayoutMk cId="3543838100" sldId="2147483704"/>
          </pc:sldLayoutMkLst>
        </pc:sldLayoutChg>
      </pc:sldMasterChg>
    </pc:docChg>
  </pc:docChgLst>
  <pc:docChgLst>
    <pc:chgData name="Azeem Begum" userId="S::azeem.begum@ged.com::aef021ac-d8b5-4ba6-b501-b3a08a7fa37a" providerId="AD" clId="Web-{4211AD3D-6EEA-A04E-1C7F-3185F40133E3}"/>
    <pc:docChg chg="modSld">
      <pc:chgData name="Azeem Begum" userId="S::azeem.begum@ged.com::aef021ac-d8b5-4ba6-b501-b3a08a7fa37a" providerId="AD" clId="Web-{4211AD3D-6EEA-A04E-1C7F-3185F40133E3}" dt="2025-08-03T23:32:25.311" v="51" actId="20577"/>
      <pc:docMkLst>
        <pc:docMk/>
      </pc:docMkLst>
      <pc:sldChg chg="modSp">
        <pc:chgData name="Azeem Begum" userId="S::azeem.begum@ged.com::aef021ac-d8b5-4ba6-b501-b3a08a7fa37a" providerId="AD" clId="Web-{4211AD3D-6EEA-A04E-1C7F-3185F40133E3}" dt="2025-08-03T23:32:25.311" v="51" actId="20577"/>
        <pc:sldMkLst>
          <pc:docMk/>
          <pc:sldMk cId="0" sldId="296"/>
        </pc:sldMkLst>
        <pc:spChg chg="mod">
          <ac:chgData name="Azeem Begum" userId="S::azeem.begum@ged.com::aef021ac-d8b5-4ba6-b501-b3a08a7fa37a" providerId="AD" clId="Web-{4211AD3D-6EEA-A04E-1C7F-3185F40133E3}" dt="2025-08-03T23:32:25.311" v="51" actId="20577"/>
          <ac:spMkLst>
            <pc:docMk/>
            <pc:sldMk cId="0" sldId="296"/>
            <ac:spMk id="4" creationId="{01057824-2A1F-67F8-79FB-EA54D1FBE308}"/>
          </ac:spMkLst>
        </pc:spChg>
      </pc:sldChg>
    </pc:docChg>
  </pc:docChgLst>
  <pc:docChgLst>
    <pc:chgData name="Azeem Begum" userId="S::azeem.begum@ged.com::aef021ac-d8b5-4ba6-b501-b3a08a7fa37a" providerId="AD" clId="Web-{2005C604-FB79-9372-FB27-70F1316EBE69}"/>
    <pc:docChg chg="modSld">
      <pc:chgData name="Azeem Begum" userId="S::azeem.begum@ged.com::aef021ac-d8b5-4ba6-b501-b3a08a7fa37a" providerId="AD" clId="Web-{2005C604-FB79-9372-FB27-70F1316EBE69}" dt="2025-07-30T18:59:55.910" v="0" actId="20577"/>
      <pc:docMkLst>
        <pc:docMk/>
      </pc:docMkLst>
      <pc:sldChg chg="modSp">
        <pc:chgData name="Azeem Begum" userId="S::azeem.begum@ged.com::aef021ac-d8b5-4ba6-b501-b3a08a7fa37a" providerId="AD" clId="Web-{2005C604-FB79-9372-FB27-70F1316EBE69}" dt="2025-07-30T18:59:55.910" v="0" actId="20577"/>
        <pc:sldMkLst>
          <pc:docMk/>
          <pc:sldMk cId="0" sldId="296"/>
        </pc:sldMkLst>
        <pc:spChg chg="mod">
          <ac:chgData name="Azeem Begum" userId="S::azeem.begum@ged.com::aef021ac-d8b5-4ba6-b501-b3a08a7fa37a" providerId="AD" clId="Web-{2005C604-FB79-9372-FB27-70F1316EBE69}" dt="2025-07-30T18:59:55.910" v="0" actId="20577"/>
          <ac:spMkLst>
            <pc:docMk/>
            <pc:sldMk cId="0" sldId="296"/>
            <ac:spMk id="4" creationId="{01057824-2A1F-67F8-79FB-EA54D1FBE308}"/>
          </ac:spMkLst>
        </pc:spChg>
      </pc:sldChg>
    </pc:docChg>
  </pc:docChgLst>
  <pc:docChgLst>
    <pc:chgData name="Robert Rutscher" userId="S::robert.rutscher@ged.com::5beef577-f013-4797-8f68-537ff808c5f0" providerId="AD" clId="Web-{F3041EF0-547D-453A-27ED-B2E739CFF9FA}"/>
    <pc:docChg chg="modSld">
      <pc:chgData name="Robert Rutscher" userId="S::robert.rutscher@ged.com::5beef577-f013-4797-8f68-537ff808c5f0" providerId="AD" clId="Web-{F3041EF0-547D-453A-27ED-B2E739CFF9FA}" dt="2025-08-21T19:32:22.711" v="32" actId="20577"/>
      <pc:docMkLst>
        <pc:docMk/>
      </pc:docMkLst>
      <pc:sldChg chg="modSp">
        <pc:chgData name="Robert Rutscher" userId="S::robert.rutscher@ged.com::5beef577-f013-4797-8f68-537ff808c5f0" providerId="AD" clId="Web-{F3041EF0-547D-453A-27ED-B2E739CFF9FA}" dt="2025-08-21T19:28:59.445" v="3" actId="20577"/>
        <pc:sldMkLst>
          <pc:docMk/>
          <pc:sldMk cId="4083366582" sldId="292"/>
        </pc:sldMkLst>
        <pc:spChg chg="mod">
          <ac:chgData name="Robert Rutscher" userId="S::robert.rutscher@ged.com::5beef577-f013-4797-8f68-537ff808c5f0" providerId="AD" clId="Web-{F3041EF0-547D-453A-27ED-B2E739CFF9FA}" dt="2025-08-21T19:28:59.445" v="3" actId="20577"/>
          <ac:spMkLst>
            <pc:docMk/>
            <pc:sldMk cId="4083366582" sldId="292"/>
            <ac:spMk id="5" creationId="{79D4215A-6065-F4C6-FCF1-42FA191940FB}"/>
          </ac:spMkLst>
        </pc:spChg>
      </pc:sldChg>
      <pc:sldChg chg="modSp">
        <pc:chgData name="Robert Rutscher" userId="S::robert.rutscher@ged.com::5beef577-f013-4797-8f68-537ff808c5f0" providerId="AD" clId="Web-{F3041EF0-547D-453A-27ED-B2E739CFF9FA}" dt="2025-08-21T19:32:22.711" v="32" actId="20577"/>
        <pc:sldMkLst>
          <pc:docMk/>
          <pc:sldMk cId="2940303050" sldId="294"/>
        </pc:sldMkLst>
        <pc:spChg chg="mod">
          <ac:chgData name="Robert Rutscher" userId="S::robert.rutscher@ged.com::5beef577-f013-4797-8f68-537ff808c5f0" providerId="AD" clId="Web-{F3041EF0-547D-453A-27ED-B2E739CFF9FA}" dt="2025-08-21T19:32:22.711" v="32" actId="20577"/>
          <ac:spMkLst>
            <pc:docMk/>
            <pc:sldMk cId="2940303050" sldId="294"/>
            <ac:spMk id="26" creationId="{039FFDE9-BC3D-9758-8C62-948C2A6AFDF1}"/>
          </ac:spMkLst>
        </pc:spChg>
      </pc:sldChg>
      <pc:sldChg chg="modSp">
        <pc:chgData name="Robert Rutscher" userId="S::robert.rutscher@ged.com::5beef577-f013-4797-8f68-537ff808c5f0" providerId="AD" clId="Web-{F3041EF0-547D-453A-27ED-B2E739CFF9FA}" dt="2025-08-21T19:31:31.973" v="18"/>
        <pc:sldMkLst>
          <pc:docMk/>
          <pc:sldMk cId="0" sldId="295"/>
        </pc:sldMkLst>
        <pc:spChg chg="mod">
          <ac:chgData name="Robert Rutscher" userId="S::robert.rutscher@ged.com::5beef577-f013-4797-8f68-537ff808c5f0" providerId="AD" clId="Web-{F3041EF0-547D-453A-27ED-B2E739CFF9FA}" dt="2025-08-21T19:31:12.956" v="10" actId="20577"/>
          <ac:spMkLst>
            <pc:docMk/>
            <pc:sldMk cId="0" sldId="295"/>
            <ac:spMk id="302" creationId="{00000000-0000-0000-0000-000000000000}"/>
          </ac:spMkLst>
        </pc:spChg>
        <pc:graphicFrameChg chg="mod modGraphic">
          <ac:chgData name="Robert Rutscher" userId="S::robert.rutscher@ged.com::5beef577-f013-4797-8f68-537ff808c5f0" providerId="AD" clId="Web-{F3041EF0-547D-453A-27ED-B2E739CFF9FA}" dt="2025-08-21T19:31:31.973" v="18"/>
          <ac:graphicFrameMkLst>
            <pc:docMk/>
            <pc:sldMk cId="0" sldId="295"/>
            <ac:graphicFrameMk id="306" creationId="{00000000-0000-0000-0000-000000000000}"/>
          </ac:graphicFrameMkLst>
        </pc:graphicFrameChg>
      </pc:sldChg>
      <pc:sldChg chg="modSp">
        <pc:chgData name="Robert Rutscher" userId="S::robert.rutscher@ged.com::5beef577-f013-4797-8f68-537ff808c5f0" providerId="AD" clId="Web-{F3041EF0-547D-453A-27ED-B2E739CFF9FA}" dt="2025-08-21T19:31:45.240" v="22"/>
        <pc:sldMkLst>
          <pc:docMk/>
          <pc:sldMk cId="1767574038" sldId="301"/>
        </pc:sldMkLst>
        <pc:graphicFrameChg chg="mod modGraphic">
          <ac:chgData name="Robert Rutscher" userId="S::robert.rutscher@ged.com::5beef577-f013-4797-8f68-537ff808c5f0" providerId="AD" clId="Web-{F3041EF0-547D-453A-27ED-B2E739CFF9FA}" dt="2025-08-21T19:31:45.240" v="22"/>
          <ac:graphicFrameMkLst>
            <pc:docMk/>
            <pc:sldMk cId="1767574038" sldId="301"/>
            <ac:graphicFrameMk id="306" creationId="{355D5D24-0691-52CB-C11D-1F9E43776FB1}"/>
          </ac:graphicFrameMkLst>
        </pc:graphicFrameChg>
      </pc:sldChg>
      <pc:sldChg chg="modSp">
        <pc:chgData name="Robert Rutscher" userId="S::robert.rutscher@ged.com::5beef577-f013-4797-8f68-537ff808c5f0" providerId="AD" clId="Web-{F3041EF0-547D-453A-27ED-B2E739CFF9FA}" dt="2025-08-21T19:30:43.688" v="6" actId="20577"/>
        <pc:sldMkLst>
          <pc:docMk/>
          <pc:sldMk cId="1606078041" sldId="302"/>
        </pc:sldMkLst>
        <pc:spChg chg="mod">
          <ac:chgData name="Robert Rutscher" userId="S::robert.rutscher@ged.com::5beef577-f013-4797-8f68-537ff808c5f0" providerId="AD" clId="Web-{F3041EF0-547D-453A-27ED-B2E739CFF9FA}" dt="2025-08-21T19:30:43.688" v="6" actId="20577"/>
          <ac:spMkLst>
            <pc:docMk/>
            <pc:sldMk cId="1606078041" sldId="302"/>
            <ac:spMk id="3" creationId="{6A0B41DC-0D6B-5276-8B43-069BDA795BE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8/21/2025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6de0b4827b_0_91:notes"/>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36de0b4827b_0_9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98054744-09F3-BCFF-47D3-B91095CA7DAB}"/>
            </a:ext>
          </a:extLst>
        </p:cNvPr>
        <p:cNvGrpSpPr/>
        <p:nvPr/>
      </p:nvGrpSpPr>
      <p:grpSpPr>
        <a:xfrm>
          <a:off x="0" y="0"/>
          <a:ext cx="0" cy="0"/>
          <a:chOff x="0" y="0"/>
          <a:chExt cx="0" cy="0"/>
        </a:xfrm>
      </p:grpSpPr>
      <p:sp>
        <p:nvSpPr>
          <p:cNvPr id="299" name="Google Shape;299;g36de0b4827b_0_91:notes">
            <a:extLst>
              <a:ext uri="{FF2B5EF4-FFF2-40B4-BE49-F238E27FC236}">
                <a16:creationId xmlns:a16="http://schemas.microsoft.com/office/drawing/2014/main" id="{128AC2E1-6575-94A0-FF99-EA99E526A286}"/>
              </a:ext>
            </a:extLst>
          </p:cNvPr>
          <p:cNvSpPr txBox="1">
            <a:spLocks noGrp="1"/>
          </p:cNvSpPr>
          <p:nvPr>
            <p:ph type="body" idx="1"/>
          </p:nvPr>
        </p:nvSpPr>
        <p:spPr>
          <a:xfrm>
            <a:off x="914400" y="3300412"/>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36de0b4827b_0_91:notes">
            <a:extLst>
              <a:ext uri="{FF2B5EF4-FFF2-40B4-BE49-F238E27FC236}">
                <a16:creationId xmlns:a16="http://schemas.microsoft.com/office/drawing/2014/main" id="{AC28CD13-03E6-2CBE-0470-CCAD11F73445}"/>
              </a:ext>
            </a:extLst>
          </p:cNvPr>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571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766805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fographics">
  <p:cSld name="1_Infographics">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401444" y="525101"/>
            <a:ext cx="11351941" cy="81410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401450" y="1622310"/>
            <a:ext cx="3649695" cy="1983429"/>
          </a:xfrm>
          <a:prstGeom prst="rect">
            <a:avLst/>
          </a:prstGeom>
          <a:solidFill>
            <a:schemeClr val="accent4"/>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18"/>
          <p:cNvSpPr txBox="1">
            <a:spLocks noGrp="1"/>
          </p:cNvSpPr>
          <p:nvPr>
            <p:ph type="sldNum" idx="12"/>
          </p:nvPr>
        </p:nvSpPr>
        <p:spPr>
          <a:xfrm>
            <a:off x="401443" y="6446837"/>
            <a:ext cx="2743200" cy="218070"/>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18"/>
          <p:cNvSpPr>
            <a:spLocks noGrp="1"/>
          </p:cNvSpPr>
          <p:nvPr>
            <p:ph type="pic" idx="2"/>
          </p:nvPr>
        </p:nvSpPr>
        <p:spPr>
          <a:xfrm>
            <a:off x="401640" y="1714900"/>
            <a:ext cx="3649493" cy="866254"/>
          </a:xfrm>
          <a:prstGeom prst="rect">
            <a:avLst/>
          </a:prstGeom>
          <a:noFill/>
          <a:ln>
            <a:noFill/>
          </a:ln>
        </p:spPr>
      </p:sp>
      <p:sp>
        <p:nvSpPr>
          <p:cNvPr id="57" name="Google Shape;57;p18"/>
          <p:cNvSpPr txBox="1">
            <a:spLocks noGrp="1"/>
          </p:cNvSpPr>
          <p:nvPr>
            <p:ph type="body" idx="3"/>
          </p:nvPr>
        </p:nvSpPr>
        <p:spPr>
          <a:xfrm>
            <a:off x="4252573" y="1622310"/>
            <a:ext cx="3649695" cy="1983429"/>
          </a:xfrm>
          <a:prstGeom prst="rect">
            <a:avLst/>
          </a:prstGeom>
          <a:solidFill>
            <a:schemeClr val="accent2"/>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18"/>
          <p:cNvSpPr>
            <a:spLocks noGrp="1"/>
          </p:cNvSpPr>
          <p:nvPr>
            <p:ph type="pic" idx="4"/>
          </p:nvPr>
        </p:nvSpPr>
        <p:spPr>
          <a:xfrm>
            <a:off x="4252760" y="1714900"/>
            <a:ext cx="3649493" cy="866254"/>
          </a:xfrm>
          <a:prstGeom prst="rect">
            <a:avLst/>
          </a:prstGeom>
          <a:noFill/>
          <a:ln>
            <a:noFill/>
          </a:ln>
        </p:spPr>
      </p:sp>
      <p:sp>
        <p:nvSpPr>
          <p:cNvPr id="59" name="Google Shape;59;p18"/>
          <p:cNvSpPr txBox="1">
            <a:spLocks noGrp="1"/>
          </p:cNvSpPr>
          <p:nvPr>
            <p:ph type="body" idx="5"/>
          </p:nvPr>
        </p:nvSpPr>
        <p:spPr>
          <a:xfrm>
            <a:off x="8103695" y="1622310"/>
            <a:ext cx="3649695" cy="1983429"/>
          </a:xfrm>
          <a:prstGeom prst="rect">
            <a:avLst/>
          </a:prstGeom>
          <a:solidFill>
            <a:schemeClr val="accent5"/>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18"/>
          <p:cNvSpPr>
            <a:spLocks noGrp="1"/>
          </p:cNvSpPr>
          <p:nvPr>
            <p:ph type="pic" idx="6"/>
          </p:nvPr>
        </p:nvSpPr>
        <p:spPr>
          <a:xfrm>
            <a:off x="8103884" y="1714900"/>
            <a:ext cx="3649493" cy="866254"/>
          </a:xfrm>
          <a:prstGeom prst="rect">
            <a:avLst/>
          </a:prstGeom>
          <a:noFill/>
          <a:ln>
            <a:noFill/>
          </a:ln>
        </p:spPr>
      </p:sp>
      <p:sp>
        <p:nvSpPr>
          <p:cNvPr id="61" name="Google Shape;61;p18"/>
          <p:cNvSpPr txBox="1">
            <a:spLocks noGrp="1"/>
          </p:cNvSpPr>
          <p:nvPr>
            <p:ph type="body" idx="7"/>
          </p:nvPr>
        </p:nvSpPr>
        <p:spPr>
          <a:xfrm>
            <a:off x="401450" y="3763628"/>
            <a:ext cx="3649695" cy="1983429"/>
          </a:xfrm>
          <a:prstGeom prst="rect">
            <a:avLst/>
          </a:prstGeom>
          <a:solidFill>
            <a:schemeClr val="accent3"/>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18"/>
          <p:cNvSpPr>
            <a:spLocks noGrp="1"/>
          </p:cNvSpPr>
          <p:nvPr>
            <p:ph type="pic" idx="8"/>
          </p:nvPr>
        </p:nvSpPr>
        <p:spPr>
          <a:xfrm>
            <a:off x="401640" y="3856218"/>
            <a:ext cx="3649493" cy="866254"/>
          </a:xfrm>
          <a:prstGeom prst="rect">
            <a:avLst/>
          </a:prstGeom>
          <a:noFill/>
          <a:ln>
            <a:noFill/>
          </a:ln>
        </p:spPr>
      </p:sp>
      <p:sp>
        <p:nvSpPr>
          <p:cNvPr id="63" name="Google Shape;63;p18"/>
          <p:cNvSpPr txBox="1">
            <a:spLocks noGrp="1"/>
          </p:cNvSpPr>
          <p:nvPr>
            <p:ph type="body" idx="9"/>
          </p:nvPr>
        </p:nvSpPr>
        <p:spPr>
          <a:xfrm>
            <a:off x="4252573" y="3763628"/>
            <a:ext cx="3649695" cy="1983429"/>
          </a:xfrm>
          <a:prstGeom prst="rect">
            <a:avLst/>
          </a:prstGeom>
          <a:solidFill>
            <a:schemeClr val="accent1"/>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solidFill>
                  <a:schemeClr val="lt1"/>
                </a:solidFill>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8"/>
          <p:cNvSpPr>
            <a:spLocks noGrp="1"/>
          </p:cNvSpPr>
          <p:nvPr>
            <p:ph type="pic" idx="13"/>
          </p:nvPr>
        </p:nvSpPr>
        <p:spPr>
          <a:xfrm>
            <a:off x="4252760" y="3856218"/>
            <a:ext cx="3649493" cy="866254"/>
          </a:xfrm>
          <a:prstGeom prst="rect">
            <a:avLst/>
          </a:prstGeom>
          <a:noFill/>
          <a:ln>
            <a:noFill/>
          </a:ln>
        </p:spPr>
      </p:sp>
      <p:sp>
        <p:nvSpPr>
          <p:cNvPr id="65" name="Google Shape;65;p18"/>
          <p:cNvSpPr txBox="1">
            <a:spLocks noGrp="1"/>
          </p:cNvSpPr>
          <p:nvPr>
            <p:ph type="body" idx="14"/>
          </p:nvPr>
        </p:nvSpPr>
        <p:spPr>
          <a:xfrm>
            <a:off x="8103695" y="3763628"/>
            <a:ext cx="3649695" cy="1983429"/>
          </a:xfrm>
          <a:prstGeom prst="rect">
            <a:avLst/>
          </a:prstGeom>
          <a:solidFill>
            <a:schemeClr val="accent6"/>
          </a:solidFill>
          <a:ln>
            <a:noFill/>
          </a:ln>
        </p:spPr>
        <p:txBody>
          <a:bodyPr spcFirstLastPara="1" wrap="square" lIns="228600" tIns="1005825" rIns="228600" bIns="45700" anchor="t" anchorCtr="0">
            <a:normAutofit/>
          </a:bodyPr>
          <a:lstStyle>
            <a:lvl1pPr marL="457200" lvl="0" indent="-228600" algn="ctr">
              <a:lnSpc>
                <a:spcPct val="90000"/>
              </a:lnSpc>
              <a:spcBef>
                <a:spcPts val="750"/>
              </a:spcBef>
              <a:spcAft>
                <a:spcPts val="0"/>
              </a:spcAft>
              <a:buSzPts val="2475"/>
              <a:buNone/>
              <a:defRPr/>
            </a:lvl1pPr>
            <a:lvl2pPr marL="914400" lvl="1" indent="-354330" algn="l">
              <a:lnSpc>
                <a:spcPct val="90000"/>
              </a:lnSpc>
              <a:spcBef>
                <a:spcPts val="375"/>
              </a:spcBef>
              <a:spcAft>
                <a:spcPts val="0"/>
              </a:spcAft>
              <a:buSzPts val="1980"/>
              <a:buChar char="•"/>
              <a:defRPr/>
            </a:lvl2pPr>
            <a:lvl3pPr marL="1371600" lvl="2" indent="-354330" algn="l">
              <a:lnSpc>
                <a:spcPct val="90000"/>
              </a:lnSpc>
              <a:spcBef>
                <a:spcPts val="375"/>
              </a:spcBef>
              <a:spcAft>
                <a:spcPts val="0"/>
              </a:spcAft>
              <a:buSzPts val="1980"/>
              <a:buChar char="•"/>
              <a:defRPr/>
            </a:lvl3pPr>
            <a:lvl4pPr marL="1828800" lvl="3" indent="-354330" algn="l">
              <a:lnSpc>
                <a:spcPct val="90000"/>
              </a:lnSpc>
              <a:spcBef>
                <a:spcPts val="375"/>
              </a:spcBef>
              <a:spcAft>
                <a:spcPts val="0"/>
              </a:spcAft>
              <a:buSzPts val="1980"/>
              <a:buChar char="•"/>
              <a:defRPr/>
            </a:lvl4pPr>
            <a:lvl5pPr marL="2286000" lvl="4" indent="-354329" algn="l">
              <a:lnSpc>
                <a:spcPct val="90000"/>
              </a:lnSpc>
              <a:spcBef>
                <a:spcPts val="375"/>
              </a:spcBef>
              <a:spcAft>
                <a:spcPts val="0"/>
              </a:spcAft>
              <a:buSzPts val="198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18"/>
          <p:cNvSpPr>
            <a:spLocks noGrp="1"/>
          </p:cNvSpPr>
          <p:nvPr>
            <p:ph type="pic" idx="15"/>
          </p:nvPr>
        </p:nvSpPr>
        <p:spPr>
          <a:xfrm>
            <a:off x="8103884" y="3856218"/>
            <a:ext cx="3649493" cy="866254"/>
          </a:xfrm>
          <a:prstGeom prst="rect">
            <a:avLst/>
          </a:prstGeom>
          <a:noFill/>
          <a:ln>
            <a:noFill/>
          </a:ln>
        </p:spPr>
      </p:sp>
    </p:spTree>
    <p:extLst>
      <p:ext uri="{BB962C8B-B14F-4D97-AF65-F5344CB8AC3E}">
        <p14:creationId xmlns:p14="http://schemas.microsoft.com/office/powerpoint/2010/main" val="369554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a:t>Edit This </a:t>
            </a:r>
            <a:r>
              <a:rPr lang="en-US" err="1"/>
              <a:t>Subheader</a:t>
            </a:r>
            <a:r>
              <a:rPr lang="en-US"/>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20"/>
          <a:srcRect/>
          <a:stretch/>
        </p:blipFill>
        <p:spPr>
          <a:xfrm>
            <a:off x="9654357" y="6016352"/>
            <a:ext cx="1011462" cy="753051"/>
          </a:xfrm>
          <a:prstGeom prst="rect">
            <a:avLst/>
          </a:prstGeom>
        </p:spPr>
      </p:pic>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 id="2147483703" r:id="rId17"/>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a:xfrm>
            <a:off x="7787700" y="3711007"/>
            <a:ext cx="2976360" cy="1419792"/>
          </a:xfrm>
        </p:spPr>
        <p:txBody>
          <a:bodyPr/>
          <a:lstStyle/>
          <a:p>
            <a:pPr fontAlgn="base"/>
            <a:r>
              <a:rPr lang="en-US" b="1">
                <a:latin typeface="Arial"/>
                <a:cs typeface="Arial"/>
              </a:rPr>
              <a:t>Azeem Begum</a:t>
            </a:r>
            <a:r>
              <a:rPr lang="en-US">
                <a:latin typeface="Arial"/>
                <a:cs typeface="Arial"/>
              </a:rPr>
              <a:t>​ - </a:t>
            </a:r>
            <a:r>
              <a:rPr lang="en-US" sz="1600" i="1">
                <a:latin typeface="Arial"/>
                <a:cs typeface="Arial"/>
              </a:rPr>
              <a:t>Sr. Systems Product </a:t>
            </a:r>
            <a:r>
              <a:rPr lang="en-US" sz="1600">
                <a:latin typeface="Arial"/>
                <a:cs typeface="Arial"/>
              </a:rPr>
              <a:t>​</a:t>
            </a:r>
            <a:r>
              <a:rPr lang="en-US" sz="1600" i="1">
                <a:latin typeface="Arial"/>
                <a:cs typeface="Arial"/>
              </a:rPr>
              <a:t>Support </a:t>
            </a:r>
            <a:r>
              <a:rPr lang="en-US" i="1">
                <a:latin typeface="Arial"/>
                <a:cs typeface="Arial"/>
              </a:rPr>
              <a:t>Analyst </a:t>
            </a:r>
            <a:endParaRPr lang="en-US">
              <a:latin typeface="Arial"/>
              <a:cs typeface="Arial"/>
            </a:endParaRPr>
          </a:p>
          <a:p>
            <a:pPr fontAlgn="base"/>
            <a:r>
              <a:rPr lang="en-US" b="1">
                <a:latin typeface="Arial"/>
                <a:cs typeface="Arial"/>
              </a:rPr>
              <a:t>Brent Gerken</a:t>
            </a:r>
            <a:r>
              <a:rPr lang="en-US">
                <a:latin typeface="Arial"/>
                <a:cs typeface="Arial"/>
              </a:rPr>
              <a:t>​ - </a:t>
            </a:r>
            <a:r>
              <a:rPr lang="en-US" sz="1600" i="1">
                <a:latin typeface="Arial"/>
                <a:cs typeface="Arial"/>
              </a:rPr>
              <a:t>Manager</a:t>
            </a:r>
            <a:r>
              <a:rPr lang="en-US" sz="1600">
                <a:latin typeface="Arial"/>
                <a:cs typeface="Arial"/>
              </a:rPr>
              <a:t>​ </a:t>
            </a:r>
            <a:r>
              <a:rPr lang="en-US" sz="1600" i="1">
                <a:latin typeface="Arial"/>
                <a:cs typeface="Arial"/>
              </a:rPr>
              <a:t>Technical Operation</a:t>
            </a:r>
            <a:r>
              <a:rPr lang="en-US" sz="2000" i="1">
                <a:latin typeface="Arial"/>
                <a:cs typeface="Arial"/>
              </a:rPr>
              <a:t>s</a:t>
            </a:r>
            <a:endParaRPr lang="en-US" sz="2000">
              <a:latin typeface="Arial"/>
              <a:cs typeface="Arial"/>
            </a:endParaRPr>
          </a:p>
        </p:txBody>
      </p:sp>
      <p:sp>
        <p:nvSpPr>
          <p:cNvPr id="5" name="Subtitle 1">
            <a:extLst>
              <a:ext uri="{FF2B5EF4-FFF2-40B4-BE49-F238E27FC236}">
                <a16:creationId xmlns:a16="http://schemas.microsoft.com/office/drawing/2014/main" id="{79D4215A-6065-F4C6-FCF1-42FA191940FB}"/>
              </a:ext>
            </a:extLst>
          </p:cNvPr>
          <p:cNvSpPr txBox="1">
            <a:spLocks/>
          </p:cNvSpPr>
          <p:nvPr/>
        </p:nvSpPr>
        <p:spPr>
          <a:xfrm>
            <a:off x="789023" y="2818097"/>
            <a:ext cx="3855592" cy="2299025"/>
          </a:xfrm>
          <a:prstGeom prst="rect">
            <a:avLst/>
          </a:prstGeom>
          <a:noFill/>
        </p:spPr>
        <p:txBody>
          <a:bodyPr vert="horz" wrap="none" lIns="0" tIns="0" rIns="0" bIns="0" rtlCol="0" anchor="ctr" anchorCtr="0">
            <a:noAutofit/>
          </a:bodyPr>
          <a:lstStyle>
            <a:lvl1pPr marL="0" indent="0" algn="ctr"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342884"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766"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649"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532" indent="0" algn="ctr"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415"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7"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80"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4" indent="0" algn="ctr" defTabSz="685766"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100" b="1" dirty="0">
                <a:latin typeface="Arial"/>
                <a:cs typeface="Arial"/>
              </a:rPr>
              <a:t>GED Analytics</a:t>
            </a:r>
            <a:r>
              <a:rPr lang="en-US" sz="4100" dirty="0">
                <a:latin typeface="Arial"/>
                <a:cs typeface="Arial"/>
              </a:rPr>
              <a:t>™</a:t>
            </a:r>
            <a:r>
              <a:rPr lang="en-US" sz="2000" b="1" dirty="0">
                <a:latin typeface="Arial"/>
                <a:cs typeface="Arial"/>
              </a:rPr>
              <a:t> </a:t>
            </a:r>
            <a:endParaRPr lang="en-US" dirty="0"/>
          </a:p>
          <a:p>
            <a:r>
              <a:rPr lang="en-US" sz="2800" i="1" dirty="0">
                <a:latin typeface="Arial"/>
                <a:cs typeface="Arial"/>
              </a:rPr>
              <a:t>Turning Data into Direction </a:t>
            </a:r>
            <a:endParaRPr lang="en-US" sz="2800" dirty="0"/>
          </a:p>
          <a:p>
            <a:r>
              <a:rPr lang="en-US" sz="2800" dirty="0">
                <a:latin typeface="Arial"/>
                <a:cs typeface="Arial"/>
              </a:rPr>
              <a:t>Insights for GED Power users</a:t>
            </a:r>
            <a:endParaRPr lang="en-US" sz="2800" dirty="0"/>
          </a:p>
        </p:txBody>
      </p:sp>
      <p:sp>
        <p:nvSpPr>
          <p:cNvPr id="4"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2BB122-70BB-1145-B991-C2D7478631AC}"/>
              </a:ext>
            </a:extLst>
          </p:cNvPr>
          <p:cNvSpPr>
            <a:spLocks noGrp="1"/>
          </p:cNvSpPr>
          <p:nvPr>
            <p:ph type="title"/>
          </p:nvPr>
        </p:nvSpPr>
        <p:spPr>
          <a:xfrm>
            <a:off x="482600" y="516836"/>
            <a:ext cx="11188940" cy="566897"/>
          </a:xfrm>
        </p:spPr>
        <p:txBody>
          <a:bodyPr vert="horz" lIns="0" tIns="0" rIns="0" bIns="0" rtlCol="0" anchor="b" anchorCtr="0">
            <a:noAutofit/>
          </a:bodyPr>
          <a:lstStyle/>
          <a:p>
            <a:pPr algn="ctr"/>
            <a:r>
              <a:rPr lang="en-US" sz="3200" spc="-75" dirty="0">
                <a:latin typeface="Arial"/>
                <a:cs typeface="Arial"/>
              </a:rPr>
              <a:t>Explore deeper insights and supplemental data in the </a:t>
            </a:r>
            <a:r>
              <a:rPr lang="en-US" sz="3200" i="1" u="sng" spc="-75" dirty="0">
                <a:latin typeface="Arial"/>
                <a:cs typeface="Arial"/>
              </a:rPr>
              <a:t>Additional folder</a:t>
            </a:r>
            <a:r>
              <a:rPr lang="en-US" sz="3200" i="1" spc="-75" dirty="0">
                <a:latin typeface="Arial"/>
                <a:cs typeface="Arial"/>
              </a:rPr>
              <a:t> in Tableau </a:t>
            </a:r>
            <a:endParaRPr lang="en-US" dirty="0"/>
          </a:p>
        </p:txBody>
      </p:sp>
      <p:sp>
        <p:nvSpPr>
          <p:cNvPr id="4" name="Slide Number Placeholder 3">
            <a:extLst>
              <a:ext uri="{FF2B5EF4-FFF2-40B4-BE49-F238E27FC236}">
                <a16:creationId xmlns:a16="http://schemas.microsoft.com/office/drawing/2014/main" id="{3545550D-1CD4-9F42-94C8-7377B6F08E63}"/>
              </a:ext>
            </a:extLst>
          </p:cNvPr>
          <p:cNvSpPr>
            <a:spLocks noGrp="1"/>
          </p:cNvSpPr>
          <p:nvPr>
            <p:ph type="sldNum" sz="quarter" idx="10"/>
          </p:nvPr>
        </p:nvSpPr>
        <p:spPr/>
        <p:txBody>
          <a:bodyPr/>
          <a:lstStyle/>
          <a:p>
            <a:fld id="{BAE26A2A-DE5F-EA41-900F-AB5C4F1D9848}" type="slidenum">
              <a:rPr lang="en-US" smtClean="0"/>
              <a:t>10</a:t>
            </a:fld>
            <a:endParaRPr lang="en-US"/>
          </a:p>
        </p:txBody>
      </p:sp>
      <p:pic>
        <p:nvPicPr>
          <p:cNvPr id="7" name="Picture 6">
            <a:extLst>
              <a:ext uri="{FF2B5EF4-FFF2-40B4-BE49-F238E27FC236}">
                <a16:creationId xmlns:a16="http://schemas.microsoft.com/office/drawing/2014/main" id="{3EEABC58-BFC1-9BF6-3C67-5712F2C65C20}"/>
              </a:ext>
            </a:extLst>
          </p:cNvPr>
          <p:cNvPicPr>
            <a:picLocks noChangeAspect="1"/>
          </p:cNvPicPr>
          <p:nvPr/>
        </p:nvPicPr>
        <p:blipFill>
          <a:blip r:embed="rId2"/>
          <a:stretch>
            <a:fillRect/>
          </a:stretch>
        </p:blipFill>
        <p:spPr>
          <a:xfrm>
            <a:off x="1960386" y="1286181"/>
            <a:ext cx="7264773" cy="5378726"/>
          </a:xfrm>
          <a:prstGeom prst="rect">
            <a:avLst/>
          </a:prstGeom>
        </p:spPr>
      </p:pic>
    </p:spTree>
    <p:extLst>
      <p:ext uri="{BB962C8B-B14F-4D97-AF65-F5344CB8AC3E}">
        <p14:creationId xmlns:p14="http://schemas.microsoft.com/office/powerpoint/2010/main" val="61714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a:latin typeface="Arial"/>
                <a:cs typeface="Arial"/>
              </a:rPr>
            </a:br>
            <a:r>
              <a:rPr lang="en-US">
                <a:latin typeface="Arial"/>
                <a:cs typeface="Arial"/>
              </a:rPr>
              <a:t>Session Survey</a:t>
            </a:r>
            <a:endParaRPr lang="en-US"/>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a:solidFill>
                  <a:srgbClr val="424242"/>
                </a:solidFill>
                <a:latin typeface="Arial"/>
                <a:cs typeface="Arial"/>
              </a:rPr>
              <a:t>We value your feedback—please scan the QR code to rate this session.</a:t>
            </a:r>
            <a:endParaRPr lang="en-US">
              <a:solidFill>
                <a:srgbClr val="424242"/>
              </a:solidFill>
            </a:endParaRPr>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11</a:t>
            </a:fld>
            <a:endParaRPr lang="en-US"/>
          </a:p>
        </p:txBody>
      </p:sp>
      <p:sp>
        <p:nvSpPr>
          <p:cNvPr id="6" name="Text Placeholder 3">
            <a:extLst>
              <a:ext uri="{FF2B5EF4-FFF2-40B4-BE49-F238E27FC236}">
                <a16:creationId xmlns:a16="http://schemas.microsoft.com/office/drawing/2014/main" id="{DD0811B8-D6D5-6C1E-65E7-89ED37625372}"/>
              </a:ext>
            </a:extLst>
          </p:cNvPr>
          <p:cNvSpPr txBox="1">
            <a:spLocks/>
          </p:cNvSpPr>
          <p:nvPr/>
        </p:nvSpPr>
        <p:spPr>
          <a:xfrm>
            <a:off x="503331" y="3709002"/>
            <a:ext cx="4370583" cy="1089874"/>
          </a:xfrm>
          <a:prstGeom prst="rect">
            <a:avLst/>
          </a:prstGeom>
        </p:spPr>
        <p:txBody>
          <a:bodyPr vert="horz" lIns="0" tIns="91440" rIns="0" bIns="0" rtlCol="0" anchor="t">
            <a:normAutofit/>
          </a:bodyPr>
          <a:lstStyle>
            <a:lvl1pPr marL="0" indent="0" algn="l" defTabSz="685766" rtl="0" eaLnBrk="1" latinLnBrk="0" hangingPunct="1">
              <a:lnSpc>
                <a:spcPct val="90000"/>
              </a:lnSpc>
              <a:spcBef>
                <a:spcPts val="750"/>
              </a:spcBef>
              <a:buClr>
                <a:schemeClr val="bg2">
                  <a:lumMod val="75000"/>
                </a:schemeClr>
              </a:buClr>
              <a:buSzPct val="110000"/>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342884"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2pPr>
            <a:lvl3pPr marL="685766"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3pPr>
            <a:lvl4pPr marL="1028649"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4pPr>
            <a:lvl5pPr marL="1371532" indent="0" algn="l" defTabSz="685766" rtl="0" eaLnBrk="1" latinLnBrk="0" hangingPunct="1">
              <a:lnSpc>
                <a:spcPct val="90000"/>
              </a:lnSpc>
              <a:spcBef>
                <a:spcPts val="375"/>
              </a:spcBef>
              <a:buClr>
                <a:schemeClr val="bg2">
                  <a:lumMod val="75000"/>
                </a:schemeClr>
              </a:buClr>
              <a:buSzPct val="110000"/>
              <a:buFont typeface="Arial" panose="020B0604020202020204" pitchFamily="34" charset="0"/>
              <a:buNone/>
              <a:defRPr sz="750" kern="1200">
                <a:solidFill>
                  <a:schemeClr val="tx1"/>
                </a:solidFill>
                <a:latin typeface="Arial" panose="020B0604020202020204" pitchFamily="34" charset="0"/>
                <a:ea typeface="+mn-ea"/>
                <a:cs typeface="Arial" panose="020B0604020202020204" pitchFamily="34" charset="0"/>
              </a:defRPr>
            </a:lvl5pPr>
            <a:lvl6pPr marL="1714415"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297"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180"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064" indent="0" algn="l" defTabSz="685766"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a:p>
        </p:txBody>
      </p:sp>
      <p:pic>
        <p:nvPicPr>
          <p:cNvPr id="8" name="Picture 7" descr="A qr code with black squares&#10;&#10;AI-generated content may be incorrect.">
            <a:extLst>
              <a:ext uri="{FF2B5EF4-FFF2-40B4-BE49-F238E27FC236}">
                <a16:creationId xmlns:a16="http://schemas.microsoft.com/office/drawing/2014/main" id="{14920557-8EE0-0C65-5C8E-A5B1432BB4D3}"/>
              </a:ext>
            </a:extLst>
          </p:cNvPr>
          <p:cNvPicPr>
            <a:picLocks noChangeAspect="1"/>
          </p:cNvPicPr>
          <p:nvPr/>
        </p:nvPicPr>
        <p:blipFill>
          <a:blip r:embed="rId3"/>
          <a:stretch>
            <a:fillRect/>
          </a:stretch>
        </p:blipFill>
        <p:spPr>
          <a:xfrm>
            <a:off x="1202267" y="3286664"/>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AE907F2-5170-9A73-65FD-DE7BDBB36284}"/>
              </a:ext>
            </a:extLst>
          </p:cNvPr>
          <p:cNvSpPr>
            <a:spLocks noGrp="1"/>
          </p:cNvSpPr>
          <p:nvPr>
            <p:ph sz="quarter" idx="14"/>
          </p:nvPr>
        </p:nvSpPr>
        <p:spPr/>
        <p:txBody>
          <a:bodyPr>
            <a:normAutofit fontScale="55000" lnSpcReduction="20000"/>
          </a:bodyPr>
          <a:lstStyle/>
          <a:p>
            <a:endParaRPr lang="en-US"/>
          </a:p>
        </p:txBody>
      </p:sp>
      <p:sp>
        <p:nvSpPr>
          <p:cNvPr id="7" name="Content Placeholder 6">
            <a:extLst>
              <a:ext uri="{FF2B5EF4-FFF2-40B4-BE49-F238E27FC236}">
                <a16:creationId xmlns:a16="http://schemas.microsoft.com/office/drawing/2014/main" id="{059159EF-FC83-5CCE-11D8-401AD5AF415C}"/>
              </a:ext>
            </a:extLst>
          </p:cNvPr>
          <p:cNvSpPr>
            <a:spLocks noGrp="1"/>
          </p:cNvSpPr>
          <p:nvPr>
            <p:ph sz="quarter" idx="15"/>
          </p:nvPr>
        </p:nvSpPr>
        <p:spPr/>
        <p:txBody>
          <a:bodyPr>
            <a:normAutofit fontScale="55000" lnSpcReduction="20000"/>
          </a:bodyPr>
          <a:lstStyle/>
          <a:p>
            <a:endParaRPr lang="en-US"/>
          </a:p>
        </p:txBody>
      </p:sp>
      <p:sp>
        <p:nvSpPr>
          <p:cNvPr id="5" name="Content Placeholder 4">
            <a:extLst>
              <a:ext uri="{FF2B5EF4-FFF2-40B4-BE49-F238E27FC236}">
                <a16:creationId xmlns:a16="http://schemas.microsoft.com/office/drawing/2014/main" id="{765B0903-C7A6-BA68-1F63-8E26631865A8}"/>
              </a:ext>
            </a:extLst>
          </p:cNvPr>
          <p:cNvSpPr>
            <a:spLocks noGrp="1"/>
          </p:cNvSpPr>
          <p:nvPr>
            <p:ph sz="half" idx="13"/>
          </p:nvPr>
        </p:nvSpPr>
        <p:spPr/>
        <p:txBody>
          <a:bodyPr/>
          <a:lstStyle/>
          <a:p>
            <a:pPr marL="342900" indent="-342900" fontAlgn="base"/>
            <a:r>
              <a:rPr lang="en-US"/>
              <a:t>Leverage the data to its full potential.</a:t>
            </a:r>
          </a:p>
          <a:p>
            <a:pPr marL="342900" indent="-342900" fontAlgn="base"/>
            <a:r>
              <a:rPr lang="en-US"/>
              <a:t>Maximize the value of the insights we uncover.​</a:t>
            </a:r>
          </a:p>
          <a:p>
            <a:pPr marL="342900" indent="-342900" fontAlgn="base"/>
            <a:r>
              <a:rPr lang="en-US"/>
              <a:t>Translate what we see in the data into actionable outcomes.</a:t>
            </a:r>
          </a:p>
          <a:p>
            <a:pPr marL="342900" indent="-342900" fontAlgn="base"/>
            <a:r>
              <a:rPr lang="en-US"/>
              <a:t>Let’s make the most of what the data is telling us.</a:t>
            </a:r>
          </a:p>
          <a:p>
            <a:pPr marL="342900" indent="-342900" fontAlgn="base"/>
            <a:r>
              <a:rPr lang="en-US"/>
              <a:t>We’re not just looking at the data—we’re using it to drive real decisions.</a:t>
            </a:r>
          </a:p>
          <a:p>
            <a:endParaRPr lang="en-US"/>
          </a:p>
        </p:txBody>
      </p:sp>
      <p:sp>
        <p:nvSpPr>
          <p:cNvPr id="2" name="Title 1">
            <a:extLst>
              <a:ext uri="{FF2B5EF4-FFF2-40B4-BE49-F238E27FC236}">
                <a16:creationId xmlns:a16="http://schemas.microsoft.com/office/drawing/2014/main" id="{0998B6DE-8F9F-30FF-6873-A4721ABAC3C0}"/>
              </a:ext>
            </a:extLst>
          </p:cNvPr>
          <p:cNvSpPr>
            <a:spLocks noGrp="1"/>
          </p:cNvSpPr>
          <p:nvPr>
            <p:ph type="title"/>
          </p:nvPr>
        </p:nvSpPr>
        <p:spPr>
          <a:xfrm>
            <a:off x="401447" y="795866"/>
            <a:ext cx="11262732" cy="471483"/>
          </a:xfrm>
        </p:spPr>
        <p:txBody>
          <a:bodyPr>
            <a:normAutofit fontScale="90000"/>
          </a:bodyPr>
          <a:lstStyle/>
          <a:p>
            <a:r>
              <a:rPr lang="en-US">
                <a:latin typeface="Arial"/>
                <a:cs typeface="Arial"/>
              </a:rPr>
              <a:t>              Agenda                           Key discussion goals</a:t>
            </a:r>
          </a:p>
        </p:txBody>
      </p:sp>
      <p:sp>
        <p:nvSpPr>
          <p:cNvPr id="3" name="Text Placeholder 2">
            <a:extLst>
              <a:ext uri="{FF2B5EF4-FFF2-40B4-BE49-F238E27FC236}">
                <a16:creationId xmlns:a16="http://schemas.microsoft.com/office/drawing/2014/main" id="{6A0B41DC-0D6B-5276-8B43-069BDA795BE2}"/>
              </a:ext>
            </a:extLst>
          </p:cNvPr>
          <p:cNvSpPr>
            <a:spLocks noGrp="1"/>
          </p:cNvSpPr>
          <p:nvPr>
            <p:ph sz="half" idx="1"/>
          </p:nvPr>
        </p:nvSpPr>
        <p:spPr/>
        <p:txBody>
          <a:bodyPr vert="horz" lIns="228600" tIns="457200" rIns="228600" bIns="45720" rtlCol="0" anchor="t">
            <a:normAutofit/>
          </a:bodyPr>
          <a:lstStyle/>
          <a:p>
            <a:pPr marL="170815" indent="-170815">
              <a:buFont typeface="Wingdings" panose="05000000000000000000" pitchFamily="2" charset="2"/>
              <a:buChar char="ü"/>
            </a:pPr>
            <a:r>
              <a:rPr lang="en-US" sz="2200" dirty="0">
                <a:latin typeface="Arial"/>
                <a:cs typeface="Arial"/>
              </a:rPr>
              <a:t>Additional reports summary in Tableau</a:t>
            </a:r>
            <a:endParaRPr lang="en-US" dirty="0">
              <a:latin typeface="Arial"/>
              <a:cs typeface="Arial"/>
            </a:endParaRPr>
          </a:p>
          <a:p>
            <a:pPr marL="170815" indent="-170815">
              <a:buFont typeface="Wingdings" panose="05000000000000000000" pitchFamily="2" charset="2"/>
              <a:buChar char="ü"/>
            </a:pPr>
            <a:r>
              <a:rPr lang="en-US" sz="2200" dirty="0">
                <a:latin typeface="Arial"/>
                <a:cs typeface="Arial"/>
              </a:rPr>
              <a:t>Passed 3 of 4 students </a:t>
            </a:r>
          </a:p>
          <a:p>
            <a:pPr marL="170815" indent="-170815">
              <a:buFont typeface="Wingdings" panose="05000000000000000000" pitchFamily="2" charset="2"/>
              <a:buChar char="ü"/>
            </a:pPr>
            <a:r>
              <a:rPr lang="en-US" sz="2200" dirty="0">
                <a:latin typeface="Arial"/>
                <a:cs typeface="Arial"/>
              </a:rPr>
              <a:t>GED </a:t>
            </a:r>
            <a:r>
              <a:rPr lang="en-US" sz="2200" dirty="0" err="1">
                <a:latin typeface="Arial"/>
                <a:cs typeface="Arial"/>
              </a:rPr>
              <a:t>PrepConnect</a:t>
            </a:r>
            <a:r>
              <a:rPr lang="en-US" sz="2000" dirty="0">
                <a:latin typeface="Arial"/>
                <a:cs typeface="Arial"/>
              </a:rPr>
              <a:t>™</a:t>
            </a:r>
            <a:r>
              <a:rPr lang="en-US" sz="2200" dirty="0">
                <a:latin typeface="Arial"/>
                <a:cs typeface="Arial"/>
              </a:rPr>
              <a:t> performance</a:t>
            </a:r>
          </a:p>
          <a:p>
            <a:pPr marL="170815" indent="-170815">
              <a:buFont typeface="Wingdings" panose="05000000000000000000" pitchFamily="2" charset="2"/>
              <a:buChar char="ü"/>
            </a:pPr>
            <a:r>
              <a:rPr lang="en-US" sz="2200" dirty="0">
                <a:latin typeface="Arial"/>
                <a:cs typeface="Arial"/>
              </a:rPr>
              <a:t>Key Metrics by Jurisdictions</a:t>
            </a:r>
          </a:p>
          <a:p>
            <a:pPr marL="170815" indent="-170815">
              <a:buFont typeface="Wingdings" panose="05000000000000000000" pitchFamily="2" charset="2"/>
              <a:buChar char="ü"/>
            </a:pPr>
            <a:r>
              <a:rPr lang="en-US" sz="2200" dirty="0">
                <a:latin typeface="Arial"/>
                <a:cs typeface="Arial"/>
              </a:rPr>
              <a:t>Students Journey from start to finish</a:t>
            </a:r>
          </a:p>
          <a:p>
            <a:pPr marL="170815" indent="-170815">
              <a:buFont typeface="Wingdings" panose="05000000000000000000" pitchFamily="2" charset="2"/>
              <a:buChar char="ü"/>
            </a:pPr>
            <a:r>
              <a:rPr lang="en-US" sz="2200" dirty="0">
                <a:latin typeface="Arial"/>
                <a:cs typeface="Arial"/>
              </a:rPr>
              <a:t>Test Centers performance</a:t>
            </a:r>
          </a:p>
          <a:p>
            <a:pPr marL="170815" indent="-170815">
              <a:buFont typeface="Wingdings" panose="05000000000000000000" pitchFamily="2" charset="2"/>
              <a:buChar char="ü"/>
            </a:pPr>
            <a:endParaRPr lang="en-US"/>
          </a:p>
        </p:txBody>
      </p:sp>
      <p:sp>
        <p:nvSpPr>
          <p:cNvPr id="4" name="Slide Number Placeholder 3">
            <a:extLst>
              <a:ext uri="{FF2B5EF4-FFF2-40B4-BE49-F238E27FC236}">
                <a16:creationId xmlns:a16="http://schemas.microsoft.com/office/drawing/2014/main" id="{71F2D52F-9508-CD6E-38BC-B75D1CB3C7AF}"/>
              </a:ext>
            </a:extLst>
          </p:cNvPr>
          <p:cNvSpPr>
            <a:spLocks noGrp="1"/>
          </p:cNvSpPr>
          <p:nvPr>
            <p:ph type="sldNum" sz="quarter" idx="12"/>
          </p:nvPr>
        </p:nvSpPr>
        <p:spPr>
          <a:xfrm>
            <a:off x="401447" y="6457367"/>
            <a:ext cx="2743200" cy="218070"/>
          </a:xfrm>
        </p:spPr>
        <p:txBody>
          <a:bodyPr/>
          <a:lstStyle/>
          <a:p>
            <a:fld id="{BAE26A2A-DE5F-EA41-900F-AB5C4F1D9848}" type="slidenum">
              <a:rPr lang="en-US" smtClean="0"/>
              <a:pPr/>
              <a:t>2</a:t>
            </a:fld>
            <a:endParaRPr lang="en-US"/>
          </a:p>
        </p:txBody>
      </p:sp>
    </p:spTree>
    <p:extLst>
      <p:ext uri="{BB962C8B-B14F-4D97-AF65-F5344CB8AC3E}">
        <p14:creationId xmlns:p14="http://schemas.microsoft.com/office/powerpoint/2010/main" val="160607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13" y="378573"/>
            <a:ext cx="11361710" cy="550126"/>
          </a:xfrm>
        </p:spPr>
        <p:txBody>
          <a:bodyPr/>
          <a:lstStyle/>
          <a:p>
            <a:r>
              <a:t>Studen</a:t>
            </a:r>
            <a:r>
              <a:rPr lang="en-US"/>
              <a:t>ts in Passed 3 of 4 status overview</a:t>
            </a:r>
            <a:endParaRPr/>
          </a:p>
        </p:txBody>
      </p:sp>
      <p:sp>
        <p:nvSpPr>
          <p:cNvPr id="3" name="Content Placeholder 2"/>
          <p:cNvSpPr>
            <a:spLocks noGrp="1"/>
          </p:cNvSpPr>
          <p:nvPr>
            <p:ph idx="1"/>
          </p:nvPr>
        </p:nvSpPr>
        <p:spPr>
          <a:xfrm>
            <a:off x="401445" y="1441174"/>
            <a:ext cx="6844182" cy="4791320"/>
          </a:xfrm>
        </p:spPr>
        <p:txBody>
          <a:bodyPr vert="horz" lIns="91440" tIns="45720" rIns="91440" bIns="45720" rtlCol="0" anchor="t">
            <a:normAutofit/>
          </a:bodyPr>
          <a:lstStyle/>
          <a:p>
            <a:pPr marL="856615" lvl="2" indent="-170815"/>
            <a:endParaRPr lang="en-US"/>
          </a:p>
          <a:p>
            <a:pPr marL="856615" lvl="2" indent="-170815"/>
            <a:endParaRPr lang="en-US"/>
          </a:p>
          <a:p>
            <a:pPr marL="856615" lvl="2" indent="-170815"/>
            <a:endParaRPr lang="en-US"/>
          </a:p>
          <a:p>
            <a:pPr marL="685165" lvl="2" indent="0">
              <a:buNone/>
            </a:pPr>
            <a:endParaRPr lang="en-US"/>
          </a:p>
          <a:p>
            <a:pPr marL="170815" indent="-170815"/>
            <a:endParaRPr/>
          </a:p>
        </p:txBody>
      </p:sp>
      <p:sp>
        <p:nvSpPr>
          <p:cNvPr id="4" name="TextBox 3">
            <a:extLst>
              <a:ext uri="{FF2B5EF4-FFF2-40B4-BE49-F238E27FC236}">
                <a16:creationId xmlns:a16="http://schemas.microsoft.com/office/drawing/2014/main" id="{01057824-2A1F-67F8-79FB-EA54D1FBE308}"/>
              </a:ext>
            </a:extLst>
          </p:cNvPr>
          <p:cNvSpPr txBox="1"/>
          <p:nvPr/>
        </p:nvSpPr>
        <p:spPr>
          <a:xfrm>
            <a:off x="396632" y="1021862"/>
            <a:ext cx="7647352" cy="5221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24242"/>
                </a:solidFill>
                <a:latin typeface="Arial"/>
                <a:cs typeface="Arial"/>
              </a:rPr>
              <a:t>   </a:t>
            </a:r>
            <a:r>
              <a:rPr lang="en-US" sz="2000" b="1" dirty="0">
                <a:solidFill>
                  <a:srgbClr val="424242"/>
                </a:solidFill>
                <a:ea typeface="+mn-lt"/>
                <a:cs typeface="+mn-lt"/>
              </a:rPr>
              <a:t>Total Students in Category:</a:t>
            </a:r>
            <a:r>
              <a:rPr lang="en-US" sz="2000" dirty="0">
                <a:solidFill>
                  <a:srgbClr val="424242"/>
                </a:solidFill>
                <a:ea typeface="+mn-lt"/>
                <a:cs typeface="+mn-lt"/>
              </a:rPr>
              <a:t> 194,804 ▸ 🔼 </a:t>
            </a:r>
            <a:r>
              <a:rPr lang="en-US" sz="2000" b="1" dirty="0">
                <a:solidFill>
                  <a:srgbClr val="424242"/>
                </a:solidFill>
                <a:ea typeface="+mn-lt"/>
                <a:cs typeface="+mn-lt"/>
              </a:rPr>
              <a:t>Up 10%</a:t>
            </a:r>
            <a:r>
              <a:rPr lang="en-US" sz="2000" dirty="0">
                <a:solidFill>
                  <a:srgbClr val="424242"/>
                </a:solidFill>
                <a:ea typeface="+mn-lt"/>
                <a:cs typeface="+mn-lt"/>
              </a:rPr>
              <a:t> from last year</a:t>
            </a:r>
            <a:endParaRPr lang="en-US" dirty="0">
              <a:ea typeface="Calibri"/>
              <a:cs typeface="Calibri"/>
            </a:endParaRPr>
          </a:p>
          <a:p>
            <a:pPr marL="285750" indent="-285750">
              <a:buFont typeface="Arial"/>
              <a:buChar char="•"/>
            </a:pPr>
            <a:r>
              <a:rPr lang="en-US" sz="2000" b="1" dirty="0">
                <a:solidFill>
                  <a:srgbClr val="424242"/>
                </a:solidFill>
                <a:ea typeface="+mn-lt"/>
                <a:cs typeface="+mn-lt"/>
              </a:rPr>
              <a:t>Inmate Students:</a:t>
            </a:r>
            <a:r>
              <a:rPr lang="en-US" sz="2000" dirty="0">
                <a:solidFill>
                  <a:srgbClr val="424242"/>
                </a:solidFill>
                <a:ea typeface="+mn-lt"/>
                <a:cs typeface="+mn-lt"/>
              </a:rPr>
              <a:t> 35,917</a:t>
            </a:r>
            <a:endParaRPr lang="en-US" dirty="0"/>
          </a:p>
          <a:p>
            <a:pPr marL="1257300" lvl="2" indent="-342900">
              <a:buFont typeface="Wingdings"/>
              <a:buChar char="Ø"/>
            </a:pPr>
            <a:endParaRPr lang="en-US" sz="2000">
              <a:solidFill>
                <a:srgbClr val="424242"/>
              </a:solidFill>
              <a:latin typeface="Arial"/>
              <a:cs typeface="Arial"/>
            </a:endParaRPr>
          </a:p>
          <a:p>
            <a:pPr marL="1257300" lvl="2" indent="-342900">
              <a:buFont typeface="Wingdings"/>
              <a:buChar char="Ø"/>
            </a:pPr>
            <a:r>
              <a:rPr lang="en-US" sz="2000" b="1" dirty="0">
                <a:solidFill>
                  <a:srgbClr val="424242"/>
                </a:solidFill>
                <a:latin typeface="Arial"/>
                <a:cs typeface="Arial"/>
              </a:rPr>
              <a:t>81%</a:t>
            </a:r>
            <a:r>
              <a:rPr lang="en-US" sz="2000" dirty="0">
                <a:solidFill>
                  <a:srgbClr val="424242"/>
                </a:solidFill>
                <a:latin typeface="Arial"/>
                <a:cs typeface="Arial"/>
              </a:rPr>
              <a:t> of these still need to pass </a:t>
            </a:r>
            <a:r>
              <a:rPr lang="en-US" sz="2000" b="1" dirty="0">
                <a:solidFill>
                  <a:srgbClr val="424242"/>
                </a:solidFill>
                <a:latin typeface="Arial"/>
                <a:cs typeface="Arial"/>
              </a:rPr>
              <a:t>Math</a:t>
            </a:r>
            <a:r>
              <a:rPr lang="en-US" sz="2000" dirty="0">
                <a:solidFill>
                  <a:srgbClr val="424242"/>
                </a:solidFill>
                <a:latin typeface="Arial"/>
                <a:cs typeface="Arial"/>
              </a:rPr>
              <a:t>, followed by </a:t>
            </a:r>
            <a:r>
              <a:rPr lang="en-US" sz="2000" b="1" dirty="0">
                <a:solidFill>
                  <a:srgbClr val="424242"/>
                </a:solidFill>
                <a:latin typeface="Arial"/>
                <a:cs typeface="Arial"/>
              </a:rPr>
              <a:t>RLA (11%)</a:t>
            </a:r>
            <a:r>
              <a:rPr lang="en-US" sz="2000" dirty="0">
                <a:solidFill>
                  <a:srgbClr val="424242"/>
                </a:solidFill>
                <a:latin typeface="Arial"/>
                <a:cs typeface="Arial"/>
              </a:rPr>
              <a:t>, </a:t>
            </a:r>
            <a:r>
              <a:rPr lang="en-US" sz="2000" b="1" dirty="0">
                <a:solidFill>
                  <a:srgbClr val="424242"/>
                </a:solidFill>
                <a:latin typeface="Arial"/>
                <a:cs typeface="Arial"/>
              </a:rPr>
              <a:t>Science (3%)</a:t>
            </a:r>
            <a:r>
              <a:rPr lang="en-US" sz="2000" dirty="0">
                <a:solidFill>
                  <a:srgbClr val="424242"/>
                </a:solidFill>
                <a:latin typeface="Arial"/>
                <a:cs typeface="Arial"/>
              </a:rPr>
              <a:t>, and </a:t>
            </a:r>
            <a:r>
              <a:rPr lang="en-US" sz="2000" b="1" dirty="0">
                <a:solidFill>
                  <a:srgbClr val="424242"/>
                </a:solidFill>
                <a:latin typeface="Arial"/>
                <a:cs typeface="Arial"/>
              </a:rPr>
              <a:t>Social Studies (5%)</a:t>
            </a:r>
            <a:r>
              <a:rPr lang="en-US" sz="2000" dirty="0">
                <a:solidFill>
                  <a:srgbClr val="424242"/>
                </a:solidFill>
                <a:latin typeface="Arial"/>
                <a:cs typeface="Arial"/>
              </a:rPr>
              <a:t> </a:t>
            </a:r>
            <a:endParaRPr lang="en-US" sz="2000" b="1" baseline="30000" dirty="0">
              <a:solidFill>
                <a:srgbClr val="424242"/>
              </a:solidFill>
              <a:latin typeface="Arial"/>
              <a:cs typeface="Segoe UI"/>
            </a:endParaRPr>
          </a:p>
          <a:p>
            <a:pPr marL="1257300" lvl="2" indent="-342900">
              <a:buFont typeface="Wingdings"/>
              <a:buChar char="Ø"/>
            </a:pPr>
            <a:endParaRPr lang="en-US" sz="2000">
              <a:solidFill>
                <a:srgbClr val="424242"/>
              </a:solidFill>
              <a:latin typeface="Arial"/>
              <a:cs typeface="Arial"/>
            </a:endParaRPr>
          </a:p>
          <a:p>
            <a:pPr marL="1257300" lvl="2" indent="-342900">
              <a:buFont typeface="Wingdings"/>
              <a:buChar char="Ø"/>
            </a:pPr>
            <a:r>
              <a:rPr lang="en-US" sz="2000" dirty="0">
                <a:solidFill>
                  <a:srgbClr val="424242"/>
                </a:solidFill>
                <a:latin typeface="Arial"/>
                <a:cs typeface="Arial"/>
              </a:rPr>
              <a:t>Of these students:</a:t>
            </a:r>
            <a:endParaRPr lang="en-US" sz="2000" b="1" baseline="30000" dirty="0">
              <a:solidFill>
                <a:srgbClr val="424242"/>
              </a:solidFill>
              <a:latin typeface="Arial"/>
              <a:cs typeface="Segoe UI"/>
            </a:endParaRPr>
          </a:p>
          <a:p>
            <a:pPr marL="2171700" lvl="5" indent="-342900">
              <a:buFont typeface="Wingdings"/>
              <a:buChar char="v"/>
            </a:pPr>
            <a:r>
              <a:rPr lang="en-US" sz="2000" b="1" dirty="0">
                <a:solidFill>
                  <a:srgbClr val="424242"/>
                </a:solidFill>
                <a:latin typeface="Arial"/>
                <a:cs typeface="Arial"/>
              </a:rPr>
              <a:t>35%</a:t>
            </a:r>
            <a:r>
              <a:rPr lang="en-US" sz="2000" dirty="0">
                <a:solidFill>
                  <a:srgbClr val="424242"/>
                </a:solidFill>
                <a:latin typeface="Arial"/>
                <a:cs typeface="Arial"/>
              </a:rPr>
              <a:t> did not take the final exam.</a:t>
            </a:r>
          </a:p>
          <a:p>
            <a:pPr marL="2171700" lvl="5" indent="-342900">
              <a:buFont typeface="Wingdings"/>
              <a:buChar char="v"/>
            </a:pPr>
            <a:r>
              <a:rPr lang="en-US" sz="2000" b="1" dirty="0">
                <a:solidFill>
                  <a:srgbClr val="424242"/>
                </a:solidFill>
                <a:latin typeface="Arial"/>
                <a:cs typeface="Arial"/>
              </a:rPr>
              <a:t>65%</a:t>
            </a:r>
            <a:r>
              <a:rPr lang="en-US" sz="2000" dirty="0">
                <a:solidFill>
                  <a:srgbClr val="424242"/>
                </a:solidFill>
                <a:latin typeface="Arial"/>
                <a:cs typeface="Arial"/>
              </a:rPr>
              <a:t> took it but failed</a:t>
            </a:r>
          </a:p>
          <a:p>
            <a:pPr marL="1257300" lvl="3" indent="-342900">
              <a:buFont typeface="Wingdings"/>
              <a:buChar char="Ø"/>
            </a:pPr>
            <a:endParaRPr lang="en-US" sz="2000" b="1">
              <a:solidFill>
                <a:srgbClr val="424242"/>
              </a:solidFill>
              <a:latin typeface="Arial"/>
              <a:cs typeface="Arial"/>
            </a:endParaRPr>
          </a:p>
          <a:p>
            <a:pPr marL="1257300" lvl="3" indent="-342900">
              <a:buFont typeface="Wingdings"/>
              <a:buChar char="Ø"/>
            </a:pPr>
            <a:r>
              <a:rPr lang="en-US" sz="2000" b="1" dirty="0">
                <a:solidFill>
                  <a:srgbClr val="424242"/>
                </a:solidFill>
                <a:latin typeface="Arial"/>
                <a:cs typeface="Arial"/>
              </a:rPr>
              <a:t>47%</a:t>
            </a:r>
            <a:r>
              <a:rPr lang="en-US" sz="2000" dirty="0">
                <a:solidFill>
                  <a:srgbClr val="424242"/>
                </a:solidFill>
                <a:latin typeface="Arial"/>
                <a:cs typeface="Arial"/>
              </a:rPr>
              <a:t> selected the </a:t>
            </a:r>
            <a:r>
              <a:rPr lang="en-US" sz="2000" b="1" dirty="0">
                <a:solidFill>
                  <a:srgbClr val="424242"/>
                </a:solidFill>
                <a:latin typeface="Arial"/>
                <a:cs typeface="Arial"/>
              </a:rPr>
              <a:t>Prep Center</a:t>
            </a:r>
            <a:r>
              <a:rPr lang="en-US" sz="2000" dirty="0">
                <a:solidFill>
                  <a:srgbClr val="424242"/>
                </a:solidFill>
                <a:latin typeface="Arial"/>
                <a:cs typeface="Arial"/>
              </a:rPr>
              <a:t>, up from </a:t>
            </a:r>
            <a:r>
              <a:rPr lang="en-US" sz="2000" b="1" dirty="0">
                <a:solidFill>
                  <a:srgbClr val="424242"/>
                </a:solidFill>
                <a:latin typeface="Arial"/>
                <a:cs typeface="Arial"/>
              </a:rPr>
              <a:t>35%</a:t>
            </a:r>
            <a:r>
              <a:rPr lang="en-US" sz="2000" dirty="0">
                <a:solidFill>
                  <a:srgbClr val="424242"/>
                </a:solidFill>
                <a:latin typeface="Arial"/>
                <a:cs typeface="Arial"/>
              </a:rPr>
              <a:t> last year indicating a growing preference for support resources </a:t>
            </a:r>
            <a:endParaRPr lang="en-US" dirty="0">
              <a:ea typeface="Calibri"/>
              <a:cs typeface="Calibri"/>
            </a:endParaRPr>
          </a:p>
          <a:p>
            <a:pPr lvl="1"/>
            <a:endParaRPr lang="en-US" sz="2000">
              <a:solidFill>
                <a:srgbClr val="424242"/>
              </a:solidFill>
              <a:latin typeface="Arial"/>
              <a:cs typeface="Arial"/>
            </a:endParaRPr>
          </a:p>
          <a:p>
            <a:r>
              <a:rPr lang="en-US" sz="2000" b="1" dirty="0">
                <a:solidFill>
                  <a:srgbClr val="424242"/>
                </a:solidFill>
                <a:latin typeface="Arial"/>
                <a:cs typeface="Arial"/>
              </a:rPr>
              <a:t>📱 </a:t>
            </a:r>
            <a:r>
              <a:rPr lang="en-US" sz="2000" b="1" i="1" dirty="0">
                <a:solidFill>
                  <a:srgbClr val="424242"/>
                </a:solidFill>
                <a:latin typeface="Arial"/>
                <a:cs typeface="Arial"/>
              </a:rPr>
              <a:t>Syd AI Integration  </a:t>
            </a:r>
            <a:endParaRPr lang="en-US" sz="2000" b="1" baseline="30000" dirty="0">
              <a:solidFill>
                <a:srgbClr val="424242"/>
              </a:solidFill>
              <a:latin typeface="Arial"/>
              <a:cs typeface="Arial"/>
            </a:endParaRPr>
          </a:p>
          <a:p>
            <a:r>
              <a:rPr lang="en-US" sz="2000" dirty="0">
                <a:solidFill>
                  <a:srgbClr val="424242"/>
                </a:solidFill>
                <a:latin typeface="Arial"/>
                <a:cs typeface="Arial"/>
              </a:rPr>
              <a:t>The </a:t>
            </a:r>
            <a:r>
              <a:rPr lang="en-US" sz="2000" b="1" dirty="0">
                <a:solidFill>
                  <a:srgbClr val="424242"/>
                </a:solidFill>
                <a:latin typeface="Arial"/>
                <a:cs typeface="Arial"/>
              </a:rPr>
              <a:t>GED &amp; Me Mobile App</a:t>
            </a:r>
            <a:r>
              <a:rPr lang="en-US" sz="2000" dirty="0">
                <a:solidFill>
                  <a:srgbClr val="424242"/>
                </a:solidFill>
                <a:latin typeface="Arial"/>
                <a:cs typeface="Arial"/>
              </a:rPr>
              <a:t> now includes </a:t>
            </a:r>
            <a:r>
              <a:rPr lang="en-US" sz="2000" b="1" dirty="0">
                <a:solidFill>
                  <a:srgbClr val="424242"/>
                </a:solidFill>
                <a:latin typeface="Arial"/>
                <a:cs typeface="Arial"/>
              </a:rPr>
              <a:t>Syd AI</a:t>
            </a:r>
            <a:r>
              <a:rPr lang="en-US" sz="2000" dirty="0">
                <a:solidFill>
                  <a:srgbClr val="424242"/>
                </a:solidFill>
                <a:latin typeface="Arial"/>
                <a:cs typeface="Arial"/>
              </a:rPr>
              <a:t>, which supports students with Math practice questions using tailored prompts</a:t>
            </a:r>
          </a:p>
          <a:p>
            <a:endParaRPr lang="en-US" sz="2000" b="1" baseline="30000">
              <a:solidFill>
                <a:srgbClr val="424242"/>
              </a:solidFill>
              <a:latin typeface="Arial"/>
              <a:cs typeface="Arial"/>
            </a:endParaRPr>
          </a:p>
        </p:txBody>
      </p:sp>
      <p:pic>
        <p:nvPicPr>
          <p:cNvPr id="5" name="Picture 4">
            <a:extLst>
              <a:ext uri="{FF2B5EF4-FFF2-40B4-BE49-F238E27FC236}">
                <a16:creationId xmlns:a16="http://schemas.microsoft.com/office/drawing/2014/main" id="{8531A2B5-21D0-5419-A283-22E57C87B09F}"/>
              </a:ext>
            </a:extLst>
          </p:cNvPr>
          <p:cNvPicPr>
            <a:picLocks noChangeAspect="1"/>
          </p:cNvPicPr>
          <p:nvPr/>
        </p:nvPicPr>
        <p:blipFill>
          <a:blip r:embed="rId2"/>
          <a:stretch>
            <a:fillRect/>
          </a:stretch>
        </p:blipFill>
        <p:spPr>
          <a:xfrm>
            <a:off x="7969279" y="1439740"/>
            <a:ext cx="4017597" cy="4252059"/>
          </a:xfrm>
          <a:prstGeom prst="rect">
            <a:avLst/>
          </a:prstGeom>
        </p:spPr>
      </p:pic>
      <p:pic>
        <p:nvPicPr>
          <p:cNvPr id="6" name="Picture 5" descr="A red circle with a white exclamation mark&#10;&#10;AI-generated content may be incorrect.">
            <a:extLst>
              <a:ext uri="{FF2B5EF4-FFF2-40B4-BE49-F238E27FC236}">
                <a16:creationId xmlns:a16="http://schemas.microsoft.com/office/drawing/2014/main" id="{DBEBFA36-1A9C-201F-582F-487CC0C7C590}"/>
              </a:ext>
            </a:extLst>
          </p:cNvPr>
          <p:cNvPicPr>
            <a:picLocks noChangeAspect="1"/>
          </p:cNvPicPr>
          <p:nvPr/>
        </p:nvPicPr>
        <p:blipFill>
          <a:blip r:embed="rId3"/>
          <a:stretch>
            <a:fillRect/>
          </a:stretch>
        </p:blipFill>
        <p:spPr>
          <a:xfrm>
            <a:off x="286239" y="1024303"/>
            <a:ext cx="423985" cy="3155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36de0b4827b_0_91"/>
          <p:cNvSpPr txBox="1">
            <a:spLocks noGrp="1"/>
          </p:cNvSpPr>
          <p:nvPr>
            <p:ph type="title"/>
          </p:nvPr>
        </p:nvSpPr>
        <p:spPr>
          <a:xfrm>
            <a:off x="401444" y="319948"/>
            <a:ext cx="11352000" cy="345277"/>
          </a:xfrm>
          <a:prstGeom prst="rect">
            <a:avLst/>
          </a:prstGeom>
          <a:noFill/>
          <a:ln>
            <a:noFill/>
          </a:ln>
        </p:spPr>
        <p:txBody>
          <a:bodyPr spcFirstLastPara="1" wrap="square" lIns="0" tIns="0" rIns="0" bIns="0" anchor="t" anchorCtr="0">
            <a:normAutofit fontScale="90000"/>
          </a:bodyPr>
          <a:lstStyle/>
          <a:p>
            <a:pPr algn="ctr"/>
            <a:r>
              <a:rPr lang="en-US" sz="2800" u="sng" dirty="0">
                <a:solidFill>
                  <a:srgbClr val="424242"/>
                </a:solidFill>
                <a:latin typeface="Arial"/>
                <a:cs typeface="Arial"/>
              </a:rPr>
              <a:t>GED </a:t>
            </a:r>
            <a:r>
              <a:rPr lang="en-US" sz="2800" u="sng" dirty="0" err="1">
                <a:solidFill>
                  <a:srgbClr val="424242"/>
                </a:solidFill>
                <a:latin typeface="Arial"/>
                <a:cs typeface="Arial"/>
              </a:rPr>
              <a:t>PrepConnect</a:t>
            </a:r>
            <a:r>
              <a:rPr lang="en-US" sz="2500" b="0" dirty="0">
                <a:solidFill>
                  <a:srgbClr val="424242"/>
                </a:solidFill>
                <a:latin typeface="Arial"/>
                <a:cs typeface="Arial"/>
              </a:rPr>
              <a:t>™</a:t>
            </a:r>
            <a:endParaRPr lang="en-US" sz="2500" u="sng" dirty="0">
              <a:solidFill>
                <a:srgbClr val="424242"/>
              </a:solidFill>
            </a:endParaRPr>
          </a:p>
        </p:txBody>
      </p:sp>
      <p:sp>
        <p:nvSpPr>
          <p:cNvPr id="303" name="Google Shape;303;g36de0b4827b_0_91"/>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4</a:t>
            </a:fld>
            <a:endParaRPr/>
          </a:p>
        </p:txBody>
      </p:sp>
      <p:pic>
        <p:nvPicPr>
          <p:cNvPr id="304" name="Google Shape;304;g36de0b4827b_0_91"/>
          <p:cNvPicPr preferRelativeResize="0">
            <a:picLocks noGrp="1"/>
          </p:cNvPicPr>
          <p:nvPr>
            <p:ph type="pic" idx="4"/>
          </p:nvPr>
        </p:nvPicPr>
        <p:blipFill rotWithShape="1">
          <a:blip r:embed="rId3">
            <a:alphaModFix/>
          </a:blip>
          <a:srcRect/>
          <a:stretch/>
        </p:blipFill>
        <p:spPr>
          <a:xfrm>
            <a:off x="9717094" y="1642855"/>
            <a:ext cx="690989" cy="712582"/>
          </a:xfrm>
          <a:prstGeom prst="rect">
            <a:avLst/>
          </a:prstGeom>
          <a:noFill/>
          <a:ln>
            <a:noFill/>
          </a:ln>
        </p:spPr>
      </p:pic>
      <p:pic>
        <p:nvPicPr>
          <p:cNvPr id="305" name="Google Shape;305;g36de0b4827b_0_91"/>
          <p:cNvPicPr preferRelativeResize="0">
            <a:picLocks noGrp="1"/>
          </p:cNvPicPr>
          <p:nvPr>
            <p:ph type="pic" idx="8"/>
          </p:nvPr>
        </p:nvPicPr>
        <p:blipFill rotWithShape="1">
          <a:blip r:embed="rId4">
            <a:alphaModFix/>
          </a:blip>
          <a:srcRect/>
          <a:stretch/>
        </p:blipFill>
        <p:spPr>
          <a:xfrm>
            <a:off x="5629234" y="4175076"/>
            <a:ext cx="742503" cy="649691"/>
          </a:xfrm>
          <a:prstGeom prst="rect">
            <a:avLst/>
          </a:prstGeom>
          <a:noFill/>
          <a:ln>
            <a:noFill/>
          </a:ln>
        </p:spPr>
      </p:pic>
      <p:graphicFrame>
        <p:nvGraphicFramePr>
          <p:cNvPr id="306" name="Google Shape;306;g36de0b4827b_0_91"/>
          <p:cNvGraphicFramePr/>
          <p:nvPr>
            <p:extLst>
              <p:ext uri="{D42A27DB-BD31-4B8C-83A1-F6EECF244321}">
                <p14:modId xmlns:p14="http://schemas.microsoft.com/office/powerpoint/2010/main" val="1709219833"/>
              </p:ext>
            </p:extLst>
          </p:nvPr>
        </p:nvGraphicFramePr>
        <p:xfrm>
          <a:off x="400538" y="791307"/>
          <a:ext cx="5887168" cy="2272539"/>
        </p:xfrm>
        <a:graphic>
          <a:graphicData uri="http://schemas.openxmlformats.org/drawingml/2006/table">
            <a:tbl>
              <a:tblPr>
                <a:noFill/>
              </a:tblPr>
              <a:tblGrid>
                <a:gridCol w="5887168">
                  <a:extLst>
                    <a:ext uri="{9D8B030D-6E8A-4147-A177-3AD203B41FA5}">
                      <a16:colId xmlns:a16="http://schemas.microsoft.com/office/drawing/2014/main" val="20000"/>
                    </a:ext>
                  </a:extLst>
                </a:gridCol>
              </a:tblGrid>
              <a:tr h="2272539">
                <a:tc>
                  <a:txBody>
                    <a:bodyPr/>
                    <a:lstStyle/>
                    <a:p>
                      <a:pPr lvl="0" algn="l">
                        <a:lnSpc>
                          <a:spcPct val="100000"/>
                        </a:lnSpc>
                        <a:spcBef>
                          <a:spcPts val="0"/>
                        </a:spcBef>
                        <a:spcAft>
                          <a:spcPts val="0"/>
                        </a:spcAft>
                        <a:buNone/>
                      </a:pPr>
                      <a:r>
                        <a:rPr lang="en-US" sz="2800" b="1" i="0" u="none" strike="noStrike" kern="1200" noProof="0" dirty="0">
                          <a:solidFill>
                            <a:schemeClr val="bg1"/>
                          </a:solidFill>
                          <a:effectLst/>
                          <a:latin typeface="Arial"/>
                        </a:rPr>
                        <a:t>GED </a:t>
                      </a:r>
                      <a:r>
                        <a:rPr lang="en-US" sz="2800" b="1" i="0" u="none" strike="noStrike" kern="1200" noProof="0" err="1">
                          <a:solidFill>
                            <a:schemeClr val="bg1"/>
                          </a:solidFill>
                          <a:effectLst/>
                          <a:latin typeface="Arial"/>
                        </a:rPr>
                        <a:t>PrepConnect</a:t>
                      </a:r>
                      <a:r>
                        <a:rPr lang="en-US" sz="2800" b="0" i="0" u="none" strike="noStrike" kern="1200" noProof="0" dirty="0">
                          <a:solidFill>
                            <a:schemeClr val="bg1"/>
                          </a:solidFill>
                          <a:effectLst/>
                          <a:latin typeface="Arial"/>
                        </a:rPr>
                        <a:t>™</a:t>
                      </a:r>
                      <a:r>
                        <a:rPr lang="en-US" sz="2800" b="1" i="0" u="none" strike="noStrike" kern="1200" noProof="0" dirty="0">
                          <a:solidFill>
                            <a:schemeClr val="bg1"/>
                          </a:solidFill>
                          <a:effectLst/>
                          <a:latin typeface="Arial"/>
                        </a:rPr>
                        <a:t> </a:t>
                      </a:r>
                      <a:r>
                        <a:rPr lang="en-US" sz="2200" b="1" i="0" u="none" strike="noStrike" kern="1200" noProof="0" dirty="0">
                          <a:solidFill>
                            <a:schemeClr val="bg1"/>
                          </a:solidFill>
                          <a:effectLst/>
                          <a:latin typeface="Arial"/>
                        </a:rPr>
                        <a:t>tool within GED Manager</a:t>
                      </a:r>
                      <a:r>
                        <a:rPr lang="en-US" sz="2000" b="0" i="0" u="none" strike="noStrike" kern="1200" noProof="0" dirty="0">
                          <a:solidFill>
                            <a:schemeClr val="bg1"/>
                          </a:solidFill>
                          <a:effectLst/>
                          <a:latin typeface="Arial"/>
                        </a:rPr>
                        <a:t>™</a:t>
                      </a:r>
                      <a:r>
                        <a:rPr lang="en-US" sz="2200" b="1" i="0" u="none" strike="noStrike" kern="1200" noProof="0" dirty="0">
                          <a:solidFill>
                            <a:schemeClr val="bg1"/>
                          </a:solidFill>
                          <a:effectLst/>
                          <a:latin typeface="Arial"/>
                        </a:rPr>
                        <a:t> was designed to support Adult education programs in managing and tracking student performance.</a:t>
                      </a:r>
                      <a:endParaRPr lang="en-US" sz="2200" b="0" i="0" u="none" strike="noStrike" kern="1200" noProof="0" dirty="0">
                        <a:solidFill>
                          <a:schemeClr val="bg1"/>
                        </a:solidFill>
                        <a:effectLst/>
                        <a:latin typeface="Arial"/>
                      </a:endParaRPr>
                    </a:p>
                    <a:p>
                      <a:pPr lvl="0" algn="l">
                        <a:lnSpc>
                          <a:spcPct val="100000"/>
                        </a:lnSpc>
                        <a:spcBef>
                          <a:spcPts val="0"/>
                        </a:spcBef>
                        <a:spcAft>
                          <a:spcPts val="0"/>
                        </a:spcAft>
                        <a:buNone/>
                      </a:pPr>
                      <a:endParaRPr lang="en-US" sz="1800" b="1" i="0" u="none" strike="noStrike" kern="1200" noProof="0">
                        <a:solidFill>
                          <a:schemeClr val="bg1"/>
                        </a:solidFill>
                        <a:effectLst/>
                        <a:latin typeface="Calibri"/>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391E29E8-6C34-C764-5F1B-5ED0553005D1}"/>
              </a:ext>
            </a:extLst>
          </p:cNvPr>
          <p:cNvPicPr>
            <a:picLocks noChangeAspect="1"/>
          </p:cNvPicPr>
          <p:nvPr/>
        </p:nvPicPr>
        <p:blipFill>
          <a:blip r:embed="rId5"/>
          <a:stretch>
            <a:fillRect/>
          </a:stretch>
        </p:blipFill>
        <p:spPr>
          <a:xfrm>
            <a:off x="6575994" y="1323397"/>
            <a:ext cx="5302483" cy="3711875"/>
          </a:xfrm>
          <a:prstGeom prst="rect">
            <a:avLst/>
          </a:prstGeom>
        </p:spPr>
      </p:pic>
      <p:pic>
        <p:nvPicPr>
          <p:cNvPr id="5" name="Picture 4">
            <a:extLst>
              <a:ext uri="{FF2B5EF4-FFF2-40B4-BE49-F238E27FC236}">
                <a16:creationId xmlns:a16="http://schemas.microsoft.com/office/drawing/2014/main" id="{11B7F660-540A-38AA-36FC-F2246BCABE58}"/>
              </a:ext>
            </a:extLst>
          </p:cNvPr>
          <p:cNvPicPr>
            <a:picLocks noChangeAspect="1"/>
          </p:cNvPicPr>
          <p:nvPr/>
        </p:nvPicPr>
        <p:blipFill>
          <a:blip r:embed="rId6"/>
          <a:stretch>
            <a:fillRect/>
          </a:stretch>
        </p:blipFill>
        <p:spPr>
          <a:xfrm>
            <a:off x="404446" y="3180400"/>
            <a:ext cx="5890605" cy="34829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3B7E4856-49BC-03D5-EA04-761B5E8589BD}"/>
            </a:ext>
          </a:extLst>
        </p:cNvPr>
        <p:cNvGrpSpPr/>
        <p:nvPr/>
      </p:nvGrpSpPr>
      <p:grpSpPr>
        <a:xfrm>
          <a:off x="0" y="0"/>
          <a:ext cx="0" cy="0"/>
          <a:chOff x="0" y="0"/>
          <a:chExt cx="0" cy="0"/>
        </a:xfrm>
      </p:grpSpPr>
      <p:sp>
        <p:nvSpPr>
          <p:cNvPr id="302" name="Google Shape;302;g36de0b4827b_0_91">
            <a:extLst>
              <a:ext uri="{FF2B5EF4-FFF2-40B4-BE49-F238E27FC236}">
                <a16:creationId xmlns:a16="http://schemas.microsoft.com/office/drawing/2014/main" id="{10176C7D-723F-9803-227A-6DABB5825705}"/>
              </a:ext>
            </a:extLst>
          </p:cNvPr>
          <p:cNvSpPr txBox="1">
            <a:spLocks noGrp="1"/>
          </p:cNvSpPr>
          <p:nvPr>
            <p:ph type="title"/>
          </p:nvPr>
        </p:nvSpPr>
        <p:spPr>
          <a:xfrm>
            <a:off x="401444" y="319948"/>
            <a:ext cx="11361769" cy="423431"/>
          </a:xfrm>
          <a:prstGeom prst="rect">
            <a:avLst/>
          </a:prstGeom>
          <a:noFill/>
          <a:ln>
            <a:noFill/>
          </a:ln>
        </p:spPr>
        <p:txBody>
          <a:bodyPr spcFirstLastPara="1" wrap="square" lIns="0" tIns="0" rIns="0" bIns="0" anchor="t" anchorCtr="0">
            <a:normAutofit/>
          </a:bodyPr>
          <a:lstStyle/>
          <a:p>
            <a:pPr algn="ctr"/>
            <a:r>
              <a:rPr lang="en-US" sz="2500" u="sng">
                <a:solidFill>
                  <a:srgbClr val="424242"/>
                </a:solidFill>
                <a:latin typeface="Arial"/>
                <a:cs typeface="Arial"/>
              </a:rPr>
              <a:t>GED Prep Connect </a:t>
            </a:r>
            <a:endParaRPr lang="en-US" sz="2500" b="0">
              <a:solidFill>
                <a:srgbClr val="000000"/>
              </a:solidFill>
            </a:endParaRPr>
          </a:p>
        </p:txBody>
      </p:sp>
      <p:sp>
        <p:nvSpPr>
          <p:cNvPr id="303" name="Google Shape;303;g36de0b4827b_0_91">
            <a:extLst>
              <a:ext uri="{FF2B5EF4-FFF2-40B4-BE49-F238E27FC236}">
                <a16:creationId xmlns:a16="http://schemas.microsoft.com/office/drawing/2014/main" id="{E08BC4B7-C4D1-2F71-281F-EA39B0202FE1}"/>
              </a:ext>
            </a:extLst>
          </p:cNvPr>
          <p:cNvSpPr txBox="1">
            <a:spLocks noGrp="1"/>
          </p:cNvSpPr>
          <p:nvPr>
            <p:ph type="sldNum" idx="12"/>
          </p:nvPr>
        </p:nvSpPr>
        <p:spPr>
          <a:xfrm>
            <a:off x="401443" y="6446837"/>
            <a:ext cx="2743200" cy="218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US"/>
              <a:t>5</a:t>
            </a:fld>
            <a:endParaRPr/>
          </a:p>
        </p:txBody>
      </p:sp>
      <p:pic>
        <p:nvPicPr>
          <p:cNvPr id="304" name="Google Shape;304;g36de0b4827b_0_91">
            <a:extLst>
              <a:ext uri="{FF2B5EF4-FFF2-40B4-BE49-F238E27FC236}">
                <a16:creationId xmlns:a16="http://schemas.microsoft.com/office/drawing/2014/main" id="{143F4588-A338-52AE-2696-3E3D2426AA07}"/>
              </a:ext>
            </a:extLst>
          </p:cNvPr>
          <p:cNvPicPr preferRelativeResize="0">
            <a:picLocks noGrp="1"/>
          </p:cNvPicPr>
          <p:nvPr>
            <p:ph type="pic" idx="4"/>
          </p:nvPr>
        </p:nvPicPr>
        <p:blipFill rotWithShape="1">
          <a:blip r:embed="rId3">
            <a:alphaModFix/>
          </a:blip>
          <a:srcRect/>
          <a:stretch/>
        </p:blipFill>
        <p:spPr>
          <a:xfrm>
            <a:off x="9717094" y="1642855"/>
            <a:ext cx="690989" cy="712582"/>
          </a:xfrm>
          <a:prstGeom prst="rect">
            <a:avLst/>
          </a:prstGeom>
          <a:noFill/>
          <a:ln>
            <a:noFill/>
          </a:ln>
        </p:spPr>
      </p:pic>
      <p:pic>
        <p:nvPicPr>
          <p:cNvPr id="305" name="Google Shape;305;g36de0b4827b_0_91">
            <a:extLst>
              <a:ext uri="{FF2B5EF4-FFF2-40B4-BE49-F238E27FC236}">
                <a16:creationId xmlns:a16="http://schemas.microsoft.com/office/drawing/2014/main" id="{72A6D748-80A9-984F-644B-40945ADF6F17}"/>
              </a:ext>
            </a:extLst>
          </p:cNvPr>
          <p:cNvPicPr preferRelativeResize="0">
            <a:picLocks noGrp="1"/>
          </p:cNvPicPr>
          <p:nvPr>
            <p:ph type="pic" idx="8"/>
          </p:nvPr>
        </p:nvPicPr>
        <p:blipFill rotWithShape="1">
          <a:blip r:embed="rId4">
            <a:alphaModFix/>
          </a:blip>
          <a:srcRect/>
          <a:stretch/>
        </p:blipFill>
        <p:spPr>
          <a:xfrm>
            <a:off x="5629234" y="4175076"/>
            <a:ext cx="742503" cy="649691"/>
          </a:xfrm>
          <a:prstGeom prst="rect">
            <a:avLst/>
          </a:prstGeom>
          <a:noFill/>
          <a:ln>
            <a:noFill/>
          </a:ln>
        </p:spPr>
      </p:pic>
      <p:graphicFrame>
        <p:nvGraphicFramePr>
          <p:cNvPr id="306" name="Google Shape;306;g36de0b4827b_0_91">
            <a:extLst>
              <a:ext uri="{FF2B5EF4-FFF2-40B4-BE49-F238E27FC236}">
                <a16:creationId xmlns:a16="http://schemas.microsoft.com/office/drawing/2014/main" id="{355D5D24-0691-52CB-C11D-1F9E43776FB1}"/>
              </a:ext>
            </a:extLst>
          </p:cNvPr>
          <p:cNvGraphicFramePr/>
          <p:nvPr>
            <p:extLst>
              <p:ext uri="{D42A27DB-BD31-4B8C-83A1-F6EECF244321}">
                <p14:modId xmlns:p14="http://schemas.microsoft.com/office/powerpoint/2010/main" val="2534757933"/>
              </p:ext>
            </p:extLst>
          </p:nvPr>
        </p:nvGraphicFramePr>
        <p:xfrm>
          <a:off x="410307" y="810846"/>
          <a:ext cx="11344665" cy="5364450"/>
        </p:xfrm>
        <a:graphic>
          <a:graphicData uri="http://schemas.openxmlformats.org/drawingml/2006/table">
            <a:tbl>
              <a:tblPr>
                <a:noFill/>
              </a:tblPr>
              <a:tblGrid>
                <a:gridCol w="11344665">
                  <a:extLst>
                    <a:ext uri="{9D8B030D-6E8A-4147-A177-3AD203B41FA5}">
                      <a16:colId xmlns:a16="http://schemas.microsoft.com/office/drawing/2014/main" val="20000"/>
                    </a:ext>
                  </a:extLst>
                </a:gridCol>
              </a:tblGrid>
              <a:tr h="5177089">
                <a:tc>
                  <a:txBody>
                    <a:bodyPr/>
                    <a:lstStyle/>
                    <a:p>
                      <a:pPr lvl="0" algn="l">
                        <a:lnSpc>
                          <a:spcPct val="100000"/>
                        </a:lnSpc>
                        <a:spcBef>
                          <a:spcPts val="0"/>
                        </a:spcBef>
                        <a:spcAft>
                          <a:spcPts val="0"/>
                        </a:spcAft>
                        <a:buNone/>
                      </a:pPr>
                      <a:r>
                        <a:rPr lang="en-US" sz="2000" b="1" i="0" u="none" strike="noStrike" kern="1200" noProof="0" dirty="0">
                          <a:solidFill>
                            <a:schemeClr val="bg1"/>
                          </a:solidFill>
                          <a:effectLst/>
                          <a:latin typeface="Calibri"/>
                        </a:rPr>
                        <a:t>📌 Key Functionalities and Insights </a:t>
                      </a:r>
                      <a:endParaRPr lang="en-US" sz="2000" b="0" i="0" u="none" strike="noStrike" kern="1200" noProof="0" dirty="0">
                        <a:solidFill>
                          <a:srgbClr val="000000"/>
                        </a:solidFill>
                        <a:effectLst/>
                        <a:latin typeface="Calibri"/>
                      </a:endParaRPr>
                    </a:p>
                    <a:p>
                      <a:pPr marL="285750" lvl="0" indent="-285750" algn="l">
                        <a:lnSpc>
                          <a:spcPct val="100000"/>
                        </a:lnSpc>
                        <a:spcBef>
                          <a:spcPts val="0"/>
                        </a:spcBef>
                        <a:spcAft>
                          <a:spcPts val="0"/>
                        </a:spcAft>
                        <a:buClr>
                          <a:srgbClr val="000000"/>
                        </a:buClr>
                        <a:buFont typeface="Arial,Sans-Serif"/>
                        <a:buChar char="•"/>
                      </a:pPr>
                      <a:endParaRPr lang="en-US" sz="2000" b="1" i="0" u="none" strike="noStrike" kern="1200" noProof="0">
                        <a:solidFill>
                          <a:schemeClr val="bg1"/>
                        </a:solidFill>
                        <a:effectLst/>
                        <a:latin typeface="Calibri"/>
                      </a:endParaRPr>
                    </a:p>
                    <a:p>
                      <a:pPr marL="285750" lvl="0" indent="-285750" algn="l">
                        <a:lnSpc>
                          <a:spcPct val="100000"/>
                        </a:lnSpc>
                        <a:spcBef>
                          <a:spcPts val="0"/>
                        </a:spcBef>
                        <a:spcAft>
                          <a:spcPts val="0"/>
                        </a:spcAft>
                        <a:buClr>
                          <a:srgbClr val="000000"/>
                        </a:buClr>
                        <a:buFont typeface="Arial,Sans-Serif"/>
                        <a:buChar char="•"/>
                      </a:pPr>
                      <a:r>
                        <a:rPr lang="en-US" sz="2000" b="1" i="0" u="none" strike="noStrike" kern="1200" noProof="0" dirty="0">
                          <a:solidFill>
                            <a:schemeClr val="bg1"/>
                          </a:solidFill>
                          <a:effectLst/>
                          <a:latin typeface="Calibri"/>
                        </a:rPr>
                        <a:t>Student Intent Signals</a:t>
                      </a:r>
                      <a:r>
                        <a:rPr lang="en-US" sz="2000" b="0" i="0" u="none" strike="noStrike" kern="1200" noProof="0" dirty="0">
                          <a:solidFill>
                            <a:schemeClr val="bg1"/>
                          </a:solidFill>
                          <a:effectLst/>
                          <a:latin typeface="Calibri"/>
                        </a:rPr>
                        <a:t>: </a:t>
                      </a:r>
                      <a:endParaRPr lang="en-US" sz="2000" b="0" i="0" u="none" strike="noStrike" kern="1200" noProof="0" dirty="0">
                        <a:solidFill>
                          <a:srgbClr val="000000"/>
                        </a:solidFill>
                        <a:effectLst/>
                        <a:latin typeface="Calibri"/>
                      </a:endParaRPr>
                    </a:p>
                    <a:p>
                      <a:pPr marL="628015" lvl="1" indent="-285750" algn="l">
                        <a:lnSpc>
                          <a:spcPct val="100000"/>
                        </a:lnSpc>
                        <a:spcBef>
                          <a:spcPts val="0"/>
                        </a:spcBef>
                        <a:spcAft>
                          <a:spcPts val="0"/>
                        </a:spcAft>
                        <a:buClr>
                          <a:srgbClr val="000000"/>
                        </a:buClr>
                        <a:buFont typeface="Arial,Sans-Serif"/>
                        <a:buChar char="•"/>
                      </a:pPr>
                      <a:r>
                        <a:rPr lang="en-US" sz="2000" b="0" i="0" u="none" strike="noStrike" kern="1200" noProof="0" dirty="0">
                          <a:solidFill>
                            <a:schemeClr val="bg1"/>
                          </a:solidFill>
                          <a:effectLst/>
                          <a:latin typeface="Calibri"/>
                        </a:rPr>
                        <a:t>Student who selected the </a:t>
                      </a:r>
                      <a:r>
                        <a:rPr lang="en-US" sz="2000" b="1" i="0" u="none" strike="noStrike" kern="1200" noProof="0" dirty="0">
                          <a:solidFill>
                            <a:schemeClr val="bg1"/>
                          </a:solidFill>
                          <a:effectLst/>
                          <a:latin typeface="Calibri"/>
                        </a:rPr>
                        <a:t>Prep Center</a:t>
                      </a:r>
                      <a:r>
                        <a:rPr lang="en-US" sz="2000" b="0" i="0" u="none" strike="noStrike" kern="1200" noProof="0" dirty="0">
                          <a:solidFill>
                            <a:schemeClr val="bg1"/>
                          </a:solidFill>
                          <a:effectLst/>
                          <a:latin typeface="Calibri"/>
                        </a:rPr>
                        <a:t> on GED.com signals their interest in </a:t>
                      </a:r>
                      <a:r>
                        <a:rPr lang="en-US" sz="2000" b="1" i="0" u="none" strike="noStrike" kern="1200" noProof="0" dirty="0">
                          <a:solidFill>
                            <a:schemeClr val="bg1"/>
                          </a:solidFill>
                          <a:effectLst/>
                          <a:latin typeface="Calibri"/>
                        </a:rPr>
                        <a:t>Adult Basic Education (ABE)</a:t>
                      </a:r>
                      <a:r>
                        <a:rPr lang="en-US" sz="2000" b="0" i="0" u="none" strike="noStrike" kern="1200" noProof="0" dirty="0">
                          <a:solidFill>
                            <a:schemeClr val="bg1"/>
                          </a:solidFill>
                          <a:effectLst/>
                          <a:latin typeface="Calibri"/>
                        </a:rPr>
                        <a:t> classes and a desire for additional support to guide them through to </a:t>
                      </a:r>
                      <a:r>
                        <a:rPr lang="en-US" sz="2000" b="1" i="0" u="none" strike="noStrike" kern="1200" noProof="0" dirty="0">
                          <a:solidFill>
                            <a:schemeClr val="bg1"/>
                          </a:solidFill>
                          <a:effectLst/>
                          <a:latin typeface="Calibri"/>
                        </a:rPr>
                        <a:t>credential completion</a:t>
                      </a:r>
                      <a:r>
                        <a:rPr lang="en-US" sz="2000" b="0" i="0" u="none" strike="noStrike" kern="1200" noProof="0" dirty="0">
                          <a:solidFill>
                            <a:schemeClr val="bg1"/>
                          </a:solidFill>
                          <a:effectLst/>
                          <a:latin typeface="Calibri"/>
                        </a:rPr>
                        <a:t>.</a:t>
                      </a:r>
                      <a:endParaRPr lang="en-US" sz="2000" b="0" i="0" u="none" strike="noStrike" kern="1200" noProof="0" dirty="0">
                        <a:solidFill>
                          <a:srgbClr val="000000"/>
                        </a:solidFill>
                        <a:effectLst/>
                        <a:latin typeface="Calibri"/>
                      </a:endParaRPr>
                    </a:p>
                    <a:p>
                      <a:pPr marL="285750" lvl="0" indent="-285750" algn="l">
                        <a:lnSpc>
                          <a:spcPct val="100000"/>
                        </a:lnSpc>
                        <a:spcBef>
                          <a:spcPts val="0"/>
                        </a:spcBef>
                        <a:spcAft>
                          <a:spcPts val="0"/>
                        </a:spcAft>
                        <a:buClr>
                          <a:srgbClr val="000000"/>
                        </a:buClr>
                        <a:buFont typeface="Arial,Sans-Serif"/>
                        <a:buChar char="•"/>
                      </a:pPr>
                      <a:endParaRPr lang="en-US" sz="2000" b="1" i="0" u="none" strike="noStrike" kern="1200" noProof="0">
                        <a:solidFill>
                          <a:schemeClr val="bg1"/>
                        </a:solidFill>
                        <a:effectLst/>
                        <a:latin typeface="Calibri"/>
                      </a:endParaRPr>
                    </a:p>
                    <a:p>
                      <a:pPr marL="285750" lvl="0" indent="-285750" algn="l">
                        <a:lnSpc>
                          <a:spcPct val="100000"/>
                        </a:lnSpc>
                        <a:spcBef>
                          <a:spcPts val="0"/>
                        </a:spcBef>
                        <a:spcAft>
                          <a:spcPts val="0"/>
                        </a:spcAft>
                        <a:buClr>
                          <a:srgbClr val="000000"/>
                        </a:buClr>
                        <a:buFont typeface="Arial,Sans-Serif"/>
                        <a:buChar char="•"/>
                      </a:pPr>
                      <a:r>
                        <a:rPr lang="en-US" sz="2000" b="1" i="0" u="none" strike="noStrike" kern="1200" noProof="0" dirty="0">
                          <a:solidFill>
                            <a:schemeClr val="bg1"/>
                          </a:solidFill>
                          <a:effectLst/>
                          <a:latin typeface="Calibri"/>
                        </a:rPr>
                        <a:t>ABE Engagement Opportunities</a:t>
                      </a:r>
                      <a:r>
                        <a:rPr lang="en-US" sz="2000" b="0" i="0" u="none" strike="noStrike" kern="1200" noProof="0" dirty="0">
                          <a:solidFill>
                            <a:schemeClr val="bg1"/>
                          </a:solidFill>
                          <a:effectLst/>
                          <a:latin typeface="Calibri"/>
                        </a:rPr>
                        <a:t>: Please contact the student to update the status in GED Manager</a:t>
                      </a:r>
                      <a:r>
                        <a:rPr lang="en-US" sz="2000" b="0" i="0" u="none" strike="noStrike" kern="1200" noProof="0" dirty="0">
                          <a:solidFill>
                            <a:schemeClr val="bg1"/>
                          </a:solidFill>
                          <a:effectLst/>
                          <a:latin typeface="Arial"/>
                        </a:rPr>
                        <a:t>™</a:t>
                      </a:r>
                      <a:endParaRPr lang="en-US" sz="2000" b="0" i="0" u="none" strike="noStrike" kern="1200" noProof="0" dirty="0">
                        <a:solidFill>
                          <a:srgbClr val="000000"/>
                        </a:solidFill>
                        <a:effectLst/>
                        <a:latin typeface="Calibri"/>
                      </a:endParaRPr>
                    </a:p>
                    <a:p>
                      <a:pPr marL="970915" lvl="2" indent="-285750" algn="l">
                        <a:lnSpc>
                          <a:spcPct val="100000"/>
                        </a:lnSpc>
                        <a:spcBef>
                          <a:spcPts val="0"/>
                        </a:spcBef>
                        <a:spcAft>
                          <a:spcPts val="0"/>
                        </a:spcAft>
                        <a:buClr>
                          <a:srgbClr val="000000"/>
                        </a:buClr>
                        <a:buFont typeface="Arial,Sans-Serif"/>
                        <a:buChar char="•"/>
                      </a:pPr>
                      <a:r>
                        <a:rPr lang="en-US" sz="2000" b="1" i="0" u="none" strike="noStrike" kern="1200" noProof="0" dirty="0">
                          <a:solidFill>
                            <a:schemeClr val="bg1"/>
                          </a:solidFill>
                          <a:effectLst/>
                          <a:latin typeface="Calibri"/>
                        </a:rPr>
                        <a:t>Interested, Contracted, Enrolled, Denied</a:t>
                      </a:r>
                      <a:endParaRPr lang="en-US" sz="2000" b="0" i="0" u="none" strike="noStrike" kern="1200" noProof="0" dirty="0">
                        <a:solidFill>
                          <a:srgbClr val="000000"/>
                        </a:solidFill>
                        <a:effectLst/>
                        <a:latin typeface="Calibri"/>
                        <a:ea typeface="+mn-ea"/>
                        <a:cs typeface="+mn-cs"/>
                      </a:endParaRPr>
                    </a:p>
                    <a:p>
                      <a:pPr marL="628015" lvl="1" indent="-285750" algn="l">
                        <a:lnSpc>
                          <a:spcPct val="100000"/>
                        </a:lnSpc>
                        <a:spcBef>
                          <a:spcPts val="0"/>
                        </a:spcBef>
                        <a:spcAft>
                          <a:spcPts val="0"/>
                        </a:spcAft>
                        <a:buClr>
                          <a:srgbClr val="000000"/>
                        </a:buClr>
                        <a:buFont typeface="Arial,Sans-Serif"/>
                        <a:buChar char="•"/>
                      </a:pPr>
                      <a:endParaRPr lang="en-US" sz="2000" b="0" i="0" u="none" strike="noStrike" kern="1200" noProof="0">
                        <a:solidFill>
                          <a:schemeClr val="bg1"/>
                        </a:solidFill>
                        <a:effectLst/>
                        <a:latin typeface="Calibri"/>
                      </a:endParaRPr>
                    </a:p>
                    <a:p>
                      <a:pPr marL="285750" lvl="0" indent="-285750" algn="l">
                        <a:lnSpc>
                          <a:spcPct val="100000"/>
                        </a:lnSpc>
                        <a:spcBef>
                          <a:spcPts val="0"/>
                        </a:spcBef>
                        <a:spcAft>
                          <a:spcPts val="0"/>
                        </a:spcAft>
                        <a:buClr>
                          <a:srgbClr val="000000"/>
                        </a:buClr>
                        <a:buFont typeface="Arial,Sans-Serif"/>
                        <a:buChar char="•"/>
                      </a:pPr>
                      <a:r>
                        <a:rPr lang="en-US" sz="2000" b="1" i="0" u="none" strike="noStrike" kern="1200" noProof="0" dirty="0">
                          <a:solidFill>
                            <a:schemeClr val="bg1"/>
                          </a:solidFill>
                          <a:effectLst/>
                          <a:latin typeface="Calibri"/>
                        </a:rPr>
                        <a:t>Jurisdiction and Program Integration</a:t>
                      </a:r>
                      <a:r>
                        <a:rPr lang="en-US" sz="2000" b="0" i="0" u="none" strike="noStrike" kern="1200" noProof="0" dirty="0">
                          <a:solidFill>
                            <a:schemeClr val="bg1"/>
                          </a:solidFill>
                          <a:effectLst/>
                          <a:latin typeface="Calibri"/>
                        </a:rPr>
                        <a:t>:</a:t>
                      </a:r>
                      <a:endParaRPr lang="en-US" sz="2000" b="0" i="0" u="none" strike="noStrike" kern="1200" noProof="0" dirty="0">
                        <a:solidFill>
                          <a:srgbClr val="000000"/>
                        </a:solidFill>
                        <a:effectLst/>
                        <a:latin typeface="Calibri"/>
                      </a:endParaRPr>
                    </a:p>
                    <a:p>
                      <a:pPr marL="628015" lvl="1" indent="-285750" algn="l">
                        <a:lnSpc>
                          <a:spcPct val="100000"/>
                        </a:lnSpc>
                        <a:spcBef>
                          <a:spcPts val="0"/>
                        </a:spcBef>
                        <a:spcAft>
                          <a:spcPts val="0"/>
                        </a:spcAft>
                        <a:buClr>
                          <a:srgbClr val="000000"/>
                        </a:buClr>
                        <a:buFont typeface="Arial,Sans-Serif"/>
                        <a:buChar char="•"/>
                      </a:pPr>
                      <a:r>
                        <a:rPr lang="en-US" sz="2000" b="0" i="0" u="none" strike="noStrike" kern="1200" noProof="0" dirty="0">
                          <a:solidFill>
                            <a:schemeClr val="bg1"/>
                          </a:solidFill>
                          <a:effectLst/>
                          <a:latin typeface="Calibri"/>
                        </a:rPr>
                        <a:t>Encourages integration of </a:t>
                      </a:r>
                      <a:r>
                        <a:rPr lang="en-US" sz="2000" b="1" i="0" u="none" strike="noStrike" kern="1200" noProof="0" dirty="0">
                          <a:solidFill>
                            <a:schemeClr val="bg1"/>
                          </a:solidFill>
                          <a:effectLst/>
                          <a:latin typeface="Calibri"/>
                        </a:rPr>
                        <a:t>jurisdictional updates</a:t>
                      </a:r>
                      <a:r>
                        <a:rPr lang="en-US" sz="2000" b="0" i="0" u="none" strike="noStrike" kern="1200" noProof="0" dirty="0">
                          <a:solidFill>
                            <a:schemeClr val="bg1"/>
                          </a:solidFill>
                          <a:effectLst/>
                          <a:latin typeface="Calibri"/>
                        </a:rPr>
                        <a:t>, </a:t>
                      </a:r>
                      <a:r>
                        <a:rPr lang="en-US" sz="2000" b="1" i="0" u="none" strike="noStrike" kern="1200" noProof="0" dirty="0">
                          <a:solidFill>
                            <a:schemeClr val="bg1"/>
                          </a:solidFill>
                          <a:effectLst/>
                          <a:latin typeface="Calibri"/>
                        </a:rPr>
                        <a:t>program inputs</a:t>
                      </a:r>
                      <a:r>
                        <a:rPr lang="en-US" sz="2000" b="0" i="0" u="none" strike="noStrike" kern="1200" noProof="0" dirty="0">
                          <a:solidFill>
                            <a:schemeClr val="bg1"/>
                          </a:solidFill>
                          <a:effectLst/>
                          <a:latin typeface="Calibri"/>
                        </a:rPr>
                        <a:t>, and </a:t>
                      </a:r>
                      <a:r>
                        <a:rPr lang="en-US" sz="2000" b="1" i="0" u="none" strike="noStrike" kern="1200" noProof="0" dirty="0">
                          <a:solidFill>
                            <a:schemeClr val="bg1"/>
                          </a:solidFill>
                          <a:effectLst/>
                          <a:latin typeface="Calibri"/>
                        </a:rPr>
                        <a:t>feedback loops</a:t>
                      </a:r>
                      <a:r>
                        <a:rPr lang="en-US" sz="2000" b="0" i="0" u="none" strike="noStrike" kern="1200" noProof="0" dirty="0">
                          <a:solidFill>
                            <a:schemeClr val="bg1"/>
                          </a:solidFill>
                          <a:effectLst/>
                          <a:latin typeface="Calibri"/>
                        </a:rPr>
                        <a:t> to refine outreach and support strategies.</a:t>
                      </a:r>
                      <a:endParaRPr lang="en-US" sz="2000" b="0" i="0" u="none" strike="noStrike" kern="1200" noProof="0" dirty="0">
                        <a:solidFill>
                          <a:srgbClr val="000000"/>
                        </a:solidFill>
                        <a:effectLst/>
                        <a:latin typeface="Calibri"/>
                      </a:endParaRPr>
                    </a:p>
                    <a:p>
                      <a:pPr marL="285750" lvl="0" indent="-285750" algn="l">
                        <a:lnSpc>
                          <a:spcPct val="100000"/>
                        </a:lnSpc>
                        <a:spcBef>
                          <a:spcPts val="0"/>
                        </a:spcBef>
                        <a:spcAft>
                          <a:spcPts val="0"/>
                        </a:spcAft>
                        <a:buClr>
                          <a:srgbClr val="000000"/>
                        </a:buClr>
                        <a:buFont typeface="Arial,Sans-Serif"/>
                        <a:buChar char="•"/>
                      </a:pPr>
                      <a:endParaRPr lang="en-US" sz="2000" b="1" i="0" u="none" strike="noStrike" kern="1200" noProof="0">
                        <a:solidFill>
                          <a:schemeClr val="bg1"/>
                        </a:solidFill>
                        <a:effectLst/>
                        <a:latin typeface="Calibri"/>
                      </a:endParaRPr>
                    </a:p>
                    <a:p>
                      <a:pPr marL="285750" lvl="0" indent="-285750" algn="l">
                        <a:lnSpc>
                          <a:spcPct val="100000"/>
                        </a:lnSpc>
                        <a:spcBef>
                          <a:spcPts val="0"/>
                        </a:spcBef>
                        <a:spcAft>
                          <a:spcPts val="0"/>
                        </a:spcAft>
                        <a:buClr>
                          <a:srgbClr val="000000"/>
                        </a:buClr>
                        <a:buFont typeface="Arial,Sans-Serif"/>
                        <a:buChar char="•"/>
                      </a:pPr>
                      <a:r>
                        <a:rPr lang="en-US" sz="2000" b="1" i="0" u="none" strike="noStrike" kern="1200" noProof="0" dirty="0">
                          <a:solidFill>
                            <a:schemeClr val="bg1"/>
                          </a:solidFill>
                          <a:effectLst/>
                          <a:latin typeface="Calibri"/>
                        </a:rPr>
                        <a:t>Performance Analytics</a:t>
                      </a:r>
                      <a:r>
                        <a:rPr lang="en-US" sz="2000" b="0" i="0" u="none" strike="noStrike" kern="1200" noProof="0" dirty="0">
                          <a:solidFill>
                            <a:schemeClr val="bg1"/>
                          </a:solidFill>
                          <a:effectLst/>
                          <a:latin typeface="Calibri"/>
                        </a:rPr>
                        <a:t>:</a:t>
                      </a:r>
                      <a:endParaRPr lang="en-US" sz="2000" b="0" i="0" u="none" strike="noStrike" kern="1200" noProof="0" dirty="0">
                        <a:solidFill>
                          <a:srgbClr val="000000"/>
                        </a:solidFill>
                        <a:effectLst/>
                        <a:latin typeface="Calibri"/>
                      </a:endParaRPr>
                    </a:p>
                    <a:p>
                      <a:pPr marL="628015" lvl="1" indent="-285750" algn="l">
                        <a:lnSpc>
                          <a:spcPct val="100000"/>
                        </a:lnSpc>
                        <a:spcBef>
                          <a:spcPts val="0"/>
                        </a:spcBef>
                        <a:spcAft>
                          <a:spcPts val="0"/>
                        </a:spcAft>
                        <a:buClr>
                          <a:srgbClr val="000000"/>
                        </a:buClr>
                        <a:buFont typeface="Arial,Sans-Serif"/>
                        <a:buChar char="•"/>
                      </a:pPr>
                      <a:r>
                        <a:rPr lang="en-US" sz="2000" b="0" i="0" u="none" strike="noStrike" kern="1200" noProof="0" dirty="0">
                          <a:solidFill>
                            <a:schemeClr val="bg1"/>
                          </a:solidFill>
                          <a:effectLst/>
                          <a:latin typeface="Calibri"/>
                        </a:rPr>
                        <a:t>Enables analysis to:</a:t>
                      </a:r>
                      <a:endParaRPr lang="en-US" sz="2000" b="0" i="0" u="none" strike="noStrike" kern="1200" noProof="0" dirty="0">
                        <a:solidFill>
                          <a:srgbClr val="000000"/>
                        </a:solidFill>
                        <a:effectLst/>
                        <a:latin typeface="Calibri"/>
                      </a:endParaRPr>
                    </a:p>
                    <a:p>
                      <a:pPr marL="970915" lvl="2" indent="-285750" algn="l">
                        <a:lnSpc>
                          <a:spcPct val="100000"/>
                        </a:lnSpc>
                        <a:spcBef>
                          <a:spcPts val="0"/>
                        </a:spcBef>
                        <a:spcAft>
                          <a:spcPts val="0"/>
                        </a:spcAft>
                        <a:buClr>
                          <a:srgbClr val="000000"/>
                        </a:buClr>
                        <a:buFont typeface="Arial,Sans-Serif"/>
                        <a:buChar char="•"/>
                      </a:pPr>
                      <a:r>
                        <a:rPr lang="en-US" sz="2000" b="0" i="0" u="none" strike="noStrike" kern="1200" noProof="0" dirty="0">
                          <a:solidFill>
                            <a:schemeClr val="bg1"/>
                          </a:solidFill>
                          <a:effectLst/>
                          <a:latin typeface="Calibri"/>
                        </a:rPr>
                        <a:t>Highlight </a:t>
                      </a:r>
                      <a:r>
                        <a:rPr lang="en-US" sz="2000" b="1" i="0" u="none" strike="noStrike" kern="1200" noProof="0" dirty="0">
                          <a:solidFill>
                            <a:schemeClr val="bg1"/>
                          </a:solidFill>
                          <a:effectLst/>
                          <a:latin typeface="Calibri"/>
                        </a:rPr>
                        <a:t>top-performing programs</a:t>
                      </a:r>
                      <a:r>
                        <a:rPr lang="en-US" sz="2000" b="0" i="0" u="none" strike="noStrike" kern="1200" noProof="0" dirty="0">
                          <a:solidFill>
                            <a:schemeClr val="bg1"/>
                          </a:solidFill>
                          <a:effectLst/>
                          <a:latin typeface="Calibri"/>
                        </a:rPr>
                        <a:t>.</a:t>
                      </a:r>
                      <a:endParaRPr lang="en-US" sz="2000" b="0" i="0" u="none" strike="noStrike" kern="1200" noProof="0" dirty="0">
                        <a:solidFill>
                          <a:srgbClr val="000000"/>
                        </a:solidFill>
                        <a:effectLst/>
                        <a:latin typeface="Calibri"/>
                      </a:endParaRPr>
                    </a:p>
                    <a:p>
                      <a:pPr marL="970915" lvl="2" indent="-285750" algn="l">
                        <a:lnSpc>
                          <a:spcPct val="100000"/>
                        </a:lnSpc>
                        <a:spcBef>
                          <a:spcPts val="0"/>
                        </a:spcBef>
                        <a:spcAft>
                          <a:spcPts val="0"/>
                        </a:spcAft>
                        <a:buClr>
                          <a:srgbClr val="000000"/>
                        </a:buClr>
                        <a:buFont typeface="Arial,Sans-Serif"/>
                        <a:buChar char="•"/>
                      </a:pPr>
                      <a:r>
                        <a:rPr lang="en-US" sz="2000" b="0" i="0" u="none" strike="noStrike" kern="1200" noProof="0" dirty="0">
                          <a:solidFill>
                            <a:schemeClr val="bg1"/>
                          </a:solidFill>
                          <a:effectLst/>
                          <a:latin typeface="Calibri"/>
                        </a:rPr>
                        <a:t>Identify </a:t>
                      </a:r>
                      <a:r>
                        <a:rPr lang="en-US" sz="2000" b="1" i="0" u="none" strike="noStrike" kern="1200" noProof="0" dirty="0">
                          <a:solidFill>
                            <a:schemeClr val="bg1"/>
                          </a:solidFill>
                          <a:effectLst/>
                          <a:latin typeface="Calibri"/>
                        </a:rPr>
                        <a:t>areas of opportunity</a:t>
                      </a:r>
                      <a:r>
                        <a:rPr lang="en-US" sz="2000" b="0" i="0" u="none" strike="noStrike" kern="1200" noProof="0" dirty="0">
                          <a:solidFill>
                            <a:schemeClr val="bg1"/>
                          </a:solidFill>
                          <a:effectLst/>
                          <a:latin typeface="Calibri"/>
                        </a:rPr>
                        <a:t> for increased engagement.</a:t>
                      </a:r>
                      <a:endParaRPr lang="en-US" sz="2000" dirty="0"/>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6757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CBE2E-BD11-F325-93FF-B9277BCBE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06D99-5896-729E-877D-7415A5DDAF85}"/>
              </a:ext>
            </a:extLst>
          </p:cNvPr>
          <p:cNvSpPr>
            <a:spLocks noGrp="1"/>
          </p:cNvSpPr>
          <p:nvPr>
            <p:ph type="title"/>
          </p:nvPr>
        </p:nvSpPr>
        <p:spPr/>
        <p:txBody>
          <a:bodyPr>
            <a:normAutofit/>
          </a:bodyPr>
          <a:lstStyle/>
          <a:p>
            <a:r>
              <a:rPr lang="en-US"/>
              <a:t>Key Metrics by Jurisdictions</a:t>
            </a:r>
          </a:p>
        </p:txBody>
      </p:sp>
      <p:sp>
        <p:nvSpPr>
          <p:cNvPr id="15" name="Slide Number Placeholder 14">
            <a:extLst>
              <a:ext uri="{FF2B5EF4-FFF2-40B4-BE49-F238E27FC236}">
                <a16:creationId xmlns:a16="http://schemas.microsoft.com/office/drawing/2014/main" id="{08A9B3E7-8367-8FF4-8169-9C0CF49268C0}"/>
              </a:ext>
            </a:extLst>
          </p:cNvPr>
          <p:cNvSpPr>
            <a:spLocks noGrp="1"/>
          </p:cNvSpPr>
          <p:nvPr>
            <p:ph type="sldNum" sz="quarter" idx="12"/>
          </p:nvPr>
        </p:nvSpPr>
        <p:spPr/>
        <p:txBody>
          <a:bodyPr/>
          <a:lstStyle/>
          <a:p>
            <a:fld id="{BAE26A2A-DE5F-EA41-900F-AB5C4F1D9848}" type="slidenum">
              <a:rPr lang="en-US" smtClean="0"/>
              <a:t>6</a:t>
            </a:fld>
            <a:endParaRPr lang="en-US"/>
          </a:p>
        </p:txBody>
      </p:sp>
      <p:pic>
        <p:nvPicPr>
          <p:cNvPr id="23" name="Picture 22">
            <a:extLst>
              <a:ext uri="{FF2B5EF4-FFF2-40B4-BE49-F238E27FC236}">
                <a16:creationId xmlns:a16="http://schemas.microsoft.com/office/drawing/2014/main" id="{E7BA6920-809D-F50F-C46A-A74E0B3DFE91}"/>
              </a:ext>
            </a:extLst>
          </p:cNvPr>
          <p:cNvPicPr>
            <a:picLocks noChangeAspect="1"/>
          </p:cNvPicPr>
          <p:nvPr/>
        </p:nvPicPr>
        <p:blipFill>
          <a:blip r:embed="rId2"/>
          <a:stretch>
            <a:fillRect/>
          </a:stretch>
        </p:blipFill>
        <p:spPr>
          <a:xfrm>
            <a:off x="4346296" y="2078619"/>
            <a:ext cx="3499407" cy="2700762"/>
          </a:xfrm>
          <a:prstGeom prst="rect">
            <a:avLst/>
          </a:prstGeom>
        </p:spPr>
      </p:pic>
      <p:pic>
        <p:nvPicPr>
          <p:cNvPr id="25" name="Picture 24">
            <a:extLst>
              <a:ext uri="{FF2B5EF4-FFF2-40B4-BE49-F238E27FC236}">
                <a16:creationId xmlns:a16="http://schemas.microsoft.com/office/drawing/2014/main" id="{784FD7B6-EC59-F408-56B0-BBDC1B4B9BFC}"/>
              </a:ext>
            </a:extLst>
          </p:cNvPr>
          <p:cNvPicPr>
            <a:picLocks noChangeAspect="1"/>
          </p:cNvPicPr>
          <p:nvPr/>
        </p:nvPicPr>
        <p:blipFill>
          <a:blip r:embed="rId3"/>
          <a:stretch>
            <a:fillRect/>
          </a:stretch>
        </p:blipFill>
        <p:spPr>
          <a:xfrm>
            <a:off x="37788" y="1237961"/>
            <a:ext cx="8284945" cy="5620039"/>
          </a:xfrm>
          <a:prstGeom prst="rect">
            <a:avLst/>
          </a:prstGeom>
        </p:spPr>
      </p:pic>
      <p:sp>
        <p:nvSpPr>
          <p:cNvPr id="26" name="TextBox 25">
            <a:extLst>
              <a:ext uri="{FF2B5EF4-FFF2-40B4-BE49-F238E27FC236}">
                <a16:creationId xmlns:a16="http://schemas.microsoft.com/office/drawing/2014/main" id="{039FFDE9-BC3D-9758-8C62-948C2A6AFDF1}"/>
              </a:ext>
            </a:extLst>
          </p:cNvPr>
          <p:cNvSpPr txBox="1"/>
          <p:nvPr/>
        </p:nvSpPr>
        <p:spPr>
          <a:xfrm>
            <a:off x="8686389" y="1151467"/>
            <a:ext cx="3234678" cy="470898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2000" dirty="0">
                <a:ea typeface="Calibri"/>
                <a:cs typeface="Calibri"/>
              </a:rPr>
              <a:t>This shows metrics by each state</a:t>
            </a:r>
          </a:p>
          <a:p>
            <a:pPr marL="285750" indent="-285750">
              <a:buFont typeface="Wingdings" panose="05000000000000000000" pitchFamily="2" charset="2"/>
              <a:buChar char="Ø"/>
            </a:pPr>
            <a:r>
              <a:rPr lang="en-US" sz="2000" dirty="0">
                <a:ea typeface="Calibri"/>
                <a:cs typeface="Calibri"/>
              </a:rPr>
              <a:t>Less than 50% of GED.com account holders are Test takers</a:t>
            </a:r>
            <a:endParaRPr lang="en-US" dirty="0"/>
          </a:p>
          <a:p>
            <a:pPr marL="285750" indent="-285750">
              <a:buFont typeface="Wingdings" panose="05000000000000000000" pitchFamily="2" charset="2"/>
              <a:buChar char="Ø"/>
            </a:pPr>
            <a:r>
              <a:rPr lang="en-US" sz="2000" dirty="0">
                <a:ea typeface="Calibri"/>
                <a:cs typeface="Calibri"/>
              </a:rPr>
              <a:t>As per GED Testing Service process, records with no test activity in 2 years are deleted/archived</a:t>
            </a:r>
          </a:p>
          <a:p>
            <a:pPr marL="285750" indent="-285750">
              <a:buFont typeface="Wingdings" panose="05000000000000000000" pitchFamily="2" charset="2"/>
              <a:buChar char="Ø"/>
            </a:pPr>
            <a:r>
              <a:rPr lang="en-US" sz="2000" dirty="0">
                <a:ea typeface="Calibri"/>
                <a:cs typeface="Calibri"/>
              </a:rPr>
              <a:t>Focus areas: </a:t>
            </a:r>
          </a:p>
          <a:p>
            <a:pPr marL="742950" lvl="1" indent="-285750">
              <a:buFont typeface="Courier New" panose="05000000000000000000" pitchFamily="2" charset="2"/>
              <a:buChar char="o"/>
            </a:pPr>
            <a:r>
              <a:rPr lang="en-US" sz="2000" dirty="0">
                <a:ea typeface="Calibri"/>
                <a:cs typeface="Calibri"/>
              </a:rPr>
              <a:t>continued opportunity to understand 50% profiles created but do not test.</a:t>
            </a:r>
          </a:p>
        </p:txBody>
      </p:sp>
    </p:spTree>
    <p:extLst>
      <p:ext uri="{BB962C8B-B14F-4D97-AF65-F5344CB8AC3E}">
        <p14:creationId xmlns:p14="http://schemas.microsoft.com/office/powerpoint/2010/main" val="294030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B3B757-D824-AC4C-955D-FF4C262DEB57}"/>
              </a:ext>
            </a:extLst>
          </p:cNvPr>
          <p:cNvSpPr>
            <a:spLocks noGrp="1"/>
          </p:cNvSpPr>
          <p:nvPr>
            <p:ph type="title"/>
          </p:nvPr>
        </p:nvSpPr>
        <p:spPr/>
        <p:txBody>
          <a:bodyPr/>
          <a:lstStyle/>
          <a:p>
            <a:r>
              <a:rPr lang="en-US"/>
              <a:t>Students journey from start to finish</a:t>
            </a:r>
          </a:p>
        </p:txBody>
      </p:sp>
      <p:sp>
        <p:nvSpPr>
          <p:cNvPr id="9" name="Content Placeholder 8">
            <a:extLst>
              <a:ext uri="{FF2B5EF4-FFF2-40B4-BE49-F238E27FC236}">
                <a16:creationId xmlns:a16="http://schemas.microsoft.com/office/drawing/2014/main" id="{7EDB3C08-581E-CB4A-9812-322D09A22E04}"/>
              </a:ext>
            </a:extLst>
          </p:cNvPr>
          <p:cNvSpPr>
            <a:spLocks noGrp="1"/>
          </p:cNvSpPr>
          <p:nvPr>
            <p:ph idx="1"/>
          </p:nvPr>
        </p:nvSpPr>
        <p:spPr>
          <a:xfrm>
            <a:off x="7683002" y="1315571"/>
            <a:ext cx="4077697" cy="4558366"/>
          </a:xfrm>
        </p:spPr>
        <p:txBody>
          <a:bodyPr vert="horz" lIns="91440" tIns="45720" rIns="91440" bIns="45720" rtlCol="0" anchor="t">
            <a:normAutofit/>
          </a:bodyPr>
          <a:lstStyle/>
          <a:p>
            <a:pPr marL="170815" indent="-170815"/>
            <a:r>
              <a:rPr lang="en-US">
                <a:latin typeface="Arial"/>
                <a:cs typeface="Arial"/>
              </a:rPr>
              <a:t>Histogram showing duration between account setup, testing activity and Credential </a:t>
            </a:r>
          </a:p>
          <a:p>
            <a:pPr marL="170815" indent="-170815"/>
            <a:r>
              <a:rPr lang="en-US">
                <a:latin typeface="Arial"/>
                <a:cs typeface="Arial"/>
              </a:rPr>
              <a:t>~80% of students complete their GED journey within 357 days.</a:t>
            </a:r>
            <a:endParaRPr lang="en-US"/>
          </a:p>
          <a:p>
            <a:pPr marL="170815" indent="-170815">
              <a:buClr>
                <a:srgbClr val="AFABAB"/>
              </a:buClr>
            </a:pPr>
            <a:r>
              <a:rPr lang="en-US">
                <a:latin typeface="Arial"/>
                <a:cs typeface="Arial"/>
              </a:rPr>
              <a:t>On average, 63% take 197 days from account setup to credential.</a:t>
            </a:r>
            <a:endParaRPr lang="en-US"/>
          </a:p>
          <a:p>
            <a:pPr marL="170815" indent="-170815">
              <a:buClr>
                <a:srgbClr val="AFABAB"/>
              </a:buClr>
            </a:pPr>
            <a:endParaRPr lang="en-US"/>
          </a:p>
          <a:p>
            <a:pPr marL="170815" indent="-170815"/>
            <a:endParaRPr lang="en-US"/>
          </a:p>
        </p:txBody>
      </p:sp>
      <p:sp>
        <p:nvSpPr>
          <p:cNvPr id="5" name="Slide Number Placeholder 4">
            <a:extLst>
              <a:ext uri="{FF2B5EF4-FFF2-40B4-BE49-F238E27FC236}">
                <a16:creationId xmlns:a16="http://schemas.microsoft.com/office/drawing/2014/main" id="{7EB768E1-2031-024A-B024-04A47028F9D5}"/>
              </a:ext>
            </a:extLst>
          </p:cNvPr>
          <p:cNvSpPr>
            <a:spLocks noGrp="1"/>
          </p:cNvSpPr>
          <p:nvPr>
            <p:ph type="sldNum" sz="quarter" idx="12"/>
          </p:nvPr>
        </p:nvSpPr>
        <p:spPr/>
        <p:txBody>
          <a:bodyPr/>
          <a:lstStyle/>
          <a:p>
            <a:fld id="{BAE26A2A-DE5F-EA41-900F-AB5C4F1D9848}" type="slidenum">
              <a:rPr lang="en-US" smtClean="0"/>
              <a:pPr/>
              <a:t>7</a:t>
            </a:fld>
            <a:endParaRPr lang="en-US"/>
          </a:p>
        </p:txBody>
      </p:sp>
      <p:pic>
        <p:nvPicPr>
          <p:cNvPr id="3" name="Picture 2">
            <a:extLst>
              <a:ext uri="{FF2B5EF4-FFF2-40B4-BE49-F238E27FC236}">
                <a16:creationId xmlns:a16="http://schemas.microsoft.com/office/drawing/2014/main" id="{B8D1799A-EA4B-75C4-69F9-A86D5EA9804D}"/>
              </a:ext>
            </a:extLst>
          </p:cNvPr>
          <p:cNvPicPr>
            <a:picLocks noChangeAspect="1"/>
          </p:cNvPicPr>
          <p:nvPr/>
        </p:nvPicPr>
        <p:blipFill>
          <a:blip r:embed="rId2"/>
          <a:stretch>
            <a:fillRect/>
          </a:stretch>
        </p:blipFill>
        <p:spPr>
          <a:xfrm>
            <a:off x="146924" y="1305232"/>
            <a:ext cx="7207620" cy="5359675"/>
          </a:xfrm>
          <a:prstGeom prst="rect">
            <a:avLst/>
          </a:prstGeom>
        </p:spPr>
      </p:pic>
    </p:spTree>
    <p:extLst>
      <p:ext uri="{BB962C8B-B14F-4D97-AF65-F5344CB8AC3E}">
        <p14:creationId xmlns:p14="http://schemas.microsoft.com/office/powerpoint/2010/main" val="72724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79C84-BF8C-7928-4139-E938ABC5300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7059833-55FE-6298-4A0F-284B20A5714A}"/>
              </a:ext>
            </a:extLst>
          </p:cNvPr>
          <p:cNvSpPr>
            <a:spLocks noGrp="1"/>
          </p:cNvSpPr>
          <p:nvPr>
            <p:ph type="title"/>
          </p:nvPr>
        </p:nvSpPr>
        <p:spPr>
          <a:xfrm>
            <a:off x="401444" y="368229"/>
            <a:ext cx="11351941" cy="482029"/>
          </a:xfrm>
        </p:spPr>
        <p:txBody>
          <a:bodyPr>
            <a:normAutofit fontScale="90000"/>
          </a:bodyPr>
          <a:lstStyle/>
          <a:p>
            <a:r>
              <a:rPr lang="en-US">
                <a:latin typeface="Arial"/>
                <a:cs typeface="Arial"/>
              </a:rPr>
              <a:t>Testing activity – Test Centers</a:t>
            </a:r>
            <a:endParaRPr lang="en-US"/>
          </a:p>
        </p:txBody>
      </p:sp>
      <p:sp>
        <p:nvSpPr>
          <p:cNvPr id="9" name="Content Placeholder 8">
            <a:extLst>
              <a:ext uri="{FF2B5EF4-FFF2-40B4-BE49-F238E27FC236}">
                <a16:creationId xmlns:a16="http://schemas.microsoft.com/office/drawing/2014/main" id="{8FED6E9D-7D8F-10F2-DED7-7CFDA14441ED}"/>
              </a:ext>
            </a:extLst>
          </p:cNvPr>
          <p:cNvSpPr>
            <a:spLocks noGrp="1"/>
          </p:cNvSpPr>
          <p:nvPr>
            <p:ph idx="1"/>
          </p:nvPr>
        </p:nvSpPr>
        <p:spPr>
          <a:xfrm>
            <a:off x="8003745" y="1106213"/>
            <a:ext cx="3749640" cy="4857059"/>
          </a:xfrm>
        </p:spPr>
        <p:txBody>
          <a:bodyPr vert="horz" lIns="91440" tIns="45720" rIns="91440" bIns="45720" rtlCol="0" anchor="t">
            <a:normAutofit/>
          </a:bodyPr>
          <a:lstStyle/>
          <a:p>
            <a:pPr marL="170815" indent="-170815"/>
            <a:r>
              <a:rPr lang="en-US">
                <a:latin typeface="Arial"/>
                <a:cs typeface="Arial"/>
              </a:rPr>
              <a:t>This report is available on demand as needed, reach out to your SRM</a:t>
            </a:r>
          </a:p>
          <a:p>
            <a:pPr marL="170815" indent="-170815">
              <a:buClr>
                <a:srgbClr val="AFABAB"/>
              </a:buClr>
            </a:pPr>
            <a:r>
              <a:rPr lang="en-US">
                <a:latin typeface="Arial"/>
                <a:cs typeface="Arial"/>
              </a:rPr>
              <a:t>This shows the testing activity at Test Centers</a:t>
            </a:r>
            <a:endParaRPr lang="en-US"/>
          </a:p>
          <a:p>
            <a:pPr marL="170815" indent="-170815">
              <a:buClr>
                <a:srgbClr val="AFABAB"/>
              </a:buClr>
            </a:pPr>
            <a:r>
              <a:rPr lang="en-US">
                <a:latin typeface="Arial"/>
                <a:cs typeface="Arial"/>
              </a:rPr>
              <a:t>Test Centers Open and close schedule, number of days open</a:t>
            </a:r>
          </a:p>
          <a:p>
            <a:pPr marL="170815" indent="-170815">
              <a:buClr>
                <a:srgbClr val="AFABAB"/>
              </a:buClr>
            </a:pPr>
            <a:r>
              <a:rPr lang="en-US">
                <a:latin typeface="Arial"/>
                <a:cs typeface="Arial"/>
              </a:rPr>
              <a:t>Number of available workstations </a:t>
            </a:r>
          </a:p>
          <a:p>
            <a:pPr marL="170815" indent="-170815">
              <a:buClr>
                <a:srgbClr val="AFABAB"/>
              </a:buClr>
            </a:pPr>
            <a:r>
              <a:rPr lang="en-US">
                <a:latin typeface="Arial"/>
                <a:cs typeface="Arial"/>
              </a:rPr>
              <a:t>Number of Revokes and No shows</a:t>
            </a:r>
          </a:p>
          <a:p>
            <a:pPr marL="170815" indent="-170815">
              <a:buClr>
                <a:srgbClr val="AFABAB"/>
              </a:buClr>
            </a:pPr>
            <a:endParaRPr lang="en-US"/>
          </a:p>
        </p:txBody>
      </p:sp>
      <p:sp>
        <p:nvSpPr>
          <p:cNvPr id="5" name="Slide Number Placeholder 4">
            <a:extLst>
              <a:ext uri="{FF2B5EF4-FFF2-40B4-BE49-F238E27FC236}">
                <a16:creationId xmlns:a16="http://schemas.microsoft.com/office/drawing/2014/main" id="{95AD45C6-131E-1085-8D6E-82DAB2EBE7D6}"/>
              </a:ext>
            </a:extLst>
          </p:cNvPr>
          <p:cNvSpPr>
            <a:spLocks noGrp="1"/>
          </p:cNvSpPr>
          <p:nvPr>
            <p:ph type="sldNum" sz="quarter" idx="12"/>
          </p:nvPr>
        </p:nvSpPr>
        <p:spPr/>
        <p:txBody>
          <a:bodyPr/>
          <a:lstStyle/>
          <a:p>
            <a:fld id="{BAE26A2A-DE5F-EA41-900F-AB5C4F1D9848}" type="slidenum">
              <a:rPr lang="en-US" smtClean="0"/>
              <a:pPr/>
              <a:t>8</a:t>
            </a:fld>
            <a:endParaRPr lang="en-US"/>
          </a:p>
        </p:txBody>
      </p:sp>
      <p:pic>
        <p:nvPicPr>
          <p:cNvPr id="4" name="Picture 3">
            <a:extLst>
              <a:ext uri="{FF2B5EF4-FFF2-40B4-BE49-F238E27FC236}">
                <a16:creationId xmlns:a16="http://schemas.microsoft.com/office/drawing/2014/main" id="{6E02B789-C962-00E9-CBC9-97077CAD31C4}"/>
              </a:ext>
            </a:extLst>
          </p:cNvPr>
          <p:cNvPicPr>
            <a:picLocks noChangeAspect="1"/>
          </p:cNvPicPr>
          <p:nvPr/>
        </p:nvPicPr>
        <p:blipFill>
          <a:blip r:embed="rId2"/>
          <a:stretch>
            <a:fillRect/>
          </a:stretch>
        </p:blipFill>
        <p:spPr>
          <a:xfrm>
            <a:off x="157881" y="960535"/>
            <a:ext cx="7839114" cy="5571248"/>
          </a:xfrm>
          <a:prstGeom prst="rect">
            <a:avLst/>
          </a:prstGeom>
        </p:spPr>
      </p:pic>
      <p:pic>
        <p:nvPicPr>
          <p:cNvPr id="7" name="Picture 6">
            <a:extLst>
              <a:ext uri="{FF2B5EF4-FFF2-40B4-BE49-F238E27FC236}">
                <a16:creationId xmlns:a16="http://schemas.microsoft.com/office/drawing/2014/main" id="{14ABDED8-BB0D-77BC-1BA3-42185D28A5FD}"/>
              </a:ext>
            </a:extLst>
          </p:cNvPr>
          <p:cNvPicPr>
            <a:picLocks noChangeAspect="1"/>
          </p:cNvPicPr>
          <p:nvPr/>
        </p:nvPicPr>
        <p:blipFill>
          <a:blip r:embed="rId3"/>
          <a:stretch>
            <a:fillRect/>
          </a:stretch>
        </p:blipFill>
        <p:spPr>
          <a:xfrm>
            <a:off x="4883772" y="1921933"/>
            <a:ext cx="3001166" cy="4198222"/>
          </a:xfrm>
          <a:prstGeom prst="rect">
            <a:avLst/>
          </a:prstGeom>
        </p:spPr>
      </p:pic>
    </p:spTree>
    <p:extLst>
      <p:ext uri="{BB962C8B-B14F-4D97-AF65-F5344CB8AC3E}">
        <p14:creationId xmlns:p14="http://schemas.microsoft.com/office/powerpoint/2010/main" val="2221798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97583-09F9-95CF-D162-38AC7903100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418C26C-34A5-46A9-6FC0-1DE4325126BD}"/>
              </a:ext>
            </a:extLst>
          </p:cNvPr>
          <p:cNvSpPr>
            <a:spLocks noGrp="1"/>
          </p:cNvSpPr>
          <p:nvPr>
            <p:ph type="title"/>
          </p:nvPr>
        </p:nvSpPr>
        <p:spPr>
          <a:xfrm>
            <a:off x="401444" y="368229"/>
            <a:ext cx="11351941" cy="482029"/>
          </a:xfrm>
        </p:spPr>
        <p:txBody>
          <a:bodyPr>
            <a:normAutofit fontScale="90000"/>
          </a:bodyPr>
          <a:lstStyle/>
          <a:p>
            <a:r>
              <a:rPr lang="en-US">
                <a:latin typeface="Arial"/>
                <a:cs typeface="Arial"/>
              </a:rPr>
              <a:t>Testing activity – Test Centers</a:t>
            </a:r>
            <a:endParaRPr lang="en-US"/>
          </a:p>
        </p:txBody>
      </p:sp>
      <p:sp>
        <p:nvSpPr>
          <p:cNvPr id="9" name="Content Placeholder 8">
            <a:extLst>
              <a:ext uri="{FF2B5EF4-FFF2-40B4-BE49-F238E27FC236}">
                <a16:creationId xmlns:a16="http://schemas.microsoft.com/office/drawing/2014/main" id="{618DA879-BE27-E5F8-056D-016D98E6CB62}"/>
              </a:ext>
            </a:extLst>
          </p:cNvPr>
          <p:cNvSpPr>
            <a:spLocks noGrp="1"/>
          </p:cNvSpPr>
          <p:nvPr>
            <p:ph idx="1"/>
          </p:nvPr>
        </p:nvSpPr>
        <p:spPr>
          <a:xfrm>
            <a:off x="8254999" y="1106213"/>
            <a:ext cx="3498385" cy="4857059"/>
          </a:xfrm>
        </p:spPr>
        <p:txBody>
          <a:bodyPr vert="horz" lIns="91440" tIns="45720" rIns="91440" bIns="45720" rtlCol="0" anchor="t">
            <a:normAutofit lnSpcReduction="10000"/>
          </a:bodyPr>
          <a:lstStyle/>
          <a:p>
            <a:pPr marL="0" indent="0">
              <a:buNone/>
            </a:pPr>
            <a:r>
              <a:rPr lang="en-US"/>
              <a:t>This reports also helps Identify centers with low testing activity:</a:t>
            </a:r>
          </a:p>
          <a:p>
            <a:r>
              <a:rPr lang="en-US"/>
              <a:t>Understand causes of low testing activity at certain centers</a:t>
            </a:r>
          </a:p>
          <a:p>
            <a:r>
              <a:rPr lang="en-US"/>
              <a:t>Develop strategies to improve underperforming test centers</a:t>
            </a:r>
          </a:p>
          <a:p>
            <a:pPr lvl="1"/>
            <a:r>
              <a:rPr lang="en-US" sz="1800"/>
              <a:t>Could the test center’s open/close schedule be impacting performance?</a:t>
            </a:r>
          </a:p>
          <a:p>
            <a:pPr lvl="1"/>
            <a:r>
              <a:rPr lang="en-US" sz="1800"/>
              <a:t>Is limited testing activity related to the center’s hours of operation?</a:t>
            </a:r>
          </a:p>
        </p:txBody>
      </p:sp>
      <p:sp>
        <p:nvSpPr>
          <p:cNvPr id="5" name="Slide Number Placeholder 4">
            <a:extLst>
              <a:ext uri="{FF2B5EF4-FFF2-40B4-BE49-F238E27FC236}">
                <a16:creationId xmlns:a16="http://schemas.microsoft.com/office/drawing/2014/main" id="{19BA6F0A-B130-CF25-974A-31071F90BB6D}"/>
              </a:ext>
            </a:extLst>
          </p:cNvPr>
          <p:cNvSpPr>
            <a:spLocks noGrp="1"/>
          </p:cNvSpPr>
          <p:nvPr>
            <p:ph type="sldNum" sz="quarter" idx="12"/>
          </p:nvPr>
        </p:nvSpPr>
        <p:spPr/>
        <p:txBody>
          <a:bodyPr/>
          <a:lstStyle/>
          <a:p>
            <a:fld id="{BAE26A2A-DE5F-EA41-900F-AB5C4F1D9848}" type="slidenum">
              <a:rPr lang="en-US" smtClean="0"/>
              <a:pPr/>
              <a:t>9</a:t>
            </a:fld>
            <a:endParaRPr lang="en-US"/>
          </a:p>
        </p:txBody>
      </p:sp>
      <p:pic>
        <p:nvPicPr>
          <p:cNvPr id="3" name="Picture 2">
            <a:extLst>
              <a:ext uri="{FF2B5EF4-FFF2-40B4-BE49-F238E27FC236}">
                <a16:creationId xmlns:a16="http://schemas.microsoft.com/office/drawing/2014/main" id="{48408B4B-EC95-D83F-7CB2-B3B584BCC3D6}"/>
              </a:ext>
            </a:extLst>
          </p:cNvPr>
          <p:cNvPicPr>
            <a:picLocks noChangeAspect="1"/>
          </p:cNvPicPr>
          <p:nvPr/>
        </p:nvPicPr>
        <p:blipFill>
          <a:blip r:embed="rId2"/>
          <a:stretch>
            <a:fillRect/>
          </a:stretch>
        </p:blipFill>
        <p:spPr>
          <a:xfrm>
            <a:off x="140078" y="894728"/>
            <a:ext cx="7863667" cy="5321573"/>
          </a:xfrm>
          <a:prstGeom prst="rect">
            <a:avLst/>
          </a:prstGeom>
        </p:spPr>
      </p:pic>
    </p:spTree>
    <p:extLst>
      <p:ext uri="{BB962C8B-B14F-4D97-AF65-F5344CB8AC3E}">
        <p14:creationId xmlns:p14="http://schemas.microsoft.com/office/powerpoint/2010/main" val="1801902809"/>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Props1.xml><?xml version="1.0" encoding="utf-8"?>
<ds:datastoreItem xmlns:ds="http://schemas.openxmlformats.org/officeDocument/2006/customXml" ds:itemID="{54D6AB9B-B5FC-473F-A385-F261DA8341F7}">
  <ds:schemaRefs>
    <ds:schemaRef ds:uri="56cd1905-ff13-4436-8ef1-8fa80665008f"/>
    <ds:schemaRef ds:uri="f8892201-b6f9-448a-a857-af8c143e1f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3.xml><?xml version="1.0" encoding="utf-8"?>
<ds:datastoreItem xmlns:ds="http://schemas.openxmlformats.org/officeDocument/2006/customXml" ds:itemID="{00E7BAEE-8EB7-4B74-BB91-B94AE5AC8430}">
  <ds:schemaRefs>
    <ds:schemaRef ds:uri="56cd1905-ff13-4436-8ef1-8fa80665008f"/>
    <ds:schemaRef ds:uri="f8892201-b6f9-448a-a857-af8c143e1f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Application>Microsoft Office PowerPoint</Application>
  <PresentationFormat>Widescreen</PresentationFormat>
  <Slides>11</Slides>
  <Notes>2</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GEDTS_theme_2018</vt:lpstr>
      <vt:lpstr>PowerPoint Presentation</vt:lpstr>
      <vt:lpstr>              Agenda                           Key discussion goals</vt:lpstr>
      <vt:lpstr>Students in Passed 3 of 4 status overview</vt:lpstr>
      <vt:lpstr>GED PrepConnect™</vt:lpstr>
      <vt:lpstr>GED Prep Connect </vt:lpstr>
      <vt:lpstr>Key Metrics by Jurisdictions</vt:lpstr>
      <vt:lpstr>Students journey from start to finish</vt:lpstr>
      <vt:lpstr>Testing activity – Test Centers</vt:lpstr>
      <vt:lpstr>Testing activity – Test Centers</vt:lpstr>
      <vt:lpstr>Explore deeper insights and supplemental data in the Additional folder in Tableau </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revision>40</cp:revision>
  <cp:lastPrinted>2018-06-14T14:59:40Z</cp:lastPrinted>
  <dcterms:created xsi:type="dcterms:W3CDTF">2023-06-02T14:16:32Z</dcterms:created>
  <dcterms:modified xsi:type="dcterms:W3CDTF">2025-08-21T19:32:29Z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