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21"/>
  </p:notesMasterIdLst>
  <p:handoutMasterIdLst>
    <p:handoutMasterId r:id="rId22"/>
  </p:handoutMasterIdLst>
  <p:sldIdLst>
    <p:sldId id="292" r:id="rId5"/>
    <p:sldId id="259" r:id="rId6"/>
    <p:sldId id="291" r:id="rId7"/>
    <p:sldId id="294" r:id="rId8"/>
    <p:sldId id="261" r:id="rId9"/>
    <p:sldId id="295" r:id="rId10"/>
    <p:sldId id="296" r:id="rId11"/>
    <p:sldId id="297" r:id="rId12"/>
    <p:sldId id="300" r:id="rId13"/>
    <p:sldId id="298" r:id="rId14"/>
    <p:sldId id="299" r:id="rId15"/>
    <p:sldId id="305" r:id="rId16"/>
    <p:sldId id="303" r:id="rId17"/>
    <p:sldId id="304" r:id="rId18"/>
    <p:sldId id="302" r:id="rId19"/>
    <p:sldId id="293" r:id="rId20"/>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B64"/>
    <a:srgbClr val="0084A9"/>
    <a:srgbClr val="9CCFD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901DBB-EDC5-B955-80DF-6B8EA114D5BD}" v="22" dt="2025-08-21T18:35:35.4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t Gerken" userId="S::brent.gerken@ged.com::1c3893a4-d973-4169-bd17-f3def99effb5" providerId="AD" clId="Web-{540CC61D-ED26-3883-36FF-FDC7DC3537E2}"/>
    <pc:docChg chg="modSld">
      <pc:chgData name="Brent Gerken" userId="S::brent.gerken@ged.com::1c3893a4-d973-4169-bd17-f3def99effb5" providerId="AD" clId="Web-{540CC61D-ED26-3883-36FF-FDC7DC3537E2}" dt="2025-08-03T01:45:49.764" v="50" actId="20577"/>
      <pc:docMkLst>
        <pc:docMk/>
      </pc:docMkLst>
      <pc:sldChg chg="modSp">
        <pc:chgData name="Brent Gerken" userId="S::brent.gerken@ged.com::1c3893a4-d973-4169-bd17-f3def99effb5" providerId="AD" clId="Web-{540CC61D-ED26-3883-36FF-FDC7DC3537E2}" dt="2025-08-03T01:16:52.687" v="24" actId="20577"/>
        <pc:sldMkLst>
          <pc:docMk/>
          <pc:sldMk cId="3157357322" sldId="259"/>
        </pc:sldMkLst>
        <pc:spChg chg="mod">
          <ac:chgData name="Brent Gerken" userId="S::brent.gerken@ged.com::1c3893a4-d973-4169-bd17-f3def99effb5" providerId="AD" clId="Web-{540CC61D-ED26-3883-36FF-FDC7DC3537E2}" dt="2025-08-03T01:16:52.687" v="24" actId="20577"/>
          <ac:spMkLst>
            <pc:docMk/>
            <pc:sldMk cId="3157357322" sldId="259"/>
            <ac:spMk id="3" creationId="{C8EF00BD-2575-F742-AC55-0C7A1AFE83AC}"/>
          </ac:spMkLst>
        </pc:spChg>
      </pc:sldChg>
      <pc:sldChg chg="modSp">
        <pc:chgData name="Brent Gerken" userId="S::brent.gerken@ged.com::1c3893a4-d973-4169-bd17-f3def99effb5" providerId="AD" clId="Web-{540CC61D-ED26-3883-36FF-FDC7DC3537E2}" dt="2025-08-03T01:39:57.517" v="44" actId="1076"/>
        <pc:sldMkLst>
          <pc:docMk/>
          <pc:sldMk cId="727240868" sldId="261"/>
        </pc:sldMkLst>
        <pc:spChg chg="mod">
          <ac:chgData name="Brent Gerken" userId="S::brent.gerken@ged.com::1c3893a4-d973-4169-bd17-f3def99effb5" providerId="AD" clId="Web-{540CC61D-ED26-3883-36FF-FDC7DC3537E2}" dt="2025-08-03T01:39:57.517" v="44" actId="1076"/>
          <ac:spMkLst>
            <pc:docMk/>
            <pc:sldMk cId="727240868" sldId="261"/>
            <ac:spMk id="6" creationId="{4FAF990F-3C7C-F9EF-F0FD-8EBBBC7D46D6}"/>
          </ac:spMkLst>
        </pc:spChg>
        <pc:picChg chg="mod">
          <ac:chgData name="Brent Gerken" userId="S::brent.gerken@ged.com::1c3893a4-d973-4169-bd17-f3def99effb5" providerId="AD" clId="Web-{540CC61D-ED26-3883-36FF-FDC7DC3537E2}" dt="2025-08-03T01:39:55.361" v="43" actId="1076"/>
          <ac:picMkLst>
            <pc:docMk/>
            <pc:sldMk cId="727240868" sldId="261"/>
            <ac:picMk id="4" creationId="{DAED83C0-21DE-FFFA-BFE1-353460B47C1F}"/>
          </ac:picMkLst>
        </pc:picChg>
      </pc:sldChg>
      <pc:sldChg chg="modSp">
        <pc:chgData name="Brent Gerken" userId="S::brent.gerken@ged.com::1c3893a4-d973-4169-bd17-f3def99effb5" providerId="AD" clId="Web-{540CC61D-ED26-3883-36FF-FDC7DC3537E2}" dt="2025-08-03T01:07:13.435" v="5" actId="20577"/>
        <pc:sldMkLst>
          <pc:docMk/>
          <pc:sldMk cId="3709106740" sldId="291"/>
        </pc:sldMkLst>
        <pc:spChg chg="mod">
          <ac:chgData name="Brent Gerken" userId="S::brent.gerken@ged.com::1c3893a4-d973-4169-bd17-f3def99effb5" providerId="AD" clId="Web-{540CC61D-ED26-3883-36FF-FDC7DC3537E2}" dt="2025-08-03T01:06:48.419" v="4" actId="20577"/>
          <ac:spMkLst>
            <pc:docMk/>
            <pc:sldMk cId="3709106740" sldId="291"/>
            <ac:spMk id="4" creationId="{FA78131F-8BA9-AE43-96EF-704CD89DD624}"/>
          </ac:spMkLst>
        </pc:spChg>
        <pc:spChg chg="mod">
          <ac:chgData name="Brent Gerken" userId="S::brent.gerken@ged.com::1c3893a4-d973-4169-bd17-f3def99effb5" providerId="AD" clId="Web-{540CC61D-ED26-3883-36FF-FDC7DC3537E2}" dt="2025-08-03T01:07:13.435" v="5" actId="20577"/>
          <ac:spMkLst>
            <pc:docMk/>
            <pc:sldMk cId="3709106740" sldId="291"/>
            <ac:spMk id="6" creationId="{6C867348-9B11-6948-AD98-4F68754416E7}"/>
          </ac:spMkLst>
        </pc:spChg>
      </pc:sldChg>
      <pc:sldChg chg="modSp">
        <pc:chgData name="Brent Gerken" userId="S::brent.gerken@ged.com::1c3893a4-d973-4169-bd17-f3def99effb5" providerId="AD" clId="Web-{540CC61D-ED26-3883-36FF-FDC7DC3537E2}" dt="2025-08-03T01:36:46.413" v="41" actId="20577"/>
        <pc:sldMkLst>
          <pc:docMk/>
          <pc:sldMk cId="3581356882" sldId="294"/>
        </pc:sldMkLst>
        <pc:spChg chg="mod">
          <ac:chgData name="Brent Gerken" userId="S::brent.gerken@ged.com::1c3893a4-d973-4169-bd17-f3def99effb5" providerId="AD" clId="Web-{540CC61D-ED26-3883-36FF-FDC7DC3537E2}" dt="2025-08-03T01:36:46.413" v="41" actId="20577"/>
          <ac:spMkLst>
            <pc:docMk/>
            <pc:sldMk cId="3581356882" sldId="294"/>
            <ac:spMk id="7" creationId="{B793766C-A118-B7CE-A5D2-1F5548C8D5B5}"/>
          </ac:spMkLst>
        </pc:spChg>
      </pc:sldChg>
      <pc:sldChg chg="modSp">
        <pc:chgData name="Brent Gerken" userId="S::brent.gerken@ged.com::1c3893a4-d973-4169-bd17-f3def99effb5" providerId="AD" clId="Web-{540CC61D-ED26-3883-36FF-FDC7DC3537E2}" dt="2025-08-03T01:45:49.764" v="50" actId="20577"/>
        <pc:sldMkLst>
          <pc:docMk/>
          <pc:sldMk cId="1242916772" sldId="304"/>
        </pc:sldMkLst>
        <pc:spChg chg="mod">
          <ac:chgData name="Brent Gerken" userId="S::brent.gerken@ged.com::1c3893a4-d973-4169-bd17-f3def99effb5" providerId="AD" clId="Web-{540CC61D-ED26-3883-36FF-FDC7DC3537E2}" dt="2025-08-03T01:45:49.764" v="50" actId="20577"/>
          <ac:spMkLst>
            <pc:docMk/>
            <pc:sldMk cId="1242916772" sldId="304"/>
            <ac:spMk id="9" creationId="{2DF64DA9-A0DE-6042-4DEF-07642E90E82D}"/>
          </ac:spMkLst>
        </pc:spChg>
        <pc:graphicFrameChg chg="mod modGraphic">
          <ac:chgData name="Brent Gerken" userId="S::brent.gerken@ged.com::1c3893a4-d973-4169-bd17-f3def99effb5" providerId="AD" clId="Web-{540CC61D-ED26-3883-36FF-FDC7DC3537E2}" dt="2025-08-03T01:45:35.014" v="49"/>
          <ac:graphicFrameMkLst>
            <pc:docMk/>
            <pc:sldMk cId="1242916772" sldId="304"/>
            <ac:graphicFrameMk id="3" creationId="{B75AC40A-E29A-79A9-958D-37D07445EE4F}"/>
          </ac:graphicFrameMkLst>
        </pc:graphicFrameChg>
      </pc:sldChg>
    </pc:docChg>
  </pc:docChgLst>
  <pc:docChgLst>
    <pc:chgData name="Brent Gerken" userId="S::brent.gerken@ged.com::1c3893a4-d973-4169-bd17-f3def99effb5" providerId="AD" clId="Web-{AE4E8FE3-5492-B68C-CB5E-85C3CD109E8C}"/>
    <pc:docChg chg="addSld delSld modSld sldOrd">
      <pc:chgData name="Brent Gerken" userId="S::brent.gerken@ged.com::1c3893a4-d973-4169-bd17-f3def99effb5" providerId="AD" clId="Web-{AE4E8FE3-5492-B68C-CB5E-85C3CD109E8C}" dt="2025-07-25T19:50:33.836" v="3340"/>
      <pc:docMkLst>
        <pc:docMk/>
      </pc:docMkLst>
      <pc:sldChg chg="modSp addAnim delAnim">
        <pc:chgData name="Brent Gerken" userId="S::brent.gerken@ged.com::1c3893a4-d973-4169-bd17-f3def99effb5" providerId="AD" clId="Web-{AE4E8FE3-5492-B68C-CB5E-85C3CD109E8C}" dt="2025-07-24T19:01:20.245" v="3304" actId="20577"/>
        <pc:sldMkLst>
          <pc:docMk/>
          <pc:sldMk cId="3157357322" sldId="259"/>
        </pc:sldMkLst>
        <pc:spChg chg="mod">
          <ac:chgData name="Brent Gerken" userId="S::brent.gerken@ged.com::1c3893a4-d973-4169-bd17-f3def99effb5" providerId="AD" clId="Web-{AE4E8FE3-5492-B68C-CB5E-85C3CD109E8C}" dt="2025-07-24T19:01:20.245" v="3304" actId="20577"/>
          <ac:spMkLst>
            <pc:docMk/>
            <pc:sldMk cId="3157357322" sldId="259"/>
            <ac:spMk id="3" creationId="{C8EF00BD-2575-F742-AC55-0C7A1AFE83AC}"/>
          </ac:spMkLst>
        </pc:spChg>
      </pc:sldChg>
      <pc:sldChg chg="addSp delSp modSp addAnim delAnim">
        <pc:chgData name="Brent Gerken" userId="S::brent.gerken@ged.com::1c3893a4-d973-4169-bd17-f3def99effb5" providerId="AD" clId="Web-{AE4E8FE3-5492-B68C-CB5E-85C3CD109E8C}" dt="2025-07-25T19:46:26.351" v="3319"/>
        <pc:sldMkLst>
          <pc:docMk/>
          <pc:sldMk cId="727240868" sldId="261"/>
        </pc:sldMkLst>
        <pc:spChg chg="add mod">
          <ac:chgData name="Brent Gerken" userId="S::brent.gerken@ged.com::1c3893a4-d973-4169-bd17-f3def99effb5" providerId="AD" clId="Web-{AE4E8FE3-5492-B68C-CB5E-85C3CD109E8C}" dt="2025-07-25T19:45:42.757" v="3314" actId="1076"/>
          <ac:spMkLst>
            <pc:docMk/>
            <pc:sldMk cId="727240868" sldId="261"/>
            <ac:spMk id="6" creationId="{4FAF990F-3C7C-F9EF-F0FD-8EBBBC7D46D6}"/>
          </ac:spMkLst>
        </pc:spChg>
        <pc:spChg chg="add mod">
          <ac:chgData name="Brent Gerken" userId="S::brent.gerken@ged.com::1c3893a4-d973-4169-bd17-f3def99effb5" providerId="AD" clId="Web-{AE4E8FE3-5492-B68C-CB5E-85C3CD109E8C}" dt="2025-07-24T16:53:50.827" v="45" actId="14100"/>
          <ac:spMkLst>
            <pc:docMk/>
            <pc:sldMk cId="727240868" sldId="261"/>
            <ac:spMk id="7" creationId="{6E67B63C-91C1-0860-6DD7-58A089681980}"/>
          </ac:spMkLst>
        </pc:spChg>
        <pc:spChg chg="add mod">
          <ac:chgData name="Brent Gerken" userId="S::brent.gerken@ged.com::1c3893a4-d973-4169-bd17-f3def99effb5" providerId="AD" clId="Web-{AE4E8FE3-5492-B68C-CB5E-85C3CD109E8C}" dt="2025-07-25T19:46:26.351" v="3319"/>
          <ac:spMkLst>
            <pc:docMk/>
            <pc:sldMk cId="727240868" sldId="261"/>
            <ac:spMk id="10" creationId="{7A96DB9A-1590-F4BA-CFC0-7506BA2F5461}"/>
          </ac:spMkLst>
        </pc:spChg>
        <pc:graphicFrameChg chg="mod modGraphic">
          <ac:chgData name="Brent Gerken" userId="S::brent.gerken@ged.com::1c3893a4-d973-4169-bd17-f3def99effb5" providerId="AD" clId="Web-{AE4E8FE3-5492-B68C-CB5E-85C3CD109E8C}" dt="2025-07-24T18:59:05.010" v="3274"/>
          <ac:graphicFrameMkLst>
            <pc:docMk/>
            <pc:sldMk cId="727240868" sldId="261"/>
            <ac:graphicFrameMk id="3" creationId="{40CBD3FF-8871-2473-AE64-4FE0713D9C81}"/>
          </ac:graphicFrameMkLst>
        </pc:graphicFrameChg>
        <pc:picChg chg="add mod">
          <ac:chgData name="Brent Gerken" userId="S::brent.gerken@ged.com::1c3893a4-d973-4169-bd17-f3def99effb5" providerId="AD" clId="Web-{AE4E8FE3-5492-B68C-CB5E-85C3CD109E8C}" dt="2025-07-25T19:45:40.367" v="3313" actId="1076"/>
          <ac:picMkLst>
            <pc:docMk/>
            <pc:sldMk cId="727240868" sldId="261"/>
            <ac:picMk id="4" creationId="{DAED83C0-21DE-FFFA-BFE1-353460B47C1F}"/>
          </ac:picMkLst>
        </pc:picChg>
        <pc:picChg chg="mod">
          <ac:chgData name="Brent Gerken" userId="S::brent.gerken@ged.com::1c3893a4-d973-4169-bd17-f3def99effb5" providerId="AD" clId="Web-{AE4E8FE3-5492-B68C-CB5E-85C3CD109E8C}" dt="2025-07-24T16:52:14.793" v="33" actId="1076"/>
          <ac:picMkLst>
            <pc:docMk/>
            <pc:sldMk cId="727240868" sldId="261"/>
            <ac:picMk id="1028" creationId="{7923A1B8-5895-1CF9-806A-5AA807189273}"/>
          </ac:picMkLst>
        </pc:picChg>
      </pc:sldChg>
      <pc:sldChg chg="del">
        <pc:chgData name="Brent Gerken" userId="S::brent.gerken@ged.com::1c3893a4-d973-4169-bd17-f3def99effb5" providerId="AD" clId="Web-{AE4E8FE3-5492-B68C-CB5E-85C3CD109E8C}" dt="2025-07-24T18:03:39.698" v="186"/>
        <pc:sldMkLst>
          <pc:docMk/>
          <pc:sldMk cId="617142661" sldId="288"/>
        </pc:sldMkLst>
      </pc:sldChg>
      <pc:sldChg chg="addSp delSp modSp addAnim delAnim">
        <pc:chgData name="Brent Gerken" userId="S::brent.gerken@ged.com::1c3893a4-d973-4169-bd17-f3def99effb5" providerId="AD" clId="Web-{AE4E8FE3-5492-B68C-CB5E-85C3CD109E8C}" dt="2025-07-25T19:50:33.836" v="3340"/>
        <pc:sldMkLst>
          <pc:docMk/>
          <pc:sldMk cId="3709106740" sldId="291"/>
        </pc:sldMkLst>
        <pc:spChg chg="mod">
          <ac:chgData name="Brent Gerken" userId="S::brent.gerken@ged.com::1c3893a4-d973-4169-bd17-f3def99effb5" providerId="AD" clId="Web-{AE4E8FE3-5492-B68C-CB5E-85C3CD109E8C}" dt="2025-07-25T19:50:33.836" v="3340"/>
          <ac:spMkLst>
            <pc:docMk/>
            <pc:sldMk cId="3709106740" sldId="291"/>
            <ac:spMk id="4" creationId="{FA78131F-8BA9-AE43-96EF-704CD89DD624}"/>
          </ac:spMkLst>
        </pc:spChg>
        <pc:spChg chg="mod">
          <ac:chgData name="Brent Gerken" userId="S::brent.gerken@ged.com::1c3893a4-d973-4169-bd17-f3def99effb5" providerId="AD" clId="Web-{AE4E8FE3-5492-B68C-CB5E-85C3CD109E8C}" dt="2025-07-25T19:50:33.836" v="3340"/>
          <ac:spMkLst>
            <pc:docMk/>
            <pc:sldMk cId="3709106740" sldId="291"/>
            <ac:spMk id="5" creationId="{1136D93C-6AB3-2845-8E1F-F86857586FD2}"/>
          </ac:spMkLst>
        </pc:spChg>
        <pc:spChg chg="mod">
          <ac:chgData name="Brent Gerken" userId="S::brent.gerken@ged.com::1c3893a4-d973-4169-bd17-f3def99effb5" providerId="AD" clId="Web-{AE4E8FE3-5492-B68C-CB5E-85C3CD109E8C}" dt="2025-07-25T19:50:33.836" v="3340"/>
          <ac:spMkLst>
            <pc:docMk/>
            <pc:sldMk cId="3709106740" sldId="291"/>
            <ac:spMk id="6" creationId="{6C867348-9B11-6948-AD98-4F68754416E7}"/>
          </ac:spMkLst>
        </pc:spChg>
        <pc:spChg chg="mod">
          <ac:chgData name="Brent Gerken" userId="S::brent.gerken@ged.com::1c3893a4-d973-4169-bd17-f3def99effb5" providerId="AD" clId="Web-{AE4E8FE3-5492-B68C-CB5E-85C3CD109E8C}" dt="2025-07-25T19:50:33.836" v="3340"/>
          <ac:spMkLst>
            <pc:docMk/>
            <pc:sldMk cId="3709106740" sldId="291"/>
            <ac:spMk id="7" creationId="{D910CE4A-919B-4E45-A8AE-EC57EC9F3DBA}"/>
          </ac:spMkLst>
        </pc:spChg>
        <pc:picChg chg="add mod ord">
          <ac:chgData name="Brent Gerken" userId="S::brent.gerken@ged.com::1c3893a4-d973-4169-bd17-f3def99effb5" providerId="AD" clId="Web-{AE4E8FE3-5492-B68C-CB5E-85C3CD109E8C}" dt="2025-07-25T19:50:33.836" v="3340"/>
          <ac:picMkLst>
            <pc:docMk/>
            <pc:sldMk cId="3709106740" sldId="291"/>
            <ac:picMk id="8" creationId="{E5C6A97A-A300-C6A3-D8C0-E24B93771E4C}"/>
          </ac:picMkLst>
        </pc:picChg>
      </pc:sldChg>
      <pc:sldChg chg="modSp">
        <pc:chgData name="Brent Gerken" userId="S::brent.gerken@ged.com::1c3893a4-d973-4169-bd17-f3def99effb5" providerId="AD" clId="Web-{AE4E8FE3-5492-B68C-CB5E-85C3CD109E8C}" dt="2025-07-24T19:02:55.245" v="3306" actId="20577"/>
        <pc:sldMkLst>
          <pc:docMk/>
          <pc:sldMk cId="4083366582" sldId="292"/>
        </pc:sldMkLst>
        <pc:spChg chg="mod">
          <ac:chgData name="Brent Gerken" userId="S::brent.gerken@ged.com::1c3893a4-d973-4169-bd17-f3def99effb5" providerId="AD" clId="Web-{AE4E8FE3-5492-B68C-CB5E-85C3CD109E8C}" dt="2025-07-24T19:02:55.245" v="3306" actId="20577"/>
          <ac:spMkLst>
            <pc:docMk/>
            <pc:sldMk cId="4083366582" sldId="292"/>
            <ac:spMk id="3" creationId="{1151269D-3132-7FFF-FE79-F67064984D03}"/>
          </ac:spMkLst>
        </pc:spChg>
      </pc:sldChg>
      <pc:sldChg chg="addAnim delAnim">
        <pc:chgData name="Brent Gerken" userId="S::brent.gerken@ged.com::1c3893a4-d973-4169-bd17-f3def99effb5" providerId="AD" clId="Web-{AE4E8FE3-5492-B68C-CB5E-85C3CD109E8C}" dt="2025-07-24T18:48:51.116" v="3162"/>
        <pc:sldMkLst>
          <pc:docMk/>
          <pc:sldMk cId="3581356882" sldId="294"/>
        </pc:sldMkLst>
      </pc:sldChg>
      <pc:sldChg chg="addSp delSp modSp">
        <pc:chgData name="Brent Gerken" userId="S::brent.gerken@ged.com::1c3893a4-d973-4169-bd17-f3def99effb5" providerId="AD" clId="Web-{AE4E8FE3-5492-B68C-CB5E-85C3CD109E8C}" dt="2025-07-24T18:50:54.633" v="3170"/>
        <pc:sldMkLst>
          <pc:docMk/>
          <pc:sldMk cId="1121871229" sldId="295"/>
        </pc:sldMkLst>
      </pc:sldChg>
      <pc:sldChg chg="addSp delSp modSp">
        <pc:chgData name="Brent Gerken" userId="S::brent.gerken@ged.com::1c3893a4-d973-4169-bd17-f3def99effb5" providerId="AD" clId="Web-{AE4E8FE3-5492-B68C-CB5E-85C3CD109E8C}" dt="2025-07-24T16:40:03.255" v="10" actId="1076"/>
        <pc:sldMkLst>
          <pc:docMk/>
          <pc:sldMk cId="816645929" sldId="296"/>
        </pc:sldMkLst>
        <pc:spChg chg="ord">
          <ac:chgData name="Brent Gerken" userId="S::brent.gerken@ged.com::1c3893a4-d973-4169-bd17-f3def99effb5" providerId="AD" clId="Web-{AE4E8FE3-5492-B68C-CB5E-85C3CD109E8C}" dt="2025-07-24T16:34:26.542" v="2"/>
          <ac:spMkLst>
            <pc:docMk/>
            <pc:sldMk cId="816645929" sldId="296"/>
            <ac:spMk id="5" creationId="{C1DEFA97-6A29-C057-DC38-0CD85E8A10A6}"/>
          </ac:spMkLst>
        </pc:spChg>
        <pc:picChg chg="add mod ord">
          <ac:chgData name="Brent Gerken" userId="S::brent.gerken@ged.com::1c3893a4-d973-4169-bd17-f3def99effb5" providerId="AD" clId="Web-{AE4E8FE3-5492-B68C-CB5E-85C3CD109E8C}" dt="2025-07-24T16:40:03.255" v="10" actId="1076"/>
          <ac:picMkLst>
            <pc:docMk/>
            <pc:sldMk cId="816645929" sldId="296"/>
            <ac:picMk id="9" creationId="{344D5CDC-D713-41C3-45C0-A1745720BA25}"/>
          </ac:picMkLst>
        </pc:picChg>
      </pc:sldChg>
      <pc:sldChg chg="addSp delSp modSp">
        <pc:chgData name="Brent Gerken" userId="S::brent.gerken@ged.com::1c3893a4-d973-4169-bd17-f3def99effb5" providerId="AD" clId="Web-{AE4E8FE3-5492-B68C-CB5E-85C3CD109E8C}" dt="2025-07-24T16:40:10.568" v="11" actId="14100"/>
        <pc:sldMkLst>
          <pc:docMk/>
          <pc:sldMk cId="2859200072" sldId="297"/>
        </pc:sldMkLst>
        <pc:spChg chg="ord">
          <ac:chgData name="Brent Gerken" userId="S::brent.gerken@ged.com::1c3893a4-d973-4169-bd17-f3def99effb5" providerId="AD" clId="Web-{AE4E8FE3-5492-B68C-CB5E-85C3CD109E8C}" dt="2025-07-24T16:37:44.267" v="5"/>
          <ac:spMkLst>
            <pc:docMk/>
            <pc:sldMk cId="2859200072" sldId="297"/>
            <ac:spMk id="5" creationId="{AFB43715-2DC2-E6C1-58C3-C3E1FA198F7F}"/>
          </ac:spMkLst>
        </pc:spChg>
        <pc:picChg chg="add mod ord">
          <ac:chgData name="Brent Gerken" userId="S::brent.gerken@ged.com::1c3893a4-d973-4169-bd17-f3def99effb5" providerId="AD" clId="Web-{AE4E8FE3-5492-B68C-CB5E-85C3CD109E8C}" dt="2025-07-24T16:40:10.568" v="11" actId="14100"/>
          <ac:picMkLst>
            <pc:docMk/>
            <pc:sldMk cId="2859200072" sldId="297"/>
            <ac:picMk id="4" creationId="{98267F81-C1CD-121E-456B-2630269870ED}"/>
          </ac:picMkLst>
        </pc:picChg>
      </pc:sldChg>
      <pc:sldChg chg="addSp delSp modSp ord">
        <pc:chgData name="Brent Gerken" userId="S::brent.gerken@ged.com::1c3893a4-d973-4169-bd17-f3def99effb5" providerId="AD" clId="Web-{AE4E8FE3-5492-B68C-CB5E-85C3CD109E8C}" dt="2025-07-24T16:44:04.622" v="23" actId="14100"/>
        <pc:sldMkLst>
          <pc:docMk/>
          <pc:sldMk cId="2836992140" sldId="298"/>
        </pc:sldMkLst>
        <pc:picChg chg="add mod ord">
          <ac:chgData name="Brent Gerken" userId="S::brent.gerken@ged.com::1c3893a4-d973-4169-bd17-f3def99effb5" providerId="AD" clId="Web-{AE4E8FE3-5492-B68C-CB5E-85C3CD109E8C}" dt="2025-07-24T16:44:04.622" v="23" actId="14100"/>
          <ac:picMkLst>
            <pc:docMk/>
            <pc:sldMk cId="2836992140" sldId="298"/>
            <ac:picMk id="4" creationId="{68560CFE-1AE8-533A-4C85-99B029B3E6E5}"/>
          </ac:picMkLst>
        </pc:picChg>
      </pc:sldChg>
      <pc:sldChg chg="addSp delSp modSp">
        <pc:chgData name="Brent Gerken" userId="S::brent.gerken@ged.com::1c3893a4-d973-4169-bd17-f3def99effb5" providerId="AD" clId="Web-{AE4E8FE3-5492-B68C-CB5E-85C3CD109E8C}" dt="2025-07-24T16:46:56.783" v="28" actId="14100"/>
        <pc:sldMkLst>
          <pc:docMk/>
          <pc:sldMk cId="3056360940" sldId="299"/>
        </pc:sldMkLst>
        <pc:picChg chg="add mod ord">
          <ac:chgData name="Brent Gerken" userId="S::brent.gerken@ged.com::1c3893a4-d973-4169-bd17-f3def99effb5" providerId="AD" clId="Web-{AE4E8FE3-5492-B68C-CB5E-85C3CD109E8C}" dt="2025-07-24T16:46:56.783" v="28" actId="14100"/>
          <ac:picMkLst>
            <pc:docMk/>
            <pc:sldMk cId="3056360940" sldId="299"/>
            <ac:picMk id="4" creationId="{934D3BFD-B885-FCA7-AAE2-130590AC43AB}"/>
          </ac:picMkLst>
        </pc:picChg>
      </pc:sldChg>
      <pc:sldChg chg="addSp delSp modSp">
        <pc:chgData name="Brent Gerken" userId="S::brent.gerken@ged.com::1c3893a4-d973-4169-bd17-f3def99effb5" providerId="AD" clId="Web-{AE4E8FE3-5492-B68C-CB5E-85C3CD109E8C}" dt="2025-07-24T16:41:24.539" v="16" actId="14100"/>
        <pc:sldMkLst>
          <pc:docMk/>
          <pc:sldMk cId="1710613648" sldId="300"/>
        </pc:sldMkLst>
        <pc:picChg chg="add mod ord">
          <ac:chgData name="Brent Gerken" userId="S::brent.gerken@ged.com::1c3893a4-d973-4169-bd17-f3def99effb5" providerId="AD" clId="Web-{AE4E8FE3-5492-B68C-CB5E-85C3CD109E8C}" dt="2025-07-24T16:41:24.539" v="16" actId="14100"/>
          <ac:picMkLst>
            <pc:docMk/>
            <pc:sldMk cId="1710613648" sldId="300"/>
            <ac:picMk id="4" creationId="{0365A3D0-D401-DEC5-551E-B10B3742A95A}"/>
          </ac:picMkLst>
        </pc:picChg>
      </pc:sldChg>
      <pc:sldChg chg="addSp modSp">
        <pc:chgData name="Brent Gerken" userId="S::brent.gerken@ged.com::1c3893a4-d973-4169-bd17-f3def99effb5" providerId="AD" clId="Web-{AE4E8FE3-5492-B68C-CB5E-85C3CD109E8C}" dt="2025-07-24T18:54:10.024" v="3178"/>
        <pc:sldMkLst>
          <pc:docMk/>
          <pc:sldMk cId="156956994" sldId="302"/>
        </pc:sldMkLst>
        <pc:picChg chg="add mod">
          <ac:chgData name="Brent Gerken" userId="S::brent.gerken@ged.com::1c3893a4-d973-4169-bd17-f3def99effb5" providerId="AD" clId="Web-{AE4E8FE3-5492-B68C-CB5E-85C3CD109E8C}" dt="2025-07-24T18:54:10.024" v="3178"/>
          <ac:picMkLst>
            <pc:docMk/>
            <pc:sldMk cId="156956994" sldId="302"/>
            <ac:picMk id="2" creationId="{99D8853C-FAB4-8183-12A8-3C29D6446E80}"/>
          </ac:picMkLst>
        </pc:picChg>
      </pc:sldChg>
      <pc:sldChg chg="modSp addAnim">
        <pc:chgData name="Brent Gerken" userId="S::brent.gerken@ged.com::1c3893a4-d973-4169-bd17-f3def99effb5" providerId="AD" clId="Web-{AE4E8FE3-5492-B68C-CB5E-85C3CD109E8C}" dt="2025-07-25T19:47:52.773" v="3329"/>
        <pc:sldMkLst>
          <pc:docMk/>
          <pc:sldMk cId="3418267729" sldId="303"/>
        </pc:sldMkLst>
        <pc:spChg chg="mod">
          <ac:chgData name="Brent Gerken" userId="S::brent.gerken@ged.com::1c3893a4-d973-4169-bd17-f3def99effb5" providerId="AD" clId="Web-{AE4E8FE3-5492-B68C-CB5E-85C3CD109E8C}" dt="2025-07-24T18:06:13.136" v="296" actId="20577"/>
          <ac:spMkLst>
            <pc:docMk/>
            <pc:sldMk cId="3418267729" sldId="303"/>
            <ac:spMk id="8" creationId="{00384EE7-0342-3D03-3472-3C8C2DB1628D}"/>
          </ac:spMkLst>
        </pc:spChg>
        <pc:spChg chg="mod">
          <ac:chgData name="Brent Gerken" userId="S::brent.gerken@ged.com::1c3893a4-d973-4169-bd17-f3def99effb5" providerId="AD" clId="Web-{AE4E8FE3-5492-B68C-CB5E-85C3CD109E8C}" dt="2025-07-24T18:06:16.121" v="297" actId="20577"/>
          <ac:spMkLst>
            <pc:docMk/>
            <pc:sldMk cId="3418267729" sldId="303"/>
            <ac:spMk id="9" creationId="{7E34C8D3-0DC8-F948-5801-CAB8961F1D73}"/>
          </ac:spMkLst>
        </pc:spChg>
        <pc:graphicFrameChg chg="mod modGraphic">
          <ac:chgData name="Brent Gerken" userId="S::brent.gerken@ged.com::1c3893a4-d973-4169-bd17-f3def99effb5" providerId="AD" clId="Web-{AE4E8FE3-5492-B68C-CB5E-85C3CD109E8C}" dt="2025-07-25T19:47:35.851" v="3326"/>
          <ac:graphicFrameMkLst>
            <pc:docMk/>
            <pc:sldMk cId="3418267729" sldId="303"/>
            <ac:graphicFrameMk id="2" creationId="{BAD9DD83-6EFD-9943-70F2-D7DDF520F3C9}"/>
          </ac:graphicFrameMkLst>
        </pc:graphicFrameChg>
        <pc:graphicFrameChg chg="mod modGraphic">
          <ac:chgData name="Brent Gerken" userId="S::brent.gerken@ged.com::1c3893a4-d973-4169-bd17-f3def99effb5" providerId="AD" clId="Web-{AE4E8FE3-5492-B68C-CB5E-85C3CD109E8C}" dt="2025-07-25T19:47:49.414" v="3328"/>
          <ac:graphicFrameMkLst>
            <pc:docMk/>
            <pc:sldMk cId="3418267729" sldId="303"/>
            <ac:graphicFrameMk id="3" creationId="{3E8A2534-C066-B809-39A5-5E0DC3923D0B}"/>
          </ac:graphicFrameMkLst>
        </pc:graphicFrameChg>
        <pc:graphicFrameChg chg="mod modGraphic">
          <ac:chgData name="Brent Gerken" userId="S::brent.gerken@ged.com::1c3893a4-d973-4169-bd17-f3def99effb5" providerId="AD" clId="Web-{AE4E8FE3-5492-B68C-CB5E-85C3CD109E8C}" dt="2025-07-25T19:47:32.523" v="3325"/>
          <ac:graphicFrameMkLst>
            <pc:docMk/>
            <pc:sldMk cId="3418267729" sldId="303"/>
            <ac:graphicFrameMk id="4" creationId="{E79ECE96-2253-3AD2-C6C6-369602445E0E}"/>
          </ac:graphicFrameMkLst>
        </pc:graphicFrameChg>
        <pc:graphicFrameChg chg="mod modGraphic">
          <ac:chgData name="Brent Gerken" userId="S::brent.gerken@ged.com::1c3893a4-d973-4169-bd17-f3def99effb5" providerId="AD" clId="Web-{AE4E8FE3-5492-B68C-CB5E-85C3CD109E8C}" dt="2025-07-25T19:47:52.773" v="3329"/>
          <ac:graphicFrameMkLst>
            <pc:docMk/>
            <pc:sldMk cId="3418267729" sldId="303"/>
            <ac:graphicFrameMk id="6" creationId="{8DD16197-9345-EE11-CF38-2E343C0A7C67}"/>
          </ac:graphicFrameMkLst>
        </pc:graphicFrameChg>
      </pc:sldChg>
      <pc:sldChg chg="modSp addAnim">
        <pc:chgData name="Brent Gerken" userId="S::brent.gerken@ged.com::1c3893a4-d973-4169-bd17-f3def99effb5" providerId="AD" clId="Web-{AE4E8FE3-5492-B68C-CB5E-85C3CD109E8C}" dt="2025-07-25T19:48:37.289" v="3333"/>
        <pc:sldMkLst>
          <pc:docMk/>
          <pc:sldMk cId="1242916772" sldId="304"/>
        </pc:sldMkLst>
        <pc:graphicFrameChg chg="mod modGraphic">
          <ac:chgData name="Brent Gerken" userId="S::brent.gerken@ged.com::1c3893a4-d973-4169-bd17-f3def99effb5" providerId="AD" clId="Web-{AE4E8FE3-5492-B68C-CB5E-85C3CD109E8C}" dt="2025-07-25T19:48:05.523" v="3330"/>
          <ac:graphicFrameMkLst>
            <pc:docMk/>
            <pc:sldMk cId="1242916772" sldId="304"/>
            <ac:graphicFrameMk id="2" creationId="{EA52E561-D9C5-580F-48D7-5A58E9DD468B}"/>
          </ac:graphicFrameMkLst>
        </pc:graphicFrameChg>
        <pc:graphicFrameChg chg="mod modGraphic">
          <ac:chgData name="Brent Gerken" userId="S::brent.gerken@ged.com::1c3893a4-d973-4169-bd17-f3def99effb5" providerId="AD" clId="Web-{AE4E8FE3-5492-B68C-CB5E-85C3CD109E8C}" dt="2025-07-25T19:48:34.273" v="3332"/>
          <ac:graphicFrameMkLst>
            <pc:docMk/>
            <pc:sldMk cId="1242916772" sldId="304"/>
            <ac:graphicFrameMk id="3" creationId="{B75AC40A-E29A-79A9-958D-37D07445EE4F}"/>
          </ac:graphicFrameMkLst>
        </pc:graphicFrameChg>
        <pc:graphicFrameChg chg="mod modGraphic">
          <ac:chgData name="Brent Gerken" userId="S::brent.gerken@ged.com::1c3893a4-d973-4169-bd17-f3def99effb5" providerId="AD" clId="Web-{AE4E8FE3-5492-B68C-CB5E-85C3CD109E8C}" dt="2025-07-25T19:48:31.023" v="3331"/>
          <ac:graphicFrameMkLst>
            <pc:docMk/>
            <pc:sldMk cId="1242916772" sldId="304"/>
            <ac:graphicFrameMk id="4" creationId="{9A60AFC6-D921-2070-CE9E-483ECE460346}"/>
          </ac:graphicFrameMkLst>
        </pc:graphicFrameChg>
        <pc:graphicFrameChg chg="mod modGraphic">
          <ac:chgData name="Brent Gerken" userId="S::brent.gerken@ged.com::1c3893a4-d973-4169-bd17-f3def99effb5" providerId="AD" clId="Web-{AE4E8FE3-5492-B68C-CB5E-85C3CD109E8C}" dt="2025-07-25T19:48:37.289" v="3333"/>
          <ac:graphicFrameMkLst>
            <pc:docMk/>
            <pc:sldMk cId="1242916772" sldId="304"/>
            <ac:graphicFrameMk id="6" creationId="{040FB0AC-6645-50A4-F833-3843112EF7B1}"/>
          </ac:graphicFrameMkLst>
        </pc:graphicFrameChg>
      </pc:sldChg>
      <pc:sldChg chg="addSp delSp modSp add replId">
        <pc:chgData name="Brent Gerken" userId="S::brent.gerken@ged.com::1c3893a4-d973-4169-bd17-f3def99effb5" providerId="AD" clId="Web-{AE4E8FE3-5492-B68C-CB5E-85C3CD109E8C}" dt="2025-07-24T18:02:52.526" v="183" actId="1076"/>
        <pc:sldMkLst>
          <pc:docMk/>
          <pc:sldMk cId="2192656743" sldId="305"/>
        </pc:sldMkLst>
        <pc:spChg chg="add mod">
          <ac:chgData name="Brent Gerken" userId="S::brent.gerken@ged.com::1c3893a4-d973-4169-bd17-f3def99effb5" providerId="AD" clId="Web-{AE4E8FE3-5492-B68C-CB5E-85C3CD109E8C}" dt="2025-07-24T18:02:36.026" v="180" actId="20577"/>
          <ac:spMkLst>
            <pc:docMk/>
            <pc:sldMk cId="2192656743" sldId="305"/>
            <ac:spMk id="3" creationId="{C809DF83-A3B6-F2B2-616F-636FE2510326}"/>
          </ac:spMkLst>
        </pc:spChg>
        <pc:spChg chg="mod">
          <ac:chgData name="Brent Gerken" userId="S::brent.gerken@ged.com::1c3893a4-d973-4169-bd17-f3def99effb5" providerId="AD" clId="Web-{AE4E8FE3-5492-B68C-CB5E-85C3CD109E8C}" dt="2025-07-24T18:00:09.557" v="154" actId="20577"/>
          <ac:spMkLst>
            <pc:docMk/>
            <pc:sldMk cId="2192656743" sldId="305"/>
            <ac:spMk id="8" creationId="{D386A1F8-10DC-9710-7F79-870093F50A89}"/>
          </ac:spMkLst>
        </pc:spChg>
        <pc:spChg chg="add mod">
          <ac:chgData name="Brent Gerken" userId="S::brent.gerken@ged.com::1c3893a4-d973-4169-bd17-f3def99effb5" providerId="AD" clId="Web-{AE4E8FE3-5492-B68C-CB5E-85C3CD109E8C}" dt="2025-07-24T18:01:57.526" v="171"/>
          <ac:spMkLst>
            <pc:docMk/>
            <pc:sldMk cId="2192656743" sldId="305"/>
            <ac:spMk id="9" creationId="{7A98D06A-DDDF-F61A-7E8B-5A626C401339}"/>
          </ac:spMkLst>
        </pc:spChg>
        <pc:spChg chg="add mod">
          <ac:chgData name="Brent Gerken" userId="S::brent.gerken@ged.com::1c3893a4-d973-4169-bd17-f3def99effb5" providerId="AD" clId="Web-{AE4E8FE3-5492-B68C-CB5E-85C3CD109E8C}" dt="2025-07-24T18:02:42.761" v="182" actId="14100"/>
          <ac:spMkLst>
            <pc:docMk/>
            <pc:sldMk cId="2192656743" sldId="305"/>
            <ac:spMk id="10" creationId="{ED83F05E-2BCF-B929-4003-9A8AD94690D7}"/>
          </ac:spMkLst>
        </pc:spChg>
        <pc:picChg chg="add mod">
          <ac:chgData name="Brent Gerken" userId="S::brent.gerken@ged.com::1c3893a4-d973-4169-bd17-f3def99effb5" providerId="AD" clId="Web-{AE4E8FE3-5492-B68C-CB5E-85C3CD109E8C}" dt="2025-07-24T18:02:52.526" v="183" actId="1076"/>
          <ac:picMkLst>
            <pc:docMk/>
            <pc:sldMk cId="2192656743" sldId="305"/>
            <ac:picMk id="6" creationId="{F4979112-E772-ECCB-5739-322D0749275A}"/>
          </ac:picMkLst>
        </pc:picChg>
        <pc:picChg chg="add mod">
          <ac:chgData name="Brent Gerken" userId="S::brent.gerken@ged.com::1c3893a4-d973-4169-bd17-f3def99effb5" providerId="AD" clId="Web-{AE4E8FE3-5492-B68C-CB5E-85C3CD109E8C}" dt="2025-07-24T18:01:29.260" v="163" actId="1076"/>
          <ac:picMkLst>
            <pc:docMk/>
            <pc:sldMk cId="2192656743" sldId="305"/>
            <ac:picMk id="7" creationId="{A222F956-BB05-3F3A-2DCB-BFA873716BA1}"/>
          </ac:picMkLst>
        </pc:picChg>
      </pc:sldChg>
    </pc:docChg>
  </pc:docChgLst>
  <pc:docChgLst>
    <pc:chgData name="Monica Guthrie" userId="S::monica.guthrie@pearson.com::c0fc408c-839f-429d-bba8-a92d88ccccac" providerId="AD" clId="Web-{4F4F2AA0-52F8-BB23-F2C4-185BAEF496B8}"/>
    <pc:docChg chg="modSld">
      <pc:chgData name="Monica Guthrie" userId="S::monica.guthrie@pearson.com::c0fc408c-839f-429d-bba8-a92d88ccccac" providerId="AD" clId="Web-{4F4F2AA0-52F8-BB23-F2C4-185BAEF496B8}" dt="2025-08-18T17:53:42.096" v="1"/>
      <pc:docMkLst>
        <pc:docMk/>
      </pc:docMkLst>
      <pc:sldChg chg="addSp delSp">
        <pc:chgData name="Monica Guthrie" userId="S::monica.guthrie@pearson.com::c0fc408c-839f-429d-bba8-a92d88ccccac" providerId="AD" clId="Web-{4F4F2AA0-52F8-BB23-F2C4-185BAEF496B8}" dt="2025-08-18T17:53:42.096" v="1"/>
        <pc:sldMkLst>
          <pc:docMk/>
          <pc:sldMk cId="4083366582" sldId="292"/>
        </pc:sldMkLst>
        <pc:spChg chg="add">
          <ac:chgData name="Monica Guthrie" userId="S::monica.guthrie@pearson.com::c0fc408c-839f-429d-bba8-a92d88ccccac" providerId="AD" clId="Web-{4F4F2AA0-52F8-BB23-F2C4-185BAEF496B8}" dt="2025-08-18T17:53:42.096" v="1"/>
          <ac:spMkLst>
            <pc:docMk/>
            <pc:sldMk cId="4083366582" sldId="292"/>
            <ac:spMk id="5" creationId="{79871222-9E2E-4716-A8EF-3ABB90124BE6}"/>
          </ac:spMkLst>
        </pc:spChg>
      </pc:sldChg>
    </pc:docChg>
  </pc:docChgLst>
  <pc:docChgLst>
    <pc:chgData name="Brent Gerken" userId="S::brent.gerken@ged.com::1c3893a4-d973-4169-bd17-f3def99effb5" providerId="AD" clId="Web-{6DF5E007-3052-ECDB-680D-39AEB5277B8A}"/>
    <pc:docChg chg="modSld">
      <pc:chgData name="Brent Gerken" userId="S::brent.gerken@ged.com::1c3893a4-d973-4169-bd17-f3def99effb5" providerId="AD" clId="Web-{6DF5E007-3052-ECDB-680D-39AEB5277B8A}" dt="2025-07-25T20:09:58.965" v="133" actId="14100"/>
      <pc:docMkLst>
        <pc:docMk/>
      </pc:docMkLst>
      <pc:sldChg chg="delAnim">
        <pc:chgData name="Brent Gerken" userId="S::brent.gerken@ged.com::1c3893a4-d973-4169-bd17-f3def99effb5" providerId="AD" clId="Web-{6DF5E007-3052-ECDB-680D-39AEB5277B8A}" dt="2025-07-25T20:01:09.606" v="1"/>
        <pc:sldMkLst>
          <pc:docMk/>
          <pc:sldMk cId="3157357322" sldId="259"/>
        </pc:sldMkLst>
      </pc:sldChg>
      <pc:sldChg chg="delAnim">
        <pc:chgData name="Brent Gerken" userId="S::brent.gerken@ged.com::1c3893a4-d973-4169-bd17-f3def99effb5" providerId="AD" clId="Web-{6DF5E007-3052-ECDB-680D-39AEB5277B8A}" dt="2025-07-25T20:01:29.857" v="3"/>
        <pc:sldMkLst>
          <pc:docMk/>
          <pc:sldMk cId="3709106740" sldId="291"/>
        </pc:sldMkLst>
      </pc:sldChg>
      <pc:sldChg chg="delAnim">
        <pc:chgData name="Brent Gerken" userId="S::brent.gerken@ged.com::1c3893a4-d973-4169-bd17-f3def99effb5" providerId="AD" clId="Web-{6DF5E007-3052-ECDB-680D-39AEB5277B8A}" dt="2025-07-25T20:01:42.201" v="5"/>
        <pc:sldMkLst>
          <pc:docMk/>
          <pc:sldMk cId="3581356882" sldId="294"/>
        </pc:sldMkLst>
      </pc:sldChg>
      <pc:sldChg chg="modSp addAnim delAnim">
        <pc:chgData name="Brent Gerken" userId="S::brent.gerken@ged.com::1c3893a4-d973-4169-bd17-f3def99effb5" providerId="AD" clId="Web-{6DF5E007-3052-ECDB-680D-39AEB5277B8A}" dt="2025-07-25T20:09:07.745" v="89" actId="20577"/>
        <pc:sldMkLst>
          <pc:docMk/>
          <pc:sldMk cId="3418267729" sldId="303"/>
        </pc:sldMkLst>
        <pc:spChg chg="mod">
          <ac:chgData name="Brent Gerken" userId="S::brent.gerken@ged.com::1c3893a4-d973-4169-bd17-f3def99effb5" providerId="AD" clId="Web-{6DF5E007-3052-ECDB-680D-39AEB5277B8A}" dt="2025-07-25T20:09:07.745" v="89" actId="20577"/>
          <ac:spMkLst>
            <pc:docMk/>
            <pc:sldMk cId="3418267729" sldId="303"/>
            <ac:spMk id="8" creationId="{00384EE7-0342-3D03-3472-3C8C2DB1628D}"/>
          </ac:spMkLst>
        </pc:spChg>
        <pc:graphicFrameChg chg="modGraphic">
          <ac:chgData name="Brent Gerken" userId="S::brent.gerken@ged.com::1c3893a4-d973-4169-bd17-f3def99effb5" providerId="AD" clId="Web-{6DF5E007-3052-ECDB-680D-39AEB5277B8A}" dt="2025-07-25T20:07:33.601" v="47"/>
          <ac:graphicFrameMkLst>
            <pc:docMk/>
            <pc:sldMk cId="3418267729" sldId="303"/>
            <ac:graphicFrameMk id="2" creationId="{BAD9DD83-6EFD-9943-70F2-D7DDF520F3C9}"/>
          </ac:graphicFrameMkLst>
        </pc:graphicFrameChg>
        <pc:graphicFrameChg chg="modGraphic">
          <ac:chgData name="Brent Gerken" userId="S::brent.gerken@ged.com::1c3893a4-d973-4169-bd17-f3def99effb5" providerId="AD" clId="Web-{6DF5E007-3052-ECDB-680D-39AEB5277B8A}" dt="2025-07-25T20:06:22.412" v="40"/>
          <ac:graphicFrameMkLst>
            <pc:docMk/>
            <pc:sldMk cId="3418267729" sldId="303"/>
            <ac:graphicFrameMk id="3" creationId="{3E8A2534-C066-B809-39A5-5E0DC3923D0B}"/>
          </ac:graphicFrameMkLst>
        </pc:graphicFrameChg>
        <pc:graphicFrameChg chg="modGraphic">
          <ac:chgData name="Brent Gerken" userId="S::brent.gerken@ged.com::1c3893a4-d973-4169-bd17-f3def99effb5" providerId="AD" clId="Web-{6DF5E007-3052-ECDB-680D-39AEB5277B8A}" dt="2025-07-25T20:07:36.445" v="48"/>
          <ac:graphicFrameMkLst>
            <pc:docMk/>
            <pc:sldMk cId="3418267729" sldId="303"/>
            <ac:graphicFrameMk id="4" creationId="{E79ECE96-2253-3AD2-C6C6-369602445E0E}"/>
          </ac:graphicFrameMkLst>
        </pc:graphicFrameChg>
        <pc:graphicFrameChg chg="modGraphic">
          <ac:chgData name="Brent Gerken" userId="S::brent.gerken@ged.com::1c3893a4-d973-4169-bd17-f3def99effb5" providerId="AD" clId="Web-{6DF5E007-3052-ECDB-680D-39AEB5277B8A}" dt="2025-07-25T20:06:33.537" v="41"/>
          <ac:graphicFrameMkLst>
            <pc:docMk/>
            <pc:sldMk cId="3418267729" sldId="303"/>
            <ac:graphicFrameMk id="6" creationId="{8DD16197-9345-EE11-CF38-2E343C0A7C67}"/>
          </ac:graphicFrameMkLst>
        </pc:graphicFrameChg>
      </pc:sldChg>
      <pc:sldChg chg="modSp addAnim delAnim">
        <pc:chgData name="Brent Gerken" userId="S::brent.gerken@ged.com::1c3893a4-d973-4169-bd17-f3def99effb5" providerId="AD" clId="Web-{6DF5E007-3052-ECDB-680D-39AEB5277B8A}" dt="2025-07-25T20:09:58.965" v="133" actId="14100"/>
        <pc:sldMkLst>
          <pc:docMk/>
          <pc:sldMk cId="1242916772" sldId="304"/>
        </pc:sldMkLst>
        <pc:spChg chg="mod">
          <ac:chgData name="Brent Gerken" userId="S::brent.gerken@ged.com::1c3893a4-d973-4169-bd17-f3def99effb5" providerId="AD" clId="Web-{6DF5E007-3052-ECDB-680D-39AEB5277B8A}" dt="2025-07-25T20:09:58.965" v="133" actId="14100"/>
          <ac:spMkLst>
            <pc:docMk/>
            <pc:sldMk cId="1242916772" sldId="304"/>
            <ac:spMk id="8" creationId="{CED7135F-7EB6-B363-1938-689140A76BF5}"/>
          </ac:spMkLst>
        </pc:spChg>
        <pc:graphicFrameChg chg="modGraphic">
          <ac:chgData name="Brent Gerken" userId="S::brent.gerken@ged.com::1c3893a4-d973-4169-bd17-f3def99effb5" providerId="AD" clId="Web-{6DF5E007-3052-ECDB-680D-39AEB5277B8A}" dt="2025-07-25T20:07:26.226" v="46"/>
          <ac:graphicFrameMkLst>
            <pc:docMk/>
            <pc:sldMk cId="1242916772" sldId="304"/>
            <ac:graphicFrameMk id="2" creationId="{EA52E561-D9C5-580F-48D7-5A58E9DD468B}"/>
          </ac:graphicFrameMkLst>
        </pc:graphicFrameChg>
        <pc:graphicFrameChg chg="modGraphic">
          <ac:chgData name="Brent Gerken" userId="S::brent.gerken@ged.com::1c3893a4-d973-4169-bd17-f3def99effb5" providerId="AD" clId="Web-{6DF5E007-3052-ECDB-680D-39AEB5277B8A}" dt="2025-07-25T20:07:53.133" v="50"/>
          <ac:graphicFrameMkLst>
            <pc:docMk/>
            <pc:sldMk cId="1242916772" sldId="304"/>
            <ac:graphicFrameMk id="3" creationId="{B75AC40A-E29A-79A9-958D-37D07445EE4F}"/>
          </ac:graphicFrameMkLst>
        </pc:graphicFrameChg>
        <pc:graphicFrameChg chg="modGraphic">
          <ac:chgData name="Brent Gerken" userId="S::brent.gerken@ged.com::1c3893a4-d973-4169-bd17-f3def99effb5" providerId="AD" clId="Web-{6DF5E007-3052-ECDB-680D-39AEB5277B8A}" dt="2025-07-25T20:07:50.274" v="49"/>
          <ac:graphicFrameMkLst>
            <pc:docMk/>
            <pc:sldMk cId="1242916772" sldId="304"/>
            <ac:graphicFrameMk id="4" creationId="{9A60AFC6-D921-2070-CE9E-483ECE460346}"/>
          </ac:graphicFrameMkLst>
        </pc:graphicFrameChg>
        <pc:graphicFrameChg chg="modGraphic">
          <ac:chgData name="Brent Gerken" userId="S::brent.gerken@ged.com::1c3893a4-d973-4169-bd17-f3def99effb5" providerId="AD" clId="Web-{6DF5E007-3052-ECDB-680D-39AEB5277B8A}" dt="2025-07-25T20:07:56.024" v="51"/>
          <ac:graphicFrameMkLst>
            <pc:docMk/>
            <pc:sldMk cId="1242916772" sldId="304"/>
            <ac:graphicFrameMk id="6" creationId="{040FB0AC-6645-50A4-F833-3843112EF7B1}"/>
          </ac:graphicFrameMkLst>
        </pc:graphicFrameChg>
      </pc:sldChg>
    </pc:docChg>
  </pc:docChgLst>
  <pc:docChgLst>
    <pc:chgData name="Brent Gerken" userId="S::brent.gerken@ged.com::1c3893a4-d973-4169-bd17-f3def99effb5" providerId="AD" clId="Web-{E62E794C-E154-3C9A-672C-CA3DF6C48DE4}"/>
    <pc:docChg chg="modSld">
      <pc:chgData name="Brent Gerken" userId="S::brent.gerken@ged.com::1c3893a4-d973-4169-bd17-f3def99effb5" providerId="AD" clId="Web-{E62E794C-E154-3C9A-672C-CA3DF6C48DE4}" dt="2025-08-05T03:23:35.432" v="23" actId="20577"/>
      <pc:docMkLst>
        <pc:docMk/>
      </pc:docMkLst>
      <pc:sldChg chg="modSp">
        <pc:chgData name="Brent Gerken" userId="S::brent.gerken@ged.com::1c3893a4-d973-4169-bd17-f3def99effb5" providerId="AD" clId="Web-{E62E794C-E154-3C9A-672C-CA3DF6C48DE4}" dt="2025-08-05T03:23:35.432" v="23" actId="20577"/>
        <pc:sldMkLst>
          <pc:docMk/>
          <pc:sldMk cId="3157357322" sldId="259"/>
        </pc:sldMkLst>
        <pc:spChg chg="mod">
          <ac:chgData name="Brent Gerken" userId="S::brent.gerken@ged.com::1c3893a4-d973-4169-bd17-f3def99effb5" providerId="AD" clId="Web-{E62E794C-E154-3C9A-672C-CA3DF6C48DE4}" dt="2025-08-05T03:23:35.432" v="23" actId="20577"/>
          <ac:spMkLst>
            <pc:docMk/>
            <pc:sldMk cId="3157357322" sldId="259"/>
            <ac:spMk id="7" creationId="{B8AC304D-65D4-FB43-BCBD-2E61D1F231F8}"/>
          </ac:spMkLst>
        </pc:spChg>
      </pc:sldChg>
    </pc:docChg>
  </pc:docChgLst>
  <pc:docChgLst>
    <pc:chgData name="Brent Gerken" userId="1c3893a4-d973-4169-bd17-f3def99effb5" providerId="ADAL" clId="{2DDD39D3-80A7-4D1C-A694-64931B1B8AD2}"/>
    <pc:docChg chg="undo custSel addSld delSld modSld sldOrd">
      <pc:chgData name="Brent Gerken" userId="1c3893a4-d973-4169-bd17-f3def99effb5" providerId="ADAL" clId="{2DDD39D3-80A7-4D1C-A694-64931B1B8AD2}" dt="2025-07-22T22:32:57.433" v="197" actId="478"/>
      <pc:docMkLst>
        <pc:docMk/>
      </pc:docMkLst>
      <pc:sldChg chg="del">
        <pc:chgData name="Brent Gerken" userId="1c3893a4-d973-4169-bd17-f3def99effb5" providerId="ADAL" clId="{2DDD39D3-80A7-4D1C-A694-64931B1B8AD2}" dt="2025-07-22T22:32:10.659" v="195" actId="2696"/>
        <pc:sldMkLst>
          <pc:docMk/>
          <pc:sldMk cId="514744217" sldId="258"/>
        </pc:sldMkLst>
      </pc:sldChg>
      <pc:sldChg chg="modSp mod ord">
        <pc:chgData name="Brent Gerken" userId="1c3893a4-d973-4169-bd17-f3def99effb5" providerId="ADAL" clId="{2DDD39D3-80A7-4D1C-A694-64931B1B8AD2}" dt="2025-07-22T21:53:21.930" v="5"/>
        <pc:sldMkLst>
          <pc:docMk/>
          <pc:sldMk cId="3157357322" sldId="259"/>
        </pc:sldMkLst>
        <pc:spChg chg="mod">
          <ac:chgData name="Brent Gerken" userId="1c3893a4-d973-4169-bd17-f3def99effb5" providerId="ADAL" clId="{2DDD39D3-80A7-4D1C-A694-64931B1B8AD2}" dt="2025-07-22T21:53:00.475" v="2"/>
          <ac:spMkLst>
            <pc:docMk/>
            <pc:sldMk cId="3157357322" sldId="259"/>
            <ac:spMk id="2" creationId="{D0FBE2CC-1AD5-974D-897A-58BAD45A3434}"/>
          </ac:spMkLst>
        </pc:spChg>
        <pc:spChg chg="mod">
          <ac:chgData name="Brent Gerken" userId="1c3893a4-d973-4169-bd17-f3def99effb5" providerId="ADAL" clId="{2DDD39D3-80A7-4D1C-A694-64931B1B8AD2}" dt="2025-07-22T21:53:11.689" v="4" actId="27636"/>
          <ac:spMkLst>
            <pc:docMk/>
            <pc:sldMk cId="3157357322" sldId="259"/>
            <ac:spMk id="3" creationId="{C8EF00BD-2575-F742-AC55-0C7A1AFE83AC}"/>
          </ac:spMkLst>
        </pc:spChg>
        <pc:spChg chg="mod">
          <ac:chgData name="Brent Gerken" userId="1c3893a4-d973-4169-bd17-f3def99effb5" providerId="ADAL" clId="{2DDD39D3-80A7-4D1C-A694-64931B1B8AD2}" dt="2025-07-22T21:53:21.930" v="5"/>
          <ac:spMkLst>
            <pc:docMk/>
            <pc:sldMk cId="3157357322" sldId="259"/>
            <ac:spMk id="7" creationId="{B8AC304D-65D4-FB43-BCBD-2E61D1F231F8}"/>
          </ac:spMkLst>
        </pc:spChg>
      </pc:sldChg>
      <pc:sldChg chg="addSp delSp modSp mod ord">
        <pc:chgData name="Brent Gerken" userId="1c3893a4-d973-4169-bd17-f3def99effb5" providerId="ADAL" clId="{2DDD39D3-80A7-4D1C-A694-64931B1B8AD2}" dt="2025-07-22T22:03:35.156" v="65" actId="1076"/>
        <pc:sldMkLst>
          <pc:docMk/>
          <pc:sldMk cId="727240868" sldId="261"/>
        </pc:sldMkLst>
        <pc:spChg chg="mod">
          <ac:chgData name="Brent Gerken" userId="1c3893a4-d973-4169-bd17-f3def99effb5" providerId="ADAL" clId="{2DDD39D3-80A7-4D1C-A694-64931B1B8AD2}" dt="2025-07-22T22:00:02.690" v="35"/>
          <ac:spMkLst>
            <pc:docMk/>
            <pc:sldMk cId="727240868" sldId="261"/>
            <ac:spMk id="8" creationId="{25B3B757-D824-AC4C-955D-FF4C262DEB57}"/>
          </ac:spMkLst>
        </pc:spChg>
        <pc:graphicFrameChg chg="add mod modGraphic">
          <ac:chgData name="Brent Gerken" userId="1c3893a4-d973-4169-bd17-f3def99effb5" providerId="ADAL" clId="{2DDD39D3-80A7-4D1C-A694-64931B1B8AD2}" dt="2025-07-22T22:03:35.156" v="65" actId="1076"/>
          <ac:graphicFrameMkLst>
            <pc:docMk/>
            <pc:sldMk cId="727240868" sldId="261"/>
            <ac:graphicFrameMk id="3" creationId="{40CBD3FF-8871-2473-AE64-4FE0713D9C81}"/>
          </ac:graphicFrameMkLst>
        </pc:graphicFrameChg>
        <pc:picChg chg="add mod">
          <ac:chgData name="Brent Gerken" userId="1c3893a4-d973-4169-bd17-f3def99effb5" providerId="ADAL" clId="{2DDD39D3-80A7-4D1C-A694-64931B1B8AD2}" dt="2025-07-22T22:02:24.262" v="53" actId="1076"/>
          <ac:picMkLst>
            <pc:docMk/>
            <pc:sldMk cId="727240868" sldId="261"/>
            <ac:picMk id="1028" creationId="{7923A1B8-5895-1CF9-806A-5AA807189273}"/>
          </ac:picMkLst>
        </pc:picChg>
      </pc:sldChg>
      <pc:sldChg chg="del">
        <pc:chgData name="Brent Gerken" userId="1c3893a4-d973-4169-bd17-f3def99effb5" providerId="ADAL" clId="{2DDD39D3-80A7-4D1C-A694-64931B1B8AD2}" dt="2025-07-22T22:31:58.250" v="193" actId="2696"/>
        <pc:sldMkLst>
          <pc:docMk/>
          <pc:sldMk cId="3450665468" sldId="262"/>
        </pc:sldMkLst>
      </pc:sldChg>
      <pc:sldChg chg="del">
        <pc:chgData name="Brent Gerken" userId="1c3893a4-d973-4169-bd17-f3def99effb5" providerId="ADAL" clId="{2DDD39D3-80A7-4D1C-A694-64931B1B8AD2}" dt="2025-07-22T22:31:53.225" v="192" actId="2696"/>
        <pc:sldMkLst>
          <pc:docMk/>
          <pc:sldMk cId="2497358471" sldId="280"/>
        </pc:sldMkLst>
      </pc:sldChg>
      <pc:sldChg chg="del">
        <pc:chgData name="Brent Gerken" userId="1c3893a4-d973-4169-bd17-f3def99effb5" providerId="ADAL" clId="{2DDD39D3-80A7-4D1C-A694-64931B1B8AD2}" dt="2025-07-22T22:31:46.511" v="191" actId="2696"/>
        <pc:sldMkLst>
          <pc:docMk/>
          <pc:sldMk cId="31205944" sldId="281"/>
        </pc:sldMkLst>
      </pc:sldChg>
      <pc:sldChg chg="modSp del mod">
        <pc:chgData name="Brent Gerken" userId="1c3893a4-d973-4169-bd17-f3def99effb5" providerId="ADAL" clId="{2DDD39D3-80A7-4D1C-A694-64931B1B8AD2}" dt="2025-07-22T22:31:40.920" v="190" actId="2696"/>
        <pc:sldMkLst>
          <pc:docMk/>
          <pc:sldMk cId="4066498958" sldId="283"/>
        </pc:sldMkLst>
      </pc:sldChg>
      <pc:sldChg chg="delSp modSp mod ord">
        <pc:chgData name="Brent Gerken" userId="1c3893a4-d973-4169-bd17-f3def99effb5" providerId="ADAL" clId="{2DDD39D3-80A7-4D1C-A694-64931B1B8AD2}" dt="2025-07-22T22:32:57.433" v="197" actId="478"/>
        <pc:sldMkLst>
          <pc:docMk/>
          <pc:sldMk cId="3709106740" sldId="291"/>
        </pc:sldMkLst>
        <pc:spChg chg="mod">
          <ac:chgData name="Brent Gerken" userId="1c3893a4-d973-4169-bd17-f3def99effb5" providerId="ADAL" clId="{2DDD39D3-80A7-4D1C-A694-64931B1B8AD2}" dt="2025-07-22T21:54:29.127" v="17" actId="27636"/>
          <ac:spMkLst>
            <pc:docMk/>
            <pc:sldMk cId="3709106740" sldId="291"/>
            <ac:spMk id="4" creationId="{FA78131F-8BA9-AE43-96EF-704CD89DD624}"/>
          </ac:spMkLst>
        </pc:spChg>
        <pc:spChg chg="mod">
          <ac:chgData name="Brent Gerken" userId="1c3893a4-d973-4169-bd17-f3def99effb5" providerId="ADAL" clId="{2DDD39D3-80A7-4D1C-A694-64931B1B8AD2}" dt="2025-07-22T21:54:01.595" v="10" actId="255"/>
          <ac:spMkLst>
            <pc:docMk/>
            <pc:sldMk cId="3709106740" sldId="291"/>
            <ac:spMk id="5" creationId="{1136D93C-6AB3-2845-8E1F-F86857586FD2}"/>
          </ac:spMkLst>
        </pc:spChg>
        <pc:spChg chg="mod">
          <ac:chgData name="Brent Gerken" userId="1c3893a4-d973-4169-bd17-f3def99effb5" providerId="ADAL" clId="{2DDD39D3-80A7-4D1C-A694-64931B1B8AD2}" dt="2025-07-22T21:54:12.028" v="11"/>
          <ac:spMkLst>
            <pc:docMk/>
            <pc:sldMk cId="3709106740" sldId="291"/>
            <ac:spMk id="6" creationId="{6C867348-9B11-6948-AD98-4F68754416E7}"/>
          </ac:spMkLst>
        </pc:spChg>
      </pc:sldChg>
      <pc:sldChg chg="addSp modSp mod">
        <pc:chgData name="Brent Gerken" userId="1c3893a4-d973-4169-bd17-f3def99effb5" providerId="ADAL" clId="{2DDD39D3-80A7-4D1C-A694-64931B1B8AD2}" dt="2025-07-22T22:29:32.492" v="189" actId="1076"/>
        <pc:sldMkLst>
          <pc:docMk/>
          <pc:sldMk cId="3612406414" sldId="293"/>
        </pc:sldMkLst>
        <pc:spChg chg="mod">
          <ac:chgData name="Brent Gerken" userId="1c3893a4-d973-4169-bd17-f3def99effb5" providerId="ADAL" clId="{2DDD39D3-80A7-4D1C-A694-64931B1B8AD2}" dt="2025-07-22T22:29:27.818" v="188" actId="14100"/>
          <ac:spMkLst>
            <pc:docMk/>
            <pc:sldMk cId="3612406414" sldId="293"/>
            <ac:spMk id="6" creationId="{DD0811B8-D6D5-6C1E-65E7-89ED37625372}"/>
          </ac:spMkLst>
        </pc:spChg>
        <pc:picChg chg="add mod">
          <ac:chgData name="Brent Gerken" userId="1c3893a4-d973-4169-bd17-f3def99effb5" providerId="ADAL" clId="{2DDD39D3-80A7-4D1C-A694-64931B1B8AD2}" dt="2025-07-22T22:29:32.492" v="189" actId="1076"/>
          <ac:picMkLst>
            <pc:docMk/>
            <pc:sldMk cId="3612406414" sldId="293"/>
            <ac:picMk id="8" creationId="{71969DC1-A063-7274-272F-A55D61C9E01A}"/>
          </ac:picMkLst>
        </pc:picChg>
      </pc:sldChg>
      <pc:sldChg chg="modSp add mod ord">
        <pc:chgData name="Brent Gerken" userId="1c3893a4-d973-4169-bd17-f3def99effb5" providerId="ADAL" clId="{2DDD39D3-80A7-4D1C-A694-64931B1B8AD2}" dt="2025-07-22T21:59:02.996" v="30" actId="27636"/>
        <pc:sldMkLst>
          <pc:docMk/>
          <pc:sldMk cId="3581356882" sldId="294"/>
        </pc:sldMkLst>
        <pc:spChg chg="mod">
          <ac:chgData name="Brent Gerken" userId="1c3893a4-d973-4169-bd17-f3def99effb5" providerId="ADAL" clId="{2DDD39D3-80A7-4D1C-A694-64931B1B8AD2}" dt="2025-07-22T21:58:43.983" v="26"/>
          <ac:spMkLst>
            <pc:docMk/>
            <pc:sldMk cId="3581356882" sldId="294"/>
            <ac:spMk id="2" creationId="{7DD5131C-AE9F-DA56-B1E8-EFA134641722}"/>
          </ac:spMkLst>
        </pc:spChg>
        <pc:spChg chg="mod">
          <ac:chgData name="Brent Gerken" userId="1c3893a4-d973-4169-bd17-f3def99effb5" providerId="ADAL" clId="{2DDD39D3-80A7-4D1C-A694-64931B1B8AD2}" dt="2025-07-22T21:58:53.332" v="28" actId="27636"/>
          <ac:spMkLst>
            <pc:docMk/>
            <pc:sldMk cId="3581356882" sldId="294"/>
            <ac:spMk id="3" creationId="{91269F49-EBBD-3E92-35BF-5A13960E0832}"/>
          </ac:spMkLst>
        </pc:spChg>
        <pc:spChg chg="mod">
          <ac:chgData name="Brent Gerken" userId="1c3893a4-d973-4169-bd17-f3def99effb5" providerId="ADAL" clId="{2DDD39D3-80A7-4D1C-A694-64931B1B8AD2}" dt="2025-07-22T21:59:02.996" v="30" actId="27636"/>
          <ac:spMkLst>
            <pc:docMk/>
            <pc:sldMk cId="3581356882" sldId="294"/>
            <ac:spMk id="7" creationId="{B793766C-A118-B7CE-A5D2-1F5548C8D5B5}"/>
          </ac:spMkLst>
        </pc:spChg>
      </pc:sldChg>
      <pc:sldChg chg="addSp delSp modSp add mod">
        <pc:chgData name="Brent Gerken" userId="1c3893a4-d973-4169-bd17-f3def99effb5" providerId="ADAL" clId="{2DDD39D3-80A7-4D1C-A694-64931B1B8AD2}" dt="2025-07-22T22:04:18.946" v="71" actId="26606"/>
        <pc:sldMkLst>
          <pc:docMk/>
          <pc:sldMk cId="1121871229" sldId="295"/>
        </pc:sldMkLst>
        <pc:spChg chg="mod ord">
          <ac:chgData name="Brent Gerken" userId="1c3893a4-d973-4169-bd17-f3def99effb5" providerId="ADAL" clId="{2DDD39D3-80A7-4D1C-A694-64931B1B8AD2}" dt="2025-07-22T22:04:18.946" v="71" actId="26606"/>
          <ac:spMkLst>
            <pc:docMk/>
            <pc:sldMk cId="1121871229" sldId="295"/>
            <ac:spMk id="5" creationId="{9B8718AC-6897-6639-6A22-EE2216AB64B9}"/>
          </ac:spMkLst>
        </pc:spChg>
        <pc:spChg chg="mod">
          <ac:chgData name="Brent Gerken" userId="1c3893a4-d973-4169-bd17-f3def99effb5" providerId="ADAL" clId="{2DDD39D3-80A7-4D1C-A694-64931B1B8AD2}" dt="2025-07-22T22:04:18.946" v="71" actId="26606"/>
          <ac:spMkLst>
            <pc:docMk/>
            <pc:sldMk cId="1121871229" sldId="295"/>
            <ac:spMk id="8" creationId="{237DBF30-D829-2E96-7247-73371F7A2409}"/>
          </ac:spMkLst>
        </pc:spChg>
        <pc:picChg chg="add mod">
          <ac:chgData name="Brent Gerken" userId="1c3893a4-d973-4169-bd17-f3def99effb5" providerId="ADAL" clId="{2DDD39D3-80A7-4D1C-A694-64931B1B8AD2}" dt="2025-07-22T22:04:18.946" v="71" actId="26606"/>
          <ac:picMkLst>
            <pc:docMk/>
            <pc:sldMk cId="1121871229" sldId="295"/>
            <ac:picMk id="2050" creationId="{DBCE8C86-CE7C-4740-E737-327A5D7CA6D0}"/>
          </ac:picMkLst>
        </pc:picChg>
      </pc:sldChg>
      <pc:sldChg chg="addSp delSp modSp add mod">
        <pc:chgData name="Brent Gerken" userId="1c3893a4-d973-4169-bd17-f3def99effb5" providerId="ADAL" clId="{2DDD39D3-80A7-4D1C-A694-64931B1B8AD2}" dt="2025-07-22T22:05:22.284" v="77" actId="26606"/>
        <pc:sldMkLst>
          <pc:docMk/>
          <pc:sldMk cId="816645929" sldId="296"/>
        </pc:sldMkLst>
        <pc:spChg chg="mod ord">
          <ac:chgData name="Brent Gerken" userId="1c3893a4-d973-4169-bd17-f3def99effb5" providerId="ADAL" clId="{2DDD39D3-80A7-4D1C-A694-64931B1B8AD2}" dt="2025-07-22T22:05:22.284" v="77" actId="26606"/>
          <ac:spMkLst>
            <pc:docMk/>
            <pc:sldMk cId="816645929" sldId="296"/>
            <ac:spMk id="5" creationId="{C1DEFA97-6A29-C057-DC38-0CD85E8A10A6}"/>
          </ac:spMkLst>
        </pc:spChg>
        <pc:spChg chg="mod">
          <ac:chgData name="Brent Gerken" userId="1c3893a4-d973-4169-bd17-f3def99effb5" providerId="ADAL" clId="{2DDD39D3-80A7-4D1C-A694-64931B1B8AD2}" dt="2025-07-22T22:05:22.284" v="77" actId="26606"/>
          <ac:spMkLst>
            <pc:docMk/>
            <pc:sldMk cId="816645929" sldId="296"/>
            <ac:spMk id="8" creationId="{82B4EAAF-2EE2-7D3C-8868-8051DA9FA2F8}"/>
          </ac:spMkLst>
        </pc:spChg>
      </pc:sldChg>
      <pc:sldChg chg="addSp delSp modSp add mod">
        <pc:chgData name="Brent Gerken" userId="1c3893a4-d973-4169-bd17-f3def99effb5" providerId="ADAL" clId="{2DDD39D3-80A7-4D1C-A694-64931B1B8AD2}" dt="2025-07-22T22:05:47.787" v="81" actId="26606"/>
        <pc:sldMkLst>
          <pc:docMk/>
          <pc:sldMk cId="2859200072" sldId="297"/>
        </pc:sldMkLst>
        <pc:spChg chg="mod ord">
          <ac:chgData name="Brent Gerken" userId="1c3893a4-d973-4169-bd17-f3def99effb5" providerId="ADAL" clId="{2DDD39D3-80A7-4D1C-A694-64931B1B8AD2}" dt="2025-07-22T22:05:47.787" v="81" actId="26606"/>
          <ac:spMkLst>
            <pc:docMk/>
            <pc:sldMk cId="2859200072" sldId="297"/>
            <ac:spMk id="5" creationId="{AFB43715-2DC2-E6C1-58C3-C3E1FA198F7F}"/>
          </ac:spMkLst>
        </pc:spChg>
        <pc:spChg chg="mod">
          <ac:chgData name="Brent Gerken" userId="1c3893a4-d973-4169-bd17-f3def99effb5" providerId="ADAL" clId="{2DDD39D3-80A7-4D1C-A694-64931B1B8AD2}" dt="2025-07-22T22:05:47.787" v="81" actId="26606"/>
          <ac:spMkLst>
            <pc:docMk/>
            <pc:sldMk cId="2859200072" sldId="297"/>
            <ac:spMk id="8" creationId="{1F2632C1-7937-02EA-56C9-436DE96E369B}"/>
          </ac:spMkLst>
        </pc:spChg>
      </pc:sldChg>
      <pc:sldChg chg="addSp delSp modSp add mod ord">
        <pc:chgData name="Brent Gerken" userId="1c3893a4-d973-4169-bd17-f3def99effb5" providerId="ADAL" clId="{2DDD39D3-80A7-4D1C-A694-64931B1B8AD2}" dt="2025-07-22T22:13:08.077" v="149"/>
        <pc:sldMkLst>
          <pc:docMk/>
          <pc:sldMk cId="2836992140" sldId="298"/>
        </pc:sldMkLst>
        <pc:spChg chg="mod ord">
          <ac:chgData name="Brent Gerken" userId="1c3893a4-d973-4169-bd17-f3def99effb5" providerId="ADAL" clId="{2DDD39D3-80A7-4D1C-A694-64931B1B8AD2}" dt="2025-07-22T22:07:37.805" v="100" actId="26606"/>
          <ac:spMkLst>
            <pc:docMk/>
            <pc:sldMk cId="2836992140" sldId="298"/>
            <ac:spMk id="5" creationId="{BDCFA3C2-7F3C-25BA-DEE5-09C85579F5E8}"/>
          </ac:spMkLst>
        </pc:spChg>
        <pc:spChg chg="mod">
          <ac:chgData name="Brent Gerken" userId="1c3893a4-d973-4169-bd17-f3def99effb5" providerId="ADAL" clId="{2DDD39D3-80A7-4D1C-A694-64931B1B8AD2}" dt="2025-07-22T22:07:37.805" v="100" actId="26606"/>
          <ac:spMkLst>
            <pc:docMk/>
            <pc:sldMk cId="2836992140" sldId="298"/>
            <ac:spMk id="8" creationId="{CEE7862F-EAE4-29F0-E1B9-38B79D4D6F62}"/>
          </ac:spMkLst>
        </pc:spChg>
      </pc:sldChg>
      <pc:sldChg chg="addSp delSp modSp add mod ord">
        <pc:chgData name="Brent Gerken" userId="1c3893a4-d973-4169-bd17-f3def99effb5" providerId="ADAL" clId="{2DDD39D3-80A7-4D1C-A694-64931B1B8AD2}" dt="2025-07-22T22:08:42.621" v="111" actId="26606"/>
        <pc:sldMkLst>
          <pc:docMk/>
          <pc:sldMk cId="3056360940" sldId="299"/>
        </pc:sldMkLst>
        <pc:spChg chg="mod ord">
          <ac:chgData name="Brent Gerken" userId="1c3893a4-d973-4169-bd17-f3def99effb5" providerId="ADAL" clId="{2DDD39D3-80A7-4D1C-A694-64931B1B8AD2}" dt="2025-07-22T22:08:42.621" v="111" actId="26606"/>
          <ac:spMkLst>
            <pc:docMk/>
            <pc:sldMk cId="3056360940" sldId="299"/>
            <ac:spMk id="5" creationId="{E8F62C4D-5A69-F966-90F8-8F5F9C016384}"/>
          </ac:spMkLst>
        </pc:spChg>
        <pc:spChg chg="mod">
          <ac:chgData name="Brent Gerken" userId="1c3893a4-d973-4169-bd17-f3def99effb5" providerId="ADAL" clId="{2DDD39D3-80A7-4D1C-A694-64931B1B8AD2}" dt="2025-07-22T22:08:42.621" v="111" actId="26606"/>
          <ac:spMkLst>
            <pc:docMk/>
            <pc:sldMk cId="3056360940" sldId="299"/>
            <ac:spMk id="8" creationId="{7D0BA127-49F9-724B-54F4-B8F247EFFE3E}"/>
          </ac:spMkLst>
        </pc:spChg>
      </pc:sldChg>
      <pc:sldChg chg="addSp delSp modSp add mod">
        <pc:chgData name="Brent Gerken" userId="1c3893a4-d973-4169-bd17-f3def99effb5" providerId="ADAL" clId="{2DDD39D3-80A7-4D1C-A694-64931B1B8AD2}" dt="2025-07-22T22:06:45.712" v="91" actId="14100"/>
        <pc:sldMkLst>
          <pc:docMk/>
          <pc:sldMk cId="1710613648" sldId="300"/>
        </pc:sldMkLst>
        <pc:spChg chg="mod ord">
          <ac:chgData name="Brent Gerken" userId="1c3893a4-d973-4169-bd17-f3def99effb5" providerId="ADAL" clId="{2DDD39D3-80A7-4D1C-A694-64931B1B8AD2}" dt="2025-07-22T22:06:25.216" v="87" actId="26606"/>
          <ac:spMkLst>
            <pc:docMk/>
            <pc:sldMk cId="1710613648" sldId="300"/>
            <ac:spMk id="5" creationId="{04872A6B-D03F-577F-D8F3-FB5FA460FE37}"/>
          </ac:spMkLst>
        </pc:spChg>
        <pc:spChg chg="mod">
          <ac:chgData name="Brent Gerken" userId="1c3893a4-d973-4169-bd17-f3def99effb5" providerId="ADAL" clId="{2DDD39D3-80A7-4D1C-A694-64931B1B8AD2}" dt="2025-07-22T22:06:25.216" v="87" actId="26606"/>
          <ac:spMkLst>
            <pc:docMk/>
            <pc:sldMk cId="1710613648" sldId="300"/>
            <ac:spMk id="8" creationId="{B502B3F5-4CB1-187D-2B2F-8C9DFDC22EA2}"/>
          </ac:spMkLst>
        </pc:spChg>
      </pc:sldChg>
      <pc:sldChg chg="add del ord">
        <pc:chgData name="Brent Gerken" userId="1c3893a4-d973-4169-bd17-f3def99effb5" providerId="ADAL" clId="{2DDD39D3-80A7-4D1C-A694-64931B1B8AD2}" dt="2025-07-22T22:32:06.152" v="194" actId="2696"/>
        <pc:sldMkLst>
          <pc:docMk/>
          <pc:sldMk cId="897528533" sldId="301"/>
        </pc:sldMkLst>
      </pc:sldChg>
      <pc:sldChg chg="modSp add mod ord">
        <pc:chgData name="Brent Gerken" userId="1c3893a4-d973-4169-bd17-f3def99effb5" providerId="ADAL" clId="{2DDD39D3-80A7-4D1C-A694-64931B1B8AD2}" dt="2025-07-22T22:14:42.151" v="161" actId="14100"/>
        <pc:sldMkLst>
          <pc:docMk/>
          <pc:sldMk cId="156956994" sldId="302"/>
        </pc:sldMkLst>
        <pc:spChg chg="mod">
          <ac:chgData name="Brent Gerken" userId="1c3893a4-d973-4169-bd17-f3def99effb5" providerId="ADAL" clId="{2DDD39D3-80A7-4D1C-A694-64931B1B8AD2}" dt="2025-07-22T22:14:28.458" v="158" actId="14100"/>
          <ac:spMkLst>
            <pc:docMk/>
            <pc:sldMk cId="156956994" sldId="302"/>
            <ac:spMk id="8" creationId="{12B3578E-8211-5F6B-0719-C280CF145E45}"/>
          </ac:spMkLst>
        </pc:spChg>
        <pc:spChg chg="mod">
          <ac:chgData name="Brent Gerken" userId="1c3893a4-d973-4169-bd17-f3def99effb5" providerId="ADAL" clId="{2DDD39D3-80A7-4D1C-A694-64931B1B8AD2}" dt="2025-07-22T22:14:42.151" v="161" actId="14100"/>
          <ac:spMkLst>
            <pc:docMk/>
            <pc:sldMk cId="156956994" sldId="302"/>
            <ac:spMk id="9" creationId="{4C4295C6-F05F-1A9B-5F2E-12C4A603A0BD}"/>
          </ac:spMkLst>
        </pc:spChg>
      </pc:sldChg>
      <pc:sldChg chg="addSp modSp add mod">
        <pc:chgData name="Brent Gerken" userId="1c3893a4-d973-4169-bd17-f3def99effb5" providerId="ADAL" clId="{2DDD39D3-80A7-4D1C-A694-64931B1B8AD2}" dt="2025-07-22T22:12:15.864" v="142"/>
        <pc:sldMkLst>
          <pc:docMk/>
          <pc:sldMk cId="3418267729" sldId="303"/>
        </pc:sldMkLst>
        <pc:spChg chg="mod">
          <ac:chgData name="Brent Gerken" userId="1c3893a4-d973-4169-bd17-f3def99effb5" providerId="ADAL" clId="{2DDD39D3-80A7-4D1C-A694-64931B1B8AD2}" dt="2025-07-22T22:09:30.419" v="116" actId="14100"/>
          <ac:spMkLst>
            <pc:docMk/>
            <pc:sldMk cId="3418267729" sldId="303"/>
            <ac:spMk id="8" creationId="{00384EE7-0342-3D03-3472-3C8C2DB1628D}"/>
          </ac:spMkLst>
        </pc:spChg>
        <pc:spChg chg="mod">
          <ac:chgData name="Brent Gerken" userId="1c3893a4-d973-4169-bd17-f3def99effb5" providerId="ADAL" clId="{2DDD39D3-80A7-4D1C-A694-64931B1B8AD2}" dt="2025-07-22T22:09:51.953" v="120" actId="14100"/>
          <ac:spMkLst>
            <pc:docMk/>
            <pc:sldMk cId="3418267729" sldId="303"/>
            <ac:spMk id="9" creationId="{7E34C8D3-0DC8-F948-5801-CAB8961F1D73}"/>
          </ac:spMkLst>
        </pc:spChg>
        <pc:graphicFrameChg chg="add mod modGraphic">
          <ac:chgData name="Brent Gerken" userId="1c3893a4-d973-4169-bd17-f3def99effb5" providerId="ADAL" clId="{2DDD39D3-80A7-4D1C-A694-64931B1B8AD2}" dt="2025-07-22T22:10:25.090" v="124" actId="14100"/>
          <ac:graphicFrameMkLst>
            <pc:docMk/>
            <pc:sldMk cId="3418267729" sldId="303"/>
            <ac:graphicFrameMk id="2" creationId="{BAD9DD83-6EFD-9943-70F2-D7DDF520F3C9}"/>
          </ac:graphicFrameMkLst>
        </pc:graphicFrameChg>
        <pc:graphicFrameChg chg="add mod modGraphic">
          <ac:chgData name="Brent Gerken" userId="1c3893a4-d973-4169-bd17-f3def99effb5" providerId="ADAL" clId="{2DDD39D3-80A7-4D1C-A694-64931B1B8AD2}" dt="2025-07-22T22:11:11.415" v="131" actId="14100"/>
          <ac:graphicFrameMkLst>
            <pc:docMk/>
            <pc:sldMk cId="3418267729" sldId="303"/>
            <ac:graphicFrameMk id="3" creationId="{3E8A2534-C066-B809-39A5-5E0DC3923D0B}"/>
          </ac:graphicFrameMkLst>
        </pc:graphicFrameChg>
        <pc:graphicFrameChg chg="add mod modGraphic">
          <ac:chgData name="Brent Gerken" userId="1c3893a4-d973-4169-bd17-f3def99effb5" providerId="ADAL" clId="{2DDD39D3-80A7-4D1C-A694-64931B1B8AD2}" dt="2025-07-22T22:11:49.067" v="137"/>
          <ac:graphicFrameMkLst>
            <pc:docMk/>
            <pc:sldMk cId="3418267729" sldId="303"/>
            <ac:graphicFrameMk id="4" creationId="{E79ECE96-2253-3AD2-C6C6-369602445E0E}"/>
          </ac:graphicFrameMkLst>
        </pc:graphicFrameChg>
        <pc:graphicFrameChg chg="add mod modGraphic">
          <ac:chgData name="Brent Gerken" userId="1c3893a4-d973-4169-bd17-f3def99effb5" providerId="ADAL" clId="{2DDD39D3-80A7-4D1C-A694-64931B1B8AD2}" dt="2025-07-22T22:12:15.864" v="142"/>
          <ac:graphicFrameMkLst>
            <pc:docMk/>
            <pc:sldMk cId="3418267729" sldId="303"/>
            <ac:graphicFrameMk id="6" creationId="{8DD16197-9345-EE11-CF38-2E343C0A7C67}"/>
          </ac:graphicFrameMkLst>
        </pc:graphicFrameChg>
      </pc:sldChg>
      <pc:sldChg chg="modSp add mod">
        <pc:chgData name="Brent Gerken" userId="1c3893a4-d973-4169-bd17-f3def99effb5" providerId="ADAL" clId="{2DDD39D3-80A7-4D1C-A694-64931B1B8AD2}" dt="2025-07-22T22:14:00.468" v="156"/>
        <pc:sldMkLst>
          <pc:docMk/>
          <pc:sldMk cId="1242916772" sldId="304"/>
        </pc:sldMkLst>
        <pc:spChg chg="mod">
          <ac:chgData name="Brent Gerken" userId="1c3893a4-d973-4169-bd17-f3def99effb5" providerId="ADAL" clId="{2DDD39D3-80A7-4D1C-A694-64931B1B8AD2}" dt="2025-07-22T22:13:23.534" v="152" actId="20577"/>
          <ac:spMkLst>
            <pc:docMk/>
            <pc:sldMk cId="1242916772" sldId="304"/>
            <ac:spMk id="8" creationId="{CED7135F-7EB6-B363-1938-689140A76BF5}"/>
          </ac:spMkLst>
        </pc:spChg>
        <pc:graphicFrameChg chg="mod">
          <ac:chgData name="Brent Gerken" userId="1c3893a4-d973-4169-bd17-f3def99effb5" providerId="ADAL" clId="{2DDD39D3-80A7-4D1C-A694-64931B1B8AD2}" dt="2025-07-22T22:13:36.828" v="153"/>
          <ac:graphicFrameMkLst>
            <pc:docMk/>
            <pc:sldMk cId="1242916772" sldId="304"/>
            <ac:graphicFrameMk id="2" creationId="{EA52E561-D9C5-580F-48D7-5A58E9DD468B}"/>
          </ac:graphicFrameMkLst>
        </pc:graphicFrameChg>
        <pc:graphicFrameChg chg="mod">
          <ac:chgData name="Brent Gerken" userId="1c3893a4-d973-4169-bd17-f3def99effb5" providerId="ADAL" clId="{2DDD39D3-80A7-4D1C-A694-64931B1B8AD2}" dt="2025-07-22T22:13:44.704" v="154"/>
          <ac:graphicFrameMkLst>
            <pc:docMk/>
            <pc:sldMk cId="1242916772" sldId="304"/>
            <ac:graphicFrameMk id="3" creationId="{B75AC40A-E29A-79A9-958D-37D07445EE4F}"/>
          </ac:graphicFrameMkLst>
        </pc:graphicFrameChg>
        <pc:graphicFrameChg chg="mod">
          <ac:chgData name="Brent Gerken" userId="1c3893a4-d973-4169-bd17-f3def99effb5" providerId="ADAL" clId="{2DDD39D3-80A7-4D1C-A694-64931B1B8AD2}" dt="2025-07-22T22:13:52.439" v="155"/>
          <ac:graphicFrameMkLst>
            <pc:docMk/>
            <pc:sldMk cId="1242916772" sldId="304"/>
            <ac:graphicFrameMk id="4" creationId="{9A60AFC6-D921-2070-CE9E-483ECE460346}"/>
          </ac:graphicFrameMkLst>
        </pc:graphicFrameChg>
        <pc:graphicFrameChg chg="mod">
          <ac:chgData name="Brent Gerken" userId="1c3893a4-d973-4169-bd17-f3def99effb5" providerId="ADAL" clId="{2DDD39D3-80A7-4D1C-A694-64931B1B8AD2}" dt="2025-07-22T22:14:00.468" v="156"/>
          <ac:graphicFrameMkLst>
            <pc:docMk/>
            <pc:sldMk cId="1242916772" sldId="304"/>
            <ac:graphicFrameMk id="6" creationId="{040FB0AC-6645-50A4-F833-3843112EF7B1}"/>
          </ac:graphicFrameMkLst>
        </pc:graphicFrameChg>
      </pc:sldChg>
    </pc:docChg>
  </pc:docChgLst>
  <pc:docChgLst>
    <pc:chgData name="Brent Gerken" userId="S::brent.gerken@ged.com::1c3893a4-d973-4169-bd17-f3def99effb5" providerId="AD" clId="Web-{5019E723-2C14-4C4B-746F-3FB8C2368E53}"/>
    <pc:docChg chg="modSld">
      <pc:chgData name="Brent Gerken" userId="S::brent.gerken@ged.com::1c3893a4-d973-4169-bd17-f3def99effb5" providerId="AD" clId="Web-{5019E723-2C14-4C4B-746F-3FB8C2368E53}" dt="2025-07-30T16:42:57.317" v="0" actId="34807"/>
      <pc:docMkLst>
        <pc:docMk/>
      </pc:docMkLst>
      <pc:sldChg chg="modNotesTx">
        <pc:chgData name="Brent Gerken" userId="S::brent.gerken@ged.com::1c3893a4-d973-4169-bd17-f3def99effb5" providerId="AD" clId="Web-{5019E723-2C14-4C4B-746F-3FB8C2368E53}" dt="2025-07-30T16:42:57.317" v="0" actId="34807"/>
        <pc:sldMkLst>
          <pc:docMk/>
          <pc:sldMk cId="3157357322" sldId="259"/>
        </pc:sldMkLst>
      </pc:sldChg>
      <pc:sldChg chg="modNotesTx">
        <pc:chgData name="Brent Gerken" userId="S::brent.gerken@ged.com::1c3893a4-d973-4169-bd17-f3def99effb5" providerId="AD" clId="Web-{5019E723-2C14-4C4B-746F-3FB8C2368E53}" dt="2025-07-30T16:42:57.317" v="0" actId="34807"/>
        <pc:sldMkLst>
          <pc:docMk/>
          <pc:sldMk cId="727240868" sldId="261"/>
        </pc:sldMkLst>
      </pc:sldChg>
      <pc:sldChg chg="modNotesTx">
        <pc:chgData name="Brent Gerken" userId="S::brent.gerken@ged.com::1c3893a4-d973-4169-bd17-f3def99effb5" providerId="AD" clId="Web-{5019E723-2C14-4C4B-746F-3FB8C2368E53}" dt="2025-07-30T16:42:57.317" v="0" actId="34807"/>
        <pc:sldMkLst>
          <pc:docMk/>
          <pc:sldMk cId="3709106740" sldId="291"/>
        </pc:sldMkLst>
      </pc:sldChg>
      <pc:sldChg chg="modNotesTx">
        <pc:chgData name="Brent Gerken" userId="S::brent.gerken@ged.com::1c3893a4-d973-4169-bd17-f3def99effb5" providerId="AD" clId="Web-{5019E723-2C14-4C4B-746F-3FB8C2368E53}" dt="2025-07-30T16:42:57.317" v="0" actId="34807"/>
        <pc:sldMkLst>
          <pc:docMk/>
          <pc:sldMk cId="4083366582" sldId="292"/>
        </pc:sldMkLst>
      </pc:sldChg>
      <pc:sldChg chg="modNotesTx">
        <pc:chgData name="Brent Gerken" userId="S::brent.gerken@ged.com::1c3893a4-d973-4169-bd17-f3def99effb5" providerId="AD" clId="Web-{5019E723-2C14-4C4B-746F-3FB8C2368E53}" dt="2025-07-30T16:42:57.317" v="0" actId="34807"/>
        <pc:sldMkLst>
          <pc:docMk/>
          <pc:sldMk cId="3612406414" sldId="293"/>
        </pc:sldMkLst>
      </pc:sldChg>
      <pc:sldChg chg="modNotesTx">
        <pc:chgData name="Brent Gerken" userId="S::brent.gerken@ged.com::1c3893a4-d973-4169-bd17-f3def99effb5" providerId="AD" clId="Web-{5019E723-2C14-4C4B-746F-3FB8C2368E53}" dt="2025-07-30T16:42:57.317" v="0" actId="34807"/>
        <pc:sldMkLst>
          <pc:docMk/>
          <pc:sldMk cId="3581356882" sldId="294"/>
        </pc:sldMkLst>
      </pc:sldChg>
      <pc:sldChg chg="modNotesTx">
        <pc:chgData name="Brent Gerken" userId="S::brent.gerken@ged.com::1c3893a4-d973-4169-bd17-f3def99effb5" providerId="AD" clId="Web-{5019E723-2C14-4C4B-746F-3FB8C2368E53}" dt="2025-07-30T16:42:57.317" v="0" actId="34807"/>
        <pc:sldMkLst>
          <pc:docMk/>
          <pc:sldMk cId="1121871229" sldId="295"/>
        </pc:sldMkLst>
      </pc:sldChg>
      <pc:sldChg chg="modNotesTx">
        <pc:chgData name="Brent Gerken" userId="S::brent.gerken@ged.com::1c3893a4-d973-4169-bd17-f3def99effb5" providerId="AD" clId="Web-{5019E723-2C14-4C4B-746F-3FB8C2368E53}" dt="2025-07-30T16:42:57.317" v="0" actId="34807"/>
        <pc:sldMkLst>
          <pc:docMk/>
          <pc:sldMk cId="816645929" sldId="296"/>
        </pc:sldMkLst>
      </pc:sldChg>
      <pc:sldChg chg="modNotesTx">
        <pc:chgData name="Brent Gerken" userId="S::brent.gerken@ged.com::1c3893a4-d973-4169-bd17-f3def99effb5" providerId="AD" clId="Web-{5019E723-2C14-4C4B-746F-3FB8C2368E53}" dt="2025-07-30T16:42:57.317" v="0" actId="34807"/>
        <pc:sldMkLst>
          <pc:docMk/>
          <pc:sldMk cId="2859200072" sldId="297"/>
        </pc:sldMkLst>
      </pc:sldChg>
      <pc:sldChg chg="modNotesTx">
        <pc:chgData name="Brent Gerken" userId="S::brent.gerken@ged.com::1c3893a4-d973-4169-bd17-f3def99effb5" providerId="AD" clId="Web-{5019E723-2C14-4C4B-746F-3FB8C2368E53}" dt="2025-07-30T16:42:57.317" v="0" actId="34807"/>
        <pc:sldMkLst>
          <pc:docMk/>
          <pc:sldMk cId="2836992140" sldId="298"/>
        </pc:sldMkLst>
      </pc:sldChg>
      <pc:sldChg chg="modNotesTx">
        <pc:chgData name="Brent Gerken" userId="S::brent.gerken@ged.com::1c3893a4-d973-4169-bd17-f3def99effb5" providerId="AD" clId="Web-{5019E723-2C14-4C4B-746F-3FB8C2368E53}" dt="2025-07-30T16:42:57.317" v="0" actId="34807"/>
        <pc:sldMkLst>
          <pc:docMk/>
          <pc:sldMk cId="3056360940" sldId="299"/>
        </pc:sldMkLst>
      </pc:sldChg>
      <pc:sldChg chg="modNotesTx">
        <pc:chgData name="Brent Gerken" userId="S::brent.gerken@ged.com::1c3893a4-d973-4169-bd17-f3def99effb5" providerId="AD" clId="Web-{5019E723-2C14-4C4B-746F-3FB8C2368E53}" dt="2025-07-30T16:42:57.317" v="0" actId="34807"/>
        <pc:sldMkLst>
          <pc:docMk/>
          <pc:sldMk cId="1710613648" sldId="300"/>
        </pc:sldMkLst>
      </pc:sldChg>
      <pc:sldChg chg="modNotesTx">
        <pc:chgData name="Brent Gerken" userId="S::brent.gerken@ged.com::1c3893a4-d973-4169-bd17-f3def99effb5" providerId="AD" clId="Web-{5019E723-2C14-4C4B-746F-3FB8C2368E53}" dt="2025-07-30T16:42:57.317" v="0" actId="34807"/>
        <pc:sldMkLst>
          <pc:docMk/>
          <pc:sldMk cId="156956994" sldId="302"/>
        </pc:sldMkLst>
      </pc:sldChg>
      <pc:sldChg chg="modNotesTx">
        <pc:chgData name="Brent Gerken" userId="S::brent.gerken@ged.com::1c3893a4-d973-4169-bd17-f3def99effb5" providerId="AD" clId="Web-{5019E723-2C14-4C4B-746F-3FB8C2368E53}" dt="2025-07-30T16:42:57.317" v="0" actId="34807"/>
        <pc:sldMkLst>
          <pc:docMk/>
          <pc:sldMk cId="3418267729" sldId="303"/>
        </pc:sldMkLst>
      </pc:sldChg>
      <pc:sldChg chg="modNotesTx">
        <pc:chgData name="Brent Gerken" userId="S::brent.gerken@ged.com::1c3893a4-d973-4169-bd17-f3def99effb5" providerId="AD" clId="Web-{5019E723-2C14-4C4B-746F-3FB8C2368E53}" dt="2025-07-30T16:42:57.317" v="0" actId="34807"/>
        <pc:sldMkLst>
          <pc:docMk/>
          <pc:sldMk cId="1242916772" sldId="304"/>
        </pc:sldMkLst>
      </pc:sldChg>
      <pc:sldChg chg="modNotesTx">
        <pc:chgData name="Brent Gerken" userId="S::brent.gerken@ged.com::1c3893a4-d973-4169-bd17-f3def99effb5" providerId="AD" clId="Web-{5019E723-2C14-4C4B-746F-3FB8C2368E53}" dt="2025-07-30T16:42:57.317" v="0" actId="34807"/>
        <pc:sldMkLst>
          <pc:docMk/>
          <pc:sldMk cId="2192656743" sldId="305"/>
        </pc:sldMkLst>
      </pc:sldChg>
    </pc:docChg>
  </pc:docChgLst>
  <pc:docChgLst>
    <pc:chgData name="Monica Guthrie" userId="S::monica.guthrie@pearson.com::c0fc408c-839f-429d-bba8-a92d88ccccac" providerId="AD" clId="Web-{61225585-22D6-0C2E-53AA-3CAE51F1C9C4}"/>
    <pc:docChg chg="modSld">
      <pc:chgData name="Monica Guthrie" userId="S::monica.guthrie@pearson.com::c0fc408c-839f-429d-bba8-a92d88ccccac" providerId="AD" clId="Web-{61225585-22D6-0C2E-53AA-3CAE51F1C9C4}" dt="2025-08-14T19:46:08.513" v="0"/>
      <pc:docMkLst>
        <pc:docMk/>
      </pc:docMkLst>
      <pc:sldChg chg="addSp">
        <pc:chgData name="Monica Guthrie" userId="S::monica.guthrie@pearson.com::c0fc408c-839f-429d-bba8-a92d88ccccac" providerId="AD" clId="Web-{61225585-22D6-0C2E-53AA-3CAE51F1C9C4}" dt="2025-08-14T19:46:08.513" v="0"/>
        <pc:sldMkLst>
          <pc:docMk/>
          <pc:sldMk cId="4083366582" sldId="292"/>
        </pc:sldMkLst>
      </pc:sldChg>
    </pc:docChg>
  </pc:docChgLst>
  <pc:docChgLst>
    <pc:chgData name="Robert Rutscher" userId="S::robert.rutscher@ged.com::5beef577-f013-4797-8f68-537ff808c5f0" providerId="AD" clId="Web-{AA901DBB-EDC5-B955-80DF-6B8EA114D5BD}"/>
    <pc:docChg chg="modSld">
      <pc:chgData name="Robert Rutscher" userId="S::robert.rutscher@ged.com::5beef577-f013-4797-8f68-537ff808c5f0" providerId="AD" clId="Web-{AA901DBB-EDC5-B955-80DF-6B8EA114D5BD}" dt="2025-08-21T18:35:35.438" v="17" actId="20577"/>
      <pc:docMkLst>
        <pc:docMk/>
      </pc:docMkLst>
      <pc:sldChg chg="modSp">
        <pc:chgData name="Robert Rutscher" userId="S::robert.rutscher@ged.com::5beef577-f013-4797-8f68-537ff808c5f0" providerId="AD" clId="Web-{AA901DBB-EDC5-B955-80DF-6B8EA114D5BD}" dt="2025-08-21T18:35:35.438" v="17" actId="20577"/>
        <pc:sldMkLst>
          <pc:docMk/>
          <pc:sldMk cId="3157357322" sldId="259"/>
        </pc:sldMkLst>
        <pc:spChg chg="mod">
          <ac:chgData name="Robert Rutscher" userId="S::robert.rutscher@ged.com::5beef577-f013-4797-8f68-537ff808c5f0" providerId="AD" clId="Web-{AA901DBB-EDC5-B955-80DF-6B8EA114D5BD}" dt="2025-08-21T18:31:57.760" v="3" actId="20577"/>
          <ac:spMkLst>
            <pc:docMk/>
            <pc:sldMk cId="3157357322" sldId="259"/>
            <ac:spMk id="2" creationId="{D0FBE2CC-1AD5-974D-897A-58BAD45A3434}"/>
          </ac:spMkLst>
        </pc:spChg>
        <pc:spChg chg="mod">
          <ac:chgData name="Robert Rutscher" userId="S::robert.rutscher@ged.com::5beef577-f013-4797-8f68-537ff808c5f0" providerId="AD" clId="Web-{AA901DBB-EDC5-B955-80DF-6B8EA114D5BD}" dt="2025-08-21T18:35:35.438" v="17" actId="20577"/>
          <ac:spMkLst>
            <pc:docMk/>
            <pc:sldMk cId="3157357322" sldId="259"/>
            <ac:spMk id="3" creationId="{C8EF00BD-2575-F742-AC55-0C7A1AFE83AC}"/>
          </ac:spMkLst>
        </pc:spChg>
      </pc:sldChg>
      <pc:sldChg chg="modSp">
        <pc:chgData name="Robert Rutscher" userId="S::robert.rutscher@ged.com::5beef577-f013-4797-8f68-537ff808c5f0" providerId="AD" clId="Web-{AA901DBB-EDC5-B955-80DF-6B8EA114D5BD}" dt="2025-08-21T18:34:16.982" v="10" actId="20577"/>
        <pc:sldMkLst>
          <pc:docMk/>
          <pc:sldMk cId="3709106740" sldId="291"/>
        </pc:sldMkLst>
        <pc:spChg chg="mod">
          <ac:chgData name="Robert Rutscher" userId="S::robert.rutscher@ged.com::5beef577-f013-4797-8f68-537ff808c5f0" providerId="AD" clId="Web-{AA901DBB-EDC5-B955-80DF-6B8EA114D5BD}" dt="2025-08-21T18:34:16.982" v="10" actId="20577"/>
          <ac:spMkLst>
            <pc:docMk/>
            <pc:sldMk cId="3709106740" sldId="291"/>
            <ac:spMk id="5" creationId="{1136D93C-6AB3-2845-8E1F-F86857586FD2}"/>
          </ac:spMkLst>
        </pc:spChg>
      </pc:sldChg>
      <pc:sldChg chg="modSp">
        <pc:chgData name="Robert Rutscher" userId="S::robert.rutscher@ged.com::5beef577-f013-4797-8f68-537ff808c5f0" providerId="AD" clId="Web-{AA901DBB-EDC5-B955-80DF-6B8EA114D5BD}" dt="2025-08-21T18:31:35.525" v="2" actId="20577"/>
        <pc:sldMkLst>
          <pc:docMk/>
          <pc:sldMk cId="4083366582" sldId="292"/>
        </pc:sldMkLst>
        <pc:spChg chg="mod">
          <ac:chgData name="Robert Rutscher" userId="S::robert.rutscher@ged.com::5beef577-f013-4797-8f68-537ff808c5f0" providerId="AD" clId="Web-{AA901DBB-EDC5-B955-80DF-6B8EA114D5BD}" dt="2025-08-21T18:31:35.525" v="2" actId="20577"/>
          <ac:spMkLst>
            <pc:docMk/>
            <pc:sldMk cId="4083366582" sldId="292"/>
            <ac:spMk id="3" creationId="{1151269D-3132-7FFF-FE79-F67064984D03}"/>
          </ac:spMkLst>
        </pc:spChg>
      </pc:sldChg>
      <pc:sldChg chg="modSp">
        <pc:chgData name="Robert Rutscher" userId="S::robert.rutscher@ged.com::5beef577-f013-4797-8f68-537ff808c5f0" providerId="AD" clId="Web-{AA901DBB-EDC5-B955-80DF-6B8EA114D5BD}" dt="2025-08-21T18:35:12.187" v="14" actId="20577"/>
        <pc:sldMkLst>
          <pc:docMk/>
          <pc:sldMk cId="3581356882" sldId="294"/>
        </pc:sldMkLst>
        <pc:spChg chg="mod">
          <ac:chgData name="Robert Rutscher" userId="S::robert.rutscher@ged.com::5beef577-f013-4797-8f68-537ff808c5f0" providerId="AD" clId="Web-{AA901DBB-EDC5-B955-80DF-6B8EA114D5BD}" dt="2025-08-21T18:35:12.187" v="14" actId="20577"/>
          <ac:spMkLst>
            <pc:docMk/>
            <pc:sldMk cId="3581356882" sldId="294"/>
            <ac:spMk id="3" creationId="{91269F49-EBBD-3E92-35BF-5A13960E083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C83787-3F18-0941-951C-86CE87CB8BF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CFD4A53-B40D-A44E-AAA5-FBB21649604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00F8A632-5CF8-D44E-AD53-C703B91031D5}" type="datetimeFigureOut">
              <a:rPr lang="en-US" smtClean="0"/>
              <a:t>8/21/2025</a:t>
            </a:fld>
            <a:endParaRPr lang="en-US"/>
          </a:p>
        </p:txBody>
      </p:sp>
      <p:sp>
        <p:nvSpPr>
          <p:cNvPr id="4" name="Footer Placeholder 3">
            <a:extLst>
              <a:ext uri="{FF2B5EF4-FFF2-40B4-BE49-F238E27FC236}">
                <a16:creationId xmlns:a16="http://schemas.microsoft.com/office/drawing/2014/main" id="{AADF25D8-01A8-9D45-880D-B3EEF298B7FB}"/>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6CD358B-6D43-F24A-8F80-11175938C27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419389A-39F6-AD46-9C37-7F1CB3D658D0}" type="slidenum">
              <a:rPr lang="en-US" smtClean="0"/>
              <a:t>‹#›</a:t>
            </a:fld>
            <a:endParaRPr lang="en-US"/>
          </a:p>
        </p:txBody>
      </p:sp>
    </p:spTree>
    <p:extLst>
      <p:ext uri="{BB962C8B-B14F-4D97-AF65-F5344CB8AC3E}">
        <p14:creationId xmlns:p14="http://schemas.microsoft.com/office/powerpoint/2010/main" val="2838730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49CF907-54E3-414C-B907-4EC57FF97ED0}" type="datetimeFigureOut">
              <a:rPr lang="en-US" smtClean="0"/>
              <a:t>8/21/2025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583769A-2A3C-664A-B1A3-FCFF0FA87D20}" type="slidenum">
              <a:rPr lang="en-US" smtClean="0"/>
              <a:t>‹#›</a:t>
            </a:fld>
            <a:endParaRPr lang="en-US"/>
          </a:p>
        </p:txBody>
      </p:sp>
    </p:spTree>
    <p:extLst>
      <p:ext uri="{BB962C8B-B14F-4D97-AF65-F5344CB8AC3E}">
        <p14:creationId xmlns:p14="http://schemas.microsoft.com/office/powerpoint/2010/main" val="308587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Generated by Copilot</a:t>
            </a:r>
            <a:br>
              <a:rPr lang="en-US"/>
            </a:br>
            <a:br>
              <a:rPr lang="en-US"/>
            </a:br>
            <a:r>
              <a:rPr lang="en-US"/>
              <a:t>This opening slide introduces the presenters, Brent Gerken and Azeem Begum, who bring expertise in GED Technical Operations and Systems Product Support. The focus is on GED Analytics tailored for new users, setting the stage for understanding how data insights can enhance GED program management. The visual branding reinforces the official nature of the presentation at the 2025 GED Conference. </a:t>
            </a:r>
            <a:br>
              <a:rPr lang="en-US"/>
            </a:br>
            <a:r>
              <a:rPr lang="en-US"/>
              <a:t>______</a:t>
            </a:r>
          </a:p>
          <a:p>
            <a:pPr>
              <a:buNone/>
            </a:pPr>
            <a:br>
              <a:rPr lang="en-US"/>
            </a:br>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1</a:t>
            </a:fld>
            <a:endParaRPr lang="en-US"/>
          </a:p>
        </p:txBody>
      </p:sp>
    </p:spTree>
    <p:extLst>
      <p:ext uri="{BB962C8B-B14F-4D97-AF65-F5344CB8AC3E}">
        <p14:creationId xmlns:p14="http://schemas.microsoft.com/office/powerpoint/2010/main" val="1074231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Generated by Copilot</a:t>
            </a:r>
            <a:br>
              <a:rPr lang="en-US"/>
            </a:br>
            <a:br>
              <a:rPr lang="en-US"/>
            </a:br>
            <a:r>
              <a:rPr lang="en-US"/>
              <a:t>The Demographic Summary visualizes the racial and ethnic composition of GED test takers, showing that the largest groups are White and Hispanic Latino. The charts provide a clear breakdown by race, ethnicity, gender, and age, based on a substantial dataset. Understanding these demographics is crucial for tailoring outreach, support services, and educational programs to meet the needs of diverse learner populations. </a:t>
            </a:r>
            <a:br>
              <a:rPr lang="en-US"/>
            </a:br>
            <a:r>
              <a:rPr lang="en-US"/>
              <a:t>______</a:t>
            </a:r>
          </a:p>
          <a:p>
            <a:pPr>
              <a:buNone/>
            </a:pPr>
            <a:br>
              <a:rPr lang="en-US"/>
            </a:br>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10</a:t>
            </a:fld>
            <a:endParaRPr lang="en-US"/>
          </a:p>
        </p:txBody>
      </p:sp>
    </p:spTree>
    <p:extLst>
      <p:ext uri="{BB962C8B-B14F-4D97-AF65-F5344CB8AC3E}">
        <p14:creationId xmlns:p14="http://schemas.microsoft.com/office/powerpoint/2010/main" val="2195796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Generated by Copilot</a:t>
            </a:r>
            <a:br>
              <a:rPr lang="en-US"/>
            </a:br>
            <a:br>
              <a:rPr lang="en-US"/>
            </a:br>
            <a:r>
              <a:rPr lang="en-US"/>
              <a:t>This Appointment Summary slide details appointment metrics for GED testing, including the number of created, scheduled, cancelled, rescheduled, and no-show appointments. The low no-show rate of 2% and high percentage of online appointments indicate efficient scheduling processes. The breakdown by content area and test center helps identify patterns and potential areas for operational improvements to maximize test center utilization and candidate attendance. </a:t>
            </a:r>
            <a:br>
              <a:rPr lang="en-US"/>
            </a:br>
            <a:r>
              <a:rPr lang="en-US"/>
              <a:t>______</a:t>
            </a:r>
          </a:p>
          <a:p>
            <a:pPr>
              <a:buNone/>
            </a:pPr>
            <a:br>
              <a:rPr lang="en-US"/>
            </a:br>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11</a:t>
            </a:fld>
            <a:endParaRPr lang="en-US"/>
          </a:p>
        </p:txBody>
      </p:sp>
    </p:spTree>
    <p:extLst>
      <p:ext uri="{BB962C8B-B14F-4D97-AF65-F5344CB8AC3E}">
        <p14:creationId xmlns:p14="http://schemas.microsoft.com/office/powerpoint/2010/main" val="2053753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Generated by Copilot</a:t>
            </a:r>
            <a:br>
              <a:rPr lang="en-US"/>
            </a:br>
            <a:br>
              <a:rPr lang="en-US"/>
            </a:br>
            <a:r>
              <a:rPr lang="en-US"/>
              <a:t>Additional reports available to users with Viewer roles include 'GED Ready Usage' and 'Key Metrics by Jurisdiction.' These reports provide valuable insights into student readiness, testing volumes, pass rates, and other key performance indicators across jurisdictions. The slide also notes how to refresh reports and includes GED Employer Program statistics, supporting comprehensive data analysis for program management and policy decisions. </a:t>
            </a:r>
            <a:br>
              <a:rPr lang="en-US"/>
            </a:br>
            <a:r>
              <a:rPr lang="en-US"/>
              <a:t>______</a:t>
            </a:r>
          </a:p>
          <a:p>
            <a:pPr>
              <a:buNone/>
            </a:pPr>
            <a:br>
              <a:rPr lang="en-US"/>
            </a:br>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12</a:t>
            </a:fld>
            <a:endParaRPr lang="en-US"/>
          </a:p>
        </p:txBody>
      </p:sp>
    </p:spTree>
    <p:extLst>
      <p:ext uri="{BB962C8B-B14F-4D97-AF65-F5344CB8AC3E}">
        <p14:creationId xmlns:p14="http://schemas.microsoft.com/office/powerpoint/2010/main" val="120677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Generated by Copilot</a:t>
            </a:r>
            <a:br>
              <a:rPr lang="en-US"/>
            </a:br>
            <a:br>
              <a:rPr lang="en-US"/>
            </a:br>
            <a:r>
              <a:rPr lang="en-US"/>
              <a:t>This slide presents practical use cases demonstrating how GED Analytics can support decision-making. For example, to assess last year's testing volume, the Test Taker Summary report can estimate student accounts, test takers, completers, and passers. The Passer Funnel visualization and Prep Connect Status filter further refine insights into student engagement. Another use case involves monitoring students with 'Yellow' GED Ready pre-test scores to focus educational funding effectively, using the GED Ready Usage report to track trends over time. </a:t>
            </a:r>
            <a:br>
              <a:rPr lang="en-US"/>
            </a:br>
            <a:r>
              <a:rPr lang="en-US"/>
              <a:t>______</a:t>
            </a:r>
          </a:p>
          <a:p>
            <a:pPr>
              <a:buNone/>
            </a:pPr>
            <a:br>
              <a:rPr lang="en-US"/>
            </a:br>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13</a:t>
            </a:fld>
            <a:endParaRPr lang="en-US"/>
          </a:p>
        </p:txBody>
      </p:sp>
    </p:spTree>
    <p:extLst>
      <p:ext uri="{BB962C8B-B14F-4D97-AF65-F5344CB8AC3E}">
        <p14:creationId xmlns:p14="http://schemas.microsoft.com/office/powerpoint/2010/main" val="1184959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Generated by Copilot</a:t>
            </a:r>
            <a:br>
              <a:rPr lang="en-US"/>
            </a:br>
            <a:br>
              <a:rPr lang="en-US"/>
            </a:br>
            <a:r>
              <a:rPr lang="en-US"/>
              <a:t>Continuing with use cases, this slide shows how GED Analytics can compare state performance using the 'Key Metrics by Jurisdiction' report, which includes pass rates and testing activity metrics. It also addresses tracking appointment outcomes, such as 'No Show' rates, through the Appointment Summary tab. These examples illustrate how the tool supports both strategic comparisons and operational monitoring to improve GED program effectiveness. </a:t>
            </a:r>
            <a:br>
              <a:rPr lang="en-US"/>
            </a:br>
            <a:r>
              <a:rPr lang="en-US"/>
              <a:t>______</a:t>
            </a:r>
          </a:p>
          <a:p>
            <a:pPr>
              <a:buNone/>
            </a:pPr>
            <a:br>
              <a:rPr lang="en-US"/>
            </a:br>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14</a:t>
            </a:fld>
            <a:endParaRPr lang="en-US"/>
          </a:p>
        </p:txBody>
      </p:sp>
    </p:spTree>
    <p:extLst>
      <p:ext uri="{BB962C8B-B14F-4D97-AF65-F5344CB8AC3E}">
        <p14:creationId xmlns:p14="http://schemas.microsoft.com/office/powerpoint/2010/main" val="3689583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Generated by Copilot</a:t>
            </a:r>
            <a:br>
              <a:rPr lang="en-US"/>
            </a:br>
            <a:br>
              <a:rPr lang="en-US"/>
            </a:br>
            <a:r>
              <a:rPr lang="en-US"/>
              <a:t>For any questions or support needs, users are encouraged to contact Operations@ged.com. The slide also points to available tips, tricks, and FAQs to help users navigate GED Analytics effectively. This ensures users have access to assistance and resources to maximize their use of the platform. </a:t>
            </a:r>
            <a:br>
              <a:rPr lang="en-US"/>
            </a:br>
            <a:r>
              <a:rPr lang="en-US"/>
              <a:t>______</a:t>
            </a:r>
          </a:p>
          <a:p>
            <a:pPr>
              <a:buNone/>
            </a:pPr>
            <a:br>
              <a:rPr lang="en-US"/>
            </a:br>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15</a:t>
            </a:fld>
            <a:endParaRPr lang="en-US"/>
          </a:p>
        </p:txBody>
      </p:sp>
    </p:spTree>
    <p:extLst>
      <p:ext uri="{BB962C8B-B14F-4D97-AF65-F5344CB8AC3E}">
        <p14:creationId xmlns:p14="http://schemas.microsoft.com/office/powerpoint/2010/main" val="1176136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Generated by Copilot</a:t>
            </a:r>
            <a:br>
              <a:rPr lang="en-US"/>
            </a:br>
            <a:br>
              <a:rPr lang="en-US"/>
            </a:br>
            <a:r>
              <a:rPr lang="en-US"/>
              <a:t>Feedback is vital for continuous improvement, and this slide invites attendees to rate the session by scanning the provided QR code. The simple call to action encourages engagement and helps the organizers gather valuable input to enhance future presentations and resources. </a:t>
            </a:r>
            <a:br>
              <a:rPr lang="en-US"/>
            </a:br>
            <a:r>
              <a:rPr lang="en-US"/>
              <a:t>______</a:t>
            </a:r>
          </a:p>
          <a:p>
            <a:pPr>
              <a:buNone/>
            </a:pPr>
            <a:br>
              <a:rPr lang="en-US"/>
            </a:br>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16</a:t>
            </a:fld>
            <a:endParaRPr lang="en-US"/>
          </a:p>
        </p:txBody>
      </p:sp>
    </p:spTree>
    <p:extLst>
      <p:ext uri="{BB962C8B-B14F-4D97-AF65-F5344CB8AC3E}">
        <p14:creationId xmlns:p14="http://schemas.microsoft.com/office/powerpoint/2010/main" val="3567466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Generated by Copilot</a:t>
            </a:r>
            <a:br>
              <a:rPr lang="en-US"/>
            </a:br>
            <a:br>
              <a:rPr lang="en-US"/>
            </a:br>
            <a:r>
              <a:rPr lang="en-US"/>
              <a:t>GED Analytics is a powerful reporting tool designed to provide actionable insights from GED-related data. It helps users identify testing trends, target marketing efforts, and evaluate the performance of prep centers. By offering state-specific views and flexible access levels, it serves as a trusted source of data for decision makers. The tool’s segmentation into summary and additional reports allows users to explore data at both high-level and detailed perspectives, unlocking numerous possibilities for improving GED outcomes. </a:t>
            </a:r>
            <a:br>
              <a:rPr lang="en-US"/>
            </a:br>
            <a:r>
              <a:rPr lang="en-US"/>
              <a:t>______</a:t>
            </a:r>
          </a:p>
          <a:p>
            <a:pPr>
              <a:buNone/>
            </a:pPr>
            <a:br>
              <a:rPr lang="en-US"/>
            </a:br>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2</a:t>
            </a:fld>
            <a:endParaRPr lang="en-US"/>
          </a:p>
        </p:txBody>
      </p:sp>
    </p:spTree>
    <p:extLst>
      <p:ext uri="{BB962C8B-B14F-4D97-AF65-F5344CB8AC3E}">
        <p14:creationId xmlns:p14="http://schemas.microsoft.com/office/powerpoint/2010/main" val="3926703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Generated by Copilot</a:t>
            </a:r>
            <a:br>
              <a:rPr lang="en-US"/>
            </a:br>
            <a:br>
              <a:rPr lang="en-US"/>
            </a:br>
            <a:r>
              <a:rPr lang="en-US"/>
              <a:t>Access to GED Analytics data is carefully controlled by GED Administrators to protect sensitive information. Users with 'Explorer' access can dive deep into candidate and test details, download reports, and support marketing campaigns, including handling personal identifying information. In contrast, 'Viewer' access is limited to aggregate data, ideal for high-level trend analysis without exposing individual student data. This tiered permission system ensures data security while enabling appropriate data use. </a:t>
            </a:r>
            <a:br>
              <a:rPr lang="en-US"/>
            </a:br>
            <a:r>
              <a:rPr lang="en-US"/>
              <a:t>______</a:t>
            </a:r>
          </a:p>
          <a:p>
            <a:pPr>
              <a:buNone/>
            </a:pPr>
            <a:br>
              <a:rPr lang="en-US"/>
            </a:br>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3</a:t>
            </a:fld>
            <a:endParaRPr lang="en-US"/>
          </a:p>
        </p:txBody>
      </p:sp>
    </p:spTree>
    <p:extLst>
      <p:ext uri="{BB962C8B-B14F-4D97-AF65-F5344CB8AC3E}">
        <p14:creationId xmlns:p14="http://schemas.microsoft.com/office/powerpoint/2010/main" val="76647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Generated by Copilot</a:t>
            </a:r>
            <a:br>
              <a:rPr lang="en-US"/>
            </a:br>
            <a:br>
              <a:rPr lang="en-US"/>
            </a:br>
            <a:r>
              <a:rPr lang="en-US"/>
              <a:t>This slide previews the comprehensive range of reports available within GED Analytics. The 'GED Analytics' section includes detailed summaries and drilldowns on test performance, demographics, and candidate journeys. The 'Additional Reports' section offers insights into GED Manager utilization, prep program centers, and state-specific metrics. Together, these reports provide a holistic view of GED testing activities, enabling users to explore data from multiple angles to support strategic planning and operational improvements. </a:t>
            </a:r>
            <a:br>
              <a:rPr lang="en-US"/>
            </a:br>
            <a:r>
              <a:rPr lang="en-US"/>
              <a:t>______</a:t>
            </a:r>
          </a:p>
          <a:p>
            <a:pPr>
              <a:buNone/>
            </a:pPr>
            <a:br>
              <a:rPr lang="en-US"/>
            </a:br>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4</a:t>
            </a:fld>
            <a:endParaRPr lang="en-US"/>
          </a:p>
        </p:txBody>
      </p:sp>
    </p:spTree>
    <p:extLst>
      <p:ext uri="{BB962C8B-B14F-4D97-AF65-F5344CB8AC3E}">
        <p14:creationId xmlns:p14="http://schemas.microsoft.com/office/powerpoint/2010/main" val="2679976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Generated by Copilot</a:t>
            </a:r>
            <a:br>
              <a:rPr lang="en-US"/>
            </a:br>
            <a:br>
              <a:rPr lang="en-US"/>
            </a:br>
            <a:r>
              <a:rPr lang="en-US"/>
              <a:t>Logging into GED Analytics is straightforward through the GED Manager platform. This slide highlights the login interface, showing how users can select GED Analytics from the dropdown menu under the Home tab. The interface also provides options for password management and report selection, ensuring users can easily access the data they need while maintaining account security. </a:t>
            </a:r>
            <a:br>
              <a:rPr lang="en-US"/>
            </a:br>
            <a:r>
              <a:rPr lang="en-US"/>
              <a:t>______</a:t>
            </a:r>
          </a:p>
          <a:p>
            <a:pPr>
              <a:buNone/>
            </a:pPr>
            <a:br>
              <a:rPr lang="en-US"/>
            </a:br>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5</a:t>
            </a:fld>
            <a:endParaRPr lang="en-US"/>
          </a:p>
        </p:txBody>
      </p:sp>
    </p:spTree>
    <p:extLst>
      <p:ext uri="{BB962C8B-B14F-4D97-AF65-F5344CB8AC3E}">
        <p14:creationId xmlns:p14="http://schemas.microsoft.com/office/powerpoint/2010/main" val="617131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Generated by Copilot</a:t>
            </a:r>
            <a:br>
              <a:rPr lang="en-US"/>
            </a:br>
            <a:br>
              <a:rPr lang="en-US"/>
            </a:br>
            <a:r>
              <a:rPr lang="en-US"/>
              <a:t>This slide showcases the user interface for accessing GED Analytics reports within the 'Jurisdiction' project, designed for external users. It demonstrates how users can filter reports by type, such as 'Additional Reports' or 'GED Analytics,' and navigate through various options using the sidebar. This organized layout facilitates efficient report discovery and management, supporting users in finding relevant data quickly. </a:t>
            </a:r>
            <a:br>
              <a:rPr lang="en-US"/>
            </a:br>
            <a:r>
              <a:rPr lang="en-US"/>
              <a:t>______</a:t>
            </a:r>
          </a:p>
          <a:p>
            <a:pPr>
              <a:buNone/>
            </a:pPr>
            <a:br>
              <a:rPr lang="en-US"/>
            </a:br>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6</a:t>
            </a:fld>
            <a:endParaRPr lang="en-US"/>
          </a:p>
        </p:txBody>
      </p:sp>
    </p:spTree>
    <p:extLst>
      <p:ext uri="{BB962C8B-B14F-4D97-AF65-F5344CB8AC3E}">
        <p14:creationId xmlns:p14="http://schemas.microsoft.com/office/powerpoint/2010/main" val="3434671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Generated by Copilot</a:t>
            </a:r>
            <a:br>
              <a:rPr lang="en-US"/>
            </a:br>
            <a:br>
              <a:rPr lang="en-US"/>
            </a:br>
            <a:r>
              <a:rPr lang="en-US"/>
              <a:t>The Test Summary report provides a snapshot of test participation and readiness within the international category. Key metrics include the number of participants, those ready for college, and those ready with credit. The slide also features demographic filters and navigation tools, allowing users to customize views and drill down into specific data segments, which helps in understanding overall test performance and readiness levels. </a:t>
            </a:r>
            <a:br>
              <a:rPr lang="en-US"/>
            </a:br>
            <a:r>
              <a:rPr lang="en-US"/>
              <a:t>______</a:t>
            </a:r>
          </a:p>
          <a:p>
            <a:pPr>
              <a:buNone/>
            </a:pPr>
            <a:br>
              <a:rPr lang="en-US"/>
            </a:br>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7</a:t>
            </a:fld>
            <a:endParaRPr lang="en-US"/>
          </a:p>
        </p:txBody>
      </p:sp>
    </p:spTree>
    <p:extLst>
      <p:ext uri="{BB962C8B-B14F-4D97-AF65-F5344CB8AC3E}">
        <p14:creationId xmlns:p14="http://schemas.microsoft.com/office/powerpoint/2010/main" val="148104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Generated by Copilot</a:t>
            </a:r>
            <a:br>
              <a:rPr lang="en-US"/>
            </a:br>
            <a:br>
              <a:rPr lang="en-US"/>
            </a:br>
            <a:r>
              <a:rPr lang="en-US"/>
              <a:t>The Test Taker Summary offers a detailed breakdown of test takers, completers, and passers, comparing current data with national benchmarks. It includes demographic and test-related variables such as age, gender, income, and ethnicity, providing a comprehensive profile of test takers. This level of detail supports targeted interventions and program adjustments to improve GED outcomes across diverse populations. </a:t>
            </a:r>
            <a:br>
              <a:rPr lang="en-US"/>
            </a:br>
            <a:r>
              <a:rPr lang="en-US"/>
              <a:t>______</a:t>
            </a:r>
          </a:p>
          <a:p>
            <a:pPr>
              <a:buNone/>
            </a:pPr>
            <a:br>
              <a:rPr lang="en-US"/>
            </a:br>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8</a:t>
            </a:fld>
            <a:endParaRPr lang="en-US"/>
          </a:p>
        </p:txBody>
      </p:sp>
    </p:spTree>
    <p:extLst>
      <p:ext uri="{BB962C8B-B14F-4D97-AF65-F5344CB8AC3E}">
        <p14:creationId xmlns:p14="http://schemas.microsoft.com/office/powerpoint/2010/main" val="3717928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Generated by Copilot</a:t>
            </a:r>
            <a:br>
              <a:rPr lang="en-US"/>
            </a:br>
            <a:br>
              <a:rPr lang="en-US"/>
            </a:br>
            <a:r>
              <a:rPr lang="en-US"/>
              <a:t>This Performance Summary slide presents detailed statistics on test takers and GED tests administered internationally. It highlights the distribution of tests passed across different subjects and the number of first-time passers, offering insights into subject-specific performance. The data helps identify strengths and areas needing improvement, guiding resource allocation and instructional focus to enhance overall success rates. </a:t>
            </a:r>
            <a:br>
              <a:rPr lang="en-US"/>
            </a:br>
            <a:r>
              <a:rPr lang="en-US"/>
              <a:t>______</a:t>
            </a:r>
          </a:p>
          <a:p>
            <a:pPr>
              <a:buNone/>
            </a:pPr>
            <a:br>
              <a:rPr lang="en-US"/>
            </a:br>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9</a:t>
            </a:fld>
            <a:endParaRPr lang="en-US"/>
          </a:p>
        </p:txBody>
      </p:sp>
    </p:spTree>
    <p:extLst>
      <p:ext uri="{BB962C8B-B14F-4D97-AF65-F5344CB8AC3E}">
        <p14:creationId xmlns:p14="http://schemas.microsoft.com/office/powerpoint/2010/main" val="2049945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747056-D864-9943-B945-CBDEC0DBFA18}"/>
              </a:ext>
            </a:extLst>
          </p:cNvPr>
          <p:cNvSpPr/>
          <p:nvPr/>
        </p:nvSpPr>
        <p:spPr>
          <a:xfrm>
            <a:off x="0" y="-1"/>
            <a:ext cx="12192000" cy="5184001"/>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378E8A0C-6B04-7DC2-7A66-1942B9265CB9}"/>
              </a:ext>
            </a:extLst>
          </p:cNvPr>
          <p:cNvPicPr>
            <a:picLocks noChangeAspect="1"/>
          </p:cNvPicPr>
          <p:nvPr userDrawn="1"/>
        </p:nvPicPr>
        <p:blipFill>
          <a:blip r:embed="rId2"/>
          <a:srcRect/>
          <a:stretch/>
        </p:blipFill>
        <p:spPr>
          <a:xfrm>
            <a:off x="3620298" y="-187201"/>
            <a:ext cx="4951405" cy="3686401"/>
          </a:xfrm>
          <a:prstGeom prst="rect">
            <a:avLst/>
          </a:prstGeom>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656161" y="4461452"/>
            <a:ext cx="10879667" cy="407805"/>
          </a:xfrm>
          <a:noFill/>
        </p:spPr>
        <p:txBody>
          <a:bodyPr wrap="none" lIns="0" tIns="0" rIns="0" bIns="0" anchor="t" anchorCtr="0">
            <a:no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add presenter name and/or date</a:t>
            </a:r>
          </a:p>
        </p:txBody>
      </p:sp>
      <p:pic>
        <p:nvPicPr>
          <p:cNvPr id="7" name="Picture 6">
            <a:extLst>
              <a:ext uri="{FF2B5EF4-FFF2-40B4-BE49-F238E27FC236}">
                <a16:creationId xmlns:a16="http://schemas.microsoft.com/office/drawing/2014/main" id="{ECDBD8AF-4133-606C-2E2D-5499C0D38F9E}"/>
              </a:ext>
            </a:extLst>
          </p:cNvPr>
          <p:cNvPicPr>
            <a:picLocks noChangeAspect="1"/>
          </p:cNvPicPr>
          <p:nvPr userDrawn="1"/>
        </p:nvPicPr>
        <p:blipFill>
          <a:blip r:embed="rId3"/>
          <a:stretch>
            <a:fillRect/>
          </a:stretch>
        </p:blipFill>
        <p:spPr>
          <a:xfrm>
            <a:off x="5269044" y="5525321"/>
            <a:ext cx="1567513" cy="905994"/>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656162" y="2961621"/>
            <a:ext cx="10879667" cy="1332221"/>
          </a:xfrm>
        </p:spPr>
        <p:txBody>
          <a:bodyPr lIns="0" tIns="0" rIns="0" bIns="0" anchor="ctr" anchorCtr="0">
            <a:normAutofit/>
          </a:bodyPr>
          <a:lstStyle>
            <a:lvl1pPr marL="0" indent="0" algn="ctr">
              <a:buNone/>
              <a:defRPr sz="5200" b="1">
                <a:solidFill>
                  <a:schemeClr val="bg1"/>
                </a:solidFill>
                <a:latin typeface="Arial" panose="020B0604020202020204" pitchFamily="34" charset="0"/>
                <a:cs typeface="Arial" panose="020B0604020202020204" pitchFamily="34" charset="0"/>
              </a:defRPr>
            </a:lvl1pPr>
          </a:lstStyle>
          <a:p>
            <a:pPr lvl="0"/>
            <a:r>
              <a:rPr lang="en-US"/>
              <a:t>Edit Title</a:t>
            </a:r>
          </a:p>
        </p:txBody>
      </p:sp>
    </p:spTree>
    <p:extLst>
      <p:ext uri="{BB962C8B-B14F-4D97-AF65-F5344CB8AC3E}">
        <p14:creationId xmlns:p14="http://schemas.microsoft.com/office/powerpoint/2010/main" val="11570653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2n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02702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3r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95079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05A573-266D-FD4C-B96B-20E086323414}"/>
              </a:ext>
            </a:extLst>
          </p:cNvPr>
          <p:cNvSpPr>
            <a:spLocks noGrp="1"/>
          </p:cNvSpPr>
          <p:nvPr>
            <p:ph type="body" idx="1"/>
          </p:nvPr>
        </p:nvSpPr>
        <p:spPr>
          <a:xfrm>
            <a:off x="401443" y="1681163"/>
            <a:ext cx="5157787"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C55411A-0306-BE4F-8725-1A6F3DAAE2B9}"/>
              </a:ext>
            </a:extLst>
          </p:cNvPr>
          <p:cNvSpPr>
            <a:spLocks noGrp="1"/>
          </p:cNvSpPr>
          <p:nvPr>
            <p:ph sz="half" idx="2"/>
          </p:nvPr>
        </p:nvSpPr>
        <p:spPr>
          <a:xfrm>
            <a:off x="401443" y="2505075"/>
            <a:ext cx="5157787"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BBEA7-A3E5-A548-A13A-B8061E4F8610}"/>
              </a:ext>
            </a:extLst>
          </p:cNvPr>
          <p:cNvSpPr>
            <a:spLocks noGrp="1"/>
          </p:cNvSpPr>
          <p:nvPr>
            <p:ph type="body" sz="quarter" idx="3"/>
          </p:nvPr>
        </p:nvSpPr>
        <p:spPr>
          <a:xfrm>
            <a:off x="6557363" y="1681163"/>
            <a:ext cx="5183188"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3C6838-3013-4346-8732-32B11F863E62}"/>
              </a:ext>
            </a:extLst>
          </p:cNvPr>
          <p:cNvSpPr>
            <a:spLocks noGrp="1"/>
          </p:cNvSpPr>
          <p:nvPr>
            <p:ph sz="quarter" idx="4"/>
          </p:nvPr>
        </p:nvSpPr>
        <p:spPr>
          <a:xfrm>
            <a:off x="6557363" y="2505075"/>
            <a:ext cx="5183188"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DAC9CA4-BA24-C94A-A925-C6955C8BF1CF}"/>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7" name="Title 1">
            <a:extLst>
              <a:ext uri="{FF2B5EF4-FFF2-40B4-BE49-F238E27FC236}">
                <a16:creationId xmlns:a16="http://schemas.microsoft.com/office/drawing/2014/main" id="{15F89104-E312-C5A1-FFE9-2E73BF7978BE}"/>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Tree>
    <p:extLst>
      <p:ext uri="{BB962C8B-B14F-4D97-AF65-F5344CB8AC3E}">
        <p14:creationId xmlns:p14="http://schemas.microsoft.com/office/powerpoint/2010/main" val="1191224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9BAA-F938-2F4A-9A6F-3BAD8DE04C1D}"/>
              </a:ext>
            </a:extLst>
          </p:cNvPr>
          <p:cNvSpPr>
            <a:spLocks noGrp="1"/>
          </p:cNvSpPr>
          <p:nvPr>
            <p:ph type="title"/>
          </p:nvPr>
        </p:nvSpPr>
        <p:spPr/>
        <p:txBody>
          <a:bodyPr anchor="t" anchorCtr="0"/>
          <a:lstStyle/>
          <a:p>
            <a:r>
              <a:rPr lang="en-US"/>
              <a:t>Click to edit Master title style</a:t>
            </a:r>
          </a:p>
        </p:txBody>
      </p:sp>
      <p:sp>
        <p:nvSpPr>
          <p:cNvPr id="5" name="Slide Number Placeholder 4">
            <a:extLst>
              <a:ext uri="{FF2B5EF4-FFF2-40B4-BE49-F238E27FC236}">
                <a16:creationId xmlns:a16="http://schemas.microsoft.com/office/drawing/2014/main"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94352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819F20-715D-954B-A7DA-F648D52FC946}"/>
              </a:ext>
            </a:extLst>
          </p:cNvPr>
          <p:cNvSpPr>
            <a:spLocks noGrp="1"/>
          </p:cNvSpPr>
          <p:nvPr>
            <p:ph type="sldNum" sz="quarter" idx="10"/>
          </p:nvPr>
        </p:nvSpPr>
        <p:spPr/>
        <p:txBody>
          <a:bodyPr/>
          <a:lstStyle/>
          <a:p>
            <a:fld id="{BAE26A2A-DE5F-EA41-900F-AB5C4F1D9848}" type="slidenum">
              <a:rPr lang="en-US" smtClean="0"/>
              <a:pPr/>
              <a:t>‹#›</a:t>
            </a:fld>
            <a:endParaRPr lang="en-US"/>
          </a:p>
        </p:txBody>
      </p:sp>
    </p:spTree>
    <p:extLst>
      <p:ext uri="{BB962C8B-B14F-4D97-AF65-F5344CB8AC3E}">
        <p14:creationId xmlns:p14="http://schemas.microsoft.com/office/powerpoint/2010/main" val="1018747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83C966-C5BA-054C-A04D-47E740DC46F8}"/>
              </a:ext>
            </a:extLst>
          </p:cNvPr>
          <p:cNvSpPr>
            <a:spLocks noGrp="1"/>
          </p:cNvSpPr>
          <p:nvPr>
            <p:ph idx="1"/>
          </p:nvPr>
        </p:nvSpPr>
        <p:spPr>
          <a:xfrm>
            <a:off x="5183194" y="457201"/>
            <a:ext cx="6559047" cy="540386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07085FB4-97DB-EA42-A44C-EA7C8D954864}"/>
              </a:ext>
            </a:extLst>
          </p:cNvPr>
          <p:cNvSpPr>
            <a:spLocks noGrp="1"/>
          </p:cNvSpPr>
          <p:nvPr>
            <p:ph type="sldNum" sz="quarter" idx="10"/>
          </p:nvPr>
        </p:nvSpPr>
        <p:spPr/>
        <p:txBody>
          <a:bodyPr/>
          <a:lstStyle/>
          <a:p>
            <a:fld id="{BAE26A2A-DE5F-EA41-900F-AB5C4F1D9848}" type="slidenum">
              <a:rPr lang="en-US" smtClean="0"/>
              <a:pPr/>
              <a:t>‹#›</a:t>
            </a:fld>
            <a:endParaRPr lang="en-US"/>
          </a:p>
        </p:txBody>
      </p:sp>
      <p:sp>
        <p:nvSpPr>
          <p:cNvPr id="5" name="Title 1">
            <a:extLst>
              <a:ext uri="{FF2B5EF4-FFF2-40B4-BE49-F238E27FC236}">
                <a16:creationId xmlns:a16="http://schemas.microsoft.com/office/drawing/2014/main" id="{949F7C9F-F23E-5FAE-EC30-C38ADFC2E80C}"/>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a:t>Click to edit Master title style</a:t>
            </a:r>
          </a:p>
        </p:txBody>
      </p:sp>
      <p:sp>
        <p:nvSpPr>
          <p:cNvPr id="6" name="Text Placeholder 3">
            <a:extLst>
              <a:ext uri="{FF2B5EF4-FFF2-40B4-BE49-F238E27FC236}">
                <a16:creationId xmlns:a16="http://schemas.microsoft.com/office/drawing/2014/main" id="{BDA8CF62-3BFB-ED88-07A9-2CA96124F1A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Tree>
    <p:extLst>
      <p:ext uri="{BB962C8B-B14F-4D97-AF65-F5344CB8AC3E}">
        <p14:creationId xmlns:p14="http://schemas.microsoft.com/office/powerpoint/2010/main" val="370964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FF36-73D1-6641-A81E-6262477727D5}"/>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a:t>Click to edit Master title style</a:t>
            </a:r>
          </a:p>
        </p:txBody>
      </p:sp>
      <p:sp>
        <p:nvSpPr>
          <p:cNvPr id="3" name="Picture Placeholder 2">
            <a:extLst>
              <a:ext uri="{FF2B5EF4-FFF2-40B4-BE49-F238E27FC236}">
                <a16:creationId xmlns:a16="http://schemas.microsoft.com/office/drawing/2014/main" id="{62CDA541-F771-F44D-B879-91605476BD53}"/>
              </a:ext>
            </a:extLst>
          </p:cNvPr>
          <p:cNvSpPr>
            <a:spLocks noGrp="1"/>
          </p:cNvSpPr>
          <p:nvPr>
            <p:ph type="pic" idx="1"/>
          </p:nvPr>
        </p:nvSpPr>
        <p:spPr>
          <a:xfrm>
            <a:off x="5183194" y="457201"/>
            <a:ext cx="6559047" cy="540385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E059967-644C-ED41-B6D6-984569C083F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8" name="Slide Number Placeholder 7">
            <a:extLst>
              <a:ext uri="{FF2B5EF4-FFF2-40B4-BE49-F238E27FC236}">
                <a16:creationId xmlns:a16="http://schemas.microsoft.com/office/drawing/2014/main" id="{8D260F6B-8180-044B-AA16-163F69841E0A}"/>
              </a:ext>
            </a:extLst>
          </p:cNvPr>
          <p:cNvSpPr>
            <a:spLocks noGrp="1"/>
          </p:cNvSpPr>
          <p:nvPr>
            <p:ph type="sldNum" sz="quarter" idx="10"/>
          </p:nvPr>
        </p:nvSpPr>
        <p:spPr/>
        <p:txBody>
          <a:bodyPr/>
          <a:lstStyle/>
          <a:p>
            <a:fld id="{BAE26A2A-DE5F-EA41-900F-AB5C4F1D9848}" type="slidenum">
              <a:rPr lang="en-US" smtClean="0"/>
              <a:pPr/>
              <a:t>‹#›</a:t>
            </a:fld>
            <a:endParaRPr lang="en-US"/>
          </a:p>
        </p:txBody>
      </p:sp>
    </p:spTree>
    <p:extLst>
      <p:ext uri="{BB962C8B-B14F-4D97-AF65-F5344CB8AC3E}">
        <p14:creationId xmlns:p14="http://schemas.microsoft.com/office/powerpoint/2010/main" val="1766805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p:txBody>
          <a:bodyPr lIns="0" tIns="0" rIns="0" bIns="0" anchor="t" anchorCtr="0">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268757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3" y="1344869"/>
            <a:ext cx="11339105" cy="1795849"/>
          </a:xfrm>
        </p:spPr>
        <p:txBody>
          <a:bodyPr lIns="0" tIns="0" rIns="0" bIns="0" anchor="b" anchorCtr="0"/>
          <a:lstStyle/>
          <a:p>
            <a:r>
              <a:rPr lang="en-US"/>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4" name="Content Placeholder 2">
            <a:extLst>
              <a:ext uri="{FF2B5EF4-FFF2-40B4-BE49-F238E27FC236}">
                <a16:creationId xmlns:a16="http://schemas.microsoft.com/office/drawing/2014/main" id="{5ED7114C-B6AA-15B7-6D80-F4E4195E41C9}"/>
              </a:ext>
            </a:extLst>
          </p:cNvPr>
          <p:cNvSpPr>
            <a:spLocks noGrp="1"/>
          </p:cNvSpPr>
          <p:nvPr>
            <p:ph idx="1"/>
          </p:nvPr>
        </p:nvSpPr>
        <p:spPr>
          <a:xfrm>
            <a:off x="401444" y="3428999"/>
            <a:ext cx="11351941" cy="2444937"/>
          </a:xfrm>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4587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phic Text Lower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060631"/>
          </a:xfrm>
        </p:spPr>
        <p:txBody>
          <a:bodyPr lIns="0" tIns="0" rIns="0" bIns="0" anchor="t" anchorCtr="0"/>
          <a:lstStyle/>
          <a:p>
            <a:r>
              <a:rPr lang="en-US"/>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Content Placeholder 4">
            <a:extLst>
              <a:ext uri="{FF2B5EF4-FFF2-40B4-BE49-F238E27FC236}">
                <a16:creationId xmlns:a16="http://schemas.microsoft.com/office/drawing/2014/main" id="{22CE39FC-8FAD-AA43-9C92-A75071E75418}"/>
              </a:ext>
            </a:extLst>
          </p:cNvPr>
          <p:cNvSpPr>
            <a:spLocks noGrp="1"/>
          </p:cNvSpPr>
          <p:nvPr>
            <p:ph sz="quarter" idx="13" hasCustomPrompt="1"/>
          </p:nvPr>
        </p:nvSpPr>
        <p:spPr>
          <a:xfrm>
            <a:off x="401639" y="1690689"/>
            <a:ext cx="11352212" cy="2707692"/>
          </a:xfrm>
        </p:spPr>
        <p:txBody>
          <a:bodyPr/>
          <a:lstStyle/>
          <a:p>
            <a:pPr lvl="0"/>
            <a:r>
              <a:rPr lang="en-US"/>
              <a:t>Graphic or Graphs</a:t>
            </a:r>
          </a:p>
        </p:txBody>
      </p:sp>
      <p:sp>
        <p:nvSpPr>
          <p:cNvPr id="7" name="Rectangle 6">
            <a:extLst>
              <a:ext uri="{FF2B5EF4-FFF2-40B4-BE49-F238E27FC236}">
                <a16:creationId xmlns:a16="http://schemas.microsoft.com/office/drawing/2014/main" id="{98D02AAE-D1A2-4A47-84E5-FCA6A267D3FC}"/>
              </a:ext>
            </a:extLst>
          </p:cNvPr>
          <p:cNvSpPr/>
          <p:nvPr/>
        </p:nvSpPr>
        <p:spPr>
          <a:xfrm>
            <a:off x="-231493" y="4503348"/>
            <a:ext cx="12616405" cy="1342663"/>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5223B582-68D5-1442-90AE-81446A66CC3E}"/>
              </a:ext>
            </a:extLst>
          </p:cNvPr>
          <p:cNvSpPr>
            <a:spLocks noGrp="1"/>
          </p:cNvSpPr>
          <p:nvPr>
            <p:ph type="body" sz="quarter" idx="14" hasCustomPrompt="1"/>
          </p:nvPr>
        </p:nvSpPr>
        <p:spPr>
          <a:xfrm>
            <a:off x="401445" y="4652973"/>
            <a:ext cx="3418203" cy="1100137"/>
          </a:xfrm>
        </p:spPr>
        <p:txBody>
          <a:bodyPr>
            <a:normAutofit/>
          </a:bodyPr>
          <a:lstStyle>
            <a:lvl1pPr marL="0" indent="0" algn="r">
              <a:buNone/>
              <a:defRPr sz="2400" b="1"/>
            </a:lvl1pPr>
            <a:lvl2pPr marL="342884" indent="0">
              <a:buNone/>
              <a:defRPr/>
            </a:lvl2pPr>
            <a:lvl3pPr marL="685766" indent="0">
              <a:buNone/>
              <a:defRPr/>
            </a:lvl3pPr>
            <a:lvl4pPr marL="1028649" indent="0">
              <a:buNone/>
              <a:defRPr/>
            </a:lvl4pPr>
            <a:lvl5pPr marL="1371532" indent="0">
              <a:buNone/>
              <a:defRPr/>
            </a:lvl5pPr>
          </a:lstStyle>
          <a:p>
            <a:pPr lvl="0"/>
            <a:r>
              <a:rPr lang="en-US"/>
              <a:t>Edit This </a:t>
            </a:r>
            <a:r>
              <a:rPr lang="en-US" err="1"/>
              <a:t>Subheader</a:t>
            </a:r>
            <a:r>
              <a:rPr lang="en-US"/>
              <a:t> Text</a:t>
            </a:r>
          </a:p>
        </p:txBody>
      </p:sp>
      <p:cxnSp>
        <p:nvCxnSpPr>
          <p:cNvPr id="11" name="Straight Connector 10">
            <a:extLst>
              <a:ext uri="{FF2B5EF4-FFF2-40B4-BE49-F238E27FC236}">
                <a16:creationId xmlns:a16="http://schemas.microsoft.com/office/drawing/2014/main" id="{816E6D12-0BCB-1F42-BE91-DFAC882E9606}"/>
              </a:ext>
            </a:extLst>
          </p:cNvPr>
          <p:cNvCxnSpPr/>
          <p:nvPr/>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9B2283F8-1BE1-B348-BFF3-258F230C6D75}"/>
              </a:ext>
            </a:extLst>
          </p:cNvPr>
          <p:cNvSpPr>
            <a:spLocks noGrp="1"/>
          </p:cNvSpPr>
          <p:nvPr>
            <p:ph type="body" sz="quarter" idx="15"/>
          </p:nvPr>
        </p:nvSpPr>
        <p:spPr>
          <a:xfrm>
            <a:off x="4236335" y="4652973"/>
            <a:ext cx="7517516" cy="1100137"/>
          </a:xfrm>
        </p:spPr>
        <p:txBody>
          <a:bodyPr>
            <a:normAutofit/>
          </a:bodyPr>
          <a:lstStyle>
            <a:lvl1pPr marL="0" indent="0">
              <a:buNone/>
              <a:defRPr sz="1800"/>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FC6E283D-CD05-2A46-A323-E49A33ABE084}"/>
              </a:ext>
            </a:extLst>
          </p:cNvPr>
          <p:cNvCxnSpPr/>
          <p:nvPr userDrawn="1"/>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331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165587"/>
          </a:xfrm>
        </p:spPr>
        <p:txBody>
          <a:bodyPr lIns="0" tIns="0" rIns="0" bIns="0" anchor="t" anchorCtr="0"/>
          <a:lstStyle>
            <a:lvl1pPr>
              <a:defRPr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7"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37" y="1784359"/>
            <a:ext cx="3501291" cy="1293387"/>
          </a:xfrm>
        </p:spPr>
        <p:txBody>
          <a:bodyPr/>
          <a:lstStyle/>
          <a:p>
            <a:r>
              <a:rPr lang="en-US"/>
              <a:t>Click icon to add picture</a:t>
            </a:r>
          </a:p>
        </p:txBody>
      </p:sp>
      <p:sp>
        <p:nvSpPr>
          <p:cNvPr id="7" name="Content Placeholder 2">
            <a:extLst>
              <a:ext uri="{FF2B5EF4-FFF2-40B4-BE49-F238E27FC236}">
                <a16:creationId xmlns:a16="http://schemas.microsoft.com/office/drawing/2014/main" id="{BAB2A2BC-9AAE-0240-9F33-9E8FB40195D9}"/>
              </a:ext>
            </a:extLst>
          </p:cNvPr>
          <p:cNvSpPr>
            <a:spLocks noGrp="1"/>
          </p:cNvSpPr>
          <p:nvPr>
            <p:ph idx="14"/>
          </p:nvPr>
        </p:nvSpPr>
        <p:spPr>
          <a:xfrm>
            <a:off x="4326675"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BD6159D2-B4F3-FB41-B17E-8F593A0A900B}"/>
              </a:ext>
            </a:extLst>
          </p:cNvPr>
          <p:cNvSpPr>
            <a:spLocks noGrp="1"/>
          </p:cNvSpPr>
          <p:nvPr>
            <p:ph type="pic" sz="quarter" idx="15"/>
          </p:nvPr>
        </p:nvSpPr>
        <p:spPr>
          <a:xfrm>
            <a:off x="4326675" y="1784359"/>
            <a:ext cx="3501484" cy="1293387"/>
          </a:xfrm>
        </p:spPr>
        <p:txBody>
          <a:bodyPr/>
          <a:lstStyle/>
          <a:p>
            <a:r>
              <a:rPr lang="en-US"/>
              <a:t>Click icon to add picture</a:t>
            </a:r>
          </a:p>
        </p:txBody>
      </p:sp>
      <p:sp>
        <p:nvSpPr>
          <p:cNvPr id="9" name="Content Placeholder 2">
            <a:extLst>
              <a:ext uri="{FF2B5EF4-FFF2-40B4-BE49-F238E27FC236}">
                <a16:creationId xmlns:a16="http://schemas.microsoft.com/office/drawing/2014/main" id="{34F96123-4B08-C44F-A786-C18685207405}"/>
              </a:ext>
            </a:extLst>
          </p:cNvPr>
          <p:cNvSpPr>
            <a:spLocks noGrp="1"/>
          </p:cNvSpPr>
          <p:nvPr>
            <p:ph idx="16"/>
          </p:nvPr>
        </p:nvSpPr>
        <p:spPr>
          <a:xfrm>
            <a:off x="8251903"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10" name="Picture Placeholder 4">
            <a:extLst>
              <a:ext uri="{FF2B5EF4-FFF2-40B4-BE49-F238E27FC236}">
                <a16:creationId xmlns:a16="http://schemas.microsoft.com/office/drawing/2014/main" id="{DD4E196C-3A50-3C4A-9A5E-1ECF0F233CF0}"/>
              </a:ext>
            </a:extLst>
          </p:cNvPr>
          <p:cNvSpPr>
            <a:spLocks noGrp="1"/>
          </p:cNvSpPr>
          <p:nvPr>
            <p:ph type="pic" sz="quarter" idx="17"/>
          </p:nvPr>
        </p:nvSpPr>
        <p:spPr>
          <a:xfrm>
            <a:off x="8251903" y="1784359"/>
            <a:ext cx="3501484" cy="1293387"/>
          </a:xfrm>
        </p:spPr>
        <p:txBody>
          <a:bodyPr/>
          <a:lstStyle/>
          <a:p>
            <a:r>
              <a:rPr lang="en-US"/>
              <a:t>Click icon to add picture</a:t>
            </a:r>
          </a:p>
        </p:txBody>
      </p:sp>
    </p:spTree>
    <p:extLst>
      <p:ext uri="{BB962C8B-B14F-4D97-AF65-F5344CB8AC3E}">
        <p14:creationId xmlns:p14="http://schemas.microsoft.com/office/powerpoint/2010/main" val="40315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01"/>
            <a:ext cx="11351941" cy="814109"/>
          </a:xfrm>
        </p:spPr>
        <p:txBody>
          <a:bodyPr lIns="0" tIns="0" rIns="0" bIns="0" anchor="t" anchorCtr="0"/>
          <a:lstStyle/>
          <a:p>
            <a:r>
              <a:rPr lang="en-US"/>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50" y="1622310"/>
            <a:ext cx="3649695" cy="1983429"/>
          </a:xfrm>
          <a:solidFill>
            <a:schemeClr val="accent4"/>
          </a:solidFill>
        </p:spPr>
        <p:txBody>
          <a:bodyPr lIns="228600" tIns="1005840" rIns="228600"/>
          <a:lstStyle>
            <a:lvl1pPr marL="0" indent="0" algn="ctr">
              <a:buNone/>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40" y="1714900"/>
            <a:ext cx="3649493" cy="866254"/>
          </a:xfrm>
        </p:spPr>
        <p:txBody>
          <a:bodyPr/>
          <a:lstStyle>
            <a:lvl1pPr marL="0" indent="0">
              <a:buNone/>
              <a:defRPr/>
            </a:lvl1pPr>
          </a:lstStyle>
          <a:p>
            <a:r>
              <a:rPr lang="en-US"/>
              <a:t>Click icon to add picture</a:t>
            </a:r>
          </a:p>
        </p:txBody>
      </p:sp>
      <p:sp>
        <p:nvSpPr>
          <p:cNvPr id="23" name="Content Placeholder 2">
            <a:extLst>
              <a:ext uri="{FF2B5EF4-FFF2-40B4-BE49-F238E27FC236}">
                <a16:creationId xmlns:a16="http://schemas.microsoft.com/office/drawing/2014/main" id="{96CC65AB-C295-7A41-9E03-C0E1ED788635}"/>
              </a:ext>
            </a:extLst>
          </p:cNvPr>
          <p:cNvSpPr>
            <a:spLocks noGrp="1"/>
          </p:cNvSpPr>
          <p:nvPr>
            <p:ph idx="14"/>
          </p:nvPr>
        </p:nvSpPr>
        <p:spPr>
          <a:xfrm>
            <a:off x="4252573" y="1622310"/>
            <a:ext cx="3649695" cy="1983429"/>
          </a:xfrm>
          <a:solidFill>
            <a:schemeClr val="accent2"/>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4" name="Picture Placeholder 4">
            <a:extLst>
              <a:ext uri="{FF2B5EF4-FFF2-40B4-BE49-F238E27FC236}">
                <a16:creationId xmlns:a16="http://schemas.microsoft.com/office/drawing/2014/main" id="{9AAEDCDC-DB62-1F4B-B898-8CB8A2B484FD}"/>
              </a:ext>
            </a:extLst>
          </p:cNvPr>
          <p:cNvSpPr>
            <a:spLocks noGrp="1"/>
          </p:cNvSpPr>
          <p:nvPr>
            <p:ph type="pic" sz="quarter" idx="15"/>
          </p:nvPr>
        </p:nvSpPr>
        <p:spPr>
          <a:xfrm>
            <a:off x="4252760" y="1714900"/>
            <a:ext cx="3649493" cy="866254"/>
          </a:xfrm>
        </p:spPr>
        <p:txBody>
          <a:bodyPr/>
          <a:lstStyle>
            <a:lvl1pPr marL="0" indent="0">
              <a:buNone/>
              <a:defRPr/>
            </a:lvl1pPr>
          </a:lstStyle>
          <a:p>
            <a:r>
              <a:rPr lang="en-US"/>
              <a:t>Click icon to add picture</a:t>
            </a:r>
          </a:p>
        </p:txBody>
      </p:sp>
      <p:sp>
        <p:nvSpPr>
          <p:cNvPr id="25" name="Content Placeholder 2">
            <a:extLst>
              <a:ext uri="{FF2B5EF4-FFF2-40B4-BE49-F238E27FC236}">
                <a16:creationId xmlns:a16="http://schemas.microsoft.com/office/drawing/2014/main" id="{31DC619D-F61A-5047-888B-01130188CA07}"/>
              </a:ext>
            </a:extLst>
          </p:cNvPr>
          <p:cNvSpPr>
            <a:spLocks noGrp="1"/>
          </p:cNvSpPr>
          <p:nvPr>
            <p:ph idx="16"/>
          </p:nvPr>
        </p:nvSpPr>
        <p:spPr>
          <a:xfrm>
            <a:off x="8103695" y="1622310"/>
            <a:ext cx="3649695" cy="1983429"/>
          </a:xfrm>
          <a:solidFill>
            <a:schemeClr val="accent5"/>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6" name="Picture Placeholder 4">
            <a:extLst>
              <a:ext uri="{FF2B5EF4-FFF2-40B4-BE49-F238E27FC236}">
                <a16:creationId xmlns:a16="http://schemas.microsoft.com/office/drawing/2014/main" id="{AAF73AC8-3114-4C42-98D2-58D0C72D02A0}"/>
              </a:ext>
            </a:extLst>
          </p:cNvPr>
          <p:cNvSpPr>
            <a:spLocks noGrp="1"/>
          </p:cNvSpPr>
          <p:nvPr>
            <p:ph type="pic" sz="quarter" idx="17"/>
          </p:nvPr>
        </p:nvSpPr>
        <p:spPr>
          <a:xfrm>
            <a:off x="8103884" y="1714900"/>
            <a:ext cx="3649493" cy="866254"/>
          </a:xfrm>
        </p:spPr>
        <p:txBody>
          <a:bodyPr/>
          <a:lstStyle>
            <a:lvl1pPr marL="0" indent="0">
              <a:buNone/>
              <a:defRPr/>
            </a:lvl1pPr>
          </a:lstStyle>
          <a:p>
            <a:r>
              <a:rPr lang="en-US"/>
              <a:t>Click icon to add picture</a:t>
            </a:r>
          </a:p>
        </p:txBody>
      </p:sp>
      <p:sp>
        <p:nvSpPr>
          <p:cNvPr id="27" name="Content Placeholder 2">
            <a:extLst>
              <a:ext uri="{FF2B5EF4-FFF2-40B4-BE49-F238E27FC236}">
                <a16:creationId xmlns:a16="http://schemas.microsoft.com/office/drawing/2014/main" id="{7D0D6CAB-F5E1-B74C-A3FF-C19FDFCD8C3F}"/>
              </a:ext>
            </a:extLst>
          </p:cNvPr>
          <p:cNvSpPr>
            <a:spLocks noGrp="1"/>
          </p:cNvSpPr>
          <p:nvPr>
            <p:ph idx="18"/>
          </p:nvPr>
        </p:nvSpPr>
        <p:spPr>
          <a:xfrm>
            <a:off x="401450" y="3763628"/>
            <a:ext cx="3649695" cy="1983429"/>
          </a:xfrm>
          <a:solidFill>
            <a:schemeClr val="accent3"/>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8" name="Picture Placeholder 4">
            <a:extLst>
              <a:ext uri="{FF2B5EF4-FFF2-40B4-BE49-F238E27FC236}">
                <a16:creationId xmlns:a16="http://schemas.microsoft.com/office/drawing/2014/main" id="{3845FBE7-DB4B-7742-9CAB-55CC994B1391}"/>
              </a:ext>
            </a:extLst>
          </p:cNvPr>
          <p:cNvSpPr>
            <a:spLocks noGrp="1"/>
          </p:cNvSpPr>
          <p:nvPr>
            <p:ph type="pic" sz="quarter" idx="19"/>
          </p:nvPr>
        </p:nvSpPr>
        <p:spPr>
          <a:xfrm>
            <a:off x="401640" y="3856218"/>
            <a:ext cx="3649493" cy="866254"/>
          </a:xfrm>
        </p:spPr>
        <p:txBody>
          <a:bodyPr/>
          <a:lstStyle>
            <a:lvl1pPr marL="0" indent="0">
              <a:buNone/>
              <a:defRPr/>
            </a:lvl1pPr>
          </a:lstStyle>
          <a:p>
            <a:r>
              <a:rPr lang="en-US"/>
              <a:t>Click icon to add picture</a:t>
            </a:r>
          </a:p>
        </p:txBody>
      </p:sp>
      <p:sp>
        <p:nvSpPr>
          <p:cNvPr id="29" name="Content Placeholder 2">
            <a:extLst>
              <a:ext uri="{FF2B5EF4-FFF2-40B4-BE49-F238E27FC236}">
                <a16:creationId xmlns:a16="http://schemas.microsoft.com/office/drawing/2014/main" id="{5768AE83-B91F-FA47-84E2-B9E3D1C4118D}"/>
              </a:ext>
            </a:extLst>
          </p:cNvPr>
          <p:cNvSpPr>
            <a:spLocks noGrp="1"/>
          </p:cNvSpPr>
          <p:nvPr>
            <p:ph idx="20"/>
          </p:nvPr>
        </p:nvSpPr>
        <p:spPr>
          <a:xfrm>
            <a:off x="4252573" y="3763628"/>
            <a:ext cx="3649695" cy="1983429"/>
          </a:xfrm>
          <a:solidFill>
            <a:schemeClr val="accent1"/>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30" name="Picture Placeholder 4">
            <a:extLst>
              <a:ext uri="{FF2B5EF4-FFF2-40B4-BE49-F238E27FC236}">
                <a16:creationId xmlns:a16="http://schemas.microsoft.com/office/drawing/2014/main" id="{8C28903F-337C-9843-BD4D-36307E639BF4}"/>
              </a:ext>
            </a:extLst>
          </p:cNvPr>
          <p:cNvSpPr>
            <a:spLocks noGrp="1"/>
          </p:cNvSpPr>
          <p:nvPr>
            <p:ph type="pic" sz="quarter" idx="21"/>
          </p:nvPr>
        </p:nvSpPr>
        <p:spPr>
          <a:xfrm>
            <a:off x="4252760" y="3856218"/>
            <a:ext cx="3649493" cy="866254"/>
          </a:xfrm>
        </p:spPr>
        <p:txBody>
          <a:bodyPr/>
          <a:lstStyle>
            <a:lvl1pPr marL="0" indent="0">
              <a:buNone/>
              <a:defRPr/>
            </a:lvl1pPr>
          </a:lstStyle>
          <a:p>
            <a:r>
              <a:rPr lang="en-US"/>
              <a:t>Click icon to add picture</a:t>
            </a:r>
          </a:p>
        </p:txBody>
      </p:sp>
      <p:sp>
        <p:nvSpPr>
          <p:cNvPr id="31" name="Content Placeholder 2">
            <a:extLst>
              <a:ext uri="{FF2B5EF4-FFF2-40B4-BE49-F238E27FC236}">
                <a16:creationId xmlns:a16="http://schemas.microsoft.com/office/drawing/2014/main" id="{19B2E0AC-5BF2-B247-812E-59BFDA6F9651}"/>
              </a:ext>
            </a:extLst>
          </p:cNvPr>
          <p:cNvSpPr>
            <a:spLocks noGrp="1"/>
          </p:cNvSpPr>
          <p:nvPr>
            <p:ph idx="22"/>
          </p:nvPr>
        </p:nvSpPr>
        <p:spPr>
          <a:xfrm>
            <a:off x="8103695" y="3763628"/>
            <a:ext cx="3649695" cy="1983429"/>
          </a:xfrm>
          <a:solidFill>
            <a:schemeClr val="accent6"/>
          </a:solidFill>
        </p:spPr>
        <p:txBody>
          <a:bodyPr lIns="228600" tIns="1005840" rIns="228600"/>
          <a:lstStyle>
            <a:lvl1pPr marL="0" indent="0" algn="ctr">
              <a:buNone/>
              <a:defRPr/>
            </a:lvl1pPr>
          </a:lstStyle>
          <a:p>
            <a:pPr lvl="0"/>
            <a:r>
              <a:rPr lang="en-US"/>
              <a:t>Click to edit Master text styles</a:t>
            </a:r>
          </a:p>
        </p:txBody>
      </p:sp>
      <p:sp>
        <p:nvSpPr>
          <p:cNvPr id="32" name="Picture Placeholder 4">
            <a:extLst>
              <a:ext uri="{FF2B5EF4-FFF2-40B4-BE49-F238E27FC236}">
                <a16:creationId xmlns:a16="http://schemas.microsoft.com/office/drawing/2014/main" id="{D62129C6-A867-1047-B875-E625916D7482}"/>
              </a:ext>
            </a:extLst>
          </p:cNvPr>
          <p:cNvSpPr>
            <a:spLocks noGrp="1"/>
          </p:cNvSpPr>
          <p:nvPr>
            <p:ph type="pic" sz="quarter" idx="23"/>
          </p:nvPr>
        </p:nvSpPr>
        <p:spPr>
          <a:xfrm>
            <a:off x="8103884" y="3856218"/>
            <a:ext cx="3649493" cy="866254"/>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44099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50" y="880958"/>
            <a:ext cx="11270090" cy="2260742"/>
          </a:xfrm>
        </p:spPr>
        <p:txBody>
          <a:bodyPr anchor="b"/>
          <a:lstStyle>
            <a:lvl1pPr>
              <a:defRPr sz="45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50" y="3293607"/>
            <a:ext cx="11270090" cy="1092820"/>
          </a:xfrm>
        </p:spPr>
        <p:txBody>
          <a:bodyPr lIns="0" tIns="0" rIns="0" bIns="0">
            <a:normAutofit/>
          </a:bodyPr>
          <a:lstStyle>
            <a:lvl1pPr marL="0" indent="0">
              <a:buNone/>
              <a:defRPr sz="2400" i="1">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a:p>
        </p:txBody>
      </p:sp>
    </p:spTree>
    <p:extLst>
      <p:ext uri="{BB962C8B-B14F-4D97-AF65-F5344CB8AC3E}">
        <p14:creationId xmlns:p14="http://schemas.microsoft.com/office/powerpoint/2010/main" val="19324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79000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401441" y="1826341"/>
            <a:ext cx="3517264"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4275996" y="1833118"/>
            <a:ext cx="3511296"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275997" y="1833118"/>
            <a:ext cx="3511296"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01443" y="1826344"/>
            <a:ext cx="3517263"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8" name="Content Placeholder 4">
            <a:extLst>
              <a:ext uri="{FF2B5EF4-FFF2-40B4-BE49-F238E27FC236}">
                <a16:creationId xmlns:a16="http://schemas.microsoft.com/office/drawing/2014/main" id="{FF5CD06F-127B-554B-A173-766C0CD9DD20}"/>
              </a:ext>
            </a:extLst>
          </p:cNvPr>
          <p:cNvSpPr>
            <a:spLocks noGrp="1"/>
          </p:cNvSpPr>
          <p:nvPr>
            <p:ph sz="quarter" idx="16"/>
          </p:nvPr>
        </p:nvSpPr>
        <p:spPr>
          <a:xfrm>
            <a:off x="8148735" y="1833118"/>
            <a:ext cx="3515444" cy="228600"/>
          </a:xfrm>
          <a:solidFill>
            <a:schemeClr val="accent1"/>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269F9AC2-CF2E-D648-AE72-707E239D6B6A}"/>
              </a:ext>
            </a:extLst>
          </p:cNvPr>
          <p:cNvSpPr>
            <a:spLocks noGrp="1"/>
          </p:cNvSpPr>
          <p:nvPr>
            <p:ph sz="half" idx="17"/>
          </p:nvPr>
        </p:nvSpPr>
        <p:spPr>
          <a:xfrm>
            <a:off x="8148735" y="1833118"/>
            <a:ext cx="3515444"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315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09606-3FF4-AA4E-B54E-D3439CA7416A}"/>
              </a:ext>
            </a:extLst>
          </p:cNvPr>
          <p:cNvSpPr>
            <a:spLocks noGrp="1"/>
          </p:cNvSpPr>
          <p:nvPr>
            <p:ph type="title"/>
          </p:nvPr>
        </p:nvSpPr>
        <p:spPr>
          <a:xfrm>
            <a:off x="401444" y="525111"/>
            <a:ext cx="11351941" cy="1165587"/>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5679D7D9-9E56-864E-97A0-4BB376C15485}"/>
              </a:ext>
            </a:extLst>
          </p:cNvPr>
          <p:cNvSpPr>
            <a:spLocks noGrp="1"/>
          </p:cNvSpPr>
          <p:nvPr>
            <p:ph type="body" idx="1"/>
          </p:nvPr>
        </p:nvSpPr>
        <p:spPr>
          <a:xfrm>
            <a:off x="401444" y="1825625"/>
            <a:ext cx="11351941" cy="4048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B7333C7-F68D-3840-AF0B-49B5C94289F9}"/>
              </a:ext>
            </a:extLst>
          </p:cNvPr>
          <p:cNvSpPr>
            <a:spLocks noGrp="1"/>
          </p:cNvSpPr>
          <p:nvPr>
            <p:ph type="sldNum" sz="quarter" idx="4"/>
          </p:nvPr>
        </p:nvSpPr>
        <p:spPr>
          <a:xfrm>
            <a:off x="401443" y="6446837"/>
            <a:ext cx="2743200" cy="218070"/>
          </a:xfrm>
          <a:prstGeom prst="rect">
            <a:avLst/>
          </a:prstGeom>
        </p:spPr>
        <p:txBody>
          <a:bodyPr vert="horz" lIns="0" tIns="0" rIns="0" bIns="0" rtlCol="0" anchor="b" anchorCtr="0"/>
          <a:lstStyle>
            <a:lvl1pPr algn="l">
              <a:defRPr sz="900">
                <a:solidFill>
                  <a:schemeClr val="bg2">
                    <a:lumMod val="75000"/>
                  </a:schemeClr>
                </a:solidFill>
                <a:latin typeface="Arial" panose="020B0604020202020204" pitchFamily="34" charset="0"/>
                <a:cs typeface="Arial" panose="020B0604020202020204" pitchFamily="34" charset="0"/>
              </a:defRPr>
            </a:lvl1pPr>
          </a:lstStyle>
          <a:p>
            <a:fld id="{BAE26A2A-DE5F-EA41-900F-AB5C4F1D9848}" type="slidenum">
              <a:rPr lang="en-US" smtClean="0"/>
              <a:pPr/>
              <a:t>‹#›</a:t>
            </a:fld>
            <a:endParaRPr lang="en-US"/>
          </a:p>
        </p:txBody>
      </p:sp>
      <p:sp>
        <p:nvSpPr>
          <p:cNvPr id="7" name="Rectangle 6">
            <a:extLst>
              <a:ext uri="{FF2B5EF4-FFF2-40B4-BE49-F238E27FC236}">
                <a16:creationId xmlns:a16="http://schemas.microsoft.com/office/drawing/2014/main" id="{F24E4871-A936-9D44-87B5-A71D2410054C}"/>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5C15262-F13A-A545-9E19-10E73B12B587}"/>
              </a:ext>
            </a:extLst>
          </p:cNvPr>
          <p:cNvSpPr/>
          <p:nvPr userDrawn="1"/>
        </p:nvSpPr>
        <p:spPr>
          <a:xfrm>
            <a:off x="0" y="0"/>
            <a:ext cx="12192000" cy="230188"/>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00606BDE-C71B-C34D-99BE-05C9ADB1E5B6}"/>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989325" y="6219640"/>
            <a:ext cx="776316" cy="448696"/>
          </a:xfrm>
          <a:prstGeom prst="rect">
            <a:avLst/>
          </a:prstGeom>
        </p:spPr>
      </p:pic>
      <p:pic>
        <p:nvPicPr>
          <p:cNvPr id="9" name="Picture 8">
            <a:extLst>
              <a:ext uri="{FF2B5EF4-FFF2-40B4-BE49-F238E27FC236}">
                <a16:creationId xmlns:a16="http://schemas.microsoft.com/office/drawing/2014/main" id="{C0FEB93A-81EC-9AFB-AA7B-8AB332EBFF5A}"/>
              </a:ext>
            </a:extLst>
          </p:cNvPr>
          <p:cNvPicPr>
            <a:picLocks noChangeAspect="1"/>
          </p:cNvPicPr>
          <p:nvPr userDrawn="1"/>
        </p:nvPicPr>
        <p:blipFill>
          <a:blip r:embed="rId19"/>
          <a:srcRect/>
          <a:stretch/>
        </p:blipFill>
        <p:spPr>
          <a:xfrm>
            <a:off x="9654357" y="6016352"/>
            <a:ext cx="1011462" cy="753051"/>
          </a:xfrm>
          <a:prstGeom prst="rect">
            <a:avLst/>
          </a:prstGeom>
        </p:spPr>
      </p:pic>
    </p:spTree>
    <p:extLst>
      <p:ext uri="{BB962C8B-B14F-4D97-AF65-F5344CB8AC3E}">
        <p14:creationId xmlns:p14="http://schemas.microsoft.com/office/powerpoint/2010/main" val="224088842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01" r:id="rId3"/>
    <p:sldLayoutId id="2147483685" r:id="rId4"/>
    <p:sldLayoutId id="2147483686" r:id="rId5"/>
    <p:sldLayoutId id="2147483687" r:id="rId6"/>
    <p:sldLayoutId id="2147483688" r:id="rId7"/>
    <p:sldLayoutId id="2147483689" r:id="rId8"/>
    <p:sldLayoutId id="2147483702" r:id="rId9"/>
    <p:sldLayoutId id="2147483699" r:id="rId10"/>
    <p:sldLayoutId id="2147483700" r:id="rId11"/>
    <p:sldLayoutId id="2147483690" r:id="rId12"/>
    <p:sldLayoutId id="2147483691" r:id="rId13"/>
    <p:sldLayoutId id="2147483693" r:id="rId14"/>
    <p:sldLayoutId id="2147483694" r:id="rId15"/>
    <p:sldLayoutId id="2147483695" r:id="rId16"/>
  </p:sldLayoutIdLst>
  <p:hf hdr="0" ftr="0" dt="0"/>
  <p:txStyles>
    <p:titleStyle>
      <a:lvl1pPr algn="l" defTabSz="685766"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25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Operations@ged.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E0C0E29-0064-B0EC-394D-76A8949824C8}"/>
              </a:ext>
            </a:extLst>
          </p:cNvPr>
          <p:cNvSpPr>
            <a:spLocks noGrp="1"/>
          </p:cNvSpPr>
          <p:nvPr>
            <p:ph type="subTitle" idx="1"/>
          </p:nvPr>
        </p:nvSpPr>
        <p:spPr/>
        <p:txBody>
          <a:bodyPr/>
          <a:lstStyle/>
          <a:p>
            <a:pPr fontAlgn="base"/>
            <a:r>
              <a:rPr lang="en-US"/>
              <a:t>Brent Gerken - </a:t>
            </a:r>
            <a:r>
              <a:rPr lang="en-US" i="1"/>
              <a:t>Manager, GED Technical Operations</a:t>
            </a:r>
            <a:r>
              <a:rPr lang="en-US"/>
              <a:t> ​</a:t>
            </a:r>
          </a:p>
          <a:p>
            <a:pPr fontAlgn="base"/>
            <a:r>
              <a:rPr lang="en-US"/>
              <a:t>Azeem Begum - </a:t>
            </a:r>
            <a:r>
              <a:rPr lang="en-US" i="1"/>
              <a:t>Sr. Systems Product Support Analyst</a:t>
            </a:r>
            <a:endParaRPr lang="en-US"/>
          </a:p>
          <a:p>
            <a:endParaRPr lang="en-US"/>
          </a:p>
        </p:txBody>
      </p:sp>
      <p:sp>
        <p:nvSpPr>
          <p:cNvPr id="3" name="Text Placeholder 2">
            <a:extLst>
              <a:ext uri="{FF2B5EF4-FFF2-40B4-BE49-F238E27FC236}">
                <a16:creationId xmlns:a16="http://schemas.microsoft.com/office/drawing/2014/main" id="{1151269D-3132-7FFF-FE79-F67064984D03}"/>
              </a:ext>
            </a:extLst>
          </p:cNvPr>
          <p:cNvSpPr>
            <a:spLocks noGrp="1"/>
          </p:cNvSpPr>
          <p:nvPr>
            <p:ph type="body" sz="quarter" idx="10"/>
          </p:nvPr>
        </p:nvSpPr>
        <p:spPr/>
        <p:txBody>
          <a:bodyPr/>
          <a:lstStyle/>
          <a:p>
            <a:r>
              <a:rPr lang="en-US" b="0" dirty="0">
                <a:latin typeface="Arial"/>
                <a:cs typeface="Arial"/>
              </a:rPr>
              <a:t>GED Analytics™</a:t>
            </a:r>
            <a:r>
              <a:rPr lang="en-US" dirty="0">
                <a:latin typeface="Arial"/>
                <a:cs typeface="Arial"/>
              </a:rPr>
              <a:t> for New Users</a:t>
            </a:r>
            <a:endParaRPr lang="en-US" dirty="0"/>
          </a:p>
        </p:txBody>
      </p:sp>
      <p:sp>
        <p:nvSpPr>
          <p:cNvPr id="5" name="TextBox 3">
            <a:extLst>
              <a:ext uri="{FF2B5EF4-FFF2-40B4-BE49-F238E27FC236}">
                <a16:creationId xmlns:a16="http://schemas.microsoft.com/office/drawing/2014/main" id="{79871222-9E2E-4716-A8EF-3ABB90124BE6}"/>
              </a:ext>
            </a:extLst>
          </p:cNvPr>
          <p:cNvSpPr txBox="1"/>
          <p:nvPr/>
        </p:nvSpPr>
        <p:spPr>
          <a:xfrm>
            <a:off x="7548712" y="6189468"/>
            <a:ext cx="456582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800" dirty="0">
                <a:latin typeface="Arial"/>
                <a:ea typeface="Calibri Light"/>
                <a:cs typeface="Calibri Light"/>
              </a:rPr>
              <a:t>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are registered trademarks of the American Council on Education (“ACE”). They may not be used or reproduced without the express written permission of ACE or GED Testing Service LLC. The 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brands are administered by GED Testing Service LLC under license from ACE.</a:t>
            </a:r>
            <a:endParaRPr lang="en-US" sz="800" dirty="0">
              <a:latin typeface="Calibri"/>
              <a:ea typeface="Calibri"/>
              <a:cs typeface="Calibri Light"/>
            </a:endParaRPr>
          </a:p>
        </p:txBody>
      </p:sp>
    </p:spTree>
    <p:extLst>
      <p:ext uri="{BB962C8B-B14F-4D97-AF65-F5344CB8AC3E}">
        <p14:creationId xmlns:p14="http://schemas.microsoft.com/office/powerpoint/2010/main" val="408336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45656-D563-D3EB-2D4A-E493A558274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EE7862F-EAE4-29F0-E1B9-38B79D4D6F62}"/>
              </a:ext>
            </a:extLst>
          </p:cNvPr>
          <p:cNvSpPr>
            <a:spLocks noGrp="1"/>
          </p:cNvSpPr>
          <p:nvPr>
            <p:ph type="title"/>
          </p:nvPr>
        </p:nvSpPr>
        <p:spPr>
          <a:xfrm>
            <a:off x="401444" y="525111"/>
            <a:ext cx="11351941" cy="1165587"/>
          </a:xfrm>
        </p:spPr>
        <p:txBody>
          <a:bodyPr anchor="t">
            <a:normAutofit/>
          </a:bodyPr>
          <a:lstStyle/>
          <a:p>
            <a:r>
              <a:rPr lang="en-US"/>
              <a:t>Demographic Summary</a:t>
            </a:r>
          </a:p>
        </p:txBody>
      </p:sp>
      <p:sp>
        <p:nvSpPr>
          <p:cNvPr id="5" name="Slide Number Placeholder 4">
            <a:extLst>
              <a:ext uri="{FF2B5EF4-FFF2-40B4-BE49-F238E27FC236}">
                <a16:creationId xmlns:a16="http://schemas.microsoft.com/office/drawing/2014/main" id="{BDCFA3C2-7F3C-25BA-DEE5-09C85579F5E8}"/>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10</a:t>
            </a:fld>
            <a:endParaRPr lang="en-US"/>
          </a:p>
        </p:txBody>
      </p:sp>
      <p:pic>
        <p:nvPicPr>
          <p:cNvPr id="4" name="Content Placeholder 3" descr="A screenshot of a computer&#10;&#10;AI-generated content may be incorrect.">
            <a:extLst>
              <a:ext uri="{FF2B5EF4-FFF2-40B4-BE49-F238E27FC236}">
                <a16:creationId xmlns:a16="http://schemas.microsoft.com/office/drawing/2014/main" id="{68560CFE-1AE8-533A-4C85-99B029B3E6E5}"/>
              </a:ext>
            </a:extLst>
          </p:cNvPr>
          <p:cNvPicPr>
            <a:picLocks noGrp="1" noChangeAspect="1"/>
          </p:cNvPicPr>
          <p:nvPr>
            <p:ph idx="1"/>
          </p:nvPr>
        </p:nvPicPr>
        <p:blipFill>
          <a:blip r:embed="rId3"/>
          <a:stretch>
            <a:fillRect/>
          </a:stretch>
        </p:blipFill>
        <p:spPr>
          <a:xfrm>
            <a:off x="146858" y="1111853"/>
            <a:ext cx="9575112" cy="5553020"/>
          </a:xfrm>
          <a:prstGeom prst="rect">
            <a:avLst/>
          </a:prstGeom>
        </p:spPr>
      </p:pic>
    </p:spTree>
    <p:extLst>
      <p:ext uri="{BB962C8B-B14F-4D97-AF65-F5344CB8AC3E}">
        <p14:creationId xmlns:p14="http://schemas.microsoft.com/office/powerpoint/2010/main" val="2836992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B7E92-8C02-BFAF-7947-408CF1AA65D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D0BA127-49F9-724B-54F4-B8F247EFFE3E}"/>
              </a:ext>
            </a:extLst>
          </p:cNvPr>
          <p:cNvSpPr>
            <a:spLocks noGrp="1"/>
          </p:cNvSpPr>
          <p:nvPr>
            <p:ph type="title"/>
          </p:nvPr>
        </p:nvSpPr>
        <p:spPr>
          <a:xfrm>
            <a:off x="401444" y="525111"/>
            <a:ext cx="11351941" cy="1165587"/>
          </a:xfrm>
        </p:spPr>
        <p:txBody>
          <a:bodyPr anchor="t">
            <a:normAutofit/>
          </a:bodyPr>
          <a:lstStyle/>
          <a:p>
            <a:r>
              <a:rPr lang="en-US"/>
              <a:t>Appointment Summary</a:t>
            </a:r>
          </a:p>
        </p:txBody>
      </p:sp>
      <p:sp>
        <p:nvSpPr>
          <p:cNvPr id="5" name="Slide Number Placeholder 4">
            <a:extLst>
              <a:ext uri="{FF2B5EF4-FFF2-40B4-BE49-F238E27FC236}">
                <a16:creationId xmlns:a16="http://schemas.microsoft.com/office/drawing/2014/main" id="{E8F62C4D-5A69-F966-90F8-8F5F9C016384}"/>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11</a:t>
            </a:fld>
            <a:endParaRPr lang="en-US"/>
          </a:p>
        </p:txBody>
      </p:sp>
      <p:pic>
        <p:nvPicPr>
          <p:cNvPr id="4" name="Content Placeholder 3" descr="A screenshot of a computer&#10;&#10;AI-generated content may be incorrect.">
            <a:extLst>
              <a:ext uri="{FF2B5EF4-FFF2-40B4-BE49-F238E27FC236}">
                <a16:creationId xmlns:a16="http://schemas.microsoft.com/office/drawing/2014/main" id="{934D3BFD-B885-FCA7-AAE2-130590AC43AB}"/>
              </a:ext>
            </a:extLst>
          </p:cNvPr>
          <p:cNvPicPr>
            <a:picLocks noGrp="1" noChangeAspect="1"/>
          </p:cNvPicPr>
          <p:nvPr>
            <p:ph idx="1"/>
          </p:nvPr>
        </p:nvPicPr>
        <p:blipFill>
          <a:blip r:embed="rId3"/>
          <a:stretch>
            <a:fillRect/>
          </a:stretch>
        </p:blipFill>
        <p:spPr>
          <a:xfrm>
            <a:off x="159756" y="1111854"/>
            <a:ext cx="9703644" cy="4983931"/>
          </a:xfrm>
          <a:prstGeom prst="rect">
            <a:avLst/>
          </a:prstGeom>
        </p:spPr>
      </p:pic>
    </p:spTree>
    <p:extLst>
      <p:ext uri="{BB962C8B-B14F-4D97-AF65-F5344CB8AC3E}">
        <p14:creationId xmlns:p14="http://schemas.microsoft.com/office/powerpoint/2010/main" val="3056360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A5B07-9344-A14B-72D7-00E6986E8A7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386A1F8-10DC-9710-7F79-870093F50A89}"/>
              </a:ext>
            </a:extLst>
          </p:cNvPr>
          <p:cNvSpPr>
            <a:spLocks noGrp="1"/>
          </p:cNvSpPr>
          <p:nvPr>
            <p:ph type="title"/>
          </p:nvPr>
        </p:nvSpPr>
        <p:spPr>
          <a:xfrm>
            <a:off x="401444" y="525111"/>
            <a:ext cx="11351941" cy="1165587"/>
          </a:xfrm>
        </p:spPr>
        <p:txBody>
          <a:bodyPr anchor="t">
            <a:normAutofit/>
          </a:bodyPr>
          <a:lstStyle/>
          <a:p>
            <a:r>
              <a:rPr lang="en-US">
                <a:latin typeface="Arial"/>
                <a:cs typeface="Arial"/>
              </a:rPr>
              <a:t>Additional Reports - </a:t>
            </a:r>
            <a:r>
              <a:rPr lang="en-US" sz="2400" b="0">
                <a:latin typeface="Arial"/>
                <a:cs typeface="Arial"/>
              </a:rPr>
              <a:t>Available reports for Viewer role</a:t>
            </a:r>
            <a:endParaRPr lang="en-US"/>
          </a:p>
        </p:txBody>
      </p:sp>
      <p:sp>
        <p:nvSpPr>
          <p:cNvPr id="5" name="Slide Number Placeholder 4">
            <a:extLst>
              <a:ext uri="{FF2B5EF4-FFF2-40B4-BE49-F238E27FC236}">
                <a16:creationId xmlns:a16="http://schemas.microsoft.com/office/drawing/2014/main" id="{A98CEFEE-BC36-AAF6-971A-0AAF3C9A239E}"/>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12</a:t>
            </a:fld>
            <a:endParaRPr lang="en-US"/>
          </a:p>
        </p:txBody>
      </p:sp>
      <p:sp>
        <p:nvSpPr>
          <p:cNvPr id="3" name="Content Placeholder 2">
            <a:extLst>
              <a:ext uri="{FF2B5EF4-FFF2-40B4-BE49-F238E27FC236}">
                <a16:creationId xmlns:a16="http://schemas.microsoft.com/office/drawing/2014/main" id="{C809DF83-A3B6-F2B2-616F-636FE2510326}"/>
              </a:ext>
            </a:extLst>
          </p:cNvPr>
          <p:cNvSpPr>
            <a:spLocks noGrp="1"/>
          </p:cNvSpPr>
          <p:nvPr>
            <p:ph idx="1"/>
          </p:nvPr>
        </p:nvSpPr>
        <p:spPr/>
        <p:txBody>
          <a:bodyPr vert="horz" lIns="91440" tIns="45720" rIns="91440" bIns="45720" rtlCol="0" anchor="t">
            <a:normAutofit/>
          </a:bodyPr>
          <a:lstStyle/>
          <a:p>
            <a:pPr marL="513715" lvl="1" indent="-170815">
              <a:buClr>
                <a:srgbClr val="AFABAB"/>
              </a:buClr>
              <a:buFont typeface="Courier New" panose="020B0604020202020204" pitchFamily="34" charset="0"/>
              <a:buChar char="o"/>
            </a:pPr>
            <a:r>
              <a:rPr lang="en-US">
                <a:latin typeface="Arial"/>
                <a:cs typeface="Arial"/>
              </a:rPr>
              <a:t>GED Ready Usage</a:t>
            </a:r>
            <a:endParaRPr lang="en-US"/>
          </a:p>
          <a:p>
            <a:pPr marL="513715" lvl="1" indent="-170815">
              <a:buClr>
                <a:srgbClr val="AFABAB"/>
              </a:buClr>
              <a:buFont typeface="Courier New" panose="020B0604020202020204" pitchFamily="34" charset="0"/>
              <a:buChar char="o"/>
            </a:pPr>
            <a:endParaRPr lang="en-US">
              <a:latin typeface="Arial"/>
              <a:cs typeface="Arial"/>
            </a:endParaRPr>
          </a:p>
          <a:p>
            <a:pPr marL="513715" lvl="1" indent="-170815">
              <a:buClr>
                <a:srgbClr val="AFABAB"/>
              </a:buClr>
              <a:buFont typeface="Courier New" panose="020B0604020202020204" pitchFamily="34" charset="0"/>
              <a:buChar char="o"/>
            </a:pPr>
            <a:endParaRPr lang="en-US">
              <a:latin typeface="Arial"/>
              <a:cs typeface="Arial"/>
            </a:endParaRPr>
          </a:p>
          <a:p>
            <a:pPr marL="513715" lvl="1" indent="-170815">
              <a:buClr>
                <a:srgbClr val="AFABAB"/>
              </a:buClr>
              <a:buFont typeface="Courier New" panose="020B0604020202020204" pitchFamily="34" charset="0"/>
              <a:buChar char="o"/>
            </a:pPr>
            <a:endParaRPr lang="en-US">
              <a:latin typeface="Arial"/>
              <a:cs typeface="Arial"/>
            </a:endParaRPr>
          </a:p>
          <a:p>
            <a:pPr marL="513715" lvl="1" indent="-170815">
              <a:buClr>
                <a:srgbClr val="AFABAB"/>
              </a:buClr>
              <a:buFont typeface="Courier New" panose="020B0604020202020204" pitchFamily="34" charset="0"/>
              <a:buChar char="o"/>
            </a:pPr>
            <a:r>
              <a:rPr lang="en-US">
                <a:latin typeface="Arial"/>
                <a:cs typeface="Arial"/>
              </a:rPr>
              <a:t>Key Metrics by Jurisdiction</a:t>
            </a:r>
            <a:endParaRPr lang="en-US"/>
          </a:p>
          <a:p>
            <a:pPr marL="513715" lvl="1" indent="-170815">
              <a:buClr>
                <a:srgbClr val="AFABAB"/>
              </a:buClr>
              <a:buFont typeface="Courier New" panose="020B0604020202020204" pitchFamily="34" charset="0"/>
              <a:buChar char="o"/>
            </a:pPr>
            <a:endParaRPr lang="en-US"/>
          </a:p>
        </p:txBody>
      </p:sp>
      <p:pic>
        <p:nvPicPr>
          <p:cNvPr id="6" name="Picture 5" descr="A screenshot of a computer&#10;&#10;AI-generated content may be incorrect.">
            <a:extLst>
              <a:ext uri="{FF2B5EF4-FFF2-40B4-BE49-F238E27FC236}">
                <a16:creationId xmlns:a16="http://schemas.microsoft.com/office/drawing/2014/main" id="{F4979112-E772-ECCB-5739-322D0749275A}"/>
              </a:ext>
            </a:extLst>
          </p:cNvPr>
          <p:cNvPicPr>
            <a:picLocks noChangeAspect="1"/>
          </p:cNvPicPr>
          <p:nvPr/>
        </p:nvPicPr>
        <p:blipFill>
          <a:blip r:embed="rId3"/>
          <a:stretch>
            <a:fillRect/>
          </a:stretch>
        </p:blipFill>
        <p:spPr>
          <a:xfrm>
            <a:off x="4728861" y="1185441"/>
            <a:ext cx="7016911" cy="3184968"/>
          </a:xfrm>
          <a:prstGeom prst="rect">
            <a:avLst/>
          </a:prstGeom>
        </p:spPr>
      </p:pic>
      <p:pic>
        <p:nvPicPr>
          <p:cNvPr id="7" name="Picture 6" descr="A blue and white box with white text&#10;&#10;AI-generated content may be incorrect.">
            <a:extLst>
              <a:ext uri="{FF2B5EF4-FFF2-40B4-BE49-F238E27FC236}">
                <a16:creationId xmlns:a16="http://schemas.microsoft.com/office/drawing/2014/main" id="{A222F956-BB05-3F3A-2DCB-BFA873716BA1}"/>
              </a:ext>
            </a:extLst>
          </p:cNvPr>
          <p:cNvPicPr>
            <a:picLocks noChangeAspect="1"/>
          </p:cNvPicPr>
          <p:nvPr/>
        </p:nvPicPr>
        <p:blipFill>
          <a:blip r:embed="rId4"/>
          <a:stretch>
            <a:fillRect/>
          </a:stretch>
        </p:blipFill>
        <p:spPr>
          <a:xfrm>
            <a:off x="192911" y="4493915"/>
            <a:ext cx="11796532" cy="1120728"/>
          </a:xfrm>
          <a:prstGeom prst="rect">
            <a:avLst/>
          </a:prstGeom>
        </p:spPr>
      </p:pic>
      <p:sp>
        <p:nvSpPr>
          <p:cNvPr id="9" name="Arrow: Right 8">
            <a:extLst>
              <a:ext uri="{FF2B5EF4-FFF2-40B4-BE49-F238E27FC236}">
                <a16:creationId xmlns:a16="http://schemas.microsoft.com/office/drawing/2014/main" id="{7A98D06A-DDDF-F61A-7E8B-5A626C401339}"/>
              </a:ext>
            </a:extLst>
          </p:cNvPr>
          <p:cNvSpPr/>
          <p:nvPr/>
        </p:nvSpPr>
        <p:spPr>
          <a:xfrm>
            <a:off x="3321570" y="1826787"/>
            <a:ext cx="978407" cy="388176"/>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ED83F05E-2BCF-B929-4003-9A8AD94690D7}"/>
              </a:ext>
            </a:extLst>
          </p:cNvPr>
          <p:cNvSpPr/>
          <p:nvPr/>
        </p:nvSpPr>
        <p:spPr>
          <a:xfrm>
            <a:off x="2352680" y="3507073"/>
            <a:ext cx="359239" cy="862660"/>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656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5BED5-BEB3-B82A-ACF8-458D0622DD4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0384EE7-0342-3D03-3472-3C8C2DB1628D}"/>
              </a:ext>
            </a:extLst>
          </p:cNvPr>
          <p:cNvSpPr>
            <a:spLocks noGrp="1"/>
          </p:cNvSpPr>
          <p:nvPr>
            <p:ph type="title"/>
          </p:nvPr>
        </p:nvSpPr>
        <p:spPr>
          <a:xfrm>
            <a:off x="401444" y="525111"/>
            <a:ext cx="3471913" cy="1165587"/>
          </a:xfrm>
        </p:spPr>
        <p:txBody>
          <a:bodyPr/>
          <a:lstStyle/>
          <a:p>
            <a:r>
              <a:rPr lang="en-US">
                <a:latin typeface="Arial"/>
                <a:cs typeface="Arial"/>
              </a:rPr>
              <a:t>Use Cases</a:t>
            </a:r>
          </a:p>
        </p:txBody>
      </p:sp>
      <p:sp>
        <p:nvSpPr>
          <p:cNvPr id="9" name="Content Placeholder 8">
            <a:extLst>
              <a:ext uri="{FF2B5EF4-FFF2-40B4-BE49-F238E27FC236}">
                <a16:creationId xmlns:a16="http://schemas.microsoft.com/office/drawing/2014/main" id="{7E34C8D3-0DC8-F948-5801-CAB8961F1D73}"/>
              </a:ext>
            </a:extLst>
          </p:cNvPr>
          <p:cNvSpPr>
            <a:spLocks noGrp="1"/>
          </p:cNvSpPr>
          <p:nvPr>
            <p:ph idx="1"/>
          </p:nvPr>
        </p:nvSpPr>
        <p:spPr>
          <a:xfrm>
            <a:off x="401444" y="1825625"/>
            <a:ext cx="3163689" cy="1165587"/>
          </a:xfrm>
        </p:spPr>
        <p:txBody>
          <a:bodyPr vert="horz" lIns="91440" tIns="45720" rIns="91440" bIns="45720" rtlCol="0" anchor="t">
            <a:normAutofit/>
          </a:bodyPr>
          <a:lstStyle/>
          <a:p>
            <a:pPr marL="170815" indent="-170815"/>
            <a:r>
              <a:rPr lang="en-US">
                <a:latin typeface="Arial"/>
                <a:cs typeface="Arial"/>
              </a:rPr>
              <a:t>How can you use GED Analytics to pull this information?</a:t>
            </a:r>
          </a:p>
        </p:txBody>
      </p:sp>
      <p:sp>
        <p:nvSpPr>
          <p:cNvPr id="5" name="Slide Number Placeholder 4">
            <a:extLst>
              <a:ext uri="{FF2B5EF4-FFF2-40B4-BE49-F238E27FC236}">
                <a16:creationId xmlns:a16="http://schemas.microsoft.com/office/drawing/2014/main" id="{A4C3BA88-D5FB-3483-C27B-52BF71EC1E9C}"/>
              </a:ext>
            </a:extLst>
          </p:cNvPr>
          <p:cNvSpPr>
            <a:spLocks noGrp="1"/>
          </p:cNvSpPr>
          <p:nvPr>
            <p:ph type="sldNum" sz="quarter" idx="12"/>
          </p:nvPr>
        </p:nvSpPr>
        <p:spPr/>
        <p:txBody>
          <a:bodyPr/>
          <a:lstStyle/>
          <a:p>
            <a:fld id="{BAE26A2A-DE5F-EA41-900F-AB5C4F1D9848}" type="slidenum">
              <a:rPr lang="en-US" smtClean="0"/>
              <a:pPr/>
              <a:t>13</a:t>
            </a:fld>
            <a:endParaRPr lang="en-US"/>
          </a:p>
        </p:txBody>
      </p:sp>
      <p:graphicFrame>
        <p:nvGraphicFramePr>
          <p:cNvPr id="2" name="Table 1">
            <a:extLst>
              <a:ext uri="{FF2B5EF4-FFF2-40B4-BE49-F238E27FC236}">
                <a16:creationId xmlns:a16="http://schemas.microsoft.com/office/drawing/2014/main" id="{BAD9DD83-6EFD-9943-70F2-D7DDF520F3C9}"/>
              </a:ext>
            </a:extLst>
          </p:cNvPr>
          <p:cNvGraphicFramePr>
            <a:graphicFrameLocks noGrp="1"/>
          </p:cNvGraphicFramePr>
          <p:nvPr>
            <p:extLst>
              <p:ext uri="{D42A27DB-BD31-4B8C-83A1-F6EECF244321}">
                <p14:modId xmlns:p14="http://schemas.microsoft.com/office/powerpoint/2010/main" val="3446051920"/>
              </p:ext>
            </p:extLst>
          </p:nvPr>
        </p:nvGraphicFramePr>
        <p:xfrm>
          <a:off x="3873357" y="525110"/>
          <a:ext cx="8128000" cy="1165587"/>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4197368024"/>
                    </a:ext>
                  </a:extLst>
                </a:gridCol>
              </a:tblGrid>
              <a:tr h="1165587">
                <a:tc>
                  <a:txBody>
                    <a:bodyPr/>
                    <a:lstStyle/>
                    <a:p>
                      <a:r>
                        <a:rPr lang="en-US" sz="1800" b="1" i="0" u="none" strike="noStrike" kern="1200">
                          <a:solidFill>
                            <a:schemeClr val="lt1"/>
                          </a:solidFill>
                          <a:effectLst/>
                          <a:latin typeface="+mn-lt"/>
                          <a:ea typeface="+mn-ea"/>
                          <a:cs typeface="+mn-cs"/>
                        </a:rPr>
                        <a:t>Case 1</a:t>
                      </a:r>
                      <a:r>
                        <a:rPr lang="en-US" sz="1800" b="0" i="0" u="none" strike="noStrike" kern="1200">
                          <a:solidFill>
                            <a:schemeClr val="lt1"/>
                          </a:solidFill>
                          <a:effectLst/>
                          <a:latin typeface="+mn-lt"/>
                          <a:ea typeface="+mn-ea"/>
                          <a:cs typeface="+mn-cs"/>
                        </a:rPr>
                        <a:t>: Your Director learns that your state has an opportunity to issue free GED testing. They are asking you to run a report that pulls last year's testing volume from your state. </a:t>
                      </a:r>
                      <a:endParaRPr lang="en-US" sz="1800"/>
                    </a:p>
                  </a:txBody>
                  <a:tcPr>
                    <a:solidFill>
                      <a:schemeClr val="tx2"/>
                    </a:solidFill>
                  </a:tcPr>
                </a:tc>
                <a:extLst>
                  <a:ext uri="{0D108BD9-81ED-4DB2-BD59-A6C34878D82A}">
                    <a16:rowId xmlns:a16="http://schemas.microsoft.com/office/drawing/2014/main" val="2387652196"/>
                  </a:ext>
                </a:extLst>
              </a:tr>
            </a:tbl>
          </a:graphicData>
        </a:graphic>
      </p:graphicFrame>
      <p:graphicFrame>
        <p:nvGraphicFramePr>
          <p:cNvPr id="3" name="Table 2">
            <a:extLst>
              <a:ext uri="{FF2B5EF4-FFF2-40B4-BE49-F238E27FC236}">
                <a16:creationId xmlns:a16="http://schemas.microsoft.com/office/drawing/2014/main" id="{3E8A2534-C066-B809-39A5-5E0DC3923D0B}"/>
              </a:ext>
            </a:extLst>
          </p:cNvPr>
          <p:cNvGraphicFramePr>
            <a:graphicFrameLocks noGrp="1"/>
          </p:cNvGraphicFramePr>
          <p:nvPr>
            <p:extLst>
              <p:ext uri="{D42A27DB-BD31-4B8C-83A1-F6EECF244321}">
                <p14:modId xmlns:p14="http://schemas.microsoft.com/office/powerpoint/2010/main" val="3725062496"/>
              </p:ext>
            </p:extLst>
          </p:nvPr>
        </p:nvGraphicFramePr>
        <p:xfrm>
          <a:off x="5334570" y="1764454"/>
          <a:ext cx="6666787" cy="1760220"/>
        </p:xfrm>
        <a:graphic>
          <a:graphicData uri="http://schemas.openxmlformats.org/drawingml/2006/table">
            <a:tbl>
              <a:tblPr firstRow="1" bandRow="1">
                <a:tableStyleId>{5C22544A-7EE6-4342-B048-85BDC9FD1C3A}</a:tableStyleId>
              </a:tblPr>
              <a:tblGrid>
                <a:gridCol w="6666787">
                  <a:extLst>
                    <a:ext uri="{9D8B030D-6E8A-4147-A177-3AD203B41FA5}">
                      <a16:colId xmlns:a16="http://schemas.microsoft.com/office/drawing/2014/main" val="4075050559"/>
                    </a:ext>
                  </a:extLst>
                </a:gridCol>
              </a:tblGrid>
              <a:tr h="1584921">
                <a:tc>
                  <a:txBody>
                    <a:bodyPr/>
                    <a:lstStyle/>
                    <a:p>
                      <a:pPr rtl="0" fontAlgn="base"/>
                      <a:r>
                        <a:rPr lang="en-US" sz="1600" b="0" i="0" u="none" strike="noStrike" kern="1200">
                          <a:solidFill>
                            <a:schemeClr val="lt1"/>
                          </a:solidFill>
                          <a:effectLst/>
                          <a:latin typeface="+mn-lt"/>
                          <a:ea typeface="+mn-ea"/>
                          <a:cs typeface="+mn-cs"/>
                        </a:rPr>
                        <a:t>Solution: Using the Test Taker Summary report, you can estimate # of student accounts created, Test Takers, Completers and Passers over desired date range.</a:t>
                      </a:r>
                      <a:endParaRPr lang="en-US" sz="1600" b="0" i="0" kern="1200">
                        <a:solidFill>
                          <a:schemeClr val="lt1"/>
                        </a:solidFill>
                        <a:effectLst/>
                        <a:latin typeface="+mn-lt"/>
                        <a:ea typeface="+mn-ea"/>
                        <a:cs typeface="+mn-cs"/>
                      </a:endParaRPr>
                    </a:p>
                    <a:p>
                      <a:pPr rtl="0" fontAlgn="base"/>
                      <a:r>
                        <a:rPr lang="en-US" sz="1600" b="1" i="0" u="none" strike="noStrike" kern="1200">
                          <a:solidFill>
                            <a:schemeClr val="lt1"/>
                          </a:solidFill>
                          <a:effectLst/>
                          <a:latin typeface="+mn-lt"/>
                          <a:ea typeface="+mn-ea"/>
                          <a:cs typeface="+mn-cs"/>
                        </a:rPr>
                        <a:t>Additionally...</a:t>
                      </a:r>
                      <a:r>
                        <a:rPr lang="en-US" sz="1600" b="0" i="0" kern="1200">
                          <a:solidFill>
                            <a:schemeClr val="lt1"/>
                          </a:solidFill>
                          <a:effectLst/>
                          <a:latin typeface="+mn-lt"/>
                          <a:ea typeface="+mn-ea"/>
                          <a:cs typeface="+mn-cs"/>
                        </a:rPr>
                        <a:t>​ </a:t>
                      </a:r>
                      <a:r>
                        <a:rPr lang="en-US" sz="1600" b="0" i="0" u="none" strike="noStrike" kern="1200">
                          <a:solidFill>
                            <a:schemeClr val="lt1"/>
                          </a:solidFill>
                          <a:effectLst/>
                          <a:latin typeface="+mn-lt"/>
                          <a:ea typeface="+mn-ea"/>
                          <a:cs typeface="+mn-cs"/>
                        </a:rPr>
                        <a:t>You could provide the Passer Funnel visualization.  And using Prep Connect Status filter, identify those marked 'Interested' further illustrating the # of students actively pursuing Prep Center support.</a:t>
                      </a:r>
                      <a:endParaRPr lang="en-US" sz="1600" b="0" i="0" kern="1200">
                        <a:solidFill>
                          <a:schemeClr val="lt1"/>
                        </a:solidFill>
                        <a:effectLst/>
                        <a:latin typeface="+mn-lt"/>
                        <a:ea typeface="+mn-ea"/>
                        <a:cs typeface="+mn-cs"/>
                      </a:endParaRPr>
                    </a:p>
                    <a:p>
                      <a:endParaRPr lang="en-US"/>
                    </a:p>
                  </a:txBody>
                  <a:tcPr>
                    <a:solidFill>
                      <a:schemeClr val="accent5"/>
                    </a:solidFill>
                  </a:tcPr>
                </a:tc>
                <a:extLst>
                  <a:ext uri="{0D108BD9-81ED-4DB2-BD59-A6C34878D82A}">
                    <a16:rowId xmlns:a16="http://schemas.microsoft.com/office/drawing/2014/main" val="1804890500"/>
                  </a:ext>
                </a:extLst>
              </a:tr>
            </a:tbl>
          </a:graphicData>
        </a:graphic>
      </p:graphicFrame>
      <p:graphicFrame>
        <p:nvGraphicFramePr>
          <p:cNvPr id="4" name="Table 3">
            <a:extLst>
              <a:ext uri="{FF2B5EF4-FFF2-40B4-BE49-F238E27FC236}">
                <a16:creationId xmlns:a16="http://schemas.microsoft.com/office/drawing/2014/main" id="{E79ECE96-2253-3AD2-C6C6-369602445E0E}"/>
              </a:ext>
            </a:extLst>
          </p:cNvPr>
          <p:cNvGraphicFramePr>
            <a:graphicFrameLocks noGrp="1"/>
          </p:cNvGraphicFramePr>
          <p:nvPr>
            <p:extLst>
              <p:ext uri="{D42A27DB-BD31-4B8C-83A1-F6EECF244321}">
                <p14:modId xmlns:p14="http://schemas.microsoft.com/office/powerpoint/2010/main" val="660328526"/>
              </p:ext>
            </p:extLst>
          </p:nvPr>
        </p:nvGraphicFramePr>
        <p:xfrm>
          <a:off x="3873357" y="3518900"/>
          <a:ext cx="8128000" cy="1047964"/>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07186344"/>
                    </a:ext>
                  </a:extLst>
                </a:gridCol>
              </a:tblGrid>
              <a:tr h="1047964">
                <a:tc>
                  <a:txBody>
                    <a:bodyPr/>
                    <a:lstStyle/>
                    <a:p>
                      <a:r>
                        <a:rPr lang="en-US" sz="1800" b="1" i="0" u="none" strike="noStrike" kern="1200">
                          <a:solidFill>
                            <a:schemeClr val="lt1"/>
                          </a:solidFill>
                          <a:effectLst/>
                          <a:latin typeface="+mn-lt"/>
                          <a:ea typeface="+mn-ea"/>
                          <a:cs typeface="+mn-cs"/>
                        </a:rPr>
                        <a:t>Case 2:</a:t>
                      </a:r>
                      <a:r>
                        <a:rPr lang="en-US" sz="1800" b="0" i="0" u="none" strike="noStrike" kern="1200">
                          <a:solidFill>
                            <a:schemeClr val="lt1"/>
                          </a:solidFill>
                          <a:effectLst/>
                          <a:latin typeface="+mn-lt"/>
                          <a:ea typeface="+mn-ea"/>
                          <a:cs typeface="+mn-cs"/>
                        </a:rPr>
                        <a:t> You want to know the number of students who've achieved a GED Ready pre-test score of 'Yellow' in each subject so you can focus educational funding.  </a:t>
                      </a:r>
                    </a:p>
                  </a:txBody>
                  <a:tcPr>
                    <a:solidFill>
                      <a:schemeClr val="tx2"/>
                    </a:solidFill>
                  </a:tcPr>
                </a:tc>
                <a:extLst>
                  <a:ext uri="{0D108BD9-81ED-4DB2-BD59-A6C34878D82A}">
                    <a16:rowId xmlns:a16="http://schemas.microsoft.com/office/drawing/2014/main" val="4185998998"/>
                  </a:ext>
                </a:extLst>
              </a:tr>
            </a:tbl>
          </a:graphicData>
        </a:graphic>
      </p:graphicFrame>
      <p:graphicFrame>
        <p:nvGraphicFramePr>
          <p:cNvPr id="6" name="Table 5">
            <a:extLst>
              <a:ext uri="{FF2B5EF4-FFF2-40B4-BE49-F238E27FC236}">
                <a16:creationId xmlns:a16="http://schemas.microsoft.com/office/drawing/2014/main" id="{8DD16197-9345-EE11-CF38-2E343C0A7C67}"/>
              </a:ext>
            </a:extLst>
          </p:cNvPr>
          <p:cNvGraphicFramePr>
            <a:graphicFrameLocks noGrp="1"/>
          </p:cNvGraphicFramePr>
          <p:nvPr>
            <p:extLst>
              <p:ext uri="{D42A27DB-BD31-4B8C-83A1-F6EECF244321}">
                <p14:modId xmlns:p14="http://schemas.microsoft.com/office/powerpoint/2010/main" val="1458092891"/>
              </p:ext>
            </p:extLst>
          </p:nvPr>
        </p:nvGraphicFramePr>
        <p:xfrm>
          <a:off x="5334569" y="4806737"/>
          <a:ext cx="6666787" cy="864598"/>
        </p:xfrm>
        <a:graphic>
          <a:graphicData uri="http://schemas.openxmlformats.org/drawingml/2006/table">
            <a:tbl>
              <a:tblPr firstRow="1" bandRow="1">
                <a:tableStyleId>{5C22544A-7EE6-4342-B048-85BDC9FD1C3A}</a:tableStyleId>
              </a:tblPr>
              <a:tblGrid>
                <a:gridCol w="6666787">
                  <a:extLst>
                    <a:ext uri="{9D8B030D-6E8A-4147-A177-3AD203B41FA5}">
                      <a16:colId xmlns:a16="http://schemas.microsoft.com/office/drawing/2014/main" val="1368861074"/>
                    </a:ext>
                  </a:extLst>
                </a:gridCol>
              </a:tblGrid>
              <a:tr h="864598">
                <a:tc>
                  <a:txBody>
                    <a:bodyPr/>
                    <a:lstStyle/>
                    <a:p>
                      <a:r>
                        <a:rPr lang="en-US" sz="1600" b="0" i="0" u="none" strike="noStrike" kern="1200">
                          <a:solidFill>
                            <a:schemeClr val="lt1"/>
                          </a:solidFill>
                          <a:effectLst/>
                          <a:latin typeface="+mn-lt"/>
                          <a:ea typeface="+mn-ea"/>
                          <a:cs typeface="+mn-cs"/>
                        </a:rPr>
                        <a:t>Solution: You could run the 'GED Ready Usage' report in Additional Folders to pull those numbers and monitor trends YoY.</a:t>
                      </a:r>
                    </a:p>
                  </a:txBody>
                  <a:tcPr>
                    <a:solidFill>
                      <a:schemeClr val="accent5"/>
                    </a:solidFill>
                  </a:tcPr>
                </a:tc>
                <a:extLst>
                  <a:ext uri="{0D108BD9-81ED-4DB2-BD59-A6C34878D82A}">
                    <a16:rowId xmlns:a16="http://schemas.microsoft.com/office/drawing/2014/main" val="2819064380"/>
                  </a:ext>
                </a:extLst>
              </a:tr>
            </a:tbl>
          </a:graphicData>
        </a:graphic>
      </p:graphicFrame>
    </p:spTree>
    <p:extLst>
      <p:ext uri="{BB962C8B-B14F-4D97-AF65-F5344CB8AC3E}">
        <p14:creationId xmlns:p14="http://schemas.microsoft.com/office/powerpoint/2010/main" val="341826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D97D6-F291-778A-1E44-D3EE29434D5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ED7135F-7EB6-B363-1938-689140A76BF5}"/>
              </a:ext>
            </a:extLst>
          </p:cNvPr>
          <p:cNvSpPr>
            <a:spLocks noGrp="1"/>
          </p:cNvSpPr>
          <p:nvPr>
            <p:ph type="title"/>
          </p:nvPr>
        </p:nvSpPr>
        <p:spPr>
          <a:xfrm>
            <a:off x="191618" y="525111"/>
            <a:ext cx="3681739" cy="1198717"/>
          </a:xfrm>
        </p:spPr>
        <p:txBody>
          <a:bodyPr>
            <a:normAutofit/>
          </a:bodyPr>
          <a:lstStyle/>
          <a:p>
            <a:r>
              <a:rPr lang="en-US">
                <a:latin typeface="Arial"/>
                <a:cs typeface="Arial"/>
              </a:rPr>
              <a:t>More Use Cases</a:t>
            </a:r>
          </a:p>
        </p:txBody>
      </p:sp>
      <p:sp>
        <p:nvSpPr>
          <p:cNvPr id="9" name="Content Placeholder 8">
            <a:extLst>
              <a:ext uri="{FF2B5EF4-FFF2-40B4-BE49-F238E27FC236}">
                <a16:creationId xmlns:a16="http://schemas.microsoft.com/office/drawing/2014/main" id="{2DF64DA9-A0DE-6042-4DEF-07642E90E82D}"/>
              </a:ext>
            </a:extLst>
          </p:cNvPr>
          <p:cNvSpPr>
            <a:spLocks noGrp="1"/>
          </p:cNvSpPr>
          <p:nvPr>
            <p:ph idx="1"/>
          </p:nvPr>
        </p:nvSpPr>
        <p:spPr>
          <a:xfrm>
            <a:off x="401444" y="1825625"/>
            <a:ext cx="3163689" cy="1165587"/>
          </a:xfrm>
        </p:spPr>
        <p:txBody>
          <a:bodyPr vert="horz" lIns="91440" tIns="45720" rIns="91440" bIns="45720" rtlCol="0" anchor="t">
            <a:normAutofit/>
          </a:bodyPr>
          <a:lstStyle/>
          <a:p>
            <a:pPr marL="170815" indent="-170815"/>
            <a:r>
              <a:rPr lang="en-US" dirty="0">
                <a:latin typeface="Arial"/>
                <a:cs typeface="Arial"/>
              </a:rPr>
              <a:t>How can you use </a:t>
            </a:r>
            <a:r>
              <a:rPr lang="en-US">
                <a:latin typeface="Arial"/>
                <a:cs typeface="Arial"/>
              </a:rPr>
              <a:t>GED Analytics</a:t>
            </a:r>
            <a:r>
              <a:rPr lang="en-US" dirty="0">
                <a:latin typeface="Arial"/>
                <a:cs typeface="Arial"/>
              </a:rPr>
              <a:t> to pull this information?</a:t>
            </a:r>
          </a:p>
        </p:txBody>
      </p:sp>
      <p:sp>
        <p:nvSpPr>
          <p:cNvPr id="5" name="Slide Number Placeholder 4">
            <a:extLst>
              <a:ext uri="{FF2B5EF4-FFF2-40B4-BE49-F238E27FC236}">
                <a16:creationId xmlns:a16="http://schemas.microsoft.com/office/drawing/2014/main" id="{571118E8-5795-756E-D4F5-2E0B2E34AD73}"/>
              </a:ext>
            </a:extLst>
          </p:cNvPr>
          <p:cNvSpPr>
            <a:spLocks noGrp="1"/>
          </p:cNvSpPr>
          <p:nvPr>
            <p:ph type="sldNum" sz="quarter" idx="12"/>
          </p:nvPr>
        </p:nvSpPr>
        <p:spPr/>
        <p:txBody>
          <a:bodyPr/>
          <a:lstStyle/>
          <a:p>
            <a:fld id="{BAE26A2A-DE5F-EA41-900F-AB5C4F1D9848}" type="slidenum">
              <a:rPr lang="en-US" smtClean="0"/>
              <a:pPr/>
              <a:t>14</a:t>
            </a:fld>
            <a:endParaRPr lang="en-US"/>
          </a:p>
        </p:txBody>
      </p:sp>
      <p:graphicFrame>
        <p:nvGraphicFramePr>
          <p:cNvPr id="2" name="Table 1">
            <a:extLst>
              <a:ext uri="{FF2B5EF4-FFF2-40B4-BE49-F238E27FC236}">
                <a16:creationId xmlns:a16="http://schemas.microsoft.com/office/drawing/2014/main" id="{EA52E561-D9C5-580F-48D7-5A58E9DD468B}"/>
              </a:ext>
            </a:extLst>
          </p:cNvPr>
          <p:cNvGraphicFramePr>
            <a:graphicFrameLocks noGrp="1"/>
          </p:cNvGraphicFramePr>
          <p:nvPr>
            <p:extLst>
              <p:ext uri="{D42A27DB-BD31-4B8C-83A1-F6EECF244321}">
                <p14:modId xmlns:p14="http://schemas.microsoft.com/office/powerpoint/2010/main" val="2680032464"/>
              </p:ext>
            </p:extLst>
          </p:nvPr>
        </p:nvGraphicFramePr>
        <p:xfrm>
          <a:off x="3873357" y="525110"/>
          <a:ext cx="8128000" cy="882202"/>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4197368024"/>
                    </a:ext>
                  </a:extLst>
                </a:gridCol>
              </a:tblGrid>
              <a:tr h="882202">
                <a:tc>
                  <a:txBody>
                    <a:bodyPr/>
                    <a:lstStyle/>
                    <a:p>
                      <a:r>
                        <a:rPr lang="en-US" sz="1800" b="1" i="0" u="none" strike="noStrike" kern="1200">
                          <a:solidFill>
                            <a:schemeClr val="lt1"/>
                          </a:solidFill>
                          <a:effectLst/>
                          <a:latin typeface="+mn-lt"/>
                          <a:ea typeface="+mn-ea"/>
                          <a:cs typeface="+mn-cs"/>
                        </a:rPr>
                        <a:t>Case 3</a:t>
                      </a:r>
                      <a:r>
                        <a:rPr lang="en-US" sz="1800" b="0" i="0" u="none" strike="noStrike" kern="1200">
                          <a:solidFill>
                            <a:schemeClr val="lt1"/>
                          </a:solidFill>
                          <a:effectLst/>
                          <a:latin typeface="+mn-lt"/>
                          <a:ea typeface="+mn-ea"/>
                          <a:cs typeface="+mn-cs"/>
                        </a:rPr>
                        <a:t>: Your State Board wants to know how your state compares with other states in their GED scores.</a:t>
                      </a:r>
                      <a:endParaRPr lang="en-US" sz="1800"/>
                    </a:p>
                  </a:txBody>
                  <a:tcPr>
                    <a:solidFill>
                      <a:schemeClr val="tx2"/>
                    </a:solidFill>
                  </a:tcPr>
                </a:tc>
                <a:extLst>
                  <a:ext uri="{0D108BD9-81ED-4DB2-BD59-A6C34878D82A}">
                    <a16:rowId xmlns:a16="http://schemas.microsoft.com/office/drawing/2014/main" val="2387652196"/>
                  </a:ext>
                </a:extLst>
              </a:tr>
            </a:tbl>
          </a:graphicData>
        </a:graphic>
      </p:graphicFrame>
      <p:graphicFrame>
        <p:nvGraphicFramePr>
          <p:cNvPr id="3" name="Table 2">
            <a:extLst>
              <a:ext uri="{FF2B5EF4-FFF2-40B4-BE49-F238E27FC236}">
                <a16:creationId xmlns:a16="http://schemas.microsoft.com/office/drawing/2014/main" id="{B75AC40A-E29A-79A9-958D-37D07445EE4F}"/>
              </a:ext>
            </a:extLst>
          </p:cNvPr>
          <p:cNvGraphicFramePr>
            <a:graphicFrameLocks noGrp="1"/>
          </p:cNvGraphicFramePr>
          <p:nvPr>
            <p:extLst>
              <p:ext uri="{D42A27DB-BD31-4B8C-83A1-F6EECF244321}">
                <p14:modId xmlns:p14="http://schemas.microsoft.com/office/powerpoint/2010/main" val="1602459538"/>
              </p:ext>
            </p:extLst>
          </p:nvPr>
        </p:nvGraphicFramePr>
        <p:xfrm>
          <a:off x="5343645" y="1485417"/>
          <a:ext cx="6666787" cy="2004060"/>
        </p:xfrm>
        <a:graphic>
          <a:graphicData uri="http://schemas.openxmlformats.org/drawingml/2006/table">
            <a:tbl>
              <a:tblPr firstRow="1" bandRow="1">
                <a:tableStyleId>{5C22544A-7EE6-4342-B048-85BDC9FD1C3A}</a:tableStyleId>
              </a:tblPr>
              <a:tblGrid>
                <a:gridCol w="6666787">
                  <a:extLst>
                    <a:ext uri="{9D8B030D-6E8A-4147-A177-3AD203B41FA5}">
                      <a16:colId xmlns:a16="http://schemas.microsoft.com/office/drawing/2014/main" val="4075050559"/>
                    </a:ext>
                  </a:extLst>
                </a:gridCol>
              </a:tblGrid>
              <a:tr h="1745222">
                <a:tc>
                  <a:txBody>
                    <a:bodyPr/>
                    <a:lstStyle/>
                    <a:p>
                      <a:pPr rtl="0" fontAlgn="base"/>
                      <a:r>
                        <a:rPr lang="en-US" sz="1600" b="0" i="0" u="none" strike="noStrike" kern="1200" dirty="0">
                          <a:solidFill>
                            <a:schemeClr val="lt1"/>
                          </a:solidFill>
                          <a:effectLst/>
                          <a:latin typeface="+mn-lt"/>
                          <a:ea typeface="+mn-ea"/>
                          <a:cs typeface="+mn-cs"/>
                        </a:rPr>
                        <a:t>Solutions: Using 'Additional Reports' select 'Key Metrics by Jurisdiction' report: </a:t>
                      </a:r>
                      <a:r>
                        <a:rPr lang="en-US" sz="1600" b="0" i="0" kern="1200" dirty="0">
                          <a:solidFill>
                            <a:schemeClr val="lt1"/>
                          </a:solidFill>
                          <a:effectLst/>
                          <a:latin typeface="+mn-lt"/>
                          <a:ea typeface="+mn-ea"/>
                          <a:cs typeface="+mn-cs"/>
                        </a:rPr>
                        <a:t>​</a:t>
                      </a:r>
                    </a:p>
                    <a:p>
                      <a:pPr rtl="0" fontAlgn="base"/>
                      <a:r>
                        <a:rPr lang="en-US" sz="1600" b="0" i="0" u="none" strike="noStrike" kern="1200" dirty="0">
                          <a:solidFill>
                            <a:schemeClr val="lt1"/>
                          </a:solidFill>
                          <a:effectLst/>
                          <a:latin typeface="+mn-lt"/>
                          <a:ea typeface="+mn-ea"/>
                          <a:cs typeface="+mn-cs"/>
                        </a:rPr>
                        <a:t>Pass Rate %, </a:t>
                      </a:r>
                      <a:r>
                        <a:rPr lang="en-US" sz="1600" b="0" i="0" kern="1200" dirty="0">
                          <a:solidFill>
                            <a:schemeClr val="lt1"/>
                          </a:solidFill>
                          <a:effectLst/>
                          <a:latin typeface="+mn-lt"/>
                          <a:ea typeface="+mn-ea"/>
                          <a:cs typeface="+mn-cs"/>
                        </a:rPr>
                        <a:t>​</a:t>
                      </a:r>
                    </a:p>
                    <a:p>
                      <a:pPr rtl="0" fontAlgn="base"/>
                      <a:r>
                        <a:rPr lang="en-US" sz="1600" b="0" i="0" u="none" strike="noStrike" kern="1200" dirty="0">
                          <a:solidFill>
                            <a:schemeClr val="lt1"/>
                          </a:solidFill>
                          <a:effectLst/>
                          <a:latin typeface="+mn-lt"/>
                          <a:ea typeface="+mn-ea"/>
                          <a:cs typeface="+mn-cs"/>
                        </a:rPr>
                        <a:t># Accounts created</a:t>
                      </a:r>
                      <a:r>
                        <a:rPr lang="en-US" sz="1600" b="0" i="0" kern="1200" dirty="0">
                          <a:solidFill>
                            <a:schemeClr val="lt1"/>
                          </a:solidFill>
                          <a:effectLst/>
                          <a:latin typeface="+mn-lt"/>
                          <a:ea typeface="+mn-ea"/>
                          <a:cs typeface="+mn-cs"/>
                        </a:rPr>
                        <a:t>​</a:t>
                      </a:r>
                    </a:p>
                    <a:p>
                      <a:pPr rtl="0" fontAlgn="base"/>
                      <a:r>
                        <a:rPr lang="en-US" sz="1600" b="0" i="0" u="none" strike="noStrike" kern="1200" dirty="0">
                          <a:solidFill>
                            <a:schemeClr val="lt1"/>
                          </a:solidFill>
                          <a:effectLst/>
                          <a:latin typeface="+mn-lt"/>
                          <a:ea typeface="+mn-ea"/>
                          <a:cs typeface="+mn-cs"/>
                        </a:rPr>
                        <a:t># of Tests taken</a:t>
                      </a:r>
                      <a:r>
                        <a:rPr lang="en-US" sz="1600" b="0" i="0" kern="1200" dirty="0">
                          <a:solidFill>
                            <a:schemeClr val="lt1"/>
                          </a:solidFill>
                          <a:effectLst/>
                          <a:latin typeface="+mn-lt"/>
                          <a:ea typeface="+mn-ea"/>
                          <a:cs typeface="+mn-cs"/>
                        </a:rPr>
                        <a:t>​</a:t>
                      </a:r>
                    </a:p>
                    <a:p>
                      <a:pPr rtl="0" fontAlgn="base"/>
                      <a:r>
                        <a:rPr lang="en-US" sz="1600" b="0" i="0" u="none" strike="noStrike" kern="1200" dirty="0">
                          <a:solidFill>
                            <a:schemeClr val="lt1"/>
                          </a:solidFill>
                          <a:effectLst/>
                          <a:latin typeface="+mn-lt"/>
                          <a:ea typeface="+mn-ea"/>
                          <a:cs typeface="+mn-cs"/>
                        </a:rPr>
                        <a:t># of Completers</a:t>
                      </a:r>
                      <a:r>
                        <a:rPr lang="en-US" sz="1600" b="0" i="0" kern="1200" dirty="0">
                          <a:solidFill>
                            <a:schemeClr val="lt1"/>
                          </a:solidFill>
                          <a:effectLst/>
                          <a:latin typeface="+mn-lt"/>
                          <a:ea typeface="+mn-ea"/>
                          <a:cs typeface="+mn-cs"/>
                        </a:rPr>
                        <a:t>​</a:t>
                      </a:r>
                    </a:p>
                    <a:p>
                      <a:pPr rtl="0" fontAlgn="base"/>
                      <a:r>
                        <a:rPr lang="en-US" sz="1600" b="0" i="0" u="none" strike="noStrike" kern="1200" dirty="0">
                          <a:solidFill>
                            <a:schemeClr val="lt1"/>
                          </a:solidFill>
                          <a:effectLst/>
                          <a:latin typeface="+mn-lt"/>
                          <a:ea typeface="+mn-ea"/>
                          <a:cs typeface="+mn-cs"/>
                        </a:rPr>
                        <a:t># of Passers </a:t>
                      </a:r>
                      <a:endParaRPr lang="en-US" sz="1600" b="0" i="0" kern="1200" dirty="0">
                        <a:solidFill>
                          <a:schemeClr val="lt1"/>
                        </a:solidFill>
                        <a:effectLst/>
                        <a:latin typeface="+mn-lt"/>
                        <a:ea typeface="+mn-ea"/>
                        <a:cs typeface="+mn-cs"/>
                      </a:endParaRPr>
                    </a:p>
                    <a:p>
                      <a:endParaRPr lang="en-US"/>
                    </a:p>
                  </a:txBody>
                  <a:tcPr>
                    <a:solidFill>
                      <a:schemeClr val="accent5"/>
                    </a:solidFill>
                  </a:tcPr>
                </a:tc>
                <a:extLst>
                  <a:ext uri="{0D108BD9-81ED-4DB2-BD59-A6C34878D82A}">
                    <a16:rowId xmlns:a16="http://schemas.microsoft.com/office/drawing/2014/main" val="1804890500"/>
                  </a:ext>
                </a:extLst>
              </a:tr>
            </a:tbl>
          </a:graphicData>
        </a:graphic>
      </p:graphicFrame>
      <p:graphicFrame>
        <p:nvGraphicFramePr>
          <p:cNvPr id="4" name="Table 3">
            <a:extLst>
              <a:ext uri="{FF2B5EF4-FFF2-40B4-BE49-F238E27FC236}">
                <a16:creationId xmlns:a16="http://schemas.microsoft.com/office/drawing/2014/main" id="{9A60AFC6-D921-2070-CE9E-483ECE460346}"/>
              </a:ext>
            </a:extLst>
          </p:cNvPr>
          <p:cNvGraphicFramePr>
            <a:graphicFrameLocks noGrp="1"/>
          </p:cNvGraphicFramePr>
          <p:nvPr>
            <p:extLst>
              <p:ext uri="{D42A27DB-BD31-4B8C-83A1-F6EECF244321}">
                <p14:modId xmlns:p14="http://schemas.microsoft.com/office/powerpoint/2010/main" val="2841978593"/>
              </p:ext>
            </p:extLst>
          </p:nvPr>
        </p:nvGraphicFramePr>
        <p:xfrm>
          <a:off x="3877518" y="3694253"/>
          <a:ext cx="8128000" cy="872231"/>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07186344"/>
                    </a:ext>
                  </a:extLst>
                </a:gridCol>
              </a:tblGrid>
              <a:tr h="872231">
                <a:tc>
                  <a:txBody>
                    <a:bodyPr/>
                    <a:lstStyle/>
                    <a:p>
                      <a:r>
                        <a:rPr lang="en-US" sz="1800" b="1" i="0" u="none" strike="noStrike" kern="1200">
                          <a:solidFill>
                            <a:schemeClr val="lt1"/>
                          </a:solidFill>
                          <a:effectLst/>
                          <a:latin typeface="+mn-lt"/>
                          <a:ea typeface="+mn-ea"/>
                          <a:cs typeface="+mn-cs"/>
                        </a:rPr>
                        <a:t>Case 4:</a:t>
                      </a:r>
                      <a:r>
                        <a:rPr lang="en-US" sz="1800" b="0" i="0" u="none" strike="noStrike" kern="1200">
                          <a:solidFill>
                            <a:schemeClr val="lt1"/>
                          </a:solidFill>
                          <a:effectLst/>
                          <a:latin typeface="+mn-lt"/>
                          <a:ea typeface="+mn-ea"/>
                          <a:cs typeface="+mn-cs"/>
                        </a:rPr>
                        <a:t> Your state offers free GED Testing and you want to know how many appointments end in 'No Show' status per year.</a:t>
                      </a:r>
                    </a:p>
                  </a:txBody>
                  <a:tcPr>
                    <a:solidFill>
                      <a:schemeClr val="tx2"/>
                    </a:solidFill>
                  </a:tcPr>
                </a:tc>
                <a:extLst>
                  <a:ext uri="{0D108BD9-81ED-4DB2-BD59-A6C34878D82A}">
                    <a16:rowId xmlns:a16="http://schemas.microsoft.com/office/drawing/2014/main" val="4185998998"/>
                  </a:ext>
                </a:extLst>
              </a:tr>
            </a:tbl>
          </a:graphicData>
        </a:graphic>
      </p:graphicFrame>
      <p:graphicFrame>
        <p:nvGraphicFramePr>
          <p:cNvPr id="6" name="Table 5">
            <a:extLst>
              <a:ext uri="{FF2B5EF4-FFF2-40B4-BE49-F238E27FC236}">
                <a16:creationId xmlns:a16="http://schemas.microsoft.com/office/drawing/2014/main" id="{040FB0AC-6645-50A4-F833-3843112EF7B1}"/>
              </a:ext>
            </a:extLst>
          </p:cNvPr>
          <p:cNvGraphicFramePr>
            <a:graphicFrameLocks noGrp="1"/>
          </p:cNvGraphicFramePr>
          <p:nvPr>
            <p:extLst>
              <p:ext uri="{D42A27DB-BD31-4B8C-83A1-F6EECF244321}">
                <p14:modId xmlns:p14="http://schemas.microsoft.com/office/powerpoint/2010/main" val="1023921729"/>
              </p:ext>
            </p:extLst>
          </p:nvPr>
        </p:nvGraphicFramePr>
        <p:xfrm>
          <a:off x="5334569" y="4806737"/>
          <a:ext cx="6666787" cy="864598"/>
        </p:xfrm>
        <a:graphic>
          <a:graphicData uri="http://schemas.openxmlformats.org/drawingml/2006/table">
            <a:tbl>
              <a:tblPr firstRow="1" bandRow="1">
                <a:tableStyleId>{5C22544A-7EE6-4342-B048-85BDC9FD1C3A}</a:tableStyleId>
              </a:tblPr>
              <a:tblGrid>
                <a:gridCol w="6666787">
                  <a:extLst>
                    <a:ext uri="{9D8B030D-6E8A-4147-A177-3AD203B41FA5}">
                      <a16:colId xmlns:a16="http://schemas.microsoft.com/office/drawing/2014/main" val="1368861074"/>
                    </a:ext>
                  </a:extLst>
                </a:gridCol>
              </a:tblGrid>
              <a:tr h="864598">
                <a:tc>
                  <a:txBody>
                    <a:bodyPr/>
                    <a:lstStyle/>
                    <a:p>
                      <a:r>
                        <a:rPr lang="en-US" sz="1600" b="0" i="0" u="none" strike="noStrike" kern="1200">
                          <a:solidFill>
                            <a:schemeClr val="lt1"/>
                          </a:solidFill>
                          <a:effectLst/>
                          <a:latin typeface="+mn-lt"/>
                          <a:ea typeface="+mn-ea"/>
                          <a:cs typeface="+mn-cs"/>
                        </a:rPr>
                        <a:t>Solution: Using the 'Appointment Summary' tab you can view several testing appointment metrics including 'No Shows' and No Show %'</a:t>
                      </a:r>
                    </a:p>
                  </a:txBody>
                  <a:tcPr>
                    <a:solidFill>
                      <a:schemeClr val="accent5"/>
                    </a:solidFill>
                  </a:tcPr>
                </a:tc>
                <a:extLst>
                  <a:ext uri="{0D108BD9-81ED-4DB2-BD59-A6C34878D82A}">
                    <a16:rowId xmlns:a16="http://schemas.microsoft.com/office/drawing/2014/main" val="2819064380"/>
                  </a:ext>
                </a:extLst>
              </a:tr>
            </a:tbl>
          </a:graphicData>
        </a:graphic>
      </p:graphicFrame>
    </p:spTree>
    <p:extLst>
      <p:ext uri="{BB962C8B-B14F-4D97-AF65-F5344CB8AC3E}">
        <p14:creationId xmlns:p14="http://schemas.microsoft.com/office/powerpoint/2010/main" val="1242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B7140-B71E-05B9-D534-4EB4702588D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2B3578E-8211-5F6B-0719-C280CF145E45}"/>
              </a:ext>
            </a:extLst>
          </p:cNvPr>
          <p:cNvSpPr>
            <a:spLocks noGrp="1"/>
          </p:cNvSpPr>
          <p:nvPr>
            <p:ph type="title"/>
          </p:nvPr>
        </p:nvSpPr>
        <p:spPr>
          <a:xfrm>
            <a:off x="401444" y="525111"/>
            <a:ext cx="4129459" cy="1165587"/>
          </a:xfrm>
        </p:spPr>
        <p:txBody>
          <a:bodyPr/>
          <a:lstStyle/>
          <a:p>
            <a:r>
              <a:rPr lang="en-US"/>
              <a:t>Questions?</a:t>
            </a:r>
          </a:p>
        </p:txBody>
      </p:sp>
      <p:sp>
        <p:nvSpPr>
          <p:cNvPr id="9" name="Content Placeholder 8">
            <a:extLst>
              <a:ext uri="{FF2B5EF4-FFF2-40B4-BE49-F238E27FC236}">
                <a16:creationId xmlns:a16="http://schemas.microsoft.com/office/drawing/2014/main" id="{4C4295C6-F05F-1A9B-5F2E-12C4A603A0BD}"/>
              </a:ext>
            </a:extLst>
          </p:cNvPr>
          <p:cNvSpPr>
            <a:spLocks noGrp="1"/>
          </p:cNvSpPr>
          <p:nvPr>
            <p:ph idx="1"/>
          </p:nvPr>
        </p:nvSpPr>
        <p:spPr>
          <a:xfrm>
            <a:off x="401444" y="1825625"/>
            <a:ext cx="3975347" cy="1603375"/>
          </a:xfrm>
        </p:spPr>
        <p:txBody>
          <a:bodyPr/>
          <a:lstStyle/>
          <a:p>
            <a:pPr fontAlgn="base"/>
            <a:r>
              <a:rPr lang="en-US" u="sng">
                <a:hlinkClick r:id="rId3"/>
              </a:rPr>
              <a:t>Operations@ged.com</a:t>
            </a:r>
            <a:r>
              <a:rPr lang="en-US"/>
              <a:t>​</a:t>
            </a:r>
          </a:p>
          <a:p>
            <a:pPr fontAlgn="base"/>
            <a:r>
              <a:rPr lang="en-US"/>
              <a:t>Tips/Tricks​</a:t>
            </a:r>
          </a:p>
          <a:p>
            <a:pPr fontAlgn="base"/>
            <a:r>
              <a:rPr lang="en-US"/>
              <a:t>FAQ</a:t>
            </a:r>
          </a:p>
        </p:txBody>
      </p:sp>
      <p:sp>
        <p:nvSpPr>
          <p:cNvPr id="5" name="Slide Number Placeholder 4">
            <a:extLst>
              <a:ext uri="{FF2B5EF4-FFF2-40B4-BE49-F238E27FC236}">
                <a16:creationId xmlns:a16="http://schemas.microsoft.com/office/drawing/2014/main" id="{E06469AF-DF70-210A-B3F2-7AD632A7AF7E}"/>
              </a:ext>
            </a:extLst>
          </p:cNvPr>
          <p:cNvSpPr>
            <a:spLocks noGrp="1"/>
          </p:cNvSpPr>
          <p:nvPr>
            <p:ph type="sldNum" sz="quarter" idx="12"/>
          </p:nvPr>
        </p:nvSpPr>
        <p:spPr/>
        <p:txBody>
          <a:bodyPr/>
          <a:lstStyle/>
          <a:p>
            <a:fld id="{BAE26A2A-DE5F-EA41-900F-AB5C4F1D9848}" type="slidenum">
              <a:rPr lang="en-US" smtClean="0"/>
              <a:pPr/>
              <a:t>15</a:t>
            </a:fld>
            <a:endParaRPr lang="en-US"/>
          </a:p>
        </p:txBody>
      </p:sp>
      <p:pic>
        <p:nvPicPr>
          <p:cNvPr id="2" name="Picture 1" descr="A group of white paper with a question mark">
            <a:extLst>
              <a:ext uri="{FF2B5EF4-FFF2-40B4-BE49-F238E27FC236}">
                <a16:creationId xmlns:a16="http://schemas.microsoft.com/office/drawing/2014/main" id="{99D8853C-FAB4-8183-12A8-3C29D6446E80}"/>
              </a:ext>
            </a:extLst>
          </p:cNvPr>
          <p:cNvPicPr>
            <a:picLocks noChangeAspect="1"/>
          </p:cNvPicPr>
          <p:nvPr/>
        </p:nvPicPr>
        <p:blipFill>
          <a:blip r:embed="rId4"/>
          <a:stretch>
            <a:fillRect/>
          </a:stretch>
        </p:blipFill>
        <p:spPr>
          <a:xfrm>
            <a:off x="4041718" y="1388962"/>
            <a:ext cx="7812463" cy="4398380"/>
          </a:xfrm>
          <a:prstGeom prst="rect">
            <a:avLst/>
          </a:prstGeom>
        </p:spPr>
      </p:pic>
    </p:spTree>
    <p:extLst>
      <p:ext uri="{BB962C8B-B14F-4D97-AF65-F5344CB8AC3E}">
        <p14:creationId xmlns:p14="http://schemas.microsoft.com/office/powerpoint/2010/main" val="156956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D982-236C-A0AF-F847-389616A6DC4C}"/>
              </a:ext>
            </a:extLst>
          </p:cNvPr>
          <p:cNvSpPr>
            <a:spLocks noGrp="1"/>
          </p:cNvSpPr>
          <p:nvPr>
            <p:ph type="title"/>
          </p:nvPr>
        </p:nvSpPr>
        <p:spPr/>
        <p:txBody>
          <a:bodyPr/>
          <a:lstStyle/>
          <a:p>
            <a:br>
              <a:rPr lang="en-US">
                <a:latin typeface="Arial"/>
                <a:cs typeface="Arial"/>
              </a:rPr>
            </a:br>
            <a:r>
              <a:rPr lang="en-US">
                <a:latin typeface="Arial"/>
                <a:cs typeface="Arial"/>
              </a:rPr>
              <a:t>Session Survey</a:t>
            </a:r>
            <a:endParaRPr lang="en-US"/>
          </a:p>
        </p:txBody>
      </p:sp>
      <p:pic>
        <p:nvPicPr>
          <p:cNvPr id="7" name="Picture Placeholder 6">
            <a:extLst>
              <a:ext uri="{FF2B5EF4-FFF2-40B4-BE49-F238E27FC236}">
                <a16:creationId xmlns:a16="http://schemas.microsoft.com/office/drawing/2014/main" id="{290A71BD-1337-06B0-AF85-B5C19B315003}"/>
              </a:ext>
            </a:extLst>
          </p:cNvPr>
          <p:cNvPicPr>
            <a:picLocks noGrp="1" noChangeAspect="1"/>
          </p:cNvPicPr>
          <p:nvPr>
            <p:ph type="pic" idx="1"/>
          </p:nvPr>
        </p:nvPicPr>
        <p:blipFill rotWithShape="1">
          <a:blip r:embed="rId3"/>
          <a:srcRect l="-3720" t="-1577" r="-5047" b="2771"/>
          <a:stretch/>
        </p:blipFill>
        <p:spPr>
          <a:xfrm>
            <a:off x="5183194" y="457201"/>
            <a:ext cx="6559047" cy="5403850"/>
          </a:xfrm>
        </p:spPr>
      </p:pic>
      <p:sp>
        <p:nvSpPr>
          <p:cNvPr id="4" name="Text Placeholder 3">
            <a:extLst>
              <a:ext uri="{FF2B5EF4-FFF2-40B4-BE49-F238E27FC236}">
                <a16:creationId xmlns:a16="http://schemas.microsoft.com/office/drawing/2014/main" id="{95A72576-C4B0-00A7-78F3-75A6078E0F24}"/>
              </a:ext>
            </a:extLst>
          </p:cNvPr>
          <p:cNvSpPr>
            <a:spLocks noGrp="1"/>
          </p:cNvSpPr>
          <p:nvPr>
            <p:ph type="body" sz="half" idx="2"/>
          </p:nvPr>
        </p:nvSpPr>
        <p:spPr>
          <a:xfrm>
            <a:off x="401450" y="2196790"/>
            <a:ext cx="4370583" cy="1089874"/>
          </a:xfrm>
        </p:spPr>
        <p:txBody>
          <a:bodyPr vert="horz" lIns="0" tIns="91440" rIns="0" bIns="0" rtlCol="0" anchor="t">
            <a:normAutofit/>
          </a:bodyPr>
          <a:lstStyle/>
          <a:p>
            <a:r>
              <a:rPr lang="en-US">
                <a:latin typeface="Arial"/>
                <a:cs typeface="Arial"/>
              </a:rPr>
              <a:t>Your feedback is important. Please scan the QR code below to rate this session. </a:t>
            </a:r>
            <a:endParaRPr lang="en-US"/>
          </a:p>
        </p:txBody>
      </p:sp>
      <p:sp>
        <p:nvSpPr>
          <p:cNvPr id="5" name="Slide Number Placeholder 4">
            <a:extLst>
              <a:ext uri="{FF2B5EF4-FFF2-40B4-BE49-F238E27FC236}">
                <a16:creationId xmlns:a16="http://schemas.microsoft.com/office/drawing/2014/main" id="{2EBCDA83-BDD3-D167-10C3-FB2A11634CBD}"/>
              </a:ext>
            </a:extLst>
          </p:cNvPr>
          <p:cNvSpPr>
            <a:spLocks noGrp="1"/>
          </p:cNvSpPr>
          <p:nvPr>
            <p:ph type="sldNum" sz="quarter" idx="10"/>
          </p:nvPr>
        </p:nvSpPr>
        <p:spPr/>
        <p:txBody>
          <a:bodyPr/>
          <a:lstStyle/>
          <a:p>
            <a:fld id="{BAE26A2A-DE5F-EA41-900F-AB5C4F1D9848}" type="slidenum">
              <a:rPr lang="en-US" smtClean="0"/>
              <a:pPr/>
              <a:t>16</a:t>
            </a:fld>
            <a:endParaRPr lang="en-US"/>
          </a:p>
        </p:txBody>
      </p:sp>
      <p:sp>
        <p:nvSpPr>
          <p:cNvPr id="6" name="Text Placeholder 3">
            <a:extLst>
              <a:ext uri="{FF2B5EF4-FFF2-40B4-BE49-F238E27FC236}">
                <a16:creationId xmlns:a16="http://schemas.microsoft.com/office/drawing/2014/main" id="{DD0811B8-D6D5-6C1E-65E7-89ED37625372}"/>
              </a:ext>
            </a:extLst>
          </p:cNvPr>
          <p:cNvSpPr txBox="1">
            <a:spLocks/>
          </p:cNvSpPr>
          <p:nvPr/>
        </p:nvSpPr>
        <p:spPr>
          <a:xfrm>
            <a:off x="503331" y="3102797"/>
            <a:ext cx="4370583" cy="3216418"/>
          </a:xfrm>
          <a:prstGeom prst="rect">
            <a:avLst/>
          </a:prstGeom>
        </p:spPr>
        <p:txBody>
          <a:bodyPr vert="horz" lIns="0" tIns="91440" rIns="0" bIns="0" rtlCol="0" anchor="t">
            <a:normAutofit/>
          </a:bodyPr>
          <a:lstStyle>
            <a:lvl1pPr marL="0" indent="0" algn="l"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342884"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1050" kern="1200">
                <a:solidFill>
                  <a:schemeClr val="tx1"/>
                </a:solidFill>
                <a:latin typeface="Arial" panose="020B0604020202020204" pitchFamily="34" charset="0"/>
                <a:ea typeface="+mn-ea"/>
                <a:cs typeface="Arial" panose="020B0604020202020204" pitchFamily="34" charset="0"/>
              </a:defRPr>
            </a:lvl2pPr>
            <a:lvl3pPr marL="685766"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3pPr>
            <a:lvl4pPr marL="1028649"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750" kern="1200">
                <a:solidFill>
                  <a:schemeClr val="tx1"/>
                </a:solidFill>
                <a:latin typeface="Arial" panose="020B0604020202020204" pitchFamily="34" charset="0"/>
                <a:ea typeface="+mn-ea"/>
                <a:cs typeface="Arial" panose="020B0604020202020204" pitchFamily="34" charset="0"/>
              </a:defRPr>
            </a:lvl4pPr>
            <a:lvl5pPr marL="1371532"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750" kern="1200">
                <a:solidFill>
                  <a:schemeClr val="tx1"/>
                </a:solidFill>
                <a:latin typeface="Arial" panose="020B0604020202020204" pitchFamily="34" charset="0"/>
                <a:ea typeface="+mn-ea"/>
                <a:cs typeface="Arial" panose="020B0604020202020204" pitchFamily="34" charset="0"/>
              </a:defRPr>
            </a:lvl5pPr>
            <a:lvl6pPr marL="1714415"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297"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180"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064"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endParaRPr lang="en-US"/>
          </a:p>
        </p:txBody>
      </p:sp>
      <p:pic>
        <p:nvPicPr>
          <p:cNvPr id="8" name="Picture 7">
            <a:extLst>
              <a:ext uri="{FF2B5EF4-FFF2-40B4-BE49-F238E27FC236}">
                <a16:creationId xmlns:a16="http://schemas.microsoft.com/office/drawing/2014/main" id="{71969DC1-A063-7274-272F-A55D61C9E01A}"/>
              </a:ext>
            </a:extLst>
          </p:cNvPr>
          <p:cNvPicPr>
            <a:picLocks noChangeAspect="1"/>
          </p:cNvPicPr>
          <p:nvPr/>
        </p:nvPicPr>
        <p:blipFill>
          <a:blip r:embed="rId4"/>
          <a:stretch>
            <a:fillRect/>
          </a:stretch>
        </p:blipFill>
        <p:spPr>
          <a:xfrm>
            <a:off x="1281634" y="3497832"/>
            <a:ext cx="2610214" cy="2610214"/>
          </a:xfrm>
          <a:prstGeom prst="rect">
            <a:avLst/>
          </a:prstGeom>
        </p:spPr>
      </p:pic>
    </p:spTree>
    <p:extLst>
      <p:ext uri="{BB962C8B-B14F-4D97-AF65-F5344CB8AC3E}">
        <p14:creationId xmlns:p14="http://schemas.microsoft.com/office/powerpoint/2010/main" val="3612406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06004B8-EC84-7A4B-BF5A-D351F667454A}"/>
              </a:ext>
            </a:extLst>
          </p:cNvPr>
          <p:cNvSpPr>
            <a:spLocks noGrp="1"/>
          </p:cNvSpPr>
          <p:nvPr>
            <p:ph sz="quarter" idx="14"/>
          </p:nvPr>
        </p:nvSpPr>
        <p:spPr/>
        <p:txBody>
          <a:bodyPr>
            <a:normAutofit fontScale="55000" lnSpcReduction="20000"/>
          </a:bodyPr>
          <a:lstStyle/>
          <a:p>
            <a:endParaRPr lang="en-US"/>
          </a:p>
        </p:txBody>
      </p:sp>
      <p:sp>
        <p:nvSpPr>
          <p:cNvPr id="5" name="Content Placeholder 4">
            <a:extLst>
              <a:ext uri="{FF2B5EF4-FFF2-40B4-BE49-F238E27FC236}">
                <a16:creationId xmlns:a16="http://schemas.microsoft.com/office/drawing/2014/main" id="{34336660-8389-FC40-9654-F332BF833102}"/>
              </a:ext>
            </a:extLst>
          </p:cNvPr>
          <p:cNvSpPr>
            <a:spLocks noGrp="1"/>
          </p:cNvSpPr>
          <p:nvPr>
            <p:ph sz="quarter" idx="15"/>
          </p:nvPr>
        </p:nvSpPr>
        <p:spPr/>
        <p:txBody>
          <a:bodyPr>
            <a:normAutofit fontScale="55000" lnSpcReduction="20000"/>
          </a:bodyPr>
          <a:lstStyle/>
          <a:p>
            <a:endParaRPr lang="en-US"/>
          </a:p>
        </p:txBody>
      </p:sp>
      <p:sp>
        <p:nvSpPr>
          <p:cNvPr id="7" name="Content Placeholder 6">
            <a:extLst>
              <a:ext uri="{FF2B5EF4-FFF2-40B4-BE49-F238E27FC236}">
                <a16:creationId xmlns:a16="http://schemas.microsoft.com/office/drawing/2014/main" id="{B8AC304D-65D4-FB43-BCBD-2E61D1F231F8}"/>
              </a:ext>
            </a:extLst>
          </p:cNvPr>
          <p:cNvSpPr>
            <a:spLocks noGrp="1"/>
          </p:cNvSpPr>
          <p:nvPr>
            <p:ph sz="half" idx="13"/>
          </p:nvPr>
        </p:nvSpPr>
        <p:spPr/>
        <p:txBody>
          <a:bodyPr vert="horz" lIns="91440" tIns="457200" rIns="91440" bIns="45720" rtlCol="0" anchor="t">
            <a:normAutofit/>
          </a:bodyPr>
          <a:lstStyle/>
          <a:p>
            <a:pPr marL="170815" indent="-170815" fontAlgn="base"/>
            <a:r>
              <a:rPr lang="en-US" b="1" dirty="0">
                <a:latin typeface="Arial"/>
                <a:cs typeface="Arial"/>
              </a:rPr>
              <a:t>Why is it important? </a:t>
            </a:r>
            <a:r>
              <a:rPr lang="en-US" dirty="0">
                <a:latin typeface="Arial"/>
                <a:cs typeface="Arial"/>
              </a:rPr>
              <a:t>​</a:t>
            </a:r>
          </a:p>
          <a:p>
            <a:pPr marL="170815" indent="-170815" fontAlgn="base"/>
            <a:r>
              <a:rPr lang="en-US" dirty="0">
                <a:latin typeface="Arial"/>
                <a:cs typeface="Arial"/>
              </a:rPr>
              <a:t>Access to powerful visualization metrics ​</a:t>
            </a:r>
          </a:p>
          <a:p>
            <a:pPr marL="170815" indent="-170815" fontAlgn="base"/>
            <a:r>
              <a:rPr lang="en-US" dirty="0">
                <a:latin typeface="Arial"/>
                <a:cs typeface="Arial"/>
              </a:rPr>
              <a:t>Identify testing trends​</a:t>
            </a:r>
          </a:p>
          <a:p>
            <a:pPr marL="170815" indent="-170815" fontAlgn="base"/>
            <a:r>
              <a:rPr lang="en-US" dirty="0">
                <a:latin typeface="Arial"/>
                <a:cs typeface="Arial"/>
              </a:rPr>
              <a:t>Target Marketing ​</a:t>
            </a:r>
          </a:p>
          <a:p>
            <a:pPr marL="170815" indent="-170815" fontAlgn="base"/>
            <a:r>
              <a:rPr lang="en-US" dirty="0">
                <a:latin typeface="Arial"/>
                <a:cs typeface="Arial"/>
              </a:rPr>
              <a:t>3 of 4 Passers​</a:t>
            </a:r>
          </a:p>
          <a:p>
            <a:pPr marL="170815" indent="-170815" fontAlgn="base"/>
            <a:r>
              <a:rPr lang="en-US" dirty="0">
                <a:latin typeface="Arial"/>
                <a:cs typeface="Arial"/>
              </a:rPr>
              <a:t>Audit user access</a:t>
            </a:r>
            <a:endParaRPr lang="en-US" dirty="0"/>
          </a:p>
          <a:p>
            <a:pPr marL="170815" indent="-170815" fontAlgn="base"/>
            <a:r>
              <a:rPr lang="en-US" dirty="0">
                <a:latin typeface="Arial"/>
                <a:cs typeface="Arial"/>
              </a:rPr>
              <a:t>Identify high/low performing Prep Centers ​</a:t>
            </a:r>
          </a:p>
          <a:p>
            <a:pPr marL="170815" indent="-170815" fontAlgn="base"/>
            <a:r>
              <a:rPr lang="en-US" dirty="0">
                <a:latin typeface="Arial"/>
                <a:cs typeface="Arial"/>
              </a:rPr>
              <a:t>A GED source of truth for decision makers​</a:t>
            </a:r>
          </a:p>
          <a:p>
            <a:pPr marL="170815" indent="-170815" fontAlgn="base"/>
            <a:r>
              <a:rPr lang="en-US" dirty="0">
                <a:latin typeface="Arial"/>
                <a:cs typeface="Arial"/>
              </a:rPr>
              <a:t>Endless possibilities</a:t>
            </a:r>
          </a:p>
        </p:txBody>
      </p:sp>
      <p:sp>
        <p:nvSpPr>
          <p:cNvPr id="2" name="Title 1">
            <a:extLst>
              <a:ext uri="{FF2B5EF4-FFF2-40B4-BE49-F238E27FC236}">
                <a16:creationId xmlns:a16="http://schemas.microsoft.com/office/drawing/2014/main" id="{D0FBE2CC-1AD5-974D-897A-58BAD45A3434}"/>
              </a:ext>
            </a:extLst>
          </p:cNvPr>
          <p:cNvSpPr>
            <a:spLocks noGrp="1"/>
          </p:cNvSpPr>
          <p:nvPr>
            <p:ph type="title"/>
          </p:nvPr>
        </p:nvSpPr>
        <p:spPr/>
        <p:txBody>
          <a:bodyPr>
            <a:normAutofit/>
          </a:bodyPr>
          <a:lstStyle/>
          <a:p>
            <a:r>
              <a:rPr lang="en-US" b="0" dirty="0">
                <a:latin typeface="Arial"/>
                <a:cs typeface="Arial"/>
              </a:rPr>
              <a:t>GED Analytics™</a:t>
            </a:r>
            <a:r>
              <a:rPr lang="en-US" dirty="0">
                <a:latin typeface="Arial"/>
                <a:cs typeface="Arial"/>
              </a:rPr>
              <a:t> for New Users Overview</a:t>
            </a:r>
          </a:p>
        </p:txBody>
      </p:sp>
      <p:sp>
        <p:nvSpPr>
          <p:cNvPr id="3" name="Content Placeholder 2">
            <a:extLst>
              <a:ext uri="{FF2B5EF4-FFF2-40B4-BE49-F238E27FC236}">
                <a16:creationId xmlns:a16="http://schemas.microsoft.com/office/drawing/2014/main" id="{C8EF00BD-2575-F742-AC55-0C7A1AFE83AC}"/>
              </a:ext>
            </a:extLst>
          </p:cNvPr>
          <p:cNvSpPr>
            <a:spLocks noGrp="1"/>
          </p:cNvSpPr>
          <p:nvPr>
            <p:ph sz="half" idx="1"/>
          </p:nvPr>
        </p:nvSpPr>
        <p:spPr/>
        <p:txBody>
          <a:bodyPr vert="horz" lIns="171450" tIns="457200" rIns="171450" bIns="45720" rtlCol="0" anchor="t">
            <a:normAutofit lnSpcReduction="10000"/>
          </a:bodyPr>
          <a:lstStyle/>
          <a:p>
            <a:pPr marL="170815" indent="-170815" fontAlgn="base"/>
            <a:r>
              <a:rPr lang="en-US" b="1" dirty="0">
                <a:latin typeface="Arial"/>
                <a:cs typeface="Arial"/>
              </a:rPr>
              <a:t>What is </a:t>
            </a:r>
            <a:r>
              <a:rPr lang="en-US" sz="2000" b="1" dirty="0">
                <a:latin typeface="Arial"/>
                <a:cs typeface="Arial"/>
              </a:rPr>
              <a:t>GED Analytics™</a:t>
            </a:r>
            <a:r>
              <a:rPr lang="en-US" b="1" dirty="0">
                <a:latin typeface="Arial"/>
                <a:cs typeface="Arial"/>
              </a:rPr>
              <a:t>?</a:t>
            </a:r>
            <a:r>
              <a:rPr lang="en-US" dirty="0">
                <a:latin typeface="Arial"/>
                <a:cs typeface="Arial"/>
              </a:rPr>
              <a:t>​</a:t>
            </a:r>
          </a:p>
          <a:p>
            <a:pPr marL="170815" indent="-170815" fontAlgn="base"/>
            <a:r>
              <a:rPr lang="en-US" dirty="0">
                <a:latin typeface="Arial"/>
                <a:cs typeface="Arial"/>
              </a:rPr>
              <a:t>A reporting tool used to extract GED-related data, empowering users with the information they need to make decisions. ​</a:t>
            </a:r>
          </a:p>
          <a:p>
            <a:pPr marL="170815" indent="-170815" fontAlgn="base"/>
            <a:r>
              <a:rPr lang="en-US" dirty="0">
                <a:latin typeface="Arial"/>
                <a:cs typeface="Arial"/>
              </a:rPr>
              <a:t>An extension of </a:t>
            </a:r>
            <a:r>
              <a:rPr lang="en-US" sz="2000" dirty="0">
                <a:latin typeface="Arial"/>
                <a:cs typeface="Arial"/>
              </a:rPr>
              <a:t>GED Manager™</a:t>
            </a:r>
            <a:r>
              <a:rPr lang="en-US" dirty="0">
                <a:latin typeface="Arial"/>
                <a:cs typeface="Arial"/>
              </a:rPr>
              <a:t> - SSO​</a:t>
            </a:r>
          </a:p>
          <a:p>
            <a:pPr marL="170815" indent="-170815" fontAlgn="base"/>
            <a:r>
              <a:rPr lang="en-US" dirty="0">
                <a:latin typeface="Arial"/>
                <a:cs typeface="Arial"/>
              </a:rPr>
              <a:t>Jurisdictional view: State-specific data stats and visualizations with date filtering​</a:t>
            </a:r>
          </a:p>
          <a:p>
            <a:pPr marL="170815" indent="-170815" fontAlgn="base"/>
            <a:r>
              <a:rPr lang="en-US" dirty="0">
                <a:latin typeface="Arial"/>
                <a:cs typeface="Arial"/>
              </a:rPr>
              <a:t>Viewer (Aggregate) vs Explorer (Full) access​</a:t>
            </a:r>
          </a:p>
          <a:p>
            <a:pPr marL="170815" indent="-170815" fontAlgn="base"/>
            <a:r>
              <a:rPr lang="en-US" dirty="0">
                <a:latin typeface="Arial"/>
                <a:cs typeface="Arial"/>
              </a:rPr>
              <a:t>Segmented: ​</a:t>
            </a:r>
          </a:p>
          <a:p>
            <a:pPr marL="513715" lvl="1" indent="-170815" fontAlgn="base">
              <a:buFont typeface="Courier New" panose="020B0604020202020204" pitchFamily="34" charset="0"/>
              <a:buChar char="o"/>
            </a:pPr>
            <a:r>
              <a:rPr lang="en-US" dirty="0">
                <a:latin typeface="Arial"/>
                <a:cs typeface="Arial"/>
              </a:rPr>
              <a:t>GED Analytics™ Summary Reports​</a:t>
            </a:r>
          </a:p>
          <a:p>
            <a:pPr marL="513715" lvl="1" indent="-170815" fontAlgn="base">
              <a:buFont typeface="Courier New" panose="020B0604020202020204" pitchFamily="34" charset="0"/>
              <a:buChar char="o"/>
            </a:pPr>
            <a:r>
              <a:rPr lang="en-US" dirty="0">
                <a:latin typeface="Arial"/>
                <a:cs typeface="Arial"/>
              </a:rPr>
              <a:t>Additional Reports</a:t>
            </a:r>
          </a:p>
        </p:txBody>
      </p:sp>
      <p:sp>
        <p:nvSpPr>
          <p:cNvPr id="6" name="Slide Number Placeholder 5">
            <a:extLst>
              <a:ext uri="{FF2B5EF4-FFF2-40B4-BE49-F238E27FC236}">
                <a16:creationId xmlns:a16="http://schemas.microsoft.com/office/drawing/2014/main" id="{8BF53E57-8886-1F4C-A030-40696FFDCFD2}"/>
              </a:ext>
            </a:extLst>
          </p:cNvPr>
          <p:cNvSpPr>
            <a:spLocks noGrp="1"/>
          </p:cNvSpPr>
          <p:nvPr>
            <p:ph type="sldNum" sz="quarter" idx="12"/>
          </p:nvPr>
        </p:nvSpPr>
        <p:spPr/>
        <p:txBody>
          <a:bodyPr/>
          <a:lstStyle/>
          <a:p>
            <a:fld id="{BAE26A2A-DE5F-EA41-900F-AB5C4F1D9848}" type="slidenum">
              <a:rPr lang="en-US" smtClean="0"/>
              <a:t>2</a:t>
            </a:fld>
            <a:endParaRPr lang="en-US"/>
          </a:p>
        </p:txBody>
      </p:sp>
    </p:spTree>
    <p:extLst>
      <p:ext uri="{BB962C8B-B14F-4D97-AF65-F5344CB8AC3E}">
        <p14:creationId xmlns:p14="http://schemas.microsoft.com/office/powerpoint/2010/main" val="315735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Effect transition="in" filter="fade">
                                      <p:cBhvr>
                                        <p:cTn id="38" dur="500"/>
                                        <p:tgtEl>
                                          <p:spTgt spid="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Effect transition="in" filter="fade">
                                      <p:cBhvr>
                                        <p:cTn id="43" dur="500"/>
                                        <p:tgtEl>
                                          <p:spTgt spid="7">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txEl>
                                              <p:pRg st="3" end="3"/>
                                            </p:txEl>
                                          </p:spTgt>
                                        </p:tgtEl>
                                        <p:attrNameLst>
                                          <p:attrName>style.visibility</p:attrName>
                                        </p:attrNameLst>
                                      </p:cBhvr>
                                      <p:to>
                                        <p:strVal val="visible"/>
                                      </p:to>
                                    </p:set>
                                    <p:animEffect transition="in" filter="fade">
                                      <p:cBhvr>
                                        <p:cTn id="48" dur="500"/>
                                        <p:tgtEl>
                                          <p:spTgt spid="7">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xEl>
                                              <p:pRg st="4" end="4"/>
                                            </p:txEl>
                                          </p:spTgt>
                                        </p:tgtEl>
                                        <p:attrNameLst>
                                          <p:attrName>style.visibility</p:attrName>
                                        </p:attrNameLst>
                                      </p:cBhvr>
                                      <p:to>
                                        <p:strVal val="visible"/>
                                      </p:to>
                                    </p:set>
                                    <p:animEffect transition="in" filter="fade">
                                      <p:cBhvr>
                                        <p:cTn id="53" dur="500"/>
                                        <p:tgtEl>
                                          <p:spTgt spid="7">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
                                            <p:txEl>
                                              <p:pRg st="5" end="5"/>
                                            </p:txEl>
                                          </p:spTgt>
                                        </p:tgtEl>
                                        <p:attrNameLst>
                                          <p:attrName>style.visibility</p:attrName>
                                        </p:attrNameLst>
                                      </p:cBhvr>
                                      <p:to>
                                        <p:strVal val="visible"/>
                                      </p:to>
                                    </p:set>
                                    <p:animEffect transition="in" filter="fade">
                                      <p:cBhvr>
                                        <p:cTn id="58" dur="500"/>
                                        <p:tgtEl>
                                          <p:spTgt spid="7">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xEl>
                                              <p:pRg st="6" end="6"/>
                                            </p:txEl>
                                          </p:spTgt>
                                        </p:tgtEl>
                                        <p:attrNameLst>
                                          <p:attrName>style.visibility</p:attrName>
                                        </p:attrNameLst>
                                      </p:cBhvr>
                                      <p:to>
                                        <p:strVal val="visible"/>
                                      </p:to>
                                    </p:set>
                                    <p:animEffect transition="in" filter="fade">
                                      <p:cBhvr>
                                        <p:cTn id="63" dur="500"/>
                                        <p:tgtEl>
                                          <p:spTgt spid="7">
                                            <p:txEl>
                                              <p:pRg st="6" end="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
                                            <p:txEl>
                                              <p:pRg st="7" end="7"/>
                                            </p:txEl>
                                          </p:spTgt>
                                        </p:tgtEl>
                                        <p:attrNameLst>
                                          <p:attrName>style.visibility</p:attrName>
                                        </p:attrNameLst>
                                      </p:cBhvr>
                                      <p:to>
                                        <p:strVal val="visible"/>
                                      </p:to>
                                    </p:set>
                                    <p:animEffect transition="in" filter="fade">
                                      <p:cBhvr>
                                        <p:cTn id="68" dur="500"/>
                                        <p:tgtEl>
                                          <p:spTgt spid="7">
                                            <p:txEl>
                                              <p:pRg st="7" end="7"/>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
                                            <p:txEl>
                                              <p:pRg st="8" end="8"/>
                                            </p:txEl>
                                          </p:spTgt>
                                        </p:tgtEl>
                                        <p:attrNameLst>
                                          <p:attrName>style.visibility</p:attrName>
                                        </p:attrNameLst>
                                      </p:cBhvr>
                                      <p:to>
                                        <p:strVal val="visible"/>
                                      </p:to>
                                    </p:set>
                                    <p:animEffect transition="in" filter="fade">
                                      <p:cBhvr>
                                        <p:cTn id="73"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A78131F-8BA9-AE43-96EF-704CD89DD624}"/>
              </a:ext>
            </a:extLst>
          </p:cNvPr>
          <p:cNvSpPr>
            <a:spLocks noGrp="1"/>
          </p:cNvSpPr>
          <p:nvPr>
            <p:ph sz="half" idx="13"/>
          </p:nvPr>
        </p:nvSpPr>
        <p:spPr>
          <a:xfrm>
            <a:off x="4275997" y="1833118"/>
            <a:ext cx="3511296" cy="4054727"/>
          </a:xfrm>
        </p:spPr>
        <p:txBody>
          <a:bodyPr vert="horz" lIns="91440" tIns="457200" rIns="91440" bIns="45720" rtlCol="0" anchor="t">
            <a:normAutofit/>
          </a:bodyPr>
          <a:lstStyle/>
          <a:p>
            <a:pPr marL="170815" indent="-170815" fontAlgn="base"/>
            <a:r>
              <a:rPr lang="en-US" b="1" dirty="0">
                <a:latin typeface="Arial"/>
                <a:cs typeface="Arial"/>
              </a:rPr>
              <a:t>Explorer</a:t>
            </a:r>
            <a:r>
              <a:rPr lang="en-US" dirty="0">
                <a:latin typeface="Arial"/>
                <a:cs typeface="Arial"/>
              </a:rPr>
              <a:t>​</a:t>
            </a:r>
          </a:p>
          <a:p>
            <a:pPr marL="170815" indent="-170815" fontAlgn="base"/>
            <a:r>
              <a:rPr lang="en-US" dirty="0">
                <a:latin typeface="Arial"/>
                <a:cs typeface="Arial"/>
              </a:rPr>
              <a:t>Full Access​</a:t>
            </a:r>
          </a:p>
          <a:p>
            <a:pPr marL="170815" indent="-170815" fontAlgn="base"/>
            <a:r>
              <a:rPr lang="en-US" dirty="0">
                <a:latin typeface="Arial"/>
                <a:cs typeface="Arial"/>
              </a:rPr>
              <a:t>Candidate Drilldown​</a:t>
            </a:r>
          </a:p>
          <a:p>
            <a:pPr marL="170815" indent="-170815" fontAlgn="base"/>
            <a:r>
              <a:rPr lang="en-US" dirty="0">
                <a:latin typeface="Arial"/>
                <a:cs typeface="Arial"/>
              </a:rPr>
              <a:t>Test Drilldown​</a:t>
            </a:r>
          </a:p>
          <a:p>
            <a:pPr marL="170815" indent="-170815" fontAlgn="base"/>
            <a:r>
              <a:rPr lang="en-US" dirty="0">
                <a:latin typeface="Arial"/>
                <a:cs typeface="Arial"/>
              </a:rPr>
              <a:t>Power users​</a:t>
            </a:r>
          </a:p>
          <a:p>
            <a:pPr marL="170815" indent="-170815" fontAlgn="base"/>
            <a:r>
              <a:rPr lang="en-US" dirty="0">
                <a:latin typeface="Arial"/>
                <a:cs typeface="Arial"/>
              </a:rPr>
              <a:t>Ability to download reports​</a:t>
            </a:r>
          </a:p>
          <a:p>
            <a:pPr marL="170815" indent="-170815" fontAlgn="base"/>
            <a:r>
              <a:rPr lang="en-US" dirty="0">
                <a:latin typeface="Arial"/>
                <a:cs typeface="Arial"/>
              </a:rPr>
              <a:t>Marketing campaigns​</a:t>
            </a:r>
          </a:p>
          <a:p>
            <a:pPr marL="170815" indent="-170815" fontAlgn="base"/>
            <a:r>
              <a:rPr lang="en-US" dirty="0">
                <a:latin typeface="Arial"/>
                <a:cs typeface="Arial"/>
              </a:rPr>
              <a:t>Specific student grouping​</a:t>
            </a:r>
          </a:p>
          <a:p>
            <a:pPr marL="170815" indent="-170815" fontAlgn="base"/>
            <a:r>
              <a:rPr lang="en-US" dirty="0">
                <a:latin typeface="Arial"/>
                <a:cs typeface="Arial"/>
              </a:rPr>
              <a:t>Personal Identifying Information (PII)</a:t>
            </a:r>
          </a:p>
        </p:txBody>
      </p:sp>
      <p:sp>
        <p:nvSpPr>
          <p:cNvPr id="5" name="Title 4">
            <a:extLst>
              <a:ext uri="{FF2B5EF4-FFF2-40B4-BE49-F238E27FC236}">
                <a16:creationId xmlns:a16="http://schemas.microsoft.com/office/drawing/2014/main" id="{1136D93C-6AB3-2845-8E1F-F86857586FD2}"/>
              </a:ext>
            </a:extLst>
          </p:cNvPr>
          <p:cNvSpPr>
            <a:spLocks noGrp="1"/>
          </p:cNvSpPr>
          <p:nvPr>
            <p:ph type="title"/>
          </p:nvPr>
        </p:nvSpPr>
        <p:spPr>
          <a:xfrm>
            <a:off x="401447" y="525111"/>
            <a:ext cx="11262732" cy="1165587"/>
          </a:xfrm>
        </p:spPr>
        <p:txBody>
          <a:bodyPr anchor="t">
            <a:normAutofit/>
          </a:bodyPr>
          <a:lstStyle/>
          <a:p>
            <a:r>
              <a:rPr lang="en-US" sz="2800" dirty="0">
                <a:latin typeface="Arial"/>
                <a:cs typeface="Arial"/>
              </a:rPr>
              <a:t>Access Permission</a:t>
            </a:r>
            <a:r>
              <a:rPr lang="en-US" sz="2800" b="0" dirty="0">
                <a:latin typeface="Arial"/>
                <a:cs typeface="Arial"/>
              </a:rPr>
              <a:t>​</a:t>
            </a:r>
            <a:br>
              <a:rPr lang="en-US" sz="2800" b="0" dirty="0"/>
            </a:br>
            <a:r>
              <a:rPr lang="en-US" sz="2800" dirty="0">
                <a:latin typeface="Arial"/>
                <a:cs typeface="Arial"/>
              </a:rPr>
              <a:t>Jurisdiction-restricted - Access granted by GED Administrator™</a:t>
            </a:r>
            <a:endParaRPr lang="en-US" sz="2800" dirty="0"/>
          </a:p>
        </p:txBody>
      </p:sp>
      <p:sp>
        <p:nvSpPr>
          <p:cNvPr id="6" name="Content Placeholder 5">
            <a:extLst>
              <a:ext uri="{FF2B5EF4-FFF2-40B4-BE49-F238E27FC236}">
                <a16:creationId xmlns:a16="http://schemas.microsoft.com/office/drawing/2014/main" id="{6C867348-9B11-6948-AD98-4F68754416E7}"/>
              </a:ext>
            </a:extLst>
          </p:cNvPr>
          <p:cNvSpPr>
            <a:spLocks noGrp="1"/>
          </p:cNvSpPr>
          <p:nvPr>
            <p:ph sz="half" idx="1"/>
          </p:nvPr>
        </p:nvSpPr>
        <p:spPr>
          <a:xfrm>
            <a:off x="401443" y="1826344"/>
            <a:ext cx="3517263" cy="4054727"/>
          </a:xfrm>
        </p:spPr>
        <p:txBody>
          <a:bodyPr vert="horz" lIns="228600" tIns="457200" rIns="228600" bIns="45720" rtlCol="0" anchor="t">
            <a:normAutofit/>
          </a:bodyPr>
          <a:lstStyle/>
          <a:p>
            <a:pPr marL="170815" indent="-170815" fontAlgn="base"/>
            <a:r>
              <a:rPr lang="en-US" b="1" dirty="0">
                <a:latin typeface="Arial"/>
                <a:cs typeface="Arial"/>
              </a:rPr>
              <a:t>Viewer</a:t>
            </a:r>
            <a:r>
              <a:rPr lang="en-US" dirty="0">
                <a:latin typeface="Arial"/>
                <a:cs typeface="Arial"/>
              </a:rPr>
              <a:t>​</a:t>
            </a:r>
          </a:p>
          <a:p>
            <a:pPr marL="170815" indent="-170815" fontAlgn="base"/>
            <a:r>
              <a:rPr lang="en-US" dirty="0">
                <a:latin typeface="Arial"/>
                <a:cs typeface="Arial"/>
              </a:rPr>
              <a:t>Aggregate data only ​</a:t>
            </a:r>
          </a:p>
          <a:p>
            <a:pPr marL="170815" indent="-170815" fontAlgn="base"/>
            <a:r>
              <a:rPr lang="en-US" dirty="0">
                <a:latin typeface="Arial"/>
                <a:cs typeface="Arial"/>
              </a:rPr>
              <a:t>High level​</a:t>
            </a:r>
          </a:p>
          <a:p>
            <a:pPr marL="170815" indent="-170815" fontAlgn="base"/>
            <a:r>
              <a:rPr lang="en-US" dirty="0">
                <a:latin typeface="Arial"/>
                <a:cs typeface="Arial"/>
              </a:rPr>
              <a:t>Access to Student-specific data prohibited​</a:t>
            </a:r>
          </a:p>
          <a:p>
            <a:pPr marL="170815" indent="-170815" fontAlgn="base"/>
            <a:r>
              <a:rPr lang="en-US" dirty="0">
                <a:latin typeface="Arial"/>
                <a:cs typeface="Arial"/>
              </a:rPr>
              <a:t>Useful for general trend analysis​</a:t>
            </a:r>
          </a:p>
          <a:p>
            <a:pPr marL="170815" indent="-170815" fontAlgn="base"/>
            <a:r>
              <a:rPr lang="en-US" dirty="0">
                <a:latin typeface="Arial"/>
                <a:cs typeface="Arial"/>
              </a:rPr>
              <a:t>Overall data visualization</a:t>
            </a:r>
          </a:p>
        </p:txBody>
      </p:sp>
      <p:sp>
        <p:nvSpPr>
          <p:cNvPr id="7" name="Slide Number Placeholder 6">
            <a:extLst>
              <a:ext uri="{FF2B5EF4-FFF2-40B4-BE49-F238E27FC236}">
                <a16:creationId xmlns:a16="http://schemas.microsoft.com/office/drawing/2014/main" id="{D910CE4A-919B-4E45-A8AE-EC57EC9F3DBA}"/>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3</a:t>
            </a:fld>
            <a:endParaRPr lang="en-US"/>
          </a:p>
        </p:txBody>
      </p:sp>
      <p:pic>
        <p:nvPicPr>
          <p:cNvPr id="8" name="Content Placeholder 7" descr="A padlock on a circuit board&#10;&#10;AI-generated content may be incorrect.">
            <a:extLst>
              <a:ext uri="{FF2B5EF4-FFF2-40B4-BE49-F238E27FC236}">
                <a16:creationId xmlns:a16="http://schemas.microsoft.com/office/drawing/2014/main" id="{E5C6A97A-A300-C6A3-D8C0-E24B93771E4C}"/>
              </a:ext>
            </a:extLst>
          </p:cNvPr>
          <p:cNvPicPr>
            <a:picLocks noGrp="1" noChangeAspect="1"/>
          </p:cNvPicPr>
          <p:nvPr>
            <p:ph sz="half" idx="17"/>
          </p:nvPr>
        </p:nvPicPr>
        <p:blipFill>
          <a:blip r:embed="rId3"/>
          <a:stretch>
            <a:fillRect/>
          </a:stretch>
        </p:blipFill>
        <p:spPr>
          <a:xfrm>
            <a:off x="8148735" y="2871763"/>
            <a:ext cx="3515444" cy="1977437"/>
          </a:xfrm>
          <a:prstGeom prst="rect">
            <a:avLst/>
          </a:prstGeom>
          <a:noFill/>
        </p:spPr>
      </p:pic>
    </p:spTree>
    <p:extLst>
      <p:ext uri="{BB962C8B-B14F-4D97-AF65-F5344CB8AC3E}">
        <p14:creationId xmlns:p14="http://schemas.microsoft.com/office/powerpoint/2010/main" val="370910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fade">
                                      <p:cBhvr>
                                        <p:cTn id="42" dur="5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fade">
                                      <p:cBhvr>
                                        <p:cTn id="47" dur="500"/>
                                        <p:tgtEl>
                                          <p:spTgt spid="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fade">
                                      <p:cBhvr>
                                        <p:cTn id="52" dur="500"/>
                                        <p:tgtEl>
                                          <p:spTgt spid="4">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6" end="6"/>
                                            </p:txEl>
                                          </p:spTgt>
                                        </p:tgtEl>
                                        <p:attrNameLst>
                                          <p:attrName>style.visibility</p:attrName>
                                        </p:attrNameLst>
                                      </p:cBhvr>
                                      <p:to>
                                        <p:strVal val="visible"/>
                                      </p:to>
                                    </p:set>
                                    <p:animEffect transition="in" filter="fade">
                                      <p:cBhvr>
                                        <p:cTn id="57" dur="500"/>
                                        <p:tgtEl>
                                          <p:spTgt spid="4">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7" end="7"/>
                                            </p:txEl>
                                          </p:spTgt>
                                        </p:tgtEl>
                                        <p:attrNameLst>
                                          <p:attrName>style.visibility</p:attrName>
                                        </p:attrNameLst>
                                      </p:cBhvr>
                                      <p:to>
                                        <p:strVal val="visible"/>
                                      </p:to>
                                    </p:set>
                                    <p:animEffect transition="in" filter="fade">
                                      <p:cBhvr>
                                        <p:cTn id="62" dur="500"/>
                                        <p:tgtEl>
                                          <p:spTgt spid="4">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8" end="8"/>
                                            </p:txEl>
                                          </p:spTgt>
                                        </p:tgtEl>
                                        <p:attrNameLst>
                                          <p:attrName>style.visibility</p:attrName>
                                        </p:attrNameLst>
                                      </p:cBhvr>
                                      <p:to>
                                        <p:strVal val="visible"/>
                                      </p:to>
                                    </p:set>
                                    <p:animEffect transition="in" filter="fade">
                                      <p:cBhvr>
                                        <p:cTn id="6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8E206-59C5-0A8B-9212-69966ED3A25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8B928AA-140A-4372-B09A-DD5E93234AB2}"/>
              </a:ext>
            </a:extLst>
          </p:cNvPr>
          <p:cNvSpPr>
            <a:spLocks noGrp="1"/>
          </p:cNvSpPr>
          <p:nvPr>
            <p:ph sz="quarter" idx="14"/>
          </p:nvPr>
        </p:nvSpPr>
        <p:spPr/>
        <p:txBody>
          <a:bodyPr>
            <a:normAutofit fontScale="55000" lnSpcReduction="20000"/>
          </a:bodyPr>
          <a:lstStyle/>
          <a:p>
            <a:endParaRPr lang="en-US"/>
          </a:p>
        </p:txBody>
      </p:sp>
      <p:sp>
        <p:nvSpPr>
          <p:cNvPr id="5" name="Content Placeholder 4">
            <a:extLst>
              <a:ext uri="{FF2B5EF4-FFF2-40B4-BE49-F238E27FC236}">
                <a16:creationId xmlns:a16="http://schemas.microsoft.com/office/drawing/2014/main" id="{9B337722-71F6-3E65-56AD-0AAA7198C268}"/>
              </a:ext>
            </a:extLst>
          </p:cNvPr>
          <p:cNvSpPr>
            <a:spLocks noGrp="1"/>
          </p:cNvSpPr>
          <p:nvPr>
            <p:ph sz="quarter" idx="15"/>
          </p:nvPr>
        </p:nvSpPr>
        <p:spPr/>
        <p:txBody>
          <a:bodyPr>
            <a:normAutofit fontScale="55000" lnSpcReduction="20000"/>
          </a:bodyPr>
          <a:lstStyle/>
          <a:p>
            <a:endParaRPr lang="en-US"/>
          </a:p>
        </p:txBody>
      </p:sp>
      <p:sp>
        <p:nvSpPr>
          <p:cNvPr id="7" name="Content Placeholder 6">
            <a:extLst>
              <a:ext uri="{FF2B5EF4-FFF2-40B4-BE49-F238E27FC236}">
                <a16:creationId xmlns:a16="http://schemas.microsoft.com/office/drawing/2014/main" id="{B793766C-A118-B7CE-A5D2-1F5548C8D5B5}"/>
              </a:ext>
            </a:extLst>
          </p:cNvPr>
          <p:cNvSpPr>
            <a:spLocks noGrp="1"/>
          </p:cNvSpPr>
          <p:nvPr>
            <p:ph sz="half" idx="13"/>
          </p:nvPr>
        </p:nvSpPr>
        <p:spPr/>
        <p:txBody>
          <a:bodyPr vert="horz" lIns="91440" tIns="457200" rIns="91440" bIns="45720" rtlCol="0" anchor="t">
            <a:normAutofit lnSpcReduction="10000"/>
          </a:bodyPr>
          <a:lstStyle/>
          <a:p>
            <a:pPr marL="170815" indent="-170815" fontAlgn="base"/>
            <a:r>
              <a:rPr lang="en-US" b="1" dirty="0">
                <a:latin typeface="Arial"/>
                <a:cs typeface="Arial"/>
              </a:rPr>
              <a:t>Additional Reports</a:t>
            </a:r>
            <a:r>
              <a:rPr lang="en-US" dirty="0">
                <a:latin typeface="Arial"/>
                <a:cs typeface="Arial"/>
              </a:rPr>
              <a:t>​</a:t>
            </a:r>
          </a:p>
          <a:p>
            <a:pPr marL="170815" indent="-170815" fontAlgn="base"/>
            <a:r>
              <a:rPr lang="en-US" dirty="0">
                <a:latin typeface="Arial"/>
                <a:cs typeface="Arial"/>
              </a:rPr>
              <a:t>Start Here​</a:t>
            </a:r>
          </a:p>
          <a:p>
            <a:pPr marL="170815" indent="-170815" fontAlgn="base"/>
            <a:r>
              <a:rPr lang="en-US" dirty="0">
                <a:latin typeface="Arial"/>
                <a:cs typeface="Arial"/>
              </a:rPr>
              <a:t>GED Manager Utilization​</a:t>
            </a:r>
          </a:p>
          <a:p>
            <a:pPr marL="170815" indent="-170815" fontAlgn="base"/>
            <a:r>
              <a:rPr lang="en-US" dirty="0">
                <a:latin typeface="Arial"/>
                <a:cs typeface="Arial"/>
              </a:rPr>
              <a:t>Key Metrics by Jurisdiction​</a:t>
            </a:r>
          </a:p>
          <a:p>
            <a:pPr marL="170815" indent="-170815" fontAlgn="base"/>
            <a:r>
              <a:rPr lang="en-US" dirty="0">
                <a:latin typeface="Arial"/>
                <a:cs typeface="Arial"/>
              </a:rPr>
              <a:t>1 of 4 and 2 of 4 Subjects​</a:t>
            </a:r>
          </a:p>
          <a:p>
            <a:pPr marL="170815" indent="-170815" fontAlgn="base"/>
            <a:r>
              <a:rPr lang="en-US" dirty="0">
                <a:latin typeface="Arial"/>
                <a:cs typeface="Arial"/>
              </a:rPr>
              <a:t>Prep Program Centers​</a:t>
            </a:r>
          </a:p>
          <a:p>
            <a:pPr marL="170815" indent="-170815" fontAlgn="base"/>
            <a:r>
              <a:rPr lang="en-US" dirty="0">
                <a:latin typeface="Arial"/>
                <a:cs typeface="Arial"/>
              </a:rPr>
              <a:t>Registered - Not Tested​</a:t>
            </a:r>
          </a:p>
          <a:p>
            <a:pPr marL="170815" indent="-170815" fontAlgn="base"/>
            <a:r>
              <a:rPr lang="en-US" dirty="0">
                <a:latin typeface="Arial"/>
                <a:cs typeface="Arial"/>
              </a:rPr>
              <a:t>Who moved in/out of State​</a:t>
            </a:r>
          </a:p>
          <a:p>
            <a:pPr marL="170815" indent="-170815" fontAlgn="base"/>
            <a:r>
              <a:rPr lang="en-US" dirty="0">
                <a:latin typeface="Arial"/>
                <a:cs typeface="Arial"/>
              </a:rPr>
              <a:t>GED Ready Usage</a:t>
            </a:r>
          </a:p>
          <a:p>
            <a:pPr marL="170815" indent="-170815" fontAlgn="base"/>
            <a:r>
              <a:rPr lang="en-US" dirty="0">
                <a:latin typeface="Arial"/>
                <a:cs typeface="Arial"/>
              </a:rPr>
              <a:t>Tester Journey Breakdown</a:t>
            </a:r>
          </a:p>
        </p:txBody>
      </p:sp>
      <p:sp>
        <p:nvSpPr>
          <p:cNvPr id="2" name="Title 1">
            <a:extLst>
              <a:ext uri="{FF2B5EF4-FFF2-40B4-BE49-F238E27FC236}">
                <a16:creationId xmlns:a16="http://schemas.microsoft.com/office/drawing/2014/main" id="{7DD5131C-AE9F-DA56-B1E8-EFA134641722}"/>
              </a:ext>
            </a:extLst>
          </p:cNvPr>
          <p:cNvSpPr>
            <a:spLocks noGrp="1"/>
          </p:cNvSpPr>
          <p:nvPr>
            <p:ph type="title"/>
          </p:nvPr>
        </p:nvSpPr>
        <p:spPr/>
        <p:txBody>
          <a:bodyPr>
            <a:normAutofit/>
          </a:bodyPr>
          <a:lstStyle/>
          <a:p>
            <a:r>
              <a:rPr lang="en-US"/>
              <a:t>Let's Dive In!</a:t>
            </a:r>
            <a:endParaRPr lang="en-US" b="1"/>
          </a:p>
        </p:txBody>
      </p:sp>
      <p:sp>
        <p:nvSpPr>
          <p:cNvPr id="3" name="Content Placeholder 2">
            <a:extLst>
              <a:ext uri="{FF2B5EF4-FFF2-40B4-BE49-F238E27FC236}">
                <a16:creationId xmlns:a16="http://schemas.microsoft.com/office/drawing/2014/main" id="{91269F49-EBBD-3E92-35BF-5A13960E0832}"/>
              </a:ext>
            </a:extLst>
          </p:cNvPr>
          <p:cNvSpPr>
            <a:spLocks noGrp="1"/>
          </p:cNvSpPr>
          <p:nvPr>
            <p:ph sz="half" idx="1"/>
          </p:nvPr>
        </p:nvSpPr>
        <p:spPr/>
        <p:txBody>
          <a:bodyPr vert="horz" lIns="171450" tIns="457200" rIns="171450" bIns="45720" rtlCol="0" anchor="t">
            <a:normAutofit/>
          </a:bodyPr>
          <a:lstStyle/>
          <a:p>
            <a:pPr marL="170815" indent="-170815" fontAlgn="base"/>
            <a:r>
              <a:rPr lang="en-US" sz="2000" b="1" dirty="0">
                <a:latin typeface="Arial"/>
                <a:cs typeface="Arial"/>
              </a:rPr>
              <a:t>GED Analytics™</a:t>
            </a:r>
            <a:endParaRPr lang="en-US" b="1" dirty="0"/>
          </a:p>
          <a:p>
            <a:pPr marL="170815" indent="-170815" fontAlgn="base"/>
            <a:r>
              <a:rPr lang="en-US" dirty="0">
                <a:latin typeface="Arial"/>
                <a:cs typeface="Arial"/>
              </a:rPr>
              <a:t>Test Summary​</a:t>
            </a:r>
          </a:p>
          <a:p>
            <a:pPr marL="170815" indent="-170815" fontAlgn="base"/>
            <a:r>
              <a:rPr lang="en-US" dirty="0">
                <a:latin typeface="Arial"/>
                <a:cs typeface="Arial"/>
              </a:rPr>
              <a:t>Test Taker Summary​</a:t>
            </a:r>
          </a:p>
          <a:p>
            <a:pPr marL="170815" indent="-170815" fontAlgn="base"/>
            <a:r>
              <a:rPr lang="en-US" dirty="0">
                <a:latin typeface="Arial"/>
                <a:cs typeface="Arial"/>
              </a:rPr>
              <a:t>Performance Summary​</a:t>
            </a:r>
          </a:p>
          <a:p>
            <a:pPr marL="170815" indent="-170815" fontAlgn="base"/>
            <a:r>
              <a:rPr lang="en-US" dirty="0">
                <a:latin typeface="Arial"/>
                <a:cs typeface="Arial"/>
              </a:rPr>
              <a:t>Demographics Summary​</a:t>
            </a:r>
          </a:p>
          <a:p>
            <a:pPr marL="170815" indent="-170815" fontAlgn="base"/>
            <a:r>
              <a:rPr lang="en-US" dirty="0">
                <a:latin typeface="Arial"/>
                <a:cs typeface="Arial"/>
              </a:rPr>
              <a:t>Appointment Summary​</a:t>
            </a:r>
          </a:p>
          <a:p>
            <a:pPr marL="170815" indent="-170815" fontAlgn="base"/>
            <a:r>
              <a:rPr lang="en-US" dirty="0">
                <a:latin typeface="Arial"/>
                <a:cs typeface="Arial"/>
              </a:rPr>
              <a:t>3 of 4​</a:t>
            </a:r>
          </a:p>
          <a:p>
            <a:pPr marL="170815" indent="-170815" fontAlgn="base"/>
            <a:r>
              <a:rPr lang="en-US" dirty="0">
                <a:latin typeface="Arial"/>
                <a:cs typeface="Arial"/>
              </a:rPr>
              <a:t>Candidate Drilldown​</a:t>
            </a:r>
          </a:p>
          <a:p>
            <a:pPr marL="170815" indent="-170815" fontAlgn="base"/>
            <a:r>
              <a:rPr lang="en-US" dirty="0">
                <a:latin typeface="Arial"/>
                <a:cs typeface="Arial"/>
              </a:rPr>
              <a:t>Test Drilldown</a:t>
            </a:r>
          </a:p>
        </p:txBody>
      </p:sp>
      <p:sp>
        <p:nvSpPr>
          <p:cNvPr id="6" name="Slide Number Placeholder 5">
            <a:extLst>
              <a:ext uri="{FF2B5EF4-FFF2-40B4-BE49-F238E27FC236}">
                <a16:creationId xmlns:a16="http://schemas.microsoft.com/office/drawing/2014/main" id="{E641D11F-1668-6F88-553D-79A846F963D3}"/>
              </a:ext>
            </a:extLst>
          </p:cNvPr>
          <p:cNvSpPr>
            <a:spLocks noGrp="1"/>
          </p:cNvSpPr>
          <p:nvPr>
            <p:ph type="sldNum" sz="quarter" idx="12"/>
          </p:nvPr>
        </p:nvSpPr>
        <p:spPr/>
        <p:txBody>
          <a:bodyPr/>
          <a:lstStyle/>
          <a:p>
            <a:fld id="{BAE26A2A-DE5F-EA41-900F-AB5C4F1D9848}" type="slidenum">
              <a:rPr lang="en-US" smtClean="0"/>
              <a:t>4</a:t>
            </a:fld>
            <a:endParaRPr lang="en-US"/>
          </a:p>
        </p:txBody>
      </p:sp>
    </p:spTree>
    <p:extLst>
      <p:ext uri="{BB962C8B-B14F-4D97-AF65-F5344CB8AC3E}">
        <p14:creationId xmlns:p14="http://schemas.microsoft.com/office/powerpoint/2010/main" val="358135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animEffect transition="in" filter="fade">
                                      <p:cBhvr>
                                        <p:cTn id="47" dur="500"/>
                                        <p:tgtEl>
                                          <p:spTgt spid="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2" end="2"/>
                                            </p:txEl>
                                          </p:spTgt>
                                        </p:tgtEl>
                                        <p:attrNameLst>
                                          <p:attrName>style.visibility</p:attrName>
                                        </p:attrNameLst>
                                      </p:cBhvr>
                                      <p:to>
                                        <p:strVal val="visible"/>
                                      </p:to>
                                    </p:set>
                                    <p:animEffect transition="in" filter="fade">
                                      <p:cBhvr>
                                        <p:cTn id="52" dur="500"/>
                                        <p:tgtEl>
                                          <p:spTgt spid="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xEl>
                                              <p:pRg st="3" end="3"/>
                                            </p:txEl>
                                          </p:spTgt>
                                        </p:tgtEl>
                                        <p:attrNameLst>
                                          <p:attrName>style.visibility</p:attrName>
                                        </p:attrNameLst>
                                      </p:cBhvr>
                                      <p:to>
                                        <p:strVal val="visible"/>
                                      </p:to>
                                    </p:set>
                                    <p:animEffect transition="in" filter="fade">
                                      <p:cBhvr>
                                        <p:cTn id="57" dur="500"/>
                                        <p:tgtEl>
                                          <p:spTgt spid="7">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xEl>
                                              <p:pRg st="4" end="4"/>
                                            </p:txEl>
                                          </p:spTgt>
                                        </p:tgtEl>
                                        <p:attrNameLst>
                                          <p:attrName>style.visibility</p:attrName>
                                        </p:attrNameLst>
                                      </p:cBhvr>
                                      <p:to>
                                        <p:strVal val="visible"/>
                                      </p:to>
                                    </p:set>
                                    <p:animEffect transition="in" filter="fade">
                                      <p:cBhvr>
                                        <p:cTn id="62" dur="500"/>
                                        <p:tgtEl>
                                          <p:spTgt spid="7">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
                                            <p:txEl>
                                              <p:pRg st="5" end="5"/>
                                            </p:txEl>
                                          </p:spTgt>
                                        </p:tgtEl>
                                        <p:attrNameLst>
                                          <p:attrName>style.visibility</p:attrName>
                                        </p:attrNameLst>
                                      </p:cBhvr>
                                      <p:to>
                                        <p:strVal val="visible"/>
                                      </p:to>
                                    </p:set>
                                    <p:animEffect transition="in" filter="fade">
                                      <p:cBhvr>
                                        <p:cTn id="67" dur="500"/>
                                        <p:tgtEl>
                                          <p:spTgt spid="7">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
                                            <p:txEl>
                                              <p:pRg st="6" end="6"/>
                                            </p:txEl>
                                          </p:spTgt>
                                        </p:tgtEl>
                                        <p:attrNameLst>
                                          <p:attrName>style.visibility</p:attrName>
                                        </p:attrNameLst>
                                      </p:cBhvr>
                                      <p:to>
                                        <p:strVal val="visible"/>
                                      </p:to>
                                    </p:set>
                                    <p:animEffect transition="in" filter="fade">
                                      <p:cBhvr>
                                        <p:cTn id="72" dur="500"/>
                                        <p:tgtEl>
                                          <p:spTgt spid="7">
                                            <p:txEl>
                                              <p:pRg st="6" end="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
                                            <p:txEl>
                                              <p:pRg st="7" end="7"/>
                                            </p:txEl>
                                          </p:spTgt>
                                        </p:tgtEl>
                                        <p:attrNameLst>
                                          <p:attrName>style.visibility</p:attrName>
                                        </p:attrNameLst>
                                      </p:cBhvr>
                                      <p:to>
                                        <p:strVal val="visible"/>
                                      </p:to>
                                    </p:set>
                                    <p:animEffect transition="in" filter="fade">
                                      <p:cBhvr>
                                        <p:cTn id="77" dur="500"/>
                                        <p:tgtEl>
                                          <p:spTgt spid="7">
                                            <p:txEl>
                                              <p:pRg st="7" end="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
                                            <p:txEl>
                                              <p:pRg st="8" end="8"/>
                                            </p:txEl>
                                          </p:spTgt>
                                        </p:tgtEl>
                                        <p:attrNameLst>
                                          <p:attrName>style.visibility</p:attrName>
                                        </p:attrNameLst>
                                      </p:cBhvr>
                                      <p:to>
                                        <p:strVal val="visible"/>
                                      </p:to>
                                    </p:set>
                                    <p:animEffect transition="in" filter="fade">
                                      <p:cBhvr>
                                        <p:cTn id="82" dur="500"/>
                                        <p:tgtEl>
                                          <p:spTgt spid="7">
                                            <p:txEl>
                                              <p:pRg st="8" end="8"/>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
                                            <p:txEl>
                                              <p:pRg st="9" end="9"/>
                                            </p:txEl>
                                          </p:spTgt>
                                        </p:tgtEl>
                                        <p:attrNameLst>
                                          <p:attrName>style.visibility</p:attrName>
                                        </p:attrNameLst>
                                      </p:cBhvr>
                                      <p:to>
                                        <p:strVal val="visible"/>
                                      </p:to>
                                    </p:set>
                                    <p:animEffect transition="in" filter="fade">
                                      <p:cBhvr>
                                        <p:cTn id="87"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lstStyle/>
          <a:p>
            <a:r>
              <a:rPr lang="en-US"/>
              <a:t>How to Log In</a:t>
            </a:r>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5</a:t>
            </a:fld>
            <a:endParaRPr lang="en-US"/>
          </a:p>
        </p:txBody>
      </p:sp>
      <p:pic>
        <p:nvPicPr>
          <p:cNvPr id="1028" name="Picture 4" descr="A screenshot of a web page&#10;&#10;Description automatically generated">
            <a:extLst>
              <a:ext uri="{FF2B5EF4-FFF2-40B4-BE49-F238E27FC236}">
                <a16:creationId xmlns:a16="http://schemas.microsoft.com/office/drawing/2014/main" id="{7923A1B8-5895-1CF9-806A-5AA807189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725" y="2535197"/>
            <a:ext cx="3409950" cy="34004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40CBD3FF-8871-2473-AE64-4FE0713D9C81}"/>
              </a:ext>
            </a:extLst>
          </p:cNvPr>
          <p:cNvGraphicFramePr>
            <a:graphicFrameLocks noGrp="1"/>
          </p:cNvGraphicFramePr>
          <p:nvPr>
            <p:extLst>
              <p:ext uri="{D42A27DB-BD31-4B8C-83A1-F6EECF244321}">
                <p14:modId xmlns:p14="http://schemas.microsoft.com/office/powerpoint/2010/main" val="2905470766"/>
              </p:ext>
            </p:extLst>
          </p:nvPr>
        </p:nvGraphicFramePr>
        <p:xfrm>
          <a:off x="5436200" y="5174199"/>
          <a:ext cx="2352782" cy="596346"/>
        </p:xfrm>
        <a:graphic>
          <a:graphicData uri="http://schemas.openxmlformats.org/drawingml/2006/table">
            <a:tbl>
              <a:tblPr firstRow="1" bandRow="1">
                <a:tableStyleId>{5C22544A-7EE6-4342-B048-85BDC9FD1C3A}</a:tableStyleId>
              </a:tblPr>
              <a:tblGrid>
                <a:gridCol w="2352782">
                  <a:extLst>
                    <a:ext uri="{9D8B030D-6E8A-4147-A177-3AD203B41FA5}">
                      <a16:colId xmlns:a16="http://schemas.microsoft.com/office/drawing/2014/main" val="2089824428"/>
                    </a:ext>
                  </a:extLst>
                </a:gridCol>
              </a:tblGrid>
              <a:tr h="298173">
                <a:tc>
                  <a:txBody>
                    <a:bodyPr/>
                    <a:lstStyle/>
                    <a:p>
                      <a:r>
                        <a:rPr lang="en-US" sz="1350" b="1" i="0" kern="1200">
                          <a:solidFill>
                            <a:schemeClr val="lt1"/>
                          </a:solidFill>
                          <a:effectLst/>
                          <a:latin typeface="+mn-lt"/>
                          <a:ea typeface="+mn-ea"/>
                          <a:cs typeface="+mn-cs"/>
                        </a:rPr>
                        <a:t>Additional Reports</a:t>
                      </a:r>
                    </a:p>
                  </a:txBody>
                  <a:tcPr/>
                </a:tc>
                <a:extLst>
                  <a:ext uri="{0D108BD9-81ED-4DB2-BD59-A6C34878D82A}">
                    <a16:rowId xmlns:a16="http://schemas.microsoft.com/office/drawing/2014/main" val="2957655024"/>
                  </a:ext>
                </a:extLst>
              </a:tr>
              <a:tr h="298173">
                <a:tc>
                  <a:txBody>
                    <a:bodyPr/>
                    <a:lstStyle/>
                    <a:p>
                      <a:pPr lvl="0">
                        <a:buNone/>
                      </a:pPr>
                      <a:r>
                        <a:rPr lang="en-US" sz="1350" b="1" i="0" kern="1200">
                          <a:solidFill>
                            <a:srgbClr val="7030A0"/>
                          </a:solidFill>
                          <a:effectLst/>
                          <a:latin typeface="+mn-lt"/>
                          <a:ea typeface="+mn-ea"/>
                          <a:cs typeface="+mn-cs"/>
                        </a:rPr>
                        <a:t>GED Analytics</a:t>
                      </a:r>
                    </a:p>
                  </a:txBody>
                  <a:tcPr/>
                </a:tc>
                <a:extLst>
                  <a:ext uri="{0D108BD9-81ED-4DB2-BD59-A6C34878D82A}">
                    <a16:rowId xmlns:a16="http://schemas.microsoft.com/office/drawing/2014/main" val="242600962"/>
                  </a:ext>
                </a:extLst>
              </a:tr>
            </a:tbl>
          </a:graphicData>
        </a:graphic>
      </p:graphicFrame>
      <p:pic>
        <p:nvPicPr>
          <p:cNvPr id="4" name="Picture 3" descr="A screenshot of a computer&#10;&#10;AI-generated content may be incorrect.">
            <a:extLst>
              <a:ext uri="{FF2B5EF4-FFF2-40B4-BE49-F238E27FC236}">
                <a16:creationId xmlns:a16="http://schemas.microsoft.com/office/drawing/2014/main" id="{DAED83C0-21DE-FFFA-BFE1-353460B47C1F}"/>
              </a:ext>
            </a:extLst>
          </p:cNvPr>
          <p:cNvPicPr>
            <a:picLocks noChangeAspect="1"/>
          </p:cNvPicPr>
          <p:nvPr/>
        </p:nvPicPr>
        <p:blipFill>
          <a:blip r:embed="rId4"/>
          <a:stretch>
            <a:fillRect/>
          </a:stretch>
        </p:blipFill>
        <p:spPr>
          <a:xfrm>
            <a:off x="142604" y="1103627"/>
            <a:ext cx="8296275" cy="2923211"/>
          </a:xfrm>
          <a:prstGeom prst="rect">
            <a:avLst/>
          </a:prstGeom>
        </p:spPr>
      </p:pic>
      <p:sp>
        <p:nvSpPr>
          <p:cNvPr id="6" name="Arrow: Down 5">
            <a:extLst>
              <a:ext uri="{FF2B5EF4-FFF2-40B4-BE49-F238E27FC236}">
                <a16:creationId xmlns:a16="http://schemas.microsoft.com/office/drawing/2014/main" id="{4FAF990F-3C7C-F9EF-F0FD-8EBBBC7D46D6}"/>
              </a:ext>
            </a:extLst>
          </p:cNvPr>
          <p:cNvSpPr/>
          <p:nvPr/>
        </p:nvSpPr>
        <p:spPr>
          <a:xfrm>
            <a:off x="5439402" y="527989"/>
            <a:ext cx="397821" cy="602230"/>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6E67B63C-91C1-0860-6DD7-58A089681980}"/>
              </a:ext>
            </a:extLst>
          </p:cNvPr>
          <p:cNvSpPr/>
          <p:nvPr/>
        </p:nvSpPr>
        <p:spPr>
          <a:xfrm>
            <a:off x="3994803" y="1967556"/>
            <a:ext cx="978407" cy="397821"/>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7A96DB9A-1590-F4BA-CFC0-7506BA2F546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2724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4A3A0-9724-A5AA-8CAC-46550EFFF36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37DBF30-D829-2E96-7247-73371F7A2409}"/>
              </a:ext>
            </a:extLst>
          </p:cNvPr>
          <p:cNvSpPr>
            <a:spLocks noGrp="1"/>
          </p:cNvSpPr>
          <p:nvPr>
            <p:ph type="title"/>
          </p:nvPr>
        </p:nvSpPr>
        <p:spPr>
          <a:xfrm>
            <a:off x="401444" y="525111"/>
            <a:ext cx="11351941" cy="1165587"/>
          </a:xfrm>
        </p:spPr>
        <p:txBody>
          <a:bodyPr anchor="t">
            <a:normAutofit/>
          </a:bodyPr>
          <a:lstStyle/>
          <a:p>
            <a:r>
              <a:rPr lang="en-US"/>
              <a:t>Explore/ External /Jurisdiction</a:t>
            </a:r>
          </a:p>
        </p:txBody>
      </p:sp>
      <p:pic>
        <p:nvPicPr>
          <p:cNvPr id="2050" name="Picture 2" descr="A screenshot of a computer&#10;&#10;Description automatically generated">
            <a:extLst>
              <a:ext uri="{FF2B5EF4-FFF2-40B4-BE49-F238E27FC236}">
                <a16:creationId xmlns:a16="http://schemas.microsoft.com/office/drawing/2014/main" id="{DBCE8C86-CE7C-4740-E737-327A5D7CA6D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 b="28677"/>
          <a:stretch>
            <a:fillRect/>
          </a:stretch>
        </p:blipFill>
        <p:spPr bwMode="auto">
          <a:xfrm>
            <a:off x="401444" y="1825625"/>
            <a:ext cx="11351941" cy="4048312"/>
          </a:xfrm>
          <a:prstGeom prst="rect">
            <a:avLst/>
          </a:prstGeom>
          <a:solidFill>
            <a:srgbClr val="FFFFFF"/>
          </a:solidFill>
        </p:spPr>
      </p:pic>
      <p:sp>
        <p:nvSpPr>
          <p:cNvPr id="5" name="Slide Number Placeholder 4">
            <a:extLst>
              <a:ext uri="{FF2B5EF4-FFF2-40B4-BE49-F238E27FC236}">
                <a16:creationId xmlns:a16="http://schemas.microsoft.com/office/drawing/2014/main" id="{9B8718AC-6897-6639-6A22-EE2216AB64B9}"/>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6</a:t>
            </a:fld>
            <a:endParaRPr lang="en-US"/>
          </a:p>
        </p:txBody>
      </p:sp>
    </p:spTree>
    <p:extLst>
      <p:ext uri="{BB962C8B-B14F-4D97-AF65-F5344CB8AC3E}">
        <p14:creationId xmlns:p14="http://schemas.microsoft.com/office/powerpoint/2010/main" val="1121871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03EFF-1D76-833B-3086-13BBB64AC80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2B4EAAF-2EE2-7D3C-8868-8051DA9FA2F8}"/>
              </a:ext>
            </a:extLst>
          </p:cNvPr>
          <p:cNvSpPr>
            <a:spLocks noGrp="1"/>
          </p:cNvSpPr>
          <p:nvPr>
            <p:ph type="title"/>
          </p:nvPr>
        </p:nvSpPr>
        <p:spPr>
          <a:xfrm>
            <a:off x="401444" y="525111"/>
            <a:ext cx="11351941" cy="1165587"/>
          </a:xfrm>
        </p:spPr>
        <p:txBody>
          <a:bodyPr anchor="t">
            <a:normAutofit/>
          </a:bodyPr>
          <a:lstStyle/>
          <a:p>
            <a:r>
              <a:rPr lang="en-US"/>
              <a:t>Test Summary</a:t>
            </a:r>
          </a:p>
        </p:txBody>
      </p:sp>
      <p:sp>
        <p:nvSpPr>
          <p:cNvPr id="5" name="Slide Number Placeholder 4">
            <a:extLst>
              <a:ext uri="{FF2B5EF4-FFF2-40B4-BE49-F238E27FC236}">
                <a16:creationId xmlns:a16="http://schemas.microsoft.com/office/drawing/2014/main" id="{C1DEFA97-6A29-C057-DC38-0CD85E8A10A6}"/>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7</a:t>
            </a:fld>
            <a:endParaRPr lang="en-US"/>
          </a:p>
        </p:txBody>
      </p:sp>
      <p:pic>
        <p:nvPicPr>
          <p:cNvPr id="9" name="Content Placeholder 8" descr="A screenshot of a computer&#10;&#10;AI-generated content may be incorrect.">
            <a:extLst>
              <a:ext uri="{FF2B5EF4-FFF2-40B4-BE49-F238E27FC236}">
                <a16:creationId xmlns:a16="http://schemas.microsoft.com/office/drawing/2014/main" id="{344D5CDC-D713-41C3-45C0-A1745720BA25}"/>
              </a:ext>
            </a:extLst>
          </p:cNvPr>
          <p:cNvPicPr>
            <a:picLocks noGrp="1" noChangeAspect="1"/>
          </p:cNvPicPr>
          <p:nvPr>
            <p:ph idx="1"/>
          </p:nvPr>
        </p:nvPicPr>
        <p:blipFill>
          <a:blip r:embed="rId3"/>
          <a:stretch>
            <a:fillRect/>
          </a:stretch>
        </p:blipFill>
        <p:spPr>
          <a:xfrm>
            <a:off x="322567" y="1201831"/>
            <a:ext cx="10988835" cy="4013039"/>
          </a:xfrm>
          <a:prstGeom prst="rect">
            <a:avLst/>
          </a:prstGeom>
        </p:spPr>
      </p:pic>
    </p:spTree>
    <p:extLst>
      <p:ext uri="{BB962C8B-B14F-4D97-AF65-F5344CB8AC3E}">
        <p14:creationId xmlns:p14="http://schemas.microsoft.com/office/powerpoint/2010/main" val="816645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BBA9A-2F58-B9C9-54F9-843B175251F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F2632C1-7937-02EA-56C9-436DE96E369B}"/>
              </a:ext>
            </a:extLst>
          </p:cNvPr>
          <p:cNvSpPr>
            <a:spLocks noGrp="1"/>
          </p:cNvSpPr>
          <p:nvPr>
            <p:ph type="title"/>
          </p:nvPr>
        </p:nvSpPr>
        <p:spPr>
          <a:xfrm>
            <a:off x="401444" y="525111"/>
            <a:ext cx="11351941" cy="1165587"/>
          </a:xfrm>
        </p:spPr>
        <p:txBody>
          <a:bodyPr anchor="t">
            <a:normAutofit/>
          </a:bodyPr>
          <a:lstStyle/>
          <a:p>
            <a:r>
              <a:rPr lang="en-US"/>
              <a:t>Test Taker Summary</a:t>
            </a:r>
          </a:p>
        </p:txBody>
      </p:sp>
      <p:pic>
        <p:nvPicPr>
          <p:cNvPr id="4" name="Content Placeholder 3" descr="A screenshot of a computer&#10;&#10;AI-generated content may be incorrect.">
            <a:extLst>
              <a:ext uri="{FF2B5EF4-FFF2-40B4-BE49-F238E27FC236}">
                <a16:creationId xmlns:a16="http://schemas.microsoft.com/office/drawing/2014/main" id="{98267F81-C1CD-121E-456B-2630269870ED}"/>
              </a:ext>
            </a:extLst>
          </p:cNvPr>
          <p:cNvPicPr>
            <a:picLocks noGrp="1" noChangeAspect="1"/>
          </p:cNvPicPr>
          <p:nvPr>
            <p:ph idx="1"/>
          </p:nvPr>
        </p:nvPicPr>
        <p:blipFill>
          <a:blip r:embed="rId3"/>
          <a:stretch>
            <a:fillRect/>
          </a:stretch>
        </p:blipFill>
        <p:spPr>
          <a:xfrm>
            <a:off x="553330" y="1111853"/>
            <a:ext cx="9929282" cy="4935704"/>
          </a:xfrm>
          <a:prstGeom prst="rect">
            <a:avLst/>
          </a:prstGeom>
          <a:noFill/>
        </p:spPr>
      </p:pic>
      <p:sp>
        <p:nvSpPr>
          <p:cNvPr id="5" name="Slide Number Placeholder 4">
            <a:extLst>
              <a:ext uri="{FF2B5EF4-FFF2-40B4-BE49-F238E27FC236}">
                <a16:creationId xmlns:a16="http://schemas.microsoft.com/office/drawing/2014/main" id="{AFB43715-2DC2-E6C1-58C3-C3E1FA198F7F}"/>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8</a:t>
            </a:fld>
            <a:endParaRPr lang="en-US"/>
          </a:p>
        </p:txBody>
      </p:sp>
    </p:spTree>
    <p:extLst>
      <p:ext uri="{BB962C8B-B14F-4D97-AF65-F5344CB8AC3E}">
        <p14:creationId xmlns:p14="http://schemas.microsoft.com/office/powerpoint/2010/main" val="2859200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7FC68-AA7E-5446-F496-F1DA31F0977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502B3F5-4CB1-187D-2B2F-8C9DFDC22EA2}"/>
              </a:ext>
            </a:extLst>
          </p:cNvPr>
          <p:cNvSpPr>
            <a:spLocks noGrp="1"/>
          </p:cNvSpPr>
          <p:nvPr>
            <p:ph type="title"/>
          </p:nvPr>
        </p:nvSpPr>
        <p:spPr>
          <a:xfrm>
            <a:off x="401444" y="525111"/>
            <a:ext cx="11351941" cy="1165587"/>
          </a:xfrm>
        </p:spPr>
        <p:txBody>
          <a:bodyPr anchor="t">
            <a:normAutofit/>
          </a:bodyPr>
          <a:lstStyle/>
          <a:p>
            <a:r>
              <a:rPr lang="en-US"/>
              <a:t>Performance Summary</a:t>
            </a:r>
          </a:p>
        </p:txBody>
      </p:sp>
      <p:sp>
        <p:nvSpPr>
          <p:cNvPr id="5" name="Slide Number Placeholder 4">
            <a:extLst>
              <a:ext uri="{FF2B5EF4-FFF2-40B4-BE49-F238E27FC236}">
                <a16:creationId xmlns:a16="http://schemas.microsoft.com/office/drawing/2014/main" id="{04872A6B-D03F-577F-D8F3-FB5FA460FE37}"/>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9</a:t>
            </a:fld>
            <a:endParaRPr lang="en-US"/>
          </a:p>
        </p:txBody>
      </p:sp>
      <p:pic>
        <p:nvPicPr>
          <p:cNvPr id="4" name="Content Placeholder 3" descr="A screenshot of a computer&#10;&#10;AI-generated content may be incorrect.">
            <a:extLst>
              <a:ext uri="{FF2B5EF4-FFF2-40B4-BE49-F238E27FC236}">
                <a16:creationId xmlns:a16="http://schemas.microsoft.com/office/drawing/2014/main" id="{0365A3D0-D401-DEC5-551E-B10B3742A95A}"/>
              </a:ext>
            </a:extLst>
          </p:cNvPr>
          <p:cNvPicPr>
            <a:picLocks noGrp="1" noChangeAspect="1"/>
          </p:cNvPicPr>
          <p:nvPr>
            <p:ph idx="1"/>
          </p:nvPr>
        </p:nvPicPr>
        <p:blipFill>
          <a:blip r:embed="rId3"/>
          <a:stretch>
            <a:fillRect/>
          </a:stretch>
        </p:blipFill>
        <p:spPr>
          <a:xfrm>
            <a:off x="324163" y="1111853"/>
            <a:ext cx="9461643" cy="5003223"/>
          </a:xfrm>
          <a:prstGeom prst="rect">
            <a:avLst/>
          </a:prstGeom>
        </p:spPr>
      </p:pic>
    </p:spTree>
    <p:extLst>
      <p:ext uri="{BB962C8B-B14F-4D97-AF65-F5344CB8AC3E}">
        <p14:creationId xmlns:p14="http://schemas.microsoft.com/office/powerpoint/2010/main" val="1710613648"/>
      </p:ext>
    </p:extLst>
  </p:cSld>
  <p:clrMapOvr>
    <a:masterClrMapping/>
  </p:clrMapOvr>
</p:sld>
</file>

<file path=ppt/theme/theme1.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DTS_Brand_slides_2022-04_wide" id="{F8904C7E-A255-DC4E-9858-D7296C25A73B}" vid="{C9125D42-9F6B-D64D-B8FE-F51140D366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1F79DF90AAF94B931B3093EDFF1A94" ma:contentTypeVersion="18" ma:contentTypeDescription="Create a new document." ma:contentTypeScope="" ma:versionID="fb18e31fd3edc8af20a3b73f19d7d4b8">
  <xsd:schema xmlns:xsd="http://www.w3.org/2001/XMLSchema" xmlns:xs="http://www.w3.org/2001/XMLSchema" xmlns:p="http://schemas.microsoft.com/office/2006/metadata/properties" xmlns:ns2="f8892201-b6f9-448a-a857-af8c143e1fef" xmlns:ns3="56cd1905-ff13-4436-8ef1-8fa80665008f" targetNamespace="http://schemas.microsoft.com/office/2006/metadata/properties" ma:root="true" ma:fieldsID="24a0e9950c4f70b1093ca1ca32af4812" ns2:_="" ns3:_="">
    <xsd:import namespace="f8892201-b6f9-448a-a857-af8c143e1fef"/>
    <xsd:import namespace="56cd1905-ff13-4436-8ef1-8fa8066500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92201-b6f9-448a-a857-af8c143e1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cd1905-ff13-4436-8ef1-8fa8066500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3884dac-5cd5-4295-bdda-6b7fcbc72b29}" ma:internalName="TaxCatchAll" ma:showField="CatchAllData" ma:web="56cd1905-ff13-4436-8ef1-8fa806650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8892201-b6f9-448a-a857-af8c143e1fef">
      <Terms xmlns="http://schemas.microsoft.com/office/infopath/2007/PartnerControls"/>
    </lcf76f155ced4ddcb4097134ff3c332f>
    <TaxCatchAll xmlns="56cd1905-ff13-4436-8ef1-8fa80665008f" xsi:nil="true"/>
    <SharedWithUsers xmlns="56cd1905-ff13-4436-8ef1-8fa80665008f">
      <UserInfo>
        <DisplayName>Tommy Liu</DisplayName>
        <AccountId>375</AccountId>
        <AccountType/>
      </UserInfo>
      <UserInfo>
        <DisplayName>Brian Smith</DisplayName>
        <AccountId>97</AccountId>
        <AccountType/>
      </UserInfo>
      <UserInfo>
        <DisplayName>Lisa Pool-Osorio</DisplayName>
        <AccountId>419</AccountId>
        <AccountType/>
      </UserInfo>
      <UserInfo>
        <DisplayName>Liz Lanphear</DisplayName>
        <AccountId>371</AccountId>
        <AccountType/>
      </UserInfo>
      <UserInfo>
        <DisplayName>Diane Vaccari</DisplayName>
        <AccountId>554</AccountId>
        <AccountType/>
      </UserInfo>
      <UserInfo>
        <DisplayName>Scott Salesses</DisplayName>
        <AccountId>173</AccountId>
        <AccountType/>
      </UserInfo>
      <UserInfo>
        <DisplayName>Mellissa Hultstrand</DisplayName>
        <AccountId>384</AccountId>
        <AccountType/>
      </UserInfo>
      <UserInfo>
        <DisplayName>Adora Beard</DisplayName>
        <AccountId>127</AccountId>
        <AccountType/>
      </UserInfo>
      <UserInfo>
        <DisplayName>Debi Faucette</DisplayName>
        <AccountId>172</AccountId>
        <AccountType/>
      </UserInfo>
      <UserInfo>
        <DisplayName>Jonna Forsyth</DisplayName>
        <AccountId>344</AccountId>
        <AccountType/>
      </UserInfo>
      <UserInfo>
        <DisplayName>Taylor Smart Williams</DisplayName>
        <AccountId>166</AccountId>
        <AccountType/>
      </UserInfo>
      <UserInfo>
        <DisplayName>Cheryl Klar-Trim</DisplayName>
        <AccountId>129</AccountId>
        <AccountType/>
      </UserInfo>
      <UserInfo>
        <DisplayName>Mimi Abdulkadir</DisplayName>
        <AccountId>48</AccountId>
        <AccountType/>
      </UserInfo>
    </SharedWithUsers>
  </documentManagement>
</p:properties>
</file>

<file path=customXml/itemProps1.xml><?xml version="1.0" encoding="utf-8"?>
<ds:datastoreItem xmlns:ds="http://schemas.openxmlformats.org/officeDocument/2006/customXml" ds:itemID="{D51C1EBE-42B9-41B1-B583-A9753CA6C625}">
  <ds:schemaRefs>
    <ds:schemaRef ds:uri="http://schemas.microsoft.com/sharepoint/v3/contenttype/forms"/>
  </ds:schemaRefs>
</ds:datastoreItem>
</file>

<file path=customXml/itemProps2.xml><?xml version="1.0" encoding="utf-8"?>
<ds:datastoreItem xmlns:ds="http://schemas.openxmlformats.org/officeDocument/2006/customXml" ds:itemID="{54D6AB9B-B5FC-473F-A385-F261DA8341F7}">
  <ds:schemaRefs>
    <ds:schemaRef ds:uri="56cd1905-ff13-4436-8ef1-8fa80665008f"/>
    <ds:schemaRef ds:uri="f8892201-b6f9-448a-a857-af8c143e1f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0E7BAEE-8EB7-4B74-BB91-B94AE5AC8430}">
  <ds:schemaRefs>
    <ds:schemaRef ds:uri="56cd1905-ff13-4436-8ef1-8fa80665008f"/>
    <ds:schemaRef ds:uri="f8892201-b6f9-448a-a857-af8c143e1fef"/>
    <ds:schemaRef ds:uri="http://schemas.microsoft.com/office/2006/metadata/properties"/>
    <ds:schemaRef ds:uri="http://schemas.microsoft.com/office/infopath/2007/PartnerControls"/>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GEDTS_theme_2018</Template>
  <Application>Microsoft Office PowerPoint</Application>
  <PresentationFormat>Widescreen</PresentationFormat>
  <Slides>16</Slides>
  <Notes>16</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GEDTS_theme_2018</vt:lpstr>
      <vt:lpstr>PowerPoint Presentation</vt:lpstr>
      <vt:lpstr>GED Analytics™ for New Users Overview</vt:lpstr>
      <vt:lpstr>Access Permission​ Jurisdiction-restricted - Access granted by GED Administrator™</vt:lpstr>
      <vt:lpstr>Let's Dive In!</vt:lpstr>
      <vt:lpstr>How to Log In</vt:lpstr>
      <vt:lpstr>Explore/ External /Jurisdiction</vt:lpstr>
      <vt:lpstr>Test Summary</vt:lpstr>
      <vt:lpstr>Test Taker Summary</vt:lpstr>
      <vt:lpstr>Performance Summary</vt:lpstr>
      <vt:lpstr>Demographic Summary</vt:lpstr>
      <vt:lpstr>Appointment Summary</vt:lpstr>
      <vt:lpstr>Additional Reports - Available reports for Viewer role</vt:lpstr>
      <vt:lpstr>Use Cases</vt:lpstr>
      <vt:lpstr>More Use Cases</vt:lpstr>
      <vt:lpstr>Questions?</vt:lpstr>
      <vt:lpstr> Session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Clark</dc:creator>
  <cp:revision>57</cp:revision>
  <cp:lastPrinted>2018-06-14T14:59:40Z</cp:lastPrinted>
  <dcterms:created xsi:type="dcterms:W3CDTF">2023-06-02T14:16:32Z</dcterms:created>
  <dcterms:modified xsi:type="dcterms:W3CDTF">2025-08-21T18:35:38Z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0x010100641F79DF90AAF94B931B3093EDFF1A94</vt:lpwstr>
  </property>
  <property fmtid="{D5CDD505-2E9C-101B-9397-08002B2CF9AE}" pid="3" name="MediaServiceImageTags">
    <vt:lpwstr/>
  </property>
</Properties>
</file>