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17"/>
  </p:notesMasterIdLst>
  <p:sldIdLst>
    <p:sldId id="292" r:id="rId5"/>
    <p:sldId id="294" r:id="rId6"/>
    <p:sldId id="288" r:id="rId7"/>
    <p:sldId id="295" r:id="rId8"/>
    <p:sldId id="299" r:id="rId9"/>
    <p:sldId id="2141412839" r:id="rId10"/>
    <p:sldId id="298" r:id="rId11"/>
    <p:sldId id="2141412773" r:id="rId12"/>
    <p:sldId id="2141412889" r:id="rId13"/>
    <p:sldId id="2141412890" r:id="rId14"/>
    <p:sldId id="2518"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8157B-2283-07B6-E642-FECA27C11DF7}" v="2" dt="2025-08-21T18:30:30.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e Vaccari" userId="720ebe5c-c53d-49fe-9d17-056adf007c5e" providerId="ADAL" clId="{1226AA9D-714A-44D3-B7F0-FA5D8810A2F8}"/>
    <pc:docChg chg="undo custSel addSld delSld modSld">
      <pc:chgData name="Diane Vaccari" userId="720ebe5c-c53d-49fe-9d17-056adf007c5e" providerId="ADAL" clId="{1226AA9D-714A-44D3-B7F0-FA5D8810A2F8}" dt="2025-07-31T14:47:00.175" v="344" actId="47"/>
      <pc:docMkLst>
        <pc:docMk/>
      </pc:docMkLst>
      <pc:sldChg chg="add del">
        <pc:chgData name="Diane Vaccari" userId="720ebe5c-c53d-49fe-9d17-056adf007c5e" providerId="ADAL" clId="{1226AA9D-714A-44D3-B7F0-FA5D8810A2F8}" dt="2025-07-31T14:47:00.175" v="344" actId="47"/>
        <pc:sldMkLst>
          <pc:docMk/>
          <pc:sldMk cId="287418837" sldId="2702"/>
        </pc:sldMkLst>
      </pc:sldChg>
      <pc:sldChg chg="addSp delSp modSp add mod modClrScheme chgLayout">
        <pc:chgData name="Diane Vaccari" userId="720ebe5c-c53d-49fe-9d17-056adf007c5e" providerId="ADAL" clId="{1226AA9D-714A-44D3-B7F0-FA5D8810A2F8}" dt="2025-07-24T14:54:19.568" v="339" actId="1076"/>
        <pc:sldMkLst>
          <pc:docMk/>
          <pc:sldMk cId="3223875505" sldId="2141412773"/>
        </pc:sldMkLst>
        <pc:spChg chg="mod ord modVis">
          <ac:chgData name="Diane Vaccari" userId="720ebe5c-c53d-49fe-9d17-056adf007c5e" providerId="ADAL" clId="{1226AA9D-714A-44D3-B7F0-FA5D8810A2F8}" dt="2025-07-24T14:43:54.300" v="11" actId="26606"/>
          <ac:spMkLst>
            <pc:docMk/>
            <pc:sldMk cId="3223875505" sldId="2141412773"/>
            <ac:spMk id="2" creationId="{70BCE115-A50B-F3BC-CBD6-A96B56D8376B}"/>
          </ac:spMkLst>
        </pc:spChg>
        <pc:spChg chg="add mod ord">
          <ac:chgData name="Diane Vaccari" userId="720ebe5c-c53d-49fe-9d17-056adf007c5e" providerId="ADAL" clId="{1226AA9D-714A-44D3-B7F0-FA5D8810A2F8}" dt="2025-07-24T14:43:54.300" v="11" actId="26606"/>
          <ac:spMkLst>
            <pc:docMk/>
            <pc:sldMk cId="3223875505" sldId="2141412773"/>
            <ac:spMk id="4" creationId="{1FCF4954-95A4-EB68-3175-17A122FDA1ED}"/>
          </ac:spMkLst>
        </pc:spChg>
        <pc:spChg chg="add mod">
          <ac:chgData name="Diane Vaccari" userId="720ebe5c-c53d-49fe-9d17-056adf007c5e" providerId="ADAL" clId="{1226AA9D-714A-44D3-B7F0-FA5D8810A2F8}" dt="2025-07-24T14:54:19.568" v="339" actId="1076"/>
          <ac:spMkLst>
            <pc:docMk/>
            <pc:sldMk cId="3223875505" sldId="2141412773"/>
            <ac:spMk id="8" creationId="{D159E043-C143-A30B-C25E-E0EE72434BE4}"/>
          </ac:spMkLst>
        </pc:spChg>
        <pc:spChg chg="add mod">
          <ac:chgData name="Diane Vaccari" userId="720ebe5c-c53d-49fe-9d17-056adf007c5e" providerId="ADAL" clId="{1226AA9D-714A-44D3-B7F0-FA5D8810A2F8}" dt="2025-07-24T14:53:44.279" v="335" actId="113"/>
          <ac:spMkLst>
            <pc:docMk/>
            <pc:sldMk cId="3223875505" sldId="2141412773"/>
            <ac:spMk id="15" creationId="{43B33156-26AA-CB77-40D6-BEBD4826D0D4}"/>
          </ac:spMkLst>
        </pc:spChg>
        <pc:picChg chg="mod ord modCrop">
          <ac:chgData name="Diane Vaccari" userId="720ebe5c-c53d-49fe-9d17-056adf007c5e" providerId="ADAL" clId="{1226AA9D-714A-44D3-B7F0-FA5D8810A2F8}" dt="2025-07-24T14:43:54.300" v="11" actId="26606"/>
          <ac:picMkLst>
            <pc:docMk/>
            <pc:sldMk cId="3223875505" sldId="2141412773"/>
            <ac:picMk id="10" creationId="{F4FA9A87-25E0-1E5D-BC31-2E7B5BD6548E}"/>
          </ac:picMkLst>
        </pc:picChg>
      </pc:sldChg>
      <pc:sldChg chg="add">
        <pc:chgData name="Diane Vaccari" userId="720ebe5c-c53d-49fe-9d17-056adf007c5e" providerId="ADAL" clId="{1226AA9D-714A-44D3-B7F0-FA5D8810A2F8}" dt="2025-07-28T12:21:14.752" v="340"/>
        <pc:sldMkLst>
          <pc:docMk/>
          <pc:sldMk cId="959687062" sldId="2141412889"/>
        </pc:sldMkLst>
      </pc:sldChg>
      <pc:sldChg chg="add">
        <pc:chgData name="Diane Vaccari" userId="720ebe5c-c53d-49fe-9d17-056adf007c5e" providerId="ADAL" clId="{1226AA9D-714A-44D3-B7F0-FA5D8810A2F8}" dt="2025-07-31T14:46:56.578" v="343"/>
        <pc:sldMkLst>
          <pc:docMk/>
          <pc:sldMk cId="1857570328" sldId="2141412890"/>
        </pc:sldMkLst>
      </pc:sldChg>
    </pc:docChg>
  </pc:docChgLst>
  <pc:docChgLst>
    <pc:chgData name="Scott Salesses" userId="S::scott.salesses@ged.com::8e4a6762-a2e3-414c-8b90-4c6c3447eaf3" providerId="AD" clId="Web-{4FCEB7D8-84E1-B203-BF7F-7232A019CBD5}"/>
    <pc:docChg chg="modSld">
      <pc:chgData name="Scott Salesses" userId="S::scott.salesses@ged.com::8e4a6762-a2e3-414c-8b90-4c6c3447eaf3" providerId="AD" clId="Web-{4FCEB7D8-84E1-B203-BF7F-7232A019CBD5}" dt="2025-07-28T12:49:51.858" v="4" actId="20577"/>
      <pc:docMkLst>
        <pc:docMk/>
      </pc:docMkLst>
      <pc:sldChg chg="modSp">
        <pc:chgData name="Scott Salesses" userId="S::scott.salesses@ged.com::8e4a6762-a2e3-414c-8b90-4c6c3447eaf3" providerId="AD" clId="Web-{4FCEB7D8-84E1-B203-BF7F-7232A019CBD5}" dt="2025-07-28T12:49:51.858" v="4" actId="20577"/>
        <pc:sldMkLst>
          <pc:docMk/>
          <pc:sldMk cId="895523915" sldId="298"/>
        </pc:sldMkLst>
        <pc:spChg chg="mod">
          <ac:chgData name="Scott Salesses" userId="S::scott.salesses@ged.com::8e4a6762-a2e3-414c-8b90-4c6c3447eaf3" providerId="AD" clId="Web-{4FCEB7D8-84E1-B203-BF7F-7232A019CBD5}" dt="2025-07-28T12:49:51.858" v="4" actId="20577"/>
          <ac:spMkLst>
            <pc:docMk/>
            <pc:sldMk cId="895523915" sldId="298"/>
            <ac:spMk id="7" creationId="{B8AC304D-65D4-FB43-BCBD-2E61D1F231F8}"/>
          </ac:spMkLst>
        </pc:spChg>
      </pc:sldChg>
    </pc:docChg>
  </pc:docChgLst>
  <pc:docChgLst>
    <pc:chgData name="Monica Guthrie" userId="S::monica.guthrie@pearson.com::c0fc408c-839f-429d-bba8-a92d88ccccac" providerId="AD" clId="Web-{1FFD4511-5CB1-DF17-2D9B-C7F520E75CF7}"/>
    <pc:docChg chg="modSld">
      <pc:chgData name="Monica Guthrie" userId="S::monica.guthrie@pearson.com::c0fc408c-839f-429d-bba8-a92d88ccccac" providerId="AD" clId="Web-{1FFD4511-5CB1-DF17-2D9B-C7F520E75CF7}" dt="2025-08-18T17:53:27.436" v="1"/>
      <pc:docMkLst>
        <pc:docMk/>
      </pc:docMkLst>
      <pc:sldChg chg="addSp delSp">
        <pc:chgData name="Monica Guthrie" userId="S::monica.guthrie@pearson.com::c0fc408c-839f-429d-bba8-a92d88ccccac" providerId="AD" clId="Web-{1FFD4511-5CB1-DF17-2D9B-C7F520E75CF7}" dt="2025-08-18T17:53:27.436" v="1"/>
        <pc:sldMkLst>
          <pc:docMk/>
          <pc:sldMk cId="4083366582" sldId="292"/>
        </pc:sldMkLst>
        <pc:spChg chg="add">
          <ac:chgData name="Monica Guthrie" userId="S::monica.guthrie@pearson.com::c0fc408c-839f-429d-bba8-a92d88ccccac" providerId="AD" clId="Web-{1FFD4511-5CB1-DF17-2D9B-C7F520E75CF7}" dt="2025-08-18T17:53:27.436" v="1"/>
          <ac:spMkLst>
            <pc:docMk/>
            <pc:sldMk cId="4083366582" sldId="292"/>
            <ac:spMk id="5" creationId="{79871222-9E2E-4716-A8EF-3ABB90124BE6}"/>
          </ac:spMkLst>
        </pc:spChg>
      </pc:sldChg>
    </pc:docChg>
  </pc:docChgLst>
  <pc:docChgLst>
    <pc:chgData name="Scott Salesses" userId="S::scott.salesses@ged.com::8e4a6762-a2e3-414c-8b90-4c6c3447eaf3" providerId="AD" clId="Web-{6B054892-501A-3152-0FE0-FADAEA15FD92}"/>
    <pc:docChg chg="modSld">
      <pc:chgData name="Scott Salesses" userId="S::scott.salesses@ged.com::8e4a6762-a2e3-414c-8b90-4c6c3447eaf3" providerId="AD" clId="Web-{6B054892-501A-3152-0FE0-FADAEA15FD92}" dt="2025-07-15T14:24:20.539" v="4" actId="20577"/>
      <pc:docMkLst>
        <pc:docMk/>
      </pc:docMkLst>
      <pc:sldChg chg="modSp">
        <pc:chgData name="Scott Salesses" userId="S::scott.salesses@ged.com::8e4a6762-a2e3-414c-8b90-4c6c3447eaf3" providerId="AD" clId="Web-{6B054892-501A-3152-0FE0-FADAEA15FD92}" dt="2025-07-15T14:24:20.539" v="4" actId="20577"/>
        <pc:sldMkLst>
          <pc:docMk/>
          <pc:sldMk cId="4083366582" sldId="292"/>
        </pc:sldMkLst>
      </pc:sldChg>
    </pc:docChg>
  </pc:docChgLst>
  <pc:docChgLst>
    <pc:chgData name="Monica Guthrie" userId="S::monica.guthrie@pearson.com::c0fc408c-839f-429d-bba8-a92d88ccccac" providerId="AD" clId="Web-{50BEA6E4-2D01-CDC3-D879-6A86C2B8C022}"/>
    <pc:docChg chg="modSld">
      <pc:chgData name="Monica Guthrie" userId="S::monica.guthrie@pearson.com::c0fc408c-839f-429d-bba8-a92d88ccccac" providerId="AD" clId="Web-{50BEA6E4-2D01-CDC3-D879-6A86C2B8C022}" dt="2025-08-14T19:45:59.589" v="0"/>
      <pc:docMkLst>
        <pc:docMk/>
      </pc:docMkLst>
      <pc:sldChg chg="addSp">
        <pc:chgData name="Monica Guthrie" userId="S::monica.guthrie@pearson.com::c0fc408c-839f-429d-bba8-a92d88ccccac" providerId="AD" clId="Web-{50BEA6E4-2D01-CDC3-D879-6A86C2B8C022}" dt="2025-08-14T19:45:59.589" v="0"/>
        <pc:sldMkLst>
          <pc:docMk/>
          <pc:sldMk cId="4083366582" sldId="292"/>
        </pc:sldMkLst>
      </pc:sldChg>
    </pc:docChg>
  </pc:docChgLst>
  <pc:docChgLst>
    <pc:chgData name="Robert Rutscher" userId="S::robert.rutscher@ged.com::5beef577-f013-4797-8f68-537ff808c5f0" providerId="AD" clId="Web-{0A88157B-2283-07B6-E642-FECA27C11DF7}"/>
    <pc:docChg chg="modSld">
      <pc:chgData name="Robert Rutscher" userId="S::robert.rutscher@ged.com::5beef577-f013-4797-8f68-537ff808c5f0" providerId="AD" clId="Web-{0A88157B-2283-07B6-E642-FECA27C11DF7}" dt="2025-08-21T18:30:30.031" v="2" actId="20577"/>
      <pc:docMkLst>
        <pc:docMk/>
      </pc:docMkLst>
      <pc:sldChg chg="modSp">
        <pc:chgData name="Robert Rutscher" userId="S::robert.rutscher@ged.com::5beef577-f013-4797-8f68-537ff808c5f0" providerId="AD" clId="Web-{0A88157B-2283-07B6-E642-FECA27C11DF7}" dt="2025-08-21T18:30:30.031" v="2" actId="20577"/>
        <pc:sldMkLst>
          <pc:docMk/>
          <pc:sldMk cId="3223875505" sldId="2141412773"/>
        </pc:sldMkLst>
        <pc:spChg chg="mod">
          <ac:chgData name="Robert Rutscher" userId="S::robert.rutscher@ged.com::5beef577-f013-4797-8f68-537ff808c5f0" providerId="AD" clId="Web-{0A88157B-2283-07B6-E642-FECA27C11DF7}" dt="2025-08-21T18:30:30.031" v="2" actId="20577"/>
          <ac:spMkLst>
            <pc:docMk/>
            <pc:sldMk cId="3223875505" sldId="2141412773"/>
            <ac:spMk id="15" creationId="{43B33156-26AA-CB77-40D6-BEBD4826D0D4}"/>
          </ac:spMkLst>
        </pc:spChg>
      </pc:sldChg>
    </pc:docChg>
  </pc:docChgLst>
  <pc:docChgLst>
    <pc:chgData name="Diane Vaccari" userId="720ebe5c-c53d-49fe-9d17-056adf007c5e" providerId="ADAL" clId="{97C3E5E7-0DAF-4370-B863-0786BD0075DE}"/>
    <pc:docChg chg="custSel modSld">
      <pc:chgData name="Diane Vaccari" userId="720ebe5c-c53d-49fe-9d17-056adf007c5e" providerId="ADAL" clId="{97C3E5E7-0DAF-4370-B863-0786BD0075DE}" dt="2025-07-02T20:08:50.324" v="16" actId="20577"/>
      <pc:docMkLst>
        <pc:docMk/>
      </pc:docMkLst>
      <pc:sldChg chg="modSp mod">
        <pc:chgData name="Diane Vaccari" userId="720ebe5c-c53d-49fe-9d17-056adf007c5e" providerId="ADAL" clId="{97C3E5E7-0DAF-4370-B863-0786BD0075DE}" dt="2025-07-02T20:08:50.324" v="16" actId="20577"/>
        <pc:sldMkLst>
          <pc:docMk/>
          <pc:sldMk cId="4083366582" sldId="292"/>
        </pc:sldMkLst>
      </pc:sldChg>
      <pc:sldChg chg="addSp delSp modSp mod">
        <pc:chgData name="Diane Vaccari" userId="720ebe5c-c53d-49fe-9d17-056adf007c5e" providerId="ADAL" clId="{97C3E5E7-0DAF-4370-B863-0786BD0075DE}" dt="2025-07-02T20:07:14.240" v="7" actId="1076"/>
        <pc:sldMkLst>
          <pc:docMk/>
          <pc:sldMk cId="3612406414" sldId="293"/>
        </pc:sldMkLst>
      </pc:sldChg>
      <pc:sldChg chg="modSp mod">
        <pc:chgData name="Diane Vaccari" userId="720ebe5c-c53d-49fe-9d17-056adf007c5e" providerId="ADAL" clId="{97C3E5E7-0DAF-4370-B863-0786BD0075DE}" dt="2025-06-24T20:44:16.084" v="3" actId="207"/>
        <pc:sldMkLst>
          <pc:docMk/>
          <pc:sldMk cId="104772705" sldId="25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08CCE-5DD1-4F1A-A711-FFDD9227FFAD}"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AC9D0-9587-4257-8CCF-9CCFE7F1E5C4}" type="slidenum">
              <a:rPr lang="en-US" smtClean="0"/>
              <a:t>‹#›</a:t>
            </a:fld>
            <a:endParaRPr lang="en-US"/>
          </a:p>
        </p:txBody>
      </p:sp>
    </p:spTree>
    <p:extLst>
      <p:ext uri="{BB962C8B-B14F-4D97-AF65-F5344CB8AC3E}">
        <p14:creationId xmlns:p14="http://schemas.microsoft.com/office/powerpoint/2010/main" val="251337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each of the menus.</a:t>
            </a:r>
          </a:p>
          <a:p>
            <a:r>
              <a:rPr lang="en-US"/>
              <a:t>Corrections, Accommodations, News goes directly to those pages</a:t>
            </a:r>
          </a:p>
        </p:txBody>
      </p:sp>
      <p:sp>
        <p:nvSpPr>
          <p:cNvPr id="4" name="Slide Number Placeholder 3"/>
          <p:cNvSpPr>
            <a:spLocks noGrp="1"/>
          </p:cNvSpPr>
          <p:nvPr>
            <p:ph type="sldNum" sz="quarter" idx="5"/>
          </p:nvPr>
        </p:nvSpPr>
        <p:spPr/>
        <p:txBody>
          <a:bodyPr/>
          <a:lstStyle/>
          <a:p>
            <a:fld id="{B2A9E6D9-251A-490D-B403-5D1D3318C7EB}" type="slidenum">
              <a:rPr lang="en-US" smtClean="0"/>
              <a:t>6</a:t>
            </a:fld>
            <a:endParaRPr lang="en-US"/>
          </a:p>
        </p:txBody>
      </p:sp>
    </p:spTree>
    <p:extLst>
      <p:ext uri="{BB962C8B-B14F-4D97-AF65-F5344CB8AC3E}">
        <p14:creationId xmlns:p14="http://schemas.microsoft.com/office/powerpoint/2010/main" val="23315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228600" marR="0" lvl="0" indent="0" algn="l" rtl="0">
              <a:spcBef>
                <a:spcPts val="0"/>
              </a:spcBef>
              <a:spcAft>
                <a:spcPts val="0"/>
              </a:spcAft>
              <a:buFont typeface="Arial" panose="020B0604020202020204" pitchFamily="34" charset="0"/>
              <a:buNone/>
            </a:pPr>
            <a:r>
              <a:rPr lang="en-US" b="0" i="0">
                <a:solidFill>
                  <a:srgbClr val="00244D"/>
                </a:solidFill>
                <a:effectLst/>
                <a:latin typeface="Roboto" panose="02000000000000000000" pitchFamily="2" charset="0"/>
              </a:rPr>
              <a:t>Currently only available for iPhone in the Apple App Store.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587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a:t>When you don’t know your SRM/or all else fails… email us at help@ged.com and your inquiry will be sent to the appropriate team mate when our Operations team cannot answer themselves. </a:t>
            </a:r>
          </a:p>
        </p:txBody>
      </p:sp>
      <p:sp>
        <p:nvSpPr>
          <p:cNvPr id="4" name="Header Placeholder 3"/>
          <p:cNvSpPr>
            <a:spLocks noGrp="1"/>
          </p:cNvSpPr>
          <p:nvPr>
            <p:ph type="hdr" idx="2"/>
          </p:nvPr>
        </p:nvSpPr>
        <p:spPr/>
        <p:txBody>
          <a:bodyPr/>
          <a:lstStyle/>
          <a:p>
            <a:r>
              <a:rPr lang="en-US"/>
              <a:t>GED Update - Testing and Instruction</a:t>
            </a:r>
          </a:p>
        </p:txBody>
      </p:sp>
      <p:sp>
        <p:nvSpPr>
          <p:cNvPr id="5" name="Date Placeholder 4"/>
          <p:cNvSpPr>
            <a:spLocks noGrp="1"/>
          </p:cNvSpPr>
          <p:nvPr>
            <p:ph type="dt" idx="10"/>
          </p:nvPr>
        </p:nvSpPr>
        <p:spPr/>
        <p:txBody>
          <a:bodyPr/>
          <a:lstStyle/>
          <a:p>
            <a:r>
              <a:rPr lang="en-US"/>
              <a:t>5/26/2020</a:t>
            </a:r>
          </a:p>
        </p:txBody>
      </p:sp>
      <p:sp>
        <p:nvSpPr>
          <p:cNvPr id="6" name="Footer Placeholder 5"/>
          <p:cNvSpPr>
            <a:spLocks noGrp="1"/>
          </p:cNvSpPr>
          <p:nvPr>
            <p:ph type="ftr" idx="11"/>
          </p:nvPr>
        </p:nvSpPr>
        <p:spPr/>
        <p:txBody>
          <a:bodyPr/>
          <a:lstStyle/>
          <a:p>
            <a:r>
              <a:rPr lang="en-US"/>
              <a:t>© Copyright GED Testing Service LLC. All rights reserved</a:t>
            </a:r>
          </a:p>
        </p:txBody>
      </p:sp>
      <p:sp>
        <p:nvSpPr>
          <p:cNvPr id="7" name="Slide Number Placeholder 6"/>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9325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747056-D864-9943-B945-CBDEC0DBFA18}"/>
              </a:ext>
            </a:extLst>
          </p:cNvPr>
          <p:cNvSpPr/>
          <p:nvPr/>
        </p:nvSpPr>
        <p:spPr>
          <a:xfrm>
            <a:off x="0" y="-1"/>
            <a:ext cx="12192000" cy="5184001"/>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8E8A0C-6B04-7DC2-7A66-1942B9265CB9}"/>
              </a:ext>
            </a:extLst>
          </p:cNvPr>
          <p:cNvPicPr>
            <a:picLocks noChangeAspect="1"/>
          </p:cNvPicPr>
          <p:nvPr/>
        </p:nvPicPr>
        <p:blipFill>
          <a:blip r:embed="rId2"/>
          <a:srcRect/>
          <a:stretch/>
        </p:blipFill>
        <p:spPr>
          <a:xfrm>
            <a:off x="3620298" y="-187201"/>
            <a:ext cx="4951405" cy="3686401"/>
          </a:xfrm>
          <a:prstGeom prst="rect">
            <a:avLst/>
          </a:prstGeom>
        </p:spPr>
      </p:pic>
      <p:sp>
        <p:nvSpPr>
          <p:cNvPr id="3" name="Subtitle 2">
            <a:extLst>
              <a:ext uri="{FF2B5EF4-FFF2-40B4-BE49-F238E27FC236}">
                <a16:creationId xmlns:a16="http://schemas.microsoft.com/office/drawing/2014/main" id="{15E7EC74-D20B-574D-AB10-A4B7B90B2B2B}"/>
              </a:ext>
            </a:extLst>
          </p:cNvPr>
          <p:cNvSpPr>
            <a:spLocks noGrp="1"/>
          </p:cNvSpPr>
          <p:nvPr>
            <p:ph type="subTitle" idx="1" hasCustomPrompt="1"/>
          </p:nvPr>
        </p:nvSpPr>
        <p:spPr>
          <a:xfrm>
            <a:off x="656161" y="4461452"/>
            <a:ext cx="10879667" cy="407805"/>
          </a:xfrm>
          <a:noFill/>
        </p:spPr>
        <p:txBody>
          <a:bodyPr wrap="none" lIns="0" tIns="0" rIns="0" bIns="0" anchor="t" anchorCtr="0">
            <a:noAutofit/>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add presenter name and/or date</a:t>
            </a:r>
          </a:p>
        </p:txBody>
      </p:sp>
      <p:pic>
        <p:nvPicPr>
          <p:cNvPr id="7" name="Picture 6">
            <a:extLst>
              <a:ext uri="{FF2B5EF4-FFF2-40B4-BE49-F238E27FC236}">
                <a16:creationId xmlns:a16="http://schemas.microsoft.com/office/drawing/2014/main" id="{ECDBD8AF-4133-606C-2E2D-5499C0D38F9E}"/>
              </a:ext>
            </a:extLst>
          </p:cNvPr>
          <p:cNvPicPr>
            <a:picLocks noChangeAspect="1"/>
          </p:cNvPicPr>
          <p:nvPr/>
        </p:nvPicPr>
        <p:blipFill>
          <a:blip r:embed="rId3"/>
          <a:stretch>
            <a:fillRect/>
          </a:stretch>
        </p:blipFill>
        <p:spPr>
          <a:xfrm>
            <a:off x="5269044" y="5525321"/>
            <a:ext cx="1567513" cy="905994"/>
          </a:xfrm>
          <a:prstGeom prst="rect">
            <a:avLst/>
          </a:prstGeom>
        </p:spPr>
      </p:pic>
      <p:sp>
        <p:nvSpPr>
          <p:cNvPr id="4" name="Text Placeholder 3">
            <a:extLst>
              <a:ext uri="{FF2B5EF4-FFF2-40B4-BE49-F238E27FC236}">
                <a16:creationId xmlns:a16="http://schemas.microsoft.com/office/drawing/2014/main" id="{896E5C3F-8D26-E84F-B390-3C5ADC75341C}"/>
              </a:ext>
            </a:extLst>
          </p:cNvPr>
          <p:cNvSpPr>
            <a:spLocks noGrp="1"/>
          </p:cNvSpPr>
          <p:nvPr>
            <p:ph type="body" sz="quarter" idx="10" hasCustomPrompt="1"/>
          </p:nvPr>
        </p:nvSpPr>
        <p:spPr>
          <a:xfrm>
            <a:off x="656162" y="2961621"/>
            <a:ext cx="10879667" cy="1332221"/>
          </a:xfrm>
        </p:spPr>
        <p:txBody>
          <a:bodyPr lIns="0" tIns="0" rIns="0" bIns="0" anchor="ctr" anchorCtr="0">
            <a:normAutofit/>
          </a:bodyPr>
          <a:lstStyle>
            <a:lvl1pPr marL="0" indent="0" algn="ctr">
              <a:buNone/>
              <a:defRPr sz="5200" b="1">
                <a:solidFill>
                  <a:schemeClr val="bg1"/>
                </a:solidFill>
                <a:latin typeface="Arial" panose="020B0604020202020204" pitchFamily="34" charset="0"/>
                <a:cs typeface="Arial" panose="020B0604020202020204" pitchFamily="34" charset="0"/>
              </a:defRPr>
            </a:lvl1pPr>
          </a:lstStyle>
          <a:p>
            <a:pPr lvl="0"/>
            <a:r>
              <a:rPr lang="en-US"/>
              <a:t>Edit Title</a:t>
            </a:r>
          </a:p>
        </p:txBody>
      </p:sp>
    </p:spTree>
    <p:extLst>
      <p:ext uri="{BB962C8B-B14F-4D97-AF65-F5344CB8AC3E}">
        <p14:creationId xmlns:p14="http://schemas.microsoft.com/office/powerpoint/2010/main" val="168268353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2n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162B2900-88E0-4605-B487-92D84A305A60}"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p:nvSpPr>
        <p:spPr>
          <a:xfrm>
            <a:off x="646771" y="1833117"/>
            <a:ext cx="5181600"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p:nvSpPr>
        <p:spPr>
          <a:xfrm>
            <a:off x="6255839" y="1833117"/>
            <a:ext cx="5185319" cy="215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7375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3r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162B2900-88E0-4605-B487-92D84A305A60}"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p:nvSpPr>
        <p:spPr>
          <a:xfrm>
            <a:off x="646771" y="1833117"/>
            <a:ext cx="5181600"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p:nvSpPr>
        <p:spPr>
          <a:xfrm>
            <a:off x="6255839" y="1833117"/>
            <a:ext cx="5185319"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9258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05A573-266D-FD4C-B96B-20E086323414}"/>
              </a:ext>
            </a:extLst>
          </p:cNvPr>
          <p:cNvSpPr>
            <a:spLocks noGrp="1"/>
          </p:cNvSpPr>
          <p:nvPr>
            <p:ph type="body" idx="1"/>
          </p:nvPr>
        </p:nvSpPr>
        <p:spPr>
          <a:xfrm>
            <a:off x="401443" y="1681163"/>
            <a:ext cx="5157787"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55411A-0306-BE4F-8725-1A6F3DAAE2B9}"/>
              </a:ext>
            </a:extLst>
          </p:cNvPr>
          <p:cNvSpPr>
            <a:spLocks noGrp="1"/>
          </p:cNvSpPr>
          <p:nvPr>
            <p:ph sz="half" idx="2"/>
          </p:nvPr>
        </p:nvSpPr>
        <p:spPr>
          <a:xfrm>
            <a:off x="401443" y="2505075"/>
            <a:ext cx="5157787"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BBEA7-A3E5-A548-A13A-B8061E4F8610}"/>
              </a:ext>
            </a:extLst>
          </p:cNvPr>
          <p:cNvSpPr>
            <a:spLocks noGrp="1"/>
          </p:cNvSpPr>
          <p:nvPr>
            <p:ph type="body" sz="quarter" idx="3"/>
          </p:nvPr>
        </p:nvSpPr>
        <p:spPr>
          <a:xfrm>
            <a:off x="6557363" y="1681163"/>
            <a:ext cx="5183188"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C6838-3013-4346-8732-32B11F863E62}"/>
              </a:ext>
            </a:extLst>
          </p:cNvPr>
          <p:cNvSpPr>
            <a:spLocks noGrp="1"/>
          </p:cNvSpPr>
          <p:nvPr>
            <p:ph sz="quarter" idx="4"/>
          </p:nvPr>
        </p:nvSpPr>
        <p:spPr>
          <a:xfrm>
            <a:off x="6557363" y="2505075"/>
            <a:ext cx="5183188"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C9CA4-BA24-C94A-A925-C6955C8BF1CF}"/>
              </a:ext>
            </a:extLst>
          </p:cNvPr>
          <p:cNvSpPr>
            <a:spLocks noGrp="1"/>
          </p:cNvSpPr>
          <p:nvPr>
            <p:ph type="sldNum" sz="quarter" idx="12"/>
          </p:nvPr>
        </p:nvSpPr>
        <p:spPr/>
        <p:txBody>
          <a:bodyPr/>
          <a:lstStyle/>
          <a:p>
            <a:fld id="{162B2900-88E0-4605-B487-92D84A305A60}" type="slidenum">
              <a:rPr lang="en-US" smtClean="0"/>
              <a:t>‹#›</a:t>
            </a:fld>
            <a:endParaRPr lang="en-US"/>
          </a:p>
        </p:txBody>
      </p:sp>
      <p:sp>
        <p:nvSpPr>
          <p:cNvPr id="7" name="Title 1">
            <a:extLst>
              <a:ext uri="{FF2B5EF4-FFF2-40B4-BE49-F238E27FC236}">
                <a16:creationId xmlns:a16="http://schemas.microsoft.com/office/drawing/2014/main" id="{15F89104-E312-C5A1-FFE9-2E73BF7978BE}"/>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Tree>
    <p:extLst>
      <p:ext uri="{BB962C8B-B14F-4D97-AF65-F5344CB8AC3E}">
        <p14:creationId xmlns:p14="http://schemas.microsoft.com/office/powerpoint/2010/main" val="1733439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9BAA-F938-2F4A-9A6F-3BAD8DE04C1D}"/>
              </a:ext>
            </a:extLst>
          </p:cNvPr>
          <p:cNvSpPr>
            <a:spLocks noGrp="1"/>
          </p:cNvSpPr>
          <p:nvPr>
            <p:ph type="title"/>
          </p:nvPr>
        </p:nvSpPr>
        <p:spPr/>
        <p:txBody>
          <a:bodyPr anchor="t" anchorCtr="0"/>
          <a:lstStyle/>
          <a:p>
            <a:r>
              <a:rPr lang="en-US"/>
              <a:t>Click to edit Master title style</a:t>
            </a:r>
          </a:p>
        </p:txBody>
      </p:sp>
      <p:sp>
        <p:nvSpPr>
          <p:cNvPr id="5" name="Slide Number Placeholder 4">
            <a:extLst>
              <a:ext uri="{FF2B5EF4-FFF2-40B4-BE49-F238E27FC236}">
                <a16:creationId xmlns:a16="http://schemas.microsoft.com/office/drawing/2014/main" id="{5033BD69-E9C6-F842-B9E0-92E45C7E1852}"/>
              </a:ext>
            </a:extLst>
          </p:cNvPr>
          <p:cNvSpPr>
            <a:spLocks noGrp="1"/>
          </p:cNvSpPr>
          <p:nvPr>
            <p:ph type="sldNum" sz="quarter" idx="12"/>
          </p:nvPr>
        </p:nvSpPr>
        <p:spPr/>
        <p:txBody>
          <a:bodyPr/>
          <a:lstStyle/>
          <a:p>
            <a:fld id="{162B2900-88E0-4605-B487-92D84A305A60}" type="slidenum">
              <a:rPr lang="en-US" smtClean="0"/>
              <a:t>‹#›</a:t>
            </a:fld>
            <a:endParaRPr lang="en-US"/>
          </a:p>
        </p:txBody>
      </p:sp>
    </p:spTree>
    <p:extLst>
      <p:ext uri="{BB962C8B-B14F-4D97-AF65-F5344CB8AC3E}">
        <p14:creationId xmlns:p14="http://schemas.microsoft.com/office/powerpoint/2010/main" val="378782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19F20-715D-954B-A7DA-F648D52FC946}"/>
              </a:ext>
            </a:extLst>
          </p:cNvPr>
          <p:cNvSpPr>
            <a:spLocks noGrp="1"/>
          </p:cNvSpPr>
          <p:nvPr>
            <p:ph type="sldNum" sz="quarter" idx="10"/>
          </p:nvPr>
        </p:nvSpPr>
        <p:spPr/>
        <p:txBody>
          <a:bodyPr/>
          <a:lstStyle/>
          <a:p>
            <a:fld id="{162B2900-88E0-4605-B487-92D84A305A60}" type="slidenum">
              <a:rPr lang="en-US" smtClean="0"/>
              <a:t>‹#›</a:t>
            </a:fld>
            <a:endParaRPr lang="en-US"/>
          </a:p>
        </p:txBody>
      </p:sp>
    </p:spTree>
    <p:extLst>
      <p:ext uri="{BB962C8B-B14F-4D97-AF65-F5344CB8AC3E}">
        <p14:creationId xmlns:p14="http://schemas.microsoft.com/office/powerpoint/2010/main" val="3210682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3C966-C5BA-054C-A04D-47E740DC46F8}"/>
              </a:ext>
            </a:extLst>
          </p:cNvPr>
          <p:cNvSpPr>
            <a:spLocks noGrp="1"/>
          </p:cNvSpPr>
          <p:nvPr>
            <p:ph idx="1"/>
          </p:nvPr>
        </p:nvSpPr>
        <p:spPr>
          <a:xfrm>
            <a:off x="5183194" y="457201"/>
            <a:ext cx="6559047" cy="5403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07085FB4-97DB-EA42-A44C-EA7C8D954864}"/>
              </a:ext>
            </a:extLst>
          </p:cNvPr>
          <p:cNvSpPr>
            <a:spLocks noGrp="1"/>
          </p:cNvSpPr>
          <p:nvPr>
            <p:ph type="sldNum" sz="quarter" idx="10"/>
          </p:nvPr>
        </p:nvSpPr>
        <p:spPr/>
        <p:txBody>
          <a:bodyPr/>
          <a:lstStyle/>
          <a:p>
            <a:fld id="{162B2900-88E0-4605-B487-92D84A305A60}" type="slidenum">
              <a:rPr lang="en-US" smtClean="0"/>
              <a:t>‹#›</a:t>
            </a:fld>
            <a:endParaRPr lang="en-US"/>
          </a:p>
        </p:txBody>
      </p:sp>
      <p:sp>
        <p:nvSpPr>
          <p:cNvPr id="5" name="Title 1">
            <a:extLst>
              <a:ext uri="{FF2B5EF4-FFF2-40B4-BE49-F238E27FC236}">
                <a16:creationId xmlns:a16="http://schemas.microsoft.com/office/drawing/2014/main" id="{949F7C9F-F23E-5FAE-EC30-C38ADFC2E80C}"/>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a:t>Click to edit Master title style</a:t>
            </a:r>
          </a:p>
        </p:txBody>
      </p:sp>
      <p:sp>
        <p:nvSpPr>
          <p:cNvPr id="6" name="Text Placeholder 3">
            <a:extLst>
              <a:ext uri="{FF2B5EF4-FFF2-40B4-BE49-F238E27FC236}">
                <a16:creationId xmlns:a16="http://schemas.microsoft.com/office/drawing/2014/main" id="{BDA8CF62-3BFB-ED88-07A9-2CA96124F1A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Tree>
    <p:extLst>
      <p:ext uri="{BB962C8B-B14F-4D97-AF65-F5344CB8AC3E}">
        <p14:creationId xmlns:p14="http://schemas.microsoft.com/office/powerpoint/2010/main" val="4039213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FF36-73D1-6641-A81E-6262477727D5}"/>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a:t>Click to edit Master title style</a:t>
            </a:r>
          </a:p>
        </p:txBody>
      </p:sp>
      <p:sp>
        <p:nvSpPr>
          <p:cNvPr id="3" name="Picture Placeholder 2">
            <a:extLst>
              <a:ext uri="{FF2B5EF4-FFF2-40B4-BE49-F238E27FC236}">
                <a16:creationId xmlns:a16="http://schemas.microsoft.com/office/drawing/2014/main" id="{62CDA541-F771-F44D-B879-91605476BD53}"/>
              </a:ext>
            </a:extLst>
          </p:cNvPr>
          <p:cNvSpPr>
            <a:spLocks noGrp="1"/>
          </p:cNvSpPr>
          <p:nvPr>
            <p:ph type="pic" idx="1"/>
          </p:nvPr>
        </p:nvSpPr>
        <p:spPr>
          <a:xfrm>
            <a:off x="5183194" y="457201"/>
            <a:ext cx="6559047" cy="540385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E059967-644C-ED41-B6D6-984569C083F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8D260F6B-8180-044B-AA16-163F69841E0A}"/>
              </a:ext>
            </a:extLst>
          </p:cNvPr>
          <p:cNvSpPr>
            <a:spLocks noGrp="1"/>
          </p:cNvSpPr>
          <p:nvPr>
            <p:ph type="sldNum" sz="quarter" idx="10"/>
          </p:nvPr>
        </p:nvSpPr>
        <p:spPr/>
        <p:txBody>
          <a:bodyPr/>
          <a:lstStyle/>
          <a:p>
            <a:fld id="{162B2900-88E0-4605-B487-92D84A305A60}" type="slidenum">
              <a:rPr lang="en-US" smtClean="0"/>
              <a:t>‹#›</a:t>
            </a:fld>
            <a:endParaRPr lang="en-US"/>
          </a:p>
        </p:txBody>
      </p:sp>
    </p:spTree>
    <p:extLst>
      <p:ext uri="{BB962C8B-B14F-4D97-AF65-F5344CB8AC3E}">
        <p14:creationId xmlns:p14="http://schemas.microsoft.com/office/powerpoint/2010/main" val="137082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p:txBody>
          <a:bodyPr lIns="0" tIns="0" rIns="0" bIns="0" anchor="t" anchorCtr="0">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162B2900-88E0-4605-B487-92D84A305A60}" type="slidenum">
              <a:rPr lang="en-US" smtClean="0"/>
              <a:t>‹#›</a:t>
            </a:fld>
            <a:endParaRPr lang="en-US"/>
          </a:p>
        </p:txBody>
      </p:sp>
    </p:spTree>
    <p:extLst>
      <p:ext uri="{BB962C8B-B14F-4D97-AF65-F5344CB8AC3E}">
        <p14:creationId xmlns:p14="http://schemas.microsoft.com/office/powerpoint/2010/main" val="73993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ver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3" y="1344869"/>
            <a:ext cx="11339105" cy="1795849"/>
          </a:xfrm>
        </p:spPr>
        <p:txBody>
          <a:bodyPr lIns="0" tIns="0" rIns="0" bIns="0" anchor="b" anchorCtr="0"/>
          <a:lstStyle/>
          <a:p>
            <a:r>
              <a:rPr lang="en-US"/>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162B2900-88E0-4605-B487-92D84A305A60}" type="slidenum">
              <a:rPr lang="en-US" smtClean="0"/>
              <a:t>‹#›</a:t>
            </a:fld>
            <a:endParaRPr lang="en-US"/>
          </a:p>
        </p:txBody>
      </p:sp>
      <p:sp>
        <p:nvSpPr>
          <p:cNvPr id="4" name="Content Placeholder 2">
            <a:extLst>
              <a:ext uri="{FF2B5EF4-FFF2-40B4-BE49-F238E27FC236}">
                <a16:creationId xmlns:a16="http://schemas.microsoft.com/office/drawing/2014/main" id="{5ED7114C-B6AA-15B7-6D80-F4E4195E41C9}"/>
              </a:ext>
            </a:extLst>
          </p:cNvPr>
          <p:cNvSpPr>
            <a:spLocks noGrp="1"/>
          </p:cNvSpPr>
          <p:nvPr>
            <p:ph idx="1"/>
          </p:nvPr>
        </p:nvSpPr>
        <p:spPr>
          <a:xfrm>
            <a:off x="401444" y="3428999"/>
            <a:ext cx="11351941" cy="2444937"/>
          </a:xfrm>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4949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Graphic Text Lower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060631"/>
          </a:xfrm>
        </p:spPr>
        <p:txBody>
          <a:bodyPr lIns="0" tIns="0" rIns="0" bIns="0" anchor="t" anchorCtr="0"/>
          <a:lstStyle/>
          <a:p>
            <a:r>
              <a:rPr lang="en-US"/>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162B2900-88E0-4605-B487-92D84A305A60}" type="slidenum">
              <a:rPr lang="en-US" smtClean="0"/>
              <a:t>‹#›</a:t>
            </a:fld>
            <a:endParaRPr lang="en-US"/>
          </a:p>
        </p:txBody>
      </p:sp>
      <p:sp>
        <p:nvSpPr>
          <p:cNvPr id="5" name="Content Placeholder 4">
            <a:extLst>
              <a:ext uri="{FF2B5EF4-FFF2-40B4-BE49-F238E27FC236}">
                <a16:creationId xmlns:a16="http://schemas.microsoft.com/office/drawing/2014/main" id="{22CE39FC-8FAD-AA43-9C92-A75071E75418}"/>
              </a:ext>
            </a:extLst>
          </p:cNvPr>
          <p:cNvSpPr>
            <a:spLocks noGrp="1"/>
          </p:cNvSpPr>
          <p:nvPr>
            <p:ph sz="quarter" idx="13" hasCustomPrompt="1"/>
          </p:nvPr>
        </p:nvSpPr>
        <p:spPr>
          <a:xfrm>
            <a:off x="401639" y="1690689"/>
            <a:ext cx="11352212" cy="2707692"/>
          </a:xfrm>
        </p:spPr>
        <p:txBody>
          <a:bodyPr/>
          <a:lstStyle/>
          <a:p>
            <a:pPr lvl="0"/>
            <a:r>
              <a:rPr lang="en-US"/>
              <a:t>Graphic or Graphs</a:t>
            </a:r>
          </a:p>
        </p:txBody>
      </p:sp>
      <p:sp>
        <p:nvSpPr>
          <p:cNvPr id="7" name="Rectangle 6">
            <a:extLst>
              <a:ext uri="{FF2B5EF4-FFF2-40B4-BE49-F238E27FC236}">
                <a16:creationId xmlns:a16="http://schemas.microsoft.com/office/drawing/2014/main" id="{98D02AAE-D1A2-4A47-84E5-FCA6A267D3FC}"/>
              </a:ext>
            </a:extLst>
          </p:cNvPr>
          <p:cNvSpPr/>
          <p:nvPr/>
        </p:nvSpPr>
        <p:spPr>
          <a:xfrm>
            <a:off x="-231493" y="4503348"/>
            <a:ext cx="12616405" cy="1342663"/>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5223B582-68D5-1442-90AE-81446A66CC3E}"/>
              </a:ext>
            </a:extLst>
          </p:cNvPr>
          <p:cNvSpPr>
            <a:spLocks noGrp="1"/>
          </p:cNvSpPr>
          <p:nvPr>
            <p:ph type="body" sz="quarter" idx="14" hasCustomPrompt="1"/>
          </p:nvPr>
        </p:nvSpPr>
        <p:spPr>
          <a:xfrm>
            <a:off x="401445" y="4652973"/>
            <a:ext cx="3418203" cy="1100137"/>
          </a:xfrm>
        </p:spPr>
        <p:txBody>
          <a:bodyPr>
            <a:normAutofit/>
          </a:bodyPr>
          <a:lstStyle>
            <a:lvl1pPr marL="0" indent="0" algn="r">
              <a:buNone/>
              <a:defRPr sz="2400" b="1"/>
            </a:lvl1pPr>
            <a:lvl2pPr marL="342884" indent="0">
              <a:buNone/>
              <a:defRPr/>
            </a:lvl2pPr>
            <a:lvl3pPr marL="685766" indent="0">
              <a:buNone/>
              <a:defRPr/>
            </a:lvl3pPr>
            <a:lvl4pPr marL="1028649" indent="0">
              <a:buNone/>
              <a:defRPr/>
            </a:lvl4pPr>
            <a:lvl5pPr marL="1371532" indent="0">
              <a:buNone/>
              <a:defRPr/>
            </a:lvl5pPr>
          </a:lstStyle>
          <a:p>
            <a:pPr lvl="0"/>
            <a:r>
              <a:rPr lang="en-US"/>
              <a:t>Edit This </a:t>
            </a:r>
            <a:r>
              <a:rPr lang="en-US" err="1"/>
              <a:t>Subheader</a:t>
            </a:r>
            <a:r>
              <a:rPr lang="en-US"/>
              <a:t> Text</a:t>
            </a:r>
          </a:p>
        </p:txBody>
      </p:sp>
      <p:cxnSp>
        <p:nvCxnSpPr>
          <p:cNvPr id="11" name="Straight Connector 10">
            <a:extLst>
              <a:ext uri="{FF2B5EF4-FFF2-40B4-BE49-F238E27FC236}">
                <a16:creationId xmlns:a16="http://schemas.microsoft.com/office/drawing/2014/main" id="{816E6D12-0BCB-1F42-BE91-DFAC882E9606}"/>
              </a:ext>
            </a:extLst>
          </p:cNvPr>
          <p:cNvCxnSpPr/>
          <p:nvPr/>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B2283F8-1BE1-B348-BFF3-258F230C6D75}"/>
              </a:ext>
            </a:extLst>
          </p:cNvPr>
          <p:cNvSpPr>
            <a:spLocks noGrp="1"/>
          </p:cNvSpPr>
          <p:nvPr>
            <p:ph type="body" sz="quarter" idx="15"/>
          </p:nvPr>
        </p:nvSpPr>
        <p:spPr>
          <a:xfrm>
            <a:off x="4236335" y="4652973"/>
            <a:ext cx="7517516" cy="1100137"/>
          </a:xfrm>
        </p:spPr>
        <p:txBody>
          <a:bodyPr>
            <a:normAutofit/>
          </a:bodyPr>
          <a:lstStyle>
            <a:lvl1pPr marL="0" indent="0">
              <a:buNone/>
              <a:defRPr sz="1800"/>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FC6E283D-CD05-2A46-A323-E49A33ABE084}"/>
              </a:ext>
            </a:extLst>
          </p:cNvPr>
          <p:cNvCxnSpPr/>
          <p:nvPr/>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20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165587"/>
          </a:xfrm>
        </p:spPr>
        <p:txBody>
          <a:bodyPr lIns="0" tIns="0" rIns="0" bIns="0" anchor="t" anchorCtr="0"/>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47"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162B2900-88E0-4605-B487-92D84A305A60}"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37" y="1784359"/>
            <a:ext cx="3501291" cy="1293387"/>
          </a:xfrm>
        </p:spPr>
        <p:txBody>
          <a:bodyPr/>
          <a:lstStyle/>
          <a:p>
            <a:r>
              <a:rPr lang="en-US"/>
              <a:t>Click icon to add picture</a:t>
            </a:r>
          </a:p>
        </p:txBody>
      </p:sp>
      <p:sp>
        <p:nvSpPr>
          <p:cNvPr id="7" name="Content Placeholder 2">
            <a:extLst>
              <a:ext uri="{FF2B5EF4-FFF2-40B4-BE49-F238E27FC236}">
                <a16:creationId xmlns:a16="http://schemas.microsoft.com/office/drawing/2014/main" id="{BAB2A2BC-9AAE-0240-9F33-9E8FB40195D9}"/>
              </a:ext>
            </a:extLst>
          </p:cNvPr>
          <p:cNvSpPr>
            <a:spLocks noGrp="1"/>
          </p:cNvSpPr>
          <p:nvPr>
            <p:ph idx="14"/>
          </p:nvPr>
        </p:nvSpPr>
        <p:spPr>
          <a:xfrm>
            <a:off x="4326675"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8" name="Picture Placeholder 4">
            <a:extLst>
              <a:ext uri="{FF2B5EF4-FFF2-40B4-BE49-F238E27FC236}">
                <a16:creationId xmlns:a16="http://schemas.microsoft.com/office/drawing/2014/main" id="{BD6159D2-B4F3-FB41-B17E-8F593A0A900B}"/>
              </a:ext>
            </a:extLst>
          </p:cNvPr>
          <p:cNvSpPr>
            <a:spLocks noGrp="1"/>
          </p:cNvSpPr>
          <p:nvPr>
            <p:ph type="pic" sz="quarter" idx="15"/>
          </p:nvPr>
        </p:nvSpPr>
        <p:spPr>
          <a:xfrm>
            <a:off x="4326675" y="1784359"/>
            <a:ext cx="3501484" cy="1293387"/>
          </a:xfrm>
        </p:spPr>
        <p:txBody>
          <a:bodyPr/>
          <a:lstStyle/>
          <a:p>
            <a:r>
              <a:rPr lang="en-US"/>
              <a:t>Click icon to add picture</a:t>
            </a:r>
          </a:p>
        </p:txBody>
      </p:sp>
      <p:sp>
        <p:nvSpPr>
          <p:cNvPr id="9" name="Content Placeholder 2">
            <a:extLst>
              <a:ext uri="{FF2B5EF4-FFF2-40B4-BE49-F238E27FC236}">
                <a16:creationId xmlns:a16="http://schemas.microsoft.com/office/drawing/2014/main" id="{34F96123-4B08-C44F-A786-C18685207405}"/>
              </a:ext>
            </a:extLst>
          </p:cNvPr>
          <p:cNvSpPr>
            <a:spLocks noGrp="1"/>
          </p:cNvSpPr>
          <p:nvPr>
            <p:ph idx="16"/>
          </p:nvPr>
        </p:nvSpPr>
        <p:spPr>
          <a:xfrm>
            <a:off x="8251903"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DD4E196C-3A50-3C4A-9A5E-1ECF0F233CF0}"/>
              </a:ext>
            </a:extLst>
          </p:cNvPr>
          <p:cNvSpPr>
            <a:spLocks noGrp="1"/>
          </p:cNvSpPr>
          <p:nvPr>
            <p:ph type="pic" sz="quarter" idx="17"/>
          </p:nvPr>
        </p:nvSpPr>
        <p:spPr>
          <a:xfrm>
            <a:off x="8251903" y="1784359"/>
            <a:ext cx="3501484" cy="1293387"/>
          </a:xfrm>
        </p:spPr>
        <p:txBody>
          <a:bodyPr/>
          <a:lstStyle/>
          <a:p>
            <a:r>
              <a:rPr lang="en-US"/>
              <a:t>Click icon to add picture</a:t>
            </a:r>
          </a:p>
        </p:txBody>
      </p:sp>
    </p:spTree>
    <p:extLst>
      <p:ext uri="{BB962C8B-B14F-4D97-AF65-F5344CB8AC3E}">
        <p14:creationId xmlns:p14="http://schemas.microsoft.com/office/powerpoint/2010/main" val="41808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01"/>
            <a:ext cx="11351941" cy="814109"/>
          </a:xfrm>
        </p:spPr>
        <p:txBody>
          <a:bodyPr lIns="0" tIns="0" rIns="0" bIns="0" anchor="t" anchorCtr="0"/>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50" y="1622310"/>
            <a:ext cx="3649695" cy="1983429"/>
          </a:xfrm>
          <a:solidFill>
            <a:schemeClr val="accent4"/>
          </a:solidFill>
        </p:spPr>
        <p:txBody>
          <a:bodyPr lIns="228600" tIns="1005840" rIns="228600"/>
          <a:lstStyle>
            <a:lvl1pPr marL="0" indent="0" algn="ctr">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162B2900-88E0-4605-B487-92D84A305A60}"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40" y="1714900"/>
            <a:ext cx="3649493" cy="866254"/>
          </a:xfrm>
        </p:spPr>
        <p:txBody>
          <a:bodyPr/>
          <a:lstStyle>
            <a:lvl1pPr marL="0" indent="0">
              <a:buNone/>
              <a:defRPr/>
            </a:lvl1pPr>
          </a:lstStyle>
          <a:p>
            <a:r>
              <a:rPr lang="en-US"/>
              <a:t>Click icon to add picture</a:t>
            </a:r>
          </a:p>
        </p:txBody>
      </p:sp>
      <p:sp>
        <p:nvSpPr>
          <p:cNvPr id="23" name="Content Placeholder 2">
            <a:extLst>
              <a:ext uri="{FF2B5EF4-FFF2-40B4-BE49-F238E27FC236}">
                <a16:creationId xmlns:a16="http://schemas.microsoft.com/office/drawing/2014/main" id="{96CC65AB-C295-7A41-9E03-C0E1ED788635}"/>
              </a:ext>
            </a:extLst>
          </p:cNvPr>
          <p:cNvSpPr>
            <a:spLocks noGrp="1"/>
          </p:cNvSpPr>
          <p:nvPr>
            <p:ph idx="14"/>
          </p:nvPr>
        </p:nvSpPr>
        <p:spPr>
          <a:xfrm>
            <a:off x="4252573" y="1622310"/>
            <a:ext cx="3649695" cy="1983429"/>
          </a:xfrm>
          <a:solidFill>
            <a:schemeClr val="accent2"/>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4" name="Picture Placeholder 4">
            <a:extLst>
              <a:ext uri="{FF2B5EF4-FFF2-40B4-BE49-F238E27FC236}">
                <a16:creationId xmlns:a16="http://schemas.microsoft.com/office/drawing/2014/main" id="{9AAEDCDC-DB62-1F4B-B898-8CB8A2B484FD}"/>
              </a:ext>
            </a:extLst>
          </p:cNvPr>
          <p:cNvSpPr>
            <a:spLocks noGrp="1"/>
          </p:cNvSpPr>
          <p:nvPr>
            <p:ph type="pic" sz="quarter" idx="15"/>
          </p:nvPr>
        </p:nvSpPr>
        <p:spPr>
          <a:xfrm>
            <a:off x="4252760" y="1714900"/>
            <a:ext cx="3649493" cy="866254"/>
          </a:xfrm>
        </p:spPr>
        <p:txBody>
          <a:bodyPr/>
          <a:lstStyle>
            <a:lvl1pPr marL="0" indent="0">
              <a:buNone/>
              <a:defRPr/>
            </a:lvl1pPr>
          </a:lstStyle>
          <a:p>
            <a:r>
              <a:rPr lang="en-US"/>
              <a:t>Click icon to add picture</a:t>
            </a:r>
          </a:p>
        </p:txBody>
      </p:sp>
      <p:sp>
        <p:nvSpPr>
          <p:cNvPr id="25" name="Content Placeholder 2">
            <a:extLst>
              <a:ext uri="{FF2B5EF4-FFF2-40B4-BE49-F238E27FC236}">
                <a16:creationId xmlns:a16="http://schemas.microsoft.com/office/drawing/2014/main" id="{31DC619D-F61A-5047-888B-01130188CA07}"/>
              </a:ext>
            </a:extLst>
          </p:cNvPr>
          <p:cNvSpPr>
            <a:spLocks noGrp="1"/>
          </p:cNvSpPr>
          <p:nvPr>
            <p:ph idx="16"/>
          </p:nvPr>
        </p:nvSpPr>
        <p:spPr>
          <a:xfrm>
            <a:off x="8103695" y="1622310"/>
            <a:ext cx="3649695" cy="1983429"/>
          </a:xfrm>
          <a:solidFill>
            <a:schemeClr val="accent5"/>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AAF73AC8-3114-4C42-98D2-58D0C72D02A0}"/>
              </a:ext>
            </a:extLst>
          </p:cNvPr>
          <p:cNvSpPr>
            <a:spLocks noGrp="1"/>
          </p:cNvSpPr>
          <p:nvPr>
            <p:ph type="pic" sz="quarter" idx="17"/>
          </p:nvPr>
        </p:nvSpPr>
        <p:spPr>
          <a:xfrm>
            <a:off x="8103884" y="1714900"/>
            <a:ext cx="3649493" cy="866254"/>
          </a:xfrm>
        </p:spPr>
        <p:txBody>
          <a:bodyPr/>
          <a:lstStyle>
            <a:lvl1pPr marL="0" indent="0">
              <a:buNone/>
              <a:defRPr/>
            </a:lvl1pPr>
          </a:lstStyle>
          <a:p>
            <a:r>
              <a:rPr lang="en-US"/>
              <a:t>Click icon to add picture</a:t>
            </a:r>
          </a:p>
        </p:txBody>
      </p:sp>
      <p:sp>
        <p:nvSpPr>
          <p:cNvPr id="27" name="Content Placeholder 2">
            <a:extLst>
              <a:ext uri="{FF2B5EF4-FFF2-40B4-BE49-F238E27FC236}">
                <a16:creationId xmlns:a16="http://schemas.microsoft.com/office/drawing/2014/main" id="{7D0D6CAB-F5E1-B74C-A3FF-C19FDFCD8C3F}"/>
              </a:ext>
            </a:extLst>
          </p:cNvPr>
          <p:cNvSpPr>
            <a:spLocks noGrp="1"/>
          </p:cNvSpPr>
          <p:nvPr>
            <p:ph idx="18"/>
          </p:nvPr>
        </p:nvSpPr>
        <p:spPr>
          <a:xfrm>
            <a:off x="401450" y="3763628"/>
            <a:ext cx="3649695" cy="1983429"/>
          </a:xfrm>
          <a:solidFill>
            <a:schemeClr val="accent3"/>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8" name="Picture Placeholder 4">
            <a:extLst>
              <a:ext uri="{FF2B5EF4-FFF2-40B4-BE49-F238E27FC236}">
                <a16:creationId xmlns:a16="http://schemas.microsoft.com/office/drawing/2014/main" id="{3845FBE7-DB4B-7742-9CAB-55CC994B1391}"/>
              </a:ext>
            </a:extLst>
          </p:cNvPr>
          <p:cNvSpPr>
            <a:spLocks noGrp="1"/>
          </p:cNvSpPr>
          <p:nvPr>
            <p:ph type="pic" sz="quarter" idx="19"/>
          </p:nvPr>
        </p:nvSpPr>
        <p:spPr>
          <a:xfrm>
            <a:off x="401640" y="3856218"/>
            <a:ext cx="3649493" cy="866254"/>
          </a:xfrm>
        </p:spPr>
        <p:txBody>
          <a:bodyPr/>
          <a:lstStyle>
            <a:lvl1pPr marL="0" indent="0">
              <a:buNone/>
              <a:defRPr/>
            </a:lvl1pPr>
          </a:lstStyle>
          <a:p>
            <a:r>
              <a:rPr lang="en-US"/>
              <a:t>Click icon to add picture</a:t>
            </a:r>
          </a:p>
        </p:txBody>
      </p:sp>
      <p:sp>
        <p:nvSpPr>
          <p:cNvPr id="29" name="Content Placeholder 2">
            <a:extLst>
              <a:ext uri="{FF2B5EF4-FFF2-40B4-BE49-F238E27FC236}">
                <a16:creationId xmlns:a16="http://schemas.microsoft.com/office/drawing/2014/main" id="{5768AE83-B91F-FA47-84E2-B9E3D1C4118D}"/>
              </a:ext>
            </a:extLst>
          </p:cNvPr>
          <p:cNvSpPr>
            <a:spLocks noGrp="1"/>
          </p:cNvSpPr>
          <p:nvPr>
            <p:ph idx="20"/>
          </p:nvPr>
        </p:nvSpPr>
        <p:spPr>
          <a:xfrm>
            <a:off x="4252573" y="3763628"/>
            <a:ext cx="3649695" cy="1983429"/>
          </a:xfrm>
          <a:solidFill>
            <a:schemeClr val="accent1"/>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8C28903F-337C-9843-BD4D-36307E639BF4}"/>
              </a:ext>
            </a:extLst>
          </p:cNvPr>
          <p:cNvSpPr>
            <a:spLocks noGrp="1"/>
          </p:cNvSpPr>
          <p:nvPr>
            <p:ph type="pic" sz="quarter" idx="21"/>
          </p:nvPr>
        </p:nvSpPr>
        <p:spPr>
          <a:xfrm>
            <a:off x="4252760" y="3856218"/>
            <a:ext cx="3649493" cy="866254"/>
          </a:xfrm>
        </p:spPr>
        <p:txBody>
          <a:bodyPr/>
          <a:lstStyle>
            <a:lvl1pPr marL="0" indent="0">
              <a:buNone/>
              <a:defRPr/>
            </a:lvl1pPr>
          </a:lstStyle>
          <a:p>
            <a:r>
              <a:rPr lang="en-US"/>
              <a:t>Click icon to add picture</a:t>
            </a:r>
          </a:p>
        </p:txBody>
      </p:sp>
      <p:sp>
        <p:nvSpPr>
          <p:cNvPr id="31" name="Content Placeholder 2">
            <a:extLst>
              <a:ext uri="{FF2B5EF4-FFF2-40B4-BE49-F238E27FC236}">
                <a16:creationId xmlns:a16="http://schemas.microsoft.com/office/drawing/2014/main" id="{19B2E0AC-5BF2-B247-812E-59BFDA6F9651}"/>
              </a:ext>
            </a:extLst>
          </p:cNvPr>
          <p:cNvSpPr>
            <a:spLocks noGrp="1"/>
          </p:cNvSpPr>
          <p:nvPr>
            <p:ph idx="22"/>
          </p:nvPr>
        </p:nvSpPr>
        <p:spPr>
          <a:xfrm>
            <a:off x="8103695" y="3763628"/>
            <a:ext cx="3649695" cy="1983429"/>
          </a:xfrm>
          <a:solidFill>
            <a:schemeClr val="accent6"/>
          </a:solidFill>
        </p:spPr>
        <p:txBody>
          <a:bodyPr lIns="228600" tIns="1005840" rIns="228600"/>
          <a:lstStyle>
            <a:lvl1pPr marL="0" indent="0" algn="ctr">
              <a:buNone/>
              <a:defRPr/>
            </a:lvl1pPr>
          </a:lstStyle>
          <a:p>
            <a:pPr lvl="0"/>
            <a:r>
              <a:rPr lang="en-US"/>
              <a:t>Click to edit Master text styles</a:t>
            </a:r>
          </a:p>
        </p:txBody>
      </p:sp>
      <p:sp>
        <p:nvSpPr>
          <p:cNvPr id="32" name="Picture Placeholder 4">
            <a:extLst>
              <a:ext uri="{FF2B5EF4-FFF2-40B4-BE49-F238E27FC236}">
                <a16:creationId xmlns:a16="http://schemas.microsoft.com/office/drawing/2014/main" id="{D62129C6-A867-1047-B875-E625916D7482}"/>
              </a:ext>
            </a:extLst>
          </p:cNvPr>
          <p:cNvSpPr>
            <a:spLocks noGrp="1"/>
          </p:cNvSpPr>
          <p:nvPr>
            <p:ph type="pic" sz="quarter" idx="23"/>
          </p:nvPr>
        </p:nvSpPr>
        <p:spPr>
          <a:xfrm>
            <a:off x="8103884" y="3856218"/>
            <a:ext cx="3649493" cy="866254"/>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83898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09FD-6428-A74C-8BE5-90D70DBBFAD4}"/>
              </a:ext>
            </a:extLst>
          </p:cNvPr>
          <p:cNvSpPr>
            <a:spLocks noGrp="1"/>
          </p:cNvSpPr>
          <p:nvPr>
            <p:ph type="title"/>
          </p:nvPr>
        </p:nvSpPr>
        <p:spPr>
          <a:xfrm>
            <a:off x="401450" y="880958"/>
            <a:ext cx="11270090" cy="2260742"/>
          </a:xfrm>
        </p:spPr>
        <p:txBody>
          <a:bodyPr anchor="b"/>
          <a:lstStyle>
            <a:lvl1pPr>
              <a:defRPr sz="4500"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4EA0E6B-2599-C742-A2A2-B2E71AE969E3}"/>
              </a:ext>
            </a:extLst>
          </p:cNvPr>
          <p:cNvSpPr>
            <a:spLocks noGrp="1"/>
          </p:cNvSpPr>
          <p:nvPr>
            <p:ph type="body" idx="1"/>
          </p:nvPr>
        </p:nvSpPr>
        <p:spPr>
          <a:xfrm>
            <a:off x="401450" y="3293607"/>
            <a:ext cx="11270090" cy="1092820"/>
          </a:xfrm>
        </p:spPr>
        <p:txBody>
          <a:bodyPr lIns="0" tIns="0" rIns="0" bIns="0">
            <a:normAutofit/>
          </a:bodyPr>
          <a:lstStyle>
            <a:lvl1pPr marL="0" indent="0">
              <a:buNone/>
              <a:defRPr sz="2400" i="1">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B647841D-C20F-7F4A-A9F5-D3921C819EA7}"/>
              </a:ext>
            </a:extLst>
          </p:cNvPr>
          <p:cNvSpPr>
            <a:spLocks noGrp="1"/>
          </p:cNvSpPr>
          <p:nvPr>
            <p:ph type="sldNum" sz="quarter" idx="10"/>
          </p:nvPr>
        </p:nvSpPr>
        <p:spPr/>
        <p:txBody>
          <a:bodyPr/>
          <a:lstStyle/>
          <a:p>
            <a:fld id="{162B2900-88E0-4605-B487-92D84A305A60}" type="slidenum">
              <a:rPr lang="en-US" smtClean="0"/>
              <a:t>‹#›</a:t>
            </a:fld>
            <a:endParaRPr lang="en-US"/>
          </a:p>
        </p:txBody>
      </p:sp>
    </p:spTree>
    <p:extLst>
      <p:ext uri="{BB962C8B-B14F-4D97-AF65-F5344CB8AC3E}">
        <p14:creationId xmlns:p14="http://schemas.microsoft.com/office/powerpoint/2010/main" val="65185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646771" y="1826341"/>
            <a:ext cx="5181600"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6255833" y="1826341"/>
            <a:ext cx="5181600"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162B2900-88E0-4605-B487-92D84A305A60}" type="slidenum">
              <a:rPr lang="en-US" smtClean="0"/>
              <a:t>‹#›</a:t>
            </a:fld>
            <a:endParaRPr lang="en-US"/>
          </a:p>
        </p:txBody>
      </p:sp>
    </p:spTree>
    <p:extLst>
      <p:ext uri="{BB962C8B-B14F-4D97-AF65-F5344CB8AC3E}">
        <p14:creationId xmlns:p14="http://schemas.microsoft.com/office/powerpoint/2010/main" val="293674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401441" y="1826341"/>
            <a:ext cx="3517264"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4275996" y="1833118"/>
            <a:ext cx="3511296"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4275997" y="1833118"/>
            <a:ext cx="3511296"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401443" y="1826344"/>
            <a:ext cx="3517263"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162B2900-88E0-4605-B487-92D84A305A60}" type="slidenum">
              <a:rPr lang="en-US" smtClean="0"/>
              <a:t>‹#›</a:t>
            </a:fld>
            <a:endParaRPr lang="en-US"/>
          </a:p>
        </p:txBody>
      </p:sp>
      <p:sp>
        <p:nvSpPr>
          <p:cNvPr id="8" name="Content Placeholder 4">
            <a:extLst>
              <a:ext uri="{FF2B5EF4-FFF2-40B4-BE49-F238E27FC236}">
                <a16:creationId xmlns:a16="http://schemas.microsoft.com/office/drawing/2014/main" id="{FF5CD06F-127B-554B-A173-766C0CD9DD20}"/>
              </a:ext>
            </a:extLst>
          </p:cNvPr>
          <p:cNvSpPr>
            <a:spLocks noGrp="1"/>
          </p:cNvSpPr>
          <p:nvPr>
            <p:ph sz="quarter" idx="16"/>
          </p:nvPr>
        </p:nvSpPr>
        <p:spPr>
          <a:xfrm>
            <a:off x="8148735" y="1833118"/>
            <a:ext cx="3515444" cy="2286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69F9AC2-CF2E-D648-AE72-707E239D6B6A}"/>
              </a:ext>
            </a:extLst>
          </p:cNvPr>
          <p:cNvSpPr>
            <a:spLocks noGrp="1"/>
          </p:cNvSpPr>
          <p:nvPr>
            <p:ph sz="half" idx="17"/>
          </p:nvPr>
        </p:nvSpPr>
        <p:spPr>
          <a:xfrm>
            <a:off x="8148735" y="1833118"/>
            <a:ext cx="3515444"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82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09606-3FF4-AA4E-B54E-D3439CA7416A}"/>
              </a:ext>
            </a:extLst>
          </p:cNvPr>
          <p:cNvSpPr>
            <a:spLocks noGrp="1"/>
          </p:cNvSpPr>
          <p:nvPr>
            <p:ph type="title"/>
          </p:nvPr>
        </p:nvSpPr>
        <p:spPr>
          <a:xfrm>
            <a:off x="401444" y="525111"/>
            <a:ext cx="11351941" cy="116558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679D7D9-9E56-864E-97A0-4BB376C15485}"/>
              </a:ext>
            </a:extLst>
          </p:cNvPr>
          <p:cNvSpPr>
            <a:spLocks noGrp="1"/>
          </p:cNvSpPr>
          <p:nvPr>
            <p:ph type="body" idx="1"/>
          </p:nvPr>
        </p:nvSpPr>
        <p:spPr>
          <a:xfrm>
            <a:off x="401444" y="1825625"/>
            <a:ext cx="11351941" cy="40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B7333C7-F68D-3840-AF0B-49B5C94289F9}"/>
              </a:ext>
            </a:extLst>
          </p:cNvPr>
          <p:cNvSpPr>
            <a:spLocks noGrp="1"/>
          </p:cNvSpPr>
          <p:nvPr>
            <p:ph type="sldNum" sz="quarter" idx="4"/>
          </p:nvPr>
        </p:nvSpPr>
        <p:spPr>
          <a:xfrm>
            <a:off x="401443" y="6446837"/>
            <a:ext cx="2743200" cy="218070"/>
          </a:xfrm>
          <a:prstGeom prst="rect">
            <a:avLst/>
          </a:prstGeom>
        </p:spPr>
        <p:txBody>
          <a:bodyPr vert="horz" lIns="0" tIns="0" rIns="0" bIns="0" rtlCol="0" anchor="b" anchorCtr="0"/>
          <a:lstStyle>
            <a:lvl1pPr algn="l">
              <a:defRPr sz="900">
                <a:solidFill>
                  <a:schemeClr val="bg2">
                    <a:lumMod val="75000"/>
                  </a:schemeClr>
                </a:solidFill>
                <a:latin typeface="Arial" panose="020B0604020202020204" pitchFamily="34" charset="0"/>
                <a:cs typeface="Arial" panose="020B0604020202020204" pitchFamily="34" charset="0"/>
              </a:defRPr>
            </a:lvl1pPr>
          </a:lstStyle>
          <a:p>
            <a:fld id="{162B2900-88E0-4605-B487-92D84A305A60}" type="slidenum">
              <a:rPr lang="en-US" smtClean="0"/>
              <a:t>‹#›</a:t>
            </a:fld>
            <a:endParaRPr lang="en-US"/>
          </a:p>
        </p:txBody>
      </p:sp>
      <p:sp>
        <p:nvSpPr>
          <p:cNvPr id="7" name="Rectangle 6">
            <a:extLst>
              <a:ext uri="{FF2B5EF4-FFF2-40B4-BE49-F238E27FC236}">
                <a16:creationId xmlns:a16="http://schemas.microsoft.com/office/drawing/2014/main" id="{F24E4871-A936-9D44-87B5-A71D2410054C}"/>
              </a:ext>
            </a:extLst>
          </p:cNvPr>
          <p:cNvSpPr/>
          <p:nvPr/>
        </p:nvSpPr>
        <p:spPr>
          <a:xfrm>
            <a:off x="0" y="0"/>
            <a:ext cx="12192000" cy="230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5C15262-F13A-A545-9E19-10E73B12B587}"/>
              </a:ext>
            </a:extLst>
          </p:cNvPr>
          <p:cNvSpPr/>
          <p:nvPr/>
        </p:nvSpPr>
        <p:spPr>
          <a:xfrm>
            <a:off x="0" y="0"/>
            <a:ext cx="12192000" cy="230188"/>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00606BDE-C71B-C34D-99BE-05C9ADB1E5B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989325" y="6219640"/>
            <a:ext cx="776316" cy="448696"/>
          </a:xfrm>
          <a:prstGeom prst="rect">
            <a:avLst/>
          </a:prstGeom>
        </p:spPr>
      </p:pic>
      <p:pic>
        <p:nvPicPr>
          <p:cNvPr id="9" name="Picture 8">
            <a:extLst>
              <a:ext uri="{FF2B5EF4-FFF2-40B4-BE49-F238E27FC236}">
                <a16:creationId xmlns:a16="http://schemas.microsoft.com/office/drawing/2014/main" id="{C0FEB93A-81EC-9AFB-AA7B-8AB332EBFF5A}"/>
              </a:ext>
            </a:extLst>
          </p:cNvPr>
          <p:cNvPicPr>
            <a:picLocks noChangeAspect="1"/>
          </p:cNvPicPr>
          <p:nvPr/>
        </p:nvPicPr>
        <p:blipFill>
          <a:blip r:embed="rId19"/>
          <a:srcRect/>
          <a:stretch/>
        </p:blipFill>
        <p:spPr>
          <a:xfrm>
            <a:off x="9654357" y="6016352"/>
            <a:ext cx="1011462" cy="753051"/>
          </a:xfrm>
          <a:prstGeom prst="rect">
            <a:avLst/>
          </a:prstGeom>
        </p:spPr>
      </p:pic>
    </p:spTree>
    <p:extLst>
      <p:ext uri="{BB962C8B-B14F-4D97-AF65-F5344CB8AC3E}">
        <p14:creationId xmlns:p14="http://schemas.microsoft.com/office/powerpoint/2010/main" val="164326710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Diane.Vaccari@ged.com" TargetMode="External"/><Relationship Id="rId3" Type="http://schemas.openxmlformats.org/officeDocument/2006/relationships/hyperlink" Target="mailto:Elizabeth.Lanphear@ged.com" TargetMode="External"/><Relationship Id="rId7" Type="http://schemas.openxmlformats.org/officeDocument/2006/relationships/hyperlink" Target="mailto:Shawn.Watts@ged.com" TargetMode="External"/><Relationship Id="rId2" Type="http://schemas.openxmlformats.org/officeDocument/2006/relationships/hyperlink" Target="mailto:Scott.Salesses@ged.com" TargetMode="External"/><Relationship Id="rId1" Type="http://schemas.openxmlformats.org/officeDocument/2006/relationships/slideLayout" Target="../slideLayouts/slideLayout2.xml"/><Relationship Id="rId6" Type="http://schemas.openxmlformats.org/officeDocument/2006/relationships/hyperlink" Target="mailto:Brian.Smith@ged.com" TargetMode="External"/><Relationship Id="rId5" Type="http://schemas.openxmlformats.org/officeDocument/2006/relationships/hyperlink" Target="mailto:Adora.Beard@ged.com" TargetMode="External"/><Relationship Id="rId10" Type="http://schemas.openxmlformats.org/officeDocument/2006/relationships/hyperlink" Target="mailto:Mellissa.Hulstrand@ged.com" TargetMode="External"/><Relationship Id="rId4" Type="http://schemas.openxmlformats.org/officeDocument/2006/relationships/hyperlink" Target="mailto:Lisa.Pool-Osorio@ged.com" TargetMode="External"/><Relationship Id="rId9" Type="http://schemas.openxmlformats.org/officeDocument/2006/relationships/hyperlink" Target="mailto:Jonna.Mcdonough@ged.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Scott.Salesses@ged.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ged.com/contact_us/" TargetMode="External"/><Relationship Id="rId4" Type="http://schemas.openxmlformats.org/officeDocument/2006/relationships/hyperlink" Target="mailto:Diane.Vaccari@ged.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s://www.ged.com/study/ged-mobile-app/"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0C0E29-0064-B0EC-394D-76A8949824C8}"/>
              </a:ext>
            </a:extLst>
          </p:cNvPr>
          <p:cNvSpPr>
            <a:spLocks noGrp="1"/>
          </p:cNvSpPr>
          <p:nvPr>
            <p:ph type="subTitle" idx="1"/>
          </p:nvPr>
        </p:nvSpPr>
        <p:spPr>
          <a:xfrm>
            <a:off x="656165" y="4538768"/>
            <a:ext cx="10879667" cy="806118"/>
          </a:xfrm>
        </p:spPr>
        <p:txBody>
          <a:bodyPr/>
          <a:lstStyle/>
          <a:p>
            <a:r>
              <a:rPr lang="en-US">
                <a:latin typeface="Arial"/>
                <a:cs typeface="Arial"/>
              </a:rPr>
              <a:t>Scott Salesses </a:t>
            </a:r>
            <a:r>
              <a:rPr lang="en-US" i="1">
                <a:latin typeface="Arial"/>
                <a:cs typeface="Arial"/>
              </a:rPr>
              <a:t>Director, Strategic Accounts </a:t>
            </a:r>
            <a:endParaRPr lang="en-US"/>
          </a:p>
          <a:p>
            <a:r>
              <a:rPr lang="en-US"/>
              <a:t>Diane Vaccari </a:t>
            </a:r>
            <a:r>
              <a:rPr lang="en-US" i="1"/>
              <a:t>State Relationship Manager</a:t>
            </a:r>
          </a:p>
        </p:txBody>
      </p:sp>
      <p:sp>
        <p:nvSpPr>
          <p:cNvPr id="3" name="Text Placeholder 2">
            <a:extLst>
              <a:ext uri="{FF2B5EF4-FFF2-40B4-BE49-F238E27FC236}">
                <a16:creationId xmlns:a16="http://schemas.microsoft.com/office/drawing/2014/main" id="{1151269D-3132-7FFF-FE79-F67064984D03}"/>
              </a:ext>
            </a:extLst>
          </p:cNvPr>
          <p:cNvSpPr>
            <a:spLocks noGrp="1"/>
          </p:cNvSpPr>
          <p:nvPr>
            <p:ph type="body" sz="quarter" idx="10"/>
          </p:nvPr>
        </p:nvSpPr>
        <p:spPr/>
        <p:txBody>
          <a:bodyPr>
            <a:normAutofit lnSpcReduction="10000"/>
          </a:bodyPr>
          <a:lstStyle/>
          <a:p>
            <a:r>
              <a:rPr lang="en-US"/>
              <a:t>Exploring the GED.com Website as a Teacher and a Student</a:t>
            </a:r>
          </a:p>
        </p:txBody>
      </p:sp>
      <p:sp>
        <p:nvSpPr>
          <p:cNvPr id="5" name="TextBox 3">
            <a:extLst>
              <a:ext uri="{FF2B5EF4-FFF2-40B4-BE49-F238E27FC236}">
                <a16:creationId xmlns:a16="http://schemas.microsoft.com/office/drawing/2014/main" id="{79871222-9E2E-4716-A8EF-3ABB90124BE6}"/>
              </a:ext>
            </a:extLst>
          </p:cNvPr>
          <p:cNvSpPr txBox="1"/>
          <p:nvPr/>
        </p:nvSpPr>
        <p:spPr>
          <a:xfrm>
            <a:off x="7548712" y="6189468"/>
            <a:ext cx="45658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extLst>
      <p:ext uri="{BB962C8B-B14F-4D97-AF65-F5344CB8AC3E}">
        <p14:creationId xmlns:p14="http://schemas.microsoft.com/office/powerpoint/2010/main" val="408336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718DFE0-310E-87EB-1EC5-94A5AC5D56D0}"/>
              </a:ext>
            </a:extLst>
          </p:cNvPr>
          <p:cNvSpPr>
            <a:spLocks noGrp="1"/>
          </p:cNvSpPr>
          <p:nvPr>
            <p:ph type="title"/>
          </p:nvPr>
        </p:nvSpPr>
        <p:spPr/>
        <p:txBody>
          <a:bodyPr/>
          <a:lstStyle/>
          <a:p>
            <a:r>
              <a:rPr lang="en-US" dirty="0"/>
              <a:t>Your State Relationship Team</a:t>
            </a:r>
          </a:p>
        </p:txBody>
      </p:sp>
      <p:sp>
        <p:nvSpPr>
          <p:cNvPr id="2" name="Slide Number Placeholder 1">
            <a:extLst>
              <a:ext uri="{FF2B5EF4-FFF2-40B4-BE49-F238E27FC236}">
                <a16:creationId xmlns:a16="http://schemas.microsoft.com/office/drawing/2014/main" id="{FAD2C620-CF43-3E31-1355-C4A5EE91BA3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0" i="0" u="none" strike="noStrike" kern="0" cap="none" spc="0" normalizeH="0" baseline="0" noProof="0" smtClean="0">
                <a:ln>
                  <a:noFill/>
                </a:ln>
                <a:solidFill>
                  <a:srgbClr val="E7E6E6">
                    <a:lumMod val="75000"/>
                  </a:srgbClr>
                </a:solidFill>
                <a:effectLst/>
                <a:uLnTx/>
                <a:uFillTx/>
                <a:latin typeface="Arial" panose="020B0604020202020204" pitchFamily="34" charset="0"/>
                <a:ea typeface="+mn-ea"/>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900" b="0" i="0" u="none" strike="noStrike" kern="0" cap="none" spc="0" normalizeH="0" baseline="0" noProof="0">
              <a:ln>
                <a:noFill/>
              </a:ln>
              <a:solidFill>
                <a:srgbClr val="E7E6E6">
                  <a:lumMod val="75000"/>
                </a:srgbClr>
              </a:solidFill>
              <a:effectLst/>
              <a:uLnTx/>
              <a:uFillTx/>
              <a:latin typeface="Arial" panose="020B0604020202020204" pitchFamily="34" charset="0"/>
              <a:ea typeface="+mn-ea"/>
              <a:cs typeface="Arial" panose="020B0604020202020204" pitchFamily="34" charset="0"/>
              <a:sym typeface="Arial"/>
            </a:endParaRPr>
          </a:p>
        </p:txBody>
      </p:sp>
      <p:grpSp>
        <p:nvGrpSpPr>
          <p:cNvPr id="418" name="Group 417">
            <a:extLst>
              <a:ext uri="{FF2B5EF4-FFF2-40B4-BE49-F238E27FC236}">
                <a16:creationId xmlns:a16="http://schemas.microsoft.com/office/drawing/2014/main" id="{C237D1A1-4D80-DD4B-E168-A0B16A009243}"/>
              </a:ext>
            </a:extLst>
          </p:cNvPr>
          <p:cNvGrpSpPr/>
          <p:nvPr/>
        </p:nvGrpSpPr>
        <p:grpSpPr>
          <a:xfrm>
            <a:off x="2732290" y="1814666"/>
            <a:ext cx="6772119" cy="4159374"/>
            <a:chOff x="2859561" y="2515472"/>
            <a:chExt cx="6772119" cy="4159374"/>
          </a:xfrm>
        </p:grpSpPr>
        <p:sp>
          <p:nvSpPr>
            <p:cNvPr id="167" name="Freeform 602">
              <a:extLst>
                <a:ext uri="{FF2B5EF4-FFF2-40B4-BE49-F238E27FC236}">
                  <a16:creationId xmlns:a16="http://schemas.microsoft.com/office/drawing/2014/main" id="{272F1AB3-4705-1D1C-CF07-EC89D72DCA36}"/>
                </a:ext>
              </a:extLst>
            </p:cNvPr>
            <p:cNvSpPr>
              <a:spLocks/>
            </p:cNvSpPr>
            <p:nvPr/>
          </p:nvSpPr>
          <p:spPr bwMode="auto">
            <a:xfrm>
              <a:off x="2859561" y="3580043"/>
              <a:ext cx="1038298" cy="1758308"/>
            </a:xfrm>
            <a:custGeom>
              <a:avLst/>
              <a:gdLst>
                <a:gd name="T0" fmla="*/ 2147483647 w 157"/>
                <a:gd name="T1" fmla="*/ 2147483647 h 266"/>
                <a:gd name="T2" fmla="*/ 2147483647 w 157"/>
                <a:gd name="T3" fmla="*/ 2147483647 h 266"/>
                <a:gd name="T4" fmla="*/ 2147483647 w 157"/>
                <a:gd name="T5" fmla="*/ 2147483647 h 266"/>
                <a:gd name="T6" fmla="*/ 2147483647 w 157"/>
                <a:gd name="T7" fmla="*/ 2147483647 h 266"/>
                <a:gd name="T8" fmla="*/ 2147483647 w 157"/>
                <a:gd name="T9" fmla="*/ 2147483647 h 266"/>
                <a:gd name="T10" fmla="*/ 2147483647 w 157"/>
                <a:gd name="T11" fmla="*/ 2147483647 h 266"/>
                <a:gd name="T12" fmla="*/ 2147483647 w 157"/>
                <a:gd name="T13" fmla="*/ 2147483647 h 266"/>
                <a:gd name="T14" fmla="*/ 2147483647 w 157"/>
                <a:gd name="T15" fmla="*/ 2147483647 h 266"/>
                <a:gd name="T16" fmla="*/ 2147483647 w 157"/>
                <a:gd name="T17" fmla="*/ 2147483647 h 266"/>
                <a:gd name="T18" fmla="*/ 2147483647 w 157"/>
                <a:gd name="T19" fmla="*/ 2147483647 h 266"/>
                <a:gd name="T20" fmla="*/ 2147483647 w 157"/>
                <a:gd name="T21" fmla="*/ 2147483647 h 266"/>
                <a:gd name="T22" fmla="*/ 2147483647 w 157"/>
                <a:gd name="T23" fmla="*/ 2147483647 h 266"/>
                <a:gd name="T24" fmla="*/ 0 w 157"/>
                <a:gd name="T25" fmla="*/ 2147483647 h 266"/>
                <a:gd name="T26" fmla="*/ 2147483647 w 157"/>
                <a:gd name="T27" fmla="*/ 2147483647 h 266"/>
                <a:gd name="T28" fmla="*/ 2147483647 w 157"/>
                <a:gd name="T29" fmla="*/ 2147483647 h 266"/>
                <a:gd name="T30" fmla="*/ 2147483647 w 157"/>
                <a:gd name="T31" fmla="*/ 2147483647 h 266"/>
                <a:gd name="T32" fmla="*/ 2147483647 w 157"/>
                <a:gd name="T33" fmla="*/ 2147483647 h 266"/>
                <a:gd name="T34" fmla="*/ 2147483647 w 157"/>
                <a:gd name="T35" fmla="*/ 2147483647 h 266"/>
                <a:gd name="T36" fmla="*/ 2147483647 w 157"/>
                <a:gd name="T37" fmla="*/ 2147483647 h 266"/>
                <a:gd name="T38" fmla="*/ 2147483647 w 157"/>
                <a:gd name="T39" fmla="*/ 2147483647 h 266"/>
                <a:gd name="T40" fmla="*/ 2147483647 w 157"/>
                <a:gd name="T41" fmla="*/ 2147483647 h 266"/>
                <a:gd name="T42" fmla="*/ 2147483647 w 157"/>
                <a:gd name="T43" fmla="*/ 2147483647 h 266"/>
                <a:gd name="T44" fmla="*/ 2147483647 w 157"/>
                <a:gd name="T45" fmla="*/ 2147483647 h 266"/>
                <a:gd name="T46" fmla="*/ 2147483647 w 157"/>
                <a:gd name="T47" fmla="*/ 2147483647 h 266"/>
                <a:gd name="T48" fmla="*/ 2147483647 w 157"/>
                <a:gd name="T49" fmla="*/ 2147483647 h 266"/>
                <a:gd name="T50" fmla="*/ 2147483647 w 157"/>
                <a:gd name="T51" fmla="*/ 2147483647 h 266"/>
                <a:gd name="T52" fmla="*/ 2147483647 w 157"/>
                <a:gd name="T53" fmla="*/ 2147483647 h 266"/>
                <a:gd name="T54" fmla="*/ 2147483647 w 157"/>
                <a:gd name="T55" fmla="*/ 2147483647 h 266"/>
                <a:gd name="T56" fmla="*/ 2147483647 w 157"/>
                <a:gd name="T57" fmla="*/ 2147483647 h 266"/>
                <a:gd name="T58" fmla="*/ 2147483647 w 157"/>
                <a:gd name="T59" fmla="*/ 2147483647 h 266"/>
                <a:gd name="T60" fmla="*/ 2147483647 w 157"/>
                <a:gd name="T61" fmla="*/ 2147483647 h 266"/>
                <a:gd name="T62" fmla="*/ 2147483647 w 157"/>
                <a:gd name="T63" fmla="*/ 2147483647 h 266"/>
                <a:gd name="T64" fmla="*/ 2147483647 w 157"/>
                <a:gd name="T65" fmla="*/ 2147483647 h 266"/>
                <a:gd name="T66" fmla="*/ 2147483647 w 157"/>
                <a:gd name="T67" fmla="*/ 2147483647 h 266"/>
                <a:gd name="T68" fmla="*/ 2147483647 w 157"/>
                <a:gd name="T69" fmla="*/ 2147483647 h 266"/>
                <a:gd name="T70" fmla="*/ 2147483647 w 157"/>
                <a:gd name="T71" fmla="*/ 2147483647 h 266"/>
                <a:gd name="T72" fmla="*/ 2147483647 w 157"/>
                <a:gd name="T73" fmla="*/ 2147483647 h 266"/>
                <a:gd name="T74" fmla="*/ 2147483647 w 157"/>
                <a:gd name="T75" fmla="*/ 2147483647 h 266"/>
                <a:gd name="T76" fmla="*/ 2147483647 w 157"/>
                <a:gd name="T77" fmla="*/ 2147483647 h 266"/>
                <a:gd name="T78" fmla="*/ 2147483647 w 157"/>
                <a:gd name="T79" fmla="*/ 2147483647 h 266"/>
                <a:gd name="T80" fmla="*/ 2147483647 w 157"/>
                <a:gd name="T81" fmla="*/ 2147483647 h 2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7"/>
                <a:gd name="T124" fmla="*/ 0 h 266"/>
                <a:gd name="T125" fmla="*/ 157 w 157"/>
                <a:gd name="T126" fmla="*/ 266 h 2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7" h="266">
                  <a:moveTo>
                    <a:pt x="17" y="114"/>
                  </a:moveTo>
                  <a:cubicBezTo>
                    <a:pt x="20" y="115"/>
                    <a:pt x="20" y="119"/>
                    <a:pt x="23" y="119"/>
                  </a:cubicBezTo>
                  <a:cubicBezTo>
                    <a:pt x="23" y="119"/>
                    <a:pt x="23" y="116"/>
                    <a:pt x="23" y="113"/>
                  </a:cubicBezTo>
                  <a:cubicBezTo>
                    <a:pt x="22" y="111"/>
                    <a:pt x="20" y="108"/>
                    <a:pt x="20" y="105"/>
                  </a:cubicBezTo>
                  <a:cubicBezTo>
                    <a:pt x="22" y="104"/>
                    <a:pt x="23" y="104"/>
                    <a:pt x="24" y="105"/>
                  </a:cubicBezTo>
                  <a:cubicBezTo>
                    <a:pt x="25" y="105"/>
                    <a:pt x="25" y="105"/>
                    <a:pt x="26" y="105"/>
                  </a:cubicBezTo>
                  <a:cubicBezTo>
                    <a:pt x="27" y="105"/>
                    <a:pt x="30" y="105"/>
                    <a:pt x="31" y="107"/>
                  </a:cubicBezTo>
                  <a:cubicBezTo>
                    <a:pt x="33" y="107"/>
                    <a:pt x="33" y="106"/>
                    <a:pt x="35" y="106"/>
                  </a:cubicBezTo>
                  <a:cubicBezTo>
                    <a:pt x="36" y="107"/>
                    <a:pt x="37" y="109"/>
                    <a:pt x="38" y="110"/>
                  </a:cubicBezTo>
                  <a:cubicBezTo>
                    <a:pt x="39" y="105"/>
                    <a:pt x="33" y="106"/>
                    <a:pt x="34" y="104"/>
                  </a:cubicBezTo>
                  <a:cubicBezTo>
                    <a:pt x="31" y="107"/>
                    <a:pt x="28" y="102"/>
                    <a:pt x="26" y="104"/>
                  </a:cubicBezTo>
                  <a:cubicBezTo>
                    <a:pt x="23" y="103"/>
                    <a:pt x="23" y="100"/>
                    <a:pt x="20" y="100"/>
                  </a:cubicBezTo>
                  <a:cubicBezTo>
                    <a:pt x="17" y="101"/>
                    <a:pt x="18" y="105"/>
                    <a:pt x="17" y="107"/>
                  </a:cubicBezTo>
                  <a:cubicBezTo>
                    <a:pt x="16" y="106"/>
                    <a:pt x="14" y="104"/>
                    <a:pt x="13" y="102"/>
                  </a:cubicBezTo>
                  <a:cubicBezTo>
                    <a:pt x="12" y="101"/>
                    <a:pt x="9" y="100"/>
                    <a:pt x="11" y="98"/>
                  </a:cubicBezTo>
                  <a:cubicBezTo>
                    <a:pt x="11" y="98"/>
                    <a:pt x="11" y="99"/>
                    <a:pt x="12" y="99"/>
                  </a:cubicBezTo>
                  <a:cubicBezTo>
                    <a:pt x="12" y="96"/>
                    <a:pt x="11" y="93"/>
                    <a:pt x="10" y="90"/>
                  </a:cubicBezTo>
                  <a:cubicBezTo>
                    <a:pt x="10" y="89"/>
                    <a:pt x="9" y="89"/>
                    <a:pt x="8" y="88"/>
                  </a:cubicBezTo>
                  <a:cubicBezTo>
                    <a:pt x="8" y="88"/>
                    <a:pt x="6" y="85"/>
                    <a:pt x="6" y="84"/>
                  </a:cubicBezTo>
                  <a:cubicBezTo>
                    <a:pt x="6" y="84"/>
                    <a:pt x="6" y="83"/>
                    <a:pt x="6" y="82"/>
                  </a:cubicBezTo>
                  <a:cubicBezTo>
                    <a:pt x="5" y="80"/>
                    <a:pt x="3" y="78"/>
                    <a:pt x="2" y="75"/>
                  </a:cubicBezTo>
                  <a:cubicBezTo>
                    <a:pt x="2" y="74"/>
                    <a:pt x="4" y="73"/>
                    <a:pt x="4" y="70"/>
                  </a:cubicBezTo>
                  <a:cubicBezTo>
                    <a:pt x="4" y="68"/>
                    <a:pt x="3" y="66"/>
                    <a:pt x="3" y="65"/>
                  </a:cubicBezTo>
                  <a:cubicBezTo>
                    <a:pt x="4" y="61"/>
                    <a:pt x="7" y="60"/>
                    <a:pt x="6" y="54"/>
                  </a:cubicBezTo>
                  <a:cubicBezTo>
                    <a:pt x="6" y="51"/>
                    <a:pt x="5" y="48"/>
                    <a:pt x="3" y="45"/>
                  </a:cubicBezTo>
                  <a:cubicBezTo>
                    <a:pt x="2" y="43"/>
                    <a:pt x="0" y="42"/>
                    <a:pt x="0" y="40"/>
                  </a:cubicBezTo>
                  <a:cubicBezTo>
                    <a:pt x="0" y="35"/>
                    <a:pt x="3" y="30"/>
                    <a:pt x="8" y="28"/>
                  </a:cubicBezTo>
                  <a:cubicBezTo>
                    <a:pt x="6" y="27"/>
                    <a:pt x="9" y="26"/>
                    <a:pt x="9" y="25"/>
                  </a:cubicBezTo>
                  <a:cubicBezTo>
                    <a:pt x="9" y="24"/>
                    <a:pt x="9" y="22"/>
                    <a:pt x="9" y="20"/>
                  </a:cubicBezTo>
                  <a:cubicBezTo>
                    <a:pt x="10" y="18"/>
                    <a:pt x="12" y="17"/>
                    <a:pt x="13" y="15"/>
                  </a:cubicBezTo>
                  <a:cubicBezTo>
                    <a:pt x="14" y="11"/>
                    <a:pt x="12" y="5"/>
                    <a:pt x="14" y="0"/>
                  </a:cubicBezTo>
                  <a:cubicBezTo>
                    <a:pt x="39" y="6"/>
                    <a:pt x="61" y="14"/>
                    <a:pt x="87" y="19"/>
                  </a:cubicBezTo>
                  <a:cubicBezTo>
                    <a:pt x="85" y="31"/>
                    <a:pt x="81" y="43"/>
                    <a:pt x="78" y="55"/>
                  </a:cubicBezTo>
                  <a:cubicBezTo>
                    <a:pt x="76" y="67"/>
                    <a:pt x="73" y="79"/>
                    <a:pt x="70" y="91"/>
                  </a:cubicBezTo>
                  <a:cubicBezTo>
                    <a:pt x="84" y="114"/>
                    <a:pt x="101" y="136"/>
                    <a:pt x="116" y="158"/>
                  </a:cubicBezTo>
                  <a:cubicBezTo>
                    <a:pt x="117" y="160"/>
                    <a:pt x="117" y="161"/>
                    <a:pt x="118" y="163"/>
                  </a:cubicBezTo>
                  <a:cubicBezTo>
                    <a:pt x="119" y="164"/>
                    <a:pt x="120" y="165"/>
                    <a:pt x="121" y="166"/>
                  </a:cubicBezTo>
                  <a:cubicBezTo>
                    <a:pt x="122" y="167"/>
                    <a:pt x="122" y="169"/>
                    <a:pt x="123" y="170"/>
                  </a:cubicBezTo>
                  <a:cubicBezTo>
                    <a:pt x="124" y="171"/>
                    <a:pt x="125" y="172"/>
                    <a:pt x="126" y="173"/>
                  </a:cubicBezTo>
                  <a:cubicBezTo>
                    <a:pt x="127" y="174"/>
                    <a:pt x="128" y="176"/>
                    <a:pt x="128" y="178"/>
                  </a:cubicBezTo>
                  <a:cubicBezTo>
                    <a:pt x="129" y="179"/>
                    <a:pt x="131" y="179"/>
                    <a:pt x="131" y="181"/>
                  </a:cubicBezTo>
                  <a:cubicBezTo>
                    <a:pt x="132" y="182"/>
                    <a:pt x="133" y="184"/>
                    <a:pt x="134" y="185"/>
                  </a:cubicBezTo>
                  <a:cubicBezTo>
                    <a:pt x="134" y="186"/>
                    <a:pt x="135" y="186"/>
                    <a:pt x="135" y="187"/>
                  </a:cubicBezTo>
                  <a:cubicBezTo>
                    <a:pt x="140" y="194"/>
                    <a:pt x="145" y="203"/>
                    <a:pt x="152" y="210"/>
                  </a:cubicBezTo>
                  <a:cubicBezTo>
                    <a:pt x="149" y="215"/>
                    <a:pt x="156" y="220"/>
                    <a:pt x="154" y="224"/>
                  </a:cubicBezTo>
                  <a:cubicBezTo>
                    <a:pt x="154" y="226"/>
                    <a:pt x="157" y="226"/>
                    <a:pt x="157" y="229"/>
                  </a:cubicBezTo>
                  <a:cubicBezTo>
                    <a:pt x="157" y="232"/>
                    <a:pt x="154" y="232"/>
                    <a:pt x="152" y="233"/>
                  </a:cubicBezTo>
                  <a:cubicBezTo>
                    <a:pt x="151" y="234"/>
                    <a:pt x="149" y="236"/>
                    <a:pt x="149" y="237"/>
                  </a:cubicBezTo>
                  <a:cubicBezTo>
                    <a:pt x="148" y="239"/>
                    <a:pt x="148" y="243"/>
                    <a:pt x="147" y="245"/>
                  </a:cubicBezTo>
                  <a:cubicBezTo>
                    <a:pt x="147" y="246"/>
                    <a:pt x="146" y="246"/>
                    <a:pt x="146" y="247"/>
                  </a:cubicBezTo>
                  <a:cubicBezTo>
                    <a:pt x="145" y="248"/>
                    <a:pt x="144" y="249"/>
                    <a:pt x="142" y="250"/>
                  </a:cubicBezTo>
                  <a:cubicBezTo>
                    <a:pt x="142" y="253"/>
                    <a:pt x="143" y="254"/>
                    <a:pt x="141" y="257"/>
                  </a:cubicBezTo>
                  <a:cubicBezTo>
                    <a:pt x="141" y="259"/>
                    <a:pt x="144" y="258"/>
                    <a:pt x="145" y="260"/>
                  </a:cubicBezTo>
                  <a:cubicBezTo>
                    <a:pt x="146" y="263"/>
                    <a:pt x="143" y="263"/>
                    <a:pt x="143" y="266"/>
                  </a:cubicBezTo>
                  <a:cubicBezTo>
                    <a:pt x="128" y="264"/>
                    <a:pt x="108" y="262"/>
                    <a:pt x="90" y="260"/>
                  </a:cubicBezTo>
                  <a:cubicBezTo>
                    <a:pt x="90" y="259"/>
                    <a:pt x="91" y="257"/>
                    <a:pt x="91" y="257"/>
                  </a:cubicBezTo>
                  <a:cubicBezTo>
                    <a:pt x="91" y="255"/>
                    <a:pt x="89" y="257"/>
                    <a:pt x="89" y="255"/>
                  </a:cubicBezTo>
                  <a:cubicBezTo>
                    <a:pt x="89" y="253"/>
                    <a:pt x="90" y="250"/>
                    <a:pt x="90" y="246"/>
                  </a:cubicBezTo>
                  <a:cubicBezTo>
                    <a:pt x="88" y="237"/>
                    <a:pt x="81" y="234"/>
                    <a:pt x="77" y="226"/>
                  </a:cubicBezTo>
                  <a:cubicBezTo>
                    <a:pt x="75" y="225"/>
                    <a:pt x="74" y="225"/>
                    <a:pt x="72" y="226"/>
                  </a:cubicBezTo>
                  <a:cubicBezTo>
                    <a:pt x="72" y="223"/>
                    <a:pt x="71" y="220"/>
                    <a:pt x="71" y="218"/>
                  </a:cubicBezTo>
                  <a:cubicBezTo>
                    <a:pt x="65" y="216"/>
                    <a:pt x="62" y="216"/>
                    <a:pt x="58" y="213"/>
                  </a:cubicBezTo>
                  <a:cubicBezTo>
                    <a:pt x="57" y="212"/>
                    <a:pt x="58" y="210"/>
                    <a:pt x="57" y="209"/>
                  </a:cubicBezTo>
                  <a:cubicBezTo>
                    <a:pt x="55" y="205"/>
                    <a:pt x="52" y="203"/>
                    <a:pt x="47" y="203"/>
                  </a:cubicBezTo>
                  <a:cubicBezTo>
                    <a:pt x="45" y="200"/>
                    <a:pt x="41" y="200"/>
                    <a:pt x="37" y="199"/>
                  </a:cubicBezTo>
                  <a:cubicBezTo>
                    <a:pt x="35" y="199"/>
                    <a:pt x="35" y="195"/>
                    <a:pt x="32" y="195"/>
                  </a:cubicBezTo>
                  <a:cubicBezTo>
                    <a:pt x="35" y="192"/>
                    <a:pt x="34" y="186"/>
                    <a:pt x="36" y="183"/>
                  </a:cubicBezTo>
                  <a:cubicBezTo>
                    <a:pt x="36" y="180"/>
                    <a:pt x="33" y="180"/>
                    <a:pt x="31" y="178"/>
                  </a:cubicBezTo>
                  <a:cubicBezTo>
                    <a:pt x="32" y="177"/>
                    <a:pt x="33" y="176"/>
                    <a:pt x="33" y="175"/>
                  </a:cubicBezTo>
                  <a:cubicBezTo>
                    <a:pt x="33" y="172"/>
                    <a:pt x="30" y="171"/>
                    <a:pt x="29" y="169"/>
                  </a:cubicBezTo>
                  <a:cubicBezTo>
                    <a:pt x="29" y="169"/>
                    <a:pt x="30" y="168"/>
                    <a:pt x="29" y="167"/>
                  </a:cubicBezTo>
                  <a:cubicBezTo>
                    <a:pt x="29" y="167"/>
                    <a:pt x="27" y="165"/>
                    <a:pt x="26" y="164"/>
                  </a:cubicBezTo>
                  <a:cubicBezTo>
                    <a:pt x="25" y="162"/>
                    <a:pt x="26" y="159"/>
                    <a:pt x="25" y="157"/>
                  </a:cubicBezTo>
                  <a:cubicBezTo>
                    <a:pt x="24" y="156"/>
                    <a:pt x="23" y="155"/>
                    <a:pt x="23" y="154"/>
                  </a:cubicBezTo>
                  <a:cubicBezTo>
                    <a:pt x="22" y="153"/>
                    <a:pt x="22" y="152"/>
                    <a:pt x="22" y="151"/>
                  </a:cubicBezTo>
                  <a:cubicBezTo>
                    <a:pt x="20" y="148"/>
                    <a:pt x="18" y="146"/>
                    <a:pt x="20" y="140"/>
                  </a:cubicBezTo>
                  <a:cubicBezTo>
                    <a:pt x="22" y="141"/>
                    <a:pt x="22" y="138"/>
                    <a:pt x="24" y="138"/>
                  </a:cubicBezTo>
                  <a:cubicBezTo>
                    <a:pt x="24" y="135"/>
                    <a:pt x="24" y="133"/>
                    <a:pt x="23" y="131"/>
                  </a:cubicBezTo>
                  <a:cubicBezTo>
                    <a:pt x="23" y="130"/>
                    <a:pt x="19" y="131"/>
                    <a:pt x="19" y="130"/>
                  </a:cubicBezTo>
                  <a:cubicBezTo>
                    <a:pt x="18" y="127"/>
                    <a:pt x="16" y="126"/>
                    <a:pt x="15" y="123"/>
                  </a:cubicBezTo>
                  <a:cubicBezTo>
                    <a:pt x="15" y="122"/>
                    <a:pt x="16" y="121"/>
                    <a:pt x="17" y="119"/>
                  </a:cubicBezTo>
                  <a:cubicBezTo>
                    <a:pt x="17" y="118"/>
                    <a:pt x="15" y="115"/>
                    <a:pt x="16" y="114"/>
                  </a:cubicBezTo>
                </a:path>
              </a:pathLst>
            </a:custGeom>
            <a:solidFill>
              <a:srgbClr val="92D050"/>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2" name="Freeform 453">
              <a:extLst>
                <a:ext uri="{FF2B5EF4-FFF2-40B4-BE49-F238E27FC236}">
                  <a16:creationId xmlns:a16="http://schemas.microsoft.com/office/drawing/2014/main" id="{F4B07A1C-F230-1592-4A99-5F08AF2A946C}"/>
                </a:ext>
              </a:extLst>
            </p:cNvPr>
            <p:cNvSpPr>
              <a:spLocks/>
            </p:cNvSpPr>
            <p:nvPr/>
          </p:nvSpPr>
          <p:spPr bwMode="auto">
            <a:xfrm>
              <a:off x="8988924" y="3836518"/>
              <a:ext cx="1546" cy="7727"/>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3" name="Line 454">
              <a:extLst>
                <a:ext uri="{FF2B5EF4-FFF2-40B4-BE49-F238E27FC236}">
                  <a16:creationId xmlns:a16="http://schemas.microsoft.com/office/drawing/2014/main" id="{998515FC-B657-705E-85BB-0DF3EA5515CA}"/>
                </a:ext>
              </a:extLst>
            </p:cNvPr>
            <p:cNvSpPr>
              <a:spLocks noChangeShapeType="1"/>
            </p:cNvSpPr>
            <p:nvPr/>
          </p:nvSpPr>
          <p:spPr bwMode="auto">
            <a:xfrm flipV="1">
              <a:off x="8988924" y="3836518"/>
              <a:ext cx="1546" cy="7727"/>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4" name="Freeform 455">
              <a:extLst>
                <a:ext uri="{FF2B5EF4-FFF2-40B4-BE49-F238E27FC236}">
                  <a16:creationId xmlns:a16="http://schemas.microsoft.com/office/drawing/2014/main" id="{1BB86930-3176-3D4E-E490-E0885999B30F}"/>
                </a:ext>
              </a:extLst>
            </p:cNvPr>
            <p:cNvSpPr>
              <a:spLocks/>
            </p:cNvSpPr>
            <p:nvPr/>
          </p:nvSpPr>
          <p:spPr bwMode="auto">
            <a:xfrm>
              <a:off x="8984287" y="3836518"/>
              <a:ext cx="4635" cy="7727"/>
            </a:xfrm>
            <a:custGeom>
              <a:avLst/>
              <a:gdLst>
                <a:gd name="T0" fmla="*/ 2147483647 w 4"/>
                <a:gd name="T1" fmla="*/ 0 h 5"/>
                <a:gd name="T2" fmla="*/ 0 w 4"/>
                <a:gd name="T3" fmla="*/ 2147483647 h 5"/>
                <a:gd name="T4" fmla="*/ 2147483647 w 4"/>
                <a:gd name="T5" fmla="*/ 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4" y="0"/>
                  </a:moveTo>
                  <a:lnTo>
                    <a:pt x="0" y="5"/>
                  </a:lnTo>
                  <a:lnTo>
                    <a:pt x="4"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5" name="Line 456">
              <a:extLst>
                <a:ext uri="{FF2B5EF4-FFF2-40B4-BE49-F238E27FC236}">
                  <a16:creationId xmlns:a16="http://schemas.microsoft.com/office/drawing/2014/main" id="{C5EE677D-FC30-3EA4-0139-BDC6970435E7}"/>
                </a:ext>
              </a:extLst>
            </p:cNvPr>
            <p:cNvSpPr>
              <a:spLocks noChangeShapeType="1"/>
            </p:cNvSpPr>
            <p:nvPr/>
          </p:nvSpPr>
          <p:spPr bwMode="auto">
            <a:xfrm flipH="1">
              <a:off x="8984287" y="3836518"/>
              <a:ext cx="4635" cy="7727"/>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6" name="Freeform 457">
              <a:extLst>
                <a:ext uri="{FF2B5EF4-FFF2-40B4-BE49-F238E27FC236}">
                  <a16:creationId xmlns:a16="http://schemas.microsoft.com/office/drawing/2014/main" id="{B2BECDAE-398B-DD7B-693B-03B8B5702CAD}"/>
                </a:ext>
              </a:extLst>
            </p:cNvPr>
            <p:cNvSpPr>
              <a:spLocks/>
            </p:cNvSpPr>
            <p:nvPr/>
          </p:nvSpPr>
          <p:spPr bwMode="auto">
            <a:xfrm>
              <a:off x="7303238" y="3487330"/>
              <a:ext cx="7725" cy="1546"/>
            </a:xfrm>
            <a:custGeom>
              <a:avLst/>
              <a:gdLst>
                <a:gd name="T0" fmla="*/ 0 w 5"/>
                <a:gd name="T1" fmla="*/ 0 h 1"/>
                <a:gd name="T2" fmla="*/ 2147483647 w 5"/>
                <a:gd name="T3" fmla="*/ 0 h 1"/>
                <a:gd name="T4" fmla="*/ 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lnTo>
                    <a:pt x="0"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7" name="Line 458">
              <a:extLst>
                <a:ext uri="{FF2B5EF4-FFF2-40B4-BE49-F238E27FC236}">
                  <a16:creationId xmlns:a16="http://schemas.microsoft.com/office/drawing/2014/main" id="{CFC070B2-0F91-8874-7275-E2541D8D33E2}"/>
                </a:ext>
              </a:extLst>
            </p:cNvPr>
            <p:cNvSpPr>
              <a:spLocks noChangeShapeType="1"/>
            </p:cNvSpPr>
            <p:nvPr/>
          </p:nvSpPr>
          <p:spPr bwMode="auto">
            <a:xfrm>
              <a:off x="7303238" y="3487330"/>
              <a:ext cx="7725" cy="1546"/>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8" name="Line 459">
              <a:extLst>
                <a:ext uri="{FF2B5EF4-FFF2-40B4-BE49-F238E27FC236}">
                  <a16:creationId xmlns:a16="http://schemas.microsoft.com/office/drawing/2014/main" id="{98419664-82F5-BC9E-717A-3F4992CC0741}"/>
                </a:ext>
              </a:extLst>
            </p:cNvPr>
            <p:cNvSpPr>
              <a:spLocks noChangeShapeType="1"/>
            </p:cNvSpPr>
            <p:nvPr/>
          </p:nvSpPr>
          <p:spPr bwMode="auto">
            <a:xfrm>
              <a:off x="7310961" y="3487330"/>
              <a:ext cx="1546" cy="15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9" name="Line 460">
              <a:extLst>
                <a:ext uri="{FF2B5EF4-FFF2-40B4-BE49-F238E27FC236}">
                  <a16:creationId xmlns:a16="http://schemas.microsoft.com/office/drawing/2014/main" id="{B43DA3F9-1B79-090F-06AC-B4154E906725}"/>
                </a:ext>
              </a:extLst>
            </p:cNvPr>
            <p:cNvSpPr>
              <a:spLocks noChangeShapeType="1"/>
            </p:cNvSpPr>
            <p:nvPr/>
          </p:nvSpPr>
          <p:spPr bwMode="auto">
            <a:xfrm>
              <a:off x="7310961" y="3487330"/>
              <a:ext cx="1546" cy="1546"/>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0" name="Freeform 463">
              <a:extLst>
                <a:ext uri="{FF2B5EF4-FFF2-40B4-BE49-F238E27FC236}">
                  <a16:creationId xmlns:a16="http://schemas.microsoft.com/office/drawing/2014/main" id="{72AE9D02-9006-2F9B-F7D8-97A0B6E3CE5F}"/>
                </a:ext>
              </a:extLst>
            </p:cNvPr>
            <p:cNvSpPr>
              <a:spLocks/>
            </p:cNvSpPr>
            <p:nvPr/>
          </p:nvSpPr>
          <p:spPr bwMode="auto">
            <a:xfrm>
              <a:off x="8869958" y="4479279"/>
              <a:ext cx="7725" cy="6181"/>
            </a:xfrm>
            <a:custGeom>
              <a:avLst/>
              <a:gdLst>
                <a:gd name="T0" fmla="*/ 2147483647 w 5"/>
                <a:gd name="T1" fmla="*/ 2147483647 h 4"/>
                <a:gd name="T2" fmla="*/ 0 w 5"/>
                <a:gd name="T3" fmla="*/ 0 h 4"/>
                <a:gd name="T4" fmla="*/ 2147483647 w 5"/>
                <a:gd name="T5" fmla="*/ 2147483647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5" y="4"/>
                  </a:moveTo>
                  <a:lnTo>
                    <a:pt x="0" y="0"/>
                  </a:lnTo>
                  <a:lnTo>
                    <a:pt x="5" y="4"/>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1" name="Line 464">
              <a:extLst>
                <a:ext uri="{FF2B5EF4-FFF2-40B4-BE49-F238E27FC236}">
                  <a16:creationId xmlns:a16="http://schemas.microsoft.com/office/drawing/2014/main" id="{B10053F2-AC2B-A4EA-6E80-A34CE4566AE4}"/>
                </a:ext>
              </a:extLst>
            </p:cNvPr>
            <p:cNvSpPr>
              <a:spLocks noChangeShapeType="1"/>
            </p:cNvSpPr>
            <p:nvPr/>
          </p:nvSpPr>
          <p:spPr bwMode="auto">
            <a:xfrm flipH="1" flipV="1">
              <a:off x="8869958" y="4479279"/>
              <a:ext cx="7725" cy="6181"/>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2" name="Freeform 465">
              <a:extLst>
                <a:ext uri="{FF2B5EF4-FFF2-40B4-BE49-F238E27FC236}">
                  <a16:creationId xmlns:a16="http://schemas.microsoft.com/office/drawing/2014/main" id="{56B23473-6FCC-5FA1-CEBC-61735136EBBA}"/>
                </a:ext>
              </a:extLst>
            </p:cNvPr>
            <p:cNvSpPr>
              <a:spLocks/>
            </p:cNvSpPr>
            <p:nvPr/>
          </p:nvSpPr>
          <p:spPr bwMode="auto">
            <a:xfrm>
              <a:off x="8865317" y="4479279"/>
              <a:ext cx="4635" cy="6181"/>
            </a:xfrm>
            <a:custGeom>
              <a:avLst/>
              <a:gdLst>
                <a:gd name="T0" fmla="*/ 2147483647 w 4"/>
                <a:gd name="T1" fmla="*/ 0 h 4"/>
                <a:gd name="T2" fmla="*/ 0 w 4"/>
                <a:gd name="T3" fmla="*/ 2147483647 h 4"/>
                <a:gd name="T4" fmla="*/ 2147483647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lnTo>
                    <a:pt x="4"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3" name="Line 466">
              <a:extLst>
                <a:ext uri="{FF2B5EF4-FFF2-40B4-BE49-F238E27FC236}">
                  <a16:creationId xmlns:a16="http://schemas.microsoft.com/office/drawing/2014/main" id="{8B04D174-3072-344C-FA32-3D457B9FEDBF}"/>
                </a:ext>
              </a:extLst>
            </p:cNvPr>
            <p:cNvSpPr>
              <a:spLocks noChangeShapeType="1"/>
            </p:cNvSpPr>
            <p:nvPr/>
          </p:nvSpPr>
          <p:spPr bwMode="auto">
            <a:xfrm flipH="1">
              <a:off x="8865317" y="4479279"/>
              <a:ext cx="4635" cy="6181"/>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4" name="Freeform 467">
              <a:extLst>
                <a:ext uri="{FF2B5EF4-FFF2-40B4-BE49-F238E27FC236}">
                  <a16:creationId xmlns:a16="http://schemas.microsoft.com/office/drawing/2014/main" id="{4888CB89-A73E-8EF5-F3B7-40CE0ACE35E1}"/>
                </a:ext>
              </a:extLst>
            </p:cNvPr>
            <p:cNvSpPr>
              <a:spLocks/>
            </p:cNvSpPr>
            <p:nvPr/>
          </p:nvSpPr>
          <p:spPr bwMode="auto">
            <a:xfrm>
              <a:off x="7198172" y="4888727"/>
              <a:ext cx="6181" cy="1544"/>
            </a:xfrm>
            <a:custGeom>
              <a:avLst/>
              <a:gdLst>
                <a:gd name="T0" fmla="*/ 0 w 4"/>
                <a:gd name="T1" fmla="*/ 0 h 1"/>
                <a:gd name="T2" fmla="*/ 2147483647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5" name="Line 468">
              <a:extLst>
                <a:ext uri="{FF2B5EF4-FFF2-40B4-BE49-F238E27FC236}">
                  <a16:creationId xmlns:a16="http://schemas.microsoft.com/office/drawing/2014/main" id="{ACE71F88-F742-749B-D58B-9693F13DC220}"/>
                </a:ext>
              </a:extLst>
            </p:cNvPr>
            <p:cNvSpPr>
              <a:spLocks noChangeShapeType="1"/>
            </p:cNvSpPr>
            <p:nvPr/>
          </p:nvSpPr>
          <p:spPr bwMode="auto">
            <a:xfrm>
              <a:off x="7198172" y="4888727"/>
              <a:ext cx="6181" cy="1544"/>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6" name="Freeform 469">
              <a:extLst>
                <a:ext uri="{FF2B5EF4-FFF2-40B4-BE49-F238E27FC236}">
                  <a16:creationId xmlns:a16="http://schemas.microsoft.com/office/drawing/2014/main" id="{1403D646-C377-932A-FAF2-EDB418BB507F}"/>
                </a:ext>
              </a:extLst>
            </p:cNvPr>
            <p:cNvSpPr>
              <a:spLocks/>
            </p:cNvSpPr>
            <p:nvPr/>
          </p:nvSpPr>
          <p:spPr bwMode="auto">
            <a:xfrm>
              <a:off x="7198172" y="4880999"/>
              <a:ext cx="6181" cy="7727"/>
            </a:xfrm>
            <a:custGeom>
              <a:avLst/>
              <a:gdLst>
                <a:gd name="T0" fmla="*/ 2147483647 w 4"/>
                <a:gd name="T1" fmla="*/ 2147483647 h 5"/>
                <a:gd name="T2" fmla="*/ 0 w 4"/>
                <a:gd name="T3" fmla="*/ 0 h 5"/>
                <a:gd name="T4" fmla="*/ 2147483647 w 4"/>
                <a:gd name="T5" fmla="*/ 2147483647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4" y="5"/>
                  </a:moveTo>
                  <a:lnTo>
                    <a:pt x="0" y="0"/>
                  </a:lnTo>
                  <a:lnTo>
                    <a:pt x="4" y="5"/>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7" name="Line 470">
              <a:extLst>
                <a:ext uri="{FF2B5EF4-FFF2-40B4-BE49-F238E27FC236}">
                  <a16:creationId xmlns:a16="http://schemas.microsoft.com/office/drawing/2014/main" id="{7CAA0E90-6236-3639-F5F8-DF499201CF59}"/>
                </a:ext>
              </a:extLst>
            </p:cNvPr>
            <p:cNvSpPr>
              <a:spLocks noChangeShapeType="1"/>
            </p:cNvSpPr>
            <p:nvPr/>
          </p:nvSpPr>
          <p:spPr bwMode="auto">
            <a:xfrm flipH="1" flipV="1">
              <a:off x="7198172" y="4880999"/>
              <a:ext cx="6181" cy="7727"/>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8" name="Freeform 471">
              <a:extLst>
                <a:ext uri="{FF2B5EF4-FFF2-40B4-BE49-F238E27FC236}">
                  <a16:creationId xmlns:a16="http://schemas.microsoft.com/office/drawing/2014/main" id="{DE42A075-6416-F15D-4963-2D09C502D16E}"/>
                </a:ext>
              </a:extLst>
            </p:cNvPr>
            <p:cNvSpPr>
              <a:spLocks/>
            </p:cNvSpPr>
            <p:nvPr/>
          </p:nvSpPr>
          <p:spPr bwMode="auto">
            <a:xfrm>
              <a:off x="7315599" y="4650781"/>
              <a:ext cx="21632" cy="20086"/>
            </a:xfrm>
            <a:custGeom>
              <a:avLst/>
              <a:gdLst>
                <a:gd name="T0" fmla="*/ 2147483647 w 3"/>
                <a:gd name="T1" fmla="*/ 2147483647 h 3"/>
                <a:gd name="T2" fmla="*/ 2147483647 w 3"/>
                <a:gd name="T3" fmla="*/ 2147483647 h 3"/>
                <a:gd name="T4" fmla="*/ 2147483647 w 3"/>
                <a:gd name="T5" fmla="*/ 214748364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1"/>
                  </a:moveTo>
                  <a:cubicBezTo>
                    <a:pt x="2" y="0"/>
                    <a:pt x="2" y="1"/>
                    <a:pt x="3" y="1"/>
                  </a:cubicBezTo>
                  <a:cubicBezTo>
                    <a:pt x="3" y="3"/>
                    <a:pt x="0" y="2"/>
                    <a:pt x="1" y="1"/>
                  </a:cubicBezTo>
                  <a:close/>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9" name="Freeform 472">
              <a:extLst>
                <a:ext uri="{FF2B5EF4-FFF2-40B4-BE49-F238E27FC236}">
                  <a16:creationId xmlns:a16="http://schemas.microsoft.com/office/drawing/2014/main" id="{CF25FDE8-B7C5-E94C-6130-09BAA2F03A53}"/>
                </a:ext>
              </a:extLst>
            </p:cNvPr>
            <p:cNvSpPr>
              <a:spLocks/>
            </p:cNvSpPr>
            <p:nvPr/>
          </p:nvSpPr>
          <p:spPr bwMode="auto">
            <a:xfrm>
              <a:off x="3197938" y="2904840"/>
              <a:ext cx="1546" cy="7725"/>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40" name="Line 473">
              <a:extLst>
                <a:ext uri="{FF2B5EF4-FFF2-40B4-BE49-F238E27FC236}">
                  <a16:creationId xmlns:a16="http://schemas.microsoft.com/office/drawing/2014/main" id="{51B27601-1C39-0D91-7FDA-5BEA2136EB22}"/>
                </a:ext>
              </a:extLst>
            </p:cNvPr>
            <p:cNvSpPr>
              <a:spLocks noChangeShapeType="1"/>
            </p:cNvSpPr>
            <p:nvPr/>
          </p:nvSpPr>
          <p:spPr bwMode="auto">
            <a:xfrm flipV="1">
              <a:off x="3197938" y="2904840"/>
              <a:ext cx="1546" cy="7725"/>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41" name="Freeform 474">
              <a:extLst>
                <a:ext uri="{FF2B5EF4-FFF2-40B4-BE49-F238E27FC236}">
                  <a16:creationId xmlns:a16="http://schemas.microsoft.com/office/drawing/2014/main" id="{BD944AB4-ABC0-1B87-915E-F13AE3442C58}"/>
                </a:ext>
              </a:extLst>
            </p:cNvPr>
            <p:cNvSpPr>
              <a:spLocks/>
            </p:cNvSpPr>
            <p:nvPr/>
          </p:nvSpPr>
          <p:spPr bwMode="auto">
            <a:xfrm>
              <a:off x="3185577" y="2904833"/>
              <a:ext cx="12361" cy="1544"/>
            </a:xfrm>
            <a:custGeom>
              <a:avLst/>
              <a:gdLst>
                <a:gd name="T0" fmla="*/ 0 w 2"/>
                <a:gd name="T1" fmla="*/ 0 h 1"/>
                <a:gd name="T2" fmla="*/ 2147483647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2" y="0"/>
                    <a:pt x="2" y="0"/>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42" name="Freeform 475">
              <a:extLst>
                <a:ext uri="{FF2B5EF4-FFF2-40B4-BE49-F238E27FC236}">
                  <a16:creationId xmlns:a16="http://schemas.microsoft.com/office/drawing/2014/main" id="{97B37F8E-2D46-A221-1FE3-67F552A146B5}"/>
                </a:ext>
              </a:extLst>
            </p:cNvPr>
            <p:cNvSpPr>
              <a:spLocks/>
            </p:cNvSpPr>
            <p:nvPr/>
          </p:nvSpPr>
          <p:spPr bwMode="auto">
            <a:xfrm>
              <a:off x="3185577" y="2904833"/>
              <a:ext cx="12361" cy="1544"/>
            </a:xfrm>
            <a:custGeom>
              <a:avLst/>
              <a:gdLst>
                <a:gd name="T0" fmla="*/ 0 w 2"/>
                <a:gd name="T1" fmla="*/ 0 h 1"/>
                <a:gd name="T2" fmla="*/ 2147483647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2" y="0"/>
                    <a:pt x="2" y="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43" name="Freeform 476">
              <a:extLst>
                <a:ext uri="{FF2B5EF4-FFF2-40B4-BE49-F238E27FC236}">
                  <a16:creationId xmlns:a16="http://schemas.microsoft.com/office/drawing/2014/main" id="{B22DC2B4-D8A9-BD82-274A-CB3349623895}"/>
                </a:ext>
              </a:extLst>
            </p:cNvPr>
            <p:cNvSpPr>
              <a:spLocks/>
            </p:cNvSpPr>
            <p:nvPr/>
          </p:nvSpPr>
          <p:spPr bwMode="auto">
            <a:xfrm>
              <a:off x="3197938" y="2898656"/>
              <a:ext cx="1546" cy="6181"/>
            </a:xfrm>
            <a:custGeom>
              <a:avLst/>
              <a:gdLst>
                <a:gd name="T0" fmla="*/ 0 w 1"/>
                <a:gd name="T1" fmla="*/ 2147483647 h 4"/>
                <a:gd name="T2" fmla="*/ 0 w 1"/>
                <a:gd name="T3" fmla="*/ 0 h 4"/>
                <a:gd name="T4" fmla="*/ 0 w 1"/>
                <a:gd name="T5" fmla="*/ 2147483647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44" name="Line 477">
              <a:extLst>
                <a:ext uri="{FF2B5EF4-FFF2-40B4-BE49-F238E27FC236}">
                  <a16:creationId xmlns:a16="http://schemas.microsoft.com/office/drawing/2014/main" id="{8ED9837C-A4D3-FE20-FD6E-D84663BB1B79}"/>
                </a:ext>
              </a:extLst>
            </p:cNvPr>
            <p:cNvSpPr>
              <a:spLocks noChangeShapeType="1"/>
            </p:cNvSpPr>
            <p:nvPr/>
          </p:nvSpPr>
          <p:spPr bwMode="auto">
            <a:xfrm flipV="1">
              <a:off x="3197938" y="2898656"/>
              <a:ext cx="1546" cy="6181"/>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45" name="Freeform 478">
              <a:extLst>
                <a:ext uri="{FF2B5EF4-FFF2-40B4-BE49-F238E27FC236}">
                  <a16:creationId xmlns:a16="http://schemas.microsoft.com/office/drawing/2014/main" id="{F8E2F286-6BD7-95CB-DF2D-7BEBD8B8D3CE}"/>
                </a:ext>
              </a:extLst>
            </p:cNvPr>
            <p:cNvSpPr>
              <a:spLocks/>
            </p:cNvSpPr>
            <p:nvPr/>
          </p:nvSpPr>
          <p:spPr bwMode="auto">
            <a:xfrm>
              <a:off x="7184263" y="3104150"/>
              <a:ext cx="1546" cy="4635"/>
            </a:xfrm>
            <a:custGeom>
              <a:avLst/>
              <a:gdLst>
                <a:gd name="T0" fmla="*/ 0 w 1"/>
                <a:gd name="T1" fmla="*/ 0 h 4"/>
                <a:gd name="T2" fmla="*/ 0 w 1"/>
                <a:gd name="T3" fmla="*/ 2147483647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46" name="Line 479">
              <a:extLst>
                <a:ext uri="{FF2B5EF4-FFF2-40B4-BE49-F238E27FC236}">
                  <a16:creationId xmlns:a16="http://schemas.microsoft.com/office/drawing/2014/main" id="{52B9CB85-BBA3-70B7-9E4E-BEBE2553D43B}"/>
                </a:ext>
              </a:extLst>
            </p:cNvPr>
            <p:cNvSpPr>
              <a:spLocks noChangeShapeType="1"/>
            </p:cNvSpPr>
            <p:nvPr/>
          </p:nvSpPr>
          <p:spPr bwMode="auto">
            <a:xfrm>
              <a:off x="7184263" y="3104150"/>
              <a:ext cx="1546" cy="4635"/>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47" name="Freeform 480">
              <a:extLst>
                <a:ext uri="{FF2B5EF4-FFF2-40B4-BE49-F238E27FC236}">
                  <a16:creationId xmlns:a16="http://schemas.microsoft.com/office/drawing/2014/main" id="{A38EA6CD-0554-FC54-E4B3-1CB1E77849F7}"/>
                </a:ext>
              </a:extLst>
            </p:cNvPr>
            <p:cNvSpPr>
              <a:spLocks/>
            </p:cNvSpPr>
            <p:nvPr/>
          </p:nvSpPr>
          <p:spPr bwMode="auto">
            <a:xfrm>
              <a:off x="7151815" y="3142782"/>
              <a:ext cx="1544" cy="7725"/>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48" name="Line 481">
              <a:extLst>
                <a:ext uri="{FF2B5EF4-FFF2-40B4-BE49-F238E27FC236}">
                  <a16:creationId xmlns:a16="http://schemas.microsoft.com/office/drawing/2014/main" id="{3B747BEB-CA44-AFE7-DD88-680FAD724592}"/>
                </a:ext>
              </a:extLst>
            </p:cNvPr>
            <p:cNvSpPr>
              <a:spLocks noChangeShapeType="1"/>
            </p:cNvSpPr>
            <p:nvPr/>
          </p:nvSpPr>
          <p:spPr bwMode="auto">
            <a:xfrm flipV="1">
              <a:off x="7151815" y="3142782"/>
              <a:ext cx="1544" cy="7725"/>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49" name="Freeform 482">
              <a:extLst>
                <a:ext uri="{FF2B5EF4-FFF2-40B4-BE49-F238E27FC236}">
                  <a16:creationId xmlns:a16="http://schemas.microsoft.com/office/drawing/2014/main" id="{B79315B9-20EC-DB3F-467D-D592C3E0350E}"/>
                </a:ext>
              </a:extLst>
            </p:cNvPr>
            <p:cNvSpPr>
              <a:spLocks/>
            </p:cNvSpPr>
            <p:nvPr/>
          </p:nvSpPr>
          <p:spPr bwMode="auto">
            <a:xfrm>
              <a:off x="7383580" y="3342096"/>
              <a:ext cx="1544" cy="6181"/>
            </a:xfrm>
            <a:custGeom>
              <a:avLst/>
              <a:gdLst>
                <a:gd name="T0" fmla="*/ 0 w 1"/>
                <a:gd name="T1" fmla="*/ 2147483647 h 4"/>
                <a:gd name="T2" fmla="*/ 0 w 1"/>
                <a:gd name="T3" fmla="*/ 0 h 4"/>
                <a:gd name="T4" fmla="*/ 0 w 1"/>
                <a:gd name="T5" fmla="*/ 2147483647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50" name="Line 483">
              <a:extLst>
                <a:ext uri="{FF2B5EF4-FFF2-40B4-BE49-F238E27FC236}">
                  <a16:creationId xmlns:a16="http://schemas.microsoft.com/office/drawing/2014/main" id="{2216C6D8-2792-2974-32D4-0D76D79BFBBF}"/>
                </a:ext>
              </a:extLst>
            </p:cNvPr>
            <p:cNvSpPr>
              <a:spLocks noChangeShapeType="1"/>
            </p:cNvSpPr>
            <p:nvPr/>
          </p:nvSpPr>
          <p:spPr bwMode="auto">
            <a:xfrm flipV="1">
              <a:off x="7383580" y="3342096"/>
              <a:ext cx="1544" cy="6181"/>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51" name="Freeform 484">
              <a:extLst>
                <a:ext uri="{FF2B5EF4-FFF2-40B4-BE49-F238E27FC236}">
                  <a16:creationId xmlns:a16="http://schemas.microsoft.com/office/drawing/2014/main" id="{DB13D69B-0258-11FB-A053-F0D6DF5821F5}"/>
                </a:ext>
              </a:extLst>
            </p:cNvPr>
            <p:cNvSpPr>
              <a:spLocks/>
            </p:cNvSpPr>
            <p:nvPr/>
          </p:nvSpPr>
          <p:spPr bwMode="auto">
            <a:xfrm>
              <a:off x="7375852" y="3342093"/>
              <a:ext cx="7727" cy="12361"/>
            </a:xfrm>
            <a:custGeom>
              <a:avLst/>
              <a:gdLst>
                <a:gd name="T0" fmla="*/ 0 w 1"/>
                <a:gd name="T1" fmla="*/ 2147483647 h 2"/>
                <a:gd name="T2" fmla="*/ 2147483647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1" y="0"/>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52" name="Freeform 485">
              <a:extLst>
                <a:ext uri="{FF2B5EF4-FFF2-40B4-BE49-F238E27FC236}">
                  <a16:creationId xmlns:a16="http://schemas.microsoft.com/office/drawing/2014/main" id="{FD0EA994-2E88-97F2-A83C-3EB6511DF59C}"/>
                </a:ext>
              </a:extLst>
            </p:cNvPr>
            <p:cNvSpPr>
              <a:spLocks/>
            </p:cNvSpPr>
            <p:nvPr/>
          </p:nvSpPr>
          <p:spPr bwMode="auto">
            <a:xfrm>
              <a:off x="7375852" y="3342093"/>
              <a:ext cx="7727" cy="12361"/>
            </a:xfrm>
            <a:custGeom>
              <a:avLst/>
              <a:gdLst>
                <a:gd name="T0" fmla="*/ 0 w 1"/>
                <a:gd name="T1" fmla="*/ 2147483647 h 2"/>
                <a:gd name="T2" fmla="*/ 2147483647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1" y="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53" name="Freeform 486">
              <a:extLst>
                <a:ext uri="{FF2B5EF4-FFF2-40B4-BE49-F238E27FC236}">
                  <a16:creationId xmlns:a16="http://schemas.microsoft.com/office/drawing/2014/main" id="{A0A1624E-6267-B627-1EBA-6E1BAE762057}"/>
                </a:ext>
              </a:extLst>
            </p:cNvPr>
            <p:cNvSpPr>
              <a:spLocks/>
            </p:cNvSpPr>
            <p:nvPr/>
          </p:nvSpPr>
          <p:spPr bwMode="auto">
            <a:xfrm>
              <a:off x="7375852" y="3342093"/>
              <a:ext cx="7727" cy="1546"/>
            </a:xfrm>
            <a:custGeom>
              <a:avLst/>
              <a:gdLst>
                <a:gd name="T0" fmla="*/ 2147483647 w 5"/>
                <a:gd name="T1" fmla="*/ 0 h 1"/>
                <a:gd name="T2" fmla="*/ 0 w 5"/>
                <a:gd name="T3" fmla="*/ 0 h 1"/>
                <a:gd name="T4" fmla="*/ 2147483647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5" y="0"/>
                  </a:moveTo>
                  <a:lnTo>
                    <a:pt x="0" y="0"/>
                  </a:lnTo>
                  <a:lnTo>
                    <a:pt x="5"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54" name="Line 487">
              <a:extLst>
                <a:ext uri="{FF2B5EF4-FFF2-40B4-BE49-F238E27FC236}">
                  <a16:creationId xmlns:a16="http://schemas.microsoft.com/office/drawing/2014/main" id="{DCA69827-893D-CD3E-FFF1-37DE18D171FB}"/>
                </a:ext>
              </a:extLst>
            </p:cNvPr>
            <p:cNvSpPr>
              <a:spLocks noChangeShapeType="1"/>
            </p:cNvSpPr>
            <p:nvPr/>
          </p:nvSpPr>
          <p:spPr bwMode="auto">
            <a:xfrm flipH="1">
              <a:off x="7375852" y="3342093"/>
              <a:ext cx="7727" cy="1546"/>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55" name="Line 488">
              <a:extLst>
                <a:ext uri="{FF2B5EF4-FFF2-40B4-BE49-F238E27FC236}">
                  <a16:creationId xmlns:a16="http://schemas.microsoft.com/office/drawing/2014/main" id="{6164AD1C-1407-26FD-B0CE-3529F516AEA6}"/>
                </a:ext>
              </a:extLst>
            </p:cNvPr>
            <p:cNvSpPr>
              <a:spLocks noChangeShapeType="1"/>
            </p:cNvSpPr>
            <p:nvPr/>
          </p:nvSpPr>
          <p:spPr bwMode="auto">
            <a:xfrm>
              <a:off x="7482465" y="3461065"/>
              <a:ext cx="1544" cy="15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56" name="Line 489">
              <a:extLst>
                <a:ext uri="{FF2B5EF4-FFF2-40B4-BE49-F238E27FC236}">
                  <a16:creationId xmlns:a16="http://schemas.microsoft.com/office/drawing/2014/main" id="{C6E4FFE4-0CC7-9E13-25B3-C722278BE1E9}"/>
                </a:ext>
              </a:extLst>
            </p:cNvPr>
            <p:cNvSpPr>
              <a:spLocks noChangeShapeType="1"/>
            </p:cNvSpPr>
            <p:nvPr/>
          </p:nvSpPr>
          <p:spPr bwMode="auto">
            <a:xfrm>
              <a:off x="7482465" y="3461065"/>
              <a:ext cx="1544" cy="1544"/>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57" name="Freeform 490">
              <a:extLst>
                <a:ext uri="{FF2B5EF4-FFF2-40B4-BE49-F238E27FC236}">
                  <a16:creationId xmlns:a16="http://schemas.microsoft.com/office/drawing/2014/main" id="{2ABEF069-44BE-CBEC-C559-D07961CA6DE9}"/>
                </a:ext>
              </a:extLst>
            </p:cNvPr>
            <p:cNvSpPr>
              <a:spLocks/>
            </p:cNvSpPr>
            <p:nvPr/>
          </p:nvSpPr>
          <p:spPr bwMode="auto">
            <a:xfrm>
              <a:off x="7482468" y="3448706"/>
              <a:ext cx="6181" cy="12361"/>
            </a:xfrm>
            <a:custGeom>
              <a:avLst/>
              <a:gdLst>
                <a:gd name="T0" fmla="*/ 0 w 1"/>
                <a:gd name="T1" fmla="*/ 2147483647 h 2"/>
                <a:gd name="T2" fmla="*/ 2147483647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1" y="2"/>
                    <a:pt x="1" y="1"/>
                    <a:pt x="1" y="0"/>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58" name="Freeform 491">
              <a:extLst>
                <a:ext uri="{FF2B5EF4-FFF2-40B4-BE49-F238E27FC236}">
                  <a16:creationId xmlns:a16="http://schemas.microsoft.com/office/drawing/2014/main" id="{9C84C305-4ADC-DB11-2BE3-C63B33F18D3F}"/>
                </a:ext>
              </a:extLst>
            </p:cNvPr>
            <p:cNvSpPr>
              <a:spLocks/>
            </p:cNvSpPr>
            <p:nvPr/>
          </p:nvSpPr>
          <p:spPr bwMode="auto">
            <a:xfrm>
              <a:off x="7482468" y="3448706"/>
              <a:ext cx="6181" cy="12361"/>
            </a:xfrm>
            <a:custGeom>
              <a:avLst/>
              <a:gdLst>
                <a:gd name="T0" fmla="*/ 0 w 1"/>
                <a:gd name="T1" fmla="*/ 2147483647 h 2"/>
                <a:gd name="T2" fmla="*/ 2147483647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1" y="2"/>
                    <a:pt x="1" y="1"/>
                    <a:pt x="1" y="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59" name="Freeform 492">
              <a:extLst>
                <a:ext uri="{FF2B5EF4-FFF2-40B4-BE49-F238E27FC236}">
                  <a16:creationId xmlns:a16="http://schemas.microsoft.com/office/drawing/2014/main" id="{608CAA84-34DA-92CC-78F9-D4D1C39CC0C3}"/>
                </a:ext>
              </a:extLst>
            </p:cNvPr>
            <p:cNvSpPr>
              <a:spLocks/>
            </p:cNvSpPr>
            <p:nvPr/>
          </p:nvSpPr>
          <p:spPr bwMode="auto">
            <a:xfrm>
              <a:off x="7482468" y="3461065"/>
              <a:ext cx="6181" cy="1544"/>
            </a:xfrm>
            <a:custGeom>
              <a:avLst/>
              <a:gdLst>
                <a:gd name="T0" fmla="*/ 0 w 5"/>
                <a:gd name="T1" fmla="*/ 0 h 1"/>
                <a:gd name="T2" fmla="*/ 2147483647 w 5"/>
                <a:gd name="T3" fmla="*/ 0 h 1"/>
                <a:gd name="T4" fmla="*/ 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lnTo>
                    <a:pt x="0"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60" name="Line 493">
              <a:extLst>
                <a:ext uri="{FF2B5EF4-FFF2-40B4-BE49-F238E27FC236}">
                  <a16:creationId xmlns:a16="http://schemas.microsoft.com/office/drawing/2014/main" id="{69D55CDA-2877-D61F-3A07-2C08E251F2C5}"/>
                </a:ext>
              </a:extLst>
            </p:cNvPr>
            <p:cNvSpPr>
              <a:spLocks noChangeShapeType="1"/>
            </p:cNvSpPr>
            <p:nvPr/>
          </p:nvSpPr>
          <p:spPr bwMode="auto">
            <a:xfrm>
              <a:off x="7482468" y="3461065"/>
              <a:ext cx="6181" cy="1544"/>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61" name="Freeform 494">
              <a:extLst>
                <a:ext uri="{FF2B5EF4-FFF2-40B4-BE49-F238E27FC236}">
                  <a16:creationId xmlns:a16="http://schemas.microsoft.com/office/drawing/2014/main" id="{1926212C-A6E7-C5ED-BA31-BEF143825348}"/>
                </a:ext>
              </a:extLst>
            </p:cNvPr>
            <p:cNvSpPr>
              <a:spLocks/>
            </p:cNvSpPr>
            <p:nvPr/>
          </p:nvSpPr>
          <p:spPr bwMode="auto">
            <a:xfrm>
              <a:off x="8937933" y="4181076"/>
              <a:ext cx="4635" cy="1544"/>
            </a:xfrm>
            <a:custGeom>
              <a:avLst/>
              <a:gdLst>
                <a:gd name="T0" fmla="*/ 2147483647 w 4"/>
                <a:gd name="T1" fmla="*/ 0 h 1"/>
                <a:gd name="T2" fmla="*/ 0 w 4"/>
                <a:gd name="T3" fmla="*/ 0 h 1"/>
                <a:gd name="T4" fmla="*/ 2147483647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62" name="Line 495">
              <a:extLst>
                <a:ext uri="{FF2B5EF4-FFF2-40B4-BE49-F238E27FC236}">
                  <a16:creationId xmlns:a16="http://schemas.microsoft.com/office/drawing/2014/main" id="{83BBD36C-8C3B-765A-7F25-81D78FBED5F0}"/>
                </a:ext>
              </a:extLst>
            </p:cNvPr>
            <p:cNvSpPr>
              <a:spLocks noChangeShapeType="1"/>
            </p:cNvSpPr>
            <p:nvPr/>
          </p:nvSpPr>
          <p:spPr bwMode="auto">
            <a:xfrm flipH="1">
              <a:off x="8937933" y="4181076"/>
              <a:ext cx="4635" cy="1544"/>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63" name="Line 496">
              <a:extLst>
                <a:ext uri="{FF2B5EF4-FFF2-40B4-BE49-F238E27FC236}">
                  <a16:creationId xmlns:a16="http://schemas.microsoft.com/office/drawing/2014/main" id="{35FE887A-00F7-483F-2F7F-BF32F46BFD3D}"/>
                </a:ext>
              </a:extLst>
            </p:cNvPr>
            <p:cNvSpPr>
              <a:spLocks noChangeShapeType="1"/>
            </p:cNvSpPr>
            <p:nvPr/>
          </p:nvSpPr>
          <p:spPr bwMode="auto">
            <a:xfrm>
              <a:off x="8937937" y="4181076"/>
              <a:ext cx="1544" cy="15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64" name="Line 497">
              <a:extLst>
                <a:ext uri="{FF2B5EF4-FFF2-40B4-BE49-F238E27FC236}">
                  <a16:creationId xmlns:a16="http://schemas.microsoft.com/office/drawing/2014/main" id="{C924F9E9-DE18-BFC2-6ECC-6C0C1F5861E6}"/>
                </a:ext>
              </a:extLst>
            </p:cNvPr>
            <p:cNvSpPr>
              <a:spLocks noChangeShapeType="1"/>
            </p:cNvSpPr>
            <p:nvPr/>
          </p:nvSpPr>
          <p:spPr bwMode="auto">
            <a:xfrm>
              <a:off x="8937937" y="4181076"/>
              <a:ext cx="1544" cy="1544"/>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65" name="Line 498">
              <a:extLst>
                <a:ext uri="{FF2B5EF4-FFF2-40B4-BE49-F238E27FC236}">
                  <a16:creationId xmlns:a16="http://schemas.microsoft.com/office/drawing/2014/main" id="{B4772FB8-B89C-9C5B-1E77-C8BE9669043E}"/>
                </a:ext>
              </a:extLst>
            </p:cNvPr>
            <p:cNvSpPr>
              <a:spLocks noChangeShapeType="1"/>
            </p:cNvSpPr>
            <p:nvPr/>
          </p:nvSpPr>
          <p:spPr bwMode="auto">
            <a:xfrm>
              <a:off x="7151815" y="4948983"/>
              <a:ext cx="1544" cy="15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66" name="Line 499">
              <a:extLst>
                <a:ext uri="{FF2B5EF4-FFF2-40B4-BE49-F238E27FC236}">
                  <a16:creationId xmlns:a16="http://schemas.microsoft.com/office/drawing/2014/main" id="{2254D76D-7601-49E1-B7DC-41BBD21489C3}"/>
                </a:ext>
              </a:extLst>
            </p:cNvPr>
            <p:cNvSpPr>
              <a:spLocks noChangeShapeType="1"/>
            </p:cNvSpPr>
            <p:nvPr/>
          </p:nvSpPr>
          <p:spPr bwMode="auto">
            <a:xfrm>
              <a:off x="7151815" y="4948983"/>
              <a:ext cx="1544" cy="1546"/>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67" name="Freeform 500">
              <a:extLst>
                <a:ext uri="{FF2B5EF4-FFF2-40B4-BE49-F238E27FC236}">
                  <a16:creationId xmlns:a16="http://schemas.microsoft.com/office/drawing/2014/main" id="{A6374221-B30B-83BF-839F-7BAC5BC96CE8}"/>
                </a:ext>
              </a:extLst>
            </p:cNvPr>
            <p:cNvSpPr>
              <a:spLocks/>
            </p:cNvSpPr>
            <p:nvPr/>
          </p:nvSpPr>
          <p:spPr bwMode="auto">
            <a:xfrm>
              <a:off x="7139454" y="4948984"/>
              <a:ext cx="1544" cy="4635"/>
            </a:xfrm>
            <a:custGeom>
              <a:avLst/>
              <a:gdLst>
                <a:gd name="T0" fmla="*/ 0 w 1"/>
                <a:gd name="T1" fmla="*/ 2147483647 h 4"/>
                <a:gd name="T2" fmla="*/ 0 w 1"/>
                <a:gd name="T3" fmla="*/ 0 h 4"/>
                <a:gd name="T4" fmla="*/ 0 w 1"/>
                <a:gd name="T5" fmla="*/ 2147483647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68" name="Line 501">
              <a:extLst>
                <a:ext uri="{FF2B5EF4-FFF2-40B4-BE49-F238E27FC236}">
                  <a16:creationId xmlns:a16="http://schemas.microsoft.com/office/drawing/2014/main" id="{84AD5F17-E95D-4FD4-348C-4871AA538F88}"/>
                </a:ext>
              </a:extLst>
            </p:cNvPr>
            <p:cNvSpPr>
              <a:spLocks noChangeShapeType="1"/>
            </p:cNvSpPr>
            <p:nvPr/>
          </p:nvSpPr>
          <p:spPr bwMode="auto">
            <a:xfrm flipV="1">
              <a:off x="7139454" y="4948984"/>
              <a:ext cx="1544" cy="4635"/>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69" name="Freeform 502">
              <a:extLst>
                <a:ext uri="{FF2B5EF4-FFF2-40B4-BE49-F238E27FC236}">
                  <a16:creationId xmlns:a16="http://schemas.microsoft.com/office/drawing/2014/main" id="{C8C3FB38-A6D7-C967-71DE-1E988EACA637}"/>
                </a:ext>
              </a:extLst>
            </p:cNvPr>
            <p:cNvSpPr>
              <a:spLocks/>
            </p:cNvSpPr>
            <p:nvPr/>
          </p:nvSpPr>
          <p:spPr bwMode="auto">
            <a:xfrm>
              <a:off x="7139454" y="4948984"/>
              <a:ext cx="1544" cy="4635"/>
            </a:xfrm>
            <a:custGeom>
              <a:avLst/>
              <a:gdLst>
                <a:gd name="T0" fmla="*/ 0 w 1"/>
                <a:gd name="T1" fmla="*/ 0 h 4"/>
                <a:gd name="T2" fmla="*/ 0 w 1"/>
                <a:gd name="T3" fmla="*/ 2147483647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70" name="Line 503">
              <a:extLst>
                <a:ext uri="{FF2B5EF4-FFF2-40B4-BE49-F238E27FC236}">
                  <a16:creationId xmlns:a16="http://schemas.microsoft.com/office/drawing/2014/main" id="{6B008F26-D325-6FDC-D84B-28D464D8E6F1}"/>
                </a:ext>
              </a:extLst>
            </p:cNvPr>
            <p:cNvSpPr>
              <a:spLocks noChangeShapeType="1"/>
            </p:cNvSpPr>
            <p:nvPr/>
          </p:nvSpPr>
          <p:spPr bwMode="auto">
            <a:xfrm>
              <a:off x="7139454" y="4948984"/>
              <a:ext cx="1544" cy="4635"/>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71" name="Freeform 504">
              <a:extLst>
                <a:ext uri="{FF2B5EF4-FFF2-40B4-BE49-F238E27FC236}">
                  <a16:creationId xmlns:a16="http://schemas.microsoft.com/office/drawing/2014/main" id="{6BBC7B24-6895-23DC-5EDF-7814349D560F}"/>
                </a:ext>
              </a:extLst>
            </p:cNvPr>
            <p:cNvSpPr>
              <a:spLocks/>
            </p:cNvSpPr>
            <p:nvPr/>
          </p:nvSpPr>
          <p:spPr bwMode="auto">
            <a:xfrm>
              <a:off x="7144087" y="4948983"/>
              <a:ext cx="7727" cy="1546"/>
            </a:xfrm>
            <a:custGeom>
              <a:avLst/>
              <a:gdLst>
                <a:gd name="T0" fmla="*/ 2147483647 w 5"/>
                <a:gd name="T1" fmla="*/ 0 h 1"/>
                <a:gd name="T2" fmla="*/ 0 w 5"/>
                <a:gd name="T3" fmla="*/ 0 h 1"/>
                <a:gd name="T4" fmla="*/ 2147483647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5" y="0"/>
                  </a:moveTo>
                  <a:lnTo>
                    <a:pt x="0" y="0"/>
                  </a:lnTo>
                  <a:lnTo>
                    <a:pt x="5"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72" name="Line 505">
              <a:extLst>
                <a:ext uri="{FF2B5EF4-FFF2-40B4-BE49-F238E27FC236}">
                  <a16:creationId xmlns:a16="http://schemas.microsoft.com/office/drawing/2014/main" id="{C78F2C3C-99B1-A5AF-3768-1CB576114C16}"/>
                </a:ext>
              </a:extLst>
            </p:cNvPr>
            <p:cNvSpPr>
              <a:spLocks noChangeShapeType="1"/>
            </p:cNvSpPr>
            <p:nvPr/>
          </p:nvSpPr>
          <p:spPr bwMode="auto">
            <a:xfrm flipH="1">
              <a:off x="7144087" y="4948983"/>
              <a:ext cx="7727" cy="1546"/>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73" name="Line 506">
              <a:extLst>
                <a:ext uri="{FF2B5EF4-FFF2-40B4-BE49-F238E27FC236}">
                  <a16:creationId xmlns:a16="http://schemas.microsoft.com/office/drawing/2014/main" id="{1FA40551-46E8-F71D-85E3-D06277480428}"/>
                </a:ext>
              </a:extLst>
            </p:cNvPr>
            <p:cNvSpPr>
              <a:spLocks noChangeShapeType="1"/>
            </p:cNvSpPr>
            <p:nvPr/>
          </p:nvSpPr>
          <p:spPr bwMode="auto">
            <a:xfrm>
              <a:off x="8718534" y="4406660"/>
              <a:ext cx="1544" cy="15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74" name="Line 507">
              <a:extLst>
                <a:ext uri="{FF2B5EF4-FFF2-40B4-BE49-F238E27FC236}">
                  <a16:creationId xmlns:a16="http://schemas.microsoft.com/office/drawing/2014/main" id="{5956483A-FC42-2476-1349-E42F99E3A20F}"/>
                </a:ext>
              </a:extLst>
            </p:cNvPr>
            <p:cNvSpPr>
              <a:spLocks noChangeShapeType="1"/>
            </p:cNvSpPr>
            <p:nvPr/>
          </p:nvSpPr>
          <p:spPr bwMode="auto">
            <a:xfrm>
              <a:off x="8718534" y="4406660"/>
              <a:ext cx="1544" cy="1544"/>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75" name="Freeform 508">
              <a:extLst>
                <a:ext uri="{FF2B5EF4-FFF2-40B4-BE49-F238E27FC236}">
                  <a16:creationId xmlns:a16="http://schemas.microsoft.com/office/drawing/2014/main" id="{5D442A50-F61E-BB85-F5BD-A00B6B1D7CE1}"/>
                </a:ext>
              </a:extLst>
            </p:cNvPr>
            <p:cNvSpPr>
              <a:spLocks/>
            </p:cNvSpPr>
            <p:nvPr/>
          </p:nvSpPr>
          <p:spPr bwMode="auto">
            <a:xfrm>
              <a:off x="8797331" y="4491640"/>
              <a:ext cx="7727" cy="6181"/>
            </a:xfrm>
            <a:custGeom>
              <a:avLst/>
              <a:gdLst>
                <a:gd name="T0" fmla="*/ 0 w 5"/>
                <a:gd name="T1" fmla="*/ 0 h 4"/>
                <a:gd name="T2" fmla="*/ 2147483647 w 5"/>
                <a:gd name="T3" fmla="*/ 2147483647 h 4"/>
                <a:gd name="T4" fmla="*/ 0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0" y="0"/>
                  </a:moveTo>
                  <a:lnTo>
                    <a:pt x="5" y="4"/>
                  </a:lnTo>
                  <a:lnTo>
                    <a:pt x="0"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76" name="Line 509">
              <a:extLst>
                <a:ext uri="{FF2B5EF4-FFF2-40B4-BE49-F238E27FC236}">
                  <a16:creationId xmlns:a16="http://schemas.microsoft.com/office/drawing/2014/main" id="{5F857769-392B-1A05-152F-8E1DBC5FBFC2}"/>
                </a:ext>
              </a:extLst>
            </p:cNvPr>
            <p:cNvSpPr>
              <a:spLocks noChangeShapeType="1"/>
            </p:cNvSpPr>
            <p:nvPr/>
          </p:nvSpPr>
          <p:spPr bwMode="auto">
            <a:xfrm>
              <a:off x="8797331" y="4491640"/>
              <a:ext cx="7727" cy="6181"/>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77" name="Freeform 510">
              <a:extLst>
                <a:ext uri="{FF2B5EF4-FFF2-40B4-BE49-F238E27FC236}">
                  <a16:creationId xmlns:a16="http://schemas.microsoft.com/office/drawing/2014/main" id="{E89152D8-204B-73A2-E3E6-16C16B302F63}"/>
                </a:ext>
              </a:extLst>
            </p:cNvPr>
            <p:cNvSpPr>
              <a:spLocks/>
            </p:cNvSpPr>
            <p:nvPr/>
          </p:nvSpPr>
          <p:spPr bwMode="auto">
            <a:xfrm>
              <a:off x="8805059" y="4497817"/>
              <a:ext cx="1544" cy="7727"/>
            </a:xfrm>
            <a:custGeom>
              <a:avLst/>
              <a:gdLst>
                <a:gd name="T0" fmla="*/ 0 w 1"/>
                <a:gd name="T1" fmla="*/ 0 h 5"/>
                <a:gd name="T2" fmla="*/ 0 w 1"/>
                <a:gd name="T3" fmla="*/ 2147483647 h 5"/>
                <a:gd name="T4" fmla="*/ 0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0" y="5"/>
                  </a:lnTo>
                  <a:lnTo>
                    <a:pt x="0"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78" name="Line 511">
              <a:extLst>
                <a:ext uri="{FF2B5EF4-FFF2-40B4-BE49-F238E27FC236}">
                  <a16:creationId xmlns:a16="http://schemas.microsoft.com/office/drawing/2014/main" id="{42F3E3CE-4A3A-79AE-0158-A88C49F4473C}"/>
                </a:ext>
              </a:extLst>
            </p:cNvPr>
            <p:cNvSpPr>
              <a:spLocks noChangeShapeType="1"/>
            </p:cNvSpPr>
            <p:nvPr/>
          </p:nvSpPr>
          <p:spPr bwMode="auto">
            <a:xfrm>
              <a:off x="8805059" y="4497817"/>
              <a:ext cx="1544" cy="7727"/>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79" name="Freeform 512">
              <a:extLst>
                <a:ext uri="{FF2B5EF4-FFF2-40B4-BE49-F238E27FC236}">
                  <a16:creationId xmlns:a16="http://schemas.microsoft.com/office/drawing/2014/main" id="{9801A66B-715F-3B52-BD2A-A66C4FA3710B}"/>
                </a:ext>
              </a:extLst>
            </p:cNvPr>
            <p:cNvSpPr>
              <a:spLocks/>
            </p:cNvSpPr>
            <p:nvPr/>
          </p:nvSpPr>
          <p:spPr bwMode="auto">
            <a:xfrm>
              <a:off x="8805059" y="4551901"/>
              <a:ext cx="1544" cy="6181"/>
            </a:xfrm>
            <a:custGeom>
              <a:avLst/>
              <a:gdLst>
                <a:gd name="T0" fmla="*/ 0 w 1"/>
                <a:gd name="T1" fmla="*/ 2147483647 h 4"/>
                <a:gd name="T2" fmla="*/ 0 w 1"/>
                <a:gd name="T3" fmla="*/ 0 h 4"/>
                <a:gd name="T4" fmla="*/ 0 w 1"/>
                <a:gd name="T5" fmla="*/ 2147483647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80" name="Line 513">
              <a:extLst>
                <a:ext uri="{FF2B5EF4-FFF2-40B4-BE49-F238E27FC236}">
                  <a16:creationId xmlns:a16="http://schemas.microsoft.com/office/drawing/2014/main" id="{34069745-2922-876C-7223-E1F7BC05F9D6}"/>
                </a:ext>
              </a:extLst>
            </p:cNvPr>
            <p:cNvSpPr>
              <a:spLocks noChangeShapeType="1"/>
            </p:cNvSpPr>
            <p:nvPr/>
          </p:nvSpPr>
          <p:spPr bwMode="auto">
            <a:xfrm flipV="1">
              <a:off x="8805059" y="4551901"/>
              <a:ext cx="1544" cy="6181"/>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81" name="Freeform 514">
              <a:extLst>
                <a:ext uri="{FF2B5EF4-FFF2-40B4-BE49-F238E27FC236}">
                  <a16:creationId xmlns:a16="http://schemas.microsoft.com/office/drawing/2014/main" id="{1A1E6276-89D2-B843-A67F-63CF791397C7}"/>
                </a:ext>
              </a:extLst>
            </p:cNvPr>
            <p:cNvSpPr>
              <a:spLocks/>
            </p:cNvSpPr>
            <p:nvPr/>
          </p:nvSpPr>
          <p:spPr bwMode="auto">
            <a:xfrm>
              <a:off x="7966078" y="4782113"/>
              <a:ext cx="1546" cy="7727"/>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82" name="Line 515">
              <a:extLst>
                <a:ext uri="{FF2B5EF4-FFF2-40B4-BE49-F238E27FC236}">
                  <a16:creationId xmlns:a16="http://schemas.microsoft.com/office/drawing/2014/main" id="{B27C5B37-F0DF-A869-E3C7-95F66E521FD5}"/>
                </a:ext>
              </a:extLst>
            </p:cNvPr>
            <p:cNvSpPr>
              <a:spLocks noChangeShapeType="1"/>
            </p:cNvSpPr>
            <p:nvPr/>
          </p:nvSpPr>
          <p:spPr bwMode="auto">
            <a:xfrm flipV="1">
              <a:off x="7966078" y="4782113"/>
              <a:ext cx="1546" cy="7727"/>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83" name="Freeform 516">
              <a:extLst>
                <a:ext uri="{FF2B5EF4-FFF2-40B4-BE49-F238E27FC236}">
                  <a16:creationId xmlns:a16="http://schemas.microsoft.com/office/drawing/2014/main" id="{D11AD3C6-2599-77A8-D665-4949B3282B0A}"/>
                </a:ext>
              </a:extLst>
            </p:cNvPr>
            <p:cNvSpPr>
              <a:spLocks/>
            </p:cNvSpPr>
            <p:nvPr/>
          </p:nvSpPr>
          <p:spPr bwMode="auto">
            <a:xfrm>
              <a:off x="8064961" y="4663148"/>
              <a:ext cx="4635" cy="13905"/>
            </a:xfrm>
            <a:custGeom>
              <a:avLst/>
              <a:gdLst>
                <a:gd name="T0" fmla="*/ 0 w 1"/>
                <a:gd name="T1" fmla="*/ 2147483647 h 2"/>
                <a:gd name="T2" fmla="*/ 2147483647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1" y="0"/>
                    <a:pt x="1" y="0"/>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84" name="Freeform 517">
              <a:extLst>
                <a:ext uri="{FF2B5EF4-FFF2-40B4-BE49-F238E27FC236}">
                  <a16:creationId xmlns:a16="http://schemas.microsoft.com/office/drawing/2014/main" id="{A69B84D7-891B-B939-280D-436A943132AD}"/>
                </a:ext>
              </a:extLst>
            </p:cNvPr>
            <p:cNvSpPr>
              <a:spLocks/>
            </p:cNvSpPr>
            <p:nvPr/>
          </p:nvSpPr>
          <p:spPr bwMode="auto">
            <a:xfrm>
              <a:off x="8064961" y="4663148"/>
              <a:ext cx="4635" cy="13905"/>
            </a:xfrm>
            <a:custGeom>
              <a:avLst/>
              <a:gdLst>
                <a:gd name="T0" fmla="*/ 0 w 1"/>
                <a:gd name="T1" fmla="*/ 2147483647 h 2"/>
                <a:gd name="T2" fmla="*/ 2147483647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1" y="0"/>
                    <a:pt x="1" y="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85" name="Freeform 518">
              <a:extLst>
                <a:ext uri="{FF2B5EF4-FFF2-40B4-BE49-F238E27FC236}">
                  <a16:creationId xmlns:a16="http://schemas.microsoft.com/office/drawing/2014/main" id="{C465B989-CCEC-A7A2-D278-65CA380181E4}"/>
                </a:ext>
              </a:extLst>
            </p:cNvPr>
            <p:cNvSpPr>
              <a:spLocks/>
            </p:cNvSpPr>
            <p:nvPr/>
          </p:nvSpPr>
          <p:spPr bwMode="auto">
            <a:xfrm>
              <a:off x="8064963" y="4663142"/>
              <a:ext cx="12361" cy="33992"/>
            </a:xfrm>
            <a:custGeom>
              <a:avLst/>
              <a:gdLst>
                <a:gd name="T0" fmla="*/ 0 w 2"/>
                <a:gd name="T1" fmla="*/ 2147483647 h 5"/>
                <a:gd name="T2" fmla="*/ 2147483647 w 2"/>
                <a:gd name="T3" fmla="*/ 0 h 5"/>
                <a:gd name="T4" fmla="*/ 0 60000 65536"/>
                <a:gd name="T5" fmla="*/ 0 60000 65536"/>
                <a:gd name="T6" fmla="*/ 0 w 2"/>
                <a:gd name="T7" fmla="*/ 0 h 5"/>
                <a:gd name="T8" fmla="*/ 2 w 2"/>
                <a:gd name="T9" fmla="*/ 5 h 5"/>
              </a:gdLst>
              <a:ahLst/>
              <a:cxnLst>
                <a:cxn ang="T4">
                  <a:pos x="T0" y="T1"/>
                </a:cxn>
                <a:cxn ang="T5">
                  <a:pos x="T2" y="T3"/>
                </a:cxn>
              </a:cxnLst>
              <a:rect l="T6" t="T7" r="T8" b="T9"/>
              <a:pathLst>
                <a:path w="2" h="5">
                  <a:moveTo>
                    <a:pt x="0" y="2"/>
                  </a:moveTo>
                  <a:cubicBezTo>
                    <a:pt x="2" y="5"/>
                    <a:pt x="1" y="2"/>
                    <a:pt x="2" y="0"/>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86" name="Freeform 519">
              <a:extLst>
                <a:ext uri="{FF2B5EF4-FFF2-40B4-BE49-F238E27FC236}">
                  <a16:creationId xmlns:a16="http://schemas.microsoft.com/office/drawing/2014/main" id="{971019F9-F80B-05B2-28E6-8CA6F01C0A45}"/>
                </a:ext>
              </a:extLst>
            </p:cNvPr>
            <p:cNvSpPr>
              <a:spLocks/>
            </p:cNvSpPr>
            <p:nvPr/>
          </p:nvSpPr>
          <p:spPr bwMode="auto">
            <a:xfrm>
              <a:off x="8064963" y="4663142"/>
              <a:ext cx="12361" cy="33992"/>
            </a:xfrm>
            <a:custGeom>
              <a:avLst/>
              <a:gdLst>
                <a:gd name="T0" fmla="*/ 0 w 2"/>
                <a:gd name="T1" fmla="*/ 2147483647 h 5"/>
                <a:gd name="T2" fmla="*/ 2147483647 w 2"/>
                <a:gd name="T3" fmla="*/ 0 h 5"/>
                <a:gd name="T4" fmla="*/ 0 60000 65536"/>
                <a:gd name="T5" fmla="*/ 0 60000 65536"/>
                <a:gd name="T6" fmla="*/ 0 w 2"/>
                <a:gd name="T7" fmla="*/ 0 h 5"/>
                <a:gd name="T8" fmla="*/ 2 w 2"/>
                <a:gd name="T9" fmla="*/ 5 h 5"/>
              </a:gdLst>
              <a:ahLst/>
              <a:cxnLst>
                <a:cxn ang="T4">
                  <a:pos x="T0" y="T1"/>
                </a:cxn>
                <a:cxn ang="T5">
                  <a:pos x="T2" y="T3"/>
                </a:cxn>
              </a:cxnLst>
              <a:rect l="T6" t="T7" r="T8" b="T9"/>
              <a:pathLst>
                <a:path w="2" h="5">
                  <a:moveTo>
                    <a:pt x="0" y="2"/>
                  </a:moveTo>
                  <a:cubicBezTo>
                    <a:pt x="2" y="5"/>
                    <a:pt x="1" y="2"/>
                    <a:pt x="2" y="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87" name="Freeform 520">
              <a:extLst>
                <a:ext uri="{FF2B5EF4-FFF2-40B4-BE49-F238E27FC236}">
                  <a16:creationId xmlns:a16="http://schemas.microsoft.com/office/drawing/2014/main" id="{DC2CF843-EFBC-EC2D-7849-639B686E4560}"/>
                </a:ext>
              </a:extLst>
            </p:cNvPr>
            <p:cNvSpPr>
              <a:spLocks/>
            </p:cNvSpPr>
            <p:nvPr/>
          </p:nvSpPr>
          <p:spPr bwMode="auto">
            <a:xfrm>
              <a:off x="8069601" y="4663143"/>
              <a:ext cx="7725" cy="1544"/>
            </a:xfrm>
            <a:custGeom>
              <a:avLst/>
              <a:gdLst>
                <a:gd name="T0" fmla="*/ 2147483647 w 5"/>
                <a:gd name="T1" fmla="*/ 0 h 1"/>
                <a:gd name="T2" fmla="*/ 0 w 5"/>
                <a:gd name="T3" fmla="*/ 0 h 1"/>
                <a:gd name="T4" fmla="*/ 2147483647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5" y="0"/>
                  </a:moveTo>
                  <a:lnTo>
                    <a:pt x="0" y="0"/>
                  </a:lnTo>
                  <a:lnTo>
                    <a:pt x="5"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88" name="Line 521">
              <a:extLst>
                <a:ext uri="{FF2B5EF4-FFF2-40B4-BE49-F238E27FC236}">
                  <a16:creationId xmlns:a16="http://schemas.microsoft.com/office/drawing/2014/main" id="{840C0085-99D8-D096-9E8B-5B4D81DBD37B}"/>
                </a:ext>
              </a:extLst>
            </p:cNvPr>
            <p:cNvSpPr>
              <a:spLocks noChangeShapeType="1"/>
            </p:cNvSpPr>
            <p:nvPr/>
          </p:nvSpPr>
          <p:spPr bwMode="auto">
            <a:xfrm flipH="1">
              <a:off x="8069601" y="4663143"/>
              <a:ext cx="7725" cy="1544"/>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89" name="Line 522">
              <a:extLst>
                <a:ext uri="{FF2B5EF4-FFF2-40B4-BE49-F238E27FC236}">
                  <a16:creationId xmlns:a16="http://schemas.microsoft.com/office/drawing/2014/main" id="{ACD7775F-5752-EF53-E654-6C98A5B13AD4}"/>
                </a:ext>
              </a:extLst>
            </p:cNvPr>
            <p:cNvSpPr>
              <a:spLocks noChangeShapeType="1"/>
            </p:cNvSpPr>
            <p:nvPr/>
          </p:nvSpPr>
          <p:spPr bwMode="auto">
            <a:xfrm>
              <a:off x="8064963" y="4677048"/>
              <a:ext cx="1546" cy="15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90" name="Line 523">
              <a:extLst>
                <a:ext uri="{FF2B5EF4-FFF2-40B4-BE49-F238E27FC236}">
                  <a16:creationId xmlns:a16="http://schemas.microsoft.com/office/drawing/2014/main" id="{A8E434F7-6C8C-80FA-9EC0-F035A041D2CE}"/>
                </a:ext>
              </a:extLst>
            </p:cNvPr>
            <p:cNvSpPr>
              <a:spLocks noChangeShapeType="1"/>
            </p:cNvSpPr>
            <p:nvPr/>
          </p:nvSpPr>
          <p:spPr bwMode="auto">
            <a:xfrm>
              <a:off x="8064963" y="4677048"/>
              <a:ext cx="1546" cy="1546"/>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91" name="Line 524">
              <a:extLst>
                <a:ext uri="{FF2B5EF4-FFF2-40B4-BE49-F238E27FC236}">
                  <a16:creationId xmlns:a16="http://schemas.microsoft.com/office/drawing/2014/main" id="{CE24819A-7680-BA40-61D2-F41DF6757BB7}"/>
                </a:ext>
              </a:extLst>
            </p:cNvPr>
            <p:cNvSpPr>
              <a:spLocks noChangeShapeType="1"/>
            </p:cNvSpPr>
            <p:nvPr/>
          </p:nvSpPr>
          <p:spPr bwMode="auto">
            <a:xfrm>
              <a:off x="8805059" y="4154808"/>
              <a:ext cx="1544" cy="15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92" name="Line 525">
              <a:extLst>
                <a:ext uri="{FF2B5EF4-FFF2-40B4-BE49-F238E27FC236}">
                  <a16:creationId xmlns:a16="http://schemas.microsoft.com/office/drawing/2014/main" id="{39E7FAD9-D244-56A2-F33E-F772FAAC88A9}"/>
                </a:ext>
              </a:extLst>
            </p:cNvPr>
            <p:cNvSpPr>
              <a:spLocks noChangeShapeType="1"/>
            </p:cNvSpPr>
            <p:nvPr/>
          </p:nvSpPr>
          <p:spPr bwMode="auto">
            <a:xfrm>
              <a:off x="8805059" y="4154808"/>
              <a:ext cx="1544" cy="1546"/>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93" name="Freeform 526">
              <a:extLst>
                <a:ext uri="{FF2B5EF4-FFF2-40B4-BE49-F238E27FC236}">
                  <a16:creationId xmlns:a16="http://schemas.microsoft.com/office/drawing/2014/main" id="{CAD75FBF-3D81-B5EB-4E4D-6E09DDF19EB8}"/>
                </a:ext>
              </a:extLst>
            </p:cNvPr>
            <p:cNvSpPr>
              <a:spLocks/>
            </p:cNvSpPr>
            <p:nvPr/>
          </p:nvSpPr>
          <p:spPr bwMode="auto">
            <a:xfrm>
              <a:off x="8738616" y="4320135"/>
              <a:ext cx="7727" cy="1544"/>
            </a:xfrm>
            <a:custGeom>
              <a:avLst/>
              <a:gdLst>
                <a:gd name="T0" fmla="*/ 2147483647 w 5"/>
                <a:gd name="T1" fmla="*/ 0 h 1"/>
                <a:gd name="T2" fmla="*/ 0 w 5"/>
                <a:gd name="T3" fmla="*/ 0 h 1"/>
                <a:gd name="T4" fmla="*/ 2147483647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5" y="0"/>
                  </a:moveTo>
                  <a:lnTo>
                    <a:pt x="0" y="0"/>
                  </a:lnTo>
                  <a:lnTo>
                    <a:pt x="5"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94" name="Line 527">
              <a:extLst>
                <a:ext uri="{FF2B5EF4-FFF2-40B4-BE49-F238E27FC236}">
                  <a16:creationId xmlns:a16="http://schemas.microsoft.com/office/drawing/2014/main" id="{F01BE87A-9120-4C14-F5D3-23EA190585DE}"/>
                </a:ext>
              </a:extLst>
            </p:cNvPr>
            <p:cNvSpPr>
              <a:spLocks noChangeShapeType="1"/>
            </p:cNvSpPr>
            <p:nvPr/>
          </p:nvSpPr>
          <p:spPr bwMode="auto">
            <a:xfrm flipH="1">
              <a:off x="8738616" y="4320135"/>
              <a:ext cx="7727" cy="1544"/>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95" name="Line 528">
              <a:extLst>
                <a:ext uri="{FF2B5EF4-FFF2-40B4-BE49-F238E27FC236}">
                  <a16:creationId xmlns:a16="http://schemas.microsoft.com/office/drawing/2014/main" id="{DF2E12E4-825A-0CAD-38D8-4E4082B4B399}"/>
                </a:ext>
              </a:extLst>
            </p:cNvPr>
            <p:cNvSpPr>
              <a:spLocks noChangeShapeType="1"/>
            </p:cNvSpPr>
            <p:nvPr/>
          </p:nvSpPr>
          <p:spPr bwMode="auto">
            <a:xfrm>
              <a:off x="8738619" y="4320135"/>
              <a:ext cx="1546" cy="15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96" name="Line 529">
              <a:extLst>
                <a:ext uri="{FF2B5EF4-FFF2-40B4-BE49-F238E27FC236}">
                  <a16:creationId xmlns:a16="http://schemas.microsoft.com/office/drawing/2014/main" id="{55F97EA4-4B39-2E9D-9EEE-F2FD0DB66A8D}"/>
                </a:ext>
              </a:extLst>
            </p:cNvPr>
            <p:cNvSpPr>
              <a:spLocks noChangeShapeType="1"/>
            </p:cNvSpPr>
            <p:nvPr/>
          </p:nvSpPr>
          <p:spPr bwMode="auto">
            <a:xfrm>
              <a:off x="8738619" y="4320135"/>
              <a:ext cx="1546" cy="1544"/>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97" name="Line 530">
              <a:extLst>
                <a:ext uri="{FF2B5EF4-FFF2-40B4-BE49-F238E27FC236}">
                  <a16:creationId xmlns:a16="http://schemas.microsoft.com/office/drawing/2014/main" id="{2D6D6D83-CC9F-B893-D831-4DF800EBB2A1}"/>
                </a:ext>
              </a:extLst>
            </p:cNvPr>
            <p:cNvSpPr>
              <a:spLocks noChangeShapeType="1"/>
            </p:cNvSpPr>
            <p:nvPr/>
          </p:nvSpPr>
          <p:spPr bwMode="auto">
            <a:xfrm>
              <a:off x="8805059" y="4154808"/>
              <a:ext cx="1544" cy="15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98" name="Line 531">
              <a:extLst>
                <a:ext uri="{FF2B5EF4-FFF2-40B4-BE49-F238E27FC236}">
                  <a16:creationId xmlns:a16="http://schemas.microsoft.com/office/drawing/2014/main" id="{6C336571-BA4E-2605-E267-126D9A6A67EE}"/>
                </a:ext>
              </a:extLst>
            </p:cNvPr>
            <p:cNvSpPr>
              <a:spLocks noChangeShapeType="1"/>
            </p:cNvSpPr>
            <p:nvPr/>
          </p:nvSpPr>
          <p:spPr bwMode="auto">
            <a:xfrm>
              <a:off x="8805059" y="4154808"/>
              <a:ext cx="1544" cy="1546"/>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99" name="Freeform 532">
              <a:extLst>
                <a:ext uri="{FF2B5EF4-FFF2-40B4-BE49-F238E27FC236}">
                  <a16:creationId xmlns:a16="http://schemas.microsoft.com/office/drawing/2014/main" id="{41C90B76-D154-4840-64AB-B34563FF087A}"/>
                </a:ext>
              </a:extLst>
            </p:cNvPr>
            <p:cNvSpPr>
              <a:spLocks/>
            </p:cNvSpPr>
            <p:nvPr/>
          </p:nvSpPr>
          <p:spPr bwMode="auto">
            <a:xfrm>
              <a:off x="8394070" y="5412505"/>
              <a:ext cx="7725" cy="0"/>
            </a:xfrm>
            <a:custGeom>
              <a:avLst/>
              <a:gdLst>
                <a:gd name="T0" fmla="*/ 2147483647 w 5"/>
                <a:gd name="T1" fmla="*/ 0 h 1"/>
                <a:gd name="T2" fmla="*/ 0 w 5"/>
                <a:gd name="T3" fmla="*/ 0 h 1"/>
                <a:gd name="T4" fmla="*/ 2147483647 w 5"/>
                <a:gd name="T5" fmla="*/ 0 h 1"/>
                <a:gd name="T6" fmla="*/ 0 60000 65536"/>
                <a:gd name="T7" fmla="*/ 0 60000 65536"/>
                <a:gd name="T8" fmla="*/ 0 60000 65536"/>
                <a:gd name="T9" fmla="*/ 0 w 5"/>
                <a:gd name="T10" fmla="*/ 0 h 1"/>
                <a:gd name="T11" fmla="*/ 5 w 5"/>
                <a:gd name="T12" fmla="*/ 0 h 1"/>
              </a:gdLst>
              <a:ahLst/>
              <a:cxnLst>
                <a:cxn ang="T6">
                  <a:pos x="T0" y="T1"/>
                </a:cxn>
                <a:cxn ang="T7">
                  <a:pos x="T2" y="T3"/>
                </a:cxn>
                <a:cxn ang="T8">
                  <a:pos x="T4" y="T5"/>
                </a:cxn>
              </a:cxnLst>
              <a:rect l="T9" t="T10" r="T11" b="T12"/>
              <a:pathLst>
                <a:path w="5" h="1">
                  <a:moveTo>
                    <a:pt x="5" y="0"/>
                  </a:moveTo>
                  <a:lnTo>
                    <a:pt x="0" y="0"/>
                  </a:lnTo>
                  <a:lnTo>
                    <a:pt x="5"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00" name="Line 533">
              <a:extLst>
                <a:ext uri="{FF2B5EF4-FFF2-40B4-BE49-F238E27FC236}">
                  <a16:creationId xmlns:a16="http://schemas.microsoft.com/office/drawing/2014/main" id="{516B288E-0E3A-7AEE-B947-D360EE7F94E2}"/>
                </a:ext>
              </a:extLst>
            </p:cNvPr>
            <p:cNvSpPr>
              <a:spLocks noChangeShapeType="1"/>
            </p:cNvSpPr>
            <p:nvPr/>
          </p:nvSpPr>
          <p:spPr bwMode="auto">
            <a:xfrm flipH="1">
              <a:off x="8394070" y="5412505"/>
              <a:ext cx="7725" cy="0"/>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01" name="Freeform 534">
              <a:extLst>
                <a:ext uri="{FF2B5EF4-FFF2-40B4-BE49-F238E27FC236}">
                  <a16:creationId xmlns:a16="http://schemas.microsoft.com/office/drawing/2014/main" id="{DAEFE481-F948-5BAB-8525-D86D028FDB9C}"/>
                </a:ext>
              </a:extLst>
            </p:cNvPr>
            <p:cNvSpPr>
              <a:spLocks/>
            </p:cNvSpPr>
            <p:nvPr/>
          </p:nvSpPr>
          <p:spPr bwMode="auto">
            <a:xfrm>
              <a:off x="8394072" y="5412511"/>
              <a:ext cx="27811" cy="12361"/>
            </a:xfrm>
            <a:custGeom>
              <a:avLst/>
              <a:gdLst>
                <a:gd name="T0" fmla="*/ 2147483647 w 4"/>
                <a:gd name="T1" fmla="*/ 2147483647 h 2"/>
                <a:gd name="T2" fmla="*/ 0 w 4"/>
                <a:gd name="T3" fmla="*/ 0 h 2"/>
                <a:gd name="T4" fmla="*/ 0 60000 65536"/>
                <a:gd name="T5" fmla="*/ 0 60000 65536"/>
                <a:gd name="T6" fmla="*/ 0 w 4"/>
                <a:gd name="T7" fmla="*/ 0 h 2"/>
                <a:gd name="T8" fmla="*/ 4 w 4"/>
                <a:gd name="T9" fmla="*/ 2 h 2"/>
              </a:gdLst>
              <a:ahLst/>
              <a:cxnLst>
                <a:cxn ang="T4">
                  <a:pos x="T0" y="T1"/>
                </a:cxn>
                <a:cxn ang="T5">
                  <a:pos x="T2" y="T3"/>
                </a:cxn>
              </a:cxnLst>
              <a:rect l="T6" t="T7" r="T8" b="T9"/>
              <a:pathLst>
                <a:path w="4" h="2">
                  <a:moveTo>
                    <a:pt x="4" y="2"/>
                  </a:moveTo>
                  <a:cubicBezTo>
                    <a:pt x="3" y="0"/>
                    <a:pt x="2" y="0"/>
                    <a:pt x="0" y="0"/>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02" name="Freeform 535">
              <a:extLst>
                <a:ext uri="{FF2B5EF4-FFF2-40B4-BE49-F238E27FC236}">
                  <a16:creationId xmlns:a16="http://schemas.microsoft.com/office/drawing/2014/main" id="{C4C95B47-5CEA-A208-B987-EE260EF17C0B}"/>
                </a:ext>
              </a:extLst>
            </p:cNvPr>
            <p:cNvSpPr>
              <a:spLocks/>
            </p:cNvSpPr>
            <p:nvPr/>
          </p:nvSpPr>
          <p:spPr bwMode="auto">
            <a:xfrm>
              <a:off x="8394072" y="5412511"/>
              <a:ext cx="27811" cy="12361"/>
            </a:xfrm>
            <a:custGeom>
              <a:avLst/>
              <a:gdLst>
                <a:gd name="T0" fmla="*/ 2147483647 w 4"/>
                <a:gd name="T1" fmla="*/ 2147483647 h 2"/>
                <a:gd name="T2" fmla="*/ 0 w 4"/>
                <a:gd name="T3" fmla="*/ 0 h 2"/>
                <a:gd name="T4" fmla="*/ 0 60000 65536"/>
                <a:gd name="T5" fmla="*/ 0 60000 65536"/>
                <a:gd name="T6" fmla="*/ 0 w 4"/>
                <a:gd name="T7" fmla="*/ 0 h 2"/>
                <a:gd name="T8" fmla="*/ 4 w 4"/>
                <a:gd name="T9" fmla="*/ 2 h 2"/>
              </a:gdLst>
              <a:ahLst/>
              <a:cxnLst>
                <a:cxn ang="T4">
                  <a:pos x="T0" y="T1"/>
                </a:cxn>
                <a:cxn ang="T5">
                  <a:pos x="T2" y="T3"/>
                </a:cxn>
              </a:cxnLst>
              <a:rect l="T6" t="T7" r="T8" b="T9"/>
              <a:pathLst>
                <a:path w="4" h="2">
                  <a:moveTo>
                    <a:pt x="4" y="2"/>
                  </a:moveTo>
                  <a:cubicBezTo>
                    <a:pt x="3" y="0"/>
                    <a:pt x="2" y="0"/>
                    <a:pt x="0" y="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03" name="Line 536">
              <a:extLst>
                <a:ext uri="{FF2B5EF4-FFF2-40B4-BE49-F238E27FC236}">
                  <a16:creationId xmlns:a16="http://schemas.microsoft.com/office/drawing/2014/main" id="{9D56EB3C-32E5-2B9E-9193-9CC375450BB1}"/>
                </a:ext>
              </a:extLst>
            </p:cNvPr>
            <p:cNvSpPr>
              <a:spLocks noChangeShapeType="1"/>
            </p:cNvSpPr>
            <p:nvPr/>
          </p:nvSpPr>
          <p:spPr bwMode="auto">
            <a:xfrm>
              <a:off x="8394066" y="5412505"/>
              <a:ext cx="154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04" name="Line 537">
              <a:extLst>
                <a:ext uri="{FF2B5EF4-FFF2-40B4-BE49-F238E27FC236}">
                  <a16:creationId xmlns:a16="http://schemas.microsoft.com/office/drawing/2014/main" id="{C4158524-D1D6-7327-8C3D-77406C1AE804}"/>
                </a:ext>
              </a:extLst>
            </p:cNvPr>
            <p:cNvSpPr>
              <a:spLocks noChangeShapeType="1"/>
            </p:cNvSpPr>
            <p:nvPr/>
          </p:nvSpPr>
          <p:spPr bwMode="auto">
            <a:xfrm>
              <a:off x="8394066" y="5412505"/>
              <a:ext cx="1544" cy="0"/>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05" name="Freeform 538">
              <a:extLst>
                <a:ext uri="{FF2B5EF4-FFF2-40B4-BE49-F238E27FC236}">
                  <a16:creationId xmlns:a16="http://schemas.microsoft.com/office/drawing/2014/main" id="{6CF9EE99-9EC9-42E7-9980-B45485821CE1}"/>
                </a:ext>
              </a:extLst>
            </p:cNvPr>
            <p:cNvSpPr>
              <a:spLocks/>
            </p:cNvSpPr>
            <p:nvPr/>
          </p:nvSpPr>
          <p:spPr bwMode="auto">
            <a:xfrm>
              <a:off x="7541183" y="5868311"/>
              <a:ext cx="7725" cy="1544"/>
            </a:xfrm>
            <a:custGeom>
              <a:avLst/>
              <a:gdLst>
                <a:gd name="T0" fmla="*/ 2147483647 w 5"/>
                <a:gd name="T1" fmla="*/ 0 h 1"/>
                <a:gd name="T2" fmla="*/ 0 w 5"/>
                <a:gd name="T3" fmla="*/ 0 h 1"/>
                <a:gd name="T4" fmla="*/ 2147483647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5" y="0"/>
                  </a:moveTo>
                  <a:lnTo>
                    <a:pt x="0" y="0"/>
                  </a:lnTo>
                  <a:lnTo>
                    <a:pt x="5"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06" name="Line 539">
              <a:extLst>
                <a:ext uri="{FF2B5EF4-FFF2-40B4-BE49-F238E27FC236}">
                  <a16:creationId xmlns:a16="http://schemas.microsoft.com/office/drawing/2014/main" id="{51A7A8B1-DF08-20FB-CF88-B4BEFB26D88E}"/>
                </a:ext>
              </a:extLst>
            </p:cNvPr>
            <p:cNvSpPr>
              <a:spLocks noChangeShapeType="1"/>
            </p:cNvSpPr>
            <p:nvPr/>
          </p:nvSpPr>
          <p:spPr bwMode="auto">
            <a:xfrm flipH="1">
              <a:off x="7541183" y="5868311"/>
              <a:ext cx="7725" cy="1544"/>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07" name="Freeform 540">
              <a:extLst>
                <a:ext uri="{FF2B5EF4-FFF2-40B4-BE49-F238E27FC236}">
                  <a16:creationId xmlns:a16="http://schemas.microsoft.com/office/drawing/2014/main" id="{3956B24A-3035-3DEB-6B50-FAAD03D98EDC}"/>
                </a:ext>
              </a:extLst>
            </p:cNvPr>
            <p:cNvSpPr>
              <a:spLocks/>
            </p:cNvSpPr>
            <p:nvPr/>
          </p:nvSpPr>
          <p:spPr bwMode="auto">
            <a:xfrm>
              <a:off x="7450016" y="4630699"/>
              <a:ext cx="1546" cy="6181"/>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08" name="Line 541">
              <a:extLst>
                <a:ext uri="{FF2B5EF4-FFF2-40B4-BE49-F238E27FC236}">
                  <a16:creationId xmlns:a16="http://schemas.microsoft.com/office/drawing/2014/main" id="{7CC77E78-B633-3DF5-24E5-6963111A4F44}"/>
                </a:ext>
              </a:extLst>
            </p:cNvPr>
            <p:cNvSpPr>
              <a:spLocks noChangeShapeType="1"/>
            </p:cNvSpPr>
            <p:nvPr/>
          </p:nvSpPr>
          <p:spPr bwMode="auto">
            <a:xfrm flipV="1">
              <a:off x="7450016" y="4630699"/>
              <a:ext cx="1546" cy="6181"/>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09" name="Freeform 542">
              <a:extLst>
                <a:ext uri="{FF2B5EF4-FFF2-40B4-BE49-F238E27FC236}">
                  <a16:creationId xmlns:a16="http://schemas.microsoft.com/office/drawing/2014/main" id="{6E65E657-232B-9F3E-3335-A5F14D13514B}"/>
                </a:ext>
              </a:extLst>
            </p:cNvPr>
            <p:cNvSpPr>
              <a:spLocks/>
            </p:cNvSpPr>
            <p:nvPr/>
          </p:nvSpPr>
          <p:spPr bwMode="auto">
            <a:xfrm>
              <a:off x="7450016" y="4630696"/>
              <a:ext cx="1546" cy="12361"/>
            </a:xfrm>
            <a:custGeom>
              <a:avLst/>
              <a:gdLst>
                <a:gd name="T0" fmla="*/ 0 w 1"/>
                <a:gd name="T1" fmla="*/ 2147483647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0" y="0"/>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10" name="Freeform 543">
              <a:extLst>
                <a:ext uri="{FF2B5EF4-FFF2-40B4-BE49-F238E27FC236}">
                  <a16:creationId xmlns:a16="http://schemas.microsoft.com/office/drawing/2014/main" id="{E21D1E4C-16E6-447A-E5C7-26F168215096}"/>
                </a:ext>
              </a:extLst>
            </p:cNvPr>
            <p:cNvSpPr>
              <a:spLocks/>
            </p:cNvSpPr>
            <p:nvPr/>
          </p:nvSpPr>
          <p:spPr bwMode="auto">
            <a:xfrm>
              <a:off x="7450016" y="4630696"/>
              <a:ext cx="1546" cy="12361"/>
            </a:xfrm>
            <a:custGeom>
              <a:avLst/>
              <a:gdLst>
                <a:gd name="T0" fmla="*/ 0 w 1"/>
                <a:gd name="T1" fmla="*/ 2147483647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0" y="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11" name="Freeform 544">
              <a:extLst>
                <a:ext uri="{FF2B5EF4-FFF2-40B4-BE49-F238E27FC236}">
                  <a16:creationId xmlns:a16="http://schemas.microsoft.com/office/drawing/2014/main" id="{B4617CD2-6809-1F88-FA80-C75A8A4FBD45}"/>
                </a:ext>
              </a:extLst>
            </p:cNvPr>
            <p:cNvSpPr>
              <a:spLocks/>
            </p:cNvSpPr>
            <p:nvPr/>
          </p:nvSpPr>
          <p:spPr bwMode="auto">
            <a:xfrm>
              <a:off x="7442297" y="4630699"/>
              <a:ext cx="7725" cy="6181"/>
            </a:xfrm>
            <a:custGeom>
              <a:avLst/>
              <a:gdLst>
                <a:gd name="T0" fmla="*/ 2147483647 w 5"/>
                <a:gd name="T1" fmla="*/ 0 h 5"/>
                <a:gd name="T2" fmla="*/ 0 w 5"/>
                <a:gd name="T3" fmla="*/ 2147483647 h 5"/>
                <a:gd name="T4" fmla="*/ 2147483647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5" y="0"/>
                  </a:moveTo>
                  <a:lnTo>
                    <a:pt x="0" y="5"/>
                  </a:lnTo>
                  <a:lnTo>
                    <a:pt x="5"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12" name="Line 545">
              <a:extLst>
                <a:ext uri="{FF2B5EF4-FFF2-40B4-BE49-F238E27FC236}">
                  <a16:creationId xmlns:a16="http://schemas.microsoft.com/office/drawing/2014/main" id="{A2B633B1-78B1-C4E6-6C28-A49BD04BBC48}"/>
                </a:ext>
              </a:extLst>
            </p:cNvPr>
            <p:cNvSpPr>
              <a:spLocks noChangeShapeType="1"/>
            </p:cNvSpPr>
            <p:nvPr/>
          </p:nvSpPr>
          <p:spPr bwMode="auto">
            <a:xfrm flipH="1">
              <a:off x="7442297" y="4630699"/>
              <a:ext cx="7725" cy="6181"/>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13" name="Freeform 546">
              <a:extLst>
                <a:ext uri="{FF2B5EF4-FFF2-40B4-BE49-F238E27FC236}">
                  <a16:creationId xmlns:a16="http://schemas.microsoft.com/office/drawing/2014/main" id="{F55BA980-224C-E736-2108-AFABCE4BB3B4}"/>
                </a:ext>
              </a:extLst>
            </p:cNvPr>
            <p:cNvSpPr>
              <a:spLocks/>
            </p:cNvSpPr>
            <p:nvPr/>
          </p:nvSpPr>
          <p:spPr bwMode="auto">
            <a:xfrm>
              <a:off x="9049182" y="3104150"/>
              <a:ext cx="217857" cy="435714"/>
            </a:xfrm>
            <a:custGeom>
              <a:avLst/>
              <a:gdLst>
                <a:gd name="T0" fmla="*/ 2147483647 w 33"/>
                <a:gd name="T1" fmla="*/ 2147483647 h 66"/>
                <a:gd name="T2" fmla="*/ 2147483647 w 33"/>
                <a:gd name="T3" fmla="*/ 2147483647 h 66"/>
                <a:gd name="T4" fmla="*/ 0 w 33"/>
                <a:gd name="T5" fmla="*/ 2147483647 h 66"/>
                <a:gd name="T6" fmla="*/ 2147483647 w 33"/>
                <a:gd name="T7" fmla="*/ 2147483647 h 66"/>
                <a:gd name="T8" fmla="*/ 2147483647 w 33"/>
                <a:gd name="T9" fmla="*/ 2147483647 h 66"/>
                <a:gd name="T10" fmla="*/ 2147483647 w 33"/>
                <a:gd name="T11" fmla="*/ 2147483647 h 66"/>
                <a:gd name="T12" fmla="*/ 2147483647 w 33"/>
                <a:gd name="T13" fmla="*/ 2147483647 h 66"/>
                <a:gd name="T14" fmla="*/ 2147483647 w 33"/>
                <a:gd name="T15" fmla="*/ 2147483647 h 66"/>
                <a:gd name="T16" fmla="*/ 2147483647 w 33"/>
                <a:gd name="T17" fmla="*/ 0 h 66"/>
                <a:gd name="T18" fmla="*/ 2147483647 w 33"/>
                <a:gd name="T19" fmla="*/ 2147483647 h 66"/>
                <a:gd name="T20" fmla="*/ 2147483647 w 33"/>
                <a:gd name="T21" fmla="*/ 2147483647 h 66"/>
                <a:gd name="T22" fmla="*/ 2147483647 w 33"/>
                <a:gd name="T23" fmla="*/ 2147483647 h 66"/>
                <a:gd name="T24" fmla="*/ 2147483647 w 33"/>
                <a:gd name="T25" fmla="*/ 2147483647 h 66"/>
                <a:gd name="T26" fmla="*/ 2147483647 w 33"/>
                <a:gd name="T27" fmla="*/ 2147483647 h 66"/>
                <a:gd name="T28" fmla="*/ 2147483647 w 33"/>
                <a:gd name="T29" fmla="*/ 2147483647 h 66"/>
                <a:gd name="T30" fmla="*/ 2147483647 w 33"/>
                <a:gd name="T31" fmla="*/ 2147483647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66"/>
                <a:gd name="T50" fmla="*/ 33 w 33"/>
                <a:gd name="T51" fmla="*/ 66 h 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66">
                  <a:moveTo>
                    <a:pt x="4" y="66"/>
                  </a:moveTo>
                  <a:cubicBezTo>
                    <a:pt x="1" y="63"/>
                    <a:pt x="3" y="58"/>
                    <a:pt x="2" y="51"/>
                  </a:cubicBezTo>
                  <a:cubicBezTo>
                    <a:pt x="2" y="50"/>
                    <a:pt x="0" y="48"/>
                    <a:pt x="0" y="47"/>
                  </a:cubicBezTo>
                  <a:cubicBezTo>
                    <a:pt x="1" y="42"/>
                    <a:pt x="4" y="37"/>
                    <a:pt x="3" y="33"/>
                  </a:cubicBezTo>
                  <a:cubicBezTo>
                    <a:pt x="3" y="31"/>
                    <a:pt x="3" y="29"/>
                    <a:pt x="2" y="28"/>
                  </a:cubicBezTo>
                  <a:cubicBezTo>
                    <a:pt x="2" y="26"/>
                    <a:pt x="5" y="26"/>
                    <a:pt x="6" y="24"/>
                  </a:cubicBezTo>
                  <a:cubicBezTo>
                    <a:pt x="7" y="23"/>
                    <a:pt x="7" y="21"/>
                    <a:pt x="9" y="20"/>
                  </a:cubicBezTo>
                  <a:cubicBezTo>
                    <a:pt x="6" y="14"/>
                    <a:pt x="6" y="7"/>
                    <a:pt x="8" y="1"/>
                  </a:cubicBezTo>
                  <a:cubicBezTo>
                    <a:pt x="10" y="1"/>
                    <a:pt x="10" y="2"/>
                    <a:pt x="11" y="0"/>
                  </a:cubicBezTo>
                  <a:cubicBezTo>
                    <a:pt x="15" y="9"/>
                    <a:pt x="17" y="19"/>
                    <a:pt x="21" y="29"/>
                  </a:cubicBezTo>
                  <a:cubicBezTo>
                    <a:pt x="21" y="30"/>
                    <a:pt x="21" y="32"/>
                    <a:pt x="22" y="34"/>
                  </a:cubicBezTo>
                  <a:cubicBezTo>
                    <a:pt x="23" y="35"/>
                    <a:pt x="24" y="37"/>
                    <a:pt x="24" y="38"/>
                  </a:cubicBezTo>
                  <a:cubicBezTo>
                    <a:pt x="25" y="40"/>
                    <a:pt x="24" y="42"/>
                    <a:pt x="25" y="43"/>
                  </a:cubicBezTo>
                  <a:cubicBezTo>
                    <a:pt x="27" y="48"/>
                    <a:pt x="33" y="49"/>
                    <a:pt x="32" y="55"/>
                  </a:cubicBezTo>
                  <a:cubicBezTo>
                    <a:pt x="27" y="55"/>
                    <a:pt x="26" y="59"/>
                    <a:pt x="24" y="62"/>
                  </a:cubicBezTo>
                  <a:cubicBezTo>
                    <a:pt x="17" y="63"/>
                    <a:pt x="11" y="65"/>
                    <a:pt x="4" y="66"/>
                  </a:cubicBezTo>
                  <a:close/>
                </a:path>
              </a:pathLst>
            </a:custGeom>
            <a:solidFill>
              <a:schemeClr val="tx2">
                <a:lumMod val="40000"/>
                <a:lumOff val="6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14" name="Freeform 547">
              <a:extLst>
                <a:ext uri="{FF2B5EF4-FFF2-40B4-BE49-F238E27FC236}">
                  <a16:creationId xmlns:a16="http://schemas.microsoft.com/office/drawing/2014/main" id="{98D67F65-E408-0C6B-6B83-4366C6A8392E}"/>
                </a:ext>
              </a:extLst>
            </p:cNvPr>
            <p:cNvSpPr>
              <a:spLocks/>
            </p:cNvSpPr>
            <p:nvPr/>
          </p:nvSpPr>
          <p:spPr bwMode="auto">
            <a:xfrm>
              <a:off x="8891587" y="3162865"/>
              <a:ext cx="203952" cy="397088"/>
            </a:xfrm>
            <a:custGeom>
              <a:avLst/>
              <a:gdLst>
                <a:gd name="T0" fmla="*/ 2147483647 w 31"/>
                <a:gd name="T1" fmla="*/ 2147483647 h 60"/>
                <a:gd name="T2" fmla="*/ 2147483647 w 31"/>
                <a:gd name="T3" fmla="*/ 2147483647 h 60"/>
                <a:gd name="T4" fmla="*/ 2147483647 w 31"/>
                <a:gd name="T5" fmla="*/ 2147483647 h 60"/>
                <a:gd name="T6" fmla="*/ 2147483647 w 31"/>
                <a:gd name="T7" fmla="*/ 2147483647 h 60"/>
                <a:gd name="T8" fmla="*/ 2147483647 w 31"/>
                <a:gd name="T9" fmla="*/ 2147483647 h 60"/>
                <a:gd name="T10" fmla="*/ 2147483647 w 31"/>
                <a:gd name="T11" fmla="*/ 2147483647 h 60"/>
                <a:gd name="T12" fmla="*/ 2147483647 w 31"/>
                <a:gd name="T13" fmla="*/ 2147483647 h 60"/>
                <a:gd name="T14" fmla="*/ 2147483647 w 31"/>
                <a:gd name="T15" fmla="*/ 2147483647 h 60"/>
                <a:gd name="T16" fmla="*/ 0 w 31"/>
                <a:gd name="T17" fmla="*/ 2147483647 h 60"/>
                <a:gd name="T18" fmla="*/ 2147483647 w 31"/>
                <a:gd name="T19" fmla="*/ 0 h 60"/>
                <a:gd name="T20" fmla="*/ 2147483647 w 31"/>
                <a:gd name="T21" fmla="*/ 2147483647 h 60"/>
                <a:gd name="T22" fmla="*/ 2147483647 w 31"/>
                <a:gd name="T23" fmla="*/ 2147483647 h 60"/>
                <a:gd name="T24" fmla="*/ 2147483647 w 31"/>
                <a:gd name="T25" fmla="*/ 2147483647 h 60"/>
                <a:gd name="T26" fmla="*/ 2147483647 w 31"/>
                <a:gd name="T27" fmla="*/ 2147483647 h 60"/>
                <a:gd name="T28" fmla="*/ 2147483647 w 31"/>
                <a:gd name="T29" fmla="*/ 2147483647 h 60"/>
                <a:gd name="T30" fmla="*/ 2147483647 w 31"/>
                <a:gd name="T31" fmla="*/ 214748364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60"/>
                <a:gd name="T50" fmla="*/ 31 w 31"/>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60">
                  <a:moveTo>
                    <a:pt x="27" y="58"/>
                  </a:moveTo>
                  <a:cubicBezTo>
                    <a:pt x="22" y="58"/>
                    <a:pt x="18" y="60"/>
                    <a:pt x="14" y="60"/>
                  </a:cubicBezTo>
                  <a:cubicBezTo>
                    <a:pt x="13" y="53"/>
                    <a:pt x="12" y="41"/>
                    <a:pt x="7" y="39"/>
                  </a:cubicBezTo>
                  <a:cubicBezTo>
                    <a:pt x="8" y="35"/>
                    <a:pt x="4" y="32"/>
                    <a:pt x="4" y="29"/>
                  </a:cubicBezTo>
                  <a:cubicBezTo>
                    <a:pt x="3" y="28"/>
                    <a:pt x="4" y="26"/>
                    <a:pt x="4" y="24"/>
                  </a:cubicBezTo>
                  <a:cubicBezTo>
                    <a:pt x="4" y="23"/>
                    <a:pt x="4" y="21"/>
                    <a:pt x="4" y="20"/>
                  </a:cubicBezTo>
                  <a:cubicBezTo>
                    <a:pt x="3" y="19"/>
                    <a:pt x="2" y="17"/>
                    <a:pt x="1" y="16"/>
                  </a:cubicBezTo>
                  <a:cubicBezTo>
                    <a:pt x="1" y="15"/>
                    <a:pt x="2" y="14"/>
                    <a:pt x="1" y="13"/>
                  </a:cubicBezTo>
                  <a:cubicBezTo>
                    <a:pt x="1" y="11"/>
                    <a:pt x="0" y="9"/>
                    <a:pt x="0" y="7"/>
                  </a:cubicBezTo>
                  <a:cubicBezTo>
                    <a:pt x="9" y="4"/>
                    <a:pt x="19" y="2"/>
                    <a:pt x="30" y="0"/>
                  </a:cubicBezTo>
                  <a:cubicBezTo>
                    <a:pt x="31" y="2"/>
                    <a:pt x="29" y="2"/>
                    <a:pt x="30" y="6"/>
                  </a:cubicBezTo>
                  <a:cubicBezTo>
                    <a:pt x="30" y="8"/>
                    <a:pt x="31" y="8"/>
                    <a:pt x="31" y="10"/>
                  </a:cubicBezTo>
                  <a:cubicBezTo>
                    <a:pt x="31" y="14"/>
                    <a:pt x="26" y="16"/>
                    <a:pt x="25" y="18"/>
                  </a:cubicBezTo>
                  <a:cubicBezTo>
                    <a:pt x="28" y="25"/>
                    <a:pt x="24" y="32"/>
                    <a:pt x="24" y="38"/>
                  </a:cubicBezTo>
                  <a:cubicBezTo>
                    <a:pt x="24" y="41"/>
                    <a:pt x="26" y="46"/>
                    <a:pt x="26" y="50"/>
                  </a:cubicBezTo>
                  <a:cubicBezTo>
                    <a:pt x="26" y="53"/>
                    <a:pt x="25" y="55"/>
                    <a:pt x="27" y="58"/>
                  </a:cubicBezTo>
                  <a:close/>
                </a:path>
              </a:pathLst>
            </a:custGeom>
            <a:solidFill>
              <a:srgbClr val="FFC000">
                <a:alpha val="80000"/>
              </a:srgb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15" name="Freeform 548">
              <a:extLst>
                <a:ext uri="{FF2B5EF4-FFF2-40B4-BE49-F238E27FC236}">
                  <a16:creationId xmlns:a16="http://schemas.microsoft.com/office/drawing/2014/main" id="{1D3C077E-4186-FE57-8680-B3B0B696827F}"/>
                </a:ext>
              </a:extLst>
            </p:cNvPr>
            <p:cNvSpPr>
              <a:spLocks/>
            </p:cNvSpPr>
            <p:nvPr/>
          </p:nvSpPr>
          <p:spPr bwMode="auto">
            <a:xfrm>
              <a:off x="8242651" y="3209222"/>
              <a:ext cx="772544" cy="695289"/>
            </a:xfrm>
            <a:custGeom>
              <a:avLst/>
              <a:gdLst>
                <a:gd name="T0" fmla="*/ 2147483647 w 117"/>
                <a:gd name="T1" fmla="*/ 2147483647 h 105"/>
                <a:gd name="T2" fmla="*/ 2147483647 w 117"/>
                <a:gd name="T3" fmla="*/ 2147483647 h 105"/>
                <a:gd name="T4" fmla="*/ 2147483647 w 117"/>
                <a:gd name="T5" fmla="*/ 2147483647 h 105"/>
                <a:gd name="T6" fmla="*/ 2147483647 w 117"/>
                <a:gd name="T7" fmla="*/ 2147483647 h 105"/>
                <a:gd name="T8" fmla="*/ 2147483647 w 117"/>
                <a:gd name="T9" fmla="*/ 2147483647 h 105"/>
                <a:gd name="T10" fmla="*/ 2147483647 w 117"/>
                <a:gd name="T11" fmla="*/ 2147483647 h 105"/>
                <a:gd name="T12" fmla="*/ 2147483647 w 117"/>
                <a:gd name="T13" fmla="*/ 2147483647 h 105"/>
                <a:gd name="T14" fmla="*/ 2147483647 w 117"/>
                <a:gd name="T15" fmla="*/ 2147483647 h 105"/>
                <a:gd name="T16" fmla="*/ 2147483647 w 117"/>
                <a:gd name="T17" fmla="*/ 2147483647 h 105"/>
                <a:gd name="T18" fmla="*/ 2147483647 w 117"/>
                <a:gd name="T19" fmla="*/ 2147483647 h 105"/>
                <a:gd name="T20" fmla="*/ 0 w 117"/>
                <a:gd name="T21" fmla="*/ 2147483647 h 105"/>
                <a:gd name="T22" fmla="*/ 2147483647 w 117"/>
                <a:gd name="T23" fmla="*/ 2147483647 h 105"/>
                <a:gd name="T24" fmla="*/ 2147483647 w 117"/>
                <a:gd name="T25" fmla="*/ 2147483647 h 105"/>
                <a:gd name="T26" fmla="*/ 2147483647 w 117"/>
                <a:gd name="T27" fmla="*/ 2147483647 h 105"/>
                <a:gd name="T28" fmla="*/ 2147483647 w 117"/>
                <a:gd name="T29" fmla="*/ 2147483647 h 105"/>
                <a:gd name="T30" fmla="*/ 2147483647 w 117"/>
                <a:gd name="T31" fmla="*/ 2147483647 h 105"/>
                <a:gd name="T32" fmla="*/ 2147483647 w 117"/>
                <a:gd name="T33" fmla="*/ 2147483647 h 105"/>
                <a:gd name="T34" fmla="*/ 2147483647 w 117"/>
                <a:gd name="T35" fmla="*/ 2147483647 h 105"/>
                <a:gd name="T36" fmla="*/ 2147483647 w 117"/>
                <a:gd name="T37" fmla="*/ 2147483647 h 105"/>
                <a:gd name="T38" fmla="*/ 2147483647 w 117"/>
                <a:gd name="T39" fmla="*/ 2147483647 h 105"/>
                <a:gd name="T40" fmla="*/ 2147483647 w 117"/>
                <a:gd name="T41" fmla="*/ 2147483647 h 105"/>
                <a:gd name="T42" fmla="*/ 2147483647 w 117"/>
                <a:gd name="T43" fmla="*/ 2147483647 h 105"/>
                <a:gd name="T44" fmla="*/ 2147483647 w 117"/>
                <a:gd name="T45" fmla="*/ 2147483647 h 105"/>
                <a:gd name="T46" fmla="*/ 2147483647 w 117"/>
                <a:gd name="T47" fmla="*/ 2147483647 h 105"/>
                <a:gd name="T48" fmla="*/ 2147483647 w 117"/>
                <a:gd name="T49" fmla="*/ 2147483647 h 105"/>
                <a:gd name="T50" fmla="*/ 2147483647 w 117"/>
                <a:gd name="T51" fmla="*/ 2147483647 h 105"/>
                <a:gd name="T52" fmla="*/ 2147483647 w 117"/>
                <a:gd name="T53" fmla="*/ 2147483647 h 105"/>
                <a:gd name="T54" fmla="*/ 2147483647 w 117"/>
                <a:gd name="T55" fmla="*/ 2147483647 h 105"/>
                <a:gd name="T56" fmla="*/ 2147483647 w 117"/>
                <a:gd name="T57" fmla="*/ 2147483647 h 105"/>
                <a:gd name="T58" fmla="*/ 2147483647 w 117"/>
                <a:gd name="T59" fmla="*/ 2147483647 h 105"/>
                <a:gd name="T60" fmla="*/ 2147483647 w 117"/>
                <a:gd name="T61" fmla="*/ 2147483647 h 105"/>
                <a:gd name="T62" fmla="*/ 2147483647 w 117"/>
                <a:gd name="T63" fmla="*/ 0 h 105"/>
                <a:gd name="T64" fmla="*/ 2147483647 w 117"/>
                <a:gd name="T65" fmla="*/ 2147483647 h 105"/>
                <a:gd name="T66" fmla="*/ 2147483647 w 117"/>
                <a:gd name="T67" fmla="*/ 2147483647 h 105"/>
                <a:gd name="T68" fmla="*/ 2147483647 w 117"/>
                <a:gd name="T69" fmla="*/ 2147483647 h 105"/>
                <a:gd name="T70" fmla="*/ 2147483647 w 117"/>
                <a:gd name="T71" fmla="*/ 2147483647 h 105"/>
                <a:gd name="T72" fmla="*/ 2147483647 w 117"/>
                <a:gd name="T73" fmla="*/ 2147483647 h 105"/>
                <a:gd name="T74" fmla="*/ 2147483647 w 117"/>
                <a:gd name="T75" fmla="*/ 2147483647 h 105"/>
                <a:gd name="T76" fmla="*/ 2147483647 w 117"/>
                <a:gd name="T77" fmla="*/ 2147483647 h 105"/>
                <a:gd name="T78" fmla="*/ 2147483647 w 117"/>
                <a:gd name="T79" fmla="*/ 2147483647 h 105"/>
                <a:gd name="T80" fmla="*/ 2147483647 w 117"/>
                <a:gd name="T81" fmla="*/ 2147483647 h 105"/>
                <a:gd name="T82" fmla="*/ 2147483647 w 117"/>
                <a:gd name="T83" fmla="*/ 2147483647 h 105"/>
                <a:gd name="T84" fmla="*/ 2147483647 w 117"/>
                <a:gd name="T85" fmla="*/ 2147483647 h 105"/>
                <a:gd name="T86" fmla="*/ 2147483647 w 117"/>
                <a:gd name="T87" fmla="*/ 2147483647 h 105"/>
                <a:gd name="T88" fmla="*/ 2147483647 w 117"/>
                <a:gd name="T89" fmla="*/ 2147483647 h 105"/>
                <a:gd name="T90" fmla="*/ 2147483647 w 117"/>
                <a:gd name="T91" fmla="*/ 214748364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
                <a:gd name="T139" fmla="*/ 0 h 105"/>
                <a:gd name="T140" fmla="*/ 117 w 117"/>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 h="105">
                  <a:moveTo>
                    <a:pt x="116" y="98"/>
                  </a:moveTo>
                  <a:cubicBezTo>
                    <a:pt x="117" y="100"/>
                    <a:pt x="116" y="102"/>
                    <a:pt x="114" y="102"/>
                  </a:cubicBezTo>
                  <a:cubicBezTo>
                    <a:pt x="111" y="105"/>
                    <a:pt x="111" y="95"/>
                    <a:pt x="111" y="98"/>
                  </a:cubicBezTo>
                  <a:cubicBezTo>
                    <a:pt x="103" y="96"/>
                    <a:pt x="96" y="93"/>
                    <a:pt x="89" y="90"/>
                  </a:cubicBezTo>
                  <a:cubicBezTo>
                    <a:pt x="87" y="89"/>
                    <a:pt x="87" y="85"/>
                    <a:pt x="86" y="84"/>
                  </a:cubicBezTo>
                  <a:cubicBezTo>
                    <a:pt x="85" y="83"/>
                    <a:pt x="84" y="83"/>
                    <a:pt x="82" y="82"/>
                  </a:cubicBezTo>
                  <a:cubicBezTo>
                    <a:pt x="81" y="82"/>
                    <a:pt x="80" y="80"/>
                    <a:pt x="80" y="80"/>
                  </a:cubicBezTo>
                  <a:cubicBezTo>
                    <a:pt x="78" y="80"/>
                    <a:pt x="74" y="81"/>
                    <a:pt x="70" y="82"/>
                  </a:cubicBezTo>
                  <a:cubicBezTo>
                    <a:pt x="67" y="83"/>
                    <a:pt x="63" y="84"/>
                    <a:pt x="61" y="84"/>
                  </a:cubicBezTo>
                  <a:cubicBezTo>
                    <a:pt x="43" y="88"/>
                    <a:pt x="19" y="94"/>
                    <a:pt x="1" y="96"/>
                  </a:cubicBezTo>
                  <a:cubicBezTo>
                    <a:pt x="2" y="95"/>
                    <a:pt x="0" y="93"/>
                    <a:pt x="0" y="92"/>
                  </a:cubicBezTo>
                  <a:cubicBezTo>
                    <a:pt x="0" y="90"/>
                    <a:pt x="2" y="90"/>
                    <a:pt x="4" y="87"/>
                  </a:cubicBezTo>
                  <a:cubicBezTo>
                    <a:pt x="5" y="86"/>
                    <a:pt x="6" y="84"/>
                    <a:pt x="7" y="83"/>
                  </a:cubicBezTo>
                  <a:cubicBezTo>
                    <a:pt x="8" y="82"/>
                    <a:pt x="10" y="81"/>
                    <a:pt x="11" y="79"/>
                  </a:cubicBezTo>
                  <a:cubicBezTo>
                    <a:pt x="11" y="79"/>
                    <a:pt x="11" y="78"/>
                    <a:pt x="11" y="78"/>
                  </a:cubicBezTo>
                  <a:cubicBezTo>
                    <a:pt x="12" y="77"/>
                    <a:pt x="13" y="76"/>
                    <a:pt x="14" y="75"/>
                  </a:cubicBezTo>
                  <a:cubicBezTo>
                    <a:pt x="14" y="72"/>
                    <a:pt x="11" y="72"/>
                    <a:pt x="12" y="68"/>
                  </a:cubicBezTo>
                  <a:cubicBezTo>
                    <a:pt x="11" y="67"/>
                    <a:pt x="9" y="67"/>
                    <a:pt x="8" y="65"/>
                  </a:cubicBezTo>
                  <a:cubicBezTo>
                    <a:pt x="8" y="62"/>
                    <a:pt x="12" y="62"/>
                    <a:pt x="15" y="61"/>
                  </a:cubicBezTo>
                  <a:cubicBezTo>
                    <a:pt x="17" y="59"/>
                    <a:pt x="24" y="57"/>
                    <a:pt x="29" y="58"/>
                  </a:cubicBezTo>
                  <a:cubicBezTo>
                    <a:pt x="31" y="58"/>
                    <a:pt x="32" y="59"/>
                    <a:pt x="34" y="59"/>
                  </a:cubicBezTo>
                  <a:cubicBezTo>
                    <a:pt x="37" y="58"/>
                    <a:pt x="40" y="56"/>
                    <a:pt x="45" y="57"/>
                  </a:cubicBezTo>
                  <a:cubicBezTo>
                    <a:pt x="48" y="55"/>
                    <a:pt x="50" y="52"/>
                    <a:pt x="52" y="49"/>
                  </a:cubicBezTo>
                  <a:cubicBezTo>
                    <a:pt x="53" y="48"/>
                    <a:pt x="55" y="48"/>
                    <a:pt x="56" y="47"/>
                  </a:cubicBezTo>
                  <a:cubicBezTo>
                    <a:pt x="56" y="44"/>
                    <a:pt x="56" y="42"/>
                    <a:pt x="55" y="40"/>
                  </a:cubicBezTo>
                  <a:cubicBezTo>
                    <a:pt x="54" y="37"/>
                    <a:pt x="57" y="37"/>
                    <a:pt x="57" y="35"/>
                  </a:cubicBezTo>
                  <a:cubicBezTo>
                    <a:pt x="54" y="37"/>
                    <a:pt x="55" y="31"/>
                    <a:pt x="52" y="35"/>
                  </a:cubicBezTo>
                  <a:cubicBezTo>
                    <a:pt x="51" y="31"/>
                    <a:pt x="57" y="28"/>
                    <a:pt x="59" y="25"/>
                  </a:cubicBezTo>
                  <a:cubicBezTo>
                    <a:pt x="58" y="22"/>
                    <a:pt x="60" y="21"/>
                    <a:pt x="61" y="20"/>
                  </a:cubicBezTo>
                  <a:cubicBezTo>
                    <a:pt x="61" y="19"/>
                    <a:pt x="62" y="17"/>
                    <a:pt x="63" y="16"/>
                  </a:cubicBezTo>
                  <a:cubicBezTo>
                    <a:pt x="66" y="11"/>
                    <a:pt x="70" y="7"/>
                    <a:pt x="75" y="5"/>
                  </a:cubicBezTo>
                  <a:cubicBezTo>
                    <a:pt x="82" y="4"/>
                    <a:pt x="91" y="3"/>
                    <a:pt x="96" y="0"/>
                  </a:cubicBezTo>
                  <a:cubicBezTo>
                    <a:pt x="98" y="1"/>
                    <a:pt x="97" y="2"/>
                    <a:pt x="97" y="4"/>
                  </a:cubicBezTo>
                  <a:cubicBezTo>
                    <a:pt x="97" y="5"/>
                    <a:pt x="98" y="5"/>
                    <a:pt x="99" y="6"/>
                  </a:cubicBezTo>
                  <a:cubicBezTo>
                    <a:pt x="99" y="7"/>
                    <a:pt x="98" y="8"/>
                    <a:pt x="99" y="9"/>
                  </a:cubicBezTo>
                  <a:cubicBezTo>
                    <a:pt x="99" y="12"/>
                    <a:pt x="102" y="13"/>
                    <a:pt x="102" y="17"/>
                  </a:cubicBezTo>
                  <a:cubicBezTo>
                    <a:pt x="102" y="19"/>
                    <a:pt x="101" y="20"/>
                    <a:pt x="101" y="22"/>
                  </a:cubicBezTo>
                  <a:cubicBezTo>
                    <a:pt x="101" y="26"/>
                    <a:pt x="105" y="30"/>
                    <a:pt x="104" y="35"/>
                  </a:cubicBezTo>
                  <a:cubicBezTo>
                    <a:pt x="106" y="37"/>
                    <a:pt x="105" y="33"/>
                    <a:pt x="107" y="35"/>
                  </a:cubicBezTo>
                  <a:cubicBezTo>
                    <a:pt x="109" y="39"/>
                    <a:pt x="110" y="45"/>
                    <a:pt x="111" y="52"/>
                  </a:cubicBezTo>
                  <a:cubicBezTo>
                    <a:pt x="111" y="53"/>
                    <a:pt x="112" y="53"/>
                    <a:pt x="112" y="54"/>
                  </a:cubicBezTo>
                  <a:cubicBezTo>
                    <a:pt x="111" y="58"/>
                    <a:pt x="111" y="64"/>
                    <a:pt x="111" y="70"/>
                  </a:cubicBezTo>
                  <a:cubicBezTo>
                    <a:pt x="111" y="71"/>
                    <a:pt x="112" y="72"/>
                    <a:pt x="113" y="73"/>
                  </a:cubicBezTo>
                  <a:cubicBezTo>
                    <a:pt x="114" y="77"/>
                    <a:pt x="114" y="83"/>
                    <a:pt x="115" y="87"/>
                  </a:cubicBezTo>
                  <a:cubicBezTo>
                    <a:pt x="116" y="92"/>
                    <a:pt x="117" y="92"/>
                    <a:pt x="113" y="96"/>
                  </a:cubicBezTo>
                  <a:lnTo>
                    <a:pt x="116" y="98"/>
                  </a:lnTo>
                  <a:close/>
                </a:path>
              </a:pathLst>
            </a:custGeom>
            <a:solidFill>
              <a:schemeClr val="accent6">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16" name="Freeform 549">
              <a:extLst>
                <a:ext uri="{FF2B5EF4-FFF2-40B4-BE49-F238E27FC236}">
                  <a16:creationId xmlns:a16="http://schemas.microsoft.com/office/drawing/2014/main" id="{CB0F5B96-7BA1-0F2E-4507-C883B5635028}"/>
                </a:ext>
              </a:extLst>
            </p:cNvPr>
            <p:cNvSpPr>
              <a:spLocks/>
            </p:cNvSpPr>
            <p:nvPr/>
          </p:nvSpPr>
          <p:spPr bwMode="auto">
            <a:xfrm>
              <a:off x="9141883" y="3797893"/>
              <a:ext cx="60258" cy="33992"/>
            </a:xfrm>
            <a:custGeom>
              <a:avLst/>
              <a:gdLst>
                <a:gd name="T0" fmla="*/ 0 w 9"/>
                <a:gd name="T1" fmla="*/ 2147483647 h 5"/>
                <a:gd name="T2" fmla="*/ 2147483647 w 9"/>
                <a:gd name="T3" fmla="*/ 2147483647 h 5"/>
                <a:gd name="T4" fmla="*/ 2147483647 w 9"/>
                <a:gd name="T5" fmla="*/ 2147483647 h 5"/>
                <a:gd name="T6" fmla="*/ 2147483647 w 9"/>
                <a:gd name="T7" fmla="*/ 2147483647 h 5"/>
                <a:gd name="T8" fmla="*/ 0 w 9"/>
                <a:gd name="T9" fmla="*/ 214748364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4"/>
                  </a:moveTo>
                  <a:cubicBezTo>
                    <a:pt x="0" y="3"/>
                    <a:pt x="3" y="2"/>
                    <a:pt x="3" y="2"/>
                  </a:cubicBezTo>
                  <a:cubicBezTo>
                    <a:pt x="5" y="2"/>
                    <a:pt x="5" y="0"/>
                    <a:pt x="9" y="1"/>
                  </a:cubicBezTo>
                  <a:cubicBezTo>
                    <a:pt x="7" y="2"/>
                    <a:pt x="6" y="5"/>
                    <a:pt x="4" y="5"/>
                  </a:cubicBezTo>
                  <a:cubicBezTo>
                    <a:pt x="4" y="5"/>
                    <a:pt x="1" y="5"/>
                    <a:pt x="0" y="4"/>
                  </a:cubicBezTo>
                  <a:close/>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17" name="Freeform 550">
              <a:extLst>
                <a:ext uri="{FF2B5EF4-FFF2-40B4-BE49-F238E27FC236}">
                  <a16:creationId xmlns:a16="http://schemas.microsoft.com/office/drawing/2014/main" id="{3E83124E-8663-A2B2-DE8C-5672E62C3490}"/>
                </a:ext>
              </a:extLst>
            </p:cNvPr>
            <p:cNvSpPr>
              <a:spLocks/>
            </p:cNvSpPr>
            <p:nvPr/>
          </p:nvSpPr>
          <p:spPr bwMode="auto">
            <a:xfrm>
              <a:off x="8984289" y="3811802"/>
              <a:ext cx="163779" cy="118973"/>
            </a:xfrm>
            <a:custGeom>
              <a:avLst/>
              <a:gdLst>
                <a:gd name="T0" fmla="*/ 2147483647 w 25"/>
                <a:gd name="T1" fmla="*/ 2147483647 h 18"/>
                <a:gd name="T2" fmla="*/ 2147483647 w 25"/>
                <a:gd name="T3" fmla="*/ 2147483647 h 18"/>
                <a:gd name="T4" fmla="*/ 2147483647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2147483647 h 18"/>
                <a:gd name="T14" fmla="*/ 0 w 25"/>
                <a:gd name="T15" fmla="*/ 2147483647 h 18"/>
                <a:gd name="T16" fmla="*/ 2147483647 w 25"/>
                <a:gd name="T17" fmla="*/ 2147483647 h 18"/>
                <a:gd name="T18" fmla="*/ 2147483647 w 25"/>
                <a:gd name="T19" fmla="*/ 2147483647 h 18"/>
                <a:gd name="T20" fmla="*/ 2147483647 w 25"/>
                <a:gd name="T21" fmla="*/ 0 h 18"/>
                <a:gd name="T22" fmla="*/ 2147483647 w 25"/>
                <a:gd name="T23" fmla="*/ 2147483647 h 18"/>
                <a:gd name="T24" fmla="*/ 2147483647 w 25"/>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8"/>
                <a:gd name="T41" fmla="*/ 25 w 25"/>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8">
                  <a:moveTo>
                    <a:pt x="25" y="4"/>
                  </a:moveTo>
                  <a:cubicBezTo>
                    <a:pt x="24" y="5"/>
                    <a:pt x="24" y="5"/>
                    <a:pt x="24" y="5"/>
                  </a:cubicBezTo>
                  <a:cubicBezTo>
                    <a:pt x="25" y="7"/>
                    <a:pt x="22" y="6"/>
                    <a:pt x="20" y="7"/>
                  </a:cubicBezTo>
                  <a:cubicBezTo>
                    <a:pt x="20" y="7"/>
                    <a:pt x="20" y="8"/>
                    <a:pt x="19" y="8"/>
                  </a:cubicBezTo>
                  <a:cubicBezTo>
                    <a:pt x="18" y="9"/>
                    <a:pt x="17" y="9"/>
                    <a:pt x="16" y="9"/>
                  </a:cubicBezTo>
                  <a:cubicBezTo>
                    <a:pt x="15" y="10"/>
                    <a:pt x="14" y="11"/>
                    <a:pt x="13" y="11"/>
                  </a:cubicBezTo>
                  <a:cubicBezTo>
                    <a:pt x="11" y="13"/>
                    <a:pt x="9" y="13"/>
                    <a:pt x="7" y="14"/>
                  </a:cubicBezTo>
                  <a:cubicBezTo>
                    <a:pt x="5" y="15"/>
                    <a:pt x="3" y="18"/>
                    <a:pt x="0" y="17"/>
                  </a:cubicBezTo>
                  <a:cubicBezTo>
                    <a:pt x="0" y="12"/>
                    <a:pt x="6" y="13"/>
                    <a:pt x="6" y="8"/>
                  </a:cubicBezTo>
                  <a:cubicBezTo>
                    <a:pt x="10" y="8"/>
                    <a:pt x="13" y="7"/>
                    <a:pt x="14" y="5"/>
                  </a:cubicBezTo>
                  <a:cubicBezTo>
                    <a:pt x="18" y="5"/>
                    <a:pt x="21" y="2"/>
                    <a:pt x="23" y="0"/>
                  </a:cubicBezTo>
                  <a:cubicBezTo>
                    <a:pt x="23" y="2"/>
                    <a:pt x="19" y="4"/>
                    <a:pt x="23" y="4"/>
                  </a:cubicBezTo>
                  <a:lnTo>
                    <a:pt x="25" y="4"/>
                  </a:lnTo>
                  <a:close/>
                </a:path>
              </a:pathLst>
            </a:custGeom>
            <a:solidFill>
              <a:schemeClr val="accent6">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18" name="Freeform 551">
              <a:extLst>
                <a:ext uri="{FF2B5EF4-FFF2-40B4-BE49-F238E27FC236}">
                  <a16:creationId xmlns:a16="http://schemas.microsoft.com/office/drawing/2014/main" id="{E2117AA3-13F9-079F-40FF-22DA2205D995}"/>
                </a:ext>
              </a:extLst>
            </p:cNvPr>
            <p:cNvSpPr>
              <a:spLocks/>
            </p:cNvSpPr>
            <p:nvPr/>
          </p:nvSpPr>
          <p:spPr bwMode="auto">
            <a:xfrm>
              <a:off x="8984287" y="3473430"/>
              <a:ext cx="375456" cy="211676"/>
            </a:xfrm>
            <a:custGeom>
              <a:avLst/>
              <a:gdLst>
                <a:gd name="T0" fmla="*/ 2147483647 w 57"/>
                <a:gd name="T1" fmla="*/ 2147483647 h 32"/>
                <a:gd name="T2" fmla="*/ 2147483647 w 57"/>
                <a:gd name="T3" fmla="*/ 2147483647 h 32"/>
                <a:gd name="T4" fmla="*/ 2147483647 w 57"/>
                <a:gd name="T5" fmla="*/ 2147483647 h 32"/>
                <a:gd name="T6" fmla="*/ 2147483647 w 57"/>
                <a:gd name="T7" fmla="*/ 2147483647 h 32"/>
                <a:gd name="T8" fmla="*/ 2147483647 w 57"/>
                <a:gd name="T9" fmla="*/ 2147483647 h 32"/>
                <a:gd name="T10" fmla="*/ 2147483647 w 57"/>
                <a:gd name="T11" fmla="*/ 2147483647 h 32"/>
                <a:gd name="T12" fmla="*/ 2147483647 w 57"/>
                <a:gd name="T13" fmla="*/ 2147483647 h 32"/>
                <a:gd name="T14" fmla="*/ 0 w 57"/>
                <a:gd name="T15" fmla="*/ 2147483647 h 32"/>
                <a:gd name="T16" fmla="*/ 2147483647 w 57"/>
                <a:gd name="T17" fmla="*/ 2147483647 h 32"/>
                <a:gd name="T18" fmla="*/ 2147483647 w 57"/>
                <a:gd name="T19" fmla="*/ 2147483647 h 32"/>
                <a:gd name="T20" fmla="*/ 2147483647 w 57"/>
                <a:gd name="T21" fmla="*/ 2147483647 h 32"/>
                <a:gd name="T22" fmla="*/ 2147483647 w 57"/>
                <a:gd name="T23" fmla="*/ 0 h 32"/>
                <a:gd name="T24" fmla="*/ 2147483647 w 57"/>
                <a:gd name="T25" fmla="*/ 2147483647 h 32"/>
                <a:gd name="T26" fmla="*/ 2147483647 w 57"/>
                <a:gd name="T27" fmla="*/ 2147483647 h 32"/>
                <a:gd name="T28" fmla="*/ 2147483647 w 57"/>
                <a:gd name="T29" fmla="*/ 2147483647 h 32"/>
                <a:gd name="T30" fmla="*/ 2147483647 w 57"/>
                <a:gd name="T31" fmla="*/ 2147483647 h 32"/>
                <a:gd name="T32" fmla="*/ 2147483647 w 57"/>
                <a:gd name="T33" fmla="*/ 2147483647 h 32"/>
                <a:gd name="T34" fmla="*/ 2147483647 w 57"/>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32"/>
                <a:gd name="T56" fmla="*/ 57 w 57"/>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32">
                  <a:moveTo>
                    <a:pt x="57" y="27"/>
                  </a:moveTo>
                  <a:cubicBezTo>
                    <a:pt x="57" y="28"/>
                    <a:pt x="56" y="29"/>
                    <a:pt x="54" y="30"/>
                  </a:cubicBezTo>
                  <a:cubicBezTo>
                    <a:pt x="54" y="27"/>
                    <a:pt x="52" y="27"/>
                    <a:pt x="53" y="25"/>
                  </a:cubicBezTo>
                  <a:cubicBezTo>
                    <a:pt x="50" y="27"/>
                    <a:pt x="49" y="29"/>
                    <a:pt x="47" y="32"/>
                  </a:cubicBezTo>
                  <a:cubicBezTo>
                    <a:pt x="44" y="32"/>
                    <a:pt x="44" y="29"/>
                    <a:pt x="44" y="27"/>
                  </a:cubicBezTo>
                  <a:cubicBezTo>
                    <a:pt x="43" y="27"/>
                    <a:pt x="43" y="28"/>
                    <a:pt x="42" y="29"/>
                  </a:cubicBezTo>
                  <a:cubicBezTo>
                    <a:pt x="40" y="28"/>
                    <a:pt x="39" y="25"/>
                    <a:pt x="38" y="23"/>
                  </a:cubicBezTo>
                  <a:cubicBezTo>
                    <a:pt x="24" y="24"/>
                    <a:pt x="14" y="29"/>
                    <a:pt x="0" y="30"/>
                  </a:cubicBezTo>
                  <a:cubicBezTo>
                    <a:pt x="0" y="24"/>
                    <a:pt x="1" y="21"/>
                    <a:pt x="1" y="14"/>
                  </a:cubicBezTo>
                  <a:cubicBezTo>
                    <a:pt x="10" y="12"/>
                    <a:pt x="23" y="9"/>
                    <a:pt x="32" y="7"/>
                  </a:cubicBezTo>
                  <a:cubicBezTo>
                    <a:pt x="35" y="7"/>
                    <a:pt x="38" y="4"/>
                    <a:pt x="39" y="1"/>
                  </a:cubicBezTo>
                  <a:cubicBezTo>
                    <a:pt x="40" y="1"/>
                    <a:pt x="40" y="0"/>
                    <a:pt x="40" y="0"/>
                  </a:cubicBezTo>
                  <a:cubicBezTo>
                    <a:pt x="43" y="1"/>
                    <a:pt x="43" y="7"/>
                    <a:pt x="47" y="4"/>
                  </a:cubicBezTo>
                  <a:cubicBezTo>
                    <a:pt x="44" y="6"/>
                    <a:pt x="43" y="9"/>
                    <a:pt x="41" y="12"/>
                  </a:cubicBezTo>
                  <a:cubicBezTo>
                    <a:pt x="41" y="13"/>
                    <a:pt x="42" y="13"/>
                    <a:pt x="42" y="14"/>
                  </a:cubicBezTo>
                  <a:cubicBezTo>
                    <a:pt x="43" y="16"/>
                    <a:pt x="44" y="15"/>
                    <a:pt x="47" y="15"/>
                  </a:cubicBezTo>
                  <a:cubicBezTo>
                    <a:pt x="48" y="16"/>
                    <a:pt x="51" y="16"/>
                    <a:pt x="50" y="20"/>
                  </a:cubicBezTo>
                  <a:cubicBezTo>
                    <a:pt x="53" y="20"/>
                    <a:pt x="53" y="25"/>
                    <a:pt x="57" y="25"/>
                  </a:cubicBezTo>
                </a:path>
              </a:pathLst>
            </a:custGeom>
            <a:solidFill>
              <a:schemeClr val="accent6">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19" name="Freeform 552">
              <a:extLst>
                <a:ext uri="{FF2B5EF4-FFF2-40B4-BE49-F238E27FC236}">
                  <a16:creationId xmlns:a16="http://schemas.microsoft.com/office/drawing/2014/main" id="{C5FB62A6-27E3-ECE5-0968-CF9AD3382EAC}"/>
                </a:ext>
              </a:extLst>
            </p:cNvPr>
            <p:cNvSpPr>
              <a:spLocks/>
            </p:cNvSpPr>
            <p:nvPr/>
          </p:nvSpPr>
          <p:spPr bwMode="auto">
            <a:xfrm>
              <a:off x="8984287" y="3473430"/>
              <a:ext cx="375456" cy="211676"/>
            </a:xfrm>
            <a:custGeom>
              <a:avLst/>
              <a:gdLst>
                <a:gd name="T0" fmla="*/ 2147483647 w 57"/>
                <a:gd name="T1" fmla="*/ 2147483647 h 32"/>
                <a:gd name="T2" fmla="*/ 2147483647 w 57"/>
                <a:gd name="T3" fmla="*/ 2147483647 h 32"/>
                <a:gd name="T4" fmla="*/ 2147483647 w 57"/>
                <a:gd name="T5" fmla="*/ 2147483647 h 32"/>
                <a:gd name="T6" fmla="*/ 2147483647 w 57"/>
                <a:gd name="T7" fmla="*/ 2147483647 h 32"/>
                <a:gd name="T8" fmla="*/ 2147483647 w 57"/>
                <a:gd name="T9" fmla="*/ 2147483647 h 32"/>
                <a:gd name="T10" fmla="*/ 2147483647 w 57"/>
                <a:gd name="T11" fmla="*/ 2147483647 h 32"/>
                <a:gd name="T12" fmla="*/ 2147483647 w 57"/>
                <a:gd name="T13" fmla="*/ 2147483647 h 32"/>
                <a:gd name="T14" fmla="*/ 0 w 57"/>
                <a:gd name="T15" fmla="*/ 2147483647 h 32"/>
                <a:gd name="T16" fmla="*/ 2147483647 w 57"/>
                <a:gd name="T17" fmla="*/ 2147483647 h 32"/>
                <a:gd name="T18" fmla="*/ 2147483647 w 57"/>
                <a:gd name="T19" fmla="*/ 2147483647 h 32"/>
                <a:gd name="T20" fmla="*/ 2147483647 w 57"/>
                <a:gd name="T21" fmla="*/ 2147483647 h 32"/>
                <a:gd name="T22" fmla="*/ 2147483647 w 57"/>
                <a:gd name="T23" fmla="*/ 0 h 32"/>
                <a:gd name="T24" fmla="*/ 2147483647 w 57"/>
                <a:gd name="T25" fmla="*/ 2147483647 h 32"/>
                <a:gd name="T26" fmla="*/ 2147483647 w 57"/>
                <a:gd name="T27" fmla="*/ 2147483647 h 32"/>
                <a:gd name="T28" fmla="*/ 2147483647 w 57"/>
                <a:gd name="T29" fmla="*/ 2147483647 h 32"/>
                <a:gd name="T30" fmla="*/ 2147483647 w 57"/>
                <a:gd name="T31" fmla="*/ 2147483647 h 32"/>
                <a:gd name="T32" fmla="*/ 2147483647 w 57"/>
                <a:gd name="T33" fmla="*/ 2147483647 h 32"/>
                <a:gd name="T34" fmla="*/ 2147483647 w 57"/>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32"/>
                <a:gd name="T56" fmla="*/ 57 w 57"/>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32">
                  <a:moveTo>
                    <a:pt x="57" y="27"/>
                  </a:moveTo>
                  <a:cubicBezTo>
                    <a:pt x="57" y="28"/>
                    <a:pt x="56" y="29"/>
                    <a:pt x="54" y="30"/>
                  </a:cubicBezTo>
                  <a:cubicBezTo>
                    <a:pt x="54" y="27"/>
                    <a:pt x="52" y="27"/>
                    <a:pt x="53" y="25"/>
                  </a:cubicBezTo>
                  <a:cubicBezTo>
                    <a:pt x="50" y="27"/>
                    <a:pt x="49" y="29"/>
                    <a:pt x="47" y="32"/>
                  </a:cubicBezTo>
                  <a:cubicBezTo>
                    <a:pt x="44" y="32"/>
                    <a:pt x="44" y="29"/>
                    <a:pt x="44" y="27"/>
                  </a:cubicBezTo>
                  <a:cubicBezTo>
                    <a:pt x="43" y="27"/>
                    <a:pt x="43" y="28"/>
                    <a:pt x="42" y="29"/>
                  </a:cubicBezTo>
                  <a:cubicBezTo>
                    <a:pt x="40" y="28"/>
                    <a:pt x="39" y="25"/>
                    <a:pt x="38" y="23"/>
                  </a:cubicBezTo>
                  <a:cubicBezTo>
                    <a:pt x="24" y="24"/>
                    <a:pt x="14" y="29"/>
                    <a:pt x="0" y="30"/>
                  </a:cubicBezTo>
                  <a:cubicBezTo>
                    <a:pt x="0" y="24"/>
                    <a:pt x="1" y="21"/>
                    <a:pt x="1" y="14"/>
                  </a:cubicBezTo>
                  <a:cubicBezTo>
                    <a:pt x="10" y="12"/>
                    <a:pt x="23" y="9"/>
                    <a:pt x="32" y="7"/>
                  </a:cubicBezTo>
                  <a:cubicBezTo>
                    <a:pt x="35" y="7"/>
                    <a:pt x="38" y="4"/>
                    <a:pt x="39" y="1"/>
                  </a:cubicBezTo>
                  <a:cubicBezTo>
                    <a:pt x="40" y="1"/>
                    <a:pt x="40" y="0"/>
                    <a:pt x="40" y="0"/>
                  </a:cubicBezTo>
                  <a:cubicBezTo>
                    <a:pt x="43" y="1"/>
                    <a:pt x="43" y="7"/>
                    <a:pt x="47" y="4"/>
                  </a:cubicBezTo>
                  <a:cubicBezTo>
                    <a:pt x="44" y="6"/>
                    <a:pt x="43" y="9"/>
                    <a:pt x="41" y="12"/>
                  </a:cubicBezTo>
                  <a:cubicBezTo>
                    <a:pt x="41" y="13"/>
                    <a:pt x="42" y="13"/>
                    <a:pt x="42" y="14"/>
                  </a:cubicBezTo>
                  <a:cubicBezTo>
                    <a:pt x="43" y="16"/>
                    <a:pt x="44" y="15"/>
                    <a:pt x="47" y="15"/>
                  </a:cubicBezTo>
                  <a:cubicBezTo>
                    <a:pt x="48" y="16"/>
                    <a:pt x="51" y="16"/>
                    <a:pt x="50" y="20"/>
                  </a:cubicBezTo>
                  <a:cubicBezTo>
                    <a:pt x="53" y="20"/>
                    <a:pt x="53" y="25"/>
                    <a:pt x="57" y="25"/>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20" name="Freeform 553">
              <a:extLst>
                <a:ext uri="{FF2B5EF4-FFF2-40B4-BE49-F238E27FC236}">
                  <a16:creationId xmlns:a16="http://schemas.microsoft.com/office/drawing/2014/main" id="{DDCA153C-604A-92A2-3481-DB65E3292A0F}"/>
                </a:ext>
              </a:extLst>
            </p:cNvPr>
            <p:cNvSpPr>
              <a:spLocks/>
            </p:cNvSpPr>
            <p:nvPr/>
          </p:nvSpPr>
          <p:spPr bwMode="auto">
            <a:xfrm>
              <a:off x="9352014" y="3612488"/>
              <a:ext cx="60258" cy="32447"/>
            </a:xfrm>
            <a:custGeom>
              <a:avLst/>
              <a:gdLst>
                <a:gd name="T0" fmla="*/ 0 w 9"/>
                <a:gd name="T1" fmla="*/ 2147483647 h 5"/>
                <a:gd name="T2" fmla="*/ 2147483647 w 9"/>
                <a:gd name="T3" fmla="*/ 2147483647 h 5"/>
                <a:gd name="T4" fmla="*/ 2147483647 w 9"/>
                <a:gd name="T5" fmla="*/ 0 h 5"/>
                <a:gd name="T6" fmla="*/ 2147483647 w 9"/>
                <a:gd name="T7" fmla="*/ 2147483647 h 5"/>
                <a:gd name="T8" fmla="*/ 2147483647 w 9"/>
                <a:gd name="T9" fmla="*/ 2147483647 h 5"/>
                <a:gd name="T10" fmla="*/ 2147483647 w 9"/>
                <a:gd name="T11" fmla="*/ 2147483647 h 5"/>
                <a:gd name="T12" fmla="*/ 2147483647 w 9"/>
                <a:gd name="T13" fmla="*/ 2147483647 h 5"/>
                <a:gd name="T14" fmla="*/ 0 w 9"/>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0" y="5"/>
                  </a:moveTo>
                  <a:cubicBezTo>
                    <a:pt x="3" y="5"/>
                    <a:pt x="7" y="3"/>
                    <a:pt x="9" y="1"/>
                  </a:cubicBezTo>
                  <a:cubicBezTo>
                    <a:pt x="8" y="0"/>
                    <a:pt x="8" y="0"/>
                    <a:pt x="8" y="0"/>
                  </a:cubicBezTo>
                  <a:cubicBezTo>
                    <a:pt x="6" y="1"/>
                    <a:pt x="6" y="1"/>
                    <a:pt x="6" y="1"/>
                  </a:cubicBezTo>
                  <a:cubicBezTo>
                    <a:pt x="6" y="2"/>
                    <a:pt x="6" y="2"/>
                    <a:pt x="6" y="2"/>
                  </a:cubicBezTo>
                  <a:cubicBezTo>
                    <a:pt x="6" y="2"/>
                    <a:pt x="3" y="4"/>
                    <a:pt x="2" y="3"/>
                  </a:cubicBezTo>
                  <a:cubicBezTo>
                    <a:pt x="1" y="3"/>
                    <a:pt x="1" y="4"/>
                    <a:pt x="1" y="4"/>
                  </a:cubicBezTo>
                  <a:cubicBezTo>
                    <a:pt x="0" y="5"/>
                    <a:pt x="0" y="5"/>
                    <a:pt x="0" y="5"/>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21" name="Freeform 554">
              <a:extLst>
                <a:ext uri="{FF2B5EF4-FFF2-40B4-BE49-F238E27FC236}">
                  <a16:creationId xmlns:a16="http://schemas.microsoft.com/office/drawing/2014/main" id="{058107E0-4276-8680-6DAA-49BF63E97BB1}"/>
                </a:ext>
              </a:extLst>
            </p:cNvPr>
            <p:cNvSpPr>
              <a:spLocks/>
            </p:cNvSpPr>
            <p:nvPr/>
          </p:nvSpPr>
          <p:spPr bwMode="auto">
            <a:xfrm>
              <a:off x="9352014" y="3612488"/>
              <a:ext cx="60258" cy="32447"/>
            </a:xfrm>
            <a:custGeom>
              <a:avLst/>
              <a:gdLst>
                <a:gd name="T0" fmla="*/ 0 w 9"/>
                <a:gd name="T1" fmla="*/ 2147483647 h 5"/>
                <a:gd name="T2" fmla="*/ 2147483647 w 9"/>
                <a:gd name="T3" fmla="*/ 2147483647 h 5"/>
                <a:gd name="T4" fmla="*/ 2147483647 w 9"/>
                <a:gd name="T5" fmla="*/ 0 h 5"/>
                <a:gd name="T6" fmla="*/ 2147483647 w 9"/>
                <a:gd name="T7" fmla="*/ 2147483647 h 5"/>
                <a:gd name="T8" fmla="*/ 2147483647 w 9"/>
                <a:gd name="T9" fmla="*/ 2147483647 h 5"/>
                <a:gd name="T10" fmla="*/ 2147483647 w 9"/>
                <a:gd name="T11" fmla="*/ 2147483647 h 5"/>
                <a:gd name="T12" fmla="*/ 2147483647 w 9"/>
                <a:gd name="T13" fmla="*/ 2147483647 h 5"/>
                <a:gd name="T14" fmla="*/ 0 w 9"/>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0" y="5"/>
                  </a:moveTo>
                  <a:cubicBezTo>
                    <a:pt x="3" y="5"/>
                    <a:pt x="7" y="3"/>
                    <a:pt x="9" y="1"/>
                  </a:cubicBezTo>
                  <a:cubicBezTo>
                    <a:pt x="8" y="0"/>
                    <a:pt x="8" y="0"/>
                    <a:pt x="8" y="0"/>
                  </a:cubicBezTo>
                  <a:cubicBezTo>
                    <a:pt x="6" y="1"/>
                    <a:pt x="6" y="1"/>
                    <a:pt x="6" y="1"/>
                  </a:cubicBezTo>
                  <a:cubicBezTo>
                    <a:pt x="6" y="2"/>
                    <a:pt x="6" y="2"/>
                    <a:pt x="6" y="2"/>
                  </a:cubicBezTo>
                  <a:cubicBezTo>
                    <a:pt x="6" y="2"/>
                    <a:pt x="3" y="4"/>
                    <a:pt x="2" y="3"/>
                  </a:cubicBezTo>
                  <a:cubicBezTo>
                    <a:pt x="1" y="3"/>
                    <a:pt x="1" y="4"/>
                    <a:pt x="1" y="4"/>
                  </a:cubicBezTo>
                  <a:cubicBezTo>
                    <a:pt x="0" y="5"/>
                    <a:pt x="0" y="5"/>
                    <a:pt x="0" y="5"/>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22" name="Freeform 555">
              <a:extLst>
                <a:ext uri="{FF2B5EF4-FFF2-40B4-BE49-F238E27FC236}">
                  <a16:creationId xmlns:a16="http://schemas.microsoft.com/office/drawing/2014/main" id="{C6954BA5-59A0-BD07-CA16-E7690E73BAE2}"/>
                </a:ext>
              </a:extLst>
            </p:cNvPr>
            <p:cNvSpPr>
              <a:spLocks/>
            </p:cNvSpPr>
            <p:nvPr/>
          </p:nvSpPr>
          <p:spPr bwMode="auto">
            <a:xfrm>
              <a:off x="9339660" y="3685107"/>
              <a:ext cx="12361" cy="20087"/>
            </a:xfrm>
            <a:custGeom>
              <a:avLst/>
              <a:gdLst>
                <a:gd name="T0" fmla="*/ 2147483647 w 2"/>
                <a:gd name="T1" fmla="*/ 2147483647 h 3"/>
                <a:gd name="T2" fmla="*/ 0 w 2"/>
                <a:gd name="T3" fmla="*/ 2147483647 h 3"/>
                <a:gd name="T4" fmla="*/ 2147483647 w 2"/>
                <a:gd name="T5" fmla="*/ 2147483647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2" y="1"/>
                  </a:moveTo>
                  <a:cubicBezTo>
                    <a:pt x="2" y="2"/>
                    <a:pt x="1" y="3"/>
                    <a:pt x="0" y="3"/>
                  </a:cubicBezTo>
                  <a:cubicBezTo>
                    <a:pt x="0" y="2"/>
                    <a:pt x="0" y="0"/>
                    <a:pt x="2" y="1"/>
                  </a:cubicBezTo>
                  <a:close/>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23" name="Freeform 556">
              <a:extLst>
                <a:ext uri="{FF2B5EF4-FFF2-40B4-BE49-F238E27FC236}">
                  <a16:creationId xmlns:a16="http://schemas.microsoft.com/office/drawing/2014/main" id="{57EB67A4-D97B-7B41-F518-862D0D6C8587}"/>
                </a:ext>
              </a:extLst>
            </p:cNvPr>
            <p:cNvSpPr>
              <a:spLocks/>
            </p:cNvSpPr>
            <p:nvPr/>
          </p:nvSpPr>
          <p:spPr bwMode="auto">
            <a:xfrm>
              <a:off x="9188235" y="3632571"/>
              <a:ext cx="60258" cy="111246"/>
            </a:xfrm>
            <a:custGeom>
              <a:avLst/>
              <a:gdLst>
                <a:gd name="T0" fmla="*/ 2147483647 w 9"/>
                <a:gd name="T1" fmla="*/ 0 h 17"/>
                <a:gd name="T2" fmla="*/ 2147483647 w 9"/>
                <a:gd name="T3" fmla="*/ 2147483647 h 17"/>
                <a:gd name="T4" fmla="*/ 2147483647 w 9"/>
                <a:gd name="T5" fmla="*/ 2147483647 h 17"/>
                <a:gd name="T6" fmla="*/ 2147483647 w 9"/>
                <a:gd name="T7" fmla="*/ 2147483647 h 17"/>
                <a:gd name="T8" fmla="*/ 0 w 9"/>
                <a:gd name="T9" fmla="*/ 2147483647 h 17"/>
                <a:gd name="T10" fmla="*/ 2147483647 w 9"/>
                <a:gd name="T11" fmla="*/ 0 h 17"/>
                <a:gd name="T12" fmla="*/ 0 60000 65536"/>
                <a:gd name="T13" fmla="*/ 0 60000 65536"/>
                <a:gd name="T14" fmla="*/ 0 60000 65536"/>
                <a:gd name="T15" fmla="*/ 0 60000 65536"/>
                <a:gd name="T16" fmla="*/ 0 60000 65536"/>
                <a:gd name="T17" fmla="*/ 0 60000 65536"/>
                <a:gd name="T18" fmla="*/ 0 w 9"/>
                <a:gd name="T19" fmla="*/ 0 h 17"/>
                <a:gd name="T20" fmla="*/ 9 w 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9" h="17">
                  <a:moveTo>
                    <a:pt x="6" y="0"/>
                  </a:moveTo>
                  <a:cubicBezTo>
                    <a:pt x="8" y="2"/>
                    <a:pt x="8" y="4"/>
                    <a:pt x="7" y="6"/>
                  </a:cubicBezTo>
                  <a:cubicBezTo>
                    <a:pt x="8" y="8"/>
                    <a:pt x="9" y="10"/>
                    <a:pt x="9" y="14"/>
                  </a:cubicBezTo>
                  <a:cubicBezTo>
                    <a:pt x="7" y="15"/>
                    <a:pt x="5" y="15"/>
                    <a:pt x="4" y="17"/>
                  </a:cubicBezTo>
                  <a:cubicBezTo>
                    <a:pt x="3" y="13"/>
                    <a:pt x="2" y="6"/>
                    <a:pt x="0" y="1"/>
                  </a:cubicBezTo>
                  <a:cubicBezTo>
                    <a:pt x="2" y="0"/>
                    <a:pt x="4" y="0"/>
                    <a:pt x="6" y="0"/>
                  </a:cubicBezTo>
                  <a:close/>
                </a:path>
              </a:pathLst>
            </a:custGeom>
            <a:solidFill>
              <a:schemeClr val="accent3">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24" name="Freeform 557">
              <a:extLst>
                <a:ext uri="{FF2B5EF4-FFF2-40B4-BE49-F238E27FC236}">
                  <a16:creationId xmlns:a16="http://schemas.microsoft.com/office/drawing/2014/main" id="{3531F771-5EAF-D978-CCE3-09ECD7A3FB05}"/>
                </a:ext>
              </a:extLst>
            </p:cNvPr>
            <p:cNvSpPr>
              <a:spLocks/>
            </p:cNvSpPr>
            <p:nvPr/>
          </p:nvSpPr>
          <p:spPr bwMode="auto">
            <a:xfrm>
              <a:off x="8805059" y="4088377"/>
              <a:ext cx="132878" cy="225582"/>
            </a:xfrm>
            <a:custGeom>
              <a:avLst/>
              <a:gdLst>
                <a:gd name="T0" fmla="*/ 2147483647 w 20"/>
                <a:gd name="T1" fmla="*/ 2147483647 h 34"/>
                <a:gd name="T2" fmla="*/ 2147483647 w 20"/>
                <a:gd name="T3" fmla="*/ 2147483647 h 34"/>
                <a:gd name="T4" fmla="*/ 2147483647 w 20"/>
                <a:gd name="T5" fmla="*/ 2147483647 h 34"/>
                <a:gd name="T6" fmla="*/ 2147483647 w 20"/>
                <a:gd name="T7" fmla="*/ 2147483647 h 34"/>
                <a:gd name="T8" fmla="*/ 2147483647 w 20"/>
                <a:gd name="T9" fmla="*/ 2147483647 h 34"/>
                <a:gd name="T10" fmla="*/ 2147483647 w 20"/>
                <a:gd name="T11" fmla="*/ 2147483647 h 34"/>
                <a:gd name="T12" fmla="*/ 2147483647 w 20"/>
                <a:gd name="T13" fmla="*/ 2147483647 h 34"/>
                <a:gd name="T14" fmla="*/ 2147483647 w 20"/>
                <a:gd name="T15" fmla="*/ 2147483647 h 34"/>
                <a:gd name="T16" fmla="*/ 2147483647 w 20"/>
                <a:gd name="T17" fmla="*/ 2147483647 h 34"/>
                <a:gd name="T18" fmla="*/ 2147483647 w 20"/>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34"/>
                <a:gd name="T32" fmla="*/ 20 w 2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34">
                  <a:moveTo>
                    <a:pt x="8" y="34"/>
                  </a:moveTo>
                  <a:cubicBezTo>
                    <a:pt x="7" y="23"/>
                    <a:pt x="0" y="12"/>
                    <a:pt x="1" y="1"/>
                  </a:cubicBezTo>
                  <a:cubicBezTo>
                    <a:pt x="3" y="2"/>
                    <a:pt x="3" y="0"/>
                    <a:pt x="5" y="1"/>
                  </a:cubicBezTo>
                  <a:cubicBezTo>
                    <a:pt x="5" y="3"/>
                    <a:pt x="3" y="4"/>
                    <a:pt x="3" y="6"/>
                  </a:cubicBezTo>
                  <a:cubicBezTo>
                    <a:pt x="3" y="9"/>
                    <a:pt x="6" y="13"/>
                    <a:pt x="8" y="14"/>
                  </a:cubicBezTo>
                  <a:cubicBezTo>
                    <a:pt x="9" y="17"/>
                    <a:pt x="9" y="18"/>
                    <a:pt x="11" y="21"/>
                  </a:cubicBezTo>
                  <a:cubicBezTo>
                    <a:pt x="13" y="23"/>
                    <a:pt x="13" y="25"/>
                    <a:pt x="17" y="25"/>
                  </a:cubicBezTo>
                  <a:cubicBezTo>
                    <a:pt x="17" y="26"/>
                    <a:pt x="16" y="27"/>
                    <a:pt x="17" y="30"/>
                  </a:cubicBezTo>
                  <a:cubicBezTo>
                    <a:pt x="17" y="31"/>
                    <a:pt x="20" y="29"/>
                    <a:pt x="20" y="32"/>
                  </a:cubicBezTo>
                  <a:cubicBezTo>
                    <a:pt x="15" y="32"/>
                    <a:pt x="12" y="34"/>
                    <a:pt x="8" y="34"/>
                  </a:cubicBezTo>
                  <a:close/>
                </a:path>
              </a:pathLst>
            </a:custGeom>
            <a:solidFill>
              <a:schemeClr val="accent2">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25" name="Freeform 558">
              <a:extLst>
                <a:ext uri="{FF2B5EF4-FFF2-40B4-BE49-F238E27FC236}">
                  <a16:creationId xmlns:a16="http://schemas.microsoft.com/office/drawing/2014/main" id="{2E591556-D235-4F29-AD90-460DFBD0C488}"/>
                </a:ext>
              </a:extLst>
            </p:cNvPr>
            <p:cNvSpPr>
              <a:spLocks/>
            </p:cNvSpPr>
            <p:nvPr/>
          </p:nvSpPr>
          <p:spPr bwMode="auto">
            <a:xfrm>
              <a:off x="8988927" y="3640295"/>
              <a:ext cx="217858" cy="210132"/>
            </a:xfrm>
            <a:custGeom>
              <a:avLst/>
              <a:gdLst>
                <a:gd name="T0" fmla="*/ 0 w 33"/>
                <a:gd name="T1" fmla="*/ 2147483647 h 32"/>
                <a:gd name="T2" fmla="*/ 2147483647 w 33"/>
                <a:gd name="T3" fmla="*/ 0 h 32"/>
                <a:gd name="T4" fmla="*/ 2147483647 w 33"/>
                <a:gd name="T5" fmla="*/ 2147483647 h 32"/>
                <a:gd name="T6" fmla="*/ 2147483647 w 33"/>
                <a:gd name="T7" fmla="*/ 2147483647 h 32"/>
                <a:gd name="T8" fmla="*/ 2147483647 w 33"/>
                <a:gd name="T9" fmla="*/ 2147483647 h 32"/>
                <a:gd name="T10" fmla="*/ 2147483647 w 33"/>
                <a:gd name="T11" fmla="*/ 2147483647 h 32"/>
                <a:gd name="T12" fmla="*/ 2147483647 w 33"/>
                <a:gd name="T13" fmla="*/ 2147483647 h 32"/>
                <a:gd name="T14" fmla="*/ 2147483647 w 33"/>
                <a:gd name="T15" fmla="*/ 2147483647 h 32"/>
                <a:gd name="T16" fmla="*/ 2147483647 w 33"/>
                <a:gd name="T17" fmla="*/ 2147483647 h 32"/>
                <a:gd name="T18" fmla="*/ 2147483647 w 33"/>
                <a:gd name="T19" fmla="*/ 2147483647 h 32"/>
                <a:gd name="T20" fmla="*/ 2147483647 w 33"/>
                <a:gd name="T21" fmla="*/ 2147483647 h 32"/>
                <a:gd name="T22" fmla="*/ 2147483647 w 33"/>
                <a:gd name="T23" fmla="*/ 2147483647 h 32"/>
                <a:gd name="T24" fmla="*/ 2147483647 w 33"/>
                <a:gd name="T25" fmla="*/ 2147483647 h 32"/>
                <a:gd name="T26" fmla="*/ 0 w 33"/>
                <a:gd name="T27" fmla="*/ 2147483647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32"/>
                <a:gd name="T44" fmla="*/ 33 w 33"/>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32">
                  <a:moveTo>
                    <a:pt x="0" y="7"/>
                  </a:moveTo>
                  <a:cubicBezTo>
                    <a:pt x="10" y="5"/>
                    <a:pt x="19" y="2"/>
                    <a:pt x="29" y="0"/>
                  </a:cubicBezTo>
                  <a:cubicBezTo>
                    <a:pt x="30" y="5"/>
                    <a:pt x="32" y="10"/>
                    <a:pt x="33" y="16"/>
                  </a:cubicBezTo>
                  <a:cubicBezTo>
                    <a:pt x="28" y="15"/>
                    <a:pt x="26" y="21"/>
                    <a:pt x="23" y="17"/>
                  </a:cubicBezTo>
                  <a:cubicBezTo>
                    <a:pt x="23" y="19"/>
                    <a:pt x="24" y="19"/>
                    <a:pt x="23" y="20"/>
                  </a:cubicBezTo>
                  <a:cubicBezTo>
                    <a:pt x="19" y="21"/>
                    <a:pt x="16" y="21"/>
                    <a:pt x="13" y="23"/>
                  </a:cubicBezTo>
                  <a:cubicBezTo>
                    <a:pt x="12" y="24"/>
                    <a:pt x="12" y="25"/>
                    <a:pt x="12" y="25"/>
                  </a:cubicBezTo>
                  <a:cubicBezTo>
                    <a:pt x="11" y="26"/>
                    <a:pt x="10" y="25"/>
                    <a:pt x="9" y="25"/>
                  </a:cubicBezTo>
                  <a:cubicBezTo>
                    <a:pt x="9" y="26"/>
                    <a:pt x="9" y="27"/>
                    <a:pt x="9" y="28"/>
                  </a:cubicBezTo>
                  <a:cubicBezTo>
                    <a:pt x="8" y="28"/>
                    <a:pt x="7" y="28"/>
                    <a:pt x="6" y="28"/>
                  </a:cubicBezTo>
                  <a:cubicBezTo>
                    <a:pt x="6" y="29"/>
                    <a:pt x="5" y="31"/>
                    <a:pt x="3" y="31"/>
                  </a:cubicBezTo>
                  <a:cubicBezTo>
                    <a:pt x="3" y="32"/>
                    <a:pt x="2" y="31"/>
                    <a:pt x="2" y="31"/>
                  </a:cubicBezTo>
                  <a:cubicBezTo>
                    <a:pt x="1" y="28"/>
                    <a:pt x="4" y="30"/>
                    <a:pt x="4" y="28"/>
                  </a:cubicBezTo>
                  <a:cubicBezTo>
                    <a:pt x="3" y="21"/>
                    <a:pt x="1" y="15"/>
                    <a:pt x="0" y="7"/>
                  </a:cubicBezTo>
                  <a:close/>
                </a:path>
              </a:pathLst>
            </a:custGeom>
            <a:solidFill>
              <a:schemeClr val="accent3">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26" name="Freeform 559">
              <a:extLst>
                <a:ext uri="{FF2B5EF4-FFF2-40B4-BE49-F238E27FC236}">
                  <a16:creationId xmlns:a16="http://schemas.microsoft.com/office/drawing/2014/main" id="{D8103965-E638-0425-6A37-F7C3F4379A64}"/>
                </a:ext>
              </a:extLst>
            </p:cNvPr>
            <p:cNvSpPr>
              <a:spLocks/>
            </p:cNvSpPr>
            <p:nvPr/>
          </p:nvSpPr>
          <p:spPr bwMode="auto">
            <a:xfrm>
              <a:off x="8163847" y="3743820"/>
              <a:ext cx="740097" cy="489794"/>
            </a:xfrm>
            <a:custGeom>
              <a:avLst/>
              <a:gdLst>
                <a:gd name="T0" fmla="*/ 2147483647 w 112"/>
                <a:gd name="T1" fmla="*/ 2147483647 h 74"/>
                <a:gd name="T2" fmla="*/ 2147483647 w 112"/>
                <a:gd name="T3" fmla="*/ 2147483647 h 74"/>
                <a:gd name="T4" fmla="*/ 2147483647 w 112"/>
                <a:gd name="T5" fmla="*/ 2147483647 h 74"/>
                <a:gd name="T6" fmla="*/ 2147483647 w 112"/>
                <a:gd name="T7" fmla="*/ 2147483647 h 74"/>
                <a:gd name="T8" fmla="*/ 2147483647 w 112"/>
                <a:gd name="T9" fmla="*/ 2147483647 h 74"/>
                <a:gd name="T10" fmla="*/ 2147483647 w 112"/>
                <a:gd name="T11" fmla="*/ 2147483647 h 74"/>
                <a:gd name="T12" fmla="*/ 2147483647 w 112"/>
                <a:gd name="T13" fmla="*/ 2147483647 h 74"/>
                <a:gd name="T14" fmla="*/ 2147483647 w 112"/>
                <a:gd name="T15" fmla="*/ 2147483647 h 74"/>
                <a:gd name="T16" fmla="*/ 2147483647 w 112"/>
                <a:gd name="T17" fmla="*/ 2147483647 h 74"/>
                <a:gd name="T18" fmla="*/ 2147483647 w 112"/>
                <a:gd name="T19" fmla="*/ 2147483647 h 74"/>
                <a:gd name="T20" fmla="*/ 2147483647 w 112"/>
                <a:gd name="T21" fmla="*/ 2147483647 h 74"/>
                <a:gd name="T22" fmla="*/ 2147483647 w 112"/>
                <a:gd name="T23" fmla="*/ 2147483647 h 74"/>
                <a:gd name="T24" fmla="*/ 2147483647 w 112"/>
                <a:gd name="T25" fmla="*/ 2147483647 h 74"/>
                <a:gd name="T26" fmla="*/ 2147483647 w 112"/>
                <a:gd name="T27" fmla="*/ 2147483647 h 74"/>
                <a:gd name="T28" fmla="*/ 2147483647 w 112"/>
                <a:gd name="T29" fmla="*/ 2147483647 h 74"/>
                <a:gd name="T30" fmla="*/ 0 w 112"/>
                <a:gd name="T31" fmla="*/ 2147483647 h 74"/>
                <a:gd name="T32" fmla="*/ 2147483647 w 112"/>
                <a:gd name="T33" fmla="*/ 2147483647 h 74"/>
                <a:gd name="T34" fmla="*/ 2147483647 w 112"/>
                <a:gd name="T35" fmla="*/ 2147483647 h 74"/>
                <a:gd name="T36" fmla="*/ 2147483647 w 112"/>
                <a:gd name="T37" fmla="*/ 2147483647 h 74"/>
                <a:gd name="T38" fmla="*/ 2147483647 w 112"/>
                <a:gd name="T39" fmla="*/ 2147483647 h 74"/>
                <a:gd name="T40" fmla="*/ 2147483647 w 112"/>
                <a:gd name="T41" fmla="*/ 2147483647 h 74"/>
                <a:gd name="T42" fmla="*/ 2147483647 w 112"/>
                <a:gd name="T43" fmla="*/ 2147483647 h 74"/>
                <a:gd name="T44" fmla="*/ 2147483647 w 112"/>
                <a:gd name="T45" fmla="*/ 2147483647 h 74"/>
                <a:gd name="T46" fmla="*/ 2147483647 w 112"/>
                <a:gd name="T47" fmla="*/ 2147483647 h 74"/>
                <a:gd name="T48" fmla="*/ 2147483647 w 112"/>
                <a:gd name="T49" fmla="*/ 2147483647 h 74"/>
                <a:gd name="T50" fmla="*/ 2147483647 w 112"/>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2"/>
                <a:gd name="T79" fmla="*/ 0 h 74"/>
                <a:gd name="T80" fmla="*/ 112 w 112"/>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2" h="74">
                  <a:moveTo>
                    <a:pt x="106" y="12"/>
                  </a:moveTo>
                  <a:cubicBezTo>
                    <a:pt x="104" y="15"/>
                    <a:pt x="104" y="20"/>
                    <a:pt x="101" y="23"/>
                  </a:cubicBezTo>
                  <a:cubicBezTo>
                    <a:pt x="101" y="25"/>
                    <a:pt x="102" y="24"/>
                    <a:pt x="102" y="27"/>
                  </a:cubicBezTo>
                  <a:cubicBezTo>
                    <a:pt x="102" y="28"/>
                    <a:pt x="101" y="29"/>
                    <a:pt x="101" y="30"/>
                  </a:cubicBezTo>
                  <a:cubicBezTo>
                    <a:pt x="101" y="32"/>
                    <a:pt x="102" y="33"/>
                    <a:pt x="104" y="34"/>
                  </a:cubicBezTo>
                  <a:cubicBezTo>
                    <a:pt x="104" y="35"/>
                    <a:pt x="104" y="35"/>
                    <a:pt x="105" y="36"/>
                  </a:cubicBezTo>
                  <a:cubicBezTo>
                    <a:pt x="105" y="36"/>
                    <a:pt x="106" y="36"/>
                    <a:pt x="107" y="37"/>
                  </a:cubicBezTo>
                  <a:cubicBezTo>
                    <a:pt x="108" y="38"/>
                    <a:pt x="110" y="40"/>
                    <a:pt x="112" y="41"/>
                  </a:cubicBezTo>
                  <a:cubicBezTo>
                    <a:pt x="112" y="43"/>
                    <a:pt x="110" y="44"/>
                    <a:pt x="108" y="45"/>
                  </a:cubicBezTo>
                  <a:cubicBezTo>
                    <a:pt x="107" y="47"/>
                    <a:pt x="107" y="49"/>
                    <a:pt x="105" y="50"/>
                  </a:cubicBezTo>
                  <a:cubicBezTo>
                    <a:pt x="104" y="50"/>
                    <a:pt x="103" y="51"/>
                    <a:pt x="103" y="52"/>
                  </a:cubicBezTo>
                  <a:cubicBezTo>
                    <a:pt x="102" y="52"/>
                    <a:pt x="100" y="52"/>
                    <a:pt x="99" y="52"/>
                  </a:cubicBezTo>
                  <a:cubicBezTo>
                    <a:pt x="97" y="53"/>
                    <a:pt x="96" y="55"/>
                    <a:pt x="96" y="56"/>
                  </a:cubicBezTo>
                  <a:cubicBezTo>
                    <a:pt x="67" y="62"/>
                    <a:pt x="39" y="68"/>
                    <a:pt x="10" y="74"/>
                  </a:cubicBezTo>
                  <a:cubicBezTo>
                    <a:pt x="7" y="64"/>
                    <a:pt x="5" y="47"/>
                    <a:pt x="3" y="33"/>
                  </a:cubicBezTo>
                  <a:cubicBezTo>
                    <a:pt x="2" y="28"/>
                    <a:pt x="0" y="22"/>
                    <a:pt x="0" y="20"/>
                  </a:cubicBezTo>
                  <a:cubicBezTo>
                    <a:pt x="1" y="19"/>
                    <a:pt x="1" y="18"/>
                    <a:pt x="3" y="17"/>
                  </a:cubicBezTo>
                  <a:cubicBezTo>
                    <a:pt x="3" y="16"/>
                    <a:pt x="4" y="17"/>
                    <a:pt x="5" y="16"/>
                  </a:cubicBezTo>
                  <a:cubicBezTo>
                    <a:pt x="6" y="15"/>
                    <a:pt x="9" y="11"/>
                    <a:pt x="11" y="11"/>
                  </a:cubicBezTo>
                  <a:cubicBezTo>
                    <a:pt x="12" y="13"/>
                    <a:pt x="13" y="14"/>
                    <a:pt x="12" y="16"/>
                  </a:cubicBezTo>
                  <a:cubicBezTo>
                    <a:pt x="29" y="14"/>
                    <a:pt x="49" y="10"/>
                    <a:pt x="67" y="6"/>
                  </a:cubicBezTo>
                  <a:cubicBezTo>
                    <a:pt x="69" y="5"/>
                    <a:pt x="70" y="5"/>
                    <a:pt x="72" y="4"/>
                  </a:cubicBezTo>
                  <a:cubicBezTo>
                    <a:pt x="75" y="4"/>
                    <a:pt x="79" y="4"/>
                    <a:pt x="82" y="3"/>
                  </a:cubicBezTo>
                  <a:cubicBezTo>
                    <a:pt x="86" y="2"/>
                    <a:pt x="89" y="0"/>
                    <a:pt x="91" y="1"/>
                  </a:cubicBezTo>
                  <a:cubicBezTo>
                    <a:pt x="93" y="1"/>
                    <a:pt x="94" y="4"/>
                    <a:pt x="96" y="3"/>
                  </a:cubicBezTo>
                  <a:cubicBezTo>
                    <a:pt x="98" y="7"/>
                    <a:pt x="99" y="12"/>
                    <a:pt x="106" y="12"/>
                  </a:cubicBezTo>
                  <a:close/>
                </a:path>
              </a:pathLst>
            </a:custGeom>
            <a:solidFill>
              <a:srgbClr val="00B0F0">
                <a:alpha val="34000"/>
              </a:srgb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27" name="Freeform 560">
              <a:extLst>
                <a:ext uri="{FF2B5EF4-FFF2-40B4-BE49-F238E27FC236}">
                  <a16:creationId xmlns:a16="http://schemas.microsoft.com/office/drawing/2014/main" id="{1716568F-2EE1-39EB-F9F5-565F2EA43D75}"/>
                </a:ext>
              </a:extLst>
            </p:cNvPr>
            <p:cNvSpPr>
              <a:spLocks/>
            </p:cNvSpPr>
            <p:nvPr/>
          </p:nvSpPr>
          <p:spPr bwMode="auto">
            <a:xfrm>
              <a:off x="8811238" y="3831887"/>
              <a:ext cx="191591" cy="355370"/>
            </a:xfrm>
            <a:custGeom>
              <a:avLst/>
              <a:gdLst>
                <a:gd name="T0" fmla="*/ 2147483647 w 29"/>
                <a:gd name="T1" fmla="*/ 2147483647 h 54"/>
                <a:gd name="T2" fmla="*/ 2147483647 w 29"/>
                <a:gd name="T3" fmla="*/ 2147483647 h 54"/>
                <a:gd name="T4" fmla="*/ 2147483647 w 29"/>
                <a:gd name="T5" fmla="*/ 2147483647 h 54"/>
                <a:gd name="T6" fmla="*/ 2147483647 w 29"/>
                <a:gd name="T7" fmla="*/ 2147483647 h 54"/>
                <a:gd name="T8" fmla="*/ 2147483647 w 29"/>
                <a:gd name="T9" fmla="*/ 2147483647 h 54"/>
                <a:gd name="T10" fmla="*/ 2147483647 w 29"/>
                <a:gd name="T11" fmla="*/ 2147483647 h 54"/>
                <a:gd name="T12" fmla="*/ 2147483647 w 29"/>
                <a:gd name="T13" fmla="*/ 2147483647 h 54"/>
                <a:gd name="T14" fmla="*/ 2147483647 w 29"/>
                <a:gd name="T15" fmla="*/ 2147483647 h 54"/>
                <a:gd name="T16" fmla="*/ 2147483647 w 29"/>
                <a:gd name="T17" fmla="*/ 2147483647 h 54"/>
                <a:gd name="T18" fmla="*/ 2147483647 w 29"/>
                <a:gd name="T19" fmla="*/ 2147483647 h 54"/>
                <a:gd name="T20" fmla="*/ 2147483647 w 29"/>
                <a:gd name="T21" fmla="*/ 2147483647 h 54"/>
                <a:gd name="T22" fmla="*/ 2147483647 w 29"/>
                <a:gd name="T23" fmla="*/ 2147483647 h 54"/>
                <a:gd name="T24" fmla="*/ 2147483647 w 29"/>
                <a:gd name="T25" fmla="*/ 2147483647 h 54"/>
                <a:gd name="T26" fmla="*/ 2147483647 w 29"/>
                <a:gd name="T27" fmla="*/ 2147483647 h 54"/>
                <a:gd name="T28" fmla="*/ 2147483647 w 29"/>
                <a:gd name="T29" fmla="*/ 2147483647 h 54"/>
                <a:gd name="T30" fmla="*/ 2147483647 w 29"/>
                <a:gd name="T31" fmla="*/ 0 h 54"/>
                <a:gd name="T32" fmla="*/ 2147483647 w 29"/>
                <a:gd name="T33" fmla="*/ 2147483647 h 54"/>
                <a:gd name="T34" fmla="*/ 2147483647 w 29"/>
                <a:gd name="T35" fmla="*/ 2147483647 h 54"/>
                <a:gd name="T36" fmla="*/ 2147483647 w 29"/>
                <a:gd name="T37" fmla="*/ 2147483647 h 54"/>
                <a:gd name="T38" fmla="*/ 2147483647 w 29"/>
                <a:gd name="T39" fmla="*/ 2147483647 h 54"/>
                <a:gd name="T40" fmla="*/ 2147483647 w 29"/>
                <a:gd name="T41" fmla="*/ 2147483647 h 54"/>
                <a:gd name="T42" fmla="*/ 2147483647 w 29"/>
                <a:gd name="T43" fmla="*/ 2147483647 h 54"/>
                <a:gd name="T44" fmla="*/ 2147483647 w 29"/>
                <a:gd name="T45" fmla="*/ 2147483647 h 54"/>
                <a:gd name="T46" fmla="*/ 2147483647 w 29"/>
                <a:gd name="T47" fmla="*/ 2147483647 h 54"/>
                <a:gd name="T48" fmla="*/ 2147483647 w 29"/>
                <a:gd name="T49" fmla="*/ 2147483647 h 54"/>
                <a:gd name="T50" fmla="*/ 2147483647 w 29"/>
                <a:gd name="T51" fmla="*/ 2147483647 h 54"/>
                <a:gd name="T52" fmla="*/ 2147483647 w 29"/>
                <a:gd name="T53" fmla="*/ 2147483647 h 54"/>
                <a:gd name="T54" fmla="*/ 2147483647 w 29"/>
                <a:gd name="T55" fmla="*/ 2147483647 h 54"/>
                <a:gd name="T56" fmla="*/ 2147483647 w 29"/>
                <a:gd name="T57" fmla="*/ 2147483647 h 54"/>
                <a:gd name="T58" fmla="*/ 2147483647 w 29"/>
                <a:gd name="T59" fmla="*/ 2147483647 h 54"/>
                <a:gd name="T60" fmla="*/ 2147483647 w 29"/>
                <a:gd name="T61" fmla="*/ 2147483647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
                <a:gd name="T94" fmla="*/ 0 h 54"/>
                <a:gd name="T95" fmla="*/ 29 w 29"/>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 h="54">
                  <a:moveTo>
                    <a:pt x="19" y="53"/>
                  </a:moveTo>
                  <a:cubicBezTo>
                    <a:pt x="19" y="53"/>
                    <a:pt x="19" y="53"/>
                    <a:pt x="19" y="52"/>
                  </a:cubicBezTo>
                  <a:cubicBezTo>
                    <a:pt x="17" y="53"/>
                    <a:pt x="14" y="51"/>
                    <a:pt x="13" y="53"/>
                  </a:cubicBezTo>
                  <a:cubicBezTo>
                    <a:pt x="10" y="50"/>
                    <a:pt x="0" y="48"/>
                    <a:pt x="6" y="40"/>
                  </a:cubicBezTo>
                  <a:cubicBezTo>
                    <a:pt x="8" y="39"/>
                    <a:pt x="8" y="39"/>
                    <a:pt x="10" y="37"/>
                  </a:cubicBezTo>
                  <a:cubicBezTo>
                    <a:pt x="10" y="34"/>
                    <a:pt x="12" y="34"/>
                    <a:pt x="13" y="31"/>
                  </a:cubicBezTo>
                  <a:cubicBezTo>
                    <a:pt x="14" y="31"/>
                    <a:pt x="14" y="32"/>
                    <a:pt x="15" y="32"/>
                  </a:cubicBezTo>
                  <a:cubicBezTo>
                    <a:pt x="13" y="31"/>
                    <a:pt x="15" y="30"/>
                    <a:pt x="16" y="29"/>
                  </a:cubicBezTo>
                  <a:cubicBezTo>
                    <a:pt x="16" y="27"/>
                    <a:pt x="14" y="28"/>
                    <a:pt x="13" y="26"/>
                  </a:cubicBezTo>
                  <a:cubicBezTo>
                    <a:pt x="11" y="24"/>
                    <a:pt x="14" y="25"/>
                    <a:pt x="11" y="24"/>
                  </a:cubicBezTo>
                  <a:cubicBezTo>
                    <a:pt x="11" y="24"/>
                    <a:pt x="9" y="24"/>
                    <a:pt x="9" y="23"/>
                  </a:cubicBezTo>
                  <a:cubicBezTo>
                    <a:pt x="8" y="23"/>
                    <a:pt x="9" y="22"/>
                    <a:pt x="8" y="21"/>
                  </a:cubicBezTo>
                  <a:cubicBezTo>
                    <a:pt x="7" y="20"/>
                    <a:pt x="5" y="20"/>
                    <a:pt x="4" y="18"/>
                  </a:cubicBezTo>
                  <a:cubicBezTo>
                    <a:pt x="5" y="15"/>
                    <a:pt x="7" y="13"/>
                    <a:pt x="4" y="11"/>
                  </a:cubicBezTo>
                  <a:cubicBezTo>
                    <a:pt x="5" y="8"/>
                    <a:pt x="7" y="7"/>
                    <a:pt x="7" y="5"/>
                  </a:cubicBezTo>
                  <a:cubicBezTo>
                    <a:pt x="8" y="3"/>
                    <a:pt x="7" y="1"/>
                    <a:pt x="9" y="0"/>
                  </a:cubicBezTo>
                  <a:cubicBezTo>
                    <a:pt x="10" y="0"/>
                    <a:pt x="9" y="1"/>
                    <a:pt x="9" y="1"/>
                  </a:cubicBezTo>
                  <a:cubicBezTo>
                    <a:pt x="11" y="1"/>
                    <a:pt x="12" y="1"/>
                    <a:pt x="15" y="2"/>
                  </a:cubicBezTo>
                  <a:cubicBezTo>
                    <a:pt x="15" y="2"/>
                    <a:pt x="17" y="2"/>
                    <a:pt x="17" y="2"/>
                  </a:cubicBezTo>
                  <a:cubicBezTo>
                    <a:pt x="17" y="3"/>
                    <a:pt x="17" y="4"/>
                    <a:pt x="17" y="4"/>
                  </a:cubicBezTo>
                  <a:cubicBezTo>
                    <a:pt x="17" y="4"/>
                    <a:pt x="18" y="3"/>
                    <a:pt x="19" y="3"/>
                  </a:cubicBezTo>
                  <a:cubicBezTo>
                    <a:pt x="20" y="3"/>
                    <a:pt x="23" y="5"/>
                    <a:pt x="25" y="5"/>
                  </a:cubicBezTo>
                  <a:cubicBezTo>
                    <a:pt x="25" y="12"/>
                    <a:pt x="20" y="13"/>
                    <a:pt x="22" y="20"/>
                  </a:cubicBezTo>
                  <a:cubicBezTo>
                    <a:pt x="24" y="21"/>
                    <a:pt x="24" y="19"/>
                    <a:pt x="27" y="20"/>
                  </a:cubicBezTo>
                  <a:cubicBezTo>
                    <a:pt x="29" y="22"/>
                    <a:pt x="27" y="26"/>
                    <a:pt x="27" y="29"/>
                  </a:cubicBezTo>
                  <a:cubicBezTo>
                    <a:pt x="27" y="32"/>
                    <a:pt x="28" y="35"/>
                    <a:pt x="26" y="37"/>
                  </a:cubicBezTo>
                  <a:cubicBezTo>
                    <a:pt x="27" y="37"/>
                    <a:pt x="28" y="37"/>
                    <a:pt x="27" y="40"/>
                  </a:cubicBezTo>
                  <a:cubicBezTo>
                    <a:pt x="27" y="40"/>
                    <a:pt x="25" y="41"/>
                    <a:pt x="25" y="42"/>
                  </a:cubicBezTo>
                  <a:cubicBezTo>
                    <a:pt x="24" y="44"/>
                    <a:pt x="24" y="47"/>
                    <a:pt x="22" y="48"/>
                  </a:cubicBezTo>
                  <a:cubicBezTo>
                    <a:pt x="22" y="51"/>
                    <a:pt x="22" y="50"/>
                    <a:pt x="22" y="54"/>
                  </a:cubicBezTo>
                  <a:cubicBezTo>
                    <a:pt x="21" y="54"/>
                    <a:pt x="21" y="53"/>
                    <a:pt x="20" y="53"/>
                  </a:cubicBezTo>
                </a:path>
              </a:pathLst>
            </a:custGeom>
            <a:solidFill>
              <a:srgbClr val="00B050"/>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28" name="Freeform 561">
              <a:extLst>
                <a:ext uri="{FF2B5EF4-FFF2-40B4-BE49-F238E27FC236}">
                  <a16:creationId xmlns:a16="http://schemas.microsoft.com/office/drawing/2014/main" id="{FC8D77FE-0FDB-E2A4-080D-C9016F5B973C}"/>
                </a:ext>
              </a:extLst>
            </p:cNvPr>
            <p:cNvSpPr>
              <a:spLocks/>
            </p:cNvSpPr>
            <p:nvPr/>
          </p:nvSpPr>
          <p:spPr bwMode="auto">
            <a:xfrm>
              <a:off x="8811238" y="3831887"/>
              <a:ext cx="191591" cy="355370"/>
            </a:xfrm>
            <a:custGeom>
              <a:avLst/>
              <a:gdLst>
                <a:gd name="T0" fmla="*/ 2147483647 w 29"/>
                <a:gd name="T1" fmla="*/ 2147483647 h 54"/>
                <a:gd name="T2" fmla="*/ 2147483647 w 29"/>
                <a:gd name="T3" fmla="*/ 2147483647 h 54"/>
                <a:gd name="T4" fmla="*/ 2147483647 w 29"/>
                <a:gd name="T5" fmla="*/ 2147483647 h 54"/>
                <a:gd name="T6" fmla="*/ 2147483647 w 29"/>
                <a:gd name="T7" fmla="*/ 2147483647 h 54"/>
                <a:gd name="T8" fmla="*/ 2147483647 w 29"/>
                <a:gd name="T9" fmla="*/ 2147483647 h 54"/>
                <a:gd name="T10" fmla="*/ 2147483647 w 29"/>
                <a:gd name="T11" fmla="*/ 2147483647 h 54"/>
                <a:gd name="T12" fmla="*/ 2147483647 w 29"/>
                <a:gd name="T13" fmla="*/ 2147483647 h 54"/>
                <a:gd name="T14" fmla="*/ 2147483647 w 29"/>
                <a:gd name="T15" fmla="*/ 2147483647 h 54"/>
                <a:gd name="T16" fmla="*/ 2147483647 w 29"/>
                <a:gd name="T17" fmla="*/ 2147483647 h 54"/>
                <a:gd name="T18" fmla="*/ 2147483647 w 29"/>
                <a:gd name="T19" fmla="*/ 2147483647 h 54"/>
                <a:gd name="T20" fmla="*/ 2147483647 w 29"/>
                <a:gd name="T21" fmla="*/ 2147483647 h 54"/>
                <a:gd name="T22" fmla="*/ 2147483647 w 29"/>
                <a:gd name="T23" fmla="*/ 2147483647 h 54"/>
                <a:gd name="T24" fmla="*/ 2147483647 w 29"/>
                <a:gd name="T25" fmla="*/ 2147483647 h 54"/>
                <a:gd name="T26" fmla="*/ 2147483647 w 29"/>
                <a:gd name="T27" fmla="*/ 2147483647 h 54"/>
                <a:gd name="T28" fmla="*/ 2147483647 w 29"/>
                <a:gd name="T29" fmla="*/ 2147483647 h 54"/>
                <a:gd name="T30" fmla="*/ 2147483647 w 29"/>
                <a:gd name="T31" fmla="*/ 0 h 54"/>
                <a:gd name="T32" fmla="*/ 2147483647 w 29"/>
                <a:gd name="T33" fmla="*/ 2147483647 h 54"/>
                <a:gd name="T34" fmla="*/ 2147483647 w 29"/>
                <a:gd name="T35" fmla="*/ 2147483647 h 54"/>
                <a:gd name="T36" fmla="*/ 2147483647 w 29"/>
                <a:gd name="T37" fmla="*/ 2147483647 h 54"/>
                <a:gd name="T38" fmla="*/ 2147483647 w 29"/>
                <a:gd name="T39" fmla="*/ 2147483647 h 54"/>
                <a:gd name="T40" fmla="*/ 2147483647 w 29"/>
                <a:gd name="T41" fmla="*/ 2147483647 h 54"/>
                <a:gd name="T42" fmla="*/ 2147483647 w 29"/>
                <a:gd name="T43" fmla="*/ 2147483647 h 54"/>
                <a:gd name="T44" fmla="*/ 2147483647 w 29"/>
                <a:gd name="T45" fmla="*/ 2147483647 h 54"/>
                <a:gd name="T46" fmla="*/ 2147483647 w 29"/>
                <a:gd name="T47" fmla="*/ 2147483647 h 54"/>
                <a:gd name="T48" fmla="*/ 2147483647 w 29"/>
                <a:gd name="T49" fmla="*/ 2147483647 h 54"/>
                <a:gd name="T50" fmla="*/ 2147483647 w 29"/>
                <a:gd name="T51" fmla="*/ 2147483647 h 54"/>
                <a:gd name="T52" fmla="*/ 2147483647 w 29"/>
                <a:gd name="T53" fmla="*/ 2147483647 h 54"/>
                <a:gd name="T54" fmla="*/ 2147483647 w 29"/>
                <a:gd name="T55" fmla="*/ 2147483647 h 54"/>
                <a:gd name="T56" fmla="*/ 2147483647 w 29"/>
                <a:gd name="T57" fmla="*/ 2147483647 h 54"/>
                <a:gd name="T58" fmla="*/ 2147483647 w 29"/>
                <a:gd name="T59" fmla="*/ 2147483647 h 54"/>
                <a:gd name="T60" fmla="*/ 2147483647 w 29"/>
                <a:gd name="T61" fmla="*/ 2147483647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
                <a:gd name="T94" fmla="*/ 0 h 54"/>
                <a:gd name="T95" fmla="*/ 29 w 29"/>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 h="54">
                  <a:moveTo>
                    <a:pt x="19" y="53"/>
                  </a:moveTo>
                  <a:cubicBezTo>
                    <a:pt x="19" y="53"/>
                    <a:pt x="19" y="53"/>
                    <a:pt x="19" y="52"/>
                  </a:cubicBezTo>
                  <a:cubicBezTo>
                    <a:pt x="17" y="53"/>
                    <a:pt x="14" y="51"/>
                    <a:pt x="13" y="53"/>
                  </a:cubicBezTo>
                  <a:cubicBezTo>
                    <a:pt x="10" y="50"/>
                    <a:pt x="0" y="48"/>
                    <a:pt x="6" y="40"/>
                  </a:cubicBezTo>
                  <a:cubicBezTo>
                    <a:pt x="8" y="39"/>
                    <a:pt x="8" y="39"/>
                    <a:pt x="10" y="37"/>
                  </a:cubicBezTo>
                  <a:cubicBezTo>
                    <a:pt x="10" y="34"/>
                    <a:pt x="12" y="34"/>
                    <a:pt x="13" y="31"/>
                  </a:cubicBezTo>
                  <a:cubicBezTo>
                    <a:pt x="14" y="31"/>
                    <a:pt x="14" y="32"/>
                    <a:pt x="15" y="32"/>
                  </a:cubicBezTo>
                  <a:cubicBezTo>
                    <a:pt x="13" y="31"/>
                    <a:pt x="15" y="30"/>
                    <a:pt x="16" y="29"/>
                  </a:cubicBezTo>
                  <a:cubicBezTo>
                    <a:pt x="16" y="27"/>
                    <a:pt x="14" y="28"/>
                    <a:pt x="13" y="26"/>
                  </a:cubicBezTo>
                  <a:cubicBezTo>
                    <a:pt x="11" y="24"/>
                    <a:pt x="14" y="25"/>
                    <a:pt x="11" y="24"/>
                  </a:cubicBezTo>
                  <a:cubicBezTo>
                    <a:pt x="11" y="24"/>
                    <a:pt x="9" y="24"/>
                    <a:pt x="9" y="23"/>
                  </a:cubicBezTo>
                  <a:cubicBezTo>
                    <a:pt x="8" y="23"/>
                    <a:pt x="9" y="22"/>
                    <a:pt x="8" y="21"/>
                  </a:cubicBezTo>
                  <a:cubicBezTo>
                    <a:pt x="7" y="20"/>
                    <a:pt x="5" y="20"/>
                    <a:pt x="4" y="18"/>
                  </a:cubicBezTo>
                  <a:cubicBezTo>
                    <a:pt x="5" y="15"/>
                    <a:pt x="7" y="13"/>
                    <a:pt x="4" y="11"/>
                  </a:cubicBezTo>
                  <a:cubicBezTo>
                    <a:pt x="5" y="8"/>
                    <a:pt x="7" y="7"/>
                    <a:pt x="7" y="5"/>
                  </a:cubicBezTo>
                  <a:cubicBezTo>
                    <a:pt x="8" y="3"/>
                    <a:pt x="7" y="1"/>
                    <a:pt x="9" y="0"/>
                  </a:cubicBezTo>
                  <a:cubicBezTo>
                    <a:pt x="10" y="0"/>
                    <a:pt x="9" y="1"/>
                    <a:pt x="9" y="1"/>
                  </a:cubicBezTo>
                  <a:cubicBezTo>
                    <a:pt x="11" y="1"/>
                    <a:pt x="12" y="1"/>
                    <a:pt x="15" y="2"/>
                  </a:cubicBezTo>
                  <a:cubicBezTo>
                    <a:pt x="15" y="2"/>
                    <a:pt x="17" y="2"/>
                    <a:pt x="17" y="2"/>
                  </a:cubicBezTo>
                  <a:cubicBezTo>
                    <a:pt x="17" y="3"/>
                    <a:pt x="17" y="4"/>
                    <a:pt x="17" y="4"/>
                  </a:cubicBezTo>
                  <a:cubicBezTo>
                    <a:pt x="17" y="4"/>
                    <a:pt x="18" y="3"/>
                    <a:pt x="19" y="3"/>
                  </a:cubicBezTo>
                  <a:cubicBezTo>
                    <a:pt x="20" y="3"/>
                    <a:pt x="23" y="5"/>
                    <a:pt x="25" y="5"/>
                  </a:cubicBezTo>
                  <a:cubicBezTo>
                    <a:pt x="25" y="12"/>
                    <a:pt x="20" y="13"/>
                    <a:pt x="22" y="20"/>
                  </a:cubicBezTo>
                  <a:cubicBezTo>
                    <a:pt x="24" y="21"/>
                    <a:pt x="24" y="19"/>
                    <a:pt x="27" y="20"/>
                  </a:cubicBezTo>
                  <a:cubicBezTo>
                    <a:pt x="29" y="22"/>
                    <a:pt x="27" y="26"/>
                    <a:pt x="27" y="29"/>
                  </a:cubicBezTo>
                  <a:cubicBezTo>
                    <a:pt x="27" y="32"/>
                    <a:pt x="28" y="35"/>
                    <a:pt x="26" y="37"/>
                  </a:cubicBezTo>
                  <a:cubicBezTo>
                    <a:pt x="27" y="37"/>
                    <a:pt x="28" y="37"/>
                    <a:pt x="27" y="40"/>
                  </a:cubicBezTo>
                  <a:cubicBezTo>
                    <a:pt x="27" y="40"/>
                    <a:pt x="25" y="41"/>
                    <a:pt x="25" y="42"/>
                  </a:cubicBezTo>
                  <a:cubicBezTo>
                    <a:pt x="24" y="44"/>
                    <a:pt x="24" y="47"/>
                    <a:pt x="22" y="48"/>
                  </a:cubicBezTo>
                  <a:cubicBezTo>
                    <a:pt x="22" y="51"/>
                    <a:pt x="22" y="50"/>
                    <a:pt x="22" y="54"/>
                  </a:cubicBezTo>
                  <a:cubicBezTo>
                    <a:pt x="21" y="54"/>
                    <a:pt x="21" y="53"/>
                    <a:pt x="20" y="53"/>
                  </a:cubicBezTo>
                </a:path>
              </a:pathLst>
            </a:custGeom>
            <a:solidFill>
              <a:schemeClr val="accent3">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29" name="Freeform 562">
              <a:extLst>
                <a:ext uri="{FF2B5EF4-FFF2-40B4-BE49-F238E27FC236}">
                  <a16:creationId xmlns:a16="http://schemas.microsoft.com/office/drawing/2014/main" id="{97C3DD15-E86D-B22A-E7DC-B2807CB57DC6}"/>
                </a:ext>
              </a:extLst>
            </p:cNvPr>
            <p:cNvSpPr>
              <a:spLocks/>
            </p:cNvSpPr>
            <p:nvPr/>
          </p:nvSpPr>
          <p:spPr bwMode="auto">
            <a:xfrm>
              <a:off x="8672181" y="4267605"/>
              <a:ext cx="20086" cy="32447"/>
            </a:xfrm>
            <a:custGeom>
              <a:avLst/>
              <a:gdLst>
                <a:gd name="T0" fmla="*/ 0 w 3"/>
                <a:gd name="T1" fmla="*/ 2147483647 h 5"/>
                <a:gd name="T2" fmla="*/ 0 w 3"/>
                <a:gd name="T3" fmla="*/ 2147483647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0" y="2"/>
                  </a:moveTo>
                  <a:cubicBezTo>
                    <a:pt x="2" y="0"/>
                    <a:pt x="3" y="5"/>
                    <a:pt x="0" y="2"/>
                  </a:cubicBezTo>
                  <a:close/>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30" name="Freeform 563">
              <a:extLst>
                <a:ext uri="{FF2B5EF4-FFF2-40B4-BE49-F238E27FC236}">
                  <a16:creationId xmlns:a16="http://schemas.microsoft.com/office/drawing/2014/main" id="{A81848B6-8F35-1020-E68F-F5FF3B34A65E}"/>
                </a:ext>
              </a:extLst>
            </p:cNvPr>
            <p:cNvSpPr>
              <a:spLocks/>
            </p:cNvSpPr>
            <p:nvPr/>
          </p:nvSpPr>
          <p:spPr bwMode="auto">
            <a:xfrm>
              <a:off x="8355434" y="4122360"/>
              <a:ext cx="582498" cy="276571"/>
            </a:xfrm>
            <a:custGeom>
              <a:avLst/>
              <a:gdLst>
                <a:gd name="T0" fmla="*/ 2147483647 w 88"/>
                <a:gd name="T1" fmla="*/ 2147483647 h 42"/>
                <a:gd name="T2" fmla="*/ 2147483647 w 88"/>
                <a:gd name="T3" fmla="*/ 2147483647 h 42"/>
                <a:gd name="T4" fmla="*/ 2147483647 w 88"/>
                <a:gd name="T5" fmla="*/ 2147483647 h 42"/>
                <a:gd name="T6" fmla="*/ 2147483647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2147483647 h 42"/>
                <a:gd name="T30" fmla="*/ 2147483647 w 88"/>
                <a:gd name="T31" fmla="*/ 2147483647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0 w 88"/>
                <a:gd name="T47" fmla="*/ 2147483647 h 42"/>
                <a:gd name="T48" fmla="*/ 2147483647 w 88"/>
                <a:gd name="T49" fmla="*/ 2147483647 h 42"/>
                <a:gd name="T50" fmla="*/ 2147483647 w 88"/>
                <a:gd name="T51" fmla="*/ 2147483647 h 42"/>
                <a:gd name="T52" fmla="*/ 2147483647 w 88"/>
                <a:gd name="T53" fmla="*/ 0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2147483647 w 88"/>
                <a:gd name="T99" fmla="*/ 2147483647 h 42"/>
                <a:gd name="T100" fmla="*/ 2147483647 w 88"/>
                <a:gd name="T101" fmla="*/ 2147483647 h 42"/>
                <a:gd name="T102" fmla="*/ 2147483647 w 88"/>
                <a:gd name="T103" fmla="*/ 2147483647 h 42"/>
                <a:gd name="T104" fmla="*/ 2147483647 w 88"/>
                <a:gd name="T105" fmla="*/ 2147483647 h 42"/>
                <a:gd name="T106" fmla="*/ 2147483647 w 88"/>
                <a:gd name="T107" fmla="*/ 2147483647 h 42"/>
                <a:gd name="T108" fmla="*/ 2147483647 w 88"/>
                <a:gd name="T109" fmla="*/ 2147483647 h 42"/>
                <a:gd name="T110" fmla="*/ 2147483647 w 88"/>
                <a:gd name="T111" fmla="*/ 2147483647 h 42"/>
                <a:gd name="T112" fmla="*/ 2147483647 w 88"/>
                <a:gd name="T113" fmla="*/ 2147483647 h 42"/>
                <a:gd name="T114" fmla="*/ 2147483647 w 88"/>
                <a:gd name="T115" fmla="*/ 2147483647 h 42"/>
                <a:gd name="T116" fmla="*/ 2147483647 w 88"/>
                <a:gd name="T117" fmla="*/ 2147483647 h 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42"/>
                <a:gd name="T179" fmla="*/ 88 w 88"/>
                <a:gd name="T180" fmla="*/ 42 h 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42">
                  <a:moveTo>
                    <a:pt x="58" y="30"/>
                  </a:moveTo>
                  <a:cubicBezTo>
                    <a:pt x="57" y="30"/>
                    <a:pt x="57" y="29"/>
                    <a:pt x="57" y="28"/>
                  </a:cubicBezTo>
                  <a:cubicBezTo>
                    <a:pt x="54" y="35"/>
                    <a:pt x="63" y="36"/>
                    <a:pt x="65" y="40"/>
                  </a:cubicBezTo>
                  <a:cubicBezTo>
                    <a:pt x="63" y="40"/>
                    <a:pt x="56" y="39"/>
                    <a:pt x="56" y="36"/>
                  </a:cubicBezTo>
                  <a:cubicBezTo>
                    <a:pt x="55" y="36"/>
                    <a:pt x="55" y="37"/>
                    <a:pt x="55" y="38"/>
                  </a:cubicBezTo>
                  <a:cubicBezTo>
                    <a:pt x="53" y="38"/>
                    <a:pt x="52" y="36"/>
                    <a:pt x="51" y="34"/>
                  </a:cubicBezTo>
                  <a:cubicBezTo>
                    <a:pt x="49" y="34"/>
                    <a:pt x="49" y="35"/>
                    <a:pt x="49" y="37"/>
                  </a:cubicBezTo>
                  <a:cubicBezTo>
                    <a:pt x="45" y="34"/>
                    <a:pt x="52" y="29"/>
                    <a:pt x="51" y="24"/>
                  </a:cubicBezTo>
                  <a:cubicBezTo>
                    <a:pt x="50" y="21"/>
                    <a:pt x="48" y="24"/>
                    <a:pt x="47" y="23"/>
                  </a:cubicBezTo>
                  <a:cubicBezTo>
                    <a:pt x="45" y="23"/>
                    <a:pt x="44" y="22"/>
                    <a:pt x="43" y="21"/>
                  </a:cubicBezTo>
                  <a:cubicBezTo>
                    <a:pt x="42" y="21"/>
                    <a:pt x="40" y="22"/>
                    <a:pt x="39" y="21"/>
                  </a:cubicBezTo>
                  <a:cubicBezTo>
                    <a:pt x="40" y="17"/>
                    <a:pt x="38" y="16"/>
                    <a:pt x="34" y="17"/>
                  </a:cubicBezTo>
                  <a:cubicBezTo>
                    <a:pt x="33" y="14"/>
                    <a:pt x="31" y="14"/>
                    <a:pt x="31" y="11"/>
                  </a:cubicBezTo>
                  <a:cubicBezTo>
                    <a:pt x="30" y="10"/>
                    <a:pt x="27" y="10"/>
                    <a:pt x="26" y="10"/>
                  </a:cubicBezTo>
                  <a:cubicBezTo>
                    <a:pt x="25" y="10"/>
                    <a:pt x="23" y="9"/>
                    <a:pt x="23" y="10"/>
                  </a:cubicBezTo>
                  <a:cubicBezTo>
                    <a:pt x="22" y="11"/>
                    <a:pt x="20" y="11"/>
                    <a:pt x="20" y="12"/>
                  </a:cubicBezTo>
                  <a:cubicBezTo>
                    <a:pt x="19" y="12"/>
                    <a:pt x="18" y="15"/>
                    <a:pt x="17" y="15"/>
                  </a:cubicBezTo>
                  <a:cubicBezTo>
                    <a:pt x="16" y="14"/>
                    <a:pt x="14" y="13"/>
                    <a:pt x="13" y="13"/>
                  </a:cubicBezTo>
                  <a:cubicBezTo>
                    <a:pt x="13" y="13"/>
                    <a:pt x="12" y="14"/>
                    <a:pt x="12" y="15"/>
                  </a:cubicBezTo>
                  <a:cubicBezTo>
                    <a:pt x="11" y="16"/>
                    <a:pt x="10" y="18"/>
                    <a:pt x="9" y="18"/>
                  </a:cubicBezTo>
                  <a:cubicBezTo>
                    <a:pt x="8" y="18"/>
                    <a:pt x="7" y="18"/>
                    <a:pt x="6" y="19"/>
                  </a:cubicBezTo>
                  <a:cubicBezTo>
                    <a:pt x="6" y="20"/>
                    <a:pt x="5" y="22"/>
                    <a:pt x="5" y="22"/>
                  </a:cubicBezTo>
                  <a:cubicBezTo>
                    <a:pt x="4" y="23"/>
                    <a:pt x="2" y="24"/>
                    <a:pt x="2" y="25"/>
                  </a:cubicBezTo>
                  <a:cubicBezTo>
                    <a:pt x="0" y="14"/>
                    <a:pt x="0" y="14"/>
                    <a:pt x="0" y="14"/>
                  </a:cubicBezTo>
                  <a:cubicBezTo>
                    <a:pt x="33" y="8"/>
                    <a:pt x="33" y="8"/>
                    <a:pt x="33" y="8"/>
                  </a:cubicBezTo>
                  <a:cubicBezTo>
                    <a:pt x="38" y="7"/>
                    <a:pt x="45" y="5"/>
                    <a:pt x="51" y="4"/>
                  </a:cubicBezTo>
                  <a:cubicBezTo>
                    <a:pt x="55" y="3"/>
                    <a:pt x="62" y="1"/>
                    <a:pt x="67" y="0"/>
                  </a:cubicBezTo>
                  <a:cubicBezTo>
                    <a:pt x="67" y="2"/>
                    <a:pt x="68" y="2"/>
                    <a:pt x="68" y="4"/>
                  </a:cubicBezTo>
                  <a:cubicBezTo>
                    <a:pt x="68" y="4"/>
                    <a:pt x="68" y="4"/>
                    <a:pt x="68" y="4"/>
                  </a:cubicBezTo>
                  <a:cubicBezTo>
                    <a:pt x="71" y="13"/>
                    <a:pt x="73" y="23"/>
                    <a:pt x="76" y="31"/>
                  </a:cubicBezTo>
                  <a:cubicBezTo>
                    <a:pt x="79" y="30"/>
                    <a:pt x="85" y="27"/>
                    <a:pt x="88" y="30"/>
                  </a:cubicBezTo>
                  <a:cubicBezTo>
                    <a:pt x="86" y="33"/>
                    <a:pt x="84" y="35"/>
                    <a:pt x="84" y="39"/>
                  </a:cubicBezTo>
                  <a:cubicBezTo>
                    <a:pt x="80" y="39"/>
                    <a:pt x="79" y="42"/>
                    <a:pt x="76" y="42"/>
                  </a:cubicBezTo>
                  <a:cubicBezTo>
                    <a:pt x="76" y="41"/>
                    <a:pt x="77" y="40"/>
                    <a:pt x="77" y="39"/>
                  </a:cubicBezTo>
                  <a:cubicBezTo>
                    <a:pt x="77" y="38"/>
                    <a:pt x="74" y="37"/>
                    <a:pt x="74" y="38"/>
                  </a:cubicBezTo>
                  <a:cubicBezTo>
                    <a:pt x="72" y="38"/>
                    <a:pt x="75" y="36"/>
                    <a:pt x="75" y="36"/>
                  </a:cubicBezTo>
                  <a:cubicBezTo>
                    <a:pt x="75" y="35"/>
                    <a:pt x="72" y="34"/>
                    <a:pt x="73" y="32"/>
                  </a:cubicBezTo>
                  <a:cubicBezTo>
                    <a:pt x="72" y="32"/>
                    <a:pt x="72" y="34"/>
                    <a:pt x="72" y="34"/>
                  </a:cubicBezTo>
                  <a:cubicBezTo>
                    <a:pt x="72" y="35"/>
                    <a:pt x="70" y="31"/>
                    <a:pt x="70" y="35"/>
                  </a:cubicBezTo>
                  <a:cubicBezTo>
                    <a:pt x="68" y="35"/>
                    <a:pt x="67" y="33"/>
                    <a:pt x="66" y="33"/>
                  </a:cubicBezTo>
                  <a:cubicBezTo>
                    <a:pt x="65" y="31"/>
                    <a:pt x="67" y="31"/>
                    <a:pt x="67" y="28"/>
                  </a:cubicBezTo>
                  <a:cubicBezTo>
                    <a:pt x="69" y="29"/>
                    <a:pt x="69" y="29"/>
                    <a:pt x="70" y="28"/>
                  </a:cubicBezTo>
                  <a:cubicBezTo>
                    <a:pt x="71" y="26"/>
                    <a:pt x="68" y="27"/>
                    <a:pt x="67" y="27"/>
                  </a:cubicBezTo>
                  <a:cubicBezTo>
                    <a:pt x="67" y="25"/>
                    <a:pt x="64" y="22"/>
                    <a:pt x="67" y="22"/>
                  </a:cubicBezTo>
                  <a:cubicBezTo>
                    <a:pt x="67" y="20"/>
                    <a:pt x="64" y="21"/>
                    <a:pt x="64" y="20"/>
                  </a:cubicBezTo>
                  <a:cubicBezTo>
                    <a:pt x="63" y="19"/>
                    <a:pt x="65" y="18"/>
                    <a:pt x="64" y="16"/>
                  </a:cubicBezTo>
                  <a:cubicBezTo>
                    <a:pt x="64" y="15"/>
                    <a:pt x="63" y="15"/>
                    <a:pt x="63" y="16"/>
                  </a:cubicBezTo>
                  <a:cubicBezTo>
                    <a:pt x="62" y="11"/>
                    <a:pt x="62" y="10"/>
                    <a:pt x="68" y="8"/>
                  </a:cubicBezTo>
                  <a:cubicBezTo>
                    <a:pt x="66" y="7"/>
                    <a:pt x="65" y="7"/>
                    <a:pt x="67" y="5"/>
                  </a:cubicBezTo>
                  <a:cubicBezTo>
                    <a:pt x="67" y="4"/>
                    <a:pt x="67" y="4"/>
                    <a:pt x="67" y="4"/>
                  </a:cubicBezTo>
                  <a:cubicBezTo>
                    <a:pt x="66" y="3"/>
                    <a:pt x="64" y="4"/>
                    <a:pt x="62" y="5"/>
                  </a:cubicBezTo>
                  <a:cubicBezTo>
                    <a:pt x="62" y="6"/>
                    <a:pt x="64" y="6"/>
                    <a:pt x="63" y="8"/>
                  </a:cubicBezTo>
                  <a:cubicBezTo>
                    <a:pt x="62" y="9"/>
                    <a:pt x="62" y="8"/>
                    <a:pt x="61" y="7"/>
                  </a:cubicBezTo>
                  <a:cubicBezTo>
                    <a:pt x="59" y="8"/>
                    <a:pt x="60" y="10"/>
                    <a:pt x="58" y="10"/>
                  </a:cubicBezTo>
                  <a:cubicBezTo>
                    <a:pt x="58" y="12"/>
                    <a:pt x="59" y="11"/>
                    <a:pt x="58" y="13"/>
                  </a:cubicBezTo>
                  <a:cubicBezTo>
                    <a:pt x="57" y="12"/>
                    <a:pt x="57" y="12"/>
                    <a:pt x="56" y="12"/>
                  </a:cubicBezTo>
                  <a:cubicBezTo>
                    <a:pt x="56" y="13"/>
                    <a:pt x="56" y="14"/>
                    <a:pt x="55" y="14"/>
                  </a:cubicBezTo>
                  <a:cubicBezTo>
                    <a:pt x="54" y="16"/>
                    <a:pt x="57" y="16"/>
                    <a:pt x="58" y="17"/>
                  </a:cubicBezTo>
                  <a:cubicBezTo>
                    <a:pt x="56" y="21"/>
                    <a:pt x="59" y="25"/>
                    <a:pt x="59" y="30"/>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31" name="Freeform 564">
              <a:extLst>
                <a:ext uri="{FF2B5EF4-FFF2-40B4-BE49-F238E27FC236}">
                  <a16:creationId xmlns:a16="http://schemas.microsoft.com/office/drawing/2014/main" id="{66E3C887-B103-0224-6EA6-4EF7CBE6ABB7}"/>
                </a:ext>
              </a:extLst>
            </p:cNvPr>
            <p:cNvSpPr>
              <a:spLocks/>
            </p:cNvSpPr>
            <p:nvPr/>
          </p:nvSpPr>
          <p:spPr bwMode="auto">
            <a:xfrm>
              <a:off x="8355434" y="4122360"/>
              <a:ext cx="582498" cy="276571"/>
            </a:xfrm>
            <a:custGeom>
              <a:avLst/>
              <a:gdLst>
                <a:gd name="T0" fmla="*/ 2147483647 w 88"/>
                <a:gd name="T1" fmla="*/ 2147483647 h 42"/>
                <a:gd name="T2" fmla="*/ 2147483647 w 88"/>
                <a:gd name="T3" fmla="*/ 2147483647 h 42"/>
                <a:gd name="T4" fmla="*/ 2147483647 w 88"/>
                <a:gd name="T5" fmla="*/ 2147483647 h 42"/>
                <a:gd name="T6" fmla="*/ 2147483647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2147483647 h 42"/>
                <a:gd name="T30" fmla="*/ 2147483647 w 88"/>
                <a:gd name="T31" fmla="*/ 2147483647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0 w 88"/>
                <a:gd name="T47" fmla="*/ 2147483647 h 42"/>
                <a:gd name="T48" fmla="*/ 2147483647 w 88"/>
                <a:gd name="T49" fmla="*/ 2147483647 h 42"/>
                <a:gd name="T50" fmla="*/ 2147483647 w 88"/>
                <a:gd name="T51" fmla="*/ 2147483647 h 42"/>
                <a:gd name="T52" fmla="*/ 2147483647 w 88"/>
                <a:gd name="T53" fmla="*/ 0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2147483647 w 88"/>
                <a:gd name="T99" fmla="*/ 2147483647 h 42"/>
                <a:gd name="T100" fmla="*/ 2147483647 w 88"/>
                <a:gd name="T101" fmla="*/ 2147483647 h 42"/>
                <a:gd name="T102" fmla="*/ 2147483647 w 88"/>
                <a:gd name="T103" fmla="*/ 2147483647 h 42"/>
                <a:gd name="T104" fmla="*/ 2147483647 w 88"/>
                <a:gd name="T105" fmla="*/ 2147483647 h 42"/>
                <a:gd name="T106" fmla="*/ 2147483647 w 88"/>
                <a:gd name="T107" fmla="*/ 2147483647 h 42"/>
                <a:gd name="T108" fmla="*/ 2147483647 w 88"/>
                <a:gd name="T109" fmla="*/ 2147483647 h 42"/>
                <a:gd name="T110" fmla="*/ 2147483647 w 88"/>
                <a:gd name="T111" fmla="*/ 2147483647 h 42"/>
                <a:gd name="T112" fmla="*/ 2147483647 w 88"/>
                <a:gd name="T113" fmla="*/ 2147483647 h 42"/>
                <a:gd name="T114" fmla="*/ 2147483647 w 88"/>
                <a:gd name="T115" fmla="*/ 2147483647 h 42"/>
                <a:gd name="T116" fmla="*/ 2147483647 w 88"/>
                <a:gd name="T117" fmla="*/ 2147483647 h 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42"/>
                <a:gd name="T179" fmla="*/ 88 w 88"/>
                <a:gd name="T180" fmla="*/ 42 h 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42">
                  <a:moveTo>
                    <a:pt x="58" y="30"/>
                  </a:moveTo>
                  <a:cubicBezTo>
                    <a:pt x="57" y="30"/>
                    <a:pt x="57" y="29"/>
                    <a:pt x="57" y="28"/>
                  </a:cubicBezTo>
                  <a:cubicBezTo>
                    <a:pt x="54" y="35"/>
                    <a:pt x="63" y="36"/>
                    <a:pt x="65" y="40"/>
                  </a:cubicBezTo>
                  <a:cubicBezTo>
                    <a:pt x="63" y="40"/>
                    <a:pt x="56" y="39"/>
                    <a:pt x="56" y="36"/>
                  </a:cubicBezTo>
                  <a:cubicBezTo>
                    <a:pt x="55" y="36"/>
                    <a:pt x="55" y="37"/>
                    <a:pt x="55" y="38"/>
                  </a:cubicBezTo>
                  <a:cubicBezTo>
                    <a:pt x="53" y="38"/>
                    <a:pt x="52" y="36"/>
                    <a:pt x="51" y="34"/>
                  </a:cubicBezTo>
                  <a:cubicBezTo>
                    <a:pt x="49" y="34"/>
                    <a:pt x="49" y="35"/>
                    <a:pt x="49" y="37"/>
                  </a:cubicBezTo>
                  <a:cubicBezTo>
                    <a:pt x="45" y="34"/>
                    <a:pt x="52" y="29"/>
                    <a:pt x="51" y="24"/>
                  </a:cubicBezTo>
                  <a:cubicBezTo>
                    <a:pt x="50" y="21"/>
                    <a:pt x="48" y="24"/>
                    <a:pt x="47" y="23"/>
                  </a:cubicBezTo>
                  <a:cubicBezTo>
                    <a:pt x="45" y="23"/>
                    <a:pt x="44" y="22"/>
                    <a:pt x="43" y="21"/>
                  </a:cubicBezTo>
                  <a:cubicBezTo>
                    <a:pt x="42" y="21"/>
                    <a:pt x="40" y="22"/>
                    <a:pt x="39" y="21"/>
                  </a:cubicBezTo>
                  <a:cubicBezTo>
                    <a:pt x="40" y="17"/>
                    <a:pt x="38" y="16"/>
                    <a:pt x="34" y="17"/>
                  </a:cubicBezTo>
                  <a:cubicBezTo>
                    <a:pt x="33" y="14"/>
                    <a:pt x="31" y="14"/>
                    <a:pt x="31" y="11"/>
                  </a:cubicBezTo>
                  <a:cubicBezTo>
                    <a:pt x="30" y="10"/>
                    <a:pt x="27" y="10"/>
                    <a:pt x="26" y="10"/>
                  </a:cubicBezTo>
                  <a:cubicBezTo>
                    <a:pt x="25" y="10"/>
                    <a:pt x="23" y="9"/>
                    <a:pt x="23" y="10"/>
                  </a:cubicBezTo>
                  <a:cubicBezTo>
                    <a:pt x="22" y="11"/>
                    <a:pt x="20" y="11"/>
                    <a:pt x="20" y="12"/>
                  </a:cubicBezTo>
                  <a:cubicBezTo>
                    <a:pt x="19" y="12"/>
                    <a:pt x="18" y="15"/>
                    <a:pt x="17" y="15"/>
                  </a:cubicBezTo>
                  <a:cubicBezTo>
                    <a:pt x="16" y="14"/>
                    <a:pt x="14" y="13"/>
                    <a:pt x="13" y="13"/>
                  </a:cubicBezTo>
                  <a:cubicBezTo>
                    <a:pt x="13" y="13"/>
                    <a:pt x="12" y="14"/>
                    <a:pt x="12" y="15"/>
                  </a:cubicBezTo>
                  <a:cubicBezTo>
                    <a:pt x="11" y="16"/>
                    <a:pt x="10" y="18"/>
                    <a:pt x="9" y="18"/>
                  </a:cubicBezTo>
                  <a:cubicBezTo>
                    <a:pt x="8" y="18"/>
                    <a:pt x="7" y="18"/>
                    <a:pt x="6" y="19"/>
                  </a:cubicBezTo>
                  <a:cubicBezTo>
                    <a:pt x="6" y="20"/>
                    <a:pt x="5" y="22"/>
                    <a:pt x="5" y="22"/>
                  </a:cubicBezTo>
                  <a:cubicBezTo>
                    <a:pt x="4" y="23"/>
                    <a:pt x="2" y="24"/>
                    <a:pt x="2" y="25"/>
                  </a:cubicBezTo>
                  <a:cubicBezTo>
                    <a:pt x="0" y="14"/>
                    <a:pt x="0" y="14"/>
                    <a:pt x="0" y="14"/>
                  </a:cubicBezTo>
                  <a:cubicBezTo>
                    <a:pt x="33" y="8"/>
                    <a:pt x="33" y="8"/>
                    <a:pt x="33" y="8"/>
                  </a:cubicBezTo>
                  <a:cubicBezTo>
                    <a:pt x="38" y="7"/>
                    <a:pt x="45" y="5"/>
                    <a:pt x="51" y="4"/>
                  </a:cubicBezTo>
                  <a:cubicBezTo>
                    <a:pt x="55" y="3"/>
                    <a:pt x="62" y="1"/>
                    <a:pt x="67" y="0"/>
                  </a:cubicBezTo>
                  <a:cubicBezTo>
                    <a:pt x="67" y="2"/>
                    <a:pt x="68" y="2"/>
                    <a:pt x="68" y="4"/>
                  </a:cubicBezTo>
                  <a:cubicBezTo>
                    <a:pt x="68" y="4"/>
                    <a:pt x="68" y="4"/>
                    <a:pt x="68" y="4"/>
                  </a:cubicBezTo>
                  <a:cubicBezTo>
                    <a:pt x="71" y="13"/>
                    <a:pt x="73" y="23"/>
                    <a:pt x="76" y="31"/>
                  </a:cubicBezTo>
                  <a:cubicBezTo>
                    <a:pt x="79" y="30"/>
                    <a:pt x="85" y="27"/>
                    <a:pt x="88" y="30"/>
                  </a:cubicBezTo>
                  <a:cubicBezTo>
                    <a:pt x="86" y="33"/>
                    <a:pt x="84" y="35"/>
                    <a:pt x="84" y="39"/>
                  </a:cubicBezTo>
                  <a:cubicBezTo>
                    <a:pt x="80" y="39"/>
                    <a:pt x="79" y="42"/>
                    <a:pt x="76" y="42"/>
                  </a:cubicBezTo>
                  <a:cubicBezTo>
                    <a:pt x="76" y="41"/>
                    <a:pt x="77" y="40"/>
                    <a:pt x="77" y="39"/>
                  </a:cubicBezTo>
                  <a:cubicBezTo>
                    <a:pt x="77" y="38"/>
                    <a:pt x="74" y="37"/>
                    <a:pt x="74" y="38"/>
                  </a:cubicBezTo>
                  <a:cubicBezTo>
                    <a:pt x="72" y="38"/>
                    <a:pt x="75" y="36"/>
                    <a:pt x="75" y="36"/>
                  </a:cubicBezTo>
                  <a:cubicBezTo>
                    <a:pt x="75" y="35"/>
                    <a:pt x="72" y="34"/>
                    <a:pt x="73" y="32"/>
                  </a:cubicBezTo>
                  <a:cubicBezTo>
                    <a:pt x="72" y="32"/>
                    <a:pt x="72" y="34"/>
                    <a:pt x="72" y="34"/>
                  </a:cubicBezTo>
                  <a:cubicBezTo>
                    <a:pt x="72" y="35"/>
                    <a:pt x="70" y="31"/>
                    <a:pt x="70" y="35"/>
                  </a:cubicBezTo>
                  <a:cubicBezTo>
                    <a:pt x="68" y="35"/>
                    <a:pt x="67" y="33"/>
                    <a:pt x="66" y="33"/>
                  </a:cubicBezTo>
                  <a:cubicBezTo>
                    <a:pt x="65" y="31"/>
                    <a:pt x="67" y="31"/>
                    <a:pt x="67" y="28"/>
                  </a:cubicBezTo>
                  <a:cubicBezTo>
                    <a:pt x="69" y="29"/>
                    <a:pt x="69" y="29"/>
                    <a:pt x="70" y="28"/>
                  </a:cubicBezTo>
                  <a:cubicBezTo>
                    <a:pt x="71" y="26"/>
                    <a:pt x="68" y="27"/>
                    <a:pt x="67" y="27"/>
                  </a:cubicBezTo>
                  <a:cubicBezTo>
                    <a:pt x="67" y="25"/>
                    <a:pt x="64" y="22"/>
                    <a:pt x="67" y="22"/>
                  </a:cubicBezTo>
                  <a:cubicBezTo>
                    <a:pt x="67" y="20"/>
                    <a:pt x="64" y="21"/>
                    <a:pt x="64" y="20"/>
                  </a:cubicBezTo>
                  <a:cubicBezTo>
                    <a:pt x="63" y="19"/>
                    <a:pt x="65" y="18"/>
                    <a:pt x="64" y="16"/>
                  </a:cubicBezTo>
                  <a:cubicBezTo>
                    <a:pt x="64" y="15"/>
                    <a:pt x="63" y="15"/>
                    <a:pt x="63" y="16"/>
                  </a:cubicBezTo>
                  <a:cubicBezTo>
                    <a:pt x="62" y="11"/>
                    <a:pt x="62" y="10"/>
                    <a:pt x="68" y="8"/>
                  </a:cubicBezTo>
                  <a:cubicBezTo>
                    <a:pt x="66" y="7"/>
                    <a:pt x="65" y="7"/>
                    <a:pt x="67" y="5"/>
                  </a:cubicBezTo>
                  <a:cubicBezTo>
                    <a:pt x="67" y="4"/>
                    <a:pt x="67" y="4"/>
                    <a:pt x="67" y="4"/>
                  </a:cubicBezTo>
                  <a:cubicBezTo>
                    <a:pt x="66" y="3"/>
                    <a:pt x="64" y="4"/>
                    <a:pt x="62" y="5"/>
                  </a:cubicBezTo>
                  <a:cubicBezTo>
                    <a:pt x="62" y="6"/>
                    <a:pt x="64" y="6"/>
                    <a:pt x="63" y="8"/>
                  </a:cubicBezTo>
                  <a:cubicBezTo>
                    <a:pt x="62" y="9"/>
                    <a:pt x="62" y="8"/>
                    <a:pt x="61" y="7"/>
                  </a:cubicBezTo>
                  <a:cubicBezTo>
                    <a:pt x="59" y="8"/>
                    <a:pt x="60" y="10"/>
                    <a:pt x="58" y="10"/>
                  </a:cubicBezTo>
                  <a:cubicBezTo>
                    <a:pt x="58" y="12"/>
                    <a:pt x="59" y="11"/>
                    <a:pt x="58" y="13"/>
                  </a:cubicBezTo>
                  <a:cubicBezTo>
                    <a:pt x="57" y="12"/>
                    <a:pt x="57" y="12"/>
                    <a:pt x="56" y="12"/>
                  </a:cubicBezTo>
                  <a:cubicBezTo>
                    <a:pt x="56" y="13"/>
                    <a:pt x="56" y="14"/>
                    <a:pt x="55" y="14"/>
                  </a:cubicBezTo>
                  <a:cubicBezTo>
                    <a:pt x="54" y="16"/>
                    <a:pt x="57" y="16"/>
                    <a:pt x="58" y="17"/>
                  </a:cubicBezTo>
                  <a:cubicBezTo>
                    <a:pt x="56" y="21"/>
                    <a:pt x="59" y="25"/>
                    <a:pt x="59" y="30"/>
                  </a:cubicBezTo>
                </a:path>
              </a:pathLst>
            </a:custGeom>
            <a:solidFill>
              <a:schemeClr val="accent2">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32" name="Freeform 565">
              <a:extLst>
                <a:ext uri="{FF2B5EF4-FFF2-40B4-BE49-F238E27FC236}">
                  <a16:creationId xmlns:a16="http://schemas.microsoft.com/office/drawing/2014/main" id="{638E209B-C962-609E-B49E-48E111D716DB}"/>
                </a:ext>
              </a:extLst>
            </p:cNvPr>
            <p:cNvSpPr>
              <a:spLocks/>
            </p:cNvSpPr>
            <p:nvPr/>
          </p:nvSpPr>
          <p:spPr bwMode="auto">
            <a:xfrm>
              <a:off x="8004699" y="4088371"/>
              <a:ext cx="568592" cy="570136"/>
            </a:xfrm>
            <a:custGeom>
              <a:avLst/>
              <a:gdLst>
                <a:gd name="T0" fmla="*/ 2147483647 w 86"/>
                <a:gd name="T1" fmla="*/ 2147483647 h 86"/>
                <a:gd name="T2" fmla="*/ 2147483647 w 86"/>
                <a:gd name="T3" fmla="*/ 2147483647 h 86"/>
                <a:gd name="T4" fmla="*/ 2147483647 w 86"/>
                <a:gd name="T5" fmla="*/ 2147483647 h 86"/>
                <a:gd name="T6" fmla="*/ 2147483647 w 86"/>
                <a:gd name="T7" fmla="*/ 2147483647 h 86"/>
                <a:gd name="T8" fmla="*/ 2147483647 w 86"/>
                <a:gd name="T9" fmla="*/ 2147483647 h 86"/>
                <a:gd name="T10" fmla="*/ 2147483647 w 86"/>
                <a:gd name="T11" fmla="*/ 2147483647 h 86"/>
                <a:gd name="T12" fmla="*/ 2147483647 w 86"/>
                <a:gd name="T13" fmla="*/ 2147483647 h 86"/>
                <a:gd name="T14" fmla="*/ 2147483647 w 86"/>
                <a:gd name="T15" fmla="*/ 2147483647 h 86"/>
                <a:gd name="T16" fmla="*/ 2147483647 w 86"/>
                <a:gd name="T17" fmla="*/ 2147483647 h 86"/>
                <a:gd name="T18" fmla="*/ 2147483647 w 86"/>
                <a:gd name="T19" fmla="*/ 2147483647 h 86"/>
                <a:gd name="T20" fmla="*/ 2147483647 w 86"/>
                <a:gd name="T21" fmla="*/ 2147483647 h 86"/>
                <a:gd name="T22" fmla="*/ 2147483647 w 86"/>
                <a:gd name="T23" fmla="*/ 2147483647 h 86"/>
                <a:gd name="T24" fmla="*/ 2147483647 w 86"/>
                <a:gd name="T25" fmla="*/ 2147483647 h 86"/>
                <a:gd name="T26" fmla="*/ 2147483647 w 86"/>
                <a:gd name="T27" fmla="*/ 2147483647 h 86"/>
                <a:gd name="T28" fmla="*/ 2147483647 w 86"/>
                <a:gd name="T29" fmla="*/ 2147483647 h 86"/>
                <a:gd name="T30" fmla="*/ 2147483647 w 86"/>
                <a:gd name="T31" fmla="*/ 2147483647 h 86"/>
                <a:gd name="T32" fmla="*/ 2147483647 w 86"/>
                <a:gd name="T33" fmla="*/ 2147483647 h 86"/>
                <a:gd name="T34" fmla="*/ 2147483647 w 86"/>
                <a:gd name="T35" fmla="*/ 2147483647 h 86"/>
                <a:gd name="T36" fmla="*/ 2147483647 w 86"/>
                <a:gd name="T37" fmla="*/ 2147483647 h 86"/>
                <a:gd name="T38" fmla="*/ 2147483647 w 86"/>
                <a:gd name="T39" fmla="*/ 2147483647 h 86"/>
                <a:gd name="T40" fmla="*/ 2147483647 w 86"/>
                <a:gd name="T41" fmla="*/ 2147483647 h 86"/>
                <a:gd name="T42" fmla="*/ 2147483647 w 86"/>
                <a:gd name="T43" fmla="*/ 2147483647 h 86"/>
                <a:gd name="T44" fmla="*/ 2147483647 w 86"/>
                <a:gd name="T45" fmla="*/ 2147483647 h 86"/>
                <a:gd name="T46" fmla="*/ 2147483647 w 86"/>
                <a:gd name="T47" fmla="*/ 2147483647 h 86"/>
                <a:gd name="T48" fmla="*/ 2147483647 w 86"/>
                <a:gd name="T49" fmla="*/ 2147483647 h 86"/>
                <a:gd name="T50" fmla="*/ 2147483647 w 86"/>
                <a:gd name="T51" fmla="*/ 2147483647 h 86"/>
                <a:gd name="T52" fmla="*/ 2147483647 w 86"/>
                <a:gd name="T53" fmla="*/ 2147483647 h 86"/>
                <a:gd name="T54" fmla="*/ 2147483647 w 86"/>
                <a:gd name="T55" fmla="*/ 2147483647 h 86"/>
                <a:gd name="T56" fmla="*/ 2147483647 w 86"/>
                <a:gd name="T57" fmla="*/ 2147483647 h 86"/>
                <a:gd name="T58" fmla="*/ 0 w 86"/>
                <a:gd name="T59" fmla="*/ 2147483647 h 86"/>
                <a:gd name="T60" fmla="*/ 0 w 86"/>
                <a:gd name="T61" fmla="*/ 2147483647 h 86"/>
                <a:gd name="T62" fmla="*/ 2147483647 w 86"/>
                <a:gd name="T63" fmla="*/ 2147483647 h 86"/>
                <a:gd name="T64" fmla="*/ 2147483647 w 86"/>
                <a:gd name="T65" fmla="*/ 2147483647 h 86"/>
                <a:gd name="T66" fmla="*/ 2147483647 w 86"/>
                <a:gd name="T67" fmla="*/ 2147483647 h 86"/>
                <a:gd name="T68" fmla="*/ 2147483647 w 86"/>
                <a:gd name="T69" fmla="*/ 2147483647 h 86"/>
                <a:gd name="T70" fmla="*/ 2147483647 w 86"/>
                <a:gd name="T71" fmla="*/ 2147483647 h 86"/>
                <a:gd name="T72" fmla="*/ 2147483647 w 86"/>
                <a:gd name="T73" fmla="*/ 2147483647 h 86"/>
                <a:gd name="T74" fmla="*/ 2147483647 w 86"/>
                <a:gd name="T75" fmla="*/ 2147483647 h 86"/>
                <a:gd name="T76" fmla="*/ 2147483647 w 86"/>
                <a:gd name="T77" fmla="*/ 2147483647 h 86"/>
                <a:gd name="T78" fmla="*/ 2147483647 w 86"/>
                <a:gd name="T79" fmla="*/ 2147483647 h 86"/>
                <a:gd name="T80" fmla="*/ 2147483647 w 86"/>
                <a:gd name="T81" fmla="*/ 2147483647 h 86"/>
                <a:gd name="T82" fmla="*/ 2147483647 w 86"/>
                <a:gd name="T83" fmla="*/ 0 h 86"/>
                <a:gd name="T84" fmla="*/ 2147483647 w 86"/>
                <a:gd name="T85" fmla="*/ 2147483647 h 86"/>
                <a:gd name="T86" fmla="*/ 2147483647 w 86"/>
                <a:gd name="T87" fmla="*/ 2147483647 h 86"/>
                <a:gd name="T88" fmla="*/ 2147483647 w 86"/>
                <a:gd name="T89" fmla="*/ 2147483647 h 86"/>
                <a:gd name="T90" fmla="*/ 2147483647 w 86"/>
                <a:gd name="T91" fmla="*/ 2147483647 h 86"/>
                <a:gd name="T92" fmla="*/ 2147483647 w 86"/>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6"/>
                <a:gd name="T142" fmla="*/ 0 h 86"/>
                <a:gd name="T143" fmla="*/ 86 w 86"/>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6" h="86">
                  <a:moveTo>
                    <a:pt x="56" y="30"/>
                  </a:moveTo>
                  <a:cubicBezTo>
                    <a:pt x="59" y="29"/>
                    <a:pt x="59" y="26"/>
                    <a:pt x="61" y="24"/>
                  </a:cubicBezTo>
                  <a:cubicBezTo>
                    <a:pt x="63" y="24"/>
                    <a:pt x="65" y="23"/>
                    <a:pt x="66" y="19"/>
                  </a:cubicBezTo>
                  <a:cubicBezTo>
                    <a:pt x="67" y="20"/>
                    <a:pt x="68" y="21"/>
                    <a:pt x="70" y="21"/>
                  </a:cubicBezTo>
                  <a:cubicBezTo>
                    <a:pt x="72" y="21"/>
                    <a:pt x="72" y="18"/>
                    <a:pt x="73" y="17"/>
                  </a:cubicBezTo>
                  <a:cubicBezTo>
                    <a:pt x="75" y="16"/>
                    <a:pt x="77" y="17"/>
                    <a:pt x="76" y="15"/>
                  </a:cubicBezTo>
                  <a:cubicBezTo>
                    <a:pt x="78" y="16"/>
                    <a:pt x="81" y="15"/>
                    <a:pt x="82" y="16"/>
                  </a:cubicBezTo>
                  <a:cubicBezTo>
                    <a:pt x="83" y="17"/>
                    <a:pt x="82" y="18"/>
                    <a:pt x="82" y="18"/>
                  </a:cubicBezTo>
                  <a:cubicBezTo>
                    <a:pt x="83" y="18"/>
                    <a:pt x="84" y="18"/>
                    <a:pt x="84" y="18"/>
                  </a:cubicBezTo>
                  <a:cubicBezTo>
                    <a:pt x="84" y="19"/>
                    <a:pt x="84" y="20"/>
                    <a:pt x="85" y="20"/>
                  </a:cubicBezTo>
                  <a:cubicBezTo>
                    <a:pt x="86" y="22"/>
                    <a:pt x="86" y="22"/>
                    <a:pt x="85" y="25"/>
                  </a:cubicBezTo>
                  <a:cubicBezTo>
                    <a:pt x="81" y="25"/>
                    <a:pt x="78" y="20"/>
                    <a:pt x="75" y="22"/>
                  </a:cubicBezTo>
                  <a:cubicBezTo>
                    <a:pt x="73" y="24"/>
                    <a:pt x="74" y="27"/>
                    <a:pt x="73" y="30"/>
                  </a:cubicBezTo>
                  <a:cubicBezTo>
                    <a:pt x="73" y="30"/>
                    <a:pt x="72" y="31"/>
                    <a:pt x="72" y="31"/>
                  </a:cubicBezTo>
                  <a:cubicBezTo>
                    <a:pt x="72" y="32"/>
                    <a:pt x="72" y="33"/>
                    <a:pt x="72" y="33"/>
                  </a:cubicBezTo>
                  <a:cubicBezTo>
                    <a:pt x="71" y="35"/>
                    <a:pt x="67" y="34"/>
                    <a:pt x="68" y="38"/>
                  </a:cubicBezTo>
                  <a:cubicBezTo>
                    <a:pt x="61" y="37"/>
                    <a:pt x="65" y="47"/>
                    <a:pt x="61" y="49"/>
                  </a:cubicBezTo>
                  <a:cubicBezTo>
                    <a:pt x="58" y="50"/>
                    <a:pt x="57" y="45"/>
                    <a:pt x="54" y="47"/>
                  </a:cubicBezTo>
                  <a:cubicBezTo>
                    <a:pt x="52" y="49"/>
                    <a:pt x="54" y="50"/>
                    <a:pt x="53" y="52"/>
                  </a:cubicBezTo>
                  <a:cubicBezTo>
                    <a:pt x="53" y="54"/>
                    <a:pt x="51" y="56"/>
                    <a:pt x="50" y="57"/>
                  </a:cubicBezTo>
                  <a:cubicBezTo>
                    <a:pt x="50" y="58"/>
                    <a:pt x="51" y="60"/>
                    <a:pt x="50" y="61"/>
                  </a:cubicBezTo>
                  <a:cubicBezTo>
                    <a:pt x="49" y="64"/>
                    <a:pt x="47" y="65"/>
                    <a:pt x="46" y="69"/>
                  </a:cubicBezTo>
                  <a:cubicBezTo>
                    <a:pt x="46" y="71"/>
                    <a:pt x="47" y="74"/>
                    <a:pt x="46" y="76"/>
                  </a:cubicBezTo>
                  <a:cubicBezTo>
                    <a:pt x="42" y="76"/>
                    <a:pt x="41" y="79"/>
                    <a:pt x="37" y="79"/>
                  </a:cubicBezTo>
                  <a:cubicBezTo>
                    <a:pt x="36" y="79"/>
                    <a:pt x="36" y="81"/>
                    <a:pt x="35" y="82"/>
                  </a:cubicBezTo>
                  <a:cubicBezTo>
                    <a:pt x="33" y="82"/>
                    <a:pt x="30" y="85"/>
                    <a:pt x="27" y="83"/>
                  </a:cubicBezTo>
                  <a:cubicBezTo>
                    <a:pt x="26" y="84"/>
                    <a:pt x="25" y="86"/>
                    <a:pt x="23" y="86"/>
                  </a:cubicBezTo>
                  <a:cubicBezTo>
                    <a:pt x="19" y="85"/>
                    <a:pt x="16" y="84"/>
                    <a:pt x="15" y="80"/>
                  </a:cubicBezTo>
                  <a:cubicBezTo>
                    <a:pt x="10" y="80"/>
                    <a:pt x="8" y="77"/>
                    <a:pt x="5" y="72"/>
                  </a:cubicBezTo>
                  <a:cubicBezTo>
                    <a:pt x="3" y="70"/>
                    <a:pt x="1" y="67"/>
                    <a:pt x="0" y="66"/>
                  </a:cubicBezTo>
                  <a:cubicBezTo>
                    <a:pt x="0" y="64"/>
                    <a:pt x="2" y="62"/>
                    <a:pt x="0" y="60"/>
                  </a:cubicBezTo>
                  <a:cubicBezTo>
                    <a:pt x="6" y="61"/>
                    <a:pt x="3" y="55"/>
                    <a:pt x="7" y="55"/>
                  </a:cubicBezTo>
                  <a:cubicBezTo>
                    <a:pt x="5" y="52"/>
                    <a:pt x="6" y="47"/>
                    <a:pt x="8" y="45"/>
                  </a:cubicBezTo>
                  <a:cubicBezTo>
                    <a:pt x="10" y="44"/>
                    <a:pt x="10" y="47"/>
                    <a:pt x="11" y="48"/>
                  </a:cubicBezTo>
                  <a:cubicBezTo>
                    <a:pt x="14" y="45"/>
                    <a:pt x="12" y="41"/>
                    <a:pt x="13" y="38"/>
                  </a:cubicBezTo>
                  <a:cubicBezTo>
                    <a:pt x="14" y="36"/>
                    <a:pt x="18" y="37"/>
                    <a:pt x="16" y="33"/>
                  </a:cubicBezTo>
                  <a:cubicBezTo>
                    <a:pt x="17" y="34"/>
                    <a:pt x="19" y="33"/>
                    <a:pt x="19" y="34"/>
                  </a:cubicBezTo>
                  <a:cubicBezTo>
                    <a:pt x="21" y="33"/>
                    <a:pt x="22" y="32"/>
                    <a:pt x="24" y="30"/>
                  </a:cubicBezTo>
                  <a:cubicBezTo>
                    <a:pt x="25" y="29"/>
                    <a:pt x="27" y="27"/>
                    <a:pt x="27" y="25"/>
                  </a:cubicBezTo>
                  <a:cubicBezTo>
                    <a:pt x="28" y="24"/>
                    <a:pt x="28" y="22"/>
                    <a:pt x="28" y="21"/>
                  </a:cubicBezTo>
                  <a:cubicBezTo>
                    <a:pt x="28" y="20"/>
                    <a:pt x="28" y="16"/>
                    <a:pt x="28" y="14"/>
                  </a:cubicBezTo>
                  <a:cubicBezTo>
                    <a:pt x="31" y="5"/>
                    <a:pt x="27" y="1"/>
                    <a:pt x="29" y="0"/>
                  </a:cubicBezTo>
                  <a:cubicBezTo>
                    <a:pt x="30" y="5"/>
                    <a:pt x="32" y="19"/>
                    <a:pt x="32" y="22"/>
                  </a:cubicBezTo>
                  <a:cubicBezTo>
                    <a:pt x="39" y="22"/>
                    <a:pt x="45" y="20"/>
                    <a:pt x="52" y="19"/>
                  </a:cubicBezTo>
                  <a:cubicBezTo>
                    <a:pt x="53" y="23"/>
                    <a:pt x="53" y="28"/>
                    <a:pt x="54" y="32"/>
                  </a:cubicBezTo>
                  <a:cubicBezTo>
                    <a:pt x="55" y="32"/>
                    <a:pt x="55" y="31"/>
                    <a:pt x="56" y="31"/>
                  </a:cubicBezTo>
                  <a:lnTo>
                    <a:pt x="56" y="30"/>
                  </a:lnTo>
                  <a:close/>
                </a:path>
              </a:pathLst>
            </a:custGeom>
            <a:solidFill>
              <a:schemeClr val="accent3">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33" name="Freeform 566">
              <a:extLst>
                <a:ext uri="{FF2B5EF4-FFF2-40B4-BE49-F238E27FC236}">
                  <a16:creationId xmlns:a16="http://schemas.microsoft.com/office/drawing/2014/main" id="{7F0E082A-4531-FFB4-0C23-643B4FDC907A}"/>
                </a:ext>
              </a:extLst>
            </p:cNvPr>
            <p:cNvSpPr>
              <a:spLocks/>
            </p:cNvSpPr>
            <p:nvPr/>
          </p:nvSpPr>
          <p:spPr bwMode="auto">
            <a:xfrm>
              <a:off x="7178086" y="4406656"/>
              <a:ext cx="911601" cy="488248"/>
            </a:xfrm>
            <a:custGeom>
              <a:avLst/>
              <a:gdLst>
                <a:gd name="T0" fmla="*/ 2147483647 w 138"/>
                <a:gd name="T1" fmla="*/ 2147483647 h 74"/>
                <a:gd name="T2" fmla="*/ 2147483647 w 138"/>
                <a:gd name="T3" fmla="*/ 2147483647 h 74"/>
                <a:gd name="T4" fmla="*/ 2147483647 w 138"/>
                <a:gd name="T5" fmla="*/ 2147483647 h 74"/>
                <a:gd name="T6" fmla="*/ 2147483647 w 138"/>
                <a:gd name="T7" fmla="*/ 2147483647 h 74"/>
                <a:gd name="T8" fmla="*/ 2147483647 w 138"/>
                <a:gd name="T9" fmla="*/ 2147483647 h 74"/>
                <a:gd name="T10" fmla="*/ 2147483647 w 138"/>
                <a:gd name="T11" fmla="*/ 2147483647 h 74"/>
                <a:gd name="T12" fmla="*/ 2147483647 w 138"/>
                <a:gd name="T13" fmla="*/ 2147483647 h 74"/>
                <a:gd name="T14" fmla="*/ 2147483647 w 138"/>
                <a:gd name="T15" fmla="*/ 2147483647 h 74"/>
                <a:gd name="T16" fmla="*/ 2147483647 w 138"/>
                <a:gd name="T17" fmla="*/ 2147483647 h 74"/>
                <a:gd name="T18" fmla="*/ 2147483647 w 138"/>
                <a:gd name="T19" fmla="*/ 2147483647 h 74"/>
                <a:gd name="T20" fmla="*/ 2147483647 w 138"/>
                <a:gd name="T21" fmla="*/ 2147483647 h 74"/>
                <a:gd name="T22" fmla="*/ 2147483647 w 138"/>
                <a:gd name="T23" fmla="*/ 2147483647 h 74"/>
                <a:gd name="T24" fmla="*/ 2147483647 w 138"/>
                <a:gd name="T25" fmla="*/ 2147483647 h 74"/>
                <a:gd name="T26" fmla="*/ 2147483647 w 138"/>
                <a:gd name="T27" fmla="*/ 2147483647 h 74"/>
                <a:gd name="T28" fmla="*/ 2147483647 w 138"/>
                <a:gd name="T29" fmla="*/ 2147483647 h 74"/>
                <a:gd name="T30" fmla="*/ 2147483647 w 138"/>
                <a:gd name="T31" fmla="*/ 2147483647 h 74"/>
                <a:gd name="T32" fmla="*/ 2147483647 w 138"/>
                <a:gd name="T33" fmla="*/ 2147483647 h 74"/>
                <a:gd name="T34" fmla="*/ 2147483647 w 138"/>
                <a:gd name="T35" fmla="*/ 2147483647 h 74"/>
                <a:gd name="T36" fmla="*/ 2147483647 w 138"/>
                <a:gd name="T37" fmla="*/ 2147483647 h 74"/>
                <a:gd name="T38" fmla="*/ 2147483647 w 138"/>
                <a:gd name="T39" fmla="*/ 2147483647 h 74"/>
                <a:gd name="T40" fmla="*/ 2147483647 w 138"/>
                <a:gd name="T41" fmla="*/ 2147483647 h 74"/>
                <a:gd name="T42" fmla="*/ 2147483647 w 138"/>
                <a:gd name="T43" fmla="*/ 2147483647 h 74"/>
                <a:gd name="T44" fmla="*/ 2147483647 w 138"/>
                <a:gd name="T45" fmla="*/ 2147483647 h 74"/>
                <a:gd name="T46" fmla="*/ 2147483647 w 138"/>
                <a:gd name="T47" fmla="*/ 2147483647 h 74"/>
                <a:gd name="T48" fmla="*/ 2147483647 w 138"/>
                <a:gd name="T49" fmla="*/ 2147483647 h 74"/>
                <a:gd name="T50" fmla="*/ 2147483647 w 138"/>
                <a:gd name="T51" fmla="*/ 2147483647 h 74"/>
                <a:gd name="T52" fmla="*/ 2147483647 w 138"/>
                <a:gd name="T53" fmla="*/ 2147483647 h 74"/>
                <a:gd name="T54" fmla="*/ 2147483647 w 138"/>
                <a:gd name="T55" fmla="*/ 2147483647 h 74"/>
                <a:gd name="T56" fmla="*/ 2147483647 w 138"/>
                <a:gd name="T57" fmla="*/ 2147483647 h 74"/>
                <a:gd name="T58" fmla="*/ 2147483647 w 138"/>
                <a:gd name="T59" fmla="*/ 2147483647 h 74"/>
                <a:gd name="T60" fmla="*/ 2147483647 w 138"/>
                <a:gd name="T61" fmla="*/ 2147483647 h 74"/>
                <a:gd name="T62" fmla="*/ 2147483647 w 138"/>
                <a:gd name="T63" fmla="*/ 2147483647 h 74"/>
                <a:gd name="T64" fmla="*/ 2147483647 w 138"/>
                <a:gd name="T65" fmla="*/ 2147483647 h 74"/>
                <a:gd name="T66" fmla="*/ 2147483647 w 138"/>
                <a:gd name="T67" fmla="*/ 2147483647 h 74"/>
                <a:gd name="T68" fmla="*/ 2147483647 w 138"/>
                <a:gd name="T69" fmla="*/ 2147483647 h 74"/>
                <a:gd name="T70" fmla="*/ 2147483647 w 138"/>
                <a:gd name="T71" fmla="*/ 2147483647 h 74"/>
                <a:gd name="T72" fmla="*/ 2147483647 w 138"/>
                <a:gd name="T73" fmla="*/ 2147483647 h 74"/>
                <a:gd name="T74" fmla="*/ 2147483647 w 138"/>
                <a:gd name="T75" fmla="*/ 2147483647 h 74"/>
                <a:gd name="T76" fmla="*/ 2147483647 w 138"/>
                <a:gd name="T77" fmla="*/ 2147483647 h 74"/>
                <a:gd name="T78" fmla="*/ 2147483647 w 138"/>
                <a:gd name="T79" fmla="*/ 2147483647 h 74"/>
                <a:gd name="T80" fmla="*/ 2147483647 w 138"/>
                <a:gd name="T81" fmla="*/ 2147483647 h 74"/>
                <a:gd name="T82" fmla="*/ 2147483647 w 138"/>
                <a:gd name="T83" fmla="*/ 2147483647 h 74"/>
                <a:gd name="T84" fmla="*/ 2147483647 w 138"/>
                <a:gd name="T85" fmla="*/ 2147483647 h 74"/>
                <a:gd name="T86" fmla="*/ 2147483647 w 138"/>
                <a:gd name="T87" fmla="*/ 2147483647 h 74"/>
                <a:gd name="T88" fmla="*/ 2147483647 w 138"/>
                <a:gd name="T89" fmla="*/ 2147483647 h 74"/>
                <a:gd name="T90" fmla="*/ 2147483647 w 138"/>
                <a:gd name="T91" fmla="*/ 2147483647 h 74"/>
                <a:gd name="T92" fmla="*/ 2147483647 w 138"/>
                <a:gd name="T93" fmla="*/ 2147483647 h 74"/>
                <a:gd name="T94" fmla="*/ 2147483647 w 138"/>
                <a:gd name="T95" fmla="*/ 2147483647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74"/>
                <a:gd name="T146" fmla="*/ 138 w 138"/>
                <a:gd name="T147" fmla="*/ 74 h 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74">
                  <a:moveTo>
                    <a:pt x="3" y="72"/>
                  </a:moveTo>
                  <a:cubicBezTo>
                    <a:pt x="6" y="65"/>
                    <a:pt x="0" y="59"/>
                    <a:pt x="6" y="56"/>
                  </a:cubicBezTo>
                  <a:cubicBezTo>
                    <a:pt x="10" y="57"/>
                    <a:pt x="13" y="61"/>
                    <a:pt x="17" y="59"/>
                  </a:cubicBezTo>
                  <a:cubicBezTo>
                    <a:pt x="17" y="55"/>
                    <a:pt x="14" y="55"/>
                    <a:pt x="15" y="51"/>
                  </a:cubicBezTo>
                  <a:cubicBezTo>
                    <a:pt x="18" y="51"/>
                    <a:pt x="19" y="49"/>
                    <a:pt x="22" y="49"/>
                  </a:cubicBezTo>
                  <a:cubicBezTo>
                    <a:pt x="23" y="46"/>
                    <a:pt x="21" y="46"/>
                    <a:pt x="21" y="43"/>
                  </a:cubicBezTo>
                  <a:cubicBezTo>
                    <a:pt x="22" y="41"/>
                    <a:pt x="26" y="40"/>
                    <a:pt x="25" y="38"/>
                  </a:cubicBezTo>
                  <a:cubicBezTo>
                    <a:pt x="26" y="38"/>
                    <a:pt x="28" y="38"/>
                    <a:pt x="29" y="39"/>
                  </a:cubicBezTo>
                  <a:cubicBezTo>
                    <a:pt x="32" y="38"/>
                    <a:pt x="30" y="37"/>
                    <a:pt x="33" y="36"/>
                  </a:cubicBezTo>
                  <a:cubicBezTo>
                    <a:pt x="36" y="37"/>
                    <a:pt x="39" y="37"/>
                    <a:pt x="40" y="39"/>
                  </a:cubicBezTo>
                  <a:cubicBezTo>
                    <a:pt x="42" y="38"/>
                    <a:pt x="42" y="35"/>
                    <a:pt x="44" y="34"/>
                  </a:cubicBezTo>
                  <a:cubicBezTo>
                    <a:pt x="46" y="35"/>
                    <a:pt x="48" y="35"/>
                    <a:pt x="49" y="37"/>
                  </a:cubicBezTo>
                  <a:cubicBezTo>
                    <a:pt x="51" y="35"/>
                    <a:pt x="51" y="31"/>
                    <a:pt x="53" y="29"/>
                  </a:cubicBezTo>
                  <a:cubicBezTo>
                    <a:pt x="55" y="27"/>
                    <a:pt x="54" y="32"/>
                    <a:pt x="58" y="31"/>
                  </a:cubicBezTo>
                  <a:cubicBezTo>
                    <a:pt x="58" y="33"/>
                    <a:pt x="61" y="31"/>
                    <a:pt x="63" y="31"/>
                  </a:cubicBezTo>
                  <a:cubicBezTo>
                    <a:pt x="63" y="29"/>
                    <a:pt x="62" y="26"/>
                    <a:pt x="64" y="26"/>
                  </a:cubicBezTo>
                  <a:cubicBezTo>
                    <a:pt x="63" y="23"/>
                    <a:pt x="67" y="24"/>
                    <a:pt x="67" y="23"/>
                  </a:cubicBezTo>
                  <a:cubicBezTo>
                    <a:pt x="67" y="19"/>
                    <a:pt x="70" y="18"/>
                    <a:pt x="71" y="16"/>
                  </a:cubicBezTo>
                  <a:cubicBezTo>
                    <a:pt x="71" y="14"/>
                    <a:pt x="70" y="14"/>
                    <a:pt x="70" y="12"/>
                  </a:cubicBezTo>
                  <a:cubicBezTo>
                    <a:pt x="71" y="10"/>
                    <a:pt x="74" y="13"/>
                    <a:pt x="74" y="13"/>
                  </a:cubicBezTo>
                  <a:cubicBezTo>
                    <a:pt x="77" y="13"/>
                    <a:pt x="77" y="9"/>
                    <a:pt x="81" y="9"/>
                  </a:cubicBezTo>
                  <a:cubicBezTo>
                    <a:pt x="82" y="6"/>
                    <a:pt x="80" y="5"/>
                    <a:pt x="80" y="2"/>
                  </a:cubicBezTo>
                  <a:cubicBezTo>
                    <a:pt x="81" y="0"/>
                    <a:pt x="82" y="2"/>
                    <a:pt x="84" y="2"/>
                  </a:cubicBezTo>
                  <a:cubicBezTo>
                    <a:pt x="85" y="2"/>
                    <a:pt x="86" y="1"/>
                    <a:pt x="87" y="1"/>
                  </a:cubicBezTo>
                  <a:cubicBezTo>
                    <a:pt x="91" y="2"/>
                    <a:pt x="91" y="6"/>
                    <a:pt x="93" y="8"/>
                  </a:cubicBezTo>
                  <a:cubicBezTo>
                    <a:pt x="98" y="7"/>
                    <a:pt x="100" y="8"/>
                    <a:pt x="102" y="10"/>
                  </a:cubicBezTo>
                  <a:cubicBezTo>
                    <a:pt x="105" y="11"/>
                    <a:pt x="105" y="9"/>
                    <a:pt x="106" y="9"/>
                  </a:cubicBezTo>
                  <a:cubicBezTo>
                    <a:pt x="109" y="8"/>
                    <a:pt x="109" y="11"/>
                    <a:pt x="112" y="9"/>
                  </a:cubicBezTo>
                  <a:cubicBezTo>
                    <a:pt x="114" y="9"/>
                    <a:pt x="115" y="7"/>
                    <a:pt x="116" y="6"/>
                  </a:cubicBezTo>
                  <a:cubicBezTo>
                    <a:pt x="118" y="8"/>
                    <a:pt x="121" y="10"/>
                    <a:pt x="124" y="12"/>
                  </a:cubicBezTo>
                  <a:cubicBezTo>
                    <a:pt x="124" y="14"/>
                    <a:pt x="126" y="16"/>
                    <a:pt x="124" y="18"/>
                  </a:cubicBezTo>
                  <a:cubicBezTo>
                    <a:pt x="128" y="23"/>
                    <a:pt x="131" y="29"/>
                    <a:pt x="137" y="32"/>
                  </a:cubicBezTo>
                  <a:cubicBezTo>
                    <a:pt x="138" y="32"/>
                    <a:pt x="138" y="33"/>
                    <a:pt x="137" y="33"/>
                  </a:cubicBezTo>
                  <a:cubicBezTo>
                    <a:pt x="135" y="39"/>
                    <a:pt x="128" y="40"/>
                    <a:pt x="125" y="47"/>
                  </a:cubicBezTo>
                  <a:cubicBezTo>
                    <a:pt x="124" y="49"/>
                    <a:pt x="124" y="50"/>
                    <a:pt x="122" y="52"/>
                  </a:cubicBezTo>
                  <a:cubicBezTo>
                    <a:pt x="121" y="53"/>
                    <a:pt x="120" y="55"/>
                    <a:pt x="119" y="55"/>
                  </a:cubicBezTo>
                  <a:cubicBezTo>
                    <a:pt x="119" y="55"/>
                    <a:pt x="117" y="55"/>
                    <a:pt x="116" y="56"/>
                  </a:cubicBezTo>
                  <a:cubicBezTo>
                    <a:pt x="115" y="56"/>
                    <a:pt x="115" y="57"/>
                    <a:pt x="115" y="57"/>
                  </a:cubicBezTo>
                  <a:cubicBezTo>
                    <a:pt x="115" y="57"/>
                    <a:pt x="114" y="57"/>
                    <a:pt x="113" y="57"/>
                  </a:cubicBezTo>
                  <a:cubicBezTo>
                    <a:pt x="112" y="58"/>
                    <a:pt x="110" y="60"/>
                    <a:pt x="109" y="60"/>
                  </a:cubicBezTo>
                  <a:cubicBezTo>
                    <a:pt x="107" y="61"/>
                    <a:pt x="102" y="60"/>
                    <a:pt x="98" y="61"/>
                  </a:cubicBezTo>
                  <a:cubicBezTo>
                    <a:pt x="96" y="61"/>
                    <a:pt x="91" y="62"/>
                    <a:pt x="89" y="62"/>
                  </a:cubicBezTo>
                  <a:cubicBezTo>
                    <a:pt x="86" y="62"/>
                    <a:pt x="83" y="62"/>
                    <a:pt x="80" y="62"/>
                  </a:cubicBezTo>
                  <a:cubicBezTo>
                    <a:pt x="76" y="63"/>
                    <a:pt x="71" y="64"/>
                    <a:pt x="65" y="64"/>
                  </a:cubicBezTo>
                  <a:cubicBezTo>
                    <a:pt x="62" y="65"/>
                    <a:pt x="59" y="64"/>
                    <a:pt x="56" y="64"/>
                  </a:cubicBezTo>
                  <a:cubicBezTo>
                    <a:pt x="45" y="65"/>
                    <a:pt x="34" y="69"/>
                    <a:pt x="24" y="67"/>
                  </a:cubicBezTo>
                  <a:cubicBezTo>
                    <a:pt x="23" y="69"/>
                    <a:pt x="25" y="70"/>
                    <a:pt x="25" y="72"/>
                  </a:cubicBezTo>
                  <a:cubicBezTo>
                    <a:pt x="17" y="72"/>
                    <a:pt x="11" y="74"/>
                    <a:pt x="3" y="73"/>
                  </a:cubicBezTo>
                </a:path>
              </a:pathLst>
            </a:custGeom>
            <a:solidFill>
              <a:schemeClr val="accent3">
                <a:lumMod val="60000"/>
                <a:lumOff val="4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34" name="Freeform 567">
              <a:extLst>
                <a:ext uri="{FF2B5EF4-FFF2-40B4-BE49-F238E27FC236}">
                  <a16:creationId xmlns:a16="http://schemas.microsoft.com/office/drawing/2014/main" id="{053D8F87-7035-88C4-EA2B-0DE680C94431}"/>
                </a:ext>
              </a:extLst>
            </p:cNvPr>
            <p:cNvSpPr>
              <a:spLocks/>
            </p:cNvSpPr>
            <p:nvPr/>
          </p:nvSpPr>
          <p:spPr bwMode="auto">
            <a:xfrm>
              <a:off x="7178086" y="4406656"/>
              <a:ext cx="911601" cy="488248"/>
            </a:xfrm>
            <a:custGeom>
              <a:avLst/>
              <a:gdLst>
                <a:gd name="T0" fmla="*/ 2147483647 w 138"/>
                <a:gd name="T1" fmla="*/ 2147483647 h 74"/>
                <a:gd name="T2" fmla="*/ 2147483647 w 138"/>
                <a:gd name="T3" fmla="*/ 2147483647 h 74"/>
                <a:gd name="T4" fmla="*/ 2147483647 w 138"/>
                <a:gd name="T5" fmla="*/ 2147483647 h 74"/>
                <a:gd name="T6" fmla="*/ 2147483647 w 138"/>
                <a:gd name="T7" fmla="*/ 2147483647 h 74"/>
                <a:gd name="T8" fmla="*/ 2147483647 w 138"/>
                <a:gd name="T9" fmla="*/ 2147483647 h 74"/>
                <a:gd name="T10" fmla="*/ 2147483647 w 138"/>
                <a:gd name="T11" fmla="*/ 2147483647 h 74"/>
                <a:gd name="T12" fmla="*/ 2147483647 w 138"/>
                <a:gd name="T13" fmla="*/ 2147483647 h 74"/>
                <a:gd name="T14" fmla="*/ 2147483647 w 138"/>
                <a:gd name="T15" fmla="*/ 2147483647 h 74"/>
                <a:gd name="T16" fmla="*/ 2147483647 w 138"/>
                <a:gd name="T17" fmla="*/ 2147483647 h 74"/>
                <a:gd name="T18" fmla="*/ 2147483647 w 138"/>
                <a:gd name="T19" fmla="*/ 2147483647 h 74"/>
                <a:gd name="T20" fmla="*/ 2147483647 w 138"/>
                <a:gd name="T21" fmla="*/ 2147483647 h 74"/>
                <a:gd name="T22" fmla="*/ 2147483647 w 138"/>
                <a:gd name="T23" fmla="*/ 2147483647 h 74"/>
                <a:gd name="T24" fmla="*/ 2147483647 w 138"/>
                <a:gd name="T25" fmla="*/ 2147483647 h 74"/>
                <a:gd name="T26" fmla="*/ 2147483647 w 138"/>
                <a:gd name="T27" fmla="*/ 2147483647 h 74"/>
                <a:gd name="T28" fmla="*/ 2147483647 w 138"/>
                <a:gd name="T29" fmla="*/ 2147483647 h 74"/>
                <a:gd name="T30" fmla="*/ 2147483647 w 138"/>
                <a:gd name="T31" fmla="*/ 2147483647 h 74"/>
                <a:gd name="T32" fmla="*/ 2147483647 w 138"/>
                <a:gd name="T33" fmla="*/ 2147483647 h 74"/>
                <a:gd name="T34" fmla="*/ 2147483647 w 138"/>
                <a:gd name="T35" fmla="*/ 2147483647 h 74"/>
                <a:gd name="T36" fmla="*/ 2147483647 w 138"/>
                <a:gd name="T37" fmla="*/ 2147483647 h 74"/>
                <a:gd name="T38" fmla="*/ 2147483647 w 138"/>
                <a:gd name="T39" fmla="*/ 2147483647 h 74"/>
                <a:gd name="T40" fmla="*/ 2147483647 w 138"/>
                <a:gd name="T41" fmla="*/ 2147483647 h 74"/>
                <a:gd name="T42" fmla="*/ 2147483647 w 138"/>
                <a:gd name="T43" fmla="*/ 2147483647 h 74"/>
                <a:gd name="T44" fmla="*/ 2147483647 w 138"/>
                <a:gd name="T45" fmla="*/ 2147483647 h 74"/>
                <a:gd name="T46" fmla="*/ 2147483647 w 138"/>
                <a:gd name="T47" fmla="*/ 2147483647 h 74"/>
                <a:gd name="T48" fmla="*/ 2147483647 w 138"/>
                <a:gd name="T49" fmla="*/ 2147483647 h 74"/>
                <a:gd name="T50" fmla="*/ 2147483647 w 138"/>
                <a:gd name="T51" fmla="*/ 2147483647 h 74"/>
                <a:gd name="T52" fmla="*/ 2147483647 w 138"/>
                <a:gd name="T53" fmla="*/ 2147483647 h 74"/>
                <a:gd name="T54" fmla="*/ 2147483647 w 138"/>
                <a:gd name="T55" fmla="*/ 2147483647 h 74"/>
                <a:gd name="T56" fmla="*/ 2147483647 w 138"/>
                <a:gd name="T57" fmla="*/ 2147483647 h 74"/>
                <a:gd name="T58" fmla="*/ 2147483647 w 138"/>
                <a:gd name="T59" fmla="*/ 2147483647 h 74"/>
                <a:gd name="T60" fmla="*/ 2147483647 w 138"/>
                <a:gd name="T61" fmla="*/ 2147483647 h 74"/>
                <a:gd name="T62" fmla="*/ 2147483647 w 138"/>
                <a:gd name="T63" fmla="*/ 2147483647 h 74"/>
                <a:gd name="T64" fmla="*/ 2147483647 w 138"/>
                <a:gd name="T65" fmla="*/ 2147483647 h 74"/>
                <a:gd name="T66" fmla="*/ 2147483647 w 138"/>
                <a:gd name="T67" fmla="*/ 2147483647 h 74"/>
                <a:gd name="T68" fmla="*/ 2147483647 w 138"/>
                <a:gd name="T69" fmla="*/ 2147483647 h 74"/>
                <a:gd name="T70" fmla="*/ 2147483647 w 138"/>
                <a:gd name="T71" fmla="*/ 2147483647 h 74"/>
                <a:gd name="T72" fmla="*/ 2147483647 w 138"/>
                <a:gd name="T73" fmla="*/ 2147483647 h 74"/>
                <a:gd name="T74" fmla="*/ 2147483647 w 138"/>
                <a:gd name="T75" fmla="*/ 2147483647 h 74"/>
                <a:gd name="T76" fmla="*/ 2147483647 w 138"/>
                <a:gd name="T77" fmla="*/ 2147483647 h 74"/>
                <a:gd name="T78" fmla="*/ 2147483647 w 138"/>
                <a:gd name="T79" fmla="*/ 2147483647 h 74"/>
                <a:gd name="T80" fmla="*/ 2147483647 w 138"/>
                <a:gd name="T81" fmla="*/ 2147483647 h 74"/>
                <a:gd name="T82" fmla="*/ 2147483647 w 138"/>
                <a:gd name="T83" fmla="*/ 2147483647 h 74"/>
                <a:gd name="T84" fmla="*/ 2147483647 w 138"/>
                <a:gd name="T85" fmla="*/ 2147483647 h 74"/>
                <a:gd name="T86" fmla="*/ 2147483647 w 138"/>
                <a:gd name="T87" fmla="*/ 2147483647 h 74"/>
                <a:gd name="T88" fmla="*/ 2147483647 w 138"/>
                <a:gd name="T89" fmla="*/ 2147483647 h 74"/>
                <a:gd name="T90" fmla="*/ 2147483647 w 138"/>
                <a:gd name="T91" fmla="*/ 2147483647 h 74"/>
                <a:gd name="T92" fmla="*/ 2147483647 w 138"/>
                <a:gd name="T93" fmla="*/ 2147483647 h 74"/>
                <a:gd name="T94" fmla="*/ 2147483647 w 138"/>
                <a:gd name="T95" fmla="*/ 2147483647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74"/>
                <a:gd name="T146" fmla="*/ 138 w 138"/>
                <a:gd name="T147" fmla="*/ 74 h 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74">
                  <a:moveTo>
                    <a:pt x="3" y="72"/>
                  </a:moveTo>
                  <a:cubicBezTo>
                    <a:pt x="6" y="65"/>
                    <a:pt x="0" y="59"/>
                    <a:pt x="6" y="56"/>
                  </a:cubicBezTo>
                  <a:cubicBezTo>
                    <a:pt x="10" y="57"/>
                    <a:pt x="13" y="61"/>
                    <a:pt x="17" y="59"/>
                  </a:cubicBezTo>
                  <a:cubicBezTo>
                    <a:pt x="17" y="55"/>
                    <a:pt x="14" y="55"/>
                    <a:pt x="15" y="51"/>
                  </a:cubicBezTo>
                  <a:cubicBezTo>
                    <a:pt x="18" y="51"/>
                    <a:pt x="19" y="49"/>
                    <a:pt x="22" y="49"/>
                  </a:cubicBezTo>
                  <a:cubicBezTo>
                    <a:pt x="23" y="46"/>
                    <a:pt x="21" y="46"/>
                    <a:pt x="21" y="43"/>
                  </a:cubicBezTo>
                  <a:cubicBezTo>
                    <a:pt x="22" y="41"/>
                    <a:pt x="26" y="40"/>
                    <a:pt x="25" y="38"/>
                  </a:cubicBezTo>
                  <a:cubicBezTo>
                    <a:pt x="26" y="38"/>
                    <a:pt x="28" y="38"/>
                    <a:pt x="29" y="39"/>
                  </a:cubicBezTo>
                  <a:cubicBezTo>
                    <a:pt x="32" y="38"/>
                    <a:pt x="30" y="37"/>
                    <a:pt x="33" y="36"/>
                  </a:cubicBezTo>
                  <a:cubicBezTo>
                    <a:pt x="36" y="37"/>
                    <a:pt x="39" y="37"/>
                    <a:pt x="40" y="39"/>
                  </a:cubicBezTo>
                  <a:cubicBezTo>
                    <a:pt x="42" y="38"/>
                    <a:pt x="42" y="35"/>
                    <a:pt x="44" y="34"/>
                  </a:cubicBezTo>
                  <a:cubicBezTo>
                    <a:pt x="46" y="35"/>
                    <a:pt x="48" y="35"/>
                    <a:pt x="49" y="37"/>
                  </a:cubicBezTo>
                  <a:cubicBezTo>
                    <a:pt x="51" y="35"/>
                    <a:pt x="51" y="31"/>
                    <a:pt x="53" y="29"/>
                  </a:cubicBezTo>
                  <a:cubicBezTo>
                    <a:pt x="55" y="27"/>
                    <a:pt x="54" y="32"/>
                    <a:pt x="58" y="31"/>
                  </a:cubicBezTo>
                  <a:cubicBezTo>
                    <a:pt x="58" y="33"/>
                    <a:pt x="61" y="31"/>
                    <a:pt x="63" y="31"/>
                  </a:cubicBezTo>
                  <a:cubicBezTo>
                    <a:pt x="63" y="29"/>
                    <a:pt x="62" y="26"/>
                    <a:pt x="64" y="26"/>
                  </a:cubicBezTo>
                  <a:cubicBezTo>
                    <a:pt x="63" y="23"/>
                    <a:pt x="67" y="24"/>
                    <a:pt x="67" y="23"/>
                  </a:cubicBezTo>
                  <a:cubicBezTo>
                    <a:pt x="67" y="19"/>
                    <a:pt x="70" y="18"/>
                    <a:pt x="71" y="16"/>
                  </a:cubicBezTo>
                  <a:cubicBezTo>
                    <a:pt x="71" y="14"/>
                    <a:pt x="70" y="14"/>
                    <a:pt x="70" y="12"/>
                  </a:cubicBezTo>
                  <a:cubicBezTo>
                    <a:pt x="71" y="10"/>
                    <a:pt x="74" y="13"/>
                    <a:pt x="74" y="13"/>
                  </a:cubicBezTo>
                  <a:cubicBezTo>
                    <a:pt x="77" y="13"/>
                    <a:pt x="77" y="9"/>
                    <a:pt x="81" y="9"/>
                  </a:cubicBezTo>
                  <a:cubicBezTo>
                    <a:pt x="82" y="6"/>
                    <a:pt x="80" y="5"/>
                    <a:pt x="80" y="2"/>
                  </a:cubicBezTo>
                  <a:cubicBezTo>
                    <a:pt x="81" y="0"/>
                    <a:pt x="82" y="2"/>
                    <a:pt x="84" y="2"/>
                  </a:cubicBezTo>
                  <a:cubicBezTo>
                    <a:pt x="85" y="2"/>
                    <a:pt x="86" y="1"/>
                    <a:pt x="87" y="1"/>
                  </a:cubicBezTo>
                  <a:cubicBezTo>
                    <a:pt x="91" y="2"/>
                    <a:pt x="91" y="6"/>
                    <a:pt x="93" y="8"/>
                  </a:cubicBezTo>
                  <a:cubicBezTo>
                    <a:pt x="98" y="7"/>
                    <a:pt x="100" y="8"/>
                    <a:pt x="102" y="10"/>
                  </a:cubicBezTo>
                  <a:cubicBezTo>
                    <a:pt x="105" y="11"/>
                    <a:pt x="105" y="9"/>
                    <a:pt x="106" y="9"/>
                  </a:cubicBezTo>
                  <a:cubicBezTo>
                    <a:pt x="109" y="8"/>
                    <a:pt x="109" y="11"/>
                    <a:pt x="112" y="9"/>
                  </a:cubicBezTo>
                  <a:cubicBezTo>
                    <a:pt x="114" y="9"/>
                    <a:pt x="115" y="7"/>
                    <a:pt x="116" y="6"/>
                  </a:cubicBezTo>
                  <a:cubicBezTo>
                    <a:pt x="118" y="8"/>
                    <a:pt x="121" y="10"/>
                    <a:pt x="124" y="12"/>
                  </a:cubicBezTo>
                  <a:cubicBezTo>
                    <a:pt x="124" y="14"/>
                    <a:pt x="126" y="16"/>
                    <a:pt x="124" y="18"/>
                  </a:cubicBezTo>
                  <a:cubicBezTo>
                    <a:pt x="128" y="23"/>
                    <a:pt x="131" y="29"/>
                    <a:pt x="137" y="32"/>
                  </a:cubicBezTo>
                  <a:cubicBezTo>
                    <a:pt x="138" y="32"/>
                    <a:pt x="138" y="33"/>
                    <a:pt x="137" y="33"/>
                  </a:cubicBezTo>
                  <a:cubicBezTo>
                    <a:pt x="135" y="39"/>
                    <a:pt x="128" y="40"/>
                    <a:pt x="125" y="47"/>
                  </a:cubicBezTo>
                  <a:cubicBezTo>
                    <a:pt x="124" y="49"/>
                    <a:pt x="124" y="50"/>
                    <a:pt x="122" y="52"/>
                  </a:cubicBezTo>
                  <a:cubicBezTo>
                    <a:pt x="121" y="53"/>
                    <a:pt x="120" y="55"/>
                    <a:pt x="119" y="55"/>
                  </a:cubicBezTo>
                  <a:cubicBezTo>
                    <a:pt x="119" y="55"/>
                    <a:pt x="117" y="55"/>
                    <a:pt x="116" y="56"/>
                  </a:cubicBezTo>
                  <a:cubicBezTo>
                    <a:pt x="115" y="56"/>
                    <a:pt x="115" y="57"/>
                    <a:pt x="115" y="57"/>
                  </a:cubicBezTo>
                  <a:cubicBezTo>
                    <a:pt x="115" y="57"/>
                    <a:pt x="114" y="57"/>
                    <a:pt x="113" y="57"/>
                  </a:cubicBezTo>
                  <a:cubicBezTo>
                    <a:pt x="112" y="58"/>
                    <a:pt x="110" y="60"/>
                    <a:pt x="109" y="60"/>
                  </a:cubicBezTo>
                  <a:cubicBezTo>
                    <a:pt x="107" y="61"/>
                    <a:pt x="102" y="60"/>
                    <a:pt x="98" y="61"/>
                  </a:cubicBezTo>
                  <a:cubicBezTo>
                    <a:pt x="96" y="61"/>
                    <a:pt x="91" y="62"/>
                    <a:pt x="89" y="62"/>
                  </a:cubicBezTo>
                  <a:cubicBezTo>
                    <a:pt x="86" y="62"/>
                    <a:pt x="83" y="62"/>
                    <a:pt x="80" y="62"/>
                  </a:cubicBezTo>
                  <a:cubicBezTo>
                    <a:pt x="76" y="63"/>
                    <a:pt x="71" y="64"/>
                    <a:pt x="65" y="64"/>
                  </a:cubicBezTo>
                  <a:cubicBezTo>
                    <a:pt x="62" y="65"/>
                    <a:pt x="59" y="64"/>
                    <a:pt x="56" y="64"/>
                  </a:cubicBezTo>
                  <a:cubicBezTo>
                    <a:pt x="45" y="65"/>
                    <a:pt x="34" y="69"/>
                    <a:pt x="24" y="67"/>
                  </a:cubicBezTo>
                  <a:cubicBezTo>
                    <a:pt x="23" y="69"/>
                    <a:pt x="25" y="70"/>
                    <a:pt x="25" y="72"/>
                  </a:cubicBezTo>
                  <a:cubicBezTo>
                    <a:pt x="17" y="72"/>
                    <a:pt x="11" y="74"/>
                    <a:pt x="3" y="73"/>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35" name="Freeform 568">
              <a:extLst>
                <a:ext uri="{FF2B5EF4-FFF2-40B4-BE49-F238E27FC236}">
                  <a16:creationId xmlns:a16="http://schemas.microsoft.com/office/drawing/2014/main" id="{C1113B5D-0F54-F10D-F992-23FCE4B2AC4C}"/>
                </a:ext>
              </a:extLst>
            </p:cNvPr>
            <p:cNvSpPr>
              <a:spLocks/>
            </p:cNvSpPr>
            <p:nvPr/>
          </p:nvSpPr>
          <p:spPr bwMode="auto">
            <a:xfrm>
              <a:off x="7660148" y="3876694"/>
              <a:ext cx="542326" cy="608764"/>
            </a:xfrm>
            <a:custGeom>
              <a:avLst/>
              <a:gdLst>
                <a:gd name="T0" fmla="*/ 2147483647 w 82"/>
                <a:gd name="T1" fmla="*/ 2147483647 h 92"/>
                <a:gd name="T2" fmla="*/ 2147483647 w 82"/>
                <a:gd name="T3" fmla="*/ 2147483647 h 92"/>
                <a:gd name="T4" fmla="*/ 2147483647 w 82"/>
                <a:gd name="T5" fmla="*/ 2147483647 h 92"/>
                <a:gd name="T6" fmla="*/ 2147483647 w 82"/>
                <a:gd name="T7" fmla="*/ 2147483647 h 92"/>
                <a:gd name="T8" fmla="*/ 2147483647 w 82"/>
                <a:gd name="T9" fmla="*/ 2147483647 h 92"/>
                <a:gd name="T10" fmla="*/ 2147483647 w 82"/>
                <a:gd name="T11" fmla="*/ 2147483647 h 92"/>
                <a:gd name="T12" fmla="*/ 2147483647 w 82"/>
                <a:gd name="T13" fmla="*/ 2147483647 h 92"/>
                <a:gd name="T14" fmla="*/ 2147483647 w 82"/>
                <a:gd name="T15" fmla="*/ 2147483647 h 92"/>
                <a:gd name="T16" fmla="*/ 2147483647 w 82"/>
                <a:gd name="T17" fmla="*/ 2147483647 h 92"/>
                <a:gd name="T18" fmla="*/ 2147483647 w 82"/>
                <a:gd name="T19" fmla="*/ 2147483647 h 92"/>
                <a:gd name="T20" fmla="*/ 2147483647 w 82"/>
                <a:gd name="T21" fmla="*/ 2147483647 h 92"/>
                <a:gd name="T22" fmla="*/ 2147483647 w 82"/>
                <a:gd name="T23" fmla="*/ 2147483647 h 92"/>
                <a:gd name="T24" fmla="*/ 2147483647 w 82"/>
                <a:gd name="T25" fmla="*/ 2147483647 h 92"/>
                <a:gd name="T26" fmla="*/ 2147483647 w 82"/>
                <a:gd name="T27" fmla="*/ 2147483647 h 92"/>
                <a:gd name="T28" fmla="*/ 2147483647 w 82"/>
                <a:gd name="T29" fmla="*/ 2147483647 h 92"/>
                <a:gd name="T30" fmla="*/ 2147483647 w 82"/>
                <a:gd name="T31" fmla="*/ 2147483647 h 92"/>
                <a:gd name="T32" fmla="*/ 2147483647 w 82"/>
                <a:gd name="T33" fmla="*/ 2147483647 h 92"/>
                <a:gd name="T34" fmla="*/ 2147483647 w 82"/>
                <a:gd name="T35" fmla="*/ 2147483647 h 92"/>
                <a:gd name="T36" fmla="*/ 2147483647 w 82"/>
                <a:gd name="T37" fmla="*/ 2147483647 h 92"/>
                <a:gd name="T38" fmla="*/ 2147483647 w 82"/>
                <a:gd name="T39" fmla="*/ 2147483647 h 92"/>
                <a:gd name="T40" fmla="*/ 2147483647 w 82"/>
                <a:gd name="T41" fmla="*/ 2147483647 h 92"/>
                <a:gd name="T42" fmla="*/ 2147483647 w 82"/>
                <a:gd name="T43" fmla="*/ 2147483647 h 92"/>
                <a:gd name="T44" fmla="*/ 2147483647 w 82"/>
                <a:gd name="T45" fmla="*/ 2147483647 h 92"/>
                <a:gd name="T46" fmla="*/ 2147483647 w 82"/>
                <a:gd name="T47" fmla="*/ 2147483647 h 92"/>
                <a:gd name="T48" fmla="*/ 2147483647 w 82"/>
                <a:gd name="T49" fmla="*/ 2147483647 h 92"/>
                <a:gd name="T50" fmla="*/ 0 w 82"/>
                <a:gd name="T51" fmla="*/ 2147483647 h 92"/>
                <a:gd name="T52" fmla="*/ 2147483647 w 82"/>
                <a:gd name="T53" fmla="*/ 2147483647 h 92"/>
                <a:gd name="T54" fmla="*/ 2147483647 w 82"/>
                <a:gd name="T55" fmla="*/ 2147483647 h 92"/>
                <a:gd name="T56" fmla="*/ 2147483647 w 82"/>
                <a:gd name="T57" fmla="*/ 2147483647 h 92"/>
                <a:gd name="T58" fmla="*/ 2147483647 w 82"/>
                <a:gd name="T59" fmla="*/ 2147483647 h 92"/>
                <a:gd name="T60" fmla="*/ 2147483647 w 82"/>
                <a:gd name="T61" fmla="*/ 2147483647 h 92"/>
                <a:gd name="T62" fmla="*/ 2147483647 w 82"/>
                <a:gd name="T63" fmla="*/ 2147483647 h 92"/>
                <a:gd name="T64" fmla="*/ 2147483647 w 82"/>
                <a:gd name="T65" fmla="*/ 2147483647 h 92"/>
                <a:gd name="T66" fmla="*/ 2147483647 w 82"/>
                <a:gd name="T67" fmla="*/ 2147483647 h 92"/>
                <a:gd name="T68" fmla="*/ 2147483647 w 82"/>
                <a:gd name="T69" fmla="*/ 2147483647 h 92"/>
                <a:gd name="T70" fmla="*/ 2147483647 w 82"/>
                <a:gd name="T71" fmla="*/ 2147483647 h 92"/>
                <a:gd name="T72" fmla="*/ 2147483647 w 82"/>
                <a:gd name="T73" fmla="*/ 2147483647 h 92"/>
                <a:gd name="T74" fmla="*/ 2147483647 w 82"/>
                <a:gd name="T75" fmla="*/ 2147483647 h 92"/>
                <a:gd name="T76" fmla="*/ 2147483647 w 82"/>
                <a:gd name="T77" fmla="*/ 0 h 92"/>
                <a:gd name="T78" fmla="*/ 2147483647 w 82"/>
                <a:gd name="T79" fmla="*/ 2147483647 h 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92"/>
                <a:gd name="T122" fmla="*/ 82 w 82"/>
                <a:gd name="T123" fmla="*/ 92 h 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92">
                  <a:moveTo>
                    <a:pt x="81" y="30"/>
                  </a:moveTo>
                  <a:cubicBezTo>
                    <a:pt x="80" y="31"/>
                    <a:pt x="79" y="32"/>
                    <a:pt x="78" y="33"/>
                  </a:cubicBezTo>
                  <a:cubicBezTo>
                    <a:pt x="82" y="36"/>
                    <a:pt x="79" y="42"/>
                    <a:pt x="79" y="50"/>
                  </a:cubicBezTo>
                  <a:cubicBezTo>
                    <a:pt x="78" y="52"/>
                    <a:pt x="79" y="55"/>
                    <a:pt x="79" y="56"/>
                  </a:cubicBezTo>
                  <a:cubicBezTo>
                    <a:pt x="77" y="60"/>
                    <a:pt x="73" y="62"/>
                    <a:pt x="72" y="65"/>
                  </a:cubicBezTo>
                  <a:cubicBezTo>
                    <a:pt x="70" y="64"/>
                    <a:pt x="68" y="65"/>
                    <a:pt x="67" y="64"/>
                  </a:cubicBezTo>
                  <a:cubicBezTo>
                    <a:pt x="66" y="64"/>
                    <a:pt x="68" y="66"/>
                    <a:pt x="67" y="68"/>
                  </a:cubicBezTo>
                  <a:cubicBezTo>
                    <a:pt x="66" y="68"/>
                    <a:pt x="64" y="68"/>
                    <a:pt x="64" y="68"/>
                  </a:cubicBezTo>
                  <a:cubicBezTo>
                    <a:pt x="64" y="70"/>
                    <a:pt x="65" y="73"/>
                    <a:pt x="63" y="73"/>
                  </a:cubicBezTo>
                  <a:cubicBezTo>
                    <a:pt x="62" y="75"/>
                    <a:pt x="65" y="75"/>
                    <a:pt x="64" y="77"/>
                  </a:cubicBezTo>
                  <a:cubicBezTo>
                    <a:pt x="62" y="77"/>
                    <a:pt x="62" y="75"/>
                    <a:pt x="61" y="75"/>
                  </a:cubicBezTo>
                  <a:cubicBezTo>
                    <a:pt x="59" y="76"/>
                    <a:pt x="57" y="78"/>
                    <a:pt x="57" y="82"/>
                  </a:cubicBezTo>
                  <a:cubicBezTo>
                    <a:pt x="57" y="83"/>
                    <a:pt x="58" y="84"/>
                    <a:pt x="58" y="86"/>
                  </a:cubicBezTo>
                  <a:cubicBezTo>
                    <a:pt x="57" y="87"/>
                    <a:pt x="57" y="87"/>
                    <a:pt x="56" y="88"/>
                  </a:cubicBezTo>
                  <a:cubicBezTo>
                    <a:pt x="56" y="89"/>
                    <a:pt x="56" y="90"/>
                    <a:pt x="55" y="91"/>
                  </a:cubicBezTo>
                  <a:cubicBezTo>
                    <a:pt x="55" y="92"/>
                    <a:pt x="54" y="90"/>
                    <a:pt x="53" y="90"/>
                  </a:cubicBezTo>
                  <a:cubicBezTo>
                    <a:pt x="53" y="90"/>
                    <a:pt x="55" y="92"/>
                    <a:pt x="53" y="92"/>
                  </a:cubicBezTo>
                  <a:cubicBezTo>
                    <a:pt x="50" y="91"/>
                    <a:pt x="51" y="89"/>
                    <a:pt x="46" y="88"/>
                  </a:cubicBezTo>
                  <a:cubicBezTo>
                    <a:pt x="46" y="86"/>
                    <a:pt x="45" y="86"/>
                    <a:pt x="45" y="84"/>
                  </a:cubicBezTo>
                  <a:cubicBezTo>
                    <a:pt x="42" y="85"/>
                    <a:pt x="40" y="87"/>
                    <a:pt x="39" y="89"/>
                  </a:cubicBezTo>
                  <a:cubicBezTo>
                    <a:pt x="36" y="89"/>
                    <a:pt x="35" y="88"/>
                    <a:pt x="34" y="87"/>
                  </a:cubicBezTo>
                  <a:cubicBezTo>
                    <a:pt x="32" y="87"/>
                    <a:pt x="32" y="89"/>
                    <a:pt x="29" y="89"/>
                  </a:cubicBezTo>
                  <a:cubicBezTo>
                    <a:pt x="27" y="87"/>
                    <a:pt x="25" y="86"/>
                    <a:pt x="21" y="87"/>
                  </a:cubicBezTo>
                  <a:cubicBezTo>
                    <a:pt x="20" y="85"/>
                    <a:pt x="17" y="84"/>
                    <a:pt x="17" y="81"/>
                  </a:cubicBezTo>
                  <a:cubicBezTo>
                    <a:pt x="13" y="80"/>
                    <a:pt x="10" y="81"/>
                    <a:pt x="7" y="80"/>
                  </a:cubicBezTo>
                  <a:cubicBezTo>
                    <a:pt x="6" y="58"/>
                    <a:pt x="2" y="39"/>
                    <a:pt x="0" y="17"/>
                  </a:cubicBezTo>
                  <a:cubicBezTo>
                    <a:pt x="7" y="17"/>
                    <a:pt x="12" y="16"/>
                    <a:pt x="17" y="15"/>
                  </a:cubicBezTo>
                  <a:cubicBezTo>
                    <a:pt x="19" y="14"/>
                    <a:pt x="21" y="13"/>
                    <a:pt x="23" y="13"/>
                  </a:cubicBezTo>
                  <a:cubicBezTo>
                    <a:pt x="23" y="13"/>
                    <a:pt x="23" y="15"/>
                    <a:pt x="23" y="15"/>
                  </a:cubicBezTo>
                  <a:cubicBezTo>
                    <a:pt x="23" y="15"/>
                    <a:pt x="26" y="14"/>
                    <a:pt x="26" y="14"/>
                  </a:cubicBezTo>
                  <a:cubicBezTo>
                    <a:pt x="29" y="15"/>
                    <a:pt x="31" y="17"/>
                    <a:pt x="34" y="17"/>
                  </a:cubicBezTo>
                  <a:cubicBezTo>
                    <a:pt x="34" y="18"/>
                    <a:pt x="32" y="18"/>
                    <a:pt x="32" y="19"/>
                  </a:cubicBezTo>
                  <a:cubicBezTo>
                    <a:pt x="35" y="19"/>
                    <a:pt x="38" y="19"/>
                    <a:pt x="36" y="19"/>
                  </a:cubicBezTo>
                  <a:cubicBezTo>
                    <a:pt x="38" y="17"/>
                    <a:pt x="40" y="19"/>
                    <a:pt x="42" y="19"/>
                  </a:cubicBezTo>
                  <a:cubicBezTo>
                    <a:pt x="45" y="19"/>
                    <a:pt x="48" y="16"/>
                    <a:pt x="50" y="15"/>
                  </a:cubicBezTo>
                  <a:cubicBezTo>
                    <a:pt x="54" y="17"/>
                    <a:pt x="57" y="14"/>
                    <a:pt x="59" y="11"/>
                  </a:cubicBezTo>
                  <a:cubicBezTo>
                    <a:pt x="60" y="10"/>
                    <a:pt x="61" y="8"/>
                    <a:pt x="62" y="7"/>
                  </a:cubicBezTo>
                  <a:cubicBezTo>
                    <a:pt x="64" y="6"/>
                    <a:pt x="67" y="5"/>
                    <a:pt x="69" y="4"/>
                  </a:cubicBezTo>
                  <a:cubicBezTo>
                    <a:pt x="71" y="2"/>
                    <a:pt x="73" y="0"/>
                    <a:pt x="76" y="0"/>
                  </a:cubicBezTo>
                  <a:cubicBezTo>
                    <a:pt x="77" y="11"/>
                    <a:pt x="79" y="21"/>
                    <a:pt x="81" y="30"/>
                  </a:cubicBezTo>
                  <a:close/>
                </a:path>
              </a:pathLst>
            </a:custGeom>
            <a:solidFill>
              <a:schemeClr val="accent3">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36" name="Freeform 569">
              <a:extLst>
                <a:ext uri="{FF2B5EF4-FFF2-40B4-BE49-F238E27FC236}">
                  <a16:creationId xmlns:a16="http://schemas.microsoft.com/office/drawing/2014/main" id="{A82DDB33-D735-9D22-B0D4-F8D2BC2F0BDA}"/>
                </a:ext>
              </a:extLst>
            </p:cNvPr>
            <p:cNvSpPr>
              <a:spLocks/>
            </p:cNvSpPr>
            <p:nvPr/>
          </p:nvSpPr>
          <p:spPr bwMode="auto">
            <a:xfrm>
              <a:off x="7289327" y="3440979"/>
              <a:ext cx="47898" cy="72620"/>
            </a:xfrm>
            <a:custGeom>
              <a:avLst/>
              <a:gdLst>
                <a:gd name="T0" fmla="*/ 2147483647 w 7"/>
                <a:gd name="T1" fmla="*/ 2147483647 h 11"/>
                <a:gd name="T2" fmla="*/ 2147483647 w 7"/>
                <a:gd name="T3" fmla="*/ 0 h 11"/>
                <a:gd name="T4" fmla="*/ 2147483647 w 7"/>
                <a:gd name="T5" fmla="*/ 2147483647 h 11"/>
                <a:gd name="T6" fmla="*/ 2147483647 w 7"/>
                <a:gd name="T7" fmla="*/ 2147483647 h 11"/>
                <a:gd name="T8" fmla="*/ 2147483647 w 7"/>
                <a:gd name="T9" fmla="*/ 2147483647 h 11"/>
                <a:gd name="T10" fmla="*/ 2147483647 w 7"/>
                <a:gd name="T11" fmla="*/ 2147483647 h 11"/>
                <a:gd name="T12" fmla="*/ 2147483647 w 7"/>
                <a:gd name="T13" fmla="*/ 2147483647 h 11"/>
                <a:gd name="T14" fmla="*/ 2147483647 w 7"/>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1"/>
                <a:gd name="T26" fmla="*/ 7 w 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1">
                  <a:moveTo>
                    <a:pt x="5" y="2"/>
                  </a:moveTo>
                  <a:cubicBezTo>
                    <a:pt x="7" y="0"/>
                    <a:pt x="7" y="0"/>
                    <a:pt x="7" y="0"/>
                  </a:cubicBezTo>
                  <a:cubicBezTo>
                    <a:pt x="7" y="1"/>
                    <a:pt x="5" y="4"/>
                    <a:pt x="7" y="4"/>
                  </a:cubicBezTo>
                  <a:cubicBezTo>
                    <a:pt x="7" y="5"/>
                    <a:pt x="4" y="6"/>
                    <a:pt x="4" y="6"/>
                  </a:cubicBezTo>
                  <a:cubicBezTo>
                    <a:pt x="3" y="8"/>
                    <a:pt x="2" y="11"/>
                    <a:pt x="1" y="11"/>
                  </a:cubicBezTo>
                  <a:cubicBezTo>
                    <a:pt x="0" y="10"/>
                    <a:pt x="0" y="9"/>
                    <a:pt x="1" y="9"/>
                  </a:cubicBezTo>
                  <a:cubicBezTo>
                    <a:pt x="1" y="8"/>
                    <a:pt x="1" y="6"/>
                    <a:pt x="2" y="6"/>
                  </a:cubicBezTo>
                  <a:lnTo>
                    <a:pt x="5" y="2"/>
                  </a:lnTo>
                  <a:close/>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37" name="Freeform 570">
              <a:extLst>
                <a:ext uri="{FF2B5EF4-FFF2-40B4-BE49-F238E27FC236}">
                  <a16:creationId xmlns:a16="http://schemas.microsoft.com/office/drawing/2014/main" id="{233A5E6E-297C-029A-6C7D-4C9B2E36891F}"/>
                </a:ext>
              </a:extLst>
            </p:cNvPr>
            <p:cNvSpPr>
              <a:spLocks/>
            </p:cNvSpPr>
            <p:nvPr/>
          </p:nvSpPr>
          <p:spPr bwMode="auto">
            <a:xfrm>
              <a:off x="7871825" y="3797898"/>
              <a:ext cx="20086" cy="46353"/>
            </a:xfrm>
            <a:custGeom>
              <a:avLst/>
              <a:gdLst>
                <a:gd name="T0" fmla="*/ 0 w 3"/>
                <a:gd name="T1" fmla="*/ 2147483647 h 7"/>
                <a:gd name="T2" fmla="*/ 2147483647 w 3"/>
                <a:gd name="T3" fmla="*/ 2147483647 h 7"/>
                <a:gd name="T4" fmla="*/ 2147483647 w 3"/>
                <a:gd name="T5" fmla="*/ 2147483647 h 7"/>
                <a:gd name="T6" fmla="*/ 0 w 3"/>
                <a:gd name="T7" fmla="*/ 2147483647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0" y="6"/>
                  </a:moveTo>
                  <a:cubicBezTo>
                    <a:pt x="1" y="7"/>
                    <a:pt x="3" y="2"/>
                    <a:pt x="3" y="1"/>
                  </a:cubicBezTo>
                  <a:cubicBezTo>
                    <a:pt x="2" y="0"/>
                    <a:pt x="1" y="1"/>
                    <a:pt x="1" y="2"/>
                  </a:cubicBezTo>
                  <a:cubicBezTo>
                    <a:pt x="0" y="2"/>
                    <a:pt x="0" y="6"/>
                    <a:pt x="0" y="6"/>
                  </a:cubicBezTo>
                  <a:close/>
                </a:path>
              </a:pathLst>
            </a:custGeom>
            <a:solidFill>
              <a:srgbClr val="00B1B0"/>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38" name="Freeform 572">
              <a:extLst>
                <a:ext uri="{FF2B5EF4-FFF2-40B4-BE49-F238E27FC236}">
                  <a16:creationId xmlns:a16="http://schemas.microsoft.com/office/drawing/2014/main" id="{5895BF22-1170-A0CC-2A16-AE87AC97CD6C}"/>
                </a:ext>
              </a:extLst>
            </p:cNvPr>
            <p:cNvSpPr>
              <a:spLocks/>
            </p:cNvSpPr>
            <p:nvPr/>
          </p:nvSpPr>
          <p:spPr bwMode="auto">
            <a:xfrm>
              <a:off x="7124000" y="3096421"/>
              <a:ext cx="60258" cy="60258"/>
            </a:xfrm>
            <a:custGeom>
              <a:avLst/>
              <a:gdLst>
                <a:gd name="T0" fmla="*/ 2147483647 w 9"/>
                <a:gd name="T1" fmla="*/ 2147483647 h 9"/>
                <a:gd name="T2" fmla="*/ 2147483647 w 9"/>
                <a:gd name="T3" fmla="*/ 2147483647 h 9"/>
                <a:gd name="T4" fmla="*/ 2147483647 w 9"/>
                <a:gd name="T5" fmla="*/ 2147483647 h 9"/>
                <a:gd name="T6" fmla="*/ 2147483647 w 9"/>
                <a:gd name="T7" fmla="*/ 0 h 9"/>
                <a:gd name="T8" fmla="*/ 0 w 9"/>
                <a:gd name="T9" fmla="*/ 2147483647 h 9"/>
                <a:gd name="T10" fmla="*/ 2147483647 w 9"/>
                <a:gd name="T11" fmla="*/ 2147483647 h 9"/>
                <a:gd name="T12" fmla="*/ 2147483647 w 9"/>
                <a:gd name="T13" fmla="*/ 2147483647 h 9"/>
                <a:gd name="T14" fmla="*/ 2147483647 w 9"/>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9"/>
                <a:gd name="T26" fmla="*/ 9 w 9"/>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9">
                  <a:moveTo>
                    <a:pt x="3" y="9"/>
                  </a:moveTo>
                  <a:cubicBezTo>
                    <a:pt x="4" y="8"/>
                    <a:pt x="4" y="8"/>
                    <a:pt x="4" y="8"/>
                  </a:cubicBezTo>
                  <a:cubicBezTo>
                    <a:pt x="6" y="6"/>
                    <a:pt x="8" y="4"/>
                    <a:pt x="9" y="2"/>
                  </a:cubicBezTo>
                  <a:cubicBezTo>
                    <a:pt x="9" y="0"/>
                    <a:pt x="9" y="0"/>
                    <a:pt x="9" y="0"/>
                  </a:cubicBezTo>
                  <a:cubicBezTo>
                    <a:pt x="4" y="1"/>
                    <a:pt x="1" y="3"/>
                    <a:pt x="0" y="8"/>
                  </a:cubicBezTo>
                  <a:cubicBezTo>
                    <a:pt x="2" y="9"/>
                    <a:pt x="2" y="8"/>
                    <a:pt x="3" y="7"/>
                  </a:cubicBezTo>
                  <a:cubicBezTo>
                    <a:pt x="3" y="7"/>
                    <a:pt x="3" y="7"/>
                    <a:pt x="3" y="8"/>
                  </a:cubicBezTo>
                  <a:lnTo>
                    <a:pt x="3" y="9"/>
                  </a:lnTo>
                  <a:close/>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39" name="Freeform 574">
              <a:extLst>
                <a:ext uri="{FF2B5EF4-FFF2-40B4-BE49-F238E27FC236}">
                  <a16:creationId xmlns:a16="http://schemas.microsoft.com/office/drawing/2014/main" id="{8B77D386-D5B0-B50C-5063-8B684D12EFA9}"/>
                </a:ext>
              </a:extLst>
            </p:cNvPr>
            <p:cNvSpPr>
              <a:spLocks/>
            </p:cNvSpPr>
            <p:nvPr/>
          </p:nvSpPr>
          <p:spPr bwMode="auto">
            <a:xfrm>
              <a:off x="6932408" y="3150507"/>
              <a:ext cx="727735" cy="316744"/>
            </a:xfrm>
            <a:custGeom>
              <a:avLst/>
              <a:gdLst>
                <a:gd name="T0" fmla="*/ 2147483647 w 110"/>
                <a:gd name="T1" fmla="*/ 2147483647 h 48"/>
                <a:gd name="T2" fmla="*/ 2147483647 w 110"/>
                <a:gd name="T3" fmla="*/ 2147483647 h 48"/>
                <a:gd name="T4" fmla="*/ 2147483647 w 110"/>
                <a:gd name="T5" fmla="*/ 2147483647 h 48"/>
                <a:gd name="T6" fmla="*/ 2147483647 w 110"/>
                <a:gd name="T7" fmla="*/ 2147483647 h 48"/>
                <a:gd name="T8" fmla="*/ 2147483647 w 110"/>
                <a:gd name="T9" fmla="*/ 2147483647 h 48"/>
                <a:gd name="T10" fmla="*/ 2147483647 w 110"/>
                <a:gd name="T11" fmla="*/ 2147483647 h 48"/>
                <a:gd name="T12" fmla="*/ 2147483647 w 110"/>
                <a:gd name="T13" fmla="*/ 2147483647 h 48"/>
                <a:gd name="T14" fmla="*/ 2147483647 w 110"/>
                <a:gd name="T15" fmla="*/ 2147483647 h 48"/>
                <a:gd name="T16" fmla="*/ 2147483647 w 110"/>
                <a:gd name="T17" fmla="*/ 2147483647 h 48"/>
                <a:gd name="T18" fmla="*/ 2147483647 w 110"/>
                <a:gd name="T19" fmla="*/ 2147483647 h 48"/>
                <a:gd name="T20" fmla="*/ 2147483647 w 110"/>
                <a:gd name="T21" fmla="*/ 2147483647 h 48"/>
                <a:gd name="T22" fmla="*/ 2147483647 w 110"/>
                <a:gd name="T23" fmla="*/ 2147483647 h 48"/>
                <a:gd name="T24" fmla="*/ 2147483647 w 110"/>
                <a:gd name="T25" fmla="*/ 2147483647 h 48"/>
                <a:gd name="T26" fmla="*/ 2147483647 w 110"/>
                <a:gd name="T27" fmla="*/ 2147483647 h 48"/>
                <a:gd name="T28" fmla="*/ 0 w 110"/>
                <a:gd name="T29" fmla="*/ 2147483647 h 48"/>
                <a:gd name="T30" fmla="*/ 2147483647 w 110"/>
                <a:gd name="T31" fmla="*/ 2147483647 h 48"/>
                <a:gd name="T32" fmla="*/ 2147483647 w 110"/>
                <a:gd name="T33" fmla="*/ 2147483647 h 48"/>
                <a:gd name="T34" fmla="*/ 2147483647 w 110"/>
                <a:gd name="T35" fmla="*/ 2147483647 h 48"/>
                <a:gd name="T36" fmla="*/ 2147483647 w 110"/>
                <a:gd name="T37" fmla="*/ 0 h 48"/>
                <a:gd name="T38" fmla="*/ 2147483647 w 110"/>
                <a:gd name="T39" fmla="*/ 2147483647 h 48"/>
                <a:gd name="T40" fmla="*/ 2147483647 w 110"/>
                <a:gd name="T41" fmla="*/ 2147483647 h 48"/>
                <a:gd name="T42" fmla="*/ 2147483647 w 110"/>
                <a:gd name="T43" fmla="*/ 2147483647 h 48"/>
                <a:gd name="T44" fmla="*/ 2147483647 w 110"/>
                <a:gd name="T45" fmla="*/ 2147483647 h 48"/>
                <a:gd name="T46" fmla="*/ 2147483647 w 110"/>
                <a:gd name="T47" fmla="*/ 2147483647 h 48"/>
                <a:gd name="T48" fmla="*/ 2147483647 w 110"/>
                <a:gd name="T49" fmla="*/ 2147483647 h 48"/>
                <a:gd name="T50" fmla="*/ 2147483647 w 110"/>
                <a:gd name="T51" fmla="*/ 2147483647 h 48"/>
                <a:gd name="T52" fmla="*/ 2147483647 w 110"/>
                <a:gd name="T53" fmla="*/ 2147483647 h 48"/>
                <a:gd name="T54" fmla="*/ 2147483647 w 110"/>
                <a:gd name="T55" fmla="*/ 2147483647 h 48"/>
                <a:gd name="T56" fmla="*/ 2147483647 w 110"/>
                <a:gd name="T57" fmla="*/ 2147483647 h 48"/>
                <a:gd name="T58" fmla="*/ 2147483647 w 110"/>
                <a:gd name="T59" fmla="*/ 2147483647 h 48"/>
                <a:gd name="T60" fmla="*/ 2147483647 w 110"/>
                <a:gd name="T61" fmla="*/ 2147483647 h 48"/>
                <a:gd name="T62" fmla="*/ 2147483647 w 110"/>
                <a:gd name="T63" fmla="*/ 2147483647 h 48"/>
                <a:gd name="T64" fmla="*/ 2147483647 w 110"/>
                <a:gd name="T65" fmla="*/ 2147483647 h 48"/>
                <a:gd name="T66" fmla="*/ 2147483647 w 110"/>
                <a:gd name="T67" fmla="*/ 2147483647 h 48"/>
                <a:gd name="T68" fmla="*/ 2147483647 w 110"/>
                <a:gd name="T69" fmla="*/ 2147483647 h 48"/>
                <a:gd name="T70" fmla="*/ 2147483647 w 110"/>
                <a:gd name="T71" fmla="*/ 2147483647 h 48"/>
                <a:gd name="T72" fmla="*/ 2147483647 w 110"/>
                <a:gd name="T73" fmla="*/ 2147483647 h 48"/>
                <a:gd name="T74" fmla="*/ 2147483647 w 110"/>
                <a:gd name="T75" fmla="*/ 2147483647 h 48"/>
                <a:gd name="T76" fmla="*/ 2147483647 w 110"/>
                <a:gd name="T77" fmla="*/ 2147483647 h 48"/>
                <a:gd name="T78" fmla="*/ 2147483647 w 110"/>
                <a:gd name="T79" fmla="*/ 2147483647 h 48"/>
                <a:gd name="T80" fmla="*/ 2147483647 w 110"/>
                <a:gd name="T81" fmla="*/ 2147483647 h 48"/>
                <a:gd name="T82" fmla="*/ 2147483647 w 110"/>
                <a:gd name="T83" fmla="*/ 2147483647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0"/>
                <a:gd name="T127" fmla="*/ 0 h 48"/>
                <a:gd name="T128" fmla="*/ 110 w 110"/>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0" h="48">
                  <a:moveTo>
                    <a:pt x="67" y="29"/>
                  </a:moveTo>
                  <a:cubicBezTo>
                    <a:pt x="67" y="29"/>
                    <a:pt x="66" y="29"/>
                    <a:pt x="66" y="28"/>
                  </a:cubicBezTo>
                  <a:cubicBezTo>
                    <a:pt x="62" y="27"/>
                    <a:pt x="63" y="32"/>
                    <a:pt x="60" y="32"/>
                  </a:cubicBezTo>
                  <a:cubicBezTo>
                    <a:pt x="60" y="30"/>
                    <a:pt x="60" y="29"/>
                    <a:pt x="60" y="28"/>
                  </a:cubicBezTo>
                  <a:cubicBezTo>
                    <a:pt x="57" y="29"/>
                    <a:pt x="57" y="32"/>
                    <a:pt x="56" y="35"/>
                  </a:cubicBezTo>
                  <a:cubicBezTo>
                    <a:pt x="54" y="38"/>
                    <a:pt x="52" y="44"/>
                    <a:pt x="50" y="48"/>
                  </a:cubicBezTo>
                  <a:cubicBezTo>
                    <a:pt x="47" y="48"/>
                    <a:pt x="49" y="44"/>
                    <a:pt x="49" y="43"/>
                  </a:cubicBezTo>
                  <a:cubicBezTo>
                    <a:pt x="50" y="42"/>
                    <a:pt x="46" y="42"/>
                    <a:pt x="46" y="43"/>
                  </a:cubicBezTo>
                  <a:cubicBezTo>
                    <a:pt x="45" y="38"/>
                    <a:pt x="48" y="32"/>
                    <a:pt x="40" y="32"/>
                  </a:cubicBezTo>
                  <a:cubicBezTo>
                    <a:pt x="40" y="31"/>
                    <a:pt x="40" y="30"/>
                    <a:pt x="39" y="29"/>
                  </a:cubicBezTo>
                  <a:cubicBezTo>
                    <a:pt x="37" y="30"/>
                    <a:pt x="35" y="27"/>
                    <a:pt x="33" y="27"/>
                  </a:cubicBezTo>
                  <a:cubicBezTo>
                    <a:pt x="31" y="27"/>
                    <a:pt x="28" y="28"/>
                    <a:pt x="25" y="27"/>
                  </a:cubicBezTo>
                  <a:cubicBezTo>
                    <a:pt x="25" y="27"/>
                    <a:pt x="24" y="26"/>
                    <a:pt x="24" y="26"/>
                  </a:cubicBezTo>
                  <a:cubicBezTo>
                    <a:pt x="19" y="24"/>
                    <a:pt x="11" y="23"/>
                    <a:pt x="4" y="22"/>
                  </a:cubicBezTo>
                  <a:cubicBezTo>
                    <a:pt x="4" y="19"/>
                    <a:pt x="3" y="18"/>
                    <a:pt x="0" y="17"/>
                  </a:cubicBezTo>
                  <a:cubicBezTo>
                    <a:pt x="0" y="15"/>
                    <a:pt x="4" y="16"/>
                    <a:pt x="5" y="14"/>
                  </a:cubicBezTo>
                  <a:cubicBezTo>
                    <a:pt x="7" y="13"/>
                    <a:pt x="8" y="11"/>
                    <a:pt x="10" y="10"/>
                  </a:cubicBezTo>
                  <a:cubicBezTo>
                    <a:pt x="16" y="11"/>
                    <a:pt x="17" y="6"/>
                    <a:pt x="22" y="6"/>
                  </a:cubicBezTo>
                  <a:cubicBezTo>
                    <a:pt x="23" y="4"/>
                    <a:pt x="25" y="2"/>
                    <a:pt x="26" y="0"/>
                  </a:cubicBezTo>
                  <a:cubicBezTo>
                    <a:pt x="31" y="1"/>
                    <a:pt x="30" y="6"/>
                    <a:pt x="31" y="10"/>
                  </a:cubicBezTo>
                  <a:cubicBezTo>
                    <a:pt x="34" y="10"/>
                    <a:pt x="31" y="6"/>
                    <a:pt x="34" y="7"/>
                  </a:cubicBezTo>
                  <a:cubicBezTo>
                    <a:pt x="34" y="8"/>
                    <a:pt x="34" y="8"/>
                    <a:pt x="33" y="8"/>
                  </a:cubicBezTo>
                  <a:cubicBezTo>
                    <a:pt x="36" y="9"/>
                    <a:pt x="36" y="6"/>
                    <a:pt x="39" y="6"/>
                  </a:cubicBezTo>
                  <a:cubicBezTo>
                    <a:pt x="44" y="5"/>
                    <a:pt x="48" y="11"/>
                    <a:pt x="50" y="14"/>
                  </a:cubicBezTo>
                  <a:cubicBezTo>
                    <a:pt x="56" y="14"/>
                    <a:pt x="58" y="14"/>
                    <a:pt x="63" y="15"/>
                  </a:cubicBezTo>
                  <a:cubicBezTo>
                    <a:pt x="65" y="16"/>
                    <a:pt x="65" y="13"/>
                    <a:pt x="66" y="12"/>
                  </a:cubicBezTo>
                  <a:cubicBezTo>
                    <a:pt x="66" y="12"/>
                    <a:pt x="68" y="12"/>
                    <a:pt x="68" y="11"/>
                  </a:cubicBezTo>
                  <a:cubicBezTo>
                    <a:pt x="70" y="9"/>
                    <a:pt x="70" y="9"/>
                    <a:pt x="74" y="8"/>
                  </a:cubicBezTo>
                  <a:cubicBezTo>
                    <a:pt x="76" y="7"/>
                    <a:pt x="78" y="8"/>
                    <a:pt x="81" y="7"/>
                  </a:cubicBezTo>
                  <a:cubicBezTo>
                    <a:pt x="84" y="6"/>
                    <a:pt x="86" y="3"/>
                    <a:pt x="89" y="4"/>
                  </a:cubicBezTo>
                  <a:cubicBezTo>
                    <a:pt x="89" y="7"/>
                    <a:pt x="89" y="9"/>
                    <a:pt x="90" y="11"/>
                  </a:cubicBezTo>
                  <a:cubicBezTo>
                    <a:pt x="94" y="12"/>
                    <a:pt x="97" y="9"/>
                    <a:pt x="98" y="11"/>
                  </a:cubicBezTo>
                  <a:cubicBezTo>
                    <a:pt x="100" y="11"/>
                    <a:pt x="100" y="10"/>
                    <a:pt x="101" y="9"/>
                  </a:cubicBezTo>
                  <a:cubicBezTo>
                    <a:pt x="103" y="10"/>
                    <a:pt x="104" y="12"/>
                    <a:pt x="104" y="14"/>
                  </a:cubicBezTo>
                  <a:cubicBezTo>
                    <a:pt x="106" y="17"/>
                    <a:pt x="109" y="17"/>
                    <a:pt x="110" y="20"/>
                  </a:cubicBezTo>
                  <a:cubicBezTo>
                    <a:pt x="106" y="20"/>
                    <a:pt x="101" y="21"/>
                    <a:pt x="98" y="20"/>
                  </a:cubicBezTo>
                  <a:cubicBezTo>
                    <a:pt x="96" y="20"/>
                    <a:pt x="97" y="22"/>
                    <a:pt x="97" y="24"/>
                  </a:cubicBezTo>
                  <a:cubicBezTo>
                    <a:pt x="95" y="24"/>
                    <a:pt x="94" y="22"/>
                    <a:pt x="93" y="21"/>
                  </a:cubicBezTo>
                  <a:cubicBezTo>
                    <a:pt x="90" y="21"/>
                    <a:pt x="86" y="19"/>
                    <a:pt x="83" y="20"/>
                  </a:cubicBezTo>
                  <a:cubicBezTo>
                    <a:pt x="82" y="21"/>
                    <a:pt x="81" y="23"/>
                    <a:pt x="80" y="24"/>
                  </a:cubicBezTo>
                  <a:cubicBezTo>
                    <a:pt x="76" y="25"/>
                    <a:pt x="73" y="24"/>
                    <a:pt x="71" y="26"/>
                  </a:cubicBezTo>
                  <a:cubicBezTo>
                    <a:pt x="69" y="27"/>
                    <a:pt x="70" y="29"/>
                    <a:pt x="68" y="3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grpSp>
          <p:nvGrpSpPr>
            <p:cNvPr id="140" name="Group 445">
              <a:extLst>
                <a:ext uri="{FF2B5EF4-FFF2-40B4-BE49-F238E27FC236}">
                  <a16:creationId xmlns:a16="http://schemas.microsoft.com/office/drawing/2014/main" id="{68A393FB-AA66-F688-CD2F-A3B8FF410ABB}"/>
                </a:ext>
              </a:extLst>
            </p:cNvPr>
            <p:cNvGrpSpPr>
              <a:grpSpLocks/>
            </p:cNvGrpSpPr>
            <p:nvPr/>
          </p:nvGrpSpPr>
          <p:grpSpPr bwMode="auto">
            <a:xfrm>
              <a:off x="6932414" y="3150507"/>
              <a:ext cx="979585" cy="857523"/>
              <a:chOff x="4953000" y="2827338"/>
              <a:chExt cx="1006475" cy="881062"/>
            </a:xfrm>
            <a:solidFill>
              <a:srgbClr val="FFC000">
                <a:alpha val="80000"/>
              </a:srgbClr>
            </a:solidFill>
          </p:grpSpPr>
          <p:sp>
            <p:nvSpPr>
              <p:cNvPr id="397" name="Freeform 573">
                <a:extLst>
                  <a:ext uri="{FF2B5EF4-FFF2-40B4-BE49-F238E27FC236}">
                    <a16:creationId xmlns:a16="http://schemas.microsoft.com/office/drawing/2014/main" id="{53F793C8-68BD-086C-E026-BAD3A1AADD5B}"/>
                  </a:ext>
                </a:extLst>
              </p:cNvPr>
              <p:cNvSpPr>
                <a:spLocks/>
              </p:cNvSpPr>
              <p:nvPr/>
            </p:nvSpPr>
            <p:spPr bwMode="auto">
              <a:xfrm>
                <a:off x="4953000" y="2827338"/>
                <a:ext cx="747713" cy="325437"/>
              </a:xfrm>
              <a:custGeom>
                <a:avLst/>
                <a:gdLst>
                  <a:gd name="T0" fmla="*/ 2147483647 w 110"/>
                  <a:gd name="T1" fmla="*/ 2147483647 h 48"/>
                  <a:gd name="T2" fmla="*/ 2147483647 w 110"/>
                  <a:gd name="T3" fmla="*/ 2147483647 h 48"/>
                  <a:gd name="T4" fmla="*/ 2147483647 w 110"/>
                  <a:gd name="T5" fmla="*/ 2147483647 h 48"/>
                  <a:gd name="T6" fmla="*/ 2147483647 w 110"/>
                  <a:gd name="T7" fmla="*/ 2147483647 h 48"/>
                  <a:gd name="T8" fmla="*/ 2147483647 w 110"/>
                  <a:gd name="T9" fmla="*/ 2147483647 h 48"/>
                  <a:gd name="T10" fmla="*/ 2147483647 w 110"/>
                  <a:gd name="T11" fmla="*/ 2147483647 h 48"/>
                  <a:gd name="T12" fmla="*/ 2147483647 w 110"/>
                  <a:gd name="T13" fmla="*/ 2147483647 h 48"/>
                  <a:gd name="T14" fmla="*/ 2147483647 w 110"/>
                  <a:gd name="T15" fmla="*/ 2147483647 h 48"/>
                  <a:gd name="T16" fmla="*/ 2147483647 w 110"/>
                  <a:gd name="T17" fmla="*/ 2147483647 h 48"/>
                  <a:gd name="T18" fmla="*/ 2147483647 w 110"/>
                  <a:gd name="T19" fmla="*/ 2147483647 h 48"/>
                  <a:gd name="T20" fmla="*/ 2147483647 w 110"/>
                  <a:gd name="T21" fmla="*/ 2147483647 h 48"/>
                  <a:gd name="T22" fmla="*/ 2147483647 w 110"/>
                  <a:gd name="T23" fmla="*/ 2147483647 h 48"/>
                  <a:gd name="T24" fmla="*/ 2147483647 w 110"/>
                  <a:gd name="T25" fmla="*/ 2147483647 h 48"/>
                  <a:gd name="T26" fmla="*/ 2147483647 w 110"/>
                  <a:gd name="T27" fmla="*/ 2147483647 h 48"/>
                  <a:gd name="T28" fmla="*/ 0 w 110"/>
                  <a:gd name="T29" fmla="*/ 2147483647 h 48"/>
                  <a:gd name="T30" fmla="*/ 2147483647 w 110"/>
                  <a:gd name="T31" fmla="*/ 2147483647 h 48"/>
                  <a:gd name="T32" fmla="*/ 2147483647 w 110"/>
                  <a:gd name="T33" fmla="*/ 2147483647 h 48"/>
                  <a:gd name="T34" fmla="*/ 2147483647 w 110"/>
                  <a:gd name="T35" fmla="*/ 2147483647 h 48"/>
                  <a:gd name="T36" fmla="*/ 2147483647 w 110"/>
                  <a:gd name="T37" fmla="*/ 0 h 48"/>
                  <a:gd name="T38" fmla="*/ 2147483647 w 110"/>
                  <a:gd name="T39" fmla="*/ 2147483647 h 48"/>
                  <a:gd name="T40" fmla="*/ 2147483647 w 110"/>
                  <a:gd name="T41" fmla="*/ 2147483647 h 48"/>
                  <a:gd name="T42" fmla="*/ 2147483647 w 110"/>
                  <a:gd name="T43" fmla="*/ 2147483647 h 48"/>
                  <a:gd name="T44" fmla="*/ 2147483647 w 110"/>
                  <a:gd name="T45" fmla="*/ 2147483647 h 48"/>
                  <a:gd name="T46" fmla="*/ 2147483647 w 110"/>
                  <a:gd name="T47" fmla="*/ 2147483647 h 48"/>
                  <a:gd name="T48" fmla="*/ 2147483647 w 110"/>
                  <a:gd name="T49" fmla="*/ 2147483647 h 48"/>
                  <a:gd name="T50" fmla="*/ 2147483647 w 110"/>
                  <a:gd name="T51" fmla="*/ 2147483647 h 48"/>
                  <a:gd name="T52" fmla="*/ 2147483647 w 110"/>
                  <a:gd name="T53" fmla="*/ 2147483647 h 48"/>
                  <a:gd name="T54" fmla="*/ 2147483647 w 110"/>
                  <a:gd name="T55" fmla="*/ 2147483647 h 48"/>
                  <a:gd name="T56" fmla="*/ 2147483647 w 110"/>
                  <a:gd name="T57" fmla="*/ 2147483647 h 48"/>
                  <a:gd name="T58" fmla="*/ 2147483647 w 110"/>
                  <a:gd name="T59" fmla="*/ 2147483647 h 48"/>
                  <a:gd name="T60" fmla="*/ 2147483647 w 110"/>
                  <a:gd name="T61" fmla="*/ 2147483647 h 48"/>
                  <a:gd name="T62" fmla="*/ 2147483647 w 110"/>
                  <a:gd name="T63" fmla="*/ 2147483647 h 48"/>
                  <a:gd name="T64" fmla="*/ 2147483647 w 110"/>
                  <a:gd name="T65" fmla="*/ 2147483647 h 48"/>
                  <a:gd name="T66" fmla="*/ 2147483647 w 110"/>
                  <a:gd name="T67" fmla="*/ 2147483647 h 48"/>
                  <a:gd name="T68" fmla="*/ 2147483647 w 110"/>
                  <a:gd name="T69" fmla="*/ 2147483647 h 48"/>
                  <a:gd name="T70" fmla="*/ 2147483647 w 110"/>
                  <a:gd name="T71" fmla="*/ 2147483647 h 48"/>
                  <a:gd name="T72" fmla="*/ 2147483647 w 110"/>
                  <a:gd name="T73" fmla="*/ 2147483647 h 48"/>
                  <a:gd name="T74" fmla="*/ 2147483647 w 110"/>
                  <a:gd name="T75" fmla="*/ 2147483647 h 48"/>
                  <a:gd name="T76" fmla="*/ 2147483647 w 110"/>
                  <a:gd name="T77" fmla="*/ 2147483647 h 48"/>
                  <a:gd name="T78" fmla="*/ 2147483647 w 110"/>
                  <a:gd name="T79" fmla="*/ 2147483647 h 48"/>
                  <a:gd name="T80" fmla="*/ 2147483647 w 110"/>
                  <a:gd name="T81" fmla="*/ 2147483647 h 48"/>
                  <a:gd name="T82" fmla="*/ 2147483647 w 110"/>
                  <a:gd name="T83" fmla="*/ 2147483647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0"/>
                  <a:gd name="T127" fmla="*/ 0 h 48"/>
                  <a:gd name="T128" fmla="*/ 110 w 110"/>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0" h="48">
                    <a:moveTo>
                      <a:pt x="67" y="29"/>
                    </a:moveTo>
                    <a:cubicBezTo>
                      <a:pt x="67" y="29"/>
                      <a:pt x="66" y="29"/>
                      <a:pt x="66" y="28"/>
                    </a:cubicBezTo>
                    <a:cubicBezTo>
                      <a:pt x="62" y="27"/>
                      <a:pt x="63" y="32"/>
                      <a:pt x="60" y="32"/>
                    </a:cubicBezTo>
                    <a:cubicBezTo>
                      <a:pt x="60" y="30"/>
                      <a:pt x="60" y="29"/>
                      <a:pt x="60" y="28"/>
                    </a:cubicBezTo>
                    <a:cubicBezTo>
                      <a:pt x="57" y="29"/>
                      <a:pt x="57" y="32"/>
                      <a:pt x="56" y="35"/>
                    </a:cubicBezTo>
                    <a:cubicBezTo>
                      <a:pt x="54" y="38"/>
                      <a:pt x="52" y="44"/>
                      <a:pt x="50" y="48"/>
                    </a:cubicBezTo>
                    <a:cubicBezTo>
                      <a:pt x="47" y="48"/>
                      <a:pt x="49" y="44"/>
                      <a:pt x="49" y="43"/>
                    </a:cubicBezTo>
                    <a:cubicBezTo>
                      <a:pt x="50" y="42"/>
                      <a:pt x="46" y="42"/>
                      <a:pt x="46" y="43"/>
                    </a:cubicBezTo>
                    <a:cubicBezTo>
                      <a:pt x="45" y="38"/>
                      <a:pt x="48" y="32"/>
                      <a:pt x="40" y="32"/>
                    </a:cubicBezTo>
                    <a:cubicBezTo>
                      <a:pt x="40" y="31"/>
                      <a:pt x="40" y="30"/>
                      <a:pt x="39" y="29"/>
                    </a:cubicBezTo>
                    <a:cubicBezTo>
                      <a:pt x="37" y="30"/>
                      <a:pt x="35" y="27"/>
                      <a:pt x="33" y="27"/>
                    </a:cubicBezTo>
                    <a:cubicBezTo>
                      <a:pt x="31" y="27"/>
                      <a:pt x="28" y="28"/>
                      <a:pt x="25" y="27"/>
                    </a:cubicBezTo>
                    <a:cubicBezTo>
                      <a:pt x="25" y="27"/>
                      <a:pt x="24" y="26"/>
                      <a:pt x="24" y="26"/>
                    </a:cubicBezTo>
                    <a:cubicBezTo>
                      <a:pt x="19" y="24"/>
                      <a:pt x="11" y="23"/>
                      <a:pt x="4" y="22"/>
                    </a:cubicBezTo>
                    <a:cubicBezTo>
                      <a:pt x="4" y="19"/>
                      <a:pt x="3" y="18"/>
                      <a:pt x="0" y="17"/>
                    </a:cubicBezTo>
                    <a:cubicBezTo>
                      <a:pt x="0" y="15"/>
                      <a:pt x="4" y="16"/>
                      <a:pt x="5" y="14"/>
                    </a:cubicBezTo>
                    <a:cubicBezTo>
                      <a:pt x="7" y="13"/>
                      <a:pt x="8" y="11"/>
                      <a:pt x="10" y="10"/>
                    </a:cubicBezTo>
                    <a:cubicBezTo>
                      <a:pt x="16" y="11"/>
                      <a:pt x="17" y="6"/>
                      <a:pt x="22" y="6"/>
                    </a:cubicBezTo>
                    <a:cubicBezTo>
                      <a:pt x="23" y="4"/>
                      <a:pt x="25" y="2"/>
                      <a:pt x="26" y="0"/>
                    </a:cubicBezTo>
                    <a:cubicBezTo>
                      <a:pt x="31" y="1"/>
                      <a:pt x="30" y="6"/>
                      <a:pt x="31" y="10"/>
                    </a:cubicBezTo>
                    <a:cubicBezTo>
                      <a:pt x="34" y="10"/>
                      <a:pt x="31" y="6"/>
                      <a:pt x="34" y="7"/>
                    </a:cubicBezTo>
                    <a:cubicBezTo>
                      <a:pt x="34" y="8"/>
                      <a:pt x="34" y="8"/>
                      <a:pt x="33" y="8"/>
                    </a:cubicBezTo>
                    <a:cubicBezTo>
                      <a:pt x="36" y="9"/>
                      <a:pt x="36" y="6"/>
                      <a:pt x="39" y="6"/>
                    </a:cubicBezTo>
                    <a:cubicBezTo>
                      <a:pt x="44" y="5"/>
                      <a:pt x="48" y="11"/>
                      <a:pt x="50" y="14"/>
                    </a:cubicBezTo>
                    <a:cubicBezTo>
                      <a:pt x="56" y="14"/>
                      <a:pt x="58" y="14"/>
                      <a:pt x="63" y="15"/>
                    </a:cubicBezTo>
                    <a:cubicBezTo>
                      <a:pt x="65" y="16"/>
                      <a:pt x="65" y="13"/>
                      <a:pt x="66" y="12"/>
                    </a:cubicBezTo>
                    <a:cubicBezTo>
                      <a:pt x="66" y="12"/>
                      <a:pt x="68" y="12"/>
                      <a:pt x="68" y="11"/>
                    </a:cubicBezTo>
                    <a:cubicBezTo>
                      <a:pt x="70" y="9"/>
                      <a:pt x="70" y="9"/>
                      <a:pt x="74" y="8"/>
                    </a:cubicBezTo>
                    <a:cubicBezTo>
                      <a:pt x="76" y="7"/>
                      <a:pt x="78" y="8"/>
                      <a:pt x="81" y="7"/>
                    </a:cubicBezTo>
                    <a:cubicBezTo>
                      <a:pt x="84" y="6"/>
                      <a:pt x="86" y="3"/>
                      <a:pt x="89" y="4"/>
                    </a:cubicBezTo>
                    <a:cubicBezTo>
                      <a:pt x="89" y="7"/>
                      <a:pt x="89" y="9"/>
                      <a:pt x="90" y="11"/>
                    </a:cubicBezTo>
                    <a:cubicBezTo>
                      <a:pt x="94" y="12"/>
                      <a:pt x="97" y="9"/>
                      <a:pt x="98" y="11"/>
                    </a:cubicBezTo>
                    <a:cubicBezTo>
                      <a:pt x="100" y="11"/>
                      <a:pt x="100" y="10"/>
                      <a:pt x="101" y="9"/>
                    </a:cubicBezTo>
                    <a:cubicBezTo>
                      <a:pt x="103" y="10"/>
                      <a:pt x="104" y="12"/>
                      <a:pt x="104" y="14"/>
                    </a:cubicBezTo>
                    <a:cubicBezTo>
                      <a:pt x="106" y="17"/>
                      <a:pt x="109" y="17"/>
                      <a:pt x="110" y="20"/>
                    </a:cubicBezTo>
                    <a:cubicBezTo>
                      <a:pt x="106" y="20"/>
                      <a:pt x="101" y="21"/>
                      <a:pt x="98" y="20"/>
                    </a:cubicBezTo>
                    <a:cubicBezTo>
                      <a:pt x="96" y="20"/>
                      <a:pt x="97" y="22"/>
                      <a:pt x="97" y="24"/>
                    </a:cubicBezTo>
                    <a:cubicBezTo>
                      <a:pt x="95" y="24"/>
                      <a:pt x="94" y="22"/>
                      <a:pt x="93" y="21"/>
                    </a:cubicBezTo>
                    <a:cubicBezTo>
                      <a:pt x="90" y="21"/>
                      <a:pt x="86" y="19"/>
                      <a:pt x="83" y="20"/>
                    </a:cubicBezTo>
                    <a:cubicBezTo>
                      <a:pt x="82" y="21"/>
                      <a:pt x="81" y="23"/>
                      <a:pt x="80" y="24"/>
                    </a:cubicBezTo>
                    <a:cubicBezTo>
                      <a:pt x="76" y="25"/>
                      <a:pt x="73" y="24"/>
                      <a:pt x="71" y="26"/>
                    </a:cubicBezTo>
                    <a:cubicBezTo>
                      <a:pt x="69" y="27"/>
                      <a:pt x="70" y="29"/>
                      <a:pt x="68" y="30"/>
                    </a:cubicBezTo>
                  </a:path>
                </a:pathLst>
              </a:custGeom>
              <a:grpFill/>
              <a:ln>
                <a:noFill/>
              </a:ln>
              <a:extLst>
                <a:ext uri="{91240B29-F687-4F45-9708-019B960494DF}">
                  <a14:hiddenLine xmlns:a14="http://schemas.microsoft.com/office/drawing/2010/main" w="7938">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98" name="Freeform 575">
                <a:extLst>
                  <a:ext uri="{FF2B5EF4-FFF2-40B4-BE49-F238E27FC236}">
                    <a16:creationId xmlns:a16="http://schemas.microsoft.com/office/drawing/2014/main" id="{37AB8748-CB79-9722-1A72-163F2E1338E8}"/>
                  </a:ext>
                </a:extLst>
              </p:cNvPr>
              <p:cNvSpPr>
                <a:spLocks/>
              </p:cNvSpPr>
              <p:nvPr/>
            </p:nvSpPr>
            <p:spPr bwMode="auto">
              <a:xfrm>
                <a:off x="5443538" y="3009900"/>
                <a:ext cx="515937" cy="698500"/>
              </a:xfrm>
              <a:custGeom>
                <a:avLst/>
                <a:gdLst>
                  <a:gd name="T0" fmla="*/ 2147483647 w 76"/>
                  <a:gd name="T1" fmla="*/ 2147483647 h 103"/>
                  <a:gd name="T2" fmla="*/ 2147483647 w 76"/>
                  <a:gd name="T3" fmla="*/ 2147483647 h 103"/>
                  <a:gd name="T4" fmla="*/ 2147483647 w 76"/>
                  <a:gd name="T5" fmla="*/ 2147483647 h 103"/>
                  <a:gd name="T6" fmla="*/ 2147483647 w 76"/>
                  <a:gd name="T7" fmla="*/ 2147483647 h 103"/>
                  <a:gd name="T8" fmla="*/ 2147483647 w 76"/>
                  <a:gd name="T9" fmla="*/ 2147483647 h 103"/>
                  <a:gd name="T10" fmla="*/ 2147483647 w 76"/>
                  <a:gd name="T11" fmla="*/ 2147483647 h 103"/>
                  <a:gd name="T12" fmla="*/ 2147483647 w 76"/>
                  <a:gd name="T13" fmla="*/ 2147483647 h 103"/>
                  <a:gd name="T14" fmla="*/ 2147483647 w 76"/>
                  <a:gd name="T15" fmla="*/ 2147483647 h 103"/>
                  <a:gd name="T16" fmla="*/ 2147483647 w 76"/>
                  <a:gd name="T17" fmla="*/ 0 h 103"/>
                  <a:gd name="T18" fmla="*/ 2147483647 w 76"/>
                  <a:gd name="T19" fmla="*/ 2147483647 h 103"/>
                  <a:gd name="T20" fmla="*/ 2147483647 w 76"/>
                  <a:gd name="T21" fmla="*/ 2147483647 h 103"/>
                  <a:gd name="T22" fmla="*/ 2147483647 w 76"/>
                  <a:gd name="T23" fmla="*/ 2147483647 h 103"/>
                  <a:gd name="T24" fmla="*/ 2147483647 w 76"/>
                  <a:gd name="T25" fmla="*/ 2147483647 h 103"/>
                  <a:gd name="T26" fmla="*/ 2147483647 w 76"/>
                  <a:gd name="T27" fmla="*/ 2147483647 h 103"/>
                  <a:gd name="T28" fmla="*/ 2147483647 w 76"/>
                  <a:gd name="T29" fmla="*/ 2147483647 h 103"/>
                  <a:gd name="T30" fmla="*/ 2147483647 w 76"/>
                  <a:gd name="T31" fmla="*/ 2147483647 h 103"/>
                  <a:gd name="T32" fmla="*/ 2147483647 w 76"/>
                  <a:gd name="T33" fmla="*/ 2147483647 h 103"/>
                  <a:gd name="T34" fmla="*/ 2147483647 w 76"/>
                  <a:gd name="T35" fmla="*/ 2147483647 h 103"/>
                  <a:gd name="T36" fmla="*/ 2147483647 w 76"/>
                  <a:gd name="T37" fmla="*/ 2147483647 h 103"/>
                  <a:gd name="T38" fmla="*/ 2147483647 w 76"/>
                  <a:gd name="T39" fmla="*/ 2147483647 h 103"/>
                  <a:gd name="T40" fmla="*/ 2147483647 w 76"/>
                  <a:gd name="T41" fmla="*/ 2147483647 h 103"/>
                  <a:gd name="T42" fmla="*/ 2147483647 w 76"/>
                  <a:gd name="T43" fmla="*/ 2147483647 h 103"/>
                  <a:gd name="T44" fmla="*/ 2147483647 w 76"/>
                  <a:gd name="T45" fmla="*/ 2147483647 h 103"/>
                  <a:gd name="T46" fmla="*/ 2147483647 w 76"/>
                  <a:gd name="T47" fmla="*/ 2147483647 h 103"/>
                  <a:gd name="T48" fmla="*/ 2147483647 w 76"/>
                  <a:gd name="T49" fmla="*/ 2147483647 h 103"/>
                  <a:gd name="T50" fmla="*/ 2147483647 w 76"/>
                  <a:gd name="T51" fmla="*/ 2147483647 h 103"/>
                  <a:gd name="T52" fmla="*/ 2147483647 w 76"/>
                  <a:gd name="T53" fmla="*/ 2147483647 h 103"/>
                  <a:gd name="T54" fmla="*/ 2147483647 w 76"/>
                  <a:gd name="T55" fmla="*/ 2147483647 h 103"/>
                  <a:gd name="T56" fmla="*/ 2147483647 w 76"/>
                  <a:gd name="T57" fmla="*/ 2147483647 h 103"/>
                  <a:gd name="T58" fmla="*/ 2147483647 w 76"/>
                  <a:gd name="T59" fmla="*/ 2147483647 h 103"/>
                  <a:gd name="T60" fmla="*/ 2147483647 w 76"/>
                  <a:gd name="T61" fmla="*/ 2147483647 h 103"/>
                  <a:gd name="T62" fmla="*/ 2147483647 w 76"/>
                  <a:gd name="T63" fmla="*/ 2147483647 h 103"/>
                  <a:gd name="T64" fmla="*/ 2147483647 w 76"/>
                  <a:gd name="T65" fmla="*/ 2147483647 h 103"/>
                  <a:gd name="T66" fmla="*/ 2147483647 w 76"/>
                  <a:gd name="T67" fmla="*/ 2147483647 h 103"/>
                  <a:gd name="T68" fmla="*/ 2147483647 w 76"/>
                  <a:gd name="T69" fmla="*/ 2147483647 h 103"/>
                  <a:gd name="T70" fmla="*/ 2147483647 w 76"/>
                  <a:gd name="T71" fmla="*/ 2147483647 h 103"/>
                  <a:gd name="T72" fmla="*/ 2147483647 w 76"/>
                  <a:gd name="T73" fmla="*/ 2147483647 h 103"/>
                  <a:gd name="T74" fmla="*/ 0 w 76"/>
                  <a:gd name="T75" fmla="*/ 2147483647 h 103"/>
                  <a:gd name="T76" fmla="*/ 2147483647 w 76"/>
                  <a:gd name="T77" fmla="*/ 2147483647 h 103"/>
                  <a:gd name="T78" fmla="*/ 2147483647 w 76"/>
                  <a:gd name="T79" fmla="*/ 2147483647 h 103"/>
                  <a:gd name="T80" fmla="*/ 2147483647 w 76"/>
                  <a:gd name="T81" fmla="*/ 2147483647 h 103"/>
                  <a:gd name="T82" fmla="*/ 2147483647 w 76"/>
                  <a:gd name="T83" fmla="*/ 2147483647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103"/>
                  <a:gd name="T128" fmla="*/ 76 w 76"/>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 h="103">
                    <a:moveTo>
                      <a:pt x="12" y="20"/>
                    </a:moveTo>
                    <a:cubicBezTo>
                      <a:pt x="12" y="22"/>
                      <a:pt x="12" y="24"/>
                      <a:pt x="12" y="25"/>
                    </a:cubicBezTo>
                    <a:cubicBezTo>
                      <a:pt x="13" y="28"/>
                      <a:pt x="13" y="24"/>
                      <a:pt x="14" y="25"/>
                    </a:cubicBezTo>
                    <a:cubicBezTo>
                      <a:pt x="14" y="25"/>
                      <a:pt x="15" y="26"/>
                      <a:pt x="15" y="25"/>
                    </a:cubicBezTo>
                    <a:cubicBezTo>
                      <a:pt x="16" y="25"/>
                      <a:pt x="17" y="23"/>
                      <a:pt x="17" y="21"/>
                    </a:cubicBezTo>
                    <a:cubicBezTo>
                      <a:pt x="18" y="19"/>
                      <a:pt x="16" y="17"/>
                      <a:pt x="17" y="15"/>
                    </a:cubicBezTo>
                    <a:cubicBezTo>
                      <a:pt x="18" y="12"/>
                      <a:pt x="19" y="11"/>
                      <a:pt x="23" y="11"/>
                    </a:cubicBezTo>
                    <a:cubicBezTo>
                      <a:pt x="24" y="7"/>
                      <a:pt x="20" y="9"/>
                      <a:pt x="20" y="6"/>
                    </a:cubicBezTo>
                    <a:cubicBezTo>
                      <a:pt x="21" y="3"/>
                      <a:pt x="23" y="2"/>
                      <a:pt x="25" y="0"/>
                    </a:cubicBezTo>
                    <a:cubicBezTo>
                      <a:pt x="27" y="0"/>
                      <a:pt x="27" y="2"/>
                      <a:pt x="29" y="2"/>
                    </a:cubicBezTo>
                    <a:cubicBezTo>
                      <a:pt x="32" y="3"/>
                      <a:pt x="36" y="2"/>
                      <a:pt x="37" y="5"/>
                    </a:cubicBezTo>
                    <a:cubicBezTo>
                      <a:pt x="43" y="6"/>
                      <a:pt x="49" y="8"/>
                      <a:pt x="52" y="12"/>
                    </a:cubicBezTo>
                    <a:cubicBezTo>
                      <a:pt x="52" y="14"/>
                      <a:pt x="49" y="14"/>
                      <a:pt x="49" y="16"/>
                    </a:cubicBezTo>
                    <a:cubicBezTo>
                      <a:pt x="50" y="18"/>
                      <a:pt x="52" y="19"/>
                      <a:pt x="53" y="20"/>
                    </a:cubicBezTo>
                    <a:cubicBezTo>
                      <a:pt x="53" y="25"/>
                      <a:pt x="56" y="31"/>
                      <a:pt x="51" y="34"/>
                    </a:cubicBezTo>
                    <a:cubicBezTo>
                      <a:pt x="51" y="36"/>
                      <a:pt x="50" y="37"/>
                      <a:pt x="50" y="40"/>
                    </a:cubicBezTo>
                    <a:cubicBezTo>
                      <a:pt x="49" y="40"/>
                      <a:pt x="47" y="41"/>
                      <a:pt x="46" y="42"/>
                    </a:cubicBezTo>
                    <a:cubicBezTo>
                      <a:pt x="45" y="48"/>
                      <a:pt x="46" y="51"/>
                      <a:pt x="51" y="52"/>
                    </a:cubicBezTo>
                    <a:cubicBezTo>
                      <a:pt x="53" y="48"/>
                      <a:pt x="56" y="47"/>
                      <a:pt x="56" y="42"/>
                    </a:cubicBezTo>
                    <a:cubicBezTo>
                      <a:pt x="60" y="41"/>
                      <a:pt x="60" y="38"/>
                      <a:pt x="64" y="38"/>
                    </a:cubicBezTo>
                    <a:cubicBezTo>
                      <a:pt x="71" y="43"/>
                      <a:pt x="70" y="56"/>
                      <a:pt x="76" y="62"/>
                    </a:cubicBezTo>
                    <a:cubicBezTo>
                      <a:pt x="74" y="64"/>
                      <a:pt x="75" y="69"/>
                      <a:pt x="75" y="72"/>
                    </a:cubicBezTo>
                    <a:cubicBezTo>
                      <a:pt x="72" y="73"/>
                      <a:pt x="74" y="69"/>
                      <a:pt x="72" y="70"/>
                    </a:cubicBezTo>
                    <a:cubicBezTo>
                      <a:pt x="69" y="72"/>
                      <a:pt x="68" y="74"/>
                      <a:pt x="69" y="78"/>
                    </a:cubicBezTo>
                    <a:cubicBezTo>
                      <a:pt x="67" y="79"/>
                      <a:pt x="66" y="80"/>
                      <a:pt x="65" y="81"/>
                    </a:cubicBezTo>
                    <a:cubicBezTo>
                      <a:pt x="66" y="89"/>
                      <a:pt x="62" y="90"/>
                      <a:pt x="61" y="96"/>
                    </a:cubicBezTo>
                    <a:cubicBezTo>
                      <a:pt x="54" y="96"/>
                      <a:pt x="47" y="99"/>
                      <a:pt x="39" y="99"/>
                    </a:cubicBezTo>
                    <a:cubicBezTo>
                      <a:pt x="37" y="99"/>
                      <a:pt x="34" y="99"/>
                      <a:pt x="32" y="99"/>
                    </a:cubicBezTo>
                    <a:cubicBezTo>
                      <a:pt x="26" y="99"/>
                      <a:pt x="18" y="101"/>
                      <a:pt x="11" y="102"/>
                    </a:cubicBezTo>
                    <a:cubicBezTo>
                      <a:pt x="9" y="102"/>
                      <a:pt x="6" y="101"/>
                      <a:pt x="3" y="102"/>
                    </a:cubicBezTo>
                    <a:cubicBezTo>
                      <a:pt x="1" y="103"/>
                      <a:pt x="2" y="101"/>
                      <a:pt x="3" y="101"/>
                    </a:cubicBezTo>
                    <a:cubicBezTo>
                      <a:pt x="4" y="99"/>
                      <a:pt x="5" y="97"/>
                      <a:pt x="6" y="93"/>
                    </a:cubicBezTo>
                    <a:cubicBezTo>
                      <a:pt x="8" y="90"/>
                      <a:pt x="10" y="84"/>
                      <a:pt x="9" y="77"/>
                    </a:cubicBezTo>
                    <a:cubicBezTo>
                      <a:pt x="9" y="72"/>
                      <a:pt x="6" y="69"/>
                      <a:pt x="7" y="65"/>
                    </a:cubicBezTo>
                    <a:cubicBezTo>
                      <a:pt x="4" y="64"/>
                      <a:pt x="4" y="62"/>
                      <a:pt x="2" y="59"/>
                    </a:cubicBezTo>
                    <a:cubicBezTo>
                      <a:pt x="2" y="58"/>
                      <a:pt x="1" y="58"/>
                      <a:pt x="1" y="57"/>
                    </a:cubicBezTo>
                    <a:cubicBezTo>
                      <a:pt x="1" y="55"/>
                      <a:pt x="2" y="54"/>
                      <a:pt x="2" y="52"/>
                    </a:cubicBezTo>
                    <a:cubicBezTo>
                      <a:pt x="3" y="50"/>
                      <a:pt x="2" y="48"/>
                      <a:pt x="0" y="46"/>
                    </a:cubicBezTo>
                    <a:cubicBezTo>
                      <a:pt x="1" y="43"/>
                      <a:pt x="5" y="40"/>
                      <a:pt x="4" y="34"/>
                    </a:cubicBezTo>
                    <a:cubicBezTo>
                      <a:pt x="4" y="32"/>
                      <a:pt x="3" y="31"/>
                      <a:pt x="3" y="31"/>
                    </a:cubicBezTo>
                    <a:cubicBezTo>
                      <a:pt x="4" y="28"/>
                      <a:pt x="7" y="27"/>
                      <a:pt x="5" y="25"/>
                    </a:cubicBezTo>
                    <a:cubicBezTo>
                      <a:pt x="8" y="24"/>
                      <a:pt x="10" y="22"/>
                      <a:pt x="11" y="20"/>
                    </a:cubicBezTo>
                  </a:path>
                </a:pathLst>
              </a:custGeom>
              <a:grpFill/>
              <a:ln>
                <a:noFill/>
              </a:ln>
              <a:extLst>
                <a:ext uri="{91240B29-F687-4F45-9708-019B960494DF}">
                  <a14:hiddenLine xmlns:a14="http://schemas.microsoft.com/office/drawing/2010/main" w="7938">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grpSp>
        <p:sp>
          <p:nvSpPr>
            <p:cNvPr id="141" name="Freeform 576">
              <a:extLst>
                <a:ext uri="{FF2B5EF4-FFF2-40B4-BE49-F238E27FC236}">
                  <a16:creationId xmlns:a16="http://schemas.microsoft.com/office/drawing/2014/main" id="{D135D609-F30F-BE87-B7F6-68DA792C18B1}"/>
                </a:ext>
              </a:extLst>
            </p:cNvPr>
            <p:cNvSpPr>
              <a:spLocks/>
            </p:cNvSpPr>
            <p:nvPr/>
          </p:nvSpPr>
          <p:spPr bwMode="auto">
            <a:xfrm>
              <a:off x="7409844" y="3328187"/>
              <a:ext cx="502154" cy="679838"/>
            </a:xfrm>
            <a:custGeom>
              <a:avLst/>
              <a:gdLst>
                <a:gd name="T0" fmla="*/ 2147483647 w 76"/>
                <a:gd name="T1" fmla="*/ 2147483647 h 103"/>
                <a:gd name="T2" fmla="*/ 2147483647 w 76"/>
                <a:gd name="T3" fmla="*/ 2147483647 h 103"/>
                <a:gd name="T4" fmla="*/ 2147483647 w 76"/>
                <a:gd name="T5" fmla="*/ 2147483647 h 103"/>
                <a:gd name="T6" fmla="*/ 2147483647 w 76"/>
                <a:gd name="T7" fmla="*/ 2147483647 h 103"/>
                <a:gd name="T8" fmla="*/ 2147483647 w 76"/>
                <a:gd name="T9" fmla="*/ 2147483647 h 103"/>
                <a:gd name="T10" fmla="*/ 2147483647 w 76"/>
                <a:gd name="T11" fmla="*/ 2147483647 h 103"/>
                <a:gd name="T12" fmla="*/ 2147483647 w 76"/>
                <a:gd name="T13" fmla="*/ 2147483647 h 103"/>
                <a:gd name="T14" fmla="*/ 2147483647 w 76"/>
                <a:gd name="T15" fmla="*/ 2147483647 h 103"/>
                <a:gd name="T16" fmla="*/ 2147483647 w 76"/>
                <a:gd name="T17" fmla="*/ 0 h 103"/>
                <a:gd name="T18" fmla="*/ 2147483647 w 76"/>
                <a:gd name="T19" fmla="*/ 2147483647 h 103"/>
                <a:gd name="T20" fmla="*/ 2147483647 w 76"/>
                <a:gd name="T21" fmla="*/ 2147483647 h 103"/>
                <a:gd name="T22" fmla="*/ 2147483647 w 76"/>
                <a:gd name="T23" fmla="*/ 2147483647 h 103"/>
                <a:gd name="T24" fmla="*/ 2147483647 w 76"/>
                <a:gd name="T25" fmla="*/ 2147483647 h 103"/>
                <a:gd name="T26" fmla="*/ 2147483647 w 76"/>
                <a:gd name="T27" fmla="*/ 2147483647 h 103"/>
                <a:gd name="T28" fmla="*/ 2147483647 w 76"/>
                <a:gd name="T29" fmla="*/ 2147483647 h 103"/>
                <a:gd name="T30" fmla="*/ 2147483647 w 76"/>
                <a:gd name="T31" fmla="*/ 2147483647 h 103"/>
                <a:gd name="T32" fmla="*/ 2147483647 w 76"/>
                <a:gd name="T33" fmla="*/ 2147483647 h 103"/>
                <a:gd name="T34" fmla="*/ 2147483647 w 76"/>
                <a:gd name="T35" fmla="*/ 2147483647 h 103"/>
                <a:gd name="T36" fmla="*/ 2147483647 w 76"/>
                <a:gd name="T37" fmla="*/ 2147483647 h 103"/>
                <a:gd name="T38" fmla="*/ 2147483647 w 76"/>
                <a:gd name="T39" fmla="*/ 2147483647 h 103"/>
                <a:gd name="T40" fmla="*/ 2147483647 w 76"/>
                <a:gd name="T41" fmla="*/ 2147483647 h 103"/>
                <a:gd name="T42" fmla="*/ 2147483647 w 76"/>
                <a:gd name="T43" fmla="*/ 2147483647 h 103"/>
                <a:gd name="T44" fmla="*/ 2147483647 w 76"/>
                <a:gd name="T45" fmla="*/ 2147483647 h 103"/>
                <a:gd name="T46" fmla="*/ 2147483647 w 76"/>
                <a:gd name="T47" fmla="*/ 2147483647 h 103"/>
                <a:gd name="T48" fmla="*/ 2147483647 w 76"/>
                <a:gd name="T49" fmla="*/ 2147483647 h 103"/>
                <a:gd name="T50" fmla="*/ 2147483647 w 76"/>
                <a:gd name="T51" fmla="*/ 2147483647 h 103"/>
                <a:gd name="T52" fmla="*/ 2147483647 w 76"/>
                <a:gd name="T53" fmla="*/ 2147483647 h 103"/>
                <a:gd name="T54" fmla="*/ 2147483647 w 76"/>
                <a:gd name="T55" fmla="*/ 2147483647 h 103"/>
                <a:gd name="T56" fmla="*/ 2147483647 w 76"/>
                <a:gd name="T57" fmla="*/ 2147483647 h 103"/>
                <a:gd name="T58" fmla="*/ 2147483647 w 76"/>
                <a:gd name="T59" fmla="*/ 2147483647 h 103"/>
                <a:gd name="T60" fmla="*/ 2147483647 w 76"/>
                <a:gd name="T61" fmla="*/ 2147483647 h 103"/>
                <a:gd name="T62" fmla="*/ 2147483647 w 76"/>
                <a:gd name="T63" fmla="*/ 2147483647 h 103"/>
                <a:gd name="T64" fmla="*/ 2147483647 w 76"/>
                <a:gd name="T65" fmla="*/ 2147483647 h 103"/>
                <a:gd name="T66" fmla="*/ 2147483647 w 76"/>
                <a:gd name="T67" fmla="*/ 2147483647 h 103"/>
                <a:gd name="T68" fmla="*/ 2147483647 w 76"/>
                <a:gd name="T69" fmla="*/ 2147483647 h 103"/>
                <a:gd name="T70" fmla="*/ 2147483647 w 76"/>
                <a:gd name="T71" fmla="*/ 2147483647 h 103"/>
                <a:gd name="T72" fmla="*/ 2147483647 w 76"/>
                <a:gd name="T73" fmla="*/ 2147483647 h 103"/>
                <a:gd name="T74" fmla="*/ 0 w 76"/>
                <a:gd name="T75" fmla="*/ 2147483647 h 103"/>
                <a:gd name="T76" fmla="*/ 2147483647 w 76"/>
                <a:gd name="T77" fmla="*/ 2147483647 h 103"/>
                <a:gd name="T78" fmla="*/ 2147483647 w 76"/>
                <a:gd name="T79" fmla="*/ 2147483647 h 103"/>
                <a:gd name="T80" fmla="*/ 2147483647 w 76"/>
                <a:gd name="T81" fmla="*/ 2147483647 h 103"/>
                <a:gd name="T82" fmla="*/ 2147483647 w 76"/>
                <a:gd name="T83" fmla="*/ 2147483647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103"/>
                <a:gd name="T128" fmla="*/ 76 w 76"/>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 h="103">
                  <a:moveTo>
                    <a:pt x="12" y="20"/>
                  </a:moveTo>
                  <a:cubicBezTo>
                    <a:pt x="12" y="22"/>
                    <a:pt x="12" y="24"/>
                    <a:pt x="12" y="25"/>
                  </a:cubicBezTo>
                  <a:cubicBezTo>
                    <a:pt x="13" y="28"/>
                    <a:pt x="13" y="24"/>
                    <a:pt x="14" y="25"/>
                  </a:cubicBezTo>
                  <a:cubicBezTo>
                    <a:pt x="14" y="25"/>
                    <a:pt x="15" y="26"/>
                    <a:pt x="15" y="25"/>
                  </a:cubicBezTo>
                  <a:cubicBezTo>
                    <a:pt x="16" y="25"/>
                    <a:pt x="17" y="23"/>
                    <a:pt x="17" y="21"/>
                  </a:cubicBezTo>
                  <a:cubicBezTo>
                    <a:pt x="18" y="19"/>
                    <a:pt x="16" y="17"/>
                    <a:pt x="17" y="15"/>
                  </a:cubicBezTo>
                  <a:cubicBezTo>
                    <a:pt x="18" y="12"/>
                    <a:pt x="19" y="11"/>
                    <a:pt x="23" y="11"/>
                  </a:cubicBezTo>
                  <a:cubicBezTo>
                    <a:pt x="24" y="7"/>
                    <a:pt x="20" y="9"/>
                    <a:pt x="20" y="6"/>
                  </a:cubicBezTo>
                  <a:cubicBezTo>
                    <a:pt x="21" y="3"/>
                    <a:pt x="23" y="2"/>
                    <a:pt x="25" y="0"/>
                  </a:cubicBezTo>
                  <a:cubicBezTo>
                    <a:pt x="27" y="0"/>
                    <a:pt x="27" y="2"/>
                    <a:pt x="29" y="2"/>
                  </a:cubicBezTo>
                  <a:cubicBezTo>
                    <a:pt x="32" y="3"/>
                    <a:pt x="36" y="2"/>
                    <a:pt x="37" y="5"/>
                  </a:cubicBezTo>
                  <a:cubicBezTo>
                    <a:pt x="43" y="6"/>
                    <a:pt x="49" y="8"/>
                    <a:pt x="52" y="12"/>
                  </a:cubicBezTo>
                  <a:cubicBezTo>
                    <a:pt x="52" y="14"/>
                    <a:pt x="49" y="14"/>
                    <a:pt x="49" y="16"/>
                  </a:cubicBezTo>
                  <a:cubicBezTo>
                    <a:pt x="50" y="18"/>
                    <a:pt x="52" y="19"/>
                    <a:pt x="53" y="20"/>
                  </a:cubicBezTo>
                  <a:cubicBezTo>
                    <a:pt x="53" y="25"/>
                    <a:pt x="56" y="31"/>
                    <a:pt x="51" y="34"/>
                  </a:cubicBezTo>
                  <a:cubicBezTo>
                    <a:pt x="51" y="36"/>
                    <a:pt x="50" y="37"/>
                    <a:pt x="50" y="40"/>
                  </a:cubicBezTo>
                  <a:cubicBezTo>
                    <a:pt x="49" y="40"/>
                    <a:pt x="47" y="41"/>
                    <a:pt x="46" y="42"/>
                  </a:cubicBezTo>
                  <a:cubicBezTo>
                    <a:pt x="45" y="48"/>
                    <a:pt x="46" y="51"/>
                    <a:pt x="51" y="52"/>
                  </a:cubicBezTo>
                  <a:cubicBezTo>
                    <a:pt x="53" y="48"/>
                    <a:pt x="56" y="47"/>
                    <a:pt x="56" y="42"/>
                  </a:cubicBezTo>
                  <a:cubicBezTo>
                    <a:pt x="60" y="41"/>
                    <a:pt x="60" y="38"/>
                    <a:pt x="64" y="38"/>
                  </a:cubicBezTo>
                  <a:cubicBezTo>
                    <a:pt x="71" y="43"/>
                    <a:pt x="70" y="56"/>
                    <a:pt x="76" y="62"/>
                  </a:cubicBezTo>
                  <a:cubicBezTo>
                    <a:pt x="74" y="64"/>
                    <a:pt x="75" y="69"/>
                    <a:pt x="75" y="72"/>
                  </a:cubicBezTo>
                  <a:cubicBezTo>
                    <a:pt x="72" y="73"/>
                    <a:pt x="74" y="69"/>
                    <a:pt x="72" y="70"/>
                  </a:cubicBezTo>
                  <a:cubicBezTo>
                    <a:pt x="69" y="72"/>
                    <a:pt x="68" y="74"/>
                    <a:pt x="69" y="78"/>
                  </a:cubicBezTo>
                  <a:cubicBezTo>
                    <a:pt x="67" y="79"/>
                    <a:pt x="66" y="80"/>
                    <a:pt x="65" y="81"/>
                  </a:cubicBezTo>
                  <a:cubicBezTo>
                    <a:pt x="66" y="89"/>
                    <a:pt x="62" y="90"/>
                    <a:pt x="61" y="96"/>
                  </a:cubicBezTo>
                  <a:cubicBezTo>
                    <a:pt x="54" y="96"/>
                    <a:pt x="47" y="99"/>
                    <a:pt x="39" y="99"/>
                  </a:cubicBezTo>
                  <a:cubicBezTo>
                    <a:pt x="37" y="99"/>
                    <a:pt x="34" y="99"/>
                    <a:pt x="32" y="99"/>
                  </a:cubicBezTo>
                  <a:cubicBezTo>
                    <a:pt x="26" y="99"/>
                    <a:pt x="18" y="101"/>
                    <a:pt x="11" y="102"/>
                  </a:cubicBezTo>
                  <a:cubicBezTo>
                    <a:pt x="9" y="102"/>
                    <a:pt x="6" y="101"/>
                    <a:pt x="3" y="102"/>
                  </a:cubicBezTo>
                  <a:cubicBezTo>
                    <a:pt x="1" y="103"/>
                    <a:pt x="2" y="101"/>
                    <a:pt x="3" y="101"/>
                  </a:cubicBezTo>
                  <a:cubicBezTo>
                    <a:pt x="4" y="99"/>
                    <a:pt x="5" y="97"/>
                    <a:pt x="6" y="93"/>
                  </a:cubicBezTo>
                  <a:cubicBezTo>
                    <a:pt x="8" y="90"/>
                    <a:pt x="10" y="84"/>
                    <a:pt x="9" y="77"/>
                  </a:cubicBezTo>
                  <a:cubicBezTo>
                    <a:pt x="9" y="72"/>
                    <a:pt x="6" y="69"/>
                    <a:pt x="7" y="65"/>
                  </a:cubicBezTo>
                  <a:cubicBezTo>
                    <a:pt x="4" y="64"/>
                    <a:pt x="4" y="62"/>
                    <a:pt x="2" y="59"/>
                  </a:cubicBezTo>
                  <a:cubicBezTo>
                    <a:pt x="2" y="58"/>
                    <a:pt x="1" y="58"/>
                    <a:pt x="1" y="57"/>
                  </a:cubicBezTo>
                  <a:cubicBezTo>
                    <a:pt x="1" y="55"/>
                    <a:pt x="2" y="54"/>
                    <a:pt x="2" y="52"/>
                  </a:cubicBezTo>
                  <a:cubicBezTo>
                    <a:pt x="3" y="50"/>
                    <a:pt x="2" y="48"/>
                    <a:pt x="0" y="46"/>
                  </a:cubicBezTo>
                  <a:cubicBezTo>
                    <a:pt x="1" y="43"/>
                    <a:pt x="5" y="40"/>
                    <a:pt x="4" y="34"/>
                  </a:cubicBezTo>
                  <a:cubicBezTo>
                    <a:pt x="4" y="32"/>
                    <a:pt x="3" y="31"/>
                    <a:pt x="3" y="31"/>
                  </a:cubicBezTo>
                  <a:cubicBezTo>
                    <a:pt x="4" y="28"/>
                    <a:pt x="7" y="27"/>
                    <a:pt x="5" y="25"/>
                  </a:cubicBezTo>
                  <a:cubicBezTo>
                    <a:pt x="8" y="24"/>
                    <a:pt x="10" y="22"/>
                    <a:pt x="11" y="2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42" name="Freeform 577">
              <a:extLst>
                <a:ext uri="{FF2B5EF4-FFF2-40B4-BE49-F238E27FC236}">
                  <a16:creationId xmlns:a16="http://schemas.microsoft.com/office/drawing/2014/main" id="{F73212D5-C9ED-1BBF-6A27-756D64CA6A0D}"/>
                </a:ext>
              </a:extLst>
            </p:cNvPr>
            <p:cNvSpPr>
              <a:spLocks/>
            </p:cNvSpPr>
            <p:nvPr/>
          </p:nvSpPr>
          <p:spPr bwMode="auto">
            <a:xfrm>
              <a:off x="7025122" y="3017630"/>
              <a:ext cx="80345" cy="66439"/>
            </a:xfrm>
            <a:custGeom>
              <a:avLst/>
              <a:gdLst>
                <a:gd name="T0" fmla="*/ 0 w 12"/>
                <a:gd name="T1" fmla="*/ 2147483647 h 10"/>
                <a:gd name="T2" fmla="*/ 2147483647 w 12"/>
                <a:gd name="T3" fmla="*/ 2147483647 h 10"/>
                <a:gd name="T4" fmla="*/ 2147483647 w 12"/>
                <a:gd name="T5" fmla="*/ 2147483647 h 10"/>
                <a:gd name="T6" fmla="*/ 2147483647 w 12"/>
                <a:gd name="T7" fmla="*/ 2147483647 h 10"/>
                <a:gd name="T8" fmla="*/ 0 w 12"/>
                <a:gd name="T9" fmla="*/ 214748364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0" y="8"/>
                  </a:moveTo>
                  <a:cubicBezTo>
                    <a:pt x="0" y="10"/>
                    <a:pt x="7" y="6"/>
                    <a:pt x="8" y="6"/>
                  </a:cubicBezTo>
                  <a:cubicBezTo>
                    <a:pt x="9" y="6"/>
                    <a:pt x="12" y="2"/>
                    <a:pt x="12" y="1"/>
                  </a:cubicBezTo>
                  <a:cubicBezTo>
                    <a:pt x="12" y="0"/>
                    <a:pt x="9" y="4"/>
                    <a:pt x="8" y="5"/>
                  </a:cubicBezTo>
                  <a:cubicBezTo>
                    <a:pt x="6" y="6"/>
                    <a:pt x="0" y="7"/>
                    <a:pt x="0" y="8"/>
                  </a:cubicBezTo>
                  <a:close/>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43" name="Freeform 578">
              <a:extLst>
                <a:ext uri="{FF2B5EF4-FFF2-40B4-BE49-F238E27FC236}">
                  <a16:creationId xmlns:a16="http://schemas.microsoft.com/office/drawing/2014/main" id="{80838C9E-52B9-F634-417A-E7DC2CCFB7A3}"/>
                </a:ext>
              </a:extLst>
            </p:cNvPr>
            <p:cNvSpPr>
              <a:spLocks/>
            </p:cNvSpPr>
            <p:nvPr/>
          </p:nvSpPr>
          <p:spPr bwMode="auto">
            <a:xfrm>
              <a:off x="7315594" y="3981758"/>
              <a:ext cx="404813" cy="676748"/>
            </a:xfrm>
            <a:custGeom>
              <a:avLst/>
              <a:gdLst>
                <a:gd name="T0" fmla="*/ 2147483647 w 61"/>
                <a:gd name="T1" fmla="*/ 2147483647 h 102"/>
                <a:gd name="T2" fmla="*/ 2147483647 w 61"/>
                <a:gd name="T3" fmla="*/ 2147483647 h 102"/>
                <a:gd name="T4" fmla="*/ 2147483647 w 61"/>
                <a:gd name="T5" fmla="*/ 2147483647 h 102"/>
                <a:gd name="T6" fmla="*/ 2147483647 w 61"/>
                <a:gd name="T7" fmla="*/ 2147483647 h 102"/>
                <a:gd name="T8" fmla="*/ 2147483647 w 61"/>
                <a:gd name="T9" fmla="*/ 2147483647 h 102"/>
                <a:gd name="T10" fmla="*/ 2147483647 w 61"/>
                <a:gd name="T11" fmla="*/ 2147483647 h 102"/>
                <a:gd name="T12" fmla="*/ 2147483647 w 61"/>
                <a:gd name="T13" fmla="*/ 2147483647 h 102"/>
                <a:gd name="T14" fmla="*/ 2147483647 w 61"/>
                <a:gd name="T15" fmla="*/ 2147483647 h 102"/>
                <a:gd name="T16" fmla="*/ 2147483647 w 61"/>
                <a:gd name="T17" fmla="*/ 2147483647 h 102"/>
                <a:gd name="T18" fmla="*/ 2147483647 w 61"/>
                <a:gd name="T19" fmla="*/ 2147483647 h 102"/>
                <a:gd name="T20" fmla="*/ 2147483647 w 61"/>
                <a:gd name="T21" fmla="*/ 2147483647 h 102"/>
                <a:gd name="T22" fmla="*/ 2147483647 w 61"/>
                <a:gd name="T23" fmla="*/ 2147483647 h 102"/>
                <a:gd name="T24" fmla="*/ 2147483647 w 61"/>
                <a:gd name="T25" fmla="*/ 2147483647 h 102"/>
                <a:gd name="T26" fmla="*/ 2147483647 w 61"/>
                <a:gd name="T27" fmla="*/ 2147483647 h 102"/>
                <a:gd name="T28" fmla="*/ 2147483647 w 61"/>
                <a:gd name="T29" fmla="*/ 2147483647 h 102"/>
                <a:gd name="T30" fmla="*/ 2147483647 w 61"/>
                <a:gd name="T31" fmla="*/ 2147483647 h 102"/>
                <a:gd name="T32" fmla="*/ 2147483647 w 61"/>
                <a:gd name="T33" fmla="*/ 2147483647 h 102"/>
                <a:gd name="T34" fmla="*/ 2147483647 w 61"/>
                <a:gd name="T35" fmla="*/ 2147483647 h 102"/>
                <a:gd name="T36" fmla="*/ 2147483647 w 61"/>
                <a:gd name="T37" fmla="*/ 2147483647 h 102"/>
                <a:gd name="T38" fmla="*/ 2147483647 w 61"/>
                <a:gd name="T39" fmla="*/ 2147483647 h 102"/>
                <a:gd name="T40" fmla="*/ 2147483647 w 61"/>
                <a:gd name="T41" fmla="*/ 2147483647 h 102"/>
                <a:gd name="T42" fmla="*/ 2147483647 w 61"/>
                <a:gd name="T43" fmla="*/ 2147483647 h 102"/>
                <a:gd name="T44" fmla="*/ 2147483647 w 61"/>
                <a:gd name="T45" fmla="*/ 2147483647 h 102"/>
                <a:gd name="T46" fmla="*/ 2147483647 w 61"/>
                <a:gd name="T47" fmla="*/ 0 h 102"/>
                <a:gd name="T48" fmla="*/ 2147483647 w 61"/>
                <a:gd name="T49" fmla="*/ 2147483647 h 102"/>
                <a:gd name="T50" fmla="*/ 2147483647 w 61"/>
                <a:gd name="T51" fmla="*/ 2147483647 h 102"/>
                <a:gd name="T52" fmla="*/ 2147483647 w 61"/>
                <a:gd name="T53" fmla="*/ 2147483647 h 102"/>
                <a:gd name="T54" fmla="*/ 2147483647 w 61"/>
                <a:gd name="T55" fmla="*/ 2147483647 h 102"/>
                <a:gd name="T56" fmla="*/ 2147483647 w 61"/>
                <a:gd name="T57" fmla="*/ 2147483647 h 102"/>
                <a:gd name="T58" fmla="*/ 2147483647 w 61"/>
                <a:gd name="T59" fmla="*/ 2147483647 h 102"/>
                <a:gd name="T60" fmla="*/ 2147483647 w 61"/>
                <a:gd name="T61" fmla="*/ 2147483647 h 102"/>
                <a:gd name="T62" fmla="*/ 2147483647 w 61"/>
                <a:gd name="T63" fmla="*/ 2147483647 h 102"/>
                <a:gd name="T64" fmla="*/ 2147483647 w 61"/>
                <a:gd name="T65" fmla="*/ 2147483647 h 102"/>
                <a:gd name="T66" fmla="*/ 2147483647 w 61"/>
                <a:gd name="T67" fmla="*/ 2147483647 h 102"/>
                <a:gd name="T68" fmla="*/ 2147483647 w 61"/>
                <a:gd name="T69" fmla="*/ 2147483647 h 102"/>
                <a:gd name="T70" fmla="*/ 2147483647 w 61"/>
                <a:gd name="T71" fmla="*/ 2147483647 h 102"/>
                <a:gd name="T72" fmla="*/ 2147483647 w 61"/>
                <a:gd name="T73" fmla="*/ 2147483647 h 102"/>
                <a:gd name="T74" fmla="*/ 2147483647 w 61"/>
                <a:gd name="T75" fmla="*/ 2147483647 h 102"/>
                <a:gd name="T76" fmla="*/ 2147483647 w 61"/>
                <a:gd name="T77" fmla="*/ 2147483647 h 102"/>
                <a:gd name="T78" fmla="*/ 2147483647 w 61"/>
                <a:gd name="T79" fmla="*/ 2147483647 h 102"/>
                <a:gd name="T80" fmla="*/ 2147483647 w 61"/>
                <a:gd name="T81" fmla="*/ 2147483647 h 102"/>
                <a:gd name="T82" fmla="*/ 2147483647 w 61"/>
                <a:gd name="T83" fmla="*/ 2147483647 h 102"/>
                <a:gd name="T84" fmla="*/ 2147483647 w 61"/>
                <a:gd name="T85" fmla="*/ 2147483647 h 102"/>
                <a:gd name="T86" fmla="*/ 2147483647 w 61"/>
                <a:gd name="T87" fmla="*/ 2147483647 h 102"/>
                <a:gd name="T88" fmla="*/ 2147483647 w 61"/>
                <a:gd name="T89" fmla="*/ 2147483647 h 102"/>
                <a:gd name="T90" fmla="*/ 2147483647 w 61"/>
                <a:gd name="T91" fmla="*/ 2147483647 h 102"/>
                <a:gd name="T92" fmla="*/ 2147483647 w 61"/>
                <a:gd name="T93" fmla="*/ 2147483647 h 102"/>
                <a:gd name="T94" fmla="*/ 2147483647 w 61"/>
                <a:gd name="T95" fmla="*/ 2147483647 h 102"/>
                <a:gd name="T96" fmla="*/ 2147483647 w 61"/>
                <a:gd name="T97" fmla="*/ 2147483647 h 102"/>
                <a:gd name="T98" fmla="*/ 2147483647 w 61"/>
                <a:gd name="T99" fmla="*/ 2147483647 h 102"/>
                <a:gd name="T100" fmla="*/ 2147483647 w 61"/>
                <a:gd name="T101" fmla="*/ 2147483647 h 102"/>
                <a:gd name="T102" fmla="*/ 2147483647 w 61"/>
                <a:gd name="T103" fmla="*/ 2147483647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
                <a:gd name="T157" fmla="*/ 0 h 102"/>
                <a:gd name="T158" fmla="*/ 61 w 61"/>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 h="102">
                  <a:moveTo>
                    <a:pt x="19" y="99"/>
                  </a:moveTo>
                  <a:cubicBezTo>
                    <a:pt x="18" y="99"/>
                    <a:pt x="18" y="100"/>
                    <a:pt x="17" y="100"/>
                  </a:cubicBezTo>
                  <a:cubicBezTo>
                    <a:pt x="16" y="100"/>
                    <a:pt x="15" y="99"/>
                    <a:pt x="14" y="99"/>
                  </a:cubicBezTo>
                  <a:cubicBezTo>
                    <a:pt x="13" y="98"/>
                    <a:pt x="9" y="99"/>
                    <a:pt x="9" y="99"/>
                  </a:cubicBezTo>
                  <a:cubicBezTo>
                    <a:pt x="9" y="100"/>
                    <a:pt x="9" y="102"/>
                    <a:pt x="9" y="102"/>
                  </a:cubicBezTo>
                  <a:cubicBezTo>
                    <a:pt x="8" y="102"/>
                    <a:pt x="9" y="100"/>
                    <a:pt x="8" y="100"/>
                  </a:cubicBezTo>
                  <a:cubicBezTo>
                    <a:pt x="7" y="99"/>
                    <a:pt x="3" y="102"/>
                    <a:pt x="2" y="101"/>
                  </a:cubicBezTo>
                  <a:cubicBezTo>
                    <a:pt x="1" y="98"/>
                    <a:pt x="3" y="96"/>
                    <a:pt x="2" y="93"/>
                  </a:cubicBezTo>
                  <a:cubicBezTo>
                    <a:pt x="4" y="92"/>
                    <a:pt x="4" y="90"/>
                    <a:pt x="5" y="92"/>
                  </a:cubicBezTo>
                  <a:cubicBezTo>
                    <a:pt x="4" y="89"/>
                    <a:pt x="9" y="85"/>
                    <a:pt x="9" y="81"/>
                  </a:cubicBezTo>
                  <a:cubicBezTo>
                    <a:pt x="10" y="81"/>
                    <a:pt x="10" y="82"/>
                    <a:pt x="10" y="82"/>
                  </a:cubicBezTo>
                  <a:cubicBezTo>
                    <a:pt x="10" y="80"/>
                    <a:pt x="10" y="77"/>
                    <a:pt x="9" y="75"/>
                  </a:cubicBezTo>
                  <a:cubicBezTo>
                    <a:pt x="9" y="75"/>
                    <a:pt x="7" y="73"/>
                    <a:pt x="8" y="73"/>
                  </a:cubicBezTo>
                  <a:cubicBezTo>
                    <a:pt x="9" y="71"/>
                    <a:pt x="6" y="73"/>
                    <a:pt x="6" y="71"/>
                  </a:cubicBezTo>
                  <a:cubicBezTo>
                    <a:pt x="7" y="69"/>
                    <a:pt x="6" y="66"/>
                    <a:pt x="8" y="65"/>
                  </a:cubicBezTo>
                  <a:cubicBezTo>
                    <a:pt x="6" y="47"/>
                    <a:pt x="5" y="26"/>
                    <a:pt x="2" y="8"/>
                  </a:cubicBezTo>
                  <a:cubicBezTo>
                    <a:pt x="0" y="8"/>
                    <a:pt x="6" y="8"/>
                    <a:pt x="6" y="8"/>
                  </a:cubicBezTo>
                  <a:cubicBezTo>
                    <a:pt x="6" y="8"/>
                    <a:pt x="5" y="10"/>
                    <a:pt x="5" y="10"/>
                  </a:cubicBezTo>
                  <a:cubicBezTo>
                    <a:pt x="5" y="10"/>
                    <a:pt x="8" y="9"/>
                    <a:pt x="10" y="8"/>
                  </a:cubicBezTo>
                  <a:cubicBezTo>
                    <a:pt x="11" y="7"/>
                    <a:pt x="12" y="6"/>
                    <a:pt x="13" y="5"/>
                  </a:cubicBezTo>
                  <a:cubicBezTo>
                    <a:pt x="14" y="4"/>
                    <a:pt x="15" y="6"/>
                    <a:pt x="15" y="6"/>
                  </a:cubicBezTo>
                  <a:cubicBezTo>
                    <a:pt x="16" y="5"/>
                    <a:pt x="15" y="5"/>
                    <a:pt x="15" y="5"/>
                  </a:cubicBezTo>
                  <a:cubicBezTo>
                    <a:pt x="20" y="3"/>
                    <a:pt x="27" y="3"/>
                    <a:pt x="34" y="3"/>
                  </a:cubicBezTo>
                  <a:cubicBezTo>
                    <a:pt x="37" y="2"/>
                    <a:pt x="44" y="1"/>
                    <a:pt x="50" y="0"/>
                  </a:cubicBezTo>
                  <a:cubicBezTo>
                    <a:pt x="51" y="1"/>
                    <a:pt x="50" y="3"/>
                    <a:pt x="50" y="3"/>
                  </a:cubicBezTo>
                  <a:cubicBezTo>
                    <a:pt x="50" y="3"/>
                    <a:pt x="51" y="4"/>
                    <a:pt x="51" y="5"/>
                  </a:cubicBezTo>
                  <a:cubicBezTo>
                    <a:pt x="52" y="6"/>
                    <a:pt x="51" y="8"/>
                    <a:pt x="51" y="9"/>
                  </a:cubicBezTo>
                  <a:cubicBezTo>
                    <a:pt x="52" y="15"/>
                    <a:pt x="54" y="22"/>
                    <a:pt x="54" y="29"/>
                  </a:cubicBezTo>
                  <a:cubicBezTo>
                    <a:pt x="55" y="35"/>
                    <a:pt x="55" y="41"/>
                    <a:pt x="56" y="47"/>
                  </a:cubicBezTo>
                  <a:cubicBezTo>
                    <a:pt x="57" y="52"/>
                    <a:pt x="58" y="58"/>
                    <a:pt x="58" y="62"/>
                  </a:cubicBezTo>
                  <a:cubicBezTo>
                    <a:pt x="58" y="65"/>
                    <a:pt x="57" y="66"/>
                    <a:pt x="58" y="68"/>
                  </a:cubicBezTo>
                  <a:cubicBezTo>
                    <a:pt x="55" y="66"/>
                    <a:pt x="61" y="72"/>
                    <a:pt x="57" y="70"/>
                  </a:cubicBezTo>
                  <a:cubicBezTo>
                    <a:pt x="57" y="72"/>
                    <a:pt x="58" y="70"/>
                    <a:pt x="60" y="71"/>
                  </a:cubicBezTo>
                  <a:cubicBezTo>
                    <a:pt x="60" y="72"/>
                    <a:pt x="57" y="74"/>
                    <a:pt x="57" y="72"/>
                  </a:cubicBezTo>
                  <a:cubicBezTo>
                    <a:pt x="56" y="70"/>
                    <a:pt x="57" y="74"/>
                    <a:pt x="56" y="74"/>
                  </a:cubicBezTo>
                  <a:cubicBezTo>
                    <a:pt x="55" y="74"/>
                    <a:pt x="54" y="74"/>
                    <a:pt x="54" y="73"/>
                  </a:cubicBezTo>
                  <a:cubicBezTo>
                    <a:pt x="54" y="74"/>
                    <a:pt x="55" y="75"/>
                    <a:pt x="54" y="76"/>
                  </a:cubicBezTo>
                  <a:cubicBezTo>
                    <a:pt x="53" y="76"/>
                    <a:pt x="53" y="74"/>
                    <a:pt x="52" y="74"/>
                  </a:cubicBezTo>
                  <a:cubicBezTo>
                    <a:pt x="51" y="74"/>
                    <a:pt x="49" y="77"/>
                    <a:pt x="49" y="74"/>
                  </a:cubicBezTo>
                  <a:cubicBezTo>
                    <a:pt x="47" y="76"/>
                    <a:pt x="49" y="77"/>
                    <a:pt x="49" y="81"/>
                  </a:cubicBezTo>
                  <a:cubicBezTo>
                    <a:pt x="44" y="81"/>
                    <a:pt x="46" y="89"/>
                    <a:pt x="42" y="87"/>
                  </a:cubicBezTo>
                  <a:cubicBezTo>
                    <a:pt x="41" y="89"/>
                    <a:pt x="41" y="92"/>
                    <a:pt x="40" y="94"/>
                  </a:cubicBezTo>
                  <a:cubicBezTo>
                    <a:pt x="38" y="96"/>
                    <a:pt x="37" y="93"/>
                    <a:pt x="37" y="93"/>
                  </a:cubicBezTo>
                  <a:cubicBezTo>
                    <a:pt x="37" y="93"/>
                    <a:pt x="37" y="95"/>
                    <a:pt x="35" y="94"/>
                  </a:cubicBezTo>
                  <a:cubicBezTo>
                    <a:pt x="35" y="92"/>
                    <a:pt x="34" y="91"/>
                    <a:pt x="32" y="90"/>
                  </a:cubicBezTo>
                  <a:cubicBezTo>
                    <a:pt x="30" y="90"/>
                    <a:pt x="32" y="93"/>
                    <a:pt x="32" y="92"/>
                  </a:cubicBezTo>
                  <a:cubicBezTo>
                    <a:pt x="32" y="93"/>
                    <a:pt x="30" y="93"/>
                    <a:pt x="30" y="93"/>
                  </a:cubicBezTo>
                  <a:cubicBezTo>
                    <a:pt x="29" y="95"/>
                    <a:pt x="29" y="97"/>
                    <a:pt x="29" y="97"/>
                  </a:cubicBezTo>
                  <a:cubicBezTo>
                    <a:pt x="29" y="98"/>
                    <a:pt x="27" y="97"/>
                    <a:pt x="28" y="98"/>
                  </a:cubicBezTo>
                  <a:cubicBezTo>
                    <a:pt x="28" y="100"/>
                    <a:pt x="25" y="98"/>
                    <a:pt x="25" y="96"/>
                  </a:cubicBezTo>
                  <a:cubicBezTo>
                    <a:pt x="23" y="96"/>
                    <a:pt x="22" y="100"/>
                    <a:pt x="21" y="97"/>
                  </a:cubicBezTo>
                  <a:cubicBezTo>
                    <a:pt x="20" y="97"/>
                    <a:pt x="22" y="99"/>
                    <a:pt x="20" y="99"/>
                  </a:cubicBezTo>
                </a:path>
              </a:pathLst>
            </a:custGeom>
            <a:solidFill>
              <a:schemeClr val="accent5">
                <a:lumMod val="60000"/>
                <a:lumOff val="40000"/>
                <a:alpha val="67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44" name="Freeform 579">
              <a:extLst>
                <a:ext uri="{FF2B5EF4-FFF2-40B4-BE49-F238E27FC236}">
                  <a16:creationId xmlns:a16="http://schemas.microsoft.com/office/drawing/2014/main" id="{E96423E6-D233-2C97-4A1A-139884EC4FDE}"/>
                </a:ext>
              </a:extLst>
            </p:cNvPr>
            <p:cNvSpPr>
              <a:spLocks/>
            </p:cNvSpPr>
            <p:nvPr/>
          </p:nvSpPr>
          <p:spPr bwMode="auto">
            <a:xfrm>
              <a:off x="7315594" y="3981758"/>
              <a:ext cx="404813" cy="676748"/>
            </a:xfrm>
            <a:custGeom>
              <a:avLst/>
              <a:gdLst>
                <a:gd name="T0" fmla="*/ 2147483647 w 61"/>
                <a:gd name="T1" fmla="*/ 2147483647 h 102"/>
                <a:gd name="T2" fmla="*/ 2147483647 w 61"/>
                <a:gd name="T3" fmla="*/ 2147483647 h 102"/>
                <a:gd name="T4" fmla="*/ 2147483647 w 61"/>
                <a:gd name="T5" fmla="*/ 2147483647 h 102"/>
                <a:gd name="T6" fmla="*/ 2147483647 w 61"/>
                <a:gd name="T7" fmla="*/ 2147483647 h 102"/>
                <a:gd name="T8" fmla="*/ 2147483647 w 61"/>
                <a:gd name="T9" fmla="*/ 2147483647 h 102"/>
                <a:gd name="T10" fmla="*/ 2147483647 w 61"/>
                <a:gd name="T11" fmla="*/ 2147483647 h 102"/>
                <a:gd name="T12" fmla="*/ 2147483647 w 61"/>
                <a:gd name="T13" fmla="*/ 2147483647 h 102"/>
                <a:gd name="T14" fmla="*/ 2147483647 w 61"/>
                <a:gd name="T15" fmla="*/ 2147483647 h 102"/>
                <a:gd name="T16" fmla="*/ 2147483647 w 61"/>
                <a:gd name="T17" fmla="*/ 2147483647 h 102"/>
                <a:gd name="T18" fmla="*/ 2147483647 w 61"/>
                <a:gd name="T19" fmla="*/ 2147483647 h 102"/>
                <a:gd name="T20" fmla="*/ 2147483647 w 61"/>
                <a:gd name="T21" fmla="*/ 2147483647 h 102"/>
                <a:gd name="T22" fmla="*/ 2147483647 w 61"/>
                <a:gd name="T23" fmla="*/ 2147483647 h 102"/>
                <a:gd name="T24" fmla="*/ 2147483647 w 61"/>
                <a:gd name="T25" fmla="*/ 2147483647 h 102"/>
                <a:gd name="T26" fmla="*/ 2147483647 w 61"/>
                <a:gd name="T27" fmla="*/ 2147483647 h 102"/>
                <a:gd name="T28" fmla="*/ 2147483647 w 61"/>
                <a:gd name="T29" fmla="*/ 2147483647 h 102"/>
                <a:gd name="T30" fmla="*/ 2147483647 w 61"/>
                <a:gd name="T31" fmla="*/ 2147483647 h 102"/>
                <a:gd name="T32" fmla="*/ 2147483647 w 61"/>
                <a:gd name="T33" fmla="*/ 2147483647 h 102"/>
                <a:gd name="T34" fmla="*/ 2147483647 w 61"/>
                <a:gd name="T35" fmla="*/ 2147483647 h 102"/>
                <a:gd name="T36" fmla="*/ 2147483647 w 61"/>
                <a:gd name="T37" fmla="*/ 2147483647 h 102"/>
                <a:gd name="T38" fmla="*/ 2147483647 w 61"/>
                <a:gd name="T39" fmla="*/ 2147483647 h 102"/>
                <a:gd name="T40" fmla="*/ 2147483647 w 61"/>
                <a:gd name="T41" fmla="*/ 2147483647 h 102"/>
                <a:gd name="T42" fmla="*/ 2147483647 w 61"/>
                <a:gd name="T43" fmla="*/ 2147483647 h 102"/>
                <a:gd name="T44" fmla="*/ 2147483647 w 61"/>
                <a:gd name="T45" fmla="*/ 2147483647 h 102"/>
                <a:gd name="T46" fmla="*/ 2147483647 w 61"/>
                <a:gd name="T47" fmla="*/ 0 h 102"/>
                <a:gd name="T48" fmla="*/ 2147483647 w 61"/>
                <a:gd name="T49" fmla="*/ 2147483647 h 102"/>
                <a:gd name="T50" fmla="*/ 2147483647 w 61"/>
                <a:gd name="T51" fmla="*/ 2147483647 h 102"/>
                <a:gd name="T52" fmla="*/ 2147483647 w 61"/>
                <a:gd name="T53" fmla="*/ 2147483647 h 102"/>
                <a:gd name="T54" fmla="*/ 2147483647 w 61"/>
                <a:gd name="T55" fmla="*/ 2147483647 h 102"/>
                <a:gd name="T56" fmla="*/ 2147483647 w 61"/>
                <a:gd name="T57" fmla="*/ 2147483647 h 102"/>
                <a:gd name="T58" fmla="*/ 2147483647 w 61"/>
                <a:gd name="T59" fmla="*/ 2147483647 h 102"/>
                <a:gd name="T60" fmla="*/ 2147483647 w 61"/>
                <a:gd name="T61" fmla="*/ 2147483647 h 102"/>
                <a:gd name="T62" fmla="*/ 2147483647 w 61"/>
                <a:gd name="T63" fmla="*/ 2147483647 h 102"/>
                <a:gd name="T64" fmla="*/ 2147483647 w 61"/>
                <a:gd name="T65" fmla="*/ 2147483647 h 102"/>
                <a:gd name="T66" fmla="*/ 2147483647 w 61"/>
                <a:gd name="T67" fmla="*/ 2147483647 h 102"/>
                <a:gd name="T68" fmla="*/ 2147483647 w 61"/>
                <a:gd name="T69" fmla="*/ 2147483647 h 102"/>
                <a:gd name="T70" fmla="*/ 2147483647 w 61"/>
                <a:gd name="T71" fmla="*/ 2147483647 h 102"/>
                <a:gd name="T72" fmla="*/ 2147483647 w 61"/>
                <a:gd name="T73" fmla="*/ 2147483647 h 102"/>
                <a:gd name="T74" fmla="*/ 2147483647 w 61"/>
                <a:gd name="T75" fmla="*/ 2147483647 h 102"/>
                <a:gd name="T76" fmla="*/ 2147483647 w 61"/>
                <a:gd name="T77" fmla="*/ 2147483647 h 102"/>
                <a:gd name="T78" fmla="*/ 2147483647 w 61"/>
                <a:gd name="T79" fmla="*/ 2147483647 h 102"/>
                <a:gd name="T80" fmla="*/ 2147483647 w 61"/>
                <a:gd name="T81" fmla="*/ 2147483647 h 102"/>
                <a:gd name="T82" fmla="*/ 2147483647 w 61"/>
                <a:gd name="T83" fmla="*/ 2147483647 h 102"/>
                <a:gd name="T84" fmla="*/ 2147483647 w 61"/>
                <a:gd name="T85" fmla="*/ 2147483647 h 102"/>
                <a:gd name="T86" fmla="*/ 2147483647 w 61"/>
                <a:gd name="T87" fmla="*/ 2147483647 h 102"/>
                <a:gd name="T88" fmla="*/ 2147483647 w 61"/>
                <a:gd name="T89" fmla="*/ 2147483647 h 102"/>
                <a:gd name="T90" fmla="*/ 2147483647 w 61"/>
                <a:gd name="T91" fmla="*/ 2147483647 h 102"/>
                <a:gd name="T92" fmla="*/ 2147483647 w 61"/>
                <a:gd name="T93" fmla="*/ 2147483647 h 102"/>
                <a:gd name="T94" fmla="*/ 2147483647 w 61"/>
                <a:gd name="T95" fmla="*/ 2147483647 h 102"/>
                <a:gd name="T96" fmla="*/ 2147483647 w 61"/>
                <a:gd name="T97" fmla="*/ 2147483647 h 102"/>
                <a:gd name="T98" fmla="*/ 2147483647 w 61"/>
                <a:gd name="T99" fmla="*/ 2147483647 h 102"/>
                <a:gd name="T100" fmla="*/ 2147483647 w 61"/>
                <a:gd name="T101" fmla="*/ 2147483647 h 102"/>
                <a:gd name="T102" fmla="*/ 2147483647 w 61"/>
                <a:gd name="T103" fmla="*/ 2147483647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
                <a:gd name="T157" fmla="*/ 0 h 102"/>
                <a:gd name="T158" fmla="*/ 61 w 61"/>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 h="102">
                  <a:moveTo>
                    <a:pt x="19" y="99"/>
                  </a:moveTo>
                  <a:cubicBezTo>
                    <a:pt x="18" y="99"/>
                    <a:pt x="18" y="100"/>
                    <a:pt x="17" y="100"/>
                  </a:cubicBezTo>
                  <a:cubicBezTo>
                    <a:pt x="16" y="100"/>
                    <a:pt x="15" y="99"/>
                    <a:pt x="14" y="99"/>
                  </a:cubicBezTo>
                  <a:cubicBezTo>
                    <a:pt x="13" y="98"/>
                    <a:pt x="9" y="99"/>
                    <a:pt x="9" y="99"/>
                  </a:cubicBezTo>
                  <a:cubicBezTo>
                    <a:pt x="9" y="100"/>
                    <a:pt x="9" y="102"/>
                    <a:pt x="9" y="102"/>
                  </a:cubicBezTo>
                  <a:cubicBezTo>
                    <a:pt x="8" y="102"/>
                    <a:pt x="9" y="100"/>
                    <a:pt x="8" y="100"/>
                  </a:cubicBezTo>
                  <a:cubicBezTo>
                    <a:pt x="7" y="99"/>
                    <a:pt x="3" y="102"/>
                    <a:pt x="2" y="101"/>
                  </a:cubicBezTo>
                  <a:cubicBezTo>
                    <a:pt x="1" y="98"/>
                    <a:pt x="3" y="96"/>
                    <a:pt x="2" y="93"/>
                  </a:cubicBezTo>
                  <a:cubicBezTo>
                    <a:pt x="4" y="92"/>
                    <a:pt x="4" y="90"/>
                    <a:pt x="5" y="92"/>
                  </a:cubicBezTo>
                  <a:cubicBezTo>
                    <a:pt x="4" y="89"/>
                    <a:pt x="9" y="85"/>
                    <a:pt x="9" y="81"/>
                  </a:cubicBezTo>
                  <a:cubicBezTo>
                    <a:pt x="10" y="81"/>
                    <a:pt x="10" y="82"/>
                    <a:pt x="10" y="82"/>
                  </a:cubicBezTo>
                  <a:cubicBezTo>
                    <a:pt x="10" y="80"/>
                    <a:pt x="10" y="77"/>
                    <a:pt x="9" y="75"/>
                  </a:cubicBezTo>
                  <a:cubicBezTo>
                    <a:pt x="9" y="75"/>
                    <a:pt x="7" y="73"/>
                    <a:pt x="8" y="73"/>
                  </a:cubicBezTo>
                  <a:cubicBezTo>
                    <a:pt x="9" y="71"/>
                    <a:pt x="6" y="73"/>
                    <a:pt x="6" y="71"/>
                  </a:cubicBezTo>
                  <a:cubicBezTo>
                    <a:pt x="7" y="69"/>
                    <a:pt x="6" y="66"/>
                    <a:pt x="8" y="65"/>
                  </a:cubicBezTo>
                  <a:cubicBezTo>
                    <a:pt x="6" y="47"/>
                    <a:pt x="5" y="26"/>
                    <a:pt x="2" y="8"/>
                  </a:cubicBezTo>
                  <a:cubicBezTo>
                    <a:pt x="0" y="8"/>
                    <a:pt x="6" y="8"/>
                    <a:pt x="6" y="8"/>
                  </a:cubicBezTo>
                  <a:cubicBezTo>
                    <a:pt x="6" y="8"/>
                    <a:pt x="5" y="10"/>
                    <a:pt x="5" y="10"/>
                  </a:cubicBezTo>
                  <a:cubicBezTo>
                    <a:pt x="5" y="10"/>
                    <a:pt x="8" y="9"/>
                    <a:pt x="10" y="8"/>
                  </a:cubicBezTo>
                  <a:cubicBezTo>
                    <a:pt x="11" y="7"/>
                    <a:pt x="12" y="6"/>
                    <a:pt x="13" y="5"/>
                  </a:cubicBezTo>
                  <a:cubicBezTo>
                    <a:pt x="14" y="4"/>
                    <a:pt x="15" y="6"/>
                    <a:pt x="15" y="6"/>
                  </a:cubicBezTo>
                  <a:cubicBezTo>
                    <a:pt x="16" y="5"/>
                    <a:pt x="15" y="5"/>
                    <a:pt x="15" y="5"/>
                  </a:cubicBezTo>
                  <a:cubicBezTo>
                    <a:pt x="20" y="3"/>
                    <a:pt x="27" y="3"/>
                    <a:pt x="34" y="3"/>
                  </a:cubicBezTo>
                  <a:cubicBezTo>
                    <a:pt x="37" y="2"/>
                    <a:pt x="44" y="1"/>
                    <a:pt x="50" y="0"/>
                  </a:cubicBezTo>
                  <a:cubicBezTo>
                    <a:pt x="51" y="1"/>
                    <a:pt x="50" y="3"/>
                    <a:pt x="50" y="3"/>
                  </a:cubicBezTo>
                  <a:cubicBezTo>
                    <a:pt x="50" y="3"/>
                    <a:pt x="51" y="4"/>
                    <a:pt x="51" y="5"/>
                  </a:cubicBezTo>
                  <a:cubicBezTo>
                    <a:pt x="52" y="6"/>
                    <a:pt x="51" y="8"/>
                    <a:pt x="51" y="9"/>
                  </a:cubicBezTo>
                  <a:cubicBezTo>
                    <a:pt x="52" y="15"/>
                    <a:pt x="54" y="22"/>
                    <a:pt x="54" y="29"/>
                  </a:cubicBezTo>
                  <a:cubicBezTo>
                    <a:pt x="55" y="35"/>
                    <a:pt x="55" y="41"/>
                    <a:pt x="56" y="47"/>
                  </a:cubicBezTo>
                  <a:cubicBezTo>
                    <a:pt x="57" y="52"/>
                    <a:pt x="58" y="58"/>
                    <a:pt x="58" y="62"/>
                  </a:cubicBezTo>
                  <a:cubicBezTo>
                    <a:pt x="58" y="65"/>
                    <a:pt x="57" y="66"/>
                    <a:pt x="58" y="68"/>
                  </a:cubicBezTo>
                  <a:cubicBezTo>
                    <a:pt x="55" y="66"/>
                    <a:pt x="61" y="72"/>
                    <a:pt x="57" y="70"/>
                  </a:cubicBezTo>
                  <a:cubicBezTo>
                    <a:pt x="57" y="72"/>
                    <a:pt x="58" y="70"/>
                    <a:pt x="60" y="71"/>
                  </a:cubicBezTo>
                  <a:cubicBezTo>
                    <a:pt x="60" y="72"/>
                    <a:pt x="57" y="74"/>
                    <a:pt x="57" y="72"/>
                  </a:cubicBezTo>
                  <a:cubicBezTo>
                    <a:pt x="56" y="70"/>
                    <a:pt x="57" y="74"/>
                    <a:pt x="56" y="74"/>
                  </a:cubicBezTo>
                  <a:cubicBezTo>
                    <a:pt x="55" y="74"/>
                    <a:pt x="54" y="74"/>
                    <a:pt x="54" y="73"/>
                  </a:cubicBezTo>
                  <a:cubicBezTo>
                    <a:pt x="54" y="74"/>
                    <a:pt x="55" y="75"/>
                    <a:pt x="54" y="76"/>
                  </a:cubicBezTo>
                  <a:cubicBezTo>
                    <a:pt x="53" y="76"/>
                    <a:pt x="53" y="74"/>
                    <a:pt x="52" y="74"/>
                  </a:cubicBezTo>
                  <a:cubicBezTo>
                    <a:pt x="51" y="74"/>
                    <a:pt x="49" y="77"/>
                    <a:pt x="49" y="74"/>
                  </a:cubicBezTo>
                  <a:cubicBezTo>
                    <a:pt x="47" y="76"/>
                    <a:pt x="49" y="77"/>
                    <a:pt x="49" y="81"/>
                  </a:cubicBezTo>
                  <a:cubicBezTo>
                    <a:pt x="44" y="81"/>
                    <a:pt x="46" y="89"/>
                    <a:pt x="42" y="87"/>
                  </a:cubicBezTo>
                  <a:cubicBezTo>
                    <a:pt x="41" y="89"/>
                    <a:pt x="41" y="92"/>
                    <a:pt x="40" y="94"/>
                  </a:cubicBezTo>
                  <a:cubicBezTo>
                    <a:pt x="38" y="96"/>
                    <a:pt x="37" y="93"/>
                    <a:pt x="37" y="93"/>
                  </a:cubicBezTo>
                  <a:cubicBezTo>
                    <a:pt x="37" y="93"/>
                    <a:pt x="37" y="95"/>
                    <a:pt x="35" y="94"/>
                  </a:cubicBezTo>
                  <a:cubicBezTo>
                    <a:pt x="35" y="92"/>
                    <a:pt x="34" y="91"/>
                    <a:pt x="32" y="90"/>
                  </a:cubicBezTo>
                  <a:cubicBezTo>
                    <a:pt x="30" y="90"/>
                    <a:pt x="32" y="93"/>
                    <a:pt x="32" y="92"/>
                  </a:cubicBezTo>
                  <a:cubicBezTo>
                    <a:pt x="32" y="93"/>
                    <a:pt x="30" y="93"/>
                    <a:pt x="30" y="93"/>
                  </a:cubicBezTo>
                  <a:cubicBezTo>
                    <a:pt x="29" y="95"/>
                    <a:pt x="29" y="97"/>
                    <a:pt x="29" y="97"/>
                  </a:cubicBezTo>
                  <a:cubicBezTo>
                    <a:pt x="29" y="98"/>
                    <a:pt x="27" y="97"/>
                    <a:pt x="28" y="98"/>
                  </a:cubicBezTo>
                  <a:cubicBezTo>
                    <a:pt x="28" y="100"/>
                    <a:pt x="25" y="98"/>
                    <a:pt x="25" y="96"/>
                  </a:cubicBezTo>
                  <a:cubicBezTo>
                    <a:pt x="23" y="96"/>
                    <a:pt x="22" y="100"/>
                    <a:pt x="21" y="97"/>
                  </a:cubicBezTo>
                  <a:cubicBezTo>
                    <a:pt x="20" y="97"/>
                    <a:pt x="22" y="99"/>
                    <a:pt x="20" y="99"/>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45" name="Freeform 580">
              <a:extLst>
                <a:ext uri="{FF2B5EF4-FFF2-40B4-BE49-F238E27FC236}">
                  <a16:creationId xmlns:a16="http://schemas.microsoft.com/office/drawing/2014/main" id="{5C6E811E-0D79-2A6B-2C4B-5220809FE5F8}"/>
                </a:ext>
              </a:extLst>
            </p:cNvPr>
            <p:cNvSpPr>
              <a:spLocks/>
            </p:cNvSpPr>
            <p:nvPr/>
          </p:nvSpPr>
          <p:spPr bwMode="auto">
            <a:xfrm>
              <a:off x="6859795" y="3904500"/>
              <a:ext cx="509878" cy="903876"/>
            </a:xfrm>
            <a:custGeom>
              <a:avLst/>
              <a:gdLst>
                <a:gd name="T0" fmla="*/ 2147483647 w 77"/>
                <a:gd name="T1" fmla="*/ 2147483647 h 137"/>
                <a:gd name="T2" fmla="*/ 2147483647 w 77"/>
                <a:gd name="T3" fmla="*/ 2147483647 h 137"/>
                <a:gd name="T4" fmla="*/ 2147483647 w 77"/>
                <a:gd name="T5" fmla="*/ 2147483647 h 137"/>
                <a:gd name="T6" fmla="*/ 2147483647 w 77"/>
                <a:gd name="T7" fmla="*/ 2147483647 h 137"/>
                <a:gd name="T8" fmla="*/ 2147483647 w 77"/>
                <a:gd name="T9" fmla="*/ 2147483647 h 137"/>
                <a:gd name="T10" fmla="*/ 2147483647 w 77"/>
                <a:gd name="T11" fmla="*/ 2147483647 h 137"/>
                <a:gd name="T12" fmla="*/ 2147483647 w 77"/>
                <a:gd name="T13" fmla="*/ 2147483647 h 137"/>
                <a:gd name="T14" fmla="*/ 2147483647 w 77"/>
                <a:gd name="T15" fmla="*/ 2147483647 h 137"/>
                <a:gd name="T16" fmla="*/ 2147483647 w 77"/>
                <a:gd name="T17" fmla="*/ 2147483647 h 137"/>
                <a:gd name="T18" fmla="*/ 2147483647 w 77"/>
                <a:gd name="T19" fmla="*/ 2147483647 h 137"/>
                <a:gd name="T20" fmla="*/ 2147483647 w 77"/>
                <a:gd name="T21" fmla="*/ 2147483647 h 137"/>
                <a:gd name="T22" fmla="*/ 2147483647 w 77"/>
                <a:gd name="T23" fmla="*/ 2147483647 h 137"/>
                <a:gd name="T24" fmla="*/ 2147483647 w 77"/>
                <a:gd name="T25" fmla="*/ 2147483647 h 137"/>
                <a:gd name="T26" fmla="*/ 2147483647 w 77"/>
                <a:gd name="T27" fmla="*/ 2147483647 h 137"/>
                <a:gd name="T28" fmla="*/ 2147483647 w 77"/>
                <a:gd name="T29" fmla="*/ 2147483647 h 137"/>
                <a:gd name="T30" fmla="*/ 2147483647 w 77"/>
                <a:gd name="T31" fmla="*/ 2147483647 h 137"/>
                <a:gd name="T32" fmla="*/ 2147483647 w 77"/>
                <a:gd name="T33" fmla="*/ 2147483647 h 137"/>
                <a:gd name="T34" fmla="*/ 2147483647 w 77"/>
                <a:gd name="T35" fmla="*/ 2147483647 h 137"/>
                <a:gd name="T36" fmla="*/ 2147483647 w 77"/>
                <a:gd name="T37" fmla="*/ 2147483647 h 137"/>
                <a:gd name="T38" fmla="*/ 2147483647 w 77"/>
                <a:gd name="T39" fmla="*/ 2147483647 h 137"/>
                <a:gd name="T40" fmla="*/ 2147483647 w 77"/>
                <a:gd name="T41" fmla="*/ 2147483647 h 137"/>
                <a:gd name="T42" fmla="*/ 0 w 77"/>
                <a:gd name="T43" fmla="*/ 2147483647 h 137"/>
                <a:gd name="T44" fmla="*/ 2147483647 w 77"/>
                <a:gd name="T45" fmla="*/ 2147483647 h 137"/>
                <a:gd name="T46" fmla="*/ 2147483647 w 77"/>
                <a:gd name="T47" fmla="*/ 2147483647 h 137"/>
                <a:gd name="T48" fmla="*/ 2147483647 w 77"/>
                <a:gd name="T49" fmla="*/ 2147483647 h 137"/>
                <a:gd name="T50" fmla="*/ 2147483647 w 77"/>
                <a:gd name="T51" fmla="*/ 2147483647 h 137"/>
                <a:gd name="T52" fmla="*/ 2147483647 w 77"/>
                <a:gd name="T53" fmla="*/ 2147483647 h 137"/>
                <a:gd name="T54" fmla="*/ 2147483647 w 77"/>
                <a:gd name="T55" fmla="*/ 2147483647 h 137"/>
                <a:gd name="T56" fmla="*/ 2147483647 w 77"/>
                <a:gd name="T57" fmla="*/ 2147483647 h 137"/>
                <a:gd name="T58" fmla="*/ 2147483647 w 77"/>
                <a:gd name="T59" fmla="*/ 2147483647 h 137"/>
                <a:gd name="T60" fmla="*/ 2147483647 w 77"/>
                <a:gd name="T61" fmla="*/ 2147483647 h 137"/>
                <a:gd name="T62" fmla="*/ 2147483647 w 77"/>
                <a:gd name="T63" fmla="*/ 0 h 137"/>
                <a:gd name="T64" fmla="*/ 2147483647 w 77"/>
                <a:gd name="T65" fmla="*/ 2147483647 h 137"/>
                <a:gd name="T66" fmla="*/ 2147483647 w 77"/>
                <a:gd name="T67" fmla="*/ 2147483647 h 137"/>
                <a:gd name="T68" fmla="*/ 2147483647 w 77"/>
                <a:gd name="T69" fmla="*/ 2147483647 h 137"/>
                <a:gd name="T70" fmla="*/ 2147483647 w 77"/>
                <a:gd name="T71" fmla="*/ 2147483647 h 137"/>
                <a:gd name="T72" fmla="*/ 2147483647 w 77"/>
                <a:gd name="T73" fmla="*/ 2147483647 h 137"/>
                <a:gd name="T74" fmla="*/ 2147483647 w 77"/>
                <a:gd name="T75" fmla="*/ 2147483647 h 137"/>
                <a:gd name="T76" fmla="*/ 2147483647 w 77"/>
                <a:gd name="T77" fmla="*/ 2147483647 h 137"/>
                <a:gd name="T78" fmla="*/ 2147483647 w 77"/>
                <a:gd name="T79" fmla="*/ 2147483647 h 137"/>
                <a:gd name="T80" fmla="*/ 2147483647 w 77"/>
                <a:gd name="T81" fmla="*/ 2147483647 h 137"/>
                <a:gd name="T82" fmla="*/ 2147483647 w 77"/>
                <a:gd name="T83" fmla="*/ 2147483647 h 137"/>
                <a:gd name="T84" fmla="*/ 2147483647 w 77"/>
                <a:gd name="T85" fmla="*/ 2147483647 h 137"/>
                <a:gd name="T86" fmla="*/ 2147483647 w 77"/>
                <a:gd name="T87" fmla="*/ 2147483647 h 137"/>
                <a:gd name="T88" fmla="*/ 2147483647 w 77"/>
                <a:gd name="T89" fmla="*/ 2147483647 h 137"/>
                <a:gd name="T90" fmla="*/ 2147483647 w 77"/>
                <a:gd name="T91" fmla="*/ 2147483647 h 137"/>
                <a:gd name="T92" fmla="*/ 2147483647 w 77"/>
                <a:gd name="T93" fmla="*/ 2147483647 h 137"/>
                <a:gd name="T94" fmla="*/ 2147483647 w 77"/>
                <a:gd name="T95" fmla="*/ 2147483647 h 137"/>
                <a:gd name="T96" fmla="*/ 2147483647 w 77"/>
                <a:gd name="T97" fmla="*/ 2147483647 h 1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137"/>
                <a:gd name="T149" fmla="*/ 77 w 77"/>
                <a:gd name="T150" fmla="*/ 137 h 1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137">
                  <a:moveTo>
                    <a:pt x="69" y="124"/>
                  </a:moveTo>
                  <a:cubicBezTo>
                    <a:pt x="65" y="124"/>
                    <a:pt x="63" y="126"/>
                    <a:pt x="62" y="128"/>
                  </a:cubicBezTo>
                  <a:cubicBezTo>
                    <a:pt x="62" y="131"/>
                    <a:pt x="65" y="132"/>
                    <a:pt x="63" y="135"/>
                  </a:cubicBezTo>
                  <a:cubicBezTo>
                    <a:pt x="58" y="132"/>
                    <a:pt x="51" y="130"/>
                    <a:pt x="49" y="137"/>
                  </a:cubicBezTo>
                  <a:cubicBezTo>
                    <a:pt x="47" y="137"/>
                    <a:pt x="44" y="134"/>
                    <a:pt x="44" y="132"/>
                  </a:cubicBezTo>
                  <a:cubicBezTo>
                    <a:pt x="43" y="131"/>
                    <a:pt x="44" y="130"/>
                    <a:pt x="44" y="129"/>
                  </a:cubicBezTo>
                  <a:cubicBezTo>
                    <a:pt x="44" y="126"/>
                    <a:pt x="42" y="124"/>
                    <a:pt x="43" y="122"/>
                  </a:cubicBezTo>
                  <a:cubicBezTo>
                    <a:pt x="40" y="121"/>
                    <a:pt x="39" y="118"/>
                    <a:pt x="36" y="116"/>
                  </a:cubicBezTo>
                  <a:cubicBezTo>
                    <a:pt x="36" y="116"/>
                    <a:pt x="34" y="116"/>
                    <a:pt x="34" y="116"/>
                  </a:cubicBezTo>
                  <a:cubicBezTo>
                    <a:pt x="34" y="116"/>
                    <a:pt x="34" y="115"/>
                    <a:pt x="34" y="114"/>
                  </a:cubicBezTo>
                  <a:cubicBezTo>
                    <a:pt x="33" y="114"/>
                    <a:pt x="31" y="114"/>
                    <a:pt x="30" y="114"/>
                  </a:cubicBezTo>
                  <a:cubicBezTo>
                    <a:pt x="30" y="113"/>
                    <a:pt x="30" y="112"/>
                    <a:pt x="30" y="112"/>
                  </a:cubicBezTo>
                  <a:cubicBezTo>
                    <a:pt x="25" y="110"/>
                    <a:pt x="24" y="107"/>
                    <a:pt x="27" y="101"/>
                  </a:cubicBezTo>
                  <a:cubicBezTo>
                    <a:pt x="28" y="100"/>
                    <a:pt x="28" y="97"/>
                    <a:pt x="29" y="94"/>
                  </a:cubicBezTo>
                  <a:cubicBezTo>
                    <a:pt x="28" y="92"/>
                    <a:pt x="25" y="90"/>
                    <a:pt x="23" y="91"/>
                  </a:cubicBezTo>
                  <a:cubicBezTo>
                    <a:pt x="21" y="91"/>
                    <a:pt x="20" y="92"/>
                    <a:pt x="18" y="92"/>
                  </a:cubicBezTo>
                  <a:cubicBezTo>
                    <a:pt x="17" y="90"/>
                    <a:pt x="18" y="86"/>
                    <a:pt x="16" y="84"/>
                  </a:cubicBezTo>
                  <a:cubicBezTo>
                    <a:pt x="15" y="81"/>
                    <a:pt x="12" y="81"/>
                    <a:pt x="10" y="79"/>
                  </a:cubicBezTo>
                  <a:cubicBezTo>
                    <a:pt x="10" y="79"/>
                    <a:pt x="9" y="78"/>
                    <a:pt x="9" y="77"/>
                  </a:cubicBezTo>
                  <a:cubicBezTo>
                    <a:pt x="8" y="76"/>
                    <a:pt x="4" y="74"/>
                    <a:pt x="3" y="73"/>
                  </a:cubicBezTo>
                  <a:cubicBezTo>
                    <a:pt x="3" y="71"/>
                    <a:pt x="2" y="68"/>
                    <a:pt x="2" y="67"/>
                  </a:cubicBezTo>
                  <a:cubicBezTo>
                    <a:pt x="1" y="65"/>
                    <a:pt x="0" y="63"/>
                    <a:pt x="0" y="61"/>
                  </a:cubicBezTo>
                  <a:cubicBezTo>
                    <a:pt x="1" y="58"/>
                    <a:pt x="4" y="59"/>
                    <a:pt x="2" y="53"/>
                  </a:cubicBezTo>
                  <a:cubicBezTo>
                    <a:pt x="3" y="51"/>
                    <a:pt x="5" y="51"/>
                    <a:pt x="7" y="50"/>
                  </a:cubicBezTo>
                  <a:cubicBezTo>
                    <a:pt x="6" y="45"/>
                    <a:pt x="9" y="44"/>
                    <a:pt x="10" y="41"/>
                  </a:cubicBezTo>
                  <a:cubicBezTo>
                    <a:pt x="10" y="37"/>
                    <a:pt x="5" y="37"/>
                    <a:pt x="7" y="32"/>
                  </a:cubicBezTo>
                  <a:cubicBezTo>
                    <a:pt x="12" y="31"/>
                    <a:pt x="15" y="29"/>
                    <a:pt x="19" y="27"/>
                  </a:cubicBezTo>
                  <a:cubicBezTo>
                    <a:pt x="20" y="22"/>
                    <a:pt x="24" y="19"/>
                    <a:pt x="23" y="15"/>
                  </a:cubicBezTo>
                  <a:cubicBezTo>
                    <a:pt x="22" y="12"/>
                    <a:pt x="21" y="11"/>
                    <a:pt x="19" y="10"/>
                  </a:cubicBezTo>
                  <a:cubicBezTo>
                    <a:pt x="18" y="9"/>
                    <a:pt x="18" y="7"/>
                    <a:pt x="16" y="6"/>
                  </a:cubicBezTo>
                  <a:cubicBezTo>
                    <a:pt x="15" y="4"/>
                    <a:pt x="13" y="6"/>
                    <a:pt x="14" y="3"/>
                  </a:cubicBezTo>
                  <a:cubicBezTo>
                    <a:pt x="31" y="3"/>
                    <a:pt x="47" y="1"/>
                    <a:pt x="63" y="0"/>
                  </a:cubicBezTo>
                  <a:cubicBezTo>
                    <a:pt x="62" y="4"/>
                    <a:pt x="64" y="6"/>
                    <a:pt x="65" y="9"/>
                  </a:cubicBezTo>
                  <a:cubicBezTo>
                    <a:pt x="66" y="9"/>
                    <a:pt x="67" y="10"/>
                    <a:pt x="67" y="10"/>
                  </a:cubicBezTo>
                  <a:cubicBezTo>
                    <a:pt x="67" y="11"/>
                    <a:pt x="67" y="12"/>
                    <a:pt x="67" y="12"/>
                  </a:cubicBezTo>
                  <a:cubicBezTo>
                    <a:pt x="68" y="15"/>
                    <a:pt x="70" y="17"/>
                    <a:pt x="71" y="20"/>
                  </a:cubicBezTo>
                  <a:cubicBezTo>
                    <a:pt x="71" y="23"/>
                    <a:pt x="71" y="28"/>
                    <a:pt x="71" y="32"/>
                  </a:cubicBezTo>
                  <a:cubicBezTo>
                    <a:pt x="72" y="43"/>
                    <a:pt x="74" y="56"/>
                    <a:pt x="75" y="66"/>
                  </a:cubicBezTo>
                  <a:cubicBezTo>
                    <a:pt x="75" y="69"/>
                    <a:pt x="76" y="72"/>
                    <a:pt x="76" y="75"/>
                  </a:cubicBezTo>
                  <a:cubicBezTo>
                    <a:pt x="76" y="77"/>
                    <a:pt x="75" y="77"/>
                    <a:pt x="74" y="79"/>
                  </a:cubicBezTo>
                  <a:cubicBezTo>
                    <a:pt x="74" y="80"/>
                    <a:pt x="75" y="79"/>
                    <a:pt x="75" y="79"/>
                  </a:cubicBezTo>
                  <a:cubicBezTo>
                    <a:pt x="75" y="80"/>
                    <a:pt x="74" y="81"/>
                    <a:pt x="74" y="82"/>
                  </a:cubicBezTo>
                  <a:cubicBezTo>
                    <a:pt x="75" y="85"/>
                    <a:pt x="77" y="88"/>
                    <a:pt x="77" y="91"/>
                  </a:cubicBezTo>
                  <a:cubicBezTo>
                    <a:pt x="77" y="93"/>
                    <a:pt x="77" y="93"/>
                    <a:pt x="76" y="95"/>
                  </a:cubicBezTo>
                  <a:cubicBezTo>
                    <a:pt x="75" y="98"/>
                    <a:pt x="75" y="98"/>
                    <a:pt x="74" y="100"/>
                  </a:cubicBezTo>
                  <a:cubicBezTo>
                    <a:pt x="73" y="101"/>
                    <a:pt x="72" y="104"/>
                    <a:pt x="70" y="105"/>
                  </a:cubicBezTo>
                  <a:cubicBezTo>
                    <a:pt x="71" y="108"/>
                    <a:pt x="69" y="110"/>
                    <a:pt x="69" y="113"/>
                  </a:cubicBezTo>
                  <a:cubicBezTo>
                    <a:pt x="69" y="114"/>
                    <a:pt x="70" y="115"/>
                    <a:pt x="70" y="117"/>
                  </a:cubicBezTo>
                  <a:cubicBezTo>
                    <a:pt x="70" y="119"/>
                    <a:pt x="67" y="121"/>
                    <a:pt x="69" y="124"/>
                  </a:cubicBezTo>
                  <a:close/>
                </a:path>
              </a:pathLst>
            </a:custGeom>
            <a:solidFill>
              <a:srgbClr val="FFC000">
                <a:alpha val="80000"/>
              </a:srgb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46" name="Freeform 581">
              <a:extLst>
                <a:ext uri="{FF2B5EF4-FFF2-40B4-BE49-F238E27FC236}">
                  <a16:creationId xmlns:a16="http://schemas.microsoft.com/office/drawing/2014/main" id="{E4BABD13-CCFA-99CA-5074-4A714D71F466}"/>
                </a:ext>
              </a:extLst>
            </p:cNvPr>
            <p:cNvSpPr>
              <a:spLocks/>
            </p:cNvSpPr>
            <p:nvPr/>
          </p:nvSpPr>
          <p:spPr bwMode="auto">
            <a:xfrm>
              <a:off x="6649662" y="3209222"/>
              <a:ext cx="665933" cy="713830"/>
            </a:xfrm>
            <a:custGeom>
              <a:avLst/>
              <a:gdLst>
                <a:gd name="T0" fmla="*/ 2147483647 w 101"/>
                <a:gd name="T1" fmla="*/ 2147483647 h 108"/>
                <a:gd name="T2" fmla="*/ 2147483647 w 101"/>
                <a:gd name="T3" fmla="*/ 2147483647 h 108"/>
                <a:gd name="T4" fmla="*/ 2147483647 w 101"/>
                <a:gd name="T5" fmla="*/ 2147483647 h 108"/>
                <a:gd name="T6" fmla="*/ 2147483647 w 101"/>
                <a:gd name="T7" fmla="*/ 2147483647 h 108"/>
                <a:gd name="T8" fmla="*/ 2147483647 w 101"/>
                <a:gd name="T9" fmla="*/ 2147483647 h 108"/>
                <a:gd name="T10" fmla="*/ 2147483647 w 101"/>
                <a:gd name="T11" fmla="*/ 2147483647 h 108"/>
                <a:gd name="T12" fmla="*/ 2147483647 w 101"/>
                <a:gd name="T13" fmla="*/ 2147483647 h 108"/>
                <a:gd name="T14" fmla="*/ 2147483647 w 101"/>
                <a:gd name="T15" fmla="*/ 2147483647 h 108"/>
                <a:gd name="T16" fmla="*/ 2147483647 w 101"/>
                <a:gd name="T17" fmla="*/ 2147483647 h 108"/>
                <a:gd name="T18" fmla="*/ 2147483647 w 101"/>
                <a:gd name="T19" fmla="*/ 2147483647 h 108"/>
                <a:gd name="T20" fmla="*/ 2147483647 w 101"/>
                <a:gd name="T21" fmla="*/ 2147483647 h 108"/>
                <a:gd name="T22" fmla="*/ 2147483647 w 101"/>
                <a:gd name="T23" fmla="*/ 2147483647 h 108"/>
                <a:gd name="T24" fmla="*/ 2147483647 w 101"/>
                <a:gd name="T25" fmla="*/ 2147483647 h 108"/>
                <a:gd name="T26" fmla="*/ 2147483647 w 101"/>
                <a:gd name="T27" fmla="*/ 2147483647 h 108"/>
                <a:gd name="T28" fmla="*/ 2147483647 w 101"/>
                <a:gd name="T29" fmla="*/ 2147483647 h 108"/>
                <a:gd name="T30" fmla="*/ 2147483647 w 101"/>
                <a:gd name="T31" fmla="*/ 2147483647 h 108"/>
                <a:gd name="T32" fmla="*/ 2147483647 w 101"/>
                <a:gd name="T33" fmla="*/ 2147483647 h 108"/>
                <a:gd name="T34" fmla="*/ 2147483647 w 101"/>
                <a:gd name="T35" fmla="*/ 2147483647 h 108"/>
                <a:gd name="T36" fmla="*/ 2147483647 w 101"/>
                <a:gd name="T37" fmla="*/ 2147483647 h 108"/>
                <a:gd name="T38" fmla="*/ 2147483647 w 101"/>
                <a:gd name="T39" fmla="*/ 2147483647 h 108"/>
                <a:gd name="T40" fmla="*/ 2147483647 w 101"/>
                <a:gd name="T41" fmla="*/ 2147483647 h 108"/>
                <a:gd name="T42" fmla="*/ 2147483647 w 101"/>
                <a:gd name="T43" fmla="*/ 2147483647 h 108"/>
                <a:gd name="T44" fmla="*/ 2147483647 w 101"/>
                <a:gd name="T45" fmla="*/ 2147483647 h 108"/>
                <a:gd name="T46" fmla="*/ 2147483647 w 101"/>
                <a:gd name="T47" fmla="*/ 2147483647 h 108"/>
                <a:gd name="T48" fmla="*/ 2147483647 w 101"/>
                <a:gd name="T49" fmla="*/ 2147483647 h 108"/>
                <a:gd name="T50" fmla="*/ 2147483647 w 101"/>
                <a:gd name="T51" fmla="*/ 2147483647 h 108"/>
                <a:gd name="T52" fmla="*/ 2147483647 w 101"/>
                <a:gd name="T53" fmla="*/ 2147483647 h 108"/>
                <a:gd name="T54" fmla="*/ 2147483647 w 101"/>
                <a:gd name="T55" fmla="*/ 2147483647 h 108"/>
                <a:gd name="T56" fmla="*/ 2147483647 w 101"/>
                <a:gd name="T57" fmla="*/ 2147483647 h 108"/>
                <a:gd name="T58" fmla="*/ 2147483647 w 101"/>
                <a:gd name="T59" fmla="*/ 2147483647 h 108"/>
                <a:gd name="T60" fmla="*/ 2147483647 w 101"/>
                <a:gd name="T61" fmla="*/ 2147483647 h 108"/>
                <a:gd name="T62" fmla="*/ 2147483647 w 101"/>
                <a:gd name="T63" fmla="*/ 2147483647 h 108"/>
                <a:gd name="T64" fmla="*/ 2147483647 w 101"/>
                <a:gd name="T65" fmla="*/ 2147483647 h 108"/>
                <a:gd name="T66" fmla="*/ 2147483647 w 101"/>
                <a:gd name="T67" fmla="*/ 2147483647 h 108"/>
                <a:gd name="T68" fmla="*/ 2147483647 w 101"/>
                <a:gd name="T69" fmla="*/ 2147483647 h 108"/>
                <a:gd name="T70" fmla="*/ 2147483647 w 101"/>
                <a:gd name="T71" fmla="*/ 2147483647 h 108"/>
                <a:gd name="T72" fmla="*/ 2147483647 w 101"/>
                <a:gd name="T73" fmla="*/ 2147483647 h 108"/>
                <a:gd name="T74" fmla="*/ 2147483647 w 101"/>
                <a:gd name="T75" fmla="*/ 2147483647 h 108"/>
                <a:gd name="T76" fmla="*/ 2147483647 w 101"/>
                <a:gd name="T77" fmla="*/ 0 h 108"/>
                <a:gd name="T78" fmla="*/ 2147483647 w 101"/>
                <a:gd name="T79" fmla="*/ 2147483647 h 108"/>
                <a:gd name="T80" fmla="*/ 2147483647 w 101"/>
                <a:gd name="T81" fmla="*/ 2147483647 h 108"/>
                <a:gd name="T82" fmla="*/ 2147483647 w 101"/>
                <a:gd name="T83" fmla="*/ 2147483647 h 108"/>
                <a:gd name="T84" fmla="*/ 2147483647 w 101"/>
                <a:gd name="T85" fmla="*/ 2147483647 h 108"/>
                <a:gd name="T86" fmla="*/ 2147483647 w 101"/>
                <a:gd name="T87" fmla="*/ 2147483647 h 108"/>
                <a:gd name="T88" fmla="*/ 2147483647 w 101"/>
                <a:gd name="T89" fmla="*/ 2147483647 h 108"/>
                <a:gd name="T90" fmla="*/ 2147483647 w 101"/>
                <a:gd name="T91" fmla="*/ 2147483647 h 108"/>
                <a:gd name="T92" fmla="*/ 2147483647 w 101"/>
                <a:gd name="T93" fmla="*/ 2147483647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108"/>
                <a:gd name="T143" fmla="*/ 101 w 101"/>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108">
                  <a:moveTo>
                    <a:pt x="88" y="26"/>
                  </a:moveTo>
                  <a:cubicBezTo>
                    <a:pt x="89" y="29"/>
                    <a:pt x="88" y="30"/>
                    <a:pt x="88" y="34"/>
                  </a:cubicBezTo>
                  <a:cubicBezTo>
                    <a:pt x="88" y="35"/>
                    <a:pt x="90" y="34"/>
                    <a:pt x="91" y="35"/>
                  </a:cubicBezTo>
                  <a:cubicBezTo>
                    <a:pt x="90" y="39"/>
                    <a:pt x="93" y="39"/>
                    <a:pt x="92" y="43"/>
                  </a:cubicBezTo>
                  <a:cubicBezTo>
                    <a:pt x="91" y="43"/>
                    <a:pt x="90" y="44"/>
                    <a:pt x="89" y="43"/>
                  </a:cubicBezTo>
                  <a:cubicBezTo>
                    <a:pt x="89" y="48"/>
                    <a:pt x="85" y="50"/>
                    <a:pt x="87" y="55"/>
                  </a:cubicBezTo>
                  <a:cubicBezTo>
                    <a:pt x="89" y="55"/>
                    <a:pt x="89" y="54"/>
                    <a:pt x="90" y="53"/>
                  </a:cubicBezTo>
                  <a:cubicBezTo>
                    <a:pt x="92" y="51"/>
                    <a:pt x="93" y="48"/>
                    <a:pt x="96" y="46"/>
                  </a:cubicBezTo>
                  <a:cubicBezTo>
                    <a:pt x="101" y="47"/>
                    <a:pt x="96" y="51"/>
                    <a:pt x="96" y="55"/>
                  </a:cubicBezTo>
                  <a:cubicBezTo>
                    <a:pt x="95" y="58"/>
                    <a:pt x="95" y="60"/>
                    <a:pt x="97" y="63"/>
                  </a:cubicBezTo>
                  <a:cubicBezTo>
                    <a:pt x="95" y="63"/>
                    <a:pt x="94" y="66"/>
                    <a:pt x="94" y="67"/>
                  </a:cubicBezTo>
                  <a:cubicBezTo>
                    <a:pt x="93" y="70"/>
                    <a:pt x="94" y="72"/>
                    <a:pt x="94" y="74"/>
                  </a:cubicBezTo>
                  <a:cubicBezTo>
                    <a:pt x="94" y="77"/>
                    <a:pt x="92" y="80"/>
                    <a:pt x="92" y="83"/>
                  </a:cubicBezTo>
                  <a:cubicBezTo>
                    <a:pt x="92" y="85"/>
                    <a:pt x="93" y="88"/>
                    <a:pt x="93" y="90"/>
                  </a:cubicBezTo>
                  <a:cubicBezTo>
                    <a:pt x="93" y="90"/>
                    <a:pt x="92" y="91"/>
                    <a:pt x="92" y="91"/>
                  </a:cubicBezTo>
                  <a:cubicBezTo>
                    <a:pt x="92" y="92"/>
                    <a:pt x="93" y="93"/>
                    <a:pt x="94" y="94"/>
                  </a:cubicBezTo>
                  <a:cubicBezTo>
                    <a:pt x="95" y="97"/>
                    <a:pt x="96" y="99"/>
                    <a:pt x="95" y="105"/>
                  </a:cubicBezTo>
                  <a:cubicBezTo>
                    <a:pt x="78" y="105"/>
                    <a:pt x="63" y="107"/>
                    <a:pt x="46" y="108"/>
                  </a:cubicBezTo>
                  <a:cubicBezTo>
                    <a:pt x="43" y="108"/>
                    <a:pt x="45" y="105"/>
                    <a:pt x="44" y="105"/>
                  </a:cubicBezTo>
                  <a:cubicBezTo>
                    <a:pt x="41" y="105"/>
                    <a:pt x="39" y="103"/>
                    <a:pt x="37" y="103"/>
                  </a:cubicBezTo>
                  <a:cubicBezTo>
                    <a:pt x="37" y="99"/>
                    <a:pt x="33" y="94"/>
                    <a:pt x="36" y="90"/>
                  </a:cubicBezTo>
                  <a:cubicBezTo>
                    <a:pt x="36" y="88"/>
                    <a:pt x="34" y="88"/>
                    <a:pt x="33" y="87"/>
                  </a:cubicBezTo>
                  <a:cubicBezTo>
                    <a:pt x="32" y="84"/>
                    <a:pt x="33" y="80"/>
                    <a:pt x="32" y="77"/>
                  </a:cubicBezTo>
                  <a:cubicBezTo>
                    <a:pt x="31" y="75"/>
                    <a:pt x="30" y="73"/>
                    <a:pt x="28" y="72"/>
                  </a:cubicBezTo>
                  <a:cubicBezTo>
                    <a:pt x="27" y="71"/>
                    <a:pt x="25" y="71"/>
                    <a:pt x="24" y="70"/>
                  </a:cubicBezTo>
                  <a:cubicBezTo>
                    <a:pt x="21" y="68"/>
                    <a:pt x="20" y="65"/>
                    <a:pt x="18" y="63"/>
                  </a:cubicBezTo>
                  <a:cubicBezTo>
                    <a:pt x="17" y="63"/>
                    <a:pt x="15" y="62"/>
                    <a:pt x="14" y="61"/>
                  </a:cubicBezTo>
                  <a:cubicBezTo>
                    <a:pt x="13" y="61"/>
                    <a:pt x="12" y="59"/>
                    <a:pt x="12" y="59"/>
                  </a:cubicBezTo>
                  <a:cubicBezTo>
                    <a:pt x="10" y="58"/>
                    <a:pt x="8" y="59"/>
                    <a:pt x="7" y="58"/>
                  </a:cubicBezTo>
                  <a:cubicBezTo>
                    <a:pt x="6" y="57"/>
                    <a:pt x="6" y="55"/>
                    <a:pt x="3" y="55"/>
                  </a:cubicBezTo>
                  <a:cubicBezTo>
                    <a:pt x="5" y="50"/>
                    <a:pt x="2" y="43"/>
                    <a:pt x="6" y="39"/>
                  </a:cubicBezTo>
                  <a:cubicBezTo>
                    <a:pt x="5" y="37"/>
                    <a:pt x="4" y="35"/>
                    <a:pt x="1" y="34"/>
                  </a:cubicBezTo>
                  <a:cubicBezTo>
                    <a:pt x="0" y="32"/>
                    <a:pt x="2" y="32"/>
                    <a:pt x="3" y="31"/>
                  </a:cubicBezTo>
                  <a:cubicBezTo>
                    <a:pt x="3" y="30"/>
                    <a:pt x="3" y="28"/>
                    <a:pt x="3" y="27"/>
                  </a:cubicBezTo>
                  <a:cubicBezTo>
                    <a:pt x="4" y="27"/>
                    <a:pt x="5" y="27"/>
                    <a:pt x="6" y="26"/>
                  </a:cubicBezTo>
                  <a:cubicBezTo>
                    <a:pt x="7" y="26"/>
                    <a:pt x="9" y="24"/>
                    <a:pt x="11" y="23"/>
                  </a:cubicBezTo>
                  <a:cubicBezTo>
                    <a:pt x="11" y="17"/>
                    <a:pt x="10" y="13"/>
                    <a:pt x="10" y="8"/>
                  </a:cubicBezTo>
                  <a:cubicBezTo>
                    <a:pt x="12" y="8"/>
                    <a:pt x="12" y="7"/>
                    <a:pt x="12" y="5"/>
                  </a:cubicBezTo>
                  <a:cubicBezTo>
                    <a:pt x="19" y="10"/>
                    <a:pt x="28" y="1"/>
                    <a:pt x="34" y="0"/>
                  </a:cubicBezTo>
                  <a:cubicBezTo>
                    <a:pt x="35" y="2"/>
                    <a:pt x="32" y="4"/>
                    <a:pt x="32" y="8"/>
                  </a:cubicBezTo>
                  <a:cubicBezTo>
                    <a:pt x="39" y="6"/>
                    <a:pt x="46" y="9"/>
                    <a:pt x="48" y="14"/>
                  </a:cubicBezTo>
                  <a:cubicBezTo>
                    <a:pt x="53" y="15"/>
                    <a:pt x="56" y="15"/>
                    <a:pt x="60" y="16"/>
                  </a:cubicBezTo>
                  <a:cubicBezTo>
                    <a:pt x="61" y="16"/>
                    <a:pt x="63" y="16"/>
                    <a:pt x="64" y="17"/>
                  </a:cubicBezTo>
                  <a:cubicBezTo>
                    <a:pt x="66" y="17"/>
                    <a:pt x="68" y="19"/>
                    <a:pt x="70" y="20"/>
                  </a:cubicBezTo>
                  <a:cubicBezTo>
                    <a:pt x="73" y="20"/>
                    <a:pt x="77" y="19"/>
                    <a:pt x="81" y="20"/>
                  </a:cubicBezTo>
                  <a:cubicBezTo>
                    <a:pt x="81" y="22"/>
                    <a:pt x="83" y="22"/>
                    <a:pt x="82" y="24"/>
                  </a:cubicBezTo>
                  <a:cubicBezTo>
                    <a:pt x="85" y="24"/>
                    <a:pt x="86" y="25"/>
                    <a:pt x="88" y="26"/>
                  </a:cubicBezTo>
                  <a:close/>
                </a:path>
              </a:pathLst>
            </a:custGeom>
            <a:solidFill>
              <a:srgbClr val="FFC000">
                <a:alpha val="80000"/>
              </a:srgb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47" name="Freeform 582">
              <a:extLst>
                <a:ext uri="{FF2B5EF4-FFF2-40B4-BE49-F238E27FC236}">
                  <a16:creationId xmlns:a16="http://schemas.microsoft.com/office/drawing/2014/main" id="{48498260-3004-9099-5963-6E123CC86C65}"/>
                </a:ext>
              </a:extLst>
            </p:cNvPr>
            <p:cNvSpPr>
              <a:spLocks/>
            </p:cNvSpPr>
            <p:nvPr/>
          </p:nvSpPr>
          <p:spPr bwMode="auto">
            <a:xfrm>
              <a:off x="6232484" y="3771631"/>
              <a:ext cx="780269" cy="516059"/>
            </a:xfrm>
            <a:custGeom>
              <a:avLst/>
              <a:gdLst>
                <a:gd name="T0" fmla="*/ 2147483647 w 118"/>
                <a:gd name="T1" fmla="*/ 2147483647 h 78"/>
                <a:gd name="T2" fmla="*/ 2147483647 w 118"/>
                <a:gd name="T3" fmla="*/ 2147483647 h 78"/>
                <a:gd name="T4" fmla="*/ 2147483647 w 118"/>
                <a:gd name="T5" fmla="*/ 2147483647 h 78"/>
                <a:gd name="T6" fmla="*/ 2147483647 w 118"/>
                <a:gd name="T7" fmla="*/ 2147483647 h 78"/>
                <a:gd name="T8" fmla="*/ 2147483647 w 118"/>
                <a:gd name="T9" fmla="*/ 2147483647 h 78"/>
                <a:gd name="T10" fmla="*/ 2147483647 w 118"/>
                <a:gd name="T11" fmla="*/ 0 h 78"/>
                <a:gd name="T12" fmla="*/ 2147483647 w 118"/>
                <a:gd name="T13" fmla="*/ 2147483647 h 78"/>
                <a:gd name="T14" fmla="*/ 2147483647 w 118"/>
                <a:gd name="T15" fmla="*/ 2147483647 h 78"/>
                <a:gd name="T16" fmla="*/ 2147483647 w 118"/>
                <a:gd name="T17" fmla="*/ 2147483647 h 78"/>
                <a:gd name="T18" fmla="*/ 2147483647 w 118"/>
                <a:gd name="T19" fmla="*/ 2147483647 h 78"/>
                <a:gd name="T20" fmla="*/ 2147483647 w 118"/>
                <a:gd name="T21" fmla="*/ 2147483647 h 78"/>
                <a:gd name="T22" fmla="*/ 2147483647 w 118"/>
                <a:gd name="T23" fmla="*/ 2147483647 h 78"/>
                <a:gd name="T24" fmla="*/ 2147483647 w 118"/>
                <a:gd name="T25" fmla="*/ 2147483647 h 78"/>
                <a:gd name="T26" fmla="*/ 2147483647 w 118"/>
                <a:gd name="T27" fmla="*/ 2147483647 h 78"/>
                <a:gd name="T28" fmla="*/ 2147483647 w 118"/>
                <a:gd name="T29" fmla="*/ 2147483647 h 78"/>
                <a:gd name="T30" fmla="*/ 2147483647 w 118"/>
                <a:gd name="T31" fmla="*/ 2147483647 h 78"/>
                <a:gd name="T32" fmla="*/ 2147483647 w 118"/>
                <a:gd name="T33" fmla="*/ 2147483647 h 78"/>
                <a:gd name="T34" fmla="*/ 2147483647 w 118"/>
                <a:gd name="T35" fmla="*/ 2147483647 h 78"/>
                <a:gd name="T36" fmla="*/ 2147483647 w 118"/>
                <a:gd name="T37" fmla="*/ 2147483647 h 78"/>
                <a:gd name="T38" fmla="*/ 2147483647 w 118"/>
                <a:gd name="T39" fmla="*/ 2147483647 h 78"/>
                <a:gd name="T40" fmla="*/ 2147483647 w 118"/>
                <a:gd name="T41" fmla="*/ 2147483647 h 78"/>
                <a:gd name="T42" fmla="*/ 2147483647 w 118"/>
                <a:gd name="T43" fmla="*/ 2147483647 h 78"/>
                <a:gd name="T44" fmla="*/ 2147483647 w 118"/>
                <a:gd name="T45" fmla="*/ 2147483647 h 78"/>
                <a:gd name="T46" fmla="*/ 2147483647 w 118"/>
                <a:gd name="T47" fmla="*/ 2147483647 h 78"/>
                <a:gd name="T48" fmla="*/ 2147483647 w 118"/>
                <a:gd name="T49" fmla="*/ 2147483647 h 78"/>
                <a:gd name="T50" fmla="*/ 2147483647 w 118"/>
                <a:gd name="T51" fmla="*/ 2147483647 h 78"/>
                <a:gd name="T52" fmla="*/ 2147483647 w 118"/>
                <a:gd name="T53" fmla="*/ 2147483647 h 78"/>
                <a:gd name="T54" fmla="*/ 2147483647 w 118"/>
                <a:gd name="T55" fmla="*/ 2147483647 h 78"/>
                <a:gd name="T56" fmla="*/ 2147483647 w 118"/>
                <a:gd name="T57" fmla="*/ 2147483647 h 78"/>
                <a:gd name="T58" fmla="*/ 2147483647 w 118"/>
                <a:gd name="T59" fmla="*/ 2147483647 h 78"/>
                <a:gd name="T60" fmla="*/ 2147483647 w 118"/>
                <a:gd name="T61" fmla="*/ 2147483647 h 78"/>
                <a:gd name="T62" fmla="*/ 2147483647 w 118"/>
                <a:gd name="T63" fmla="*/ 2147483647 h 78"/>
                <a:gd name="T64" fmla="*/ 2147483647 w 118"/>
                <a:gd name="T65" fmla="*/ 2147483647 h 78"/>
                <a:gd name="T66" fmla="*/ 2147483647 w 118"/>
                <a:gd name="T67" fmla="*/ 2147483647 h 78"/>
                <a:gd name="T68" fmla="*/ 2147483647 w 118"/>
                <a:gd name="T69" fmla="*/ 2147483647 h 78"/>
                <a:gd name="T70" fmla="*/ 2147483647 w 118"/>
                <a:gd name="T71" fmla="*/ 2147483647 h 78"/>
                <a:gd name="T72" fmla="*/ 2147483647 w 118"/>
                <a:gd name="T73" fmla="*/ 2147483647 h 78"/>
                <a:gd name="T74" fmla="*/ 2147483647 w 118"/>
                <a:gd name="T75" fmla="*/ 2147483647 h 78"/>
                <a:gd name="T76" fmla="*/ 0 w 118"/>
                <a:gd name="T77" fmla="*/ 2147483647 h 78"/>
                <a:gd name="T78" fmla="*/ 2147483647 w 118"/>
                <a:gd name="T79" fmla="*/ 2147483647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
                <a:gd name="T121" fmla="*/ 0 h 78"/>
                <a:gd name="T122" fmla="*/ 118 w 118"/>
                <a:gd name="T123" fmla="*/ 78 h 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 h="78">
                  <a:moveTo>
                    <a:pt x="1" y="19"/>
                  </a:moveTo>
                  <a:cubicBezTo>
                    <a:pt x="2" y="18"/>
                    <a:pt x="3" y="14"/>
                    <a:pt x="3" y="11"/>
                  </a:cubicBezTo>
                  <a:cubicBezTo>
                    <a:pt x="3" y="9"/>
                    <a:pt x="0" y="10"/>
                    <a:pt x="1" y="8"/>
                  </a:cubicBezTo>
                  <a:cubicBezTo>
                    <a:pt x="2" y="7"/>
                    <a:pt x="0" y="4"/>
                    <a:pt x="1" y="4"/>
                  </a:cubicBezTo>
                  <a:cubicBezTo>
                    <a:pt x="2" y="3"/>
                    <a:pt x="2" y="3"/>
                    <a:pt x="2" y="3"/>
                  </a:cubicBezTo>
                  <a:cubicBezTo>
                    <a:pt x="2" y="3"/>
                    <a:pt x="86" y="2"/>
                    <a:pt x="95" y="0"/>
                  </a:cubicBezTo>
                  <a:cubicBezTo>
                    <a:pt x="95" y="0"/>
                    <a:pt x="94" y="3"/>
                    <a:pt x="96" y="4"/>
                  </a:cubicBezTo>
                  <a:cubicBezTo>
                    <a:pt x="100" y="3"/>
                    <a:pt x="96" y="7"/>
                    <a:pt x="96" y="9"/>
                  </a:cubicBezTo>
                  <a:cubicBezTo>
                    <a:pt x="96" y="12"/>
                    <a:pt x="99" y="15"/>
                    <a:pt x="99" y="18"/>
                  </a:cubicBezTo>
                  <a:cubicBezTo>
                    <a:pt x="102" y="19"/>
                    <a:pt x="103" y="20"/>
                    <a:pt x="106" y="20"/>
                  </a:cubicBezTo>
                  <a:cubicBezTo>
                    <a:pt x="107" y="22"/>
                    <a:pt x="106" y="21"/>
                    <a:pt x="107" y="24"/>
                  </a:cubicBezTo>
                  <a:cubicBezTo>
                    <a:pt x="107" y="25"/>
                    <a:pt x="110" y="26"/>
                    <a:pt x="111" y="27"/>
                  </a:cubicBezTo>
                  <a:cubicBezTo>
                    <a:pt x="111" y="28"/>
                    <a:pt x="110" y="29"/>
                    <a:pt x="110" y="29"/>
                  </a:cubicBezTo>
                  <a:cubicBezTo>
                    <a:pt x="111" y="29"/>
                    <a:pt x="112" y="29"/>
                    <a:pt x="113" y="30"/>
                  </a:cubicBezTo>
                  <a:cubicBezTo>
                    <a:pt x="113" y="30"/>
                    <a:pt x="114" y="31"/>
                    <a:pt x="114" y="31"/>
                  </a:cubicBezTo>
                  <a:cubicBezTo>
                    <a:pt x="117" y="34"/>
                    <a:pt x="118" y="36"/>
                    <a:pt x="115" y="41"/>
                  </a:cubicBezTo>
                  <a:cubicBezTo>
                    <a:pt x="113" y="42"/>
                    <a:pt x="115" y="46"/>
                    <a:pt x="113" y="46"/>
                  </a:cubicBezTo>
                  <a:cubicBezTo>
                    <a:pt x="111" y="48"/>
                    <a:pt x="110" y="44"/>
                    <a:pt x="110" y="46"/>
                  </a:cubicBezTo>
                  <a:cubicBezTo>
                    <a:pt x="111" y="49"/>
                    <a:pt x="104" y="49"/>
                    <a:pt x="101" y="50"/>
                  </a:cubicBezTo>
                  <a:cubicBezTo>
                    <a:pt x="102" y="52"/>
                    <a:pt x="99" y="54"/>
                    <a:pt x="101" y="56"/>
                  </a:cubicBezTo>
                  <a:cubicBezTo>
                    <a:pt x="102" y="58"/>
                    <a:pt x="104" y="58"/>
                    <a:pt x="104" y="61"/>
                  </a:cubicBezTo>
                  <a:cubicBezTo>
                    <a:pt x="104" y="64"/>
                    <a:pt x="101" y="62"/>
                    <a:pt x="101" y="65"/>
                  </a:cubicBezTo>
                  <a:cubicBezTo>
                    <a:pt x="102" y="67"/>
                    <a:pt x="101" y="67"/>
                    <a:pt x="101" y="69"/>
                  </a:cubicBezTo>
                  <a:cubicBezTo>
                    <a:pt x="99" y="69"/>
                    <a:pt x="99" y="70"/>
                    <a:pt x="98" y="70"/>
                  </a:cubicBezTo>
                  <a:cubicBezTo>
                    <a:pt x="98" y="70"/>
                    <a:pt x="96" y="72"/>
                    <a:pt x="96" y="75"/>
                  </a:cubicBezTo>
                  <a:cubicBezTo>
                    <a:pt x="96" y="78"/>
                    <a:pt x="91" y="70"/>
                    <a:pt x="89" y="70"/>
                  </a:cubicBezTo>
                  <a:cubicBezTo>
                    <a:pt x="88" y="70"/>
                    <a:pt x="82" y="71"/>
                    <a:pt x="81" y="71"/>
                  </a:cubicBezTo>
                  <a:cubicBezTo>
                    <a:pt x="62" y="73"/>
                    <a:pt x="36" y="74"/>
                    <a:pt x="16" y="74"/>
                  </a:cubicBezTo>
                  <a:cubicBezTo>
                    <a:pt x="17" y="72"/>
                    <a:pt x="15" y="71"/>
                    <a:pt x="14" y="70"/>
                  </a:cubicBezTo>
                  <a:cubicBezTo>
                    <a:pt x="14" y="69"/>
                    <a:pt x="15" y="67"/>
                    <a:pt x="15" y="65"/>
                  </a:cubicBezTo>
                  <a:cubicBezTo>
                    <a:pt x="15" y="64"/>
                    <a:pt x="14" y="61"/>
                    <a:pt x="13" y="58"/>
                  </a:cubicBezTo>
                  <a:cubicBezTo>
                    <a:pt x="13" y="57"/>
                    <a:pt x="14" y="57"/>
                    <a:pt x="14" y="57"/>
                  </a:cubicBezTo>
                  <a:cubicBezTo>
                    <a:pt x="14" y="57"/>
                    <a:pt x="14" y="55"/>
                    <a:pt x="13" y="55"/>
                  </a:cubicBezTo>
                  <a:cubicBezTo>
                    <a:pt x="13" y="52"/>
                    <a:pt x="14" y="53"/>
                    <a:pt x="12" y="51"/>
                  </a:cubicBezTo>
                  <a:cubicBezTo>
                    <a:pt x="11" y="50"/>
                    <a:pt x="12" y="50"/>
                    <a:pt x="11" y="49"/>
                  </a:cubicBezTo>
                  <a:cubicBezTo>
                    <a:pt x="12" y="49"/>
                    <a:pt x="9" y="50"/>
                    <a:pt x="10" y="48"/>
                  </a:cubicBezTo>
                  <a:cubicBezTo>
                    <a:pt x="10" y="39"/>
                    <a:pt x="4" y="36"/>
                    <a:pt x="5" y="27"/>
                  </a:cubicBezTo>
                  <a:cubicBezTo>
                    <a:pt x="3" y="26"/>
                    <a:pt x="0" y="23"/>
                    <a:pt x="3" y="23"/>
                  </a:cubicBezTo>
                  <a:cubicBezTo>
                    <a:pt x="2" y="22"/>
                    <a:pt x="0" y="23"/>
                    <a:pt x="0" y="21"/>
                  </a:cubicBezTo>
                  <a:cubicBezTo>
                    <a:pt x="0" y="19"/>
                    <a:pt x="1" y="19"/>
                    <a:pt x="1" y="20"/>
                  </a:cubicBezTo>
                </a:path>
              </a:pathLst>
            </a:custGeom>
            <a:solidFill>
              <a:schemeClr val="bg1">
                <a:lumMod val="95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48" name="Freeform 583">
              <a:extLst>
                <a:ext uri="{FF2B5EF4-FFF2-40B4-BE49-F238E27FC236}">
                  <a16:creationId xmlns:a16="http://schemas.microsoft.com/office/drawing/2014/main" id="{FA3A93B2-AE8C-0D97-9D75-41EE7C3ED0D7}"/>
                </a:ext>
              </a:extLst>
            </p:cNvPr>
            <p:cNvSpPr>
              <a:spLocks/>
            </p:cNvSpPr>
            <p:nvPr/>
          </p:nvSpPr>
          <p:spPr bwMode="auto">
            <a:xfrm>
              <a:off x="6232484" y="3771631"/>
              <a:ext cx="780269" cy="516059"/>
            </a:xfrm>
            <a:custGeom>
              <a:avLst/>
              <a:gdLst>
                <a:gd name="T0" fmla="*/ 2147483647 w 118"/>
                <a:gd name="T1" fmla="*/ 2147483647 h 78"/>
                <a:gd name="T2" fmla="*/ 2147483647 w 118"/>
                <a:gd name="T3" fmla="*/ 2147483647 h 78"/>
                <a:gd name="T4" fmla="*/ 2147483647 w 118"/>
                <a:gd name="T5" fmla="*/ 2147483647 h 78"/>
                <a:gd name="T6" fmla="*/ 2147483647 w 118"/>
                <a:gd name="T7" fmla="*/ 2147483647 h 78"/>
                <a:gd name="T8" fmla="*/ 2147483647 w 118"/>
                <a:gd name="T9" fmla="*/ 2147483647 h 78"/>
                <a:gd name="T10" fmla="*/ 2147483647 w 118"/>
                <a:gd name="T11" fmla="*/ 0 h 78"/>
                <a:gd name="T12" fmla="*/ 2147483647 w 118"/>
                <a:gd name="T13" fmla="*/ 2147483647 h 78"/>
                <a:gd name="T14" fmla="*/ 2147483647 w 118"/>
                <a:gd name="T15" fmla="*/ 2147483647 h 78"/>
                <a:gd name="T16" fmla="*/ 2147483647 w 118"/>
                <a:gd name="T17" fmla="*/ 2147483647 h 78"/>
                <a:gd name="T18" fmla="*/ 2147483647 w 118"/>
                <a:gd name="T19" fmla="*/ 2147483647 h 78"/>
                <a:gd name="T20" fmla="*/ 2147483647 w 118"/>
                <a:gd name="T21" fmla="*/ 2147483647 h 78"/>
                <a:gd name="T22" fmla="*/ 2147483647 w 118"/>
                <a:gd name="T23" fmla="*/ 2147483647 h 78"/>
                <a:gd name="T24" fmla="*/ 2147483647 w 118"/>
                <a:gd name="T25" fmla="*/ 2147483647 h 78"/>
                <a:gd name="T26" fmla="*/ 2147483647 w 118"/>
                <a:gd name="T27" fmla="*/ 2147483647 h 78"/>
                <a:gd name="T28" fmla="*/ 2147483647 w 118"/>
                <a:gd name="T29" fmla="*/ 2147483647 h 78"/>
                <a:gd name="T30" fmla="*/ 2147483647 w 118"/>
                <a:gd name="T31" fmla="*/ 2147483647 h 78"/>
                <a:gd name="T32" fmla="*/ 2147483647 w 118"/>
                <a:gd name="T33" fmla="*/ 2147483647 h 78"/>
                <a:gd name="T34" fmla="*/ 2147483647 w 118"/>
                <a:gd name="T35" fmla="*/ 2147483647 h 78"/>
                <a:gd name="T36" fmla="*/ 2147483647 w 118"/>
                <a:gd name="T37" fmla="*/ 2147483647 h 78"/>
                <a:gd name="T38" fmla="*/ 2147483647 w 118"/>
                <a:gd name="T39" fmla="*/ 2147483647 h 78"/>
                <a:gd name="T40" fmla="*/ 2147483647 w 118"/>
                <a:gd name="T41" fmla="*/ 2147483647 h 78"/>
                <a:gd name="T42" fmla="*/ 2147483647 w 118"/>
                <a:gd name="T43" fmla="*/ 2147483647 h 78"/>
                <a:gd name="T44" fmla="*/ 2147483647 w 118"/>
                <a:gd name="T45" fmla="*/ 2147483647 h 78"/>
                <a:gd name="T46" fmla="*/ 2147483647 w 118"/>
                <a:gd name="T47" fmla="*/ 2147483647 h 78"/>
                <a:gd name="T48" fmla="*/ 2147483647 w 118"/>
                <a:gd name="T49" fmla="*/ 2147483647 h 78"/>
                <a:gd name="T50" fmla="*/ 2147483647 w 118"/>
                <a:gd name="T51" fmla="*/ 2147483647 h 78"/>
                <a:gd name="T52" fmla="*/ 2147483647 w 118"/>
                <a:gd name="T53" fmla="*/ 2147483647 h 78"/>
                <a:gd name="T54" fmla="*/ 2147483647 w 118"/>
                <a:gd name="T55" fmla="*/ 2147483647 h 78"/>
                <a:gd name="T56" fmla="*/ 2147483647 w 118"/>
                <a:gd name="T57" fmla="*/ 2147483647 h 78"/>
                <a:gd name="T58" fmla="*/ 2147483647 w 118"/>
                <a:gd name="T59" fmla="*/ 2147483647 h 78"/>
                <a:gd name="T60" fmla="*/ 2147483647 w 118"/>
                <a:gd name="T61" fmla="*/ 2147483647 h 78"/>
                <a:gd name="T62" fmla="*/ 2147483647 w 118"/>
                <a:gd name="T63" fmla="*/ 2147483647 h 78"/>
                <a:gd name="T64" fmla="*/ 2147483647 w 118"/>
                <a:gd name="T65" fmla="*/ 2147483647 h 78"/>
                <a:gd name="T66" fmla="*/ 2147483647 w 118"/>
                <a:gd name="T67" fmla="*/ 2147483647 h 78"/>
                <a:gd name="T68" fmla="*/ 2147483647 w 118"/>
                <a:gd name="T69" fmla="*/ 2147483647 h 78"/>
                <a:gd name="T70" fmla="*/ 2147483647 w 118"/>
                <a:gd name="T71" fmla="*/ 2147483647 h 78"/>
                <a:gd name="T72" fmla="*/ 2147483647 w 118"/>
                <a:gd name="T73" fmla="*/ 2147483647 h 78"/>
                <a:gd name="T74" fmla="*/ 2147483647 w 118"/>
                <a:gd name="T75" fmla="*/ 2147483647 h 78"/>
                <a:gd name="T76" fmla="*/ 0 w 118"/>
                <a:gd name="T77" fmla="*/ 2147483647 h 78"/>
                <a:gd name="T78" fmla="*/ 2147483647 w 118"/>
                <a:gd name="T79" fmla="*/ 2147483647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
                <a:gd name="T121" fmla="*/ 0 h 78"/>
                <a:gd name="T122" fmla="*/ 118 w 118"/>
                <a:gd name="T123" fmla="*/ 78 h 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 h="78">
                  <a:moveTo>
                    <a:pt x="1" y="19"/>
                  </a:moveTo>
                  <a:cubicBezTo>
                    <a:pt x="2" y="18"/>
                    <a:pt x="3" y="14"/>
                    <a:pt x="3" y="11"/>
                  </a:cubicBezTo>
                  <a:cubicBezTo>
                    <a:pt x="3" y="9"/>
                    <a:pt x="0" y="10"/>
                    <a:pt x="1" y="8"/>
                  </a:cubicBezTo>
                  <a:cubicBezTo>
                    <a:pt x="2" y="7"/>
                    <a:pt x="0" y="4"/>
                    <a:pt x="1" y="4"/>
                  </a:cubicBezTo>
                  <a:cubicBezTo>
                    <a:pt x="2" y="3"/>
                    <a:pt x="2" y="3"/>
                    <a:pt x="2" y="3"/>
                  </a:cubicBezTo>
                  <a:cubicBezTo>
                    <a:pt x="2" y="3"/>
                    <a:pt x="86" y="2"/>
                    <a:pt x="95" y="0"/>
                  </a:cubicBezTo>
                  <a:cubicBezTo>
                    <a:pt x="95" y="0"/>
                    <a:pt x="94" y="3"/>
                    <a:pt x="96" y="4"/>
                  </a:cubicBezTo>
                  <a:cubicBezTo>
                    <a:pt x="100" y="3"/>
                    <a:pt x="96" y="7"/>
                    <a:pt x="96" y="9"/>
                  </a:cubicBezTo>
                  <a:cubicBezTo>
                    <a:pt x="96" y="12"/>
                    <a:pt x="99" y="15"/>
                    <a:pt x="99" y="18"/>
                  </a:cubicBezTo>
                  <a:cubicBezTo>
                    <a:pt x="102" y="19"/>
                    <a:pt x="103" y="20"/>
                    <a:pt x="106" y="20"/>
                  </a:cubicBezTo>
                  <a:cubicBezTo>
                    <a:pt x="107" y="22"/>
                    <a:pt x="106" y="21"/>
                    <a:pt x="107" y="24"/>
                  </a:cubicBezTo>
                  <a:cubicBezTo>
                    <a:pt x="107" y="25"/>
                    <a:pt x="110" y="26"/>
                    <a:pt x="111" y="27"/>
                  </a:cubicBezTo>
                  <a:cubicBezTo>
                    <a:pt x="111" y="28"/>
                    <a:pt x="110" y="29"/>
                    <a:pt x="110" y="29"/>
                  </a:cubicBezTo>
                  <a:cubicBezTo>
                    <a:pt x="111" y="29"/>
                    <a:pt x="112" y="29"/>
                    <a:pt x="113" y="30"/>
                  </a:cubicBezTo>
                  <a:cubicBezTo>
                    <a:pt x="113" y="30"/>
                    <a:pt x="114" y="31"/>
                    <a:pt x="114" y="31"/>
                  </a:cubicBezTo>
                  <a:cubicBezTo>
                    <a:pt x="117" y="34"/>
                    <a:pt x="118" y="36"/>
                    <a:pt x="115" y="41"/>
                  </a:cubicBezTo>
                  <a:cubicBezTo>
                    <a:pt x="113" y="42"/>
                    <a:pt x="115" y="46"/>
                    <a:pt x="113" y="46"/>
                  </a:cubicBezTo>
                  <a:cubicBezTo>
                    <a:pt x="111" y="48"/>
                    <a:pt x="110" y="44"/>
                    <a:pt x="110" y="46"/>
                  </a:cubicBezTo>
                  <a:cubicBezTo>
                    <a:pt x="111" y="49"/>
                    <a:pt x="104" y="49"/>
                    <a:pt x="101" y="50"/>
                  </a:cubicBezTo>
                  <a:cubicBezTo>
                    <a:pt x="102" y="52"/>
                    <a:pt x="99" y="54"/>
                    <a:pt x="101" y="56"/>
                  </a:cubicBezTo>
                  <a:cubicBezTo>
                    <a:pt x="102" y="58"/>
                    <a:pt x="104" y="58"/>
                    <a:pt x="104" y="61"/>
                  </a:cubicBezTo>
                  <a:cubicBezTo>
                    <a:pt x="104" y="64"/>
                    <a:pt x="101" y="62"/>
                    <a:pt x="101" y="65"/>
                  </a:cubicBezTo>
                  <a:cubicBezTo>
                    <a:pt x="102" y="67"/>
                    <a:pt x="101" y="67"/>
                    <a:pt x="101" y="69"/>
                  </a:cubicBezTo>
                  <a:cubicBezTo>
                    <a:pt x="99" y="69"/>
                    <a:pt x="99" y="70"/>
                    <a:pt x="98" y="70"/>
                  </a:cubicBezTo>
                  <a:cubicBezTo>
                    <a:pt x="98" y="70"/>
                    <a:pt x="96" y="72"/>
                    <a:pt x="96" y="75"/>
                  </a:cubicBezTo>
                  <a:cubicBezTo>
                    <a:pt x="96" y="78"/>
                    <a:pt x="91" y="70"/>
                    <a:pt x="89" y="70"/>
                  </a:cubicBezTo>
                  <a:cubicBezTo>
                    <a:pt x="88" y="70"/>
                    <a:pt x="82" y="71"/>
                    <a:pt x="81" y="71"/>
                  </a:cubicBezTo>
                  <a:cubicBezTo>
                    <a:pt x="62" y="73"/>
                    <a:pt x="36" y="74"/>
                    <a:pt x="16" y="74"/>
                  </a:cubicBezTo>
                  <a:cubicBezTo>
                    <a:pt x="17" y="72"/>
                    <a:pt x="15" y="71"/>
                    <a:pt x="14" y="70"/>
                  </a:cubicBezTo>
                  <a:cubicBezTo>
                    <a:pt x="14" y="69"/>
                    <a:pt x="15" y="67"/>
                    <a:pt x="15" y="65"/>
                  </a:cubicBezTo>
                  <a:cubicBezTo>
                    <a:pt x="15" y="64"/>
                    <a:pt x="14" y="61"/>
                    <a:pt x="13" y="58"/>
                  </a:cubicBezTo>
                  <a:cubicBezTo>
                    <a:pt x="13" y="57"/>
                    <a:pt x="14" y="57"/>
                    <a:pt x="14" y="57"/>
                  </a:cubicBezTo>
                  <a:cubicBezTo>
                    <a:pt x="14" y="57"/>
                    <a:pt x="14" y="55"/>
                    <a:pt x="13" y="55"/>
                  </a:cubicBezTo>
                  <a:cubicBezTo>
                    <a:pt x="13" y="52"/>
                    <a:pt x="14" y="53"/>
                    <a:pt x="12" y="51"/>
                  </a:cubicBezTo>
                  <a:cubicBezTo>
                    <a:pt x="11" y="50"/>
                    <a:pt x="12" y="50"/>
                    <a:pt x="11" y="49"/>
                  </a:cubicBezTo>
                  <a:cubicBezTo>
                    <a:pt x="12" y="49"/>
                    <a:pt x="9" y="50"/>
                    <a:pt x="10" y="48"/>
                  </a:cubicBezTo>
                  <a:cubicBezTo>
                    <a:pt x="10" y="39"/>
                    <a:pt x="4" y="36"/>
                    <a:pt x="5" y="27"/>
                  </a:cubicBezTo>
                  <a:cubicBezTo>
                    <a:pt x="3" y="26"/>
                    <a:pt x="0" y="23"/>
                    <a:pt x="3" y="23"/>
                  </a:cubicBezTo>
                  <a:cubicBezTo>
                    <a:pt x="2" y="22"/>
                    <a:pt x="0" y="23"/>
                    <a:pt x="0" y="21"/>
                  </a:cubicBezTo>
                  <a:cubicBezTo>
                    <a:pt x="0" y="19"/>
                    <a:pt x="1" y="19"/>
                    <a:pt x="1" y="2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49" name="Freeform 584">
              <a:extLst>
                <a:ext uri="{FF2B5EF4-FFF2-40B4-BE49-F238E27FC236}">
                  <a16:creationId xmlns:a16="http://schemas.microsoft.com/office/drawing/2014/main" id="{15BFEE28-D9AA-AF91-5DC9-FEFECFAC8AF1}"/>
                </a:ext>
              </a:extLst>
            </p:cNvPr>
            <p:cNvSpPr>
              <a:spLocks/>
            </p:cNvSpPr>
            <p:nvPr/>
          </p:nvSpPr>
          <p:spPr bwMode="auto">
            <a:xfrm>
              <a:off x="6166055" y="2839944"/>
              <a:ext cx="812716" cy="945594"/>
            </a:xfrm>
            <a:custGeom>
              <a:avLst/>
              <a:gdLst>
                <a:gd name="T0" fmla="*/ 2147483647 w 123"/>
                <a:gd name="T1" fmla="*/ 2147483647 h 143"/>
                <a:gd name="T2" fmla="*/ 2147483647 w 123"/>
                <a:gd name="T3" fmla="*/ 2147483647 h 143"/>
                <a:gd name="T4" fmla="*/ 2147483647 w 123"/>
                <a:gd name="T5" fmla="*/ 2147483647 h 143"/>
                <a:gd name="T6" fmla="*/ 2147483647 w 123"/>
                <a:gd name="T7" fmla="*/ 2147483647 h 143"/>
                <a:gd name="T8" fmla="*/ 2147483647 w 123"/>
                <a:gd name="T9" fmla="*/ 2147483647 h 143"/>
                <a:gd name="T10" fmla="*/ 2147483647 w 123"/>
                <a:gd name="T11" fmla="*/ 2147483647 h 143"/>
                <a:gd name="T12" fmla="*/ 2147483647 w 123"/>
                <a:gd name="T13" fmla="*/ 2147483647 h 143"/>
                <a:gd name="T14" fmla="*/ 2147483647 w 123"/>
                <a:gd name="T15" fmla="*/ 2147483647 h 143"/>
                <a:gd name="T16" fmla="*/ 2147483647 w 123"/>
                <a:gd name="T17" fmla="*/ 2147483647 h 143"/>
                <a:gd name="T18" fmla="*/ 2147483647 w 123"/>
                <a:gd name="T19" fmla="*/ 2147483647 h 143"/>
                <a:gd name="T20" fmla="*/ 2147483647 w 123"/>
                <a:gd name="T21" fmla="*/ 2147483647 h 143"/>
                <a:gd name="T22" fmla="*/ 2147483647 w 123"/>
                <a:gd name="T23" fmla="*/ 2147483647 h 143"/>
                <a:gd name="T24" fmla="*/ 2147483647 w 123"/>
                <a:gd name="T25" fmla="*/ 2147483647 h 143"/>
                <a:gd name="T26" fmla="*/ 2147483647 w 123"/>
                <a:gd name="T27" fmla="*/ 2147483647 h 143"/>
                <a:gd name="T28" fmla="*/ 2147483647 w 123"/>
                <a:gd name="T29" fmla="*/ 2147483647 h 143"/>
                <a:gd name="T30" fmla="*/ 2147483647 w 123"/>
                <a:gd name="T31" fmla="*/ 2147483647 h 143"/>
                <a:gd name="T32" fmla="*/ 2147483647 w 123"/>
                <a:gd name="T33" fmla="*/ 2147483647 h 143"/>
                <a:gd name="T34" fmla="*/ 2147483647 w 123"/>
                <a:gd name="T35" fmla="*/ 2147483647 h 143"/>
                <a:gd name="T36" fmla="*/ 2147483647 w 123"/>
                <a:gd name="T37" fmla="*/ 2147483647 h 143"/>
                <a:gd name="T38" fmla="*/ 2147483647 w 123"/>
                <a:gd name="T39" fmla="*/ 2147483647 h 143"/>
                <a:gd name="T40" fmla="*/ 2147483647 w 123"/>
                <a:gd name="T41" fmla="*/ 2147483647 h 143"/>
                <a:gd name="T42" fmla="*/ 2147483647 w 123"/>
                <a:gd name="T43" fmla="*/ 2147483647 h 143"/>
                <a:gd name="T44" fmla="*/ 2147483647 w 123"/>
                <a:gd name="T45" fmla="*/ 2147483647 h 143"/>
                <a:gd name="T46" fmla="*/ 2147483647 w 123"/>
                <a:gd name="T47" fmla="*/ 0 h 143"/>
                <a:gd name="T48" fmla="*/ 2147483647 w 123"/>
                <a:gd name="T49" fmla="*/ 2147483647 h 143"/>
                <a:gd name="T50" fmla="*/ 2147483647 w 123"/>
                <a:gd name="T51" fmla="*/ 2147483647 h 143"/>
                <a:gd name="T52" fmla="*/ 2147483647 w 123"/>
                <a:gd name="T53" fmla="*/ 2147483647 h 143"/>
                <a:gd name="T54" fmla="*/ 2147483647 w 123"/>
                <a:gd name="T55" fmla="*/ 2147483647 h 143"/>
                <a:gd name="T56" fmla="*/ 2147483647 w 123"/>
                <a:gd name="T57" fmla="*/ 2147483647 h 143"/>
                <a:gd name="T58" fmla="*/ 2147483647 w 123"/>
                <a:gd name="T59" fmla="*/ 2147483647 h 143"/>
                <a:gd name="T60" fmla="*/ 2147483647 w 123"/>
                <a:gd name="T61" fmla="*/ 2147483647 h 143"/>
                <a:gd name="T62" fmla="*/ 2147483647 w 123"/>
                <a:gd name="T63" fmla="*/ 2147483647 h 143"/>
                <a:gd name="T64" fmla="*/ 2147483647 w 123"/>
                <a:gd name="T65" fmla="*/ 2147483647 h 143"/>
                <a:gd name="T66" fmla="*/ 2147483647 w 123"/>
                <a:gd name="T67" fmla="*/ 2147483647 h 143"/>
                <a:gd name="T68" fmla="*/ 2147483647 w 123"/>
                <a:gd name="T69" fmla="*/ 2147483647 h 143"/>
                <a:gd name="T70" fmla="*/ 2147483647 w 123"/>
                <a:gd name="T71" fmla="*/ 2147483647 h 143"/>
                <a:gd name="T72" fmla="*/ 2147483647 w 123"/>
                <a:gd name="T73" fmla="*/ 2147483647 h 143"/>
                <a:gd name="T74" fmla="*/ 2147483647 w 123"/>
                <a:gd name="T75" fmla="*/ 2147483647 h 143"/>
                <a:gd name="T76" fmla="*/ 2147483647 w 123"/>
                <a:gd name="T77" fmla="*/ 2147483647 h 143"/>
                <a:gd name="T78" fmla="*/ 2147483647 w 123"/>
                <a:gd name="T79" fmla="*/ 2147483647 h 143"/>
                <a:gd name="T80" fmla="*/ 2147483647 w 123"/>
                <a:gd name="T81" fmla="*/ 2147483647 h 143"/>
                <a:gd name="T82" fmla="*/ 2147483647 w 123"/>
                <a:gd name="T83" fmla="*/ 2147483647 h 143"/>
                <a:gd name="T84" fmla="*/ 2147483647 w 123"/>
                <a:gd name="T85" fmla="*/ 2147483647 h 1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143"/>
                <a:gd name="T131" fmla="*/ 123 w 123"/>
                <a:gd name="T132" fmla="*/ 143 h 1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143">
                  <a:moveTo>
                    <a:pt x="86" y="58"/>
                  </a:moveTo>
                  <a:cubicBezTo>
                    <a:pt x="85" y="58"/>
                    <a:pt x="86" y="57"/>
                    <a:pt x="86" y="56"/>
                  </a:cubicBezTo>
                  <a:cubicBezTo>
                    <a:pt x="83" y="57"/>
                    <a:pt x="86" y="58"/>
                    <a:pt x="86" y="60"/>
                  </a:cubicBezTo>
                  <a:cubicBezTo>
                    <a:pt x="84" y="60"/>
                    <a:pt x="85" y="64"/>
                    <a:pt x="82" y="63"/>
                  </a:cubicBezTo>
                  <a:cubicBezTo>
                    <a:pt x="82" y="69"/>
                    <a:pt x="83" y="75"/>
                    <a:pt x="82" y="79"/>
                  </a:cubicBezTo>
                  <a:cubicBezTo>
                    <a:pt x="80" y="80"/>
                    <a:pt x="77" y="81"/>
                    <a:pt x="75" y="83"/>
                  </a:cubicBezTo>
                  <a:cubicBezTo>
                    <a:pt x="75" y="84"/>
                    <a:pt x="75" y="86"/>
                    <a:pt x="74" y="87"/>
                  </a:cubicBezTo>
                  <a:cubicBezTo>
                    <a:pt x="74" y="87"/>
                    <a:pt x="72" y="88"/>
                    <a:pt x="73" y="89"/>
                  </a:cubicBezTo>
                  <a:cubicBezTo>
                    <a:pt x="73" y="92"/>
                    <a:pt x="76" y="92"/>
                    <a:pt x="77" y="94"/>
                  </a:cubicBezTo>
                  <a:cubicBezTo>
                    <a:pt x="78" y="96"/>
                    <a:pt x="76" y="97"/>
                    <a:pt x="76" y="99"/>
                  </a:cubicBezTo>
                  <a:cubicBezTo>
                    <a:pt x="75" y="102"/>
                    <a:pt x="77" y="105"/>
                    <a:pt x="76" y="108"/>
                  </a:cubicBezTo>
                  <a:cubicBezTo>
                    <a:pt x="76" y="109"/>
                    <a:pt x="75" y="109"/>
                    <a:pt x="75" y="110"/>
                  </a:cubicBezTo>
                  <a:cubicBezTo>
                    <a:pt x="75" y="111"/>
                    <a:pt x="76" y="113"/>
                    <a:pt x="75" y="112"/>
                  </a:cubicBezTo>
                  <a:cubicBezTo>
                    <a:pt x="75" y="113"/>
                    <a:pt x="76" y="112"/>
                    <a:pt x="77" y="112"/>
                  </a:cubicBezTo>
                  <a:cubicBezTo>
                    <a:pt x="77" y="112"/>
                    <a:pt x="77" y="113"/>
                    <a:pt x="77" y="114"/>
                  </a:cubicBezTo>
                  <a:cubicBezTo>
                    <a:pt x="77" y="114"/>
                    <a:pt x="78" y="113"/>
                    <a:pt x="79" y="114"/>
                  </a:cubicBezTo>
                  <a:cubicBezTo>
                    <a:pt x="79" y="114"/>
                    <a:pt x="79" y="116"/>
                    <a:pt x="79" y="116"/>
                  </a:cubicBezTo>
                  <a:cubicBezTo>
                    <a:pt x="79" y="116"/>
                    <a:pt x="80" y="115"/>
                    <a:pt x="80" y="115"/>
                  </a:cubicBezTo>
                  <a:cubicBezTo>
                    <a:pt x="81" y="115"/>
                    <a:pt x="81" y="116"/>
                    <a:pt x="80" y="116"/>
                  </a:cubicBezTo>
                  <a:cubicBezTo>
                    <a:pt x="82" y="116"/>
                    <a:pt x="82" y="116"/>
                    <a:pt x="84" y="116"/>
                  </a:cubicBezTo>
                  <a:cubicBezTo>
                    <a:pt x="85" y="118"/>
                    <a:pt x="83" y="117"/>
                    <a:pt x="85" y="118"/>
                  </a:cubicBezTo>
                  <a:cubicBezTo>
                    <a:pt x="86" y="119"/>
                    <a:pt x="89" y="120"/>
                    <a:pt x="91" y="120"/>
                  </a:cubicBezTo>
                  <a:cubicBezTo>
                    <a:pt x="92" y="123"/>
                    <a:pt x="94" y="125"/>
                    <a:pt x="95" y="127"/>
                  </a:cubicBezTo>
                  <a:cubicBezTo>
                    <a:pt x="97" y="128"/>
                    <a:pt x="99" y="128"/>
                    <a:pt x="100" y="129"/>
                  </a:cubicBezTo>
                  <a:cubicBezTo>
                    <a:pt x="104" y="131"/>
                    <a:pt x="104" y="136"/>
                    <a:pt x="105" y="140"/>
                  </a:cubicBezTo>
                  <a:cubicBezTo>
                    <a:pt x="75" y="142"/>
                    <a:pt x="45" y="143"/>
                    <a:pt x="13" y="143"/>
                  </a:cubicBezTo>
                  <a:cubicBezTo>
                    <a:pt x="11" y="131"/>
                    <a:pt x="17" y="105"/>
                    <a:pt x="12" y="97"/>
                  </a:cubicBezTo>
                  <a:cubicBezTo>
                    <a:pt x="11" y="97"/>
                    <a:pt x="10" y="97"/>
                    <a:pt x="10" y="97"/>
                  </a:cubicBezTo>
                  <a:cubicBezTo>
                    <a:pt x="10" y="96"/>
                    <a:pt x="11" y="95"/>
                    <a:pt x="11" y="95"/>
                  </a:cubicBezTo>
                  <a:cubicBezTo>
                    <a:pt x="11" y="95"/>
                    <a:pt x="9" y="96"/>
                    <a:pt x="8" y="96"/>
                  </a:cubicBezTo>
                  <a:cubicBezTo>
                    <a:pt x="7" y="95"/>
                    <a:pt x="8" y="92"/>
                    <a:pt x="6" y="92"/>
                  </a:cubicBezTo>
                  <a:cubicBezTo>
                    <a:pt x="6" y="91"/>
                    <a:pt x="7" y="91"/>
                    <a:pt x="9" y="89"/>
                  </a:cubicBezTo>
                  <a:cubicBezTo>
                    <a:pt x="9" y="89"/>
                    <a:pt x="10" y="88"/>
                    <a:pt x="10" y="88"/>
                  </a:cubicBezTo>
                  <a:cubicBezTo>
                    <a:pt x="10" y="87"/>
                    <a:pt x="10" y="86"/>
                    <a:pt x="10" y="85"/>
                  </a:cubicBezTo>
                  <a:cubicBezTo>
                    <a:pt x="10" y="85"/>
                    <a:pt x="12" y="86"/>
                    <a:pt x="12" y="85"/>
                  </a:cubicBezTo>
                  <a:cubicBezTo>
                    <a:pt x="12" y="85"/>
                    <a:pt x="11" y="86"/>
                    <a:pt x="11" y="85"/>
                  </a:cubicBezTo>
                  <a:cubicBezTo>
                    <a:pt x="10" y="82"/>
                    <a:pt x="11" y="78"/>
                    <a:pt x="10" y="74"/>
                  </a:cubicBezTo>
                  <a:cubicBezTo>
                    <a:pt x="10" y="72"/>
                    <a:pt x="7" y="71"/>
                    <a:pt x="7" y="67"/>
                  </a:cubicBezTo>
                  <a:cubicBezTo>
                    <a:pt x="7" y="63"/>
                    <a:pt x="7" y="60"/>
                    <a:pt x="6" y="57"/>
                  </a:cubicBezTo>
                  <a:cubicBezTo>
                    <a:pt x="6" y="56"/>
                    <a:pt x="7" y="54"/>
                    <a:pt x="7" y="54"/>
                  </a:cubicBezTo>
                  <a:cubicBezTo>
                    <a:pt x="7" y="53"/>
                    <a:pt x="6" y="51"/>
                    <a:pt x="6" y="50"/>
                  </a:cubicBezTo>
                  <a:cubicBezTo>
                    <a:pt x="5" y="46"/>
                    <a:pt x="5" y="42"/>
                    <a:pt x="6" y="39"/>
                  </a:cubicBezTo>
                  <a:cubicBezTo>
                    <a:pt x="5" y="38"/>
                    <a:pt x="4" y="39"/>
                    <a:pt x="3" y="38"/>
                  </a:cubicBezTo>
                  <a:cubicBezTo>
                    <a:pt x="3" y="32"/>
                    <a:pt x="0" y="28"/>
                    <a:pt x="1" y="20"/>
                  </a:cubicBezTo>
                  <a:cubicBezTo>
                    <a:pt x="1" y="17"/>
                    <a:pt x="1" y="13"/>
                    <a:pt x="0" y="10"/>
                  </a:cubicBezTo>
                  <a:cubicBezTo>
                    <a:pt x="9" y="8"/>
                    <a:pt x="26" y="11"/>
                    <a:pt x="33" y="9"/>
                  </a:cubicBezTo>
                  <a:cubicBezTo>
                    <a:pt x="35" y="7"/>
                    <a:pt x="33" y="4"/>
                    <a:pt x="33" y="0"/>
                  </a:cubicBezTo>
                  <a:cubicBezTo>
                    <a:pt x="34" y="0"/>
                    <a:pt x="36" y="0"/>
                    <a:pt x="37" y="0"/>
                  </a:cubicBezTo>
                  <a:cubicBezTo>
                    <a:pt x="38" y="0"/>
                    <a:pt x="37" y="4"/>
                    <a:pt x="37" y="3"/>
                  </a:cubicBezTo>
                  <a:cubicBezTo>
                    <a:pt x="37" y="4"/>
                    <a:pt x="38" y="4"/>
                    <a:pt x="38" y="3"/>
                  </a:cubicBezTo>
                  <a:cubicBezTo>
                    <a:pt x="38" y="6"/>
                    <a:pt x="39" y="8"/>
                    <a:pt x="40" y="10"/>
                  </a:cubicBezTo>
                  <a:cubicBezTo>
                    <a:pt x="40" y="11"/>
                    <a:pt x="40" y="15"/>
                    <a:pt x="41" y="14"/>
                  </a:cubicBezTo>
                  <a:cubicBezTo>
                    <a:pt x="40" y="17"/>
                    <a:pt x="39" y="13"/>
                    <a:pt x="37" y="15"/>
                  </a:cubicBezTo>
                  <a:cubicBezTo>
                    <a:pt x="37" y="15"/>
                    <a:pt x="38" y="15"/>
                    <a:pt x="39" y="15"/>
                  </a:cubicBezTo>
                  <a:cubicBezTo>
                    <a:pt x="39" y="15"/>
                    <a:pt x="39" y="17"/>
                    <a:pt x="40" y="16"/>
                  </a:cubicBezTo>
                  <a:cubicBezTo>
                    <a:pt x="42" y="14"/>
                    <a:pt x="42" y="16"/>
                    <a:pt x="44" y="17"/>
                  </a:cubicBezTo>
                  <a:cubicBezTo>
                    <a:pt x="45" y="17"/>
                    <a:pt x="46" y="16"/>
                    <a:pt x="47" y="16"/>
                  </a:cubicBezTo>
                  <a:cubicBezTo>
                    <a:pt x="46" y="16"/>
                    <a:pt x="52" y="17"/>
                    <a:pt x="53" y="17"/>
                  </a:cubicBezTo>
                  <a:cubicBezTo>
                    <a:pt x="54" y="18"/>
                    <a:pt x="55" y="17"/>
                    <a:pt x="55" y="17"/>
                  </a:cubicBezTo>
                  <a:cubicBezTo>
                    <a:pt x="56" y="18"/>
                    <a:pt x="55" y="20"/>
                    <a:pt x="56" y="20"/>
                  </a:cubicBezTo>
                  <a:cubicBezTo>
                    <a:pt x="57" y="20"/>
                    <a:pt x="61" y="20"/>
                    <a:pt x="61" y="20"/>
                  </a:cubicBezTo>
                  <a:cubicBezTo>
                    <a:pt x="63" y="19"/>
                    <a:pt x="62" y="17"/>
                    <a:pt x="64" y="17"/>
                  </a:cubicBezTo>
                  <a:cubicBezTo>
                    <a:pt x="66" y="17"/>
                    <a:pt x="69" y="17"/>
                    <a:pt x="71" y="17"/>
                  </a:cubicBezTo>
                  <a:cubicBezTo>
                    <a:pt x="72" y="18"/>
                    <a:pt x="74" y="19"/>
                    <a:pt x="74" y="19"/>
                  </a:cubicBezTo>
                  <a:cubicBezTo>
                    <a:pt x="75" y="20"/>
                    <a:pt x="74" y="23"/>
                    <a:pt x="76" y="21"/>
                  </a:cubicBezTo>
                  <a:cubicBezTo>
                    <a:pt x="77" y="24"/>
                    <a:pt x="79" y="25"/>
                    <a:pt x="80" y="26"/>
                  </a:cubicBezTo>
                  <a:cubicBezTo>
                    <a:pt x="83" y="26"/>
                    <a:pt x="81" y="22"/>
                    <a:pt x="84" y="23"/>
                  </a:cubicBezTo>
                  <a:cubicBezTo>
                    <a:pt x="85" y="23"/>
                    <a:pt x="85" y="25"/>
                    <a:pt x="86" y="26"/>
                  </a:cubicBezTo>
                  <a:cubicBezTo>
                    <a:pt x="87" y="26"/>
                    <a:pt x="91" y="25"/>
                    <a:pt x="90" y="29"/>
                  </a:cubicBezTo>
                  <a:cubicBezTo>
                    <a:pt x="93" y="30"/>
                    <a:pt x="97" y="29"/>
                    <a:pt x="99" y="29"/>
                  </a:cubicBezTo>
                  <a:cubicBezTo>
                    <a:pt x="99" y="28"/>
                    <a:pt x="101" y="26"/>
                    <a:pt x="103" y="25"/>
                  </a:cubicBezTo>
                  <a:cubicBezTo>
                    <a:pt x="106" y="24"/>
                    <a:pt x="105" y="28"/>
                    <a:pt x="107" y="28"/>
                  </a:cubicBezTo>
                  <a:cubicBezTo>
                    <a:pt x="110" y="27"/>
                    <a:pt x="113" y="27"/>
                    <a:pt x="117" y="27"/>
                  </a:cubicBezTo>
                  <a:cubicBezTo>
                    <a:pt x="118" y="27"/>
                    <a:pt x="121" y="30"/>
                    <a:pt x="123" y="29"/>
                  </a:cubicBezTo>
                  <a:cubicBezTo>
                    <a:pt x="123" y="31"/>
                    <a:pt x="120" y="32"/>
                    <a:pt x="119" y="31"/>
                  </a:cubicBezTo>
                  <a:cubicBezTo>
                    <a:pt x="117" y="31"/>
                    <a:pt x="120" y="32"/>
                    <a:pt x="118" y="33"/>
                  </a:cubicBezTo>
                  <a:cubicBezTo>
                    <a:pt x="114" y="34"/>
                    <a:pt x="110" y="35"/>
                    <a:pt x="108" y="38"/>
                  </a:cubicBezTo>
                  <a:cubicBezTo>
                    <a:pt x="107" y="39"/>
                    <a:pt x="106" y="37"/>
                    <a:pt x="105" y="38"/>
                  </a:cubicBezTo>
                  <a:cubicBezTo>
                    <a:pt x="105" y="38"/>
                    <a:pt x="106" y="39"/>
                    <a:pt x="106" y="39"/>
                  </a:cubicBezTo>
                  <a:cubicBezTo>
                    <a:pt x="106" y="39"/>
                    <a:pt x="104" y="41"/>
                    <a:pt x="103" y="41"/>
                  </a:cubicBezTo>
                  <a:cubicBezTo>
                    <a:pt x="102" y="42"/>
                    <a:pt x="102" y="45"/>
                    <a:pt x="100" y="44"/>
                  </a:cubicBezTo>
                  <a:cubicBezTo>
                    <a:pt x="100" y="47"/>
                    <a:pt x="98" y="47"/>
                    <a:pt x="97" y="49"/>
                  </a:cubicBezTo>
                  <a:cubicBezTo>
                    <a:pt x="96" y="49"/>
                    <a:pt x="96" y="51"/>
                    <a:pt x="96" y="51"/>
                  </a:cubicBezTo>
                  <a:cubicBezTo>
                    <a:pt x="95" y="52"/>
                    <a:pt x="94" y="51"/>
                    <a:pt x="94" y="51"/>
                  </a:cubicBezTo>
                  <a:cubicBezTo>
                    <a:pt x="93" y="51"/>
                    <a:pt x="95" y="52"/>
                    <a:pt x="94" y="53"/>
                  </a:cubicBezTo>
                  <a:cubicBezTo>
                    <a:pt x="94" y="53"/>
                    <a:pt x="91" y="54"/>
                    <a:pt x="91" y="55"/>
                  </a:cubicBezTo>
                  <a:cubicBezTo>
                    <a:pt x="90" y="56"/>
                    <a:pt x="89" y="58"/>
                    <a:pt x="86" y="58"/>
                  </a:cubicBezTo>
                  <a:close/>
                </a:path>
              </a:pathLst>
            </a:custGeom>
            <a:solidFill>
              <a:srgbClr val="FFC000">
                <a:alpha val="80000"/>
              </a:srgb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50" name="Freeform 585">
              <a:extLst>
                <a:ext uri="{FF2B5EF4-FFF2-40B4-BE49-F238E27FC236}">
                  <a16:creationId xmlns:a16="http://schemas.microsoft.com/office/drawing/2014/main" id="{FA8FC2BD-903F-81CC-9414-590268805CA6}"/>
                </a:ext>
              </a:extLst>
            </p:cNvPr>
            <p:cNvSpPr>
              <a:spLocks/>
            </p:cNvSpPr>
            <p:nvPr/>
          </p:nvSpPr>
          <p:spPr bwMode="auto">
            <a:xfrm>
              <a:off x="6339099" y="4241332"/>
              <a:ext cx="859069" cy="754002"/>
            </a:xfrm>
            <a:custGeom>
              <a:avLst/>
              <a:gdLst>
                <a:gd name="T0" fmla="*/ 2147483647 w 130"/>
                <a:gd name="T1" fmla="*/ 2147483647 h 114"/>
                <a:gd name="T2" fmla="*/ 2147483647 w 130"/>
                <a:gd name="T3" fmla="*/ 2147483647 h 114"/>
                <a:gd name="T4" fmla="*/ 2147483647 w 130"/>
                <a:gd name="T5" fmla="*/ 2147483647 h 114"/>
                <a:gd name="T6" fmla="*/ 2147483647 w 130"/>
                <a:gd name="T7" fmla="*/ 2147483647 h 114"/>
                <a:gd name="T8" fmla="*/ 2147483647 w 130"/>
                <a:gd name="T9" fmla="*/ 2147483647 h 114"/>
                <a:gd name="T10" fmla="*/ 2147483647 w 130"/>
                <a:gd name="T11" fmla="*/ 2147483647 h 114"/>
                <a:gd name="T12" fmla="*/ 2147483647 w 130"/>
                <a:gd name="T13" fmla="*/ 2147483647 h 114"/>
                <a:gd name="T14" fmla="*/ 2147483647 w 130"/>
                <a:gd name="T15" fmla="*/ 2147483647 h 114"/>
                <a:gd name="T16" fmla="*/ 2147483647 w 130"/>
                <a:gd name="T17" fmla="*/ 2147483647 h 114"/>
                <a:gd name="T18" fmla="*/ 2147483647 w 130"/>
                <a:gd name="T19" fmla="*/ 2147483647 h 114"/>
                <a:gd name="T20" fmla="*/ 2147483647 w 130"/>
                <a:gd name="T21" fmla="*/ 2147483647 h 114"/>
                <a:gd name="T22" fmla="*/ 2147483647 w 130"/>
                <a:gd name="T23" fmla="*/ 2147483647 h 114"/>
                <a:gd name="T24" fmla="*/ 2147483647 w 130"/>
                <a:gd name="T25" fmla="*/ 2147483647 h 114"/>
                <a:gd name="T26" fmla="*/ 0 w 130"/>
                <a:gd name="T27" fmla="*/ 2147483647 h 114"/>
                <a:gd name="T28" fmla="*/ 2147483647 w 130"/>
                <a:gd name="T29" fmla="*/ 2147483647 h 114"/>
                <a:gd name="T30" fmla="*/ 2147483647 w 130"/>
                <a:gd name="T31" fmla="*/ 2147483647 h 114"/>
                <a:gd name="T32" fmla="*/ 2147483647 w 130"/>
                <a:gd name="T33" fmla="*/ 2147483647 h 114"/>
                <a:gd name="T34" fmla="*/ 2147483647 w 130"/>
                <a:gd name="T35" fmla="*/ 2147483647 h 114"/>
                <a:gd name="T36" fmla="*/ 2147483647 w 130"/>
                <a:gd name="T37" fmla="*/ 2147483647 h 114"/>
                <a:gd name="T38" fmla="*/ 2147483647 w 130"/>
                <a:gd name="T39" fmla="*/ 2147483647 h 114"/>
                <a:gd name="T40" fmla="*/ 2147483647 w 130"/>
                <a:gd name="T41" fmla="*/ 2147483647 h 114"/>
                <a:gd name="T42" fmla="*/ 2147483647 w 130"/>
                <a:gd name="T43" fmla="*/ 2147483647 h 114"/>
                <a:gd name="T44" fmla="*/ 2147483647 w 130"/>
                <a:gd name="T45" fmla="*/ 2147483647 h 114"/>
                <a:gd name="T46" fmla="*/ 2147483647 w 130"/>
                <a:gd name="T47" fmla="*/ 2147483647 h 114"/>
                <a:gd name="T48" fmla="*/ 2147483647 w 130"/>
                <a:gd name="T49" fmla="*/ 2147483647 h 114"/>
                <a:gd name="T50" fmla="*/ 2147483647 w 130"/>
                <a:gd name="T51" fmla="*/ 2147483647 h 114"/>
                <a:gd name="T52" fmla="*/ 2147483647 w 130"/>
                <a:gd name="T53" fmla="*/ 2147483647 h 114"/>
                <a:gd name="T54" fmla="*/ 2147483647 w 130"/>
                <a:gd name="T55" fmla="*/ 2147483647 h 114"/>
                <a:gd name="T56" fmla="*/ 2147483647 w 130"/>
                <a:gd name="T57" fmla="*/ 2147483647 h 114"/>
                <a:gd name="T58" fmla="*/ 2147483647 w 130"/>
                <a:gd name="T59" fmla="*/ 2147483647 h 114"/>
                <a:gd name="T60" fmla="*/ 2147483647 w 130"/>
                <a:gd name="T61" fmla="*/ 2147483647 h 114"/>
                <a:gd name="T62" fmla="*/ 2147483647 w 130"/>
                <a:gd name="T63" fmla="*/ 2147483647 h 114"/>
                <a:gd name="T64" fmla="*/ 2147483647 w 130"/>
                <a:gd name="T65" fmla="*/ 2147483647 h 114"/>
                <a:gd name="T66" fmla="*/ 2147483647 w 130"/>
                <a:gd name="T67" fmla="*/ 2147483647 h 114"/>
                <a:gd name="T68" fmla="*/ 2147483647 w 130"/>
                <a:gd name="T69" fmla="*/ 2147483647 h 114"/>
                <a:gd name="T70" fmla="*/ 2147483647 w 130"/>
                <a:gd name="T71" fmla="*/ 2147483647 h 114"/>
                <a:gd name="T72" fmla="*/ 2147483647 w 130"/>
                <a:gd name="T73" fmla="*/ 2147483647 h 114"/>
                <a:gd name="T74" fmla="*/ 2147483647 w 130"/>
                <a:gd name="T75" fmla="*/ 2147483647 h 114"/>
                <a:gd name="T76" fmla="*/ 2147483647 w 130"/>
                <a:gd name="T77" fmla="*/ 2147483647 h 114"/>
                <a:gd name="T78" fmla="*/ 2147483647 w 130"/>
                <a:gd name="T79" fmla="*/ 2147483647 h 114"/>
                <a:gd name="T80" fmla="*/ 2147483647 w 130"/>
                <a:gd name="T81" fmla="*/ 2147483647 h 114"/>
                <a:gd name="T82" fmla="*/ 2147483647 w 130"/>
                <a:gd name="T83" fmla="*/ 2147483647 h 114"/>
                <a:gd name="T84" fmla="*/ 2147483647 w 130"/>
                <a:gd name="T85" fmla="*/ 2147483647 h 114"/>
                <a:gd name="T86" fmla="*/ 2147483647 w 130"/>
                <a:gd name="T87" fmla="*/ 2147483647 h 114"/>
                <a:gd name="T88" fmla="*/ 2147483647 w 130"/>
                <a:gd name="T89" fmla="*/ 2147483647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14"/>
                <a:gd name="T137" fmla="*/ 130 w 130"/>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14">
                  <a:moveTo>
                    <a:pt x="121" y="107"/>
                  </a:moveTo>
                  <a:cubicBezTo>
                    <a:pt x="122" y="114"/>
                    <a:pt x="112" y="113"/>
                    <a:pt x="109" y="113"/>
                  </a:cubicBezTo>
                  <a:cubicBezTo>
                    <a:pt x="109" y="109"/>
                    <a:pt x="113" y="109"/>
                    <a:pt x="114" y="105"/>
                  </a:cubicBezTo>
                  <a:cubicBezTo>
                    <a:pt x="113" y="104"/>
                    <a:pt x="113" y="101"/>
                    <a:pt x="112" y="101"/>
                  </a:cubicBezTo>
                  <a:cubicBezTo>
                    <a:pt x="109" y="99"/>
                    <a:pt x="92" y="102"/>
                    <a:pt x="85" y="102"/>
                  </a:cubicBezTo>
                  <a:cubicBezTo>
                    <a:pt x="65" y="103"/>
                    <a:pt x="40" y="104"/>
                    <a:pt x="24" y="104"/>
                  </a:cubicBezTo>
                  <a:cubicBezTo>
                    <a:pt x="23" y="83"/>
                    <a:pt x="23" y="61"/>
                    <a:pt x="22" y="40"/>
                  </a:cubicBezTo>
                  <a:cubicBezTo>
                    <a:pt x="21" y="38"/>
                    <a:pt x="19" y="38"/>
                    <a:pt x="18" y="37"/>
                  </a:cubicBezTo>
                  <a:cubicBezTo>
                    <a:pt x="18" y="32"/>
                    <a:pt x="13" y="32"/>
                    <a:pt x="13" y="28"/>
                  </a:cubicBezTo>
                  <a:cubicBezTo>
                    <a:pt x="14" y="27"/>
                    <a:pt x="15" y="25"/>
                    <a:pt x="17" y="25"/>
                  </a:cubicBezTo>
                  <a:cubicBezTo>
                    <a:pt x="18" y="19"/>
                    <a:pt x="13" y="21"/>
                    <a:pt x="11" y="20"/>
                  </a:cubicBezTo>
                  <a:cubicBezTo>
                    <a:pt x="11" y="18"/>
                    <a:pt x="9" y="19"/>
                    <a:pt x="8" y="18"/>
                  </a:cubicBezTo>
                  <a:cubicBezTo>
                    <a:pt x="7" y="17"/>
                    <a:pt x="7" y="14"/>
                    <a:pt x="6" y="13"/>
                  </a:cubicBezTo>
                  <a:cubicBezTo>
                    <a:pt x="4" y="10"/>
                    <a:pt x="0" y="7"/>
                    <a:pt x="0" y="4"/>
                  </a:cubicBezTo>
                  <a:cubicBezTo>
                    <a:pt x="15" y="4"/>
                    <a:pt x="31" y="4"/>
                    <a:pt x="47" y="3"/>
                  </a:cubicBezTo>
                  <a:cubicBezTo>
                    <a:pt x="50" y="3"/>
                    <a:pt x="55" y="3"/>
                    <a:pt x="60" y="2"/>
                  </a:cubicBezTo>
                  <a:cubicBezTo>
                    <a:pt x="65" y="2"/>
                    <a:pt x="70" y="0"/>
                    <a:pt x="73" y="1"/>
                  </a:cubicBezTo>
                  <a:cubicBezTo>
                    <a:pt x="76" y="2"/>
                    <a:pt x="77" y="5"/>
                    <a:pt x="79" y="6"/>
                  </a:cubicBezTo>
                  <a:cubicBezTo>
                    <a:pt x="78" y="11"/>
                    <a:pt x="79" y="18"/>
                    <a:pt x="82" y="22"/>
                  </a:cubicBezTo>
                  <a:cubicBezTo>
                    <a:pt x="83" y="23"/>
                    <a:pt x="84" y="24"/>
                    <a:pt x="85" y="25"/>
                  </a:cubicBezTo>
                  <a:cubicBezTo>
                    <a:pt x="86" y="26"/>
                    <a:pt x="87" y="26"/>
                    <a:pt x="88" y="27"/>
                  </a:cubicBezTo>
                  <a:cubicBezTo>
                    <a:pt x="88" y="28"/>
                    <a:pt x="88" y="29"/>
                    <a:pt x="88" y="29"/>
                  </a:cubicBezTo>
                  <a:cubicBezTo>
                    <a:pt x="89" y="30"/>
                    <a:pt x="91" y="30"/>
                    <a:pt x="92" y="31"/>
                  </a:cubicBezTo>
                  <a:cubicBezTo>
                    <a:pt x="93" y="31"/>
                    <a:pt x="93" y="33"/>
                    <a:pt x="94" y="33"/>
                  </a:cubicBezTo>
                  <a:cubicBezTo>
                    <a:pt x="95" y="36"/>
                    <a:pt x="95" y="40"/>
                    <a:pt x="97" y="43"/>
                  </a:cubicBezTo>
                  <a:cubicBezTo>
                    <a:pt x="100" y="43"/>
                    <a:pt x="100" y="40"/>
                    <a:pt x="102" y="40"/>
                  </a:cubicBezTo>
                  <a:cubicBezTo>
                    <a:pt x="103" y="41"/>
                    <a:pt x="105" y="42"/>
                    <a:pt x="107" y="43"/>
                  </a:cubicBezTo>
                  <a:cubicBezTo>
                    <a:pt x="107" y="49"/>
                    <a:pt x="101" y="55"/>
                    <a:pt x="105" y="60"/>
                  </a:cubicBezTo>
                  <a:cubicBezTo>
                    <a:pt x="106" y="61"/>
                    <a:pt x="107" y="62"/>
                    <a:pt x="109" y="63"/>
                  </a:cubicBezTo>
                  <a:cubicBezTo>
                    <a:pt x="110" y="64"/>
                    <a:pt x="112" y="64"/>
                    <a:pt x="112" y="66"/>
                  </a:cubicBezTo>
                  <a:cubicBezTo>
                    <a:pt x="115" y="65"/>
                    <a:pt x="117" y="68"/>
                    <a:pt x="118" y="69"/>
                  </a:cubicBezTo>
                  <a:cubicBezTo>
                    <a:pt x="119" y="70"/>
                    <a:pt x="120" y="70"/>
                    <a:pt x="120" y="71"/>
                  </a:cubicBezTo>
                  <a:cubicBezTo>
                    <a:pt x="121" y="72"/>
                    <a:pt x="121" y="73"/>
                    <a:pt x="121" y="75"/>
                  </a:cubicBezTo>
                  <a:cubicBezTo>
                    <a:pt x="122" y="75"/>
                    <a:pt x="124" y="77"/>
                    <a:pt x="123" y="79"/>
                  </a:cubicBezTo>
                  <a:cubicBezTo>
                    <a:pt x="123" y="79"/>
                    <a:pt x="121" y="80"/>
                    <a:pt x="121" y="80"/>
                  </a:cubicBezTo>
                  <a:cubicBezTo>
                    <a:pt x="122" y="83"/>
                    <a:pt x="125" y="84"/>
                    <a:pt x="125" y="87"/>
                  </a:cubicBezTo>
                  <a:cubicBezTo>
                    <a:pt x="127" y="88"/>
                    <a:pt x="129" y="86"/>
                    <a:pt x="130" y="88"/>
                  </a:cubicBezTo>
                  <a:cubicBezTo>
                    <a:pt x="129" y="89"/>
                    <a:pt x="130" y="90"/>
                    <a:pt x="130" y="91"/>
                  </a:cubicBezTo>
                  <a:cubicBezTo>
                    <a:pt x="130" y="92"/>
                    <a:pt x="129" y="92"/>
                    <a:pt x="129" y="94"/>
                  </a:cubicBezTo>
                  <a:cubicBezTo>
                    <a:pt x="128" y="95"/>
                    <a:pt x="130" y="95"/>
                    <a:pt x="129" y="97"/>
                  </a:cubicBezTo>
                  <a:cubicBezTo>
                    <a:pt x="129" y="97"/>
                    <a:pt x="127" y="97"/>
                    <a:pt x="126" y="97"/>
                  </a:cubicBezTo>
                  <a:cubicBezTo>
                    <a:pt x="125" y="98"/>
                    <a:pt x="124" y="101"/>
                    <a:pt x="123" y="97"/>
                  </a:cubicBezTo>
                  <a:cubicBezTo>
                    <a:pt x="122" y="99"/>
                    <a:pt x="122" y="100"/>
                    <a:pt x="123" y="103"/>
                  </a:cubicBezTo>
                  <a:cubicBezTo>
                    <a:pt x="120" y="103"/>
                    <a:pt x="122" y="104"/>
                    <a:pt x="121" y="105"/>
                  </a:cubicBezTo>
                  <a:cubicBezTo>
                    <a:pt x="121" y="106"/>
                    <a:pt x="120" y="107"/>
                    <a:pt x="121" y="107"/>
                  </a:cubicBezTo>
                </a:path>
              </a:pathLst>
            </a:custGeom>
            <a:solidFill>
              <a:schemeClr val="accent5">
                <a:lumMod val="60000"/>
                <a:lumOff val="40000"/>
                <a:alpha val="67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51" name="Freeform 586">
              <a:extLst>
                <a:ext uri="{FF2B5EF4-FFF2-40B4-BE49-F238E27FC236}">
                  <a16:creationId xmlns:a16="http://schemas.microsoft.com/office/drawing/2014/main" id="{97D77FB9-2B0E-A989-0B62-6C10E1A4DF7B}"/>
                </a:ext>
              </a:extLst>
            </p:cNvPr>
            <p:cNvSpPr>
              <a:spLocks/>
            </p:cNvSpPr>
            <p:nvPr/>
          </p:nvSpPr>
          <p:spPr bwMode="auto">
            <a:xfrm>
              <a:off x="6339099" y="4241332"/>
              <a:ext cx="859069" cy="754002"/>
            </a:xfrm>
            <a:custGeom>
              <a:avLst/>
              <a:gdLst>
                <a:gd name="T0" fmla="*/ 2147483647 w 130"/>
                <a:gd name="T1" fmla="*/ 2147483647 h 114"/>
                <a:gd name="T2" fmla="*/ 2147483647 w 130"/>
                <a:gd name="T3" fmla="*/ 2147483647 h 114"/>
                <a:gd name="T4" fmla="*/ 2147483647 w 130"/>
                <a:gd name="T5" fmla="*/ 2147483647 h 114"/>
                <a:gd name="T6" fmla="*/ 2147483647 w 130"/>
                <a:gd name="T7" fmla="*/ 2147483647 h 114"/>
                <a:gd name="T8" fmla="*/ 2147483647 w 130"/>
                <a:gd name="T9" fmla="*/ 2147483647 h 114"/>
                <a:gd name="T10" fmla="*/ 2147483647 w 130"/>
                <a:gd name="T11" fmla="*/ 2147483647 h 114"/>
                <a:gd name="T12" fmla="*/ 2147483647 w 130"/>
                <a:gd name="T13" fmla="*/ 2147483647 h 114"/>
                <a:gd name="T14" fmla="*/ 2147483647 w 130"/>
                <a:gd name="T15" fmla="*/ 2147483647 h 114"/>
                <a:gd name="T16" fmla="*/ 2147483647 w 130"/>
                <a:gd name="T17" fmla="*/ 2147483647 h 114"/>
                <a:gd name="T18" fmla="*/ 2147483647 w 130"/>
                <a:gd name="T19" fmla="*/ 2147483647 h 114"/>
                <a:gd name="T20" fmla="*/ 2147483647 w 130"/>
                <a:gd name="T21" fmla="*/ 2147483647 h 114"/>
                <a:gd name="T22" fmla="*/ 2147483647 w 130"/>
                <a:gd name="T23" fmla="*/ 2147483647 h 114"/>
                <a:gd name="T24" fmla="*/ 2147483647 w 130"/>
                <a:gd name="T25" fmla="*/ 2147483647 h 114"/>
                <a:gd name="T26" fmla="*/ 0 w 130"/>
                <a:gd name="T27" fmla="*/ 2147483647 h 114"/>
                <a:gd name="T28" fmla="*/ 2147483647 w 130"/>
                <a:gd name="T29" fmla="*/ 2147483647 h 114"/>
                <a:gd name="T30" fmla="*/ 2147483647 w 130"/>
                <a:gd name="T31" fmla="*/ 2147483647 h 114"/>
                <a:gd name="T32" fmla="*/ 2147483647 w 130"/>
                <a:gd name="T33" fmla="*/ 2147483647 h 114"/>
                <a:gd name="T34" fmla="*/ 2147483647 w 130"/>
                <a:gd name="T35" fmla="*/ 2147483647 h 114"/>
                <a:gd name="T36" fmla="*/ 2147483647 w 130"/>
                <a:gd name="T37" fmla="*/ 2147483647 h 114"/>
                <a:gd name="T38" fmla="*/ 2147483647 w 130"/>
                <a:gd name="T39" fmla="*/ 2147483647 h 114"/>
                <a:gd name="T40" fmla="*/ 2147483647 w 130"/>
                <a:gd name="T41" fmla="*/ 2147483647 h 114"/>
                <a:gd name="T42" fmla="*/ 2147483647 w 130"/>
                <a:gd name="T43" fmla="*/ 2147483647 h 114"/>
                <a:gd name="T44" fmla="*/ 2147483647 w 130"/>
                <a:gd name="T45" fmla="*/ 2147483647 h 114"/>
                <a:gd name="T46" fmla="*/ 2147483647 w 130"/>
                <a:gd name="T47" fmla="*/ 2147483647 h 114"/>
                <a:gd name="T48" fmla="*/ 2147483647 w 130"/>
                <a:gd name="T49" fmla="*/ 2147483647 h 114"/>
                <a:gd name="T50" fmla="*/ 2147483647 w 130"/>
                <a:gd name="T51" fmla="*/ 2147483647 h 114"/>
                <a:gd name="T52" fmla="*/ 2147483647 w 130"/>
                <a:gd name="T53" fmla="*/ 2147483647 h 114"/>
                <a:gd name="T54" fmla="*/ 2147483647 w 130"/>
                <a:gd name="T55" fmla="*/ 2147483647 h 114"/>
                <a:gd name="T56" fmla="*/ 2147483647 w 130"/>
                <a:gd name="T57" fmla="*/ 2147483647 h 114"/>
                <a:gd name="T58" fmla="*/ 2147483647 w 130"/>
                <a:gd name="T59" fmla="*/ 2147483647 h 114"/>
                <a:gd name="T60" fmla="*/ 2147483647 w 130"/>
                <a:gd name="T61" fmla="*/ 2147483647 h 114"/>
                <a:gd name="T62" fmla="*/ 2147483647 w 130"/>
                <a:gd name="T63" fmla="*/ 2147483647 h 114"/>
                <a:gd name="T64" fmla="*/ 2147483647 w 130"/>
                <a:gd name="T65" fmla="*/ 2147483647 h 114"/>
                <a:gd name="T66" fmla="*/ 2147483647 w 130"/>
                <a:gd name="T67" fmla="*/ 2147483647 h 114"/>
                <a:gd name="T68" fmla="*/ 2147483647 w 130"/>
                <a:gd name="T69" fmla="*/ 2147483647 h 114"/>
                <a:gd name="T70" fmla="*/ 2147483647 w 130"/>
                <a:gd name="T71" fmla="*/ 2147483647 h 114"/>
                <a:gd name="T72" fmla="*/ 2147483647 w 130"/>
                <a:gd name="T73" fmla="*/ 2147483647 h 114"/>
                <a:gd name="T74" fmla="*/ 2147483647 w 130"/>
                <a:gd name="T75" fmla="*/ 2147483647 h 114"/>
                <a:gd name="T76" fmla="*/ 2147483647 w 130"/>
                <a:gd name="T77" fmla="*/ 2147483647 h 114"/>
                <a:gd name="T78" fmla="*/ 2147483647 w 130"/>
                <a:gd name="T79" fmla="*/ 2147483647 h 114"/>
                <a:gd name="T80" fmla="*/ 2147483647 w 130"/>
                <a:gd name="T81" fmla="*/ 2147483647 h 114"/>
                <a:gd name="T82" fmla="*/ 2147483647 w 130"/>
                <a:gd name="T83" fmla="*/ 2147483647 h 114"/>
                <a:gd name="T84" fmla="*/ 2147483647 w 130"/>
                <a:gd name="T85" fmla="*/ 2147483647 h 114"/>
                <a:gd name="T86" fmla="*/ 2147483647 w 130"/>
                <a:gd name="T87" fmla="*/ 2147483647 h 114"/>
                <a:gd name="T88" fmla="*/ 2147483647 w 130"/>
                <a:gd name="T89" fmla="*/ 2147483647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14"/>
                <a:gd name="T137" fmla="*/ 130 w 130"/>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14">
                  <a:moveTo>
                    <a:pt x="121" y="107"/>
                  </a:moveTo>
                  <a:cubicBezTo>
                    <a:pt x="122" y="114"/>
                    <a:pt x="112" y="113"/>
                    <a:pt x="109" y="113"/>
                  </a:cubicBezTo>
                  <a:cubicBezTo>
                    <a:pt x="109" y="109"/>
                    <a:pt x="113" y="109"/>
                    <a:pt x="114" y="105"/>
                  </a:cubicBezTo>
                  <a:cubicBezTo>
                    <a:pt x="113" y="104"/>
                    <a:pt x="113" y="101"/>
                    <a:pt x="112" y="101"/>
                  </a:cubicBezTo>
                  <a:cubicBezTo>
                    <a:pt x="109" y="99"/>
                    <a:pt x="92" y="102"/>
                    <a:pt x="85" y="102"/>
                  </a:cubicBezTo>
                  <a:cubicBezTo>
                    <a:pt x="65" y="103"/>
                    <a:pt x="40" y="104"/>
                    <a:pt x="24" y="104"/>
                  </a:cubicBezTo>
                  <a:cubicBezTo>
                    <a:pt x="23" y="83"/>
                    <a:pt x="23" y="61"/>
                    <a:pt x="22" y="40"/>
                  </a:cubicBezTo>
                  <a:cubicBezTo>
                    <a:pt x="21" y="38"/>
                    <a:pt x="19" y="38"/>
                    <a:pt x="18" y="37"/>
                  </a:cubicBezTo>
                  <a:cubicBezTo>
                    <a:pt x="18" y="32"/>
                    <a:pt x="13" y="32"/>
                    <a:pt x="13" y="28"/>
                  </a:cubicBezTo>
                  <a:cubicBezTo>
                    <a:pt x="14" y="27"/>
                    <a:pt x="15" y="25"/>
                    <a:pt x="17" y="25"/>
                  </a:cubicBezTo>
                  <a:cubicBezTo>
                    <a:pt x="18" y="19"/>
                    <a:pt x="13" y="21"/>
                    <a:pt x="11" y="20"/>
                  </a:cubicBezTo>
                  <a:cubicBezTo>
                    <a:pt x="11" y="18"/>
                    <a:pt x="9" y="19"/>
                    <a:pt x="8" y="18"/>
                  </a:cubicBezTo>
                  <a:cubicBezTo>
                    <a:pt x="7" y="17"/>
                    <a:pt x="7" y="14"/>
                    <a:pt x="6" y="13"/>
                  </a:cubicBezTo>
                  <a:cubicBezTo>
                    <a:pt x="4" y="10"/>
                    <a:pt x="0" y="7"/>
                    <a:pt x="0" y="4"/>
                  </a:cubicBezTo>
                  <a:cubicBezTo>
                    <a:pt x="15" y="4"/>
                    <a:pt x="31" y="4"/>
                    <a:pt x="47" y="3"/>
                  </a:cubicBezTo>
                  <a:cubicBezTo>
                    <a:pt x="50" y="3"/>
                    <a:pt x="55" y="3"/>
                    <a:pt x="60" y="2"/>
                  </a:cubicBezTo>
                  <a:cubicBezTo>
                    <a:pt x="65" y="2"/>
                    <a:pt x="70" y="0"/>
                    <a:pt x="73" y="1"/>
                  </a:cubicBezTo>
                  <a:cubicBezTo>
                    <a:pt x="76" y="2"/>
                    <a:pt x="77" y="5"/>
                    <a:pt x="79" y="6"/>
                  </a:cubicBezTo>
                  <a:cubicBezTo>
                    <a:pt x="78" y="11"/>
                    <a:pt x="79" y="18"/>
                    <a:pt x="82" y="22"/>
                  </a:cubicBezTo>
                  <a:cubicBezTo>
                    <a:pt x="83" y="23"/>
                    <a:pt x="84" y="24"/>
                    <a:pt x="85" y="25"/>
                  </a:cubicBezTo>
                  <a:cubicBezTo>
                    <a:pt x="86" y="26"/>
                    <a:pt x="87" y="26"/>
                    <a:pt x="88" y="27"/>
                  </a:cubicBezTo>
                  <a:cubicBezTo>
                    <a:pt x="88" y="28"/>
                    <a:pt x="88" y="29"/>
                    <a:pt x="88" y="29"/>
                  </a:cubicBezTo>
                  <a:cubicBezTo>
                    <a:pt x="89" y="30"/>
                    <a:pt x="91" y="30"/>
                    <a:pt x="92" y="31"/>
                  </a:cubicBezTo>
                  <a:cubicBezTo>
                    <a:pt x="93" y="31"/>
                    <a:pt x="93" y="33"/>
                    <a:pt x="94" y="33"/>
                  </a:cubicBezTo>
                  <a:cubicBezTo>
                    <a:pt x="95" y="36"/>
                    <a:pt x="95" y="40"/>
                    <a:pt x="97" y="43"/>
                  </a:cubicBezTo>
                  <a:cubicBezTo>
                    <a:pt x="100" y="43"/>
                    <a:pt x="100" y="40"/>
                    <a:pt x="102" y="40"/>
                  </a:cubicBezTo>
                  <a:cubicBezTo>
                    <a:pt x="103" y="41"/>
                    <a:pt x="105" y="42"/>
                    <a:pt x="107" y="43"/>
                  </a:cubicBezTo>
                  <a:cubicBezTo>
                    <a:pt x="107" y="49"/>
                    <a:pt x="101" y="55"/>
                    <a:pt x="105" y="60"/>
                  </a:cubicBezTo>
                  <a:cubicBezTo>
                    <a:pt x="106" y="61"/>
                    <a:pt x="107" y="62"/>
                    <a:pt x="109" y="63"/>
                  </a:cubicBezTo>
                  <a:cubicBezTo>
                    <a:pt x="110" y="64"/>
                    <a:pt x="112" y="64"/>
                    <a:pt x="112" y="66"/>
                  </a:cubicBezTo>
                  <a:cubicBezTo>
                    <a:pt x="115" y="65"/>
                    <a:pt x="117" y="68"/>
                    <a:pt x="118" y="69"/>
                  </a:cubicBezTo>
                  <a:cubicBezTo>
                    <a:pt x="119" y="70"/>
                    <a:pt x="120" y="70"/>
                    <a:pt x="120" y="71"/>
                  </a:cubicBezTo>
                  <a:cubicBezTo>
                    <a:pt x="121" y="72"/>
                    <a:pt x="121" y="73"/>
                    <a:pt x="121" y="75"/>
                  </a:cubicBezTo>
                  <a:cubicBezTo>
                    <a:pt x="122" y="75"/>
                    <a:pt x="124" y="77"/>
                    <a:pt x="123" y="79"/>
                  </a:cubicBezTo>
                  <a:cubicBezTo>
                    <a:pt x="123" y="79"/>
                    <a:pt x="121" y="80"/>
                    <a:pt x="121" y="80"/>
                  </a:cubicBezTo>
                  <a:cubicBezTo>
                    <a:pt x="122" y="83"/>
                    <a:pt x="125" y="84"/>
                    <a:pt x="125" y="87"/>
                  </a:cubicBezTo>
                  <a:cubicBezTo>
                    <a:pt x="127" y="88"/>
                    <a:pt x="129" y="86"/>
                    <a:pt x="130" y="88"/>
                  </a:cubicBezTo>
                  <a:cubicBezTo>
                    <a:pt x="129" y="89"/>
                    <a:pt x="130" y="90"/>
                    <a:pt x="130" y="91"/>
                  </a:cubicBezTo>
                  <a:cubicBezTo>
                    <a:pt x="130" y="92"/>
                    <a:pt x="129" y="92"/>
                    <a:pt x="129" y="94"/>
                  </a:cubicBezTo>
                  <a:cubicBezTo>
                    <a:pt x="128" y="95"/>
                    <a:pt x="130" y="95"/>
                    <a:pt x="129" y="97"/>
                  </a:cubicBezTo>
                  <a:cubicBezTo>
                    <a:pt x="129" y="97"/>
                    <a:pt x="127" y="97"/>
                    <a:pt x="126" y="97"/>
                  </a:cubicBezTo>
                  <a:cubicBezTo>
                    <a:pt x="125" y="98"/>
                    <a:pt x="124" y="101"/>
                    <a:pt x="123" y="97"/>
                  </a:cubicBezTo>
                  <a:cubicBezTo>
                    <a:pt x="122" y="99"/>
                    <a:pt x="122" y="100"/>
                    <a:pt x="123" y="103"/>
                  </a:cubicBezTo>
                  <a:cubicBezTo>
                    <a:pt x="120" y="103"/>
                    <a:pt x="122" y="104"/>
                    <a:pt x="121" y="105"/>
                  </a:cubicBezTo>
                  <a:cubicBezTo>
                    <a:pt x="121" y="106"/>
                    <a:pt x="120" y="107"/>
                    <a:pt x="121" y="107"/>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52" name="Freeform 587">
              <a:extLst>
                <a:ext uri="{FF2B5EF4-FFF2-40B4-BE49-F238E27FC236}">
                  <a16:creationId xmlns:a16="http://schemas.microsoft.com/office/drawing/2014/main" id="{042283ED-6F84-9D1A-EC69-9A85984E6BAC}"/>
                </a:ext>
              </a:extLst>
            </p:cNvPr>
            <p:cNvSpPr>
              <a:spLocks/>
            </p:cNvSpPr>
            <p:nvPr/>
          </p:nvSpPr>
          <p:spPr bwMode="auto">
            <a:xfrm>
              <a:off x="6496694" y="4894905"/>
              <a:ext cx="642756" cy="608764"/>
            </a:xfrm>
            <a:custGeom>
              <a:avLst/>
              <a:gdLst>
                <a:gd name="T0" fmla="*/ 2147483647 w 97"/>
                <a:gd name="T1" fmla="*/ 2147483647 h 92"/>
                <a:gd name="T2" fmla="*/ 2147483647 w 97"/>
                <a:gd name="T3" fmla="*/ 2147483647 h 92"/>
                <a:gd name="T4" fmla="*/ 2147483647 w 97"/>
                <a:gd name="T5" fmla="*/ 2147483647 h 92"/>
                <a:gd name="T6" fmla="*/ 2147483647 w 97"/>
                <a:gd name="T7" fmla="*/ 2147483647 h 92"/>
                <a:gd name="T8" fmla="*/ 2147483647 w 97"/>
                <a:gd name="T9" fmla="*/ 2147483647 h 92"/>
                <a:gd name="T10" fmla="*/ 2147483647 w 97"/>
                <a:gd name="T11" fmla="*/ 2147483647 h 92"/>
                <a:gd name="T12" fmla="*/ 2147483647 w 97"/>
                <a:gd name="T13" fmla="*/ 2147483647 h 92"/>
                <a:gd name="T14" fmla="*/ 2147483647 w 97"/>
                <a:gd name="T15" fmla="*/ 2147483647 h 92"/>
                <a:gd name="T16" fmla="*/ 2147483647 w 97"/>
                <a:gd name="T17" fmla="*/ 2147483647 h 92"/>
                <a:gd name="T18" fmla="*/ 2147483647 w 97"/>
                <a:gd name="T19" fmla="*/ 2147483647 h 92"/>
                <a:gd name="T20" fmla="*/ 2147483647 w 97"/>
                <a:gd name="T21" fmla="*/ 2147483647 h 92"/>
                <a:gd name="T22" fmla="*/ 2147483647 w 97"/>
                <a:gd name="T23" fmla="*/ 2147483647 h 92"/>
                <a:gd name="T24" fmla="*/ 2147483647 w 97"/>
                <a:gd name="T25" fmla="*/ 2147483647 h 92"/>
                <a:gd name="T26" fmla="*/ 2147483647 w 97"/>
                <a:gd name="T27" fmla="*/ 2147483647 h 92"/>
                <a:gd name="T28" fmla="*/ 2147483647 w 97"/>
                <a:gd name="T29" fmla="*/ 2147483647 h 92"/>
                <a:gd name="T30" fmla="*/ 2147483647 w 97"/>
                <a:gd name="T31" fmla="*/ 2147483647 h 92"/>
                <a:gd name="T32" fmla="*/ 2147483647 w 97"/>
                <a:gd name="T33" fmla="*/ 2147483647 h 92"/>
                <a:gd name="T34" fmla="*/ 2147483647 w 97"/>
                <a:gd name="T35" fmla="*/ 2147483647 h 92"/>
                <a:gd name="T36" fmla="*/ 2147483647 w 97"/>
                <a:gd name="T37" fmla="*/ 2147483647 h 92"/>
                <a:gd name="T38" fmla="*/ 2147483647 w 97"/>
                <a:gd name="T39" fmla="*/ 2147483647 h 92"/>
                <a:gd name="T40" fmla="*/ 2147483647 w 97"/>
                <a:gd name="T41" fmla="*/ 2147483647 h 92"/>
                <a:gd name="T42" fmla="*/ 2147483647 w 97"/>
                <a:gd name="T43" fmla="*/ 2147483647 h 92"/>
                <a:gd name="T44" fmla="*/ 2147483647 w 97"/>
                <a:gd name="T45" fmla="*/ 2147483647 h 92"/>
                <a:gd name="T46" fmla="*/ 2147483647 w 97"/>
                <a:gd name="T47" fmla="*/ 2147483647 h 92"/>
                <a:gd name="T48" fmla="*/ 2147483647 w 97"/>
                <a:gd name="T49" fmla="*/ 2147483647 h 92"/>
                <a:gd name="T50" fmla="*/ 2147483647 w 97"/>
                <a:gd name="T51" fmla="*/ 2147483647 h 92"/>
                <a:gd name="T52" fmla="*/ 2147483647 w 97"/>
                <a:gd name="T53" fmla="*/ 2147483647 h 92"/>
                <a:gd name="T54" fmla="*/ 2147483647 w 97"/>
                <a:gd name="T55" fmla="*/ 2147483647 h 92"/>
                <a:gd name="T56" fmla="*/ 2147483647 w 97"/>
                <a:gd name="T57" fmla="*/ 2147483647 h 92"/>
                <a:gd name="T58" fmla="*/ 2147483647 w 97"/>
                <a:gd name="T59" fmla="*/ 2147483647 h 92"/>
                <a:gd name="T60" fmla="*/ 0 w 97"/>
                <a:gd name="T61" fmla="*/ 2147483647 h 92"/>
                <a:gd name="T62" fmla="*/ 2147483647 w 97"/>
                <a:gd name="T63" fmla="*/ 2147483647 h 92"/>
                <a:gd name="T64" fmla="*/ 2147483647 w 97"/>
                <a:gd name="T65" fmla="*/ 2147483647 h 92"/>
                <a:gd name="T66" fmla="*/ 2147483647 w 97"/>
                <a:gd name="T67" fmla="*/ 2147483647 h 92"/>
                <a:gd name="T68" fmla="*/ 2147483647 w 97"/>
                <a:gd name="T69" fmla="*/ 2147483647 h 92"/>
                <a:gd name="T70" fmla="*/ 2147483647 w 97"/>
                <a:gd name="T71" fmla="*/ 2147483647 h 92"/>
                <a:gd name="T72" fmla="*/ 2147483647 w 97"/>
                <a:gd name="T73" fmla="*/ 2147483647 h 92"/>
                <a:gd name="T74" fmla="*/ 2147483647 w 97"/>
                <a:gd name="T75" fmla="*/ 2147483647 h 92"/>
                <a:gd name="T76" fmla="*/ 2147483647 w 97"/>
                <a:gd name="T77" fmla="*/ 2147483647 h 92"/>
                <a:gd name="T78" fmla="*/ 2147483647 w 97"/>
                <a:gd name="T79" fmla="*/ 2147483647 h 92"/>
                <a:gd name="T80" fmla="*/ 2147483647 w 97"/>
                <a:gd name="T81" fmla="*/ 2147483647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92"/>
                <a:gd name="T125" fmla="*/ 97 w 97"/>
                <a:gd name="T126" fmla="*/ 92 h 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92">
                  <a:moveTo>
                    <a:pt x="88" y="27"/>
                  </a:moveTo>
                  <a:cubicBezTo>
                    <a:pt x="88" y="30"/>
                    <a:pt x="90" y="31"/>
                    <a:pt x="90" y="34"/>
                  </a:cubicBezTo>
                  <a:cubicBezTo>
                    <a:pt x="89" y="36"/>
                    <a:pt x="88" y="38"/>
                    <a:pt x="85" y="38"/>
                  </a:cubicBezTo>
                  <a:cubicBezTo>
                    <a:pt x="86" y="40"/>
                    <a:pt x="88" y="40"/>
                    <a:pt x="86" y="42"/>
                  </a:cubicBezTo>
                  <a:cubicBezTo>
                    <a:pt x="85" y="43"/>
                    <a:pt x="85" y="42"/>
                    <a:pt x="83" y="42"/>
                  </a:cubicBezTo>
                  <a:cubicBezTo>
                    <a:pt x="83" y="44"/>
                    <a:pt x="83" y="44"/>
                    <a:pt x="82" y="43"/>
                  </a:cubicBezTo>
                  <a:cubicBezTo>
                    <a:pt x="81" y="47"/>
                    <a:pt x="81" y="51"/>
                    <a:pt x="82" y="52"/>
                  </a:cubicBezTo>
                  <a:cubicBezTo>
                    <a:pt x="81" y="55"/>
                    <a:pt x="77" y="54"/>
                    <a:pt x="77" y="58"/>
                  </a:cubicBezTo>
                  <a:cubicBezTo>
                    <a:pt x="76" y="59"/>
                    <a:pt x="76" y="58"/>
                    <a:pt x="74" y="58"/>
                  </a:cubicBezTo>
                  <a:cubicBezTo>
                    <a:pt x="75" y="60"/>
                    <a:pt x="75" y="61"/>
                    <a:pt x="76" y="64"/>
                  </a:cubicBezTo>
                  <a:cubicBezTo>
                    <a:pt x="73" y="63"/>
                    <a:pt x="72" y="65"/>
                    <a:pt x="71" y="66"/>
                  </a:cubicBezTo>
                  <a:cubicBezTo>
                    <a:pt x="71" y="67"/>
                    <a:pt x="73" y="65"/>
                    <a:pt x="73" y="68"/>
                  </a:cubicBezTo>
                  <a:cubicBezTo>
                    <a:pt x="72" y="69"/>
                    <a:pt x="72" y="71"/>
                    <a:pt x="70" y="72"/>
                  </a:cubicBezTo>
                  <a:cubicBezTo>
                    <a:pt x="69" y="73"/>
                    <a:pt x="72" y="74"/>
                    <a:pt x="69" y="74"/>
                  </a:cubicBezTo>
                  <a:cubicBezTo>
                    <a:pt x="68" y="75"/>
                    <a:pt x="70" y="76"/>
                    <a:pt x="70" y="76"/>
                  </a:cubicBezTo>
                  <a:cubicBezTo>
                    <a:pt x="70" y="77"/>
                    <a:pt x="69" y="78"/>
                    <a:pt x="69" y="78"/>
                  </a:cubicBezTo>
                  <a:cubicBezTo>
                    <a:pt x="70" y="81"/>
                    <a:pt x="71" y="79"/>
                    <a:pt x="72" y="81"/>
                  </a:cubicBezTo>
                  <a:cubicBezTo>
                    <a:pt x="72" y="82"/>
                    <a:pt x="73" y="84"/>
                    <a:pt x="73" y="84"/>
                  </a:cubicBezTo>
                  <a:cubicBezTo>
                    <a:pt x="73" y="85"/>
                    <a:pt x="71" y="85"/>
                    <a:pt x="71" y="86"/>
                  </a:cubicBezTo>
                  <a:cubicBezTo>
                    <a:pt x="71" y="86"/>
                    <a:pt x="72" y="88"/>
                    <a:pt x="72" y="89"/>
                  </a:cubicBezTo>
                  <a:cubicBezTo>
                    <a:pt x="62" y="88"/>
                    <a:pt x="52" y="91"/>
                    <a:pt x="41" y="90"/>
                  </a:cubicBezTo>
                  <a:cubicBezTo>
                    <a:pt x="39" y="90"/>
                    <a:pt x="37" y="90"/>
                    <a:pt x="35" y="90"/>
                  </a:cubicBezTo>
                  <a:cubicBezTo>
                    <a:pt x="34" y="90"/>
                    <a:pt x="32" y="91"/>
                    <a:pt x="31" y="91"/>
                  </a:cubicBezTo>
                  <a:cubicBezTo>
                    <a:pt x="25" y="92"/>
                    <a:pt x="19" y="90"/>
                    <a:pt x="14" y="91"/>
                  </a:cubicBezTo>
                  <a:cubicBezTo>
                    <a:pt x="14" y="87"/>
                    <a:pt x="14" y="83"/>
                    <a:pt x="14" y="78"/>
                  </a:cubicBezTo>
                  <a:cubicBezTo>
                    <a:pt x="13" y="79"/>
                    <a:pt x="12" y="78"/>
                    <a:pt x="12" y="78"/>
                  </a:cubicBezTo>
                  <a:cubicBezTo>
                    <a:pt x="11" y="77"/>
                    <a:pt x="10" y="78"/>
                    <a:pt x="9" y="78"/>
                  </a:cubicBezTo>
                  <a:cubicBezTo>
                    <a:pt x="8" y="78"/>
                    <a:pt x="9" y="76"/>
                    <a:pt x="9" y="76"/>
                  </a:cubicBezTo>
                  <a:cubicBezTo>
                    <a:pt x="8" y="75"/>
                    <a:pt x="8" y="79"/>
                    <a:pt x="6" y="78"/>
                  </a:cubicBezTo>
                  <a:cubicBezTo>
                    <a:pt x="3" y="62"/>
                    <a:pt x="5" y="44"/>
                    <a:pt x="4" y="29"/>
                  </a:cubicBezTo>
                  <a:cubicBezTo>
                    <a:pt x="3" y="21"/>
                    <a:pt x="0" y="13"/>
                    <a:pt x="0" y="6"/>
                  </a:cubicBezTo>
                  <a:cubicBezTo>
                    <a:pt x="25" y="6"/>
                    <a:pt x="51" y="5"/>
                    <a:pt x="76" y="3"/>
                  </a:cubicBezTo>
                  <a:cubicBezTo>
                    <a:pt x="80" y="3"/>
                    <a:pt x="87" y="0"/>
                    <a:pt x="88" y="6"/>
                  </a:cubicBezTo>
                  <a:cubicBezTo>
                    <a:pt x="88" y="8"/>
                    <a:pt x="86" y="10"/>
                    <a:pt x="85" y="8"/>
                  </a:cubicBezTo>
                  <a:cubicBezTo>
                    <a:pt x="87" y="10"/>
                    <a:pt x="82" y="13"/>
                    <a:pt x="84" y="14"/>
                  </a:cubicBezTo>
                  <a:cubicBezTo>
                    <a:pt x="88" y="17"/>
                    <a:pt x="90" y="13"/>
                    <a:pt x="96" y="14"/>
                  </a:cubicBezTo>
                  <a:cubicBezTo>
                    <a:pt x="97" y="16"/>
                    <a:pt x="95" y="15"/>
                    <a:pt x="95" y="16"/>
                  </a:cubicBezTo>
                  <a:cubicBezTo>
                    <a:pt x="95" y="16"/>
                    <a:pt x="96" y="18"/>
                    <a:pt x="96" y="17"/>
                  </a:cubicBezTo>
                  <a:cubicBezTo>
                    <a:pt x="95" y="19"/>
                    <a:pt x="94" y="19"/>
                    <a:pt x="92" y="20"/>
                  </a:cubicBezTo>
                  <a:cubicBezTo>
                    <a:pt x="93" y="24"/>
                    <a:pt x="92" y="24"/>
                    <a:pt x="90" y="26"/>
                  </a:cubicBezTo>
                  <a:lnTo>
                    <a:pt x="88" y="27"/>
                  </a:lnTo>
                  <a:close/>
                </a:path>
              </a:pathLst>
            </a:custGeom>
            <a:solidFill>
              <a:schemeClr val="accent4">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53" name="Freeform 588">
              <a:extLst>
                <a:ext uri="{FF2B5EF4-FFF2-40B4-BE49-F238E27FC236}">
                  <a16:creationId xmlns:a16="http://schemas.microsoft.com/office/drawing/2014/main" id="{592D0A00-BFA7-750C-1E16-D13920B47BC7}"/>
                </a:ext>
              </a:extLst>
            </p:cNvPr>
            <p:cNvSpPr>
              <a:spLocks/>
            </p:cNvSpPr>
            <p:nvPr/>
          </p:nvSpPr>
          <p:spPr bwMode="auto">
            <a:xfrm>
              <a:off x="5393508" y="2872393"/>
              <a:ext cx="838982" cy="522239"/>
            </a:xfrm>
            <a:custGeom>
              <a:avLst/>
              <a:gdLst>
                <a:gd name="T0" fmla="*/ 2147483647 w 127"/>
                <a:gd name="T1" fmla="*/ 2147483647 h 79"/>
                <a:gd name="T2" fmla="*/ 2147483647 w 127"/>
                <a:gd name="T3" fmla="*/ 2147483647 h 79"/>
                <a:gd name="T4" fmla="*/ 2147483647 w 127"/>
                <a:gd name="T5" fmla="*/ 2147483647 h 79"/>
                <a:gd name="T6" fmla="*/ 2147483647 w 127"/>
                <a:gd name="T7" fmla="*/ 2147483647 h 79"/>
                <a:gd name="T8" fmla="*/ 2147483647 w 127"/>
                <a:gd name="T9" fmla="*/ 2147483647 h 79"/>
                <a:gd name="T10" fmla="*/ 2147483647 w 127"/>
                <a:gd name="T11" fmla="*/ 2147483647 h 79"/>
                <a:gd name="T12" fmla="*/ 2147483647 w 127"/>
                <a:gd name="T13" fmla="*/ 2147483647 h 79"/>
                <a:gd name="T14" fmla="*/ 2147483647 w 127"/>
                <a:gd name="T15" fmla="*/ 2147483647 h 79"/>
                <a:gd name="T16" fmla="*/ 2147483647 w 127"/>
                <a:gd name="T17" fmla="*/ 2147483647 h 79"/>
                <a:gd name="T18" fmla="*/ 2147483647 w 127"/>
                <a:gd name="T19" fmla="*/ 2147483647 h 79"/>
                <a:gd name="T20" fmla="*/ 2147483647 w 127"/>
                <a:gd name="T21" fmla="*/ 2147483647 h 79"/>
                <a:gd name="T22" fmla="*/ 2147483647 w 127"/>
                <a:gd name="T23" fmla="*/ 2147483647 h 79"/>
                <a:gd name="T24" fmla="*/ 2147483647 w 127"/>
                <a:gd name="T25" fmla="*/ 2147483647 h 79"/>
                <a:gd name="T26" fmla="*/ 0 w 127"/>
                <a:gd name="T27" fmla="*/ 2147483647 h 79"/>
                <a:gd name="T28" fmla="*/ 2147483647 w 127"/>
                <a:gd name="T29" fmla="*/ 0 h 79"/>
                <a:gd name="T30" fmla="*/ 2147483647 w 127"/>
                <a:gd name="T31" fmla="*/ 2147483647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
                <a:gd name="T49" fmla="*/ 0 h 79"/>
                <a:gd name="T50" fmla="*/ 127 w 127"/>
                <a:gd name="T51" fmla="*/ 79 h 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 h="79">
                  <a:moveTo>
                    <a:pt x="116" y="5"/>
                  </a:moveTo>
                  <a:cubicBezTo>
                    <a:pt x="116" y="7"/>
                    <a:pt x="116" y="9"/>
                    <a:pt x="117" y="10"/>
                  </a:cubicBezTo>
                  <a:cubicBezTo>
                    <a:pt x="117" y="13"/>
                    <a:pt x="116" y="15"/>
                    <a:pt x="117" y="19"/>
                  </a:cubicBezTo>
                  <a:cubicBezTo>
                    <a:pt x="117" y="20"/>
                    <a:pt x="118" y="20"/>
                    <a:pt x="117" y="21"/>
                  </a:cubicBezTo>
                  <a:cubicBezTo>
                    <a:pt x="117" y="23"/>
                    <a:pt x="118" y="28"/>
                    <a:pt x="119" y="31"/>
                  </a:cubicBezTo>
                  <a:cubicBezTo>
                    <a:pt x="120" y="34"/>
                    <a:pt x="121" y="36"/>
                    <a:pt x="122" y="39"/>
                  </a:cubicBezTo>
                  <a:cubicBezTo>
                    <a:pt x="122" y="40"/>
                    <a:pt x="121" y="41"/>
                    <a:pt x="121" y="42"/>
                  </a:cubicBezTo>
                  <a:cubicBezTo>
                    <a:pt x="121" y="43"/>
                    <a:pt x="122" y="47"/>
                    <a:pt x="123" y="50"/>
                  </a:cubicBezTo>
                  <a:cubicBezTo>
                    <a:pt x="123" y="51"/>
                    <a:pt x="122" y="52"/>
                    <a:pt x="122" y="53"/>
                  </a:cubicBezTo>
                  <a:cubicBezTo>
                    <a:pt x="122" y="53"/>
                    <a:pt x="122" y="58"/>
                    <a:pt x="123" y="61"/>
                  </a:cubicBezTo>
                  <a:cubicBezTo>
                    <a:pt x="123" y="62"/>
                    <a:pt x="123" y="64"/>
                    <a:pt x="123" y="65"/>
                  </a:cubicBezTo>
                  <a:cubicBezTo>
                    <a:pt x="124" y="66"/>
                    <a:pt x="125" y="67"/>
                    <a:pt x="126" y="68"/>
                  </a:cubicBezTo>
                  <a:cubicBezTo>
                    <a:pt x="126" y="71"/>
                    <a:pt x="126" y="74"/>
                    <a:pt x="127" y="77"/>
                  </a:cubicBezTo>
                  <a:cubicBezTo>
                    <a:pt x="84" y="79"/>
                    <a:pt x="41" y="76"/>
                    <a:pt x="0" y="74"/>
                  </a:cubicBezTo>
                  <a:cubicBezTo>
                    <a:pt x="2" y="49"/>
                    <a:pt x="2" y="23"/>
                    <a:pt x="6" y="0"/>
                  </a:cubicBezTo>
                  <a:cubicBezTo>
                    <a:pt x="40" y="3"/>
                    <a:pt x="80" y="3"/>
                    <a:pt x="116" y="5"/>
                  </a:cubicBezTo>
                  <a:close/>
                </a:path>
              </a:pathLst>
            </a:custGeom>
            <a:solidFill>
              <a:schemeClr val="accent5">
                <a:lumMod val="60000"/>
                <a:lumOff val="40000"/>
                <a:alpha val="67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54" name="Freeform 589">
              <a:extLst>
                <a:ext uri="{FF2B5EF4-FFF2-40B4-BE49-F238E27FC236}">
                  <a16:creationId xmlns:a16="http://schemas.microsoft.com/office/drawing/2014/main" id="{E8CFC980-28E4-B386-76AF-F3B702CC5EB7}"/>
                </a:ext>
              </a:extLst>
            </p:cNvPr>
            <p:cNvSpPr>
              <a:spLocks/>
            </p:cNvSpPr>
            <p:nvPr/>
          </p:nvSpPr>
          <p:spPr bwMode="auto">
            <a:xfrm>
              <a:off x="5353335" y="3360639"/>
              <a:ext cx="899241" cy="574773"/>
            </a:xfrm>
            <a:custGeom>
              <a:avLst/>
              <a:gdLst>
                <a:gd name="T0" fmla="*/ 2147483647 w 136"/>
                <a:gd name="T1" fmla="*/ 2147483647 h 87"/>
                <a:gd name="T2" fmla="*/ 2147483647 w 136"/>
                <a:gd name="T3" fmla="*/ 2147483647 h 87"/>
                <a:gd name="T4" fmla="*/ 2147483647 w 136"/>
                <a:gd name="T5" fmla="*/ 2147483647 h 87"/>
                <a:gd name="T6" fmla="*/ 2147483647 w 136"/>
                <a:gd name="T7" fmla="*/ 2147483647 h 87"/>
                <a:gd name="T8" fmla="*/ 2147483647 w 136"/>
                <a:gd name="T9" fmla="*/ 2147483647 h 87"/>
                <a:gd name="T10" fmla="*/ 2147483647 w 136"/>
                <a:gd name="T11" fmla="*/ 2147483647 h 87"/>
                <a:gd name="T12" fmla="*/ 2147483647 w 136"/>
                <a:gd name="T13" fmla="*/ 2147483647 h 87"/>
                <a:gd name="T14" fmla="*/ 0 w 136"/>
                <a:gd name="T15" fmla="*/ 2147483647 h 87"/>
                <a:gd name="T16" fmla="*/ 2147483647 w 136"/>
                <a:gd name="T17" fmla="*/ 0 h 87"/>
                <a:gd name="T18" fmla="*/ 2147483647 w 136"/>
                <a:gd name="T19" fmla="*/ 2147483647 h 87"/>
                <a:gd name="T20" fmla="*/ 2147483647 w 136"/>
                <a:gd name="T21" fmla="*/ 2147483647 h 87"/>
                <a:gd name="T22" fmla="*/ 2147483647 w 136"/>
                <a:gd name="T23" fmla="*/ 2147483647 h 87"/>
                <a:gd name="T24" fmla="*/ 2147483647 w 136"/>
                <a:gd name="T25" fmla="*/ 2147483647 h 87"/>
                <a:gd name="T26" fmla="*/ 2147483647 w 136"/>
                <a:gd name="T27" fmla="*/ 2147483647 h 87"/>
                <a:gd name="T28" fmla="*/ 2147483647 w 136"/>
                <a:gd name="T29" fmla="*/ 2147483647 h 87"/>
                <a:gd name="T30" fmla="*/ 2147483647 w 136"/>
                <a:gd name="T31" fmla="*/ 2147483647 h 87"/>
                <a:gd name="T32" fmla="*/ 2147483647 w 136"/>
                <a:gd name="T33" fmla="*/ 2147483647 h 87"/>
                <a:gd name="T34" fmla="*/ 2147483647 w 136"/>
                <a:gd name="T35" fmla="*/ 2147483647 h 87"/>
                <a:gd name="T36" fmla="*/ 2147483647 w 136"/>
                <a:gd name="T37" fmla="*/ 2147483647 h 87"/>
                <a:gd name="T38" fmla="*/ 2147483647 w 136"/>
                <a:gd name="T39" fmla="*/ 2147483647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87"/>
                <a:gd name="T62" fmla="*/ 136 w 136"/>
                <a:gd name="T63" fmla="*/ 87 h 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87">
                  <a:moveTo>
                    <a:pt x="133" y="87"/>
                  </a:moveTo>
                  <a:cubicBezTo>
                    <a:pt x="129" y="83"/>
                    <a:pt x="123" y="82"/>
                    <a:pt x="120" y="79"/>
                  </a:cubicBezTo>
                  <a:cubicBezTo>
                    <a:pt x="118" y="80"/>
                    <a:pt x="115" y="80"/>
                    <a:pt x="112" y="80"/>
                  </a:cubicBezTo>
                  <a:cubicBezTo>
                    <a:pt x="110" y="80"/>
                    <a:pt x="109" y="81"/>
                    <a:pt x="108" y="82"/>
                  </a:cubicBezTo>
                  <a:cubicBezTo>
                    <a:pt x="106" y="81"/>
                    <a:pt x="104" y="80"/>
                    <a:pt x="102" y="79"/>
                  </a:cubicBezTo>
                  <a:cubicBezTo>
                    <a:pt x="101" y="78"/>
                    <a:pt x="100" y="77"/>
                    <a:pt x="99" y="76"/>
                  </a:cubicBezTo>
                  <a:cubicBezTo>
                    <a:pt x="96" y="76"/>
                    <a:pt x="92" y="77"/>
                    <a:pt x="88" y="76"/>
                  </a:cubicBezTo>
                  <a:cubicBezTo>
                    <a:pt x="61" y="75"/>
                    <a:pt x="26" y="74"/>
                    <a:pt x="0" y="72"/>
                  </a:cubicBezTo>
                  <a:cubicBezTo>
                    <a:pt x="1" y="47"/>
                    <a:pt x="4" y="25"/>
                    <a:pt x="6" y="0"/>
                  </a:cubicBezTo>
                  <a:cubicBezTo>
                    <a:pt x="46" y="4"/>
                    <a:pt x="88" y="5"/>
                    <a:pt x="132" y="5"/>
                  </a:cubicBezTo>
                  <a:cubicBezTo>
                    <a:pt x="133" y="9"/>
                    <a:pt x="128" y="9"/>
                    <a:pt x="128" y="13"/>
                  </a:cubicBezTo>
                  <a:cubicBezTo>
                    <a:pt x="129" y="14"/>
                    <a:pt x="129" y="16"/>
                    <a:pt x="131" y="18"/>
                  </a:cubicBezTo>
                  <a:cubicBezTo>
                    <a:pt x="132" y="19"/>
                    <a:pt x="134" y="18"/>
                    <a:pt x="135" y="20"/>
                  </a:cubicBezTo>
                  <a:cubicBezTo>
                    <a:pt x="135" y="34"/>
                    <a:pt x="134" y="50"/>
                    <a:pt x="135" y="62"/>
                  </a:cubicBezTo>
                  <a:cubicBezTo>
                    <a:pt x="136" y="66"/>
                    <a:pt x="133" y="63"/>
                    <a:pt x="132" y="64"/>
                  </a:cubicBezTo>
                  <a:cubicBezTo>
                    <a:pt x="132" y="66"/>
                    <a:pt x="134" y="67"/>
                    <a:pt x="134" y="68"/>
                  </a:cubicBezTo>
                  <a:cubicBezTo>
                    <a:pt x="134" y="70"/>
                    <a:pt x="133" y="70"/>
                    <a:pt x="134" y="72"/>
                  </a:cubicBezTo>
                  <a:cubicBezTo>
                    <a:pt x="134" y="73"/>
                    <a:pt x="135" y="77"/>
                    <a:pt x="134" y="79"/>
                  </a:cubicBezTo>
                  <a:cubicBezTo>
                    <a:pt x="133" y="81"/>
                    <a:pt x="131" y="83"/>
                    <a:pt x="133" y="84"/>
                  </a:cubicBezTo>
                  <a:lnTo>
                    <a:pt x="133" y="87"/>
                  </a:lnTo>
                  <a:close/>
                </a:path>
              </a:pathLst>
            </a:custGeom>
            <a:solidFill>
              <a:schemeClr val="accent5">
                <a:lumMod val="60000"/>
                <a:lumOff val="40000"/>
                <a:alpha val="67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55" name="Freeform 590">
              <a:extLst>
                <a:ext uri="{FF2B5EF4-FFF2-40B4-BE49-F238E27FC236}">
                  <a16:creationId xmlns:a16="http://schemas.microsoft.com/office/drawing/2014/main" id="{5B6413E5-6B62-8202-7A1E-ED40D2D4564A}"/>
                </a:ext>
              </a:extLst>
            </p:cNvPr>
            <p:cNvSpPr>
              <a:spLocks/>
            </p:cNvSpPr>
            <p:nvPr/>
          </p:nvSpPr>
          <p:spPr bwMode="auto">
            <a:xfrm>
              <a:off x="5333253" y="3844251"/>
              <a:ext cx="1044479" cy="522239"/>
            </a:xfrm>
            <a:custGeom>
              <a:avLst/>
              <a:gdLst>
                <a:gd name="T0" fmla="*/ 2147483647 w 158"/>
                <a:gd name="T1" fmla="*/ 2147483647 h 79"/>
                <a:gd name="T2" fmla="*/ 2147483647 w 158"/>
                <a:gd name="T3" fmla="*/ 2147483647 h 79"/>
                <a:gd name="T4" fmla="*/ 2147483647 w 158"/>
                <a:gd name="T5" fmla="*/ 2147483647 h 79"/>
                <a:gd name="T6" fmla="*/ 0 w 158"/>
                <a:gd name="T7" fmla="*/ 2147483647 h 79"/>
                <a:gd name="T8" fmla="*/ 2147483647 w 158"/>
                <a:gd name="T9" fmla="*/ 0 h 79"/>
                <a:gd name="T10" fmla="*/ 2147483647 w 158"/>
                <a:gd name="T11" fmla="*/ 2147483647 h 79"/>
                <a:gd name="T12" fmla="*/ 2147483647 w 158"/>
                <a:gd name="T13" fmla="*/ 2147483647 h 79"/>
                <a:gd name="T14" fmla="*/ 2147483647 w 158"/>
                <a:gd name="T15" fmla="*/ 2147483647 h 79"/>
                <a:gd name="T16" fmla="*/ 2147483647 w 158"/>
                <a:gd name="T17" fmla="*/ 2147483647 h 79"/>
                <a:gd name="T18" fmla="*/ 2147483647 w 158"/>
                <a:gd name="T19" fmla="*/ 2147483647 h 79"/>
                <a:gd name="T20" fmla="*/ 2147483647 w 158"/>
                <a:gd name="T21" fmla="*/ 2147483647 h 79"/>
                <a:gd name="T22" fmla="*/ 2147483647 w 158"/>
                <a:gd name="T23" fmla="*/ 2147483647 h 79"/>
                <a:gd name="T24" fmla="*/ 2147483647 w 158"/>
                <a:gd name="T25" fmla="*/ 2147483647 h 79"/>
                <a:gd name="T26" fmla="*/ 2147483647 w 158"/>
                <a:gd name="T27" fmla="*/ 2147483647 h 79"/>
                <a:gd name="T28" fmla="*/ 2147483647 w 158"/>
                <a:gd name="T29" fmla="*/ 2147483647 h 79"/>
                <a:gd name="T30" fmla="*/ 2147483647 w 158"/>
                <a:gd name="T31" fmla="*/ 2147483647 h 79"/>
                <a:gd name="T32" fmla="*/ 2147483647 w 158"/>
                <a:gd name="T33" fmla="*/ 2147483647 h 79"/>
                <a:gd name="T34" fmla="*/ 2147483647 w 158"/>
                <a:gd name="T35" fmla="*/ 2147483647 h 79"/>
                <a:gd name="T36" fmla="*/ 2147483647 w 158"/>
                <a:gd name="T37" fmla="*/ 2147483647 h 79"/>
                <a:gd name="T38" fmla="*/ 2147483647 w 158"/>
                <a:gd name="T39" fmla="*/ 2147483647 h 79"/>
                <a:gd name="T40" fmla="*/ 2147483647 w 158"/>
                <a:gd name="T41" fmla="*/ 2147483647 h 79"/>
                <a:gd name="T42" fmla="*/ 2147483647 w 158"/>
                <a:gd name="T43" fmla="*/ 2147483647 h 79"/>
                <a:gd name="T44" fmla="*/ 2147483647 w 158"/>
                <a:gd name="T45" fmla="*/ 2147483647 h 79"/>
                <a:gd name="T46" fmla="*/ 2147483647 w 158"/>
                <a:gd name="T47" fmla="*/ 2147483647 h 79"/>
                <a:gd name="T48" fmla="*/ 2147483647 w 158"/>
                <a:gd name="T49" fmla="*/ 2147483647 h 79"/>
                <a:gd name="T50" fmla="*/ 2147483647 w 158"/>
                <a:gd name="T51" fmla="*/ 2147483647 h 79"/>
                <a:gd name="T52" fmla="*/ 2147483647 w 158"/>
                <a:gd name="T53" fmla="*/ 2147483647 h 79"/>
                <a:gd name="T54" fmla="*/ 2147483647 w 158"/>
                <a:gd name="T55" fmla="*/ 2147483647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79"/>
                <a:gd name="T86" fmla="*/ 158 w 158"/>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79">
                  <a:moveTo>
                    <a:pt x="158" y="77"/>
                  </a:moveTo>
                  <a:cubicBezTo>
                    <a:pt x="118" y="79"/>
                    <a:pt x="75" y="77"/>
                    <a:pt x="35" y="76"/>
                  </a:cubicBezTo>
                  <a:cubicBezTo>
                    <a:pt x="35" y="67"/>
                    <a:pt x="37" y="60"/>
                    <a:pt x="36" y="51"/>
                  </a:cubicBezTo>
                  <a:cubicBezTo>
                    <a:pt x="25" y="49"/>
                    <a:pt x="11" y="50"/>
                    <a:pt x="0" y="48"/>
                  </a:cubicBezTo>
                  <a:cubicBezTo>
                    <a:pt x="1" y="32"/>
                    <a:pt x="1" y="15"/>
                    <a:pt x="3" y="0"/>
                  </a:cubicBezTo>
                  <a:cubicBezTo>
                    <a:pt x="25" y="2"/>
                    <a:pt x="55" y="2"/>
                    <a:pt x="79" y="4"/>
                  </a:cubicBezTo>
                  <a:cubicBezTo>
                    <a:pt x="86" y="5"/>
                    <a:pt x="94" y="3"/>
                    <a:pt x="100" y="4"/>
                  </a:cubicBezTo>
                  <a:cubicBezTo>
                    <a:pt x="103" y="5"/>
                    <a:pt x="105" y="7"/>
                    <a:pt x="108" y="9"/>
                  </a:cubicBezTo>
                  <a:cubicBezTo>
                    <a:pt x="109" y="9"/>
                    <a:pt x="110" y="9"/>
                    <a:pt x="110" y="10"/>
                  </a:cubicBezTo>
                  <a:cubicBezTo>
                    <a:pt x="112" y="11"/>
                    <a:pt x="112" y="8"/>
                    <a:pt x="114" y="8"/>
                  </a:cubicBezTo>
                  <a:cubicBezTo>
                    <a:pt x="116" y="7"/>
                    <a:pt x="120" y="9"/>
                    <a:pt x="123" y="7"/>
                  </a:cubicBezTo>
                  <a:cubicBezTo>
                    <a:pt x="125" y="7"/>
                    <a:pt x="124" y="9"/>
                    <a:pt x="126" y="10"/>
                  </a:cubicBezTo>
                  <a:cubicBezTo>
                    <a:pt x="127" y="11"/>
                    <a:pt x="130" y="10"/>
                    <a:pt x="131" y="11"/>
                  </a:cubicBezTo>
                  <a:cubicBezTo>
                    <a:pt x="132" y="12"/>
                    <a:pt x="133" y="14"/>
                    <a:pt x="135" y="15"/>
                  </a:cubicBezTo>
                  <a:cubicBezTo>
                    <a:pt x="136" y="16"/>
                    <a:pt x="137" y="17"/>
                    <a:pt x="139" y="17"/>
                  </a:cubicBezTo>
                  <a:cubicBezTo>
                    <a:pt x="138" y="19"/>
                    <a:pt x="140" y="21"/>
                    <a:pt x="141" y="22"/>
                  </a:cubicBezTo>
                  <a:cubicBezTo>
                    <a:pt x="141" y="23"/>
                    <a:pt x="140" y="25"/>
                    <a:pt x="142" y="27"/>
                  </a:cubicBezTo>
                  <a:cubicBezTo>
                    <a:pt x="143" y="28"/>
                    <a:pt x="143" y="29"/>
                    <a:pt x="144" y="31"/>
                  </a:cubicBezTo>
                  <a:cubicBezTo>
                    <a:pt x="144" y="33"/>
                    <a:pt x="146" y="35"/>
                    <a:pt x="145" y="39"/>
                  </a:cubicBezTo>
                  <a:cubicBezTo>
                    <a:pt x="145" y="41"/>
                    <a:pt x="147" y="41"/>
                    <a:pt x="148" y="43"/>
                  </a:cubicBezTo>
                  <a:cubicBezTo>
                    <a:pt x="149" y="44"/>
                    <a:pt x="148" y="46"/>
                    <a:pt x="148" y="47"/>
                  </a:cubicBezTo>
                  <a:cubicBezTo>
                    <a:pt x="148" y="48"/>
                    <a:pt x="149" y="48"/>
                    <a:pt x="149" y="50"/>
                  </a:cubicBezTo>
                  <a:cubicBezTo>
                    <a:pt x="150" y="51"/>
                    <a:pt x="149" y="52"/>
                    <a:pt x="149" y="53"/>
                  </a:cubicBezTo>
                  <a:cubicBezTo>
                    <a:pt x="149" y="53"/>
                    <a:pt x="149" y="54"/>
                    <a:pt x="149" y="55"/>
                  </a:cubicBezTo>
                  <a:cubicBezTo>
                    <a:pt x="150" y="56"/>
                    <a:pt x="150" y="56"/>
                    <a:pt x="149" y="57"/>
                  </a:cubicBezTo>
                  <a:cubicBezTo>
                    <a:pt x="149" y="61"/>
                    <a:pt x="151" y="64"/>
                    <a:pt x="152" y="68"/>
                  </a:cubicBezTo>
                  <a:cubicBezTo>
                    <a:pt x="153" y="68"/>
                    <a:pt x="153" y="69"/>
                    <a:pt x="153" y="70"/>
                  </a:cubicBezTo>
                  <a:cubicBezTo>
                    <a:pt x="154" y="71"/>
                    <a:pt x="158" y="74"/>
                    <a:pt x="158" y="77"/>
                  </a:cubicBezTo>
                  <a:close/>
                </a:path>
              </a:pathLst>
            </a:custGeom>
            <a:solidFill>
              <a:schemeClr val="accent5">
                <a:lumMod val="60000"/>
                <a:lumOff val="40000"/>
                <a:alpha val="67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56" name="Freeform 591">
              <a:extLst>
                <a:ext uri="{FF2B5EF4-FFF2-40B4-BE49-F238E27FC236}">
                  <a16:creationId xmlns:a16="http://schemas.microsoft.com/office/drawing/2014/main" id="{5D686F3C-5E1C-E7BE-CC17-8FE3E2C8FD7D}"/>
                </a:ext>
              </a:extLst>
            </p:cNvPr>
            <p:cNvSpPr>
              <a:spLocks/>
            </p:cNvSpPr>
            <p:nvPr/>
          </p:nvSpPr>
          <p:spPr bwMode="auto">
            <a:xfrm>
              <a:off x="5544925" y="4346406"/>
              <a:ext cx="944048" cy="516059"/>
            </a:xfrm>
            <a:custGeom>
              <a:avLst/>
              <a:gdLst>
                <a:gd name="T0" fmla="*/ 2147483647 w 143"/>
                <a:gd name="T1" fmla="*/ 2147483647 h 78"/>
                <a:gd name="T2" fmla="*/ 2147483647 w 143"/>
                <a:gd name="T3" fmla="*/ 2147483647 h 78"/>
                <a:gd name="T4" fmla="*/ 2147483647 w 143"/>
                <a:gd name="T5" fmla="*/ 2147483647 h 78"/>
                <a:gd name="T6" fmla="*/ 2147483647 w 143"/>
                <a:gd name="T7" fmla="*/ 2147483647 h 78"/>
                <a:gd name="T8" fmla="*/ 2147483647 w 143"/>
                <a:gd name="T9" fmla="*/ 2147483647 h 78"/>
                <a:gd name="T10" fmla="*/ 2147483647 w 143"/>
                <a:gd name="T11" fmla="*/ 2147483647 h 78"/>
                <a:gd name="T12" fmla="*/ 2147483647 w 143"/>
                <a:gd name="T13" fmla="*/ 2147483647 h 78"/>
                <a:gd name="T14" fmla="*/ 0 w 143"/>
                <a:gd name="T15" fmla="*/ 2147483647 h 78"/>
                <a:gd name="T16" fmla="*/ 2147483647 w 143"/>
                <a:gd name="T17" fmla="*/ 0 h 78"/>
                <a:gd name="T18" fmla="*/ 2147483647 w 143"/>
                <a:gd name="T19" fmla="*/ 2147483647 h 78"/>
                <a:gd name="T20" fmla="*/ 2147483647 w 143"/>
                <a:gd name="T21" fmla="*/ 2147483647 h 78"/>
                <a:gd name="T22" fmla="*/ 2147483647 w 143"/>
                <a:gd name="T23" fmla="*/ 2147483647 h 78"/>
                <a:gd name="T24" fmla="*/ 2147483647 w 143"/>
                <a:gd name="T25" fmla="*/ 2147483647 h 78"/>
                <a:gd name="T26" fmla="*/ 2147483647 w 143"/>
                <a:gd name="T27" fmla="*/ 2147483647 h 78"/>
                <a:gd name="T28" fmla="*/ 2147483647 w 143"/>
                <a:gd name="T29" fmla="*/ 2147483647 h 78"/>
                <a:gd name="T30" fmla="*/ 2147483647 w 143"/>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
                <a:gd name="T49" fmla="*/ 0 h 78"/>
                <a:gd name="T50" fmla="*/ 143 w 143"/>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 h="78">
                  <a:moveTo>
                    <a:pt x="134" y="9"/>
                  </a:moveTo>
                  <a:cubicBezTo>
                    <a:pt x="134" y="9"/>
                    <a:pt x="133" y="11"/>
                    <a:pt x="132" y="12"/>
                  </a:cubicBezTo>
                  <a:cubicBezTo>
                    <a:pt x="132" y="14"/>
                    <a:pt x="133" y="16"/>
                    <a:pt x="131" y="16"/>
                  </a:cubicBezTo>
                  <a:cubicBezTo>
                    <a:pt x="132" y="18"/>
                    <a:pt x="132" y="14"/>
                    <a:pt x="134" y="15"/>
                  </a:cubicBezTo>
                  <a:cubicBezTo>
                    <a:pt x="134" y="17"/>
                    <a:pt x="134" y="18"/>
                    <a:pt x="136" y="18"/>
                  </a:cubicBezTo>
                  <a:cubicBezTo>
                    <a:pt x="135" y="23"/>
                    <a:pt x="140" y="22"/>
                    <a:pt x="141" y="25"/>
                  </a:cubicBezTo>
                  <a:cubicBezTo>
                    <a:pt x="141" y="42"/>
                    <a:pt x="143" y="58"/>
                    <a:pt x="142" y="76"/>
                  </a:cubicBezTo>
                  <a:cubicBezTo>
                    <a:pt x="95" y="78"/>
                    <a:pt x="46" y="75"/>
                    <a:pt x="0" y="74"/>
                  </a:cubicBezTo>
                  <a:cubicBezTo>
                    <a:pt x="1" y="49"/>
                    <a:pt x="2" y="25"/>
                    <a:pt x="3" y="0"/>
                  </a:cubicBezTo>
                  <a:cubicBezTo>
                    <a:pt x="27" y="3"/>
                    <a:pt x="54" y="1"/>
                    <a:pt x="79" y="3"/>
                  </a:cubicBezTo>
                  <a:cubicBezTo>
                    <a:pt x="87" y="4"/>
                    <a:pt x="96" y="4"/>
                    <a:pt x="104" y="3"/>
                  </a:cubicBezTo>
                  <a:cubicBezTo>
                    <a:pt x="113" y="3"/>
                    <a:pt x="121" y="1"/>
                    <a:pt x="126" y="3"/>
                  </a:cubicBezTo>
                  <a:cubicBezTo>
                    <a:pt x="129" y="3"/>
                    <a:pt x="129" y="3"/>
                    <a:pt x="131" y="6"/>
                  </a:cubicBezTo>
                  <a:cubicBezTo>
                    <a:pt x="133" y="8"/>
                    <a:pt x="134" y="3"/>
                    <a:pt x="135" y="6"/>
                  </a:cubicBezTo>
                  <a:cubicBezTo>
                    <a:pt x="136" y="6"/>
                    <a:pt x="136" y="7"/>
                    <a:pt x="136" y="8"/>
                  </a:cubicBezTo>
                  <a:cubicBezTo>
                    <a:pt x="132" y="7"/>
                    <a:pt x="134" y="8"/>
                    <a:pt x="134" y="9"/>
                  </a:cubicBezTo>
                  <a:close/>
                </a:path>
              </a:pathLst>
            </a:custGeom>
            <a:solidFill>
              <a:schemeClr val="accent5">
                <a:lumMod val="60000"/>
                <a:lumOff val="40000"/>
                <a:alpha val="67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57" name="Freeform 592">
              <a:extLst>
                <a:ext uri="{FF2B5EF4-FFF2-40B4-BE49-F238E27FC236}">
                  <a16:creationId xmlns:a16="http://schemas.microsoft.com/office/drawing/2014/main" id="{AB6730E6-E609-C4BE-0E6B-1FFFADFC7C60}"/>
                </a:ext>
              </a:extLst>
            </p:cNvPr>
            <p:cNvSpPr>
              <a:spLocks/>
            </p:cNvSpPr>
            <p:nvPr/>
          </p:nvSpPr>
          <p:spPr bwMode="auto">
            <a:xfrm>
              <a:off x="5405866" y="4834646"/>
              <a:ext cx="1117098" cy="562412"/>
            </a:xfrm>
            <a:custGeom>
              <a:avLst/>
              <a:gdLst>
                <a:gd name="T0" fmla="*/ 2147483647 w 169"/>
                <a:gd name="T1" fmla="*/ 2147483647 h 85"/>
                <a:gd name="T2" fmla="*/ 2147483647 w 169"/>
                <a:gd name="T3" fmla="*/ 2147483647 h 85"/>
                <a:gd name="T4" fmla="*/ 2147483647 w 169"/>
                <a:gd name="T5" fmla="*/ 2147483647 h 85"/>
                <a:gd name="T6" fmla="*/ 2147483647 w 169"/>
                <a:gd name="T7" fmla="*/ 2147483647 h 85"/>
                <a:gd name="T8" fmla="*/ 2147483647 w 169"/>
                <a:gd name="T9" fmla="*/ 2147483647 h 85"/>
                <a:gd name="T10" fmla="*/ 2147483647 w 169"/>
                <a:gd name="T11" fmla="*/ 2147483647 h 85"/>
                <a:gd name="T12" fmla="*/ 2147483647 w 169"/>
                <a:gd name="T13" fmla="*/ 2147483647 h 85"/>
                <a:gd name="T14" fmla="*/ 2147483647 w 169"/>
                <a:gd name="T15" fmla="*/ 2147483647 h 85"/>
                <a:gd name="T16" fmla="*/ 2147483647 w 169"/>
                <a:gd name="T17" fmla="*/ 2147483647 h 85"/>
                <a:gd name="T18" fmla="*/ 2147483647 w 169"/>
                <a:gd name="T19" fmla="*/ 2147483647 h 85"/>
                <a:gd name="T20" fmla="*/ 2147483647 w 169"/>
                <a:gd name="T21" fmla="*/ 2147483647 h 85"/>
                <a:gd name="T22" fmla="*/ 2147483647 w 169"/>
                <a:gd name="T23" fmla="*/ 2147483647 h 85"/>
                <a:gd name="T24" fmla="*/ 2147483647 w 169"/>
                <a:gd name="T25" fmla="*/ 2147483647 h 85"/>
                <a:gd name="T26" fmla="*/ 2147483647 w 169"/>
                <a:gd name="T27" fmla="*/ 2147483647 h 85"/>
                <a:gd name="T28" fmla="*/ 2147483647 w 169"/>
                <a:gd name="T29" fmla="*/ 2147483647 h 85"/>
                <a:gd name="T30" fmla="*/ 2147483647 w 169"/>
                <a:gd name="T31" fmla="*/ 2147483647 h 85"/>
                <a:gd name="T32" fmla="*/ 2147483647 w 169"/>
                <a:gd name="T33" fmla="*/ 2147483647 h 85"/>
                <a:gd name="T34" fmla="*/ 2147483647 w 169"/>
                <a:gd name="T35" fmla="*/ 2147483647 h 85"/>
                <a:gd name="T36" fmla="*/ 2147483647 w 169"/>
                <a:gd name="T37" fmla="*/ 2147483647 h 85"/>
                <a:gd name="T38" fmla="*/ 2147483647 w 169"/>
                <a:gd name="T39" fmla="*/ 2147483647 h 85"/>
                <a:gd name="T40" fmla="*/ 2147483647 w 169"/>
                <a:gd name="T41" fmla="*/ 2147483647 h 85"/>
                <a:gd name="T42" fmla="*/ 2147483647 w 169"/>
                <a:gd name="T43" fmla="*/ 2147483647 h 85"/>
                <a:gd name="T44" fmla="*/ 0 w 169"/>
                <a:gd name="T45" fmla="*/ 2147483647 h 85"/>
                <a:gd name="T46" fmla="*/ 2147483647 w 169"/>
                <a:gd name="T47" fmla="*/ 0 h 85"/>
                <a:gd name="T48" fmla="*/ 2147483647 w 169"/>
                <a:gd name="T49" fmla="*/ 2147483647 h 85"/>
                <a:gd name="T50" fmla="*/ 2147483647 w 169"/>
                <a:gd name="T51" fmla="*/ 2147483647 h 85"/>
                <a:gd name="T52" fmla="*/ 2147483647 w 169"/>
                <a:gd name="T53" fmla="*/ 2147483647 h 85"/>
                <a:gd name="T54" fmla="*/ 2147483647 w 169"/>
                <a:gd name="T55" fmla="*/ 2147483647 h 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9"/>
                <a:gd name="T85" fmla="*/ 0 h 85"/>
                <a:gd name="T86" fmla="*/ 169 w 169"/>
                <a:gd name="T87" fmla="*/ 85 h 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9" h="85">
                  <a:moveTo>
                    <a:pt x="154" y="78"/>
                  </a:moveTo>
                  <a:cubicBezTo>
                    <a:pt x="152" y="77"/>
                    <a:pt x="153" y="80"/>
                    <a:pt x="151" y="80"/>
                  </a:cubicBezTo>
                  <a:cubicBezTo>
                    <a:pt x="149" y="80"/>
                    <a:pt x="148" y="79"/>
                    <a:pt x="147" y="79"/>
                  </a:cubicBezTo>
                  <a:cubicBezTo>
                    <a:pt x="143" y="79"/>
                    <a:pt x="142" y="82"/>
                    <a:pt x="139" y="79"/>
                  </a:cubicBezTo>
                  <a:cubicBezTo>
                    <a:pt x="137" y="81"/>
                    <a:pt x="134" y="82"/>
                    <a:pt x="132" y="84"/>
                  </a:cubicBezTo>
                  <a:cubicBezTo>
                    <a:pt x="129" y="83"/>
                    <a:pt x="128" y="81"/>
                    <a:pt x="126" y="80"/>
                  </a:cubicBezTo>
                  <a:cubicBezTo>
                    <a:pt x="124" y="78"/>
                    <a:pt x="124" y="81"/>
                    <a:pt x="122" y="81"/>
                  </a:cubicBezTo>
                  <a:cubicBezTo>
                    <a:pt x="122" y="79"/>
                    <a:pt x="120" y="79"/>
                    <a:pt x="119" y="78"/>
                  </a:cubicBezTo>
                  <a:cubicBezTo>
                    <a:pt x="118" y="80"/>
                    <a:pt x="115" y="80"/>
                    <a:pt x="115" y="84"/>
                  </a:cubicBezTo>
                  <a:cubicBezTo>
                    <a:pt x="113" y="83"/>
                    <a:pt x="114" y="82"/>
                    <a:pt x="115" y="80"/>
                  </a:cubicBezTo>
                  <a:cubicBezTo>
                    <a:pt x="112" y="80"/>
                    <a:pt x="111" y="80"/>
                    <a:pt x="110" y="81"/>
                  </a:cubicBezTo>
                  <a:cubicBezTo>
                    <a:pt x="108" y="80"/>
                    <a:pt x="107" y="78"/>
                    <a:pt x="105" y="78"/>
                  </a:cubicBezTo>
                  <a:cubicBezTo>
                    <a:pt x="103" y="76"/>
                    <a:pt x="103" y="81"/>
                    <a:pt x="99" y="80"/>
                  </a:cubicBezTo>
                  <a:cubicBezTo>
                    <a:pt x="100" y="76"/>
                    <a:pt x="94" y="78"/>
                    <a:pt x="96" y="73"/>
                  </a:cubicBezTo>
                  <a:cubicBezTo>
                    <a:pt x="93" y="73"/>
                    <a:pt x="90" y="73"/>
                    <a:pt x="89" y="75"/>
                  </a:cubicBezTo>
                  <a:cubicBezTo>
                    <a:pt x="83" y="73"/>
                    <a:pt x="78" y="71"/>
                    <a:pt x="74" y="71"/>
                  </a:cubicBezTo>
                  <a:cubicBezTo>
                    <a:pt x="75" y="67"/>
                    <a:pt x="71" y="67"/>
                    <a:pt x="71" y="64"/>
                  </a:cubicBezTo>
                  <a:cubicBezTo>
                    <a:pt x="69" y="68"/>
                    <a:pt x="68" y="66"/>
                    <a:pt x="66" y="66"/>
                  </a:cubicBezTo>
                  <a:cubicBezTo>
                    <a:pt x="66" y="66"/>
                    <a:pt x="65" y="67"/>
                    <a:pt x="65" y="67"/>
                  </a:cubicBezTo>
                  <a:cubicBezTo>
                    <a:pt x="62" y="66"/>
                    <a:pt x="61" y="62"/>
                    <a:pt x="58" y="61"/>
                  </a:cubicBezTo>
                  <a:cubicBezTo>
                    <a:pt x="58" y="46"/>
                    <a:pt x="59" y="31"/>
                    <a:pt x="59" y="16"/>
                  </a:cubicBezTo>
                  <a:cubicBezTo>
                    <a:pt x="55" y="12"/>
                    <a:pt x="48" y="14"/>
                    <a:pt x="41" y="14"/>
                  </a:cubicBezTo>
                  <a:cubicBezTo>
                    <a:pt x="29" y="13"/>
                    <a:pt x="12" y="11"/>
                    <a:pt x="0" y="11"/>
                  </a:cubicBezTo>
                  <a:cubicBezTo>
                    <a:pt x="1" y="6"/>
                    <a:pt x="1" y="4"/>
                    <a:pt x="1" y="0"/>
                  </a:cubicBezTo>
                  <a:cubicBezTo>
                    <a:pt x="54" y="3"/>
                    <a:pt x="108" y="4"/>
                    <a:pt x="164" y="3"/>
                  </a:cubicBezTo>
                  <a:cubicBezTo>
                    <a:pt x="163" y="17"/>
                    <a:pt x="167" y="29"/>
                    <a:pt x="168" y="42"/>
                  </a:cubicBezTo>
                  <a:cubicBezTo>
                    <a:pt x="169" y="56"/>
                    <a:pt x="168" y="69"/>
                    <a:pt x="168" y="85"/>
                  </a:cubicBezTo>
                  <a:cubicBezTo>
                    <a:pt x="162" y="84"/>
                    <a:pt x="159" y="80"/>
                    <a:pt x="154" y="78"/>
                  </a:cubicBezTo>
                  <a:close/>
                </a:path>
              </a:pathLst>
            </a:custGeom>
            <a:solidFill>
              <a:schemeClr val="tx2">
                <a:lumMod val="40000"/>
                <a:lumOff val="6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58" name="Freeform 593">
              <a:extLst>
                <a:ext uri="{FF2B5EF4-FFF2-40B4-BE49-F238E27FC236}">
                  <a16:creationId xmlns:a16="http://schemas.microsoft.com/office/drawing/2014/main" id="{5347F9DF-DA56-C16C-65C2-842A8A8AC5AD}"/>
                </a:ext>
              </a:extLst>
            </p:cNvPr>
            <p:cNvSpPr>
              <a:spLocks/>
            </p:cNvSpPr>
            <p:nvPr/>
          </p:nvSpPr>
          <p:spPr bwMode="auto">
            <a:xfrm>
              <a:off x="4097181" y="2699337"/>
              <a:ext cx="1322594" cy="814261"/>
            </a:xfrm>
            <a:custGeom>
              <a:avLst/>
              <a:gdLst>
                <a:gd name="T0" fmla="*/ 2147483647 w 200"/>
                <a:gd name="T1" fmla="*/ 0 h 123"/>
                <a:gd name="T2" fmla="*/ 2147483647 w 200"/>
                <a:gd name="T3" fmla="*/ 2147483647 h 123"/>
                <a:gd name="T4" fmla="*/ 2147483647 w 200"/>
                <a:gd name="T5" fmla="*/ 2147483647 h 123"/>
                <a:gd name="T6" fmla="*/ 2147483647 w 200"/>
                <a:gd name="T7" fmla="*/ 2147483647 h 123"/>
                <a:gd name="T8" fmla="*/ 2147483647 w 200"/>
                <a:gd name="T9" fmla="*/ 2147483647 h 123"/>
                <a:gd name="T10" fmla="*/ 2147483647 w 200"/>
                <a:gd name="T11" fmla="*/ 2147483647 h 123"/>
                <a:gd name="T12" fmla="*/ 2147483647 w 200"/>
                <a:gd name="T13" fmla="*/ 2147483647 h 123"/>
                <a:gd name="T14" fmla="*/ 2147483647 w 200"/>
                <a:gd name="T15" fmla="*/ 2147483647 h 123"/>
                <a:gd name="T16" fmla="*/ 2147483647 w 200"/>
                <a:gd name="T17" fmla="*/ 2147483647 h 123"/>
                <a:gd name="T18" fmla="*/ 2147483647 w 200"/>
                <a:gd name="T19" fmla="*/ 2147483647 h 123"/>
                <a:gd name="T20" fmla="*/ 2147483647 w 200"/>
                <a:gd name="T21" fmla="*/ 2147483647 h 123"/>
                <a:gd name="T22" fmla="*/ 2147483647 w 200"/>
                <a:gd name="T23" fmla="*/ 2147483647 h 123"/>
                <a:gd name="T24" fmla="*/ 2147483647 w 200"/>
                <a:gd name="T25" fmla="*/ 2147483647 h 123"/>
                <a:gd name="T26" fmla="*/ 2147483647 w 200"/>
                <a:gd name="T27" fmla="*/ 2147483647 h 123"/>
                <a:gd name="T28" fmla="*/ 2147483647 w 200"/>
                <a:gd name="T29" fmla="*/ 2147483647 h 123"/>
                <a:gd name="T30" fmla="*/ 2147483647 w 200"/>
                <a:gd name="T31" fmla="*/ 2147483647 h 123"/>
                <a:gd name="T32" fmla="*/ 2147483647 w 200"/>
                <a:gd name="T33" fmla="*/ 2147483647 h 123"/>
                <a:gd name="T34" fmla="*/ 2147483647 w 200"/>
                <a:gd name="T35" fmla="*/ 2147483647 h 123"/>
                <a:gd name="T36" fmla="*/ 2147483647 w 200"/>
                <a:gd name="T37" fmla="*/ 2147483647 h 123"/>
                <a:gd name="T38" fmla="*/ 2147483647 w 200"/>
                <a:gd name="T39" fmla="*/ 2147483647 h 123"/>
                <a:gd name="T40" fmla="*/ 2147483647 w 200"/>
                <a:gd name="T41" fmla="*/ 2147483647 h 123"/>
                <a:gd name="T42" fmla="*/ 2147483647 w 200"/>
                <a:gd name="T43" fmla="*/ 2147483647 h 123"/>
                <a:gd name="T44" fmla="*/ 2147483647 w 200"/>
                <a:gd name="T45" fmla="*/ 2147483647 h 123"/>
                <a:gd name="T46" fmla="*/ 2147483647 w 200"/>
                <a:gd name="T47" fmla="*/ 2147483647 h 123"/>
                <a:gd name="T48" fmla="*/ 2147483647 w 200"/>
                <a:gd name="T49" fmla="*/ 2147483647 h 123"/>
                <a:gd name="T50" fmla="*/ 2147483647 w 200"/>
                <a:gd name="T51" fmla="*/ 2147483647 h 123"/>
                <a:gd name="T52" fmla="*/ 2147483647 w 200"/>
                <a:gd name="T53" fmla="*/ 2147483647 h 123"/>
                <a:gd name="T54" fmla="*/ 2147483647 w 200"/>
                <a:gd name="T55" fmla="*/ 2147483647 h 123"/>
                <a:gd name="T56" fmla="*/ 2147483647 w 200"/>
                <a:gd name="T57" fmla="*/ 2147483647 h 123"/>
                <a:gd name="T58" fmla="*/ 2147483647 w 200"/>
                <a:gd name="T59" fmla="*/ 2147483647 h 123"/>
                <a:gd name="T60" fmla="*/ 2147483647 w 200"/>
                <a:gd name="T61" fmla="*/ 2147483647 h 123"/>
                <a:gd name="T62" fmla="*/ 2147483647 w 200"/>
                <a:gd name="T63" fmla="*/ 2147483647 h 123"/>
                <a:gd name="T64" fmla="*/ 2147483647 w 200"/>
                <a:gd name="T65" fmla="*/ 2147483647 h 123"/>
                <a:gd name="T66" fmla="*/ 2147483647 w 200"/>
                <a:gd name="T67" fmla="*/ 2147483647 h 123"/>
                <a:gd name="T68" fmla="*/ 2147483647 w 200"/>
                <a:gd name="T69" fmla="*/ 2147483647 h 123"/>
                <a:gd name="T70" fmla="*/ 2147483647 w 200"/>
                <a:gd name="T71" fmla="*/ 2147483647 h 123"/>
                <a:gd name="T72" fmla="*/ 0 w 200"/>
                <a:gd name="T73" fmla="*/ 2147483647 h 123"/>
                <a:gd name="T74" fmla="*/ 2147483647 w 200"/>
                <a:gd name="T75" fmla="*/ 0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
                <a:gd name="T115" fmla="*/ 0 h 123"/>
                <a:gd name="T116" fmla="*/ 200 w 200"/>
                <a:gd name="T117" fmla="*/ 123 h 1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 h="123">
                  <a:moveTo>
                    <a:pt x="5" y="0"/>
                  </a:moveTo>
                  <a:cubicBezTo>
                    <a:pt x="15" y="1"/>
                    <a:pt x="28" y="4"/>
                    <a:pt x="39" y="6"/>
                  </a:cubicBezTo>
                  <a:cubicBezTo>
                    <a:pt x="57" y="9"/>
                    <a:pt x="76" y="12"/>
                    <a:pt x="94" y="15"/>
                  </a:cubicBezTo>
                  <a:cubicBezTo>
                    <a:pt x="117" y="18"/>
                    <a:pt x="141" y="21"/>
                    <a:pt x="164" y="23"/>
                  </a:cubicBezTo>
                  <a:cubicBezTo>
                    <a:pt x="171" y="24"/>
                    <a:pt x="179" y="25"/>
                    <a:pt x="187" y="25"/>
                  </a:cubicBezTo>
                  <a:cubicBezTo>
                    <a:pt x="191" y="25"/>
                    <a:pt x="196" y="25"/>
                    <a:pt x="200" y="26"/>
                  </a:cubicBezTo>
                  <a:cubicBezTo>
                    <a:pt x="197" y="58"/>
                    <a:pt x="196" y="91"/>
                    <a:pt x="193" y="123"/>
                  </a:cubicBezTo>
                  <a:cubicBezTo>
                    <a:pt x="161" y="120"/>
                    <a:pt x="129" y="117"/>
                    <a:pt x="98" y="113"/>
                  </a:cubicBezTo>
                  <a:cubicBezTo>
                    <a:pt x="89" y="112"/>
                    <a:pt x="80" y="110"/>
                    <a:pt x="72" y="110"/>
                  </a:cubicBezTo>
                  <a:cubicBezTo>
                    <a:pt x="70" y="112"/>
                    <a:pt x="70" y="117"/>
                    <a:pt x="70" y="120"/>
                  </a:cubicBezTo>
                  <a:cubicBezTo>
                    <a:pt x="67" y="121"/>
                    <a:pt x="68" y="116"/>
                    <a:pt x="66" y="115"/>
                  </a:cubicBezTo>
                  <a:cubicBezTo>
                    <a:pt x="62" y="114"/>
                    <a:pt x="64" y="119"/>
                    <a:pt x="60" y="119"/>
                  </a:cubicBezTo>
                  <a:cubicBezTo>
                    <a:pt x="57" y="118"/>
                    <a:pt x="53" y="117"/>
                    <a:pt x="50" y="117"/>
                  </a:cubicBezTo>
                  <a:cubicBezTo>
                    <a:pt x="49" y="117"/>
                    <a:pt x="48" y="118"/>
                    <a:pt x="47" y="118"/>
                  </a:cubicBezTo>
                  <a:cubicBezTo>
                    <a:pt x="45" y="118"/>
                    <a:pt x="44" y="118"/>
                    <a:pt x="42" y="118"/>
                  </a:cubicBezTo>
                  <a:cubicBezTo>
                    <a:pt x="40" y="118"/>
                    <a:pt x="39" y="118"/>
                    <a:pt x="37" y="119"/>
                  </a:cubicBezTo>
                  <a:cubicBezTo>
                    <a:pt x="36" y="115"/>
                    <a:pt x="37" y="108"/>
                    <a:pt x="31" y="107"/>
                  </a:cubicBezTo>
                  <a:cubicBezTo>
                    <a:pt x="29" y="105"/>
                    <a:pt x="31" y="105"/>
                    <a:pt x="31" y="102"/>
                  </a:cubicBezTo>
                  <a:cubicBezTo>
                    <a:pt x="31" y="100"/>
                    <a:pt x="29" y="98"/>
                    <a:pt x="28" y="96"/>
                  </a:cubicBezTo>
                  <a:cubicBezTo>
                    <a:pt x="27" y="92"/>
                    <a:pt x="28" y="88"/>
                    <a:pt x="26" y="85"/>
                  </a:cubicBezTo>
                  <a:cubicBezTo>
                    <a:pt x="23" y="84"/>
                    <a:pt x="21" y="87"/>
                    <a:pt x="20" y="88"/>
                  </a:cubicBezTo>
                  <a:cubicBezTo>
                    <a:pt x="17" y="88"/>
                    <a:pt x="18" y="88"/>
                    <a:pt x="14" y="86"/>
                  </a:cubicBezTo>
                  <a:cubicBezTo>
                    <a:pt x="13" y="84"/>
                    <a:pt x="16" y="84"/>
                    <a:pt x="16" y="82"/>
                  </a:cubicBezTo>
                  <a:cubicBezTo>
                    <a:pt x="16" y="82"/>
                    <a:pt x="15" y="81"/>
                    <a:pt x="15" y="82"/>
                  </a:cubicBezTo>
                  <a:cubicBezTo>
                    <a:pt x="16" y="80"/>
                    <a:pt x="17" y="81"/>
                    <a:pt x="18" y="79"/>
                  </a:cubicBezTo>
                  <a:cubicBezTo>
                    <a:pt x="17" y="71"/>
                    <a:pt x="21" y="67"/>
                    <a:pt x="23" y="61"/>
                  </a:cubicBezTo>
                  <a:cubicBezTo>
                    <a:pt x="23" y="58"/>
                    <a:pt x="18" y="60"/>
                    <a:pt x="17" y="59"/>
                  </a:cubicBezTo>
                  <a:cubicBezTo>
                    <a:pt x="19" y="57"/>
                    <a:pt x="17" y="58"/>
                    <a:pt x="16" y="57"/>
                  </a:cubicBezTo>
                  <a:cubicBezTo>
                    <a:pt x="15" y="57"/>
                    <a:pt x="16" y="55"/>
                    <a:pt x="15" y="55"/>
                  </a:cubicBezTo>
                  <a:cubicBezTo>
                    <a:pt x="14" y="53"/>
                    <a:pt x="14" y="55"/>
                    <a:pt x="14" y="53"/>
                  </a:cubicBezTo>
                  <a:cubicBezTo>
                    <a:pt x="15" y="52"/>
                    <a:pt x="13" y="51"/>
                    <a:pt x="13" y="50"/>
                  </a:cubicBezTo>
                  <a:cubicBezTo>
                    <a:pt x="12" y="48"/>
                    <a:pt x="11" y="46"/>
                    <a:pt x="9" y="44"/>
                  </a:cubicBezTo>
                  <a:cubicBezTo>
                    <a:pt x="8" y="42"/>
                    <a:pt x="7" y="42"/>
                    <a:pt x="6" y="41"/>
                  </a:cubicBezTo>
                  <a:cubicBezTo>
                    <a:pt x="6" y="40"/>
                    <a:pt x="6" y="39"/>
                    <a:pt x="6" y="38"/>
                  </a:cubicBezTo>
                  <a:cubicBezTo>
                    <a:pt x="5" y="38"/>
                    <a:pt x="4" y="37"/>
                    <a:pt x="4" y="36"/>
                  </a:cubicBezTo>
                  <a:cubicBezTo>
                    <a:pt x="4" y="34"/>
                    <a:pt x="5" y="34"/>
                    <a:pt x="5" y="33"/>
                  </a:cubicBezTo>
                  <a:cubicBezTo>
                    <a:pt x="4" y="28"/>
                    <a:pt x="2" y="26"/>
                    <a:pt x="0" y="23"/>
                  </a:cubicBezTo>
                  <a:cubicBezTo>
                    <a:pt x="2" y="15"/>
                    <a:pt x="4" y="8"/>
                    <a:pt x="5" y="0"/>
                  </a:cubicBezTo>
                  <a:close/>
                </a:path>
              </a:pathLst>
            </a:custGeom>
            <a:solidFill>
              <a:schemeClr val="tx2">
                <a:lumMod val="40000"/>
                <a:lumOff val="6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59" name="Freeform 594">
              <a:extLst>
                <a:ext uri="{FF2B5EF4-FFF2-40B4-BE49-F238E27FC236}">
                  <a16:creationId xmlns:a16="http://schemas.microsoft.com/office/drawing/2014/main" id="{6381AC4F-52C9-924C-B939-267F1A048896}"/>
                </a:ext>
              </a:extLst>
            </p:cNvPr>
            <p:cNvSpPr>
              <a:spLocks/>
            </p:cNvSpPr>
            <p:nvPr/>
          </p:nvSpPr>
          <p:spPr bwMode="auto">
            <a:xfrm>
              <a:off x="4480362" y="3433249"/>
              <a:ext cx="891515" cy="727735"/>
            </a:xfrm>
            <a:custGeom>
              <a:avLst/>
              <a:gdLst>
                <a:gd name="T0" fmla="*/ 2147483647 w 135"/>
                <a:gd name="T1" fmla="*/ 2147483647 h 110"/>
                <a:gd name="T2" fmla="*/ 2147483647 w 135"/>
                <a:gd name="T3" fmla="*/ 2147483647 h 110"/>
                <a:gd name="T4" fmla="*/ 0 w 135"/>
                <a:gd name="T5" fmla="*/ 2147483647 h 110"/>
                <a:gd name="T6" fmla="*/ 2147483647 w 135"/>
                <a:gd name="T7" fmla="*/ 2147483647 h 110"/>
                <a:gd name="T8" fmla="*/ 2147483647 w 135"/>
                <a:gd name="T9" fmla="*/ 2147483647 h 110"/>
                <a:gd name="T10" fmla="*/ 2147483647 w 135"/>
                <a:gd name="T11" fmla="*/ 0 h 110"/>
                <a:gd name="T12" fmla="*/ 2147483647 w 135"/>
                <a:gd name="T13" fmla="*/ 2147483647 h 110"/>
                <a:gd name="T14" fmla="*/ 2147483647 w 135"/>
                <a:gd name="T15" fmla="*/ 2147483647 h 110"/>
                <a:gd name="T16" fmla="*/ 2147483647 w 135"/>
                <a:gd name="T17" fmla="*/ 2147483647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110"/>
                <a:gd name="T29" fmla="*/ 135 w 135"/>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110">
                  <a:moveTo>
                    <a:pt x="135" y="12"/>
                  </a:moveTo>
                  <a:cubicBezTo>
                    <a:pt x="131" y="44"/>
                    <a:pt x="130" y="78"/>
                    <a:pt x="127" y="110"/>
                  </a:cubicBezTo>
                  <a:cubicBezTo>
                    <a:pt x="83" y="107"/>
                    <a:pt x="40" y="102"/>
                    <a:pt x="0" y="96"/>
                  </a:cubicBezTo>
                  <a:cubicBezTo>
                    <a:pt x="3" y="73"/>
                    <a:pt x="7" y="48"/>
                    <a:pt x="10" y="24"/>
                  </a:cubicBezTo>
                  <a:cubicBezTo>
                    <a:pt x="11" y="20"/>
                    <a:pt x="12" y="16"/>
                    <a:pt x="12" y="12"/>
                  </a:cubicBezTo>
                  <a:cubicBezTo>
                    <a:pt x="13" y="8"/>
                    <a:pt x="12" y="3"/>
                    <a:pt x="15" y="0"/>
                  </a:cubicBezTo>
                  <a:cubicBezTo>
                    <a:pt x="20" y="0"/>
                    <a:pt x="31" y="2"/>
                    <a:pt x="39" y="3"/>
                  </a:cubicBezTo>
                  <a:cubicBezTo>
                    <a:pt x="65" y="6"/>
                    <a:pt x="94" y="10"/>
                    <a:pt x="120" y="12"/>
                  </a:cubicBezTo>
                  <a:cubicBezTo>
                    <a:pt x="125" y="12"/>
                    <a:pt x="130" y="13"/>
                    <a:pt x="135" y="12"/>
                  </a:cubicBezTo>
                  <a:close/>
                </a:path>
              </a:pathLst>
            </a:custGeom>
            <a:solidFill>
              <a:schemeClr val="tx2">
                <a:lumMod val="40000"/>
                <a:lumOff val="6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60" name="Freeform 595">
              <a:extLst>
                <a:ext uri="{FF2B5EF4-FFF2-40B4-BE49-F238E27FC236}">
                  <a16:creationId xmlns:a16="http://schemas.microsoft.com/office/drawing/2014/main" id="{A81B7668-5B03-9F9F-E15D-445DD67AE808}"/>
                </a:ext>
              </a:extLst>
            </p:cNvPr>
            <p:cNvSpPr>
              <a:spLocks/>
            </p:cNvSpPr>
            <p:nvPr/>
          </p:nvSpPr>
          <p:spPr bwMode="auto">
            <a:xfrm>
              <a:off x="4639501" y="4114641"/>
              <a:ext cx="925506" cy="720010"/>
            </a:xfrm>
            <a:custGeom>
              <a:avLst/>
              <a:gdLst>
                <a:gd name="T0" fmla="*/ 2147483647 w 140"/>
                <a:gd name="T1" fmla="*/ 0 h 109"/>
                <a:gd name="T2" fmla="*/ 2147483647 w 140"/>
                <a:gd name="T3" fmla="*/ 2147483647 h 109"/>
                <a:gd name="T4" fmla="*/ 2147483647 w 140"/>
                <a:gd name="T5" fmla="*/ 2147483647 h 109"/>
                <a:gd name="T6" fmla="*/ 0 w 140"/>
                <a:gd name="T7" fmla="*/ 2147483647 h 109"/>
                <a:gd name="T8" fmla="*/ 2147483647 w 140"/>
                <a:gd name="T9" fmla="*/ 2147483647 h 109"/>
                <a:gd name="T10" fmla="*/ 2147483647 w 140"/>
                <a:gd name="T11" fmla="*/ 2147483647 h 109"/>
                <a:gd name="T12" fmla="*/ 2147483647 w 140"/>
                <a:gd name="T13" fmla="*/ 0 h 109"/>
                <a:gd name="T14" fmla="*/ 0 60000 65536"/>
                <a:gd name="T15" fmla="*/ 0 60000 65536"/>
                <a:gd name="T16" fmla="*/ 0 60000 65536"/>
                <a:gd name="T17" fmla="*/ 0 60000 65536"/>
                <a:gd name="T18" fmla="*/ 0 60000 65536"/>
                <a:gd name="T19" fmla="*/ 0 60000 65536"/>
                <a:gd name="T20" fmla="*/ 0 60000 65536"/>
                <a:gd name="T21" fmla="*/ 0 w 140"/>
                <a:gd name="T22" fmla="*/ 0 h 109"/>
                <a:gd name="T23" fmla="*/ 140 w 140"/>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09">
                  <a:moveTo>
                    <a:pt x="13" y="0"/>
                  </a:moveTo>
                  <a:cubicBezTo>
                    <a:pt x="55" y="4"/>
                    <a:pt x="97" y="8"/>
                    <a:pt x="140" y="11"/>
                  </a:cubicBezTo>
                  <a:cubicBezTo>
                    <a:pt x="138" y="43"/>
                    <a:pt x="137" y="77"/>
                    <a:pt x="135" y="109"/>
                  </a:cubicBezTo>
                  <a:cubicBezTo>
                    <a:pt x="90" y="106"/>
                    <a:pt x="45" y="102"/>
                    <a:pt x="0" y="97"/>
                  </a:cubicBezTo>
                  <a:cubicBezTo>
                    <a:pt x="0" y="94"/>
                    <a:pt x="1" y="89"/>
                    <a:pt x="1" y="85"/>
                  </a:cubicBezTo>
                  <a:cubicBezTo>
                    <a:pt x="4" y="59"/>
                    <a:pt x="8" y="29"/>
                    <a:pt x="12" y="2"/>
                  </a:cubicBezTo>
                  <a:cubicBezTo>
                    <a:pt x="12" y="1"/>
                    <a:pt x="12" y="0"/>
                    <a:pt x="13" y="0"/>
                  </a:cubicBezTo>
                  <a:close/>
                </a:path>
              </a:pathLst>
            </a:custGeom>
            <a:solidFill>
              <a:schemeClr val="accent5">
                <a:lumMod val="60000"/>
                <a:lumOff val="40000"/>
                <a:alpha val="67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61" name="Freeform 596">
              <a:extLst>
                <a:ext uri="{FF2B5EF4-FFF2-40B4-BE49-F238E27FC236}">
                  <a16:creationId xmlns:a16="http://schemas.microsoft.com/office/drawing/2014/main" id="{AD30EEFC-C1F1-38F3-8676-5BD1E7ED0A76}"/>
                </a:ext>
              </a:extLst>
            </p:cNvPr>
            <p:cNvSpPr>
              <a:spLocks/>
            </p:cNvSpPr>
            <p:nvPr/>
          </p:nvSpPr>
          <p:spPr bwMode="auto">
            <a:xfrm>
              <a:off x="4520537" y="4762027"/>
              <a:ext cx="885336" cy="927052"/>
            </a:xfrm>
            <a:custGeom>
              <a:avLst/>
              <a:gdLst>
                <a:gd name="T0" fmla="*/ 2147483647 w 134"/>
                <a:gd name="T1" fmla="*/ 2147483647 h 140"/>
                <a:gd name="T2" fmla="*/ 2147483647 w 134"/>
                <a:gd name="T3" fmla="*/ 2147483647 h 140"/>
                <a:gd name="T4" fmla="*/ 2147483647 w 134"/>
                <a:gd name="T5" fmla="*/ 2147483647 h 140"/>
                <a:gd name="T6" fmla="*/ 2147483647 w 134"/>
                <a:gd name="T7" fmla="*/ 2147483647 h 140"/>
                <a:gd name="T8" fmla="*/ 2147483647 w 134"/>
                <a:gd name="T9" fmla="*/ 2147483647 h 140"/>
                <a:gd name="T10" fmla="*/ 2147483647 w 134"/>
                <a:gd name="T11" fmla="*/ 2147483647 h 140"/>
                <a:gd name="T12" fmla="*/ 2147483647 w 134"/>
                <a:gd name="T13" fmla="*/ 2147483647 h 140"/>
                <a:gd name="T14" fmla="*/ 2147483647 w 134"/>
                <a:gd name="T15" fmla="*/ 2147483647 h 140"/>
                <a:gd name="T16" fmla="*/ 0 w 134"/>
                <a:gd name="T17" fmla="*/ 2147483647 h 140"/>
                <a:gd name="T18" fmla="*/ 2147483647 w 134"/>
                <a:gd name="T19" fmla="*/ 0 h 140"/>
                <a:gd name="T20" fmla="*/ 2147483647 w 134"/>
                <a:gd name="T21" fmla="*/ 2147483647 h 140"/>
                <a:gd name="T22" fmla="*/ 2147483647 w 134"/>
                <a:gd name="T23" fmla="*/ 2147483647 h 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140"/>
                <a:gd name="T38" fmla="*/ 134 w 134"/>
                <a:gd name="T39" fmla="*/ 140 h 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140">
                  <a:moveTo>
                    <a:pt x="132" y="24"/>
                  </a:moveTo>
                  <a:cubicBezTo>
                    <a:pt x="131" y="33"/>
                    <a:pt x="131" y="43"/>
                    <a:pt x="131" y="52"/>
                  </a:cubicBezTo>
                  <a:cubicBezTo>
                    <a:pt x="130" y="71"/>
                    <a:pt x="128" y="89"/>
                    <a:pt x="127" y="107"/>
                  </a:cubicBezTo>
                  <a:cubicBezTo>
                    <a:pt x="126" y="116"/>
                    <a:pt x="126" y="125"/>
                    <a:pt x="124" y="133"/>
                  </a:cubicBezTo>
                  <a:cubicBezTo>
                    <a:pt x="99" y="132"/>
                    <a:pt x="75" y="130"/>
                    <a:pt x="51" y="128"/>
                  </a:cubicBezTo>
                  <a:cubicBezTo>
                    <a:pt x="49" y="128"/>
                    <a:pt x="53" y="132"/>
                    <a:pt x="51" y="133"/>
                  </a:cubicBezTo>
                  <a:cubicBezTo>
                    <a:pt x="40" y="131"/>
                    <a:pt x="29" y="131"/>
                    <a:pt x="19" y="129"/>
                  </a:cubicBezTo>
                  <a:cubicBezTo>
                    <a:pt x="17" y="132"/>
                    <a:pt x="18" y="137"/>
                    <a:pt x="16" y="140"/>
                  </a:cubicBezTo>
                  <a:cubicBezTo>
                    <a:pt x="11" y="139"/>
                    <a:pt x="5" y="139"/>
                    <a:pt x="0" y="138"/>
                  </a:cubicBezTo>
                  <a:cubicBezTo>
                    <a:pt x="6" y="92"/>
                    <a:pt x="12" y="46"/>
                    <a:pt x="18" y="0"/>
                  </a:cubicBezTo>
                  <a:cubicBezTo>
                    <a:pt x="56" y="4"/>
                    <a:pt x="93" y="9"/>
                    <a:pt x="134" y="10"/>
                  </a:cubicBezTo>
                  <a:lnTo>
                    <a:pt x="132" y="24"/>
                  </a:lnTo>
                  <a:close/>
                </a:path>
              </a:pathLst>
            </a:custGeom>
            <a:solidFill>
              <a:schemeClr val="accent5">
                <a:lumMod val="60000"/>
                <a:lumOff val="40000"/>
                <a:alpha val="67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62" name="Freeform 597">
              <a:extLst>
                <a:ext uri="{FF2B5EF4-FFF2-40B4-BE49-F238E27FC236}">
                  <a16:creationId xmlns:a16="http://schemas.microsoft.com/office/drawing/2014/main" id="{F74E1BEE-8F8E-1683-427E-E789AFD08C14}"/>
                </a:ext>
              </a:extLst>
            </p:cNvPr>
            <p:cNvSpPr>
              <a:spLocks/>
            </p:cNvSpPr>
            <p:nvPr/>
          </p:nvSpPr>
          <p:spPr bwMode="auto">
            <a:xfrm>
              <a:off x="3766526" y="4663138"/>
              <a:ext cx="865248" cy="1013577"/>
            </a:xfrm>
            <a:custGeom>
              <a:avLst/>
              <a:gdLst>
                <a:gd name="T0" fmla="*/ 0 w 131"/>
                <a:gd name="T1" fmla="*/ 2147483647 h 153"/>
                <a:gd name="T2" fmla="*/ 2147483647 w 131"/>
                <a:gd name="T3" fmla="*/ 2147483647 h 153"/>
                <a:gd name="T4" fmla="*/ 2147483647 w 131"/>
                <a:gd name="T5" fmla="*/ 2147483647 h 153"/>
                <a:gd name="T6" fmla="*/ 2147483647 w 131"/>
                <a:gd name="T7" fmla="*/ 2147483647 h 153"/>
                <a:gd name="T8" fmla="*/ 2147483647 w 131"/>
                <a:gd name="T9" fmla="*/ 2147483647 h 153"/>
                <a:gd name="T10" fmla="*/ 2147483647 w 131"/>
                <a:gd name="T11" fmla="*/ 2147483647 h 153"/>
                <a:gd name="T12" fmla="*/ 2147483647 w 131"/>
                <a:gd name="T13" fmla="*/ 2147483647 h 153"/>
                <a:gd name="T14" fmla="*/ 2147483647 w 131"/>
                <a:gd name="T15" fmla="*/ 2147483647 h 153"/>
                <a:gd name="T16" fmla="*/ 2147483647 w 131"/>
                <a:gd name="T17" fmla="*/ 2147483647 h 153"/>
                <a:gd name="T18" fmla="*/ 2147483647 w 131"/>
                <a:gd name="T19" fmla="*/ 2147483647 h 153"/>
                <a:gd name="T20" fmla="*/ 2147483647 w 131"/>
                <a:gd name="T21" fmla="*/ 2147483647 h 153"/>
                <a:gd name="T22" fmla="*/ 2147483647 w 131"/>
                <a:gd name="T23" fmla="*/ 2147483647 h 153"/>
                <a:gd name="T24" fmla="*/ 2147483647 w 131"/>
                <a:gd name="T25" fmla="*/ 2147483647 h 153"/>
                <a:gd name="T26" fmla="*/ 2147483647 w 131"/>
                <a:gd name="T27" fmla="*/ 2147483647 h 153"/>
                <a:gd name="T28" fmla="*/ 2147483647 w 131"/>
                <a:gd name="T29" fmla="*/ 2147483647 h 153"/>
                <a:gd name="T30" fmla="*/ 2147483647 w 131"/>
                <a:gd name="T31" fmla="*/ 2147483647 h 153"/>
                <a:gd name="T32" fmla="*/ 2147483647 w 131"/>
                <a:gd name="T33" fmla="*/ 2147483647 h 153"/>
                <a:gd name="T34" fmla="*/ 2147483647 w 131"/>
                <a:gd name="T35" fmla="*/ 2147483647 h 153"/>
                <a:gd name="T36" fmla="*/ 2147483647 w 131"/>
                <a:gd name="T37" fmla="*/ 2147483647 h 153"/>
                <a:gd name="T38" fmla="*/ 2147483647 w 131"/>
                <a:gd name="T39" fmla="*/ 2147483647 h 153"/>
                <a:gd name="T40" fmla="*/ 2147483647 w 131"/>
                <a:gd name="T41" fmla="*/ 2147483647 h 153"/>
                <a:gd name="T42" fmla="*/ 2147483647 w 131"/>
                <a:gd name="T43" fmla="*/ 0 h 153"/>
                <a:gd name="T44" fmla="*/ 2147483647 w 131"/>
                <a:gd name="T45" fmla="*/ 2147483647 h 153"/>
                <a:gd name="T46" fmla="*/ 2147483647 w 131"/>
                <a:gd name="T47" fmla="*/ 2147483647 h 153"/>
                <a:gd name="T48" fmla="*/ 2147483647 w 131"/>
                <a:gd name="T49" fmla="*/ 2147483647 h 153"/>
                <a:gd name="T50" fmla="*/ 2147483647 w 131"/>
                <a:gd name="T51" fmla="*/ 2147483647 h 153"/>
                <a:gd name="T52" fmla="*/ 2147483647 w 131"/>
                <a:gd name="T53" fmla="*/ 2147483647 h 153"/>
                <a:gd name="T54" fmla="*/ 2147483647 w 131"/>
                <a:gd name="T55" fmla="*/ 2147483647 h 153"/>
                <a:gd name="T56" fmla="*/ 2147483647 w 131"/>
                <a:gd name="T57" fmla="*/ 2147483647 h 153"/>
                <a:gd name="T58" fmla="*/ 2147483647 w 131"/>
                <a:gd name="T59" fmla="*/ 2147483647 h 153"/>
                <a:gd name="T60" fmla="*/ 2147483647 w 131"/>
                <a:gd name="T61" fmla="*/ 2147483647 h 153"/>
                <a:gd name="T62" fmla="*/ 2147483647 w 131"/>
                <a:gd name="T63" fmla="*/ 2147483647 h 153"/>
                <a:gd name="T64" fmla="*/ 2147483647 w 131"/>
                <a:gd name="T65" fmla="*/ 2147483647 h 153"/>
                <a:gd name="T66" fmla="*/ 2147483647 w 131"/>
                <a:gd name="T67" fmla="*/ 2147483647 h 153"/>
                <a:gd name="T68" fmla="*/ 2147483647 w 131"/>
                <a:gd name="T69" fmla="*/ 2147483647 h 153"/>
                <a:gd name="T70" fmla="*/ 2147483647 w 131"/>
                <a:gd name="T71" fmla="*/ 2147483647 h 153"/>
                <a:gd name="T72" fmla="*/ 2147483647 w 131"/>
                <a:gd name="T73" fmla="*/ 2147483647 h 153"/>
                <a:gd name="T74" fmla="*/ 2147483647 w 131"/>
                <a:gd name="T75" fmla="*/ 2147483647 h 153"/>
                <a:gd name="T76" fmla="*/ 2147483647 w 131"/>
                <a:gd name="T77" fmla="*/ 2147483647 h 153"/>
                <a:gd name="T78" fmla="*/ 2147483647 w 131"/>
                <a:gd name="T79" fmla="*/ 2147483647 h 153"/>
                <a:gd name="T80" fmla="*/ 2147483647 w 131"/>
                <a:gd name="T81" fmla="*/ 2147483647 h 153"/>
                <a:gd name="T82" fmla="*/ 2147483647 w 131"/>
                <a:gd name="T83" fmla="*/ 2147483647 h 153"/>
                <a:gd name="T84" fmla="*/ 2147483647 w 131"/>
                <a:gd name="T85" fmla="*/ 2147483647 h 153"/>
                <a:gd name="T86" fmla="*/ 2147483647 w 131"/>
                <a:gd name="T87" fmla="*/ 2147483647 h 153"/>
                <a:gd name="T88" fmla="*/ 2147483647 w 131"/>
                <a:gd name="T89" fmla="*/ 2147483647 h 153"/>
                <a:gd name="T90" fmla="*/ 2147483647 w 131"/>
                <a:gd name="T91" fmla="*/ 2147483647 h 153"/>
                <a:gd name="T92" fmla="*/ 2147483647 w 131"/>
                <a:gd name="T93" fmla="*/ 2147483647 h 153"/>
                <a:gd name="T94" fmla="*/ 2147483647 w 131"/>
                <a:gd name="T95" fmla="*/ 2147483647 h 153"/>
                <a:gd name="T96" fmla="*/ 0 w 131"/>
                <a:gd name="T97" fmla="*/ 2147483647 h 1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53"/>
                <a:gd name="T149" fmla="*/ 131 w 131"/>
                <a:gd name="T150" fmla="*/ 153 h 1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53">
                  <a:moveTo>
                    <a:pt x="0" y="106"/>
                  </a:moveTo>
                  <a:cubicBezTo>
                    <a:pt x="1" y="104"/>
                    <a:pt x="3" y="105"/>
                    <a:pt x="3" y="102"/>
                  </a:cubicBezTo>
                  <a:cubicBezTo>
                    <a:pt x="3" y="102"/>
                    <a:pt x="6" y="103"/>
                    <a:pt x="7" y="102"/>
                  </a:cubicBezTo>
                  <a:cubicBezTo>
                    <a:pt x="7" y="102"/>
                    <a:pt x="8" y="99"/>
                    <a:pt x="9" y="102"/>
                  </a:cubicBezTo>
                  <a:cubicBezTo>
                    <a:pt x="10" y="102"/>
                    <a:pt x="9" y="98"/>
                    <a:pt x="9" y="98"/>
                  </a:cubicBezTo>
                  <a:cubicBezTo>
                    <a:pt x="10" y="98"/>
                    <a:pt x="12" y="99"/>
                    <a:pt x="12" y="99"/>
                  </a:cubicBezTo>
                  <a:cubicBezTo>
                    <a:pt x="11" y="98"/>
                    <a:pt x="9" y="96"/>
                    <a:pt x="9" y="96"/>
                  </a:cubicBezTo>
                  <a:cubicBezTo>
                    <a:pt x="8" y="95"/>
                    <a:pt x="7" y="94"/>
                    <a:pt x="6" y="93"/>
                  </a:cubicBezTo>
                  <a:cubicBezTo>
                    <a:pt x="7" y="90"/>
                    <a:pt x="6" y="88"/>
                    <a:pt x="6" y="86"/>
                  </a:cubicBezTo>
                  <a:cubicBezTo>
                    <a:pt x="7" y="84"/>
                    <a:pt x="10" y="87"/>
                    <a:pt x="10" y="87"/>
                  </a:cubicBezTo>
                  <a:cubicBezTo>
                    <a:pt x="10" y="86"/>
                    <a:pt x="9" y="85"/>
                    <a:pt x="9" y="85"/>
                  </a:cubicBezTo>
                  <a:cubicBezTo>
                    <a:pt x="8" y="84"/>
                    <a:pt x="12" y="80"/>
                    <a:pt x="12" y="78"/>
                  </a:cubicBezTo>
                  <a:cubicBezTo>
                    <a:pt x="13" y="76"/>
                    <a:pt x="12" y="74"/>
                    <a:pt x="13" y="72"/>
                  </a:cubicBezTo>
                  <a:cubicBezTo>
                    <a:pt x="16" y="68"/>
                    <a:pt x="19" y="70"/>
                    <a:pt x="22" y="65"/>
                  </a:cubicBezTo>
                  <a:cubicBezTo>
                    <a:pt x="22" y="63"/>
                    <a:pt x="20" y="62"/>
                    <a:pt x="18" y="61"/>
                  </a:cubicBezTo>
                  <a:cubicBezTo>
                    <a:pt x="18" y="53"/>
                    <a:pt x="12" y="47"/>
                    <a:pt x="17" y="42"/>
                  </a:cubicBezTo>
                  <a:cubicBezTo>
                    <a:pt x="17" y="34"/>
                    <a:pt x="18" y="25"/>
                    <a:pt x="18" y="20"/>
                  </a:cubicBezTo>
                  <a:cubicBezTo>
                    <a:pt x="22" y="18"/>
                    <a:pt x="21" y="20"/>
                    <a:pt x="25" y="20"/>
                  </a:cubicBezTo>
                  <a:cubicBezTo>
                    <a:pt x="26" y="21"/>
                    <a:pt x="25" y="24"/>
                    <a:pt x="27" y="23"/>
                  </a:cubicBezTo>
                  <a:cubicBezTo>
                    <a:pt x="29" y="25"/>
                    <a:pt x="30" y="22"/>
                    <a:pt x="31" y="20"/>
                  </a:cubicBezTo>
                  <a:cubicBezTo>
                    <a:pt x="32" y="19"/>
                    <a:pt x="32" y="18"/>
                    <a:pt x="33" y="14"/>
                  </a:cubicBezTo>
                  <a:cubicBezTo>
                    <a:pt x="34" y="11"/>
                    <a:pt x="35" y="4"/>
                    <a:pt x="35" y="0"/>
                  </a:cubicBezTo>
                  <a:cubicBezTo>
                    <a:pt x="46" y="2"/>
                    <a:pt x="56" y="4"/>
                    <a:pt x="67" y="6"/>
                  </a:cubicBezTo>
                  <a:cubicBezTo>
                    <a:pt x="68" y="6"/>
                    <a:pt x="69" y="6"/>
                    <a:pt x="70" y="6"/>
                  </a:cubicBezTo>
                  <a:cubicBezTo>
                    <a:pt x="88" y="9"/>
                    <a:pt x="110" y="12"/>
                    <a:pt x="131" y="15"/>
                  </a:cubicBezTo>
                  <a:cubicBezTo>
                    <a:pt x="124" y="61"/>
                    <a:pt x="119" y="108"/>
                    <a:pt x="113" y="153"/>
                  </a:cubicBezTo>
                  <a:cubicBezTo>
                    <a:pt x="99" y="152"/>
                    <a:pt x="86" y="149"/>
                    <a:pt x="72" y="148"/>
                  </a:cubicBezTo>
                  <a:cubicBezTo>
                    <a:pt x="71" y="147"/>
                    <a:pt x="71" y="146"/>
                    <a:pt x="72" y="146"/>
                  </a:cubicBezTo>
                  <a:cubicBezTo>
                    <a:pt x="71" y="146"/>
                    <a:pt x="65" y="146"/>
                    <a:pt x="67" y="143"/>
                  </a:cubicBezTo>
                  <a:cubicBezTo>
                    <a:pt x="65" y="144"/>
                    <a:pt x="63" y="142"/>
                    <a:pt x="61" y="141"/>
                  </a:cubicBezTo>
                  <a:cubicBezTo>
                    <a:pt x="60" y="140"/>
                    <a:pt x="57" y="139"/>
                    <a:pt x="56" y="139"/>
                  </a:cubicBezTo>
                  <a:cubicBezTo>
                    <a:pt x="56" y="139"/>
                    <a:pt x="57" y="138"/>
                    <a:pt x="57" y="137"/>
                  </a:cubicBezTo>
                  <a:cubicBezTo>
                    <a:pt x="56" y="137"/>
                    <a:pt x="56" y="138"/>
                    <a:pt x="56" y="138"/>
                  </a:cubicBezTo>
                  <a:cubicBezTo>
                    <a:pt x="55" y="138"/>
                    <a:pt x="56" y="137"/>
                    <a:pt x="56" y="137"/>
                  </a:cubicBezTo>
                  <a:cubicBezTo>
                    <a:pt x="52" y="136"/>
                    <a:pt x="48" y="134"/>
                    <a:pt x="45" y="132"/>
                  </a:cubicBezTo>
                  <a:cubicBezTo>
                    <a:pt x="42" y="131"/>
                    <a:pt x="40" y="129"/>
                    <a:pt x="38" y="127"/>
                  </a:cubicBezTo>
                  <a:cubicBezTo>
                    <a:pt x="37" y="126"/>
                    <a:pt x="36" y="127"/>
                    <a:pt x="36" y="126"/>
                  </a:cubicBezTo>
                  <a:cubicBezTo>
                    <a:pt x="36" y="126"/>
                    <a:pt x="37" y="126"/>
                    <a:pt x="37" y="125"/>
                  </a:cubicBezTo>
                  <a:cubicBezTo>
                    <a:pt x="37" y="125"/>
                    <a:pt x="34" y="127"/>
                    <a:pt x="33" y="125"/>
                  </a:cubicBezTo>
                  <a:cubicBezTo>
                    <a:pt x="33" y="125"/>
                    <a:pt x="34" y="124"/>
                    <a:pt x="34" y="124"/>
                  </a:cubicBezTo>
                  <a:cubicBezTo>
                    <a:pt x="33" y="124"/>
                    <a:pt x="32" y="125"/>
                    <a:pt x="30" y="124"/>
                  </a:cubicBezTo>
                  <a:cubicBezTo>
                    <a:pt x="29" y="123"/>
                    <a:pt x="28" y="122"/>
                    <a:pt x="26" y="121"/>
                  </a:cubicBezTo>
                  <a:cubicBezTo>
                    <a:pt x="26" y="120"/>
                    <a:pt x="25" y="121"/>
                    <a:pt x="24" y="120"/>
                  </a:cubicBezTo>
                  <a:cubicBezTo>
                    <a:pt x="22" y="119"/>
                    <a:pt x="17" y="116"/>
                    <a:pt x="15" y="114"/>
                  </a:cubicBezTo>
                  <a:cubicBezTo>
                    <a:pt x="14" y="114"/>
                    <a:pt x="13" y="114"/>
                    <a:pt x="13" y="113"/>
                  </a:cubicBezTo>
                  <a:cubicBezTo>
                    <a:pt x="13" y="114"/>
                    <a:pt x="14" y="113"/>
                    <a:pt x="14" y="113"/>
                  </a:cubicBezTo>
                  <a:cubicBezTo>
                    <a:pt x="13" y="112"/>
                    <a:pt x="13" y="113"/>
                    <a:pt x="13" y="113"/>
                  </a:cubicBezTo>
                  <a:cubicBezTo>
                    <a:pt x="12" y="114"/>
                    <a:pt x="8" y="110"/>
                    <a:pt x="7" y="110"/>
                  </a:cubicBezTo>
                  <a:cubicBezTo>
                    <a:pt x="5" y="109"/>
                    <a:pt x="2" y="108"/>
                    <a:pt x="0" y="106"/>
                  </a:cubicBezTo>
                  <a:close/>
                </a:path>
              </a:pathLst>
            </a:custGeom>
            <a:solidFill>
              <a:srgbClr val="92D050"/>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63" name="Freeform 598">
              <a:extLst>
                <a:ext uri="{FF2B5EF4-FFF2-40B4-BE49-F238E27FC236}">
                  <a16:creationId xmlns:a16="http://schemas.microsoft.com/office/drawing/2014/main" id="{B19EAE3A-036A-0A23-671C-66620D0A626D}"/>
                </a:ext>
              </a:extLst>
            </p:cNvPr>
            <p:cNvSpPr>
              <a:spLocks/>
            </p:cNvSpPr>
            <p:nvPr/>
          </p:nvSpPr>
          <p:spPr bwMode="auto">
            <a:xfrm>
              <a:off x="3323095" y="3712914"/>
              <a:ext cx="812716" cy="1248430"/>
            </a:xfrm>
            <a:custGeom>
              <a:avLst/>
              <a:gdLst>
                <a:gd name="T0" fmla="*/ 2147483647 w 123"/>
                <a:gd name="T1" fmla="*/ 2147483647 h 189"/>
                <a:gd name="T2" fmla="*/ 2147483647 w 123"/>
                <a:gd name="T3" fmla="*/ 2147483647 h 189"/>
                <a:gd name="T4" fmla="*/ 2147483647 w 123"/>
                <a:gd name="T5" fmla="*/ 2147483647 h 189"/>
                <a:gd name="T6" fmla="*/ 2147483647 w 123"/>
                <a:gd name="T7" fmla="*/ 2147483647 h 189"/>
                <a:gd name="T8" fmla="*/ 2147483647 w 123"/>
                <a:gd name="T9" fmla="*/ 2147483647 h 189"/>
                <a:gd name="T10" fmla="*/ 2147483647 w 123"/>
                <a:gd name="T11" fmla="*/ 2147483647 h 189"/>
                <a:gd name="T12" fmla="*/ 2147483647 w 123"/>
                <a:gd name="T13" fmla="*/ 2147483647 h 189"/>
                <a:gd name="T14" fmla="*/ 2147483647 w 123"/>
                <a:gd name="T15" fmla="*/ 2147483647 h 189"/>
                <a:gd name="T16" fmla="*/ 2147483647 w 123"/>
                <a:gd name="T17" fmla="*/ 2147483647 h 189"/>
                <a:gd name="T18" fmla="*/ 2147483647 w 123"/>
                <a:gd name="T19" fmla="*/ 2147483647 h 189"/>
                <a:gd name="T20" fmla="*/ 2147483647 w 123"/>
                <a:gd name="T21" fmla="*/ 2147483647 h 189"/>
                <a:gd name="T22" fmla="*/ 2147483647 w 123"/>
                <a:gd name="T23" fmla="*/ 2147483647 h 189"/>
                <a:gd name="T24" fmla="*/ 2147483647 w 123"/>
                <a:gd name="T25" fmla="*/ 2147483647 h 189"/>
                <a:gd name="T26" fmla="*/ 2147483647 w 123"/>
                <a:gd name="T27" fmla="*/ 2147483647 h 189"/>
                <a:gd name="T28" fmla="*/ 2147483647 w 123"/>
                <a:gd name="T29" fmla="*/ 2147483647 h 189"/>
                <a:gd name="T30" fmla="*/ 2147483647 w 123"/>
                <a:gd name="T31" fmla="*/ 2147483647 h 189"/>
                <a:gd name="T32" fmla="*/ 2147483647 w 123"/>
                <a:gd name="T33" fmla="*/ 2147483647 h 189"/>
                <a:gd name="T34" fmla="*/ 2147483647 w 123"/>
                <a:gd name="T35" fmla="*/ 2147483647 h 189"/>
                <a:gd name="T36" fmla="*/ 2147483647 w 123"/>
                <a:gd name="T37" fmla="*/ 2147483647 h 189"/>
                <a:gd name="T38" fmla="*/ 2147483647 w 123"/>
                <a:gd name="T39" fmla="*/ 0 h 189"/>
                <a:gd name="T40" fmla="*/ 2147483647 w 123"/>
                <a:gd name="T41" fmla="*/ 2147483647 h 189"/>
                <a:gd name="T42" fmla="*/ 2147483647 w 123"/>
                <a:gd name="T43" fmla="*/ 2147483647 h 189"/>
                <a:gd name="T44" fmla="*/ 2147483647 w 123"/>
                <a:gd name="T45" fmla="*/ 2147483647 h 189"/>
                <a:gd name="T46" fmla="*/ 2147483647 w 123"/>
                <a:gd name="T47" fmla="*/ 2147483647 h 189"/>
                <a:gd name="T48" fmla="*/ 2147483647 w 123"/>
                <a:gd name="T49" fmla="*/ 2147483647 h 1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
                <a:gd name="T76" fmla="*/ 0 h 189"/>
                <a:gd name="T77" fmla="*/ 123 w 123"/>
                <a:gd name="T78" fmla="*/ 189 h 1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 h="189">
                  <a:moveTo>
                    <a:pt x="96" y="167"/>
                  </a:moveTo>
                  <a:cubicBezTo>
                    <a:pt x="93" y="167"/>
                    <a:pt x="94" y="163"/>
                    <a:pt x="91" y="163"/>
                  </a:cubicBezTo>
                  <a:cubicBezTo>
                    <a:pt x="89" y="163"/>
                    <a:pt x="87" y="161"/>
                    <a:pt x="85" y="163"/>
                  </a:cubicBezTo>
                  <a:cubicBezTo>
                    <a:pt x="83" y="163"/>
                    <a:pt x="84" y="165"/>
                    <a:pt x="84" y="167"/>
                  </a:cubicBezTo>
                  <a:cubicBezTo>
                    <a:pt x="84" y="168"/>
                    <a:pt x="84" y="168"/>
                    <a:pt x="84" y="169"/>
                  </a:cubicBezTo>
                  <a:cubicBezTo>
                    <a:pt x="84" y="172"/>
                    <a:pt x="83" y="175"/>
                    <a:pt x="83" y="178"/>
                  </a:cubicBezTo>
                  <a:cubicBezTo>
                    <a:pt x="83" y="180"/>
                    <a:pt x="84" y="182"/>
                    <a:pt x="84" y="184"/>
                  </a:cubicBezTo>
                  <a:cubicBezTo>
                    <a:pt x="83" y="186"/>
                    <a:pt x="80" y="187"/>
                    <a:pt x="82" y="189"/>
                  </a:cubicBezTo>
                  <a:cubicBezTo>
                    <a:pt x="66" y="167"/>
                    <a:pt x="48" y="140"/>
                    <a:pt x="31" y="115"/>
                  </a:cubicBezTo>
                  <a:cubicBezTo>
                    <a:pt x="28" y="111"/>
                    <a:pt x="25" y="107"/>
                    <a:pt x="22" y="102"/>
                  </a:cubicBezTo>
                  <a:cubicBezTo>
                    <a:pt x="21" y="101"/>
                    <a:pt x="20" y="99"/>
                    <a:pt x="18" y="96"/>
                  </a:cubicBezTo>
                  <a:cubicBezTo>
                    <a:pt x="18" y="96"/>
                    <a:pt x="17" y="95"/>
                    <a:pt x="17" y="95"/>
                  </a:cubicBezTo>
                  <a:cubicBezTo>
                    <a:pt x="16" y="94"/>
                    <a:pt x="16" y="93"/>
                    <a:pt x="16" y="93"/>
                  </a:cubicBezTo>
                  <a:cubicBezTo>
                    <a:pt x="15" y="92"/>
                    <a:pt x="14" y="91"/>
                    <a:pt x="13" y="90"/>
                  </a:cubicBezTo>
                  <a:cubicBezTo>
                    <a:pt x="12" y="89"/>
                    <a:pt x="13" y="88"/>
                    <a:pt x="12" y="88"/>
                  </a:cubicBezTo>
                  <a:cubicBezTo>
                    <a:pt x="11" y="85"/>
                    <a:pt x="8" y="82"/>
                    <a:pt x="5" y="79"/>
                  </a:cubicBezTo>
                  <a:cubicBezTo>
                    <a:pt x="2" y="73"/>
                    <a:pt x="0" y="72"/>
                    <a:pt x="2" y="66"/>
                  </a:cubicBezTo>
                  <a:cubicBezTo>
                    <a:pt x="2" y="65"/>
                    <a:pt x="3" y="63"/>
                    <a:pt x="3" y="62"/>
                  </a:cubicBezTo>
                  <a:cubicBezTo>
                    <a:pt x="4" y="59"/>
                    <a:pt x="4" y="55"/>
                    <a:pt x="5" y="52"/>
                  </a:cubicBezTo>
                  <a:cubicBezTo>
                    <a:pt x="9" y="35"/>
                    <a:pt x="14" y="17"/>
                    <a:pt x="18" y="0"/>
                  </a:cubicBezTo>
                  <a:cubicBezTo>
                    <a:pt x="52" y="8"/>
                    <a:pt x="88" y="15"/>
                    <a:pt x="123" y="22"/>
                  </a:cubicBezTo>
                  <a:cubicBezTo>
                    <a:pt x="118" y="51"/>
                    <a:pt x="113" y="83"/>
                    <a:pt x="107" y="112"/>
                  </a:cubicBezTo>
                  <a:cubicBezTo>
                    <a:pt x="105" y="121"/>
                    <a:pt x="104" y="131"/>
                    <a:pt x="102" y="140"/>
                  </a:cubicBezTo>
                  <a:cubicBezTo>
                    <a:pt x="102" y="145"/>
                    <a:pt x="100" y="149"/>
                    <a:pt x="99" y="154"/>
                  </a:cubicBezTo>
                  <a:cubicBezTo>
                    <a:pt x="99" y="158"/>
                    <a:pt x="99" y="163"/>
                    <a:pt x="96" y="167"/>
                  </a:cubicBezTo>
                  <a:close/>
                </a:path>
              </a:pathLst>
            </a:custGeom>
            <a:solidFill>
              <a:srgbClr val="92D050"/>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64" name="Freeform 599">
              <a:extLst>
                <a:ext uri="{FF2B5EF4-FFF2-40B4-BE49-F238E27FC236}">
                  <a16:creationId xmlns:a16="http://schemas.microsoft.com/office/drawing/2014/main" id="{7D7BB5A5-93FE-A05D-DAC3-2BF1CB855E28}"/>
                </a:ext>
              </a:extLst>
            </p:cNvPr>
            <p:cNvSpPr>
              <a:spLocks/>
            </p:cNvSpPr>
            <p:nvPr/>
          </p:nvSpPr>
          <p:spPr bwMode="auto">
            <a:xfrm>
              <a:off x="3996750" y="3858151"/>
              <a:ext cx="715375" cy="899241"/>
            </a:xfrm>
            <a:custGeom>
              <a:avLst/>
              <a:gdLst>
                <a:gd name="T0" fmla="*/ 2147483647 w 108"/>
                <a:gd name="T1" fmla="*/ 0 h 136"/>
                <a:gd name="T2" fmla="*/ 2147483647 w 108"/>
                <a:gd name="T3" fmla="*/ 2147483647 h 136"/>
                <a:gd name="T4" fmla="*/ 2147483647 w 108"/>
                <a:gd name="T5" fmla="*/ 2147483647 h 136"/>
                <a:gd name="T6" fmla="*/ 2147483647 w 108"/>
                <a:gd name="T7" fmla="*/ 2147483647 h 136"/>
                <a:gd name="T8" fmla="*/ 2147483647 w 108"/>
                <a:gd name="T9" fmla="*/ 2147483647 h 136"/>
                <a:gd name="T10" fmla="*/ 0 w 108"/>
                <a:gd name="T11" fmla="*/ 2147483647 h 136"/>
                <a:gd name="T12" fmla="*/ 2147483647 w 108"/>
                <a:gd name="T13" fmla="*/ 0 h 136"/>
                <a:gd name="T14" fmla="*/ 0 60000 65536"/>
                <a:gd name="T15" fmla="*/ 0 60000 65536"/>
                <a:gd name="T16" fmla="*/ 0 60000 65536"/>
                <a:gd name="T17" fmla="*/ 0 60000 65536"/>
                <a:gd name="T18" fmla="*/ 0 60000 65536"/>
                <a:gd name="T19" fmla="*/ 0 60000 65536"/>
                <a:gd name="T20" fmla="*/ 0 60000 65536"/>
                <a:gd name="T21" fmla="*/ 0 w 108"/>
                <a:gd name="T22" fmla="*/ 0 h 136"/>
                <a:gd name="T23" fmla="*/ 108 w 108"/>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136">
                  <a:moveTo>
                    <a:pt x="22" y="0"/>
                  </a:moveTo>
                  <a:cubicBezTo>
                    <a:pt x="40" y="3"/>
                    <a:pt x="56" y="6"/>
                    <a:pt x="75" y="8"/>
                  </a:cubicBezTo>
                  <a:cubicBezTo>
                    <a:pt x="74" y="17"/>
                    <a:pt x="73" y="25"/>
                    <a:pt x="71" y="33"/>
                  </a:cubicBezTo>
                  <a:cubicBezTo>
                    <a:pt x="84" y="34"/>
                    <a:pt x="96" y="37"/>
                    <a:pt x="108" y="38"/>
                  </a:cubicBezTo>
                  <a:cubicBezTo>
                    <a:pt x="104" y="70"/>
                    <a:pt x="100" y="103"/>
                    <a:pt x="96" y="136"/>
                  </a:cubicBezTo>
                  <a:cubicBezTo>
                    <a:pt x="63" y="132"/>
                    <a:pt x="32" y="127"/>
                    <a:pt x="0" y="121"/>
                  </a:cubicBezTo>
                  <a:cubicBezTo>
                    <a:pt x="8" y="81"/>
                    <a:pt x="15" y="41"/>
                    <a:pt x="22" y="0"/>
                  </a:cubicBezTo>
                  <a:close/>
                </a:path>
              </a:pathLst>
            </a:custGeom>
            <a:solidFill>
              <a:srgbClr val="92D050"/>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65" name="Freeform 600">
              <a:extLst>
                <a:ext uri="{FF2B5EF4-FFF2-40B4-BE49-F238E27FC236}">
                  <a16:creationId xmlns:a16="http://schemas.microsoft.com/office/drawing/2014/main" id="{071C77FB-D77E-8105-6853-10C7235C0F63}"/>
                </a:ext>
              </a:extLst>
            </p:cNvPr>
            <p:cNvSpPr>
              <a:spLocks/>
            </p:cNvSpPr>
            <p:nvPr/>
          </p:nvSpPr>
          <p:spPr bwMode="auto">
            <a:xfrm>
              <a:off x="3798979" y="2680801"/>
              <a:ext cx="754002" cy="1228344"/>
            </a:xfrm>
            <a:custGeom>
              <a:avLst/>
              <a:gdLst>
                <a:gd name="T0" fmla="*/ 0 w 114"/>
                <a:gd name="T1" fmla="*/ 2147483647 h 186"/>
                <a:gd name="T2" fmla="*/ 2147483647 w 114"/>
                <a:gd name="T3" fmla="*/ 2147483647 h 186"/>
                <a:gd name="T4" fmla="*/ 2147483647 w 114"/>
                <a:gd name="T5" fmla="*/ 2147483647 h 186"/>
                <a:gd name="T6" fmla="*/ 2147483647 w 114"/>
                <a:gd name="T7" fmla="*/ 2147483647 h 186"/>
                <a:gd name="T8" fmla="*/ 2147483647 w 114"/>
                <a:gd name="T9" fmla="*/ 2147483647 h 186"/>
                <a:gd name="T10" fmla="*/ 2147483647 w 114"/>
                <a:gd name="T11" fmla="*/ 2147483647 h 186"/>
                <a:gd name="T12" fmla="*/ 2147483647 w 114"/>
                <a:gd name="T13" fmla="*/ 2147483647 h 186"/>
                <a:gd name="T14" fmla="*/ 2147483647 w 114"/>
                <a:gd name="T15" fmla="*/ 2147483647 h 186"/>
                <a:gd name="T16" fmla="*/ 2147483647 w 114"/>
                <a:gd name="T17" fmla="*/ 2147483647 h 186"/>
                <a:gd name="T18" fmla="*/ 2147483647 w 114"/>
                <a:gd name="T19" fmla="*/ 2147483647 h 186"/>
                <a:gd name="T20" fmla="*/ 2147483647 w 114"/>
                <a:gd name="T21" fmla="*/ 2147483647 h 186"/>
                <a:gd name="T22" fmla="*/ 2147483647 w 114"/>
                <a:gd name="T23" fmla="*/ 2147483647 h 186"/>
                <a:gd name="T24" fmla="*/ 2147483647 w 114"/>
                <a:gd name="T25" fmla="*/ 2147483647 h 186"/>
                <a:gd name="T26" fmla="*/ 2147483647 w 114"/>
                <a:gd name="T27" fmla="*/ 2147483647 h 186"/>
                <a:gd name="T28" fmla="*/ 2147483647 w 114"/>
                <a:gd name="T29" fmla="*/ 2147483647 h 186"/>
                <a:gd name="T30" fmla="*/ 2147483647 w 114"/>
                <a:gd name="T31" fmla="*/ 2147483647 h 186"/>
                <a:gd name="T32" fmla="*/ 2147483647 w 114"/>
                <a:gd name="T33" fmla="*/ 2147483647 h 186"/>
                <a:gd name="T34" fmla="*/ 2147483647 w 114"/>
                <a:gd name="T35" fmla="*/ 2147483647 h 186"/>
                <a:gd name="T36" fmla="*/ 2147483647 w 114"/>
                <a:gd name="T37" fmla="*/ 2147483647 h 186"/>
                <a:gd name="T38" fmla="*/ 2147483647 w 114"/>
                <a:gd name="T39" fmla="*/ 2147483647 h 186"/>
                <a:gd name="T40" fmla="*/ 2147483647 w 114"/>
                <a:gd name="T41" fmla="*/ 2147483647 h 186"/>
                <a:gd name="T42" fmla="*/ 2147483647 w 114"/>
                <a:gd name="T43" fmla="*/ 0 h 186"/>
                <a:gd name="T44" fmla="*/ 2147483647 w 114"/>
                <a:gd name="T45" fmla="*/ 2147483647 h 186"/>
                <a:gd name="T46" fmla="*/ 2147483647 w 114"/>
                <a:gd name="T47" fmla="*/ 2147483647 h 186"/>
                <a:gd name="T48" fmla="*/ 2147483647 w 114"/>
                <a:gd name="T49" fmla="*/ 2147483647 h 186"/>
                <a:gd name="T50" fmla="*/ 2147483647 w 114"/>
                <a:gd name="T51" fmla="*/ 2147483647 h 186"/>
                <a:gd name="T52" fmla="*/ 2147483647 w 114"/>
                <a:gd name="T53" fmla="*/ 2147483647 h 186"/>
                <a:gd name="T54" fmla="*/ 2147483647 w 114"/>
                <a:gd name="T55" fmla="*/ 2147483647 h 186"/>
                <a:gd name="T56" fmla="*/ 2147483647 w 114"/>
                <a:gd name="T57" fmla="*/ 2147483647 h 186"/>
                <a:gd name="T58" fmla="*/ 2147483647 w 114"/>
                <a:gd name="T59" fmla="*/ 2147483647 h 186"/>
                <a:gd name="T60" fmla="*/ 2147483647 w 114"/>
                <a:gd name="T61" fmla="*/ 2147483647 h 186"/>
                <a:gd name="T62" fmla="*/ 2147483647 w 114"/>
                <a:gd name="T63" fmla="*/ 2147483647 h 186"/>
                <a:gd name="T64" fmla="*/ 2147483647 w 114"/>
                <a:gd name="T65" fmla="*/ 2147483647 h 186"/>
                <a:gd name="T66" fmla="*/ 2147483647 w 114"/>
                <a:gd name="T67" fmla="*/ 2147483647 h 186"/>
                <a:gd name="T68" fmla="*/ 2147483647 w 114"/>
                <a:gd name="T69" fmla="*/ 2147483647 h 186"/>
                <a:gd name="T70" fmla="*/ 2147483647 w 114"/>
                <a:gd name="T71" fmla="*/ 2147483647 h 186"/>
                <a:gd name="T72" fmla="*/ 2147483647 w 114"/>
                <a:gd name="T73" fmla="*/ 2147483647 h 186"/>
                <a:gd name="T74" fmla="*/ 2147483647 w 114"/>
                <a:gd name="T75" fmla="*/ 2147483647 h 186"/>
                <a:gd name="T76" fmla="*/ 2147483647 w 114"/>
                <a:gd name="T77" fmla="*/ 2147483647 h 186"/>
                <a:gd name="T78" fmla="*/ 2147483647 w 114"/>
                <a:gd name="T79" fmla="*/ 2147483647 h 186"/>
                <a:gd name="T80" fmla="*/ 2147483647 w 114"/>
                <a:gd name="T81" fmla="*/ 2147483647 h 186"/>
                <a:gd name="T82" fmla="*/ 2147483647 w 114"/>
                <a:gd name="T83" fmla="*/ 2147483647 h 186"/>
                <a:gd name="T84" fmla="*/ 2147483647 w 114"/>
                <a:gd name="T85" fmla="*/ 2147483647 h 186"/>
                <a:gd name="T86" fmla="*/ 2147483647 w 114"/>
                <a:gd name="T87" fmla="*/ 2147483647 h 186"/>
                <a:gd name="T88" fmla="*/ 2147483647 w 114"/>
                <a:gd name="T89" fmla="*/ 2147483647 h 186"/>
                <a:gd name="T90" fmla="*/ 2147483647 w 114"/>
                <a:gd name="T91" fmla="*/ 2147483647 h 186"/>
                <a:gd name="T92" fmla="*/ 2147483647 w 114"/>
                <a:gd name="T93" fmla="*/ 2147483647 h 186"/>
                <a:gd name="T94" fmla="*/ 2147483647 w 114"/>
                <a:gd name="T95" fmla="*/ 2147483647 h 186"/>
                <a:gd name="T96" fmla="*/ 2147483647 w 114"/>
                <a:gd name="T97" fmla="*/ 2147483647 h 186"/>
                <a:gd name="T98" fmla="*/ 2147483647 w 114"/>
                <a:gd name="T99" fmla="*/ 2147483647 h 186"/>
                <a:gd name="T100" fmla="*/ 2147483647 w 114"/>
                <a:gd name="T101" fmla="*/ 2147483647 h 186"/>
                <a:gd name="T102" fmla="*/ 2147483647 w 114"/>
                <a:gd name="T103" fmla="*/ 2147483647 h 186"/>
                <a:gd name="T104" fmla="*/ 0 w 114"/>
                <a:gd name="T105" fmla="*/ 2147483647 h 1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
                <a:gd name="T160" fmla="*/ 0 h 186"/>
                <a:gd name="T161" fmla="*/ 114 w 114"/>
                <a:gd name="T162" fmla="*/ 186 h 1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 h="186">
                  <a:moveTo>
                    <a:pt x="0" y="167"/>
                  </a:moveTo>
                  <a:cubicBezTo>
                    <a:pt x="1" y="159"/>
                    <a:pt x="3" y="154"/>
                    <a:pt x="4" y="147"/>
                  </a:cubicBezTo>
                  <a:cubicBezTo>
                    <a:pt x="6" y="140"/>
                    <a:pt x="7" y="133"/>
                    <a:pt x="8" y="126"/>
                  </a:cubicBezTo>
                  <a:cubicBezTo>
                    <a:pt x="9" y="124"/>
                    <a:pt x="10" y="122"/>
                    <a:pt x="11" y="120"/>
                  </a:cubicBezTo>
                  <a:cubicBezTo>
                    <a:pt x="12" y="118"/>
                    <a:pt x="12" y="116"/>
                    <a:pt x="12" y="114"/>
                  </a:cubicBezTo>
                  <a:cubicBezTo>
                    <a:pt x="11" y="112"/>
                    <a:pt x="9" y="113"/>
                    <a:pt x="9" y="110"/>
                  </a:cubicBezTo>
                  <a:cubicBezTo>
                    <a:pt x="9" y="103"/>
                    <a:pt x="14" y="102"/>
                    <a:pt x="18" y="98"/>
                  </a:cubicBezTo>
                  <a:cubicBezTo>
                    <a:pt x="16" y="96"/>
                    <a:pt x="18" y="95"/>
                    <a:pt x="19" y="93"/>
                  </a:cubicBezTo>
                  <a:cubicBezTo>
                    <a:pt x="20" y="92"/>
                    <a:pt x="21" y="89"/>
                    <a:pt x="22" y="87"/>
                  </a:cubicBezTo>
                  <a:cubicBezTo>
                    <a:pt x="24" y="84"/>
                    <a:pt x="27" y="83"/>
                    <a:pt x="27" y="80"/>
                  </a:cubicBezTo>
                  <a:cubicBezTo>
                    <a:pt x="27" y="78"/>
                    <a:pt x="25" y="77"/>
                    <a:pt x="24" y="75"/>
                  </a:cubicBezTo>
                  <a:cubicBezTo>
                    <a:pt x="23" y="74"/>
                    <a:pt x="22" y="73"/>
                    <a:pt x="21" y="71"/>
                  </a:cubicBezTo>
                  <a:cubicBezTo>
                    <a:pt x="22" y="70"/>
                    <a:pt x="22" y="70"/>
                    <a:pt x="22" y="70"/>
                  </a:cubicBezTo>
                  <a:cubicBezTo>
                    <a:pt x="21" y="68"/>
                    <a:pt x="22" y="68"/>
                    <a:pt x="22" y="65"/>
                  </a:cubicBezTo>
                  <a:cubicBezTo>
                    <a:pt x="21" y="64"/>
                    <a:pt x="21" y="61"/>
                    <a:pt x="21" y="61"/>
                  </a:cubicBezTo>
                  <a:cubicBezTo>
                    <a:pt x="21" y="61"/>
                    <a:pt x="22" y="60"/>
                    <a:pt x="22" y="59"/>
                  </a:cubicBezTo>
                  <a:cubicBezTo>
                    <a:pt x="23" y="57"/>
                    <a:pt x="22" y="53"/>
                    <a:pt x="23" y="51"/>
                  </a:cubicBezTo>
                  <a:cubicBezTo>
                    <a:pt x="24" y="43"/>
                    <a:pt x="27" y="36"/>
                    <a:pt x="28" y="27"/>
                  </a:cubicBezTo>
                  <a:cubicBezTo>
                    <a:pt x="29" y="21"/>
                    <a:pt x="31" y="18"/>
                    <a:pt x="31" y="14"/>
                  </a:cubicBezTo>
                  <a:cubicBezTo>
                    <a:pt x="31" y="13"/>
                    <a:pt x="32" y="11"/>
                    <a:pt x="32" y="11"/>
                  </a:cubicBezTo>
                  <a:cubicBezTo>
                    <a:pt x="32" y="10"/>
                    <a:pt x="33" y="6"/>
                    <a:pt x="33" y="6"/>
                  </a:cubicBezTo>
                  <a:cubicBezTo>
                    <a:pt x="34" y="2"/>
                    <a:pt x="33" y="2"/>
                    <a:pt x="35" y="0"/>
                  </a:cubicBezTo>
                  <a:cubicBezTo>
                    <a:pt x="48" y="3"/>
                    <a:pt x="48" y="3"/>
                    <a:pt x="48" y="3"/>
                  </a:cubicBezTo>
                  <a:cubicBezTo>
                    <a:pt x="47" y="11"/>
                    <a:pt x="46" y="18"/>
                    <a:pt x="44" y="25"/>
                  </a:cubicBezTo>
                  <a:cubicBezTo>
                    <a:pt x="46" y="28"/>
                    <a:pt x="48" y="31"/>
                    <a:pt x="48" y="35"/>
                  </a:cubicBezTo>
                  <a:cubicBezTo>
                    <a:pt x="48" y="36"/>
                    <a:pt x="48" y="37"/>
                    <a:pt x="48" y="38"/>
                  </a:cubicBezTo>
                  <a:cubicBezTo>
                    <a:pt x="47" y="40"/>
                    <a:pt x="48" y="40"/>
                    <a:pt x="49" y="41"/>
                  </a:cubicBezTo>
                  <a:cubicBezTo>
                    <a:pt x="50" y="42"/>
                    <a:pt x="49" y="43"/>
                    <a:pt x="50" y="44"/>
                  </a:cubicBezTo>
                  <a:cubicBezTo>
                    <a:pt x="51" y="45"/>
                    <a:pt x="52" y="45"/>
                    <a:pt x="53" y="47"/>
                  </a:cubicBezTo>
                  <a:cubicBezTo>
                    <a:pt x="54" y="49"/>
                    <a:pt x="55" y="52"/>
                    <a:pt x="57" y="54"/>
                  </a:cubicBezTo>
                  <a:cubicBezTo>
                    <a:pt x="57" y="54"/>
                    <a:pt x="58" y="55"/>
                    <a:pt x="58" y="56"/>
                  </a:cubicBezTo>
                  <a:cubicBezTo>
                    <a:pt x="58" y="58"/>
                    <a:pt x="58" y="57"/>
                    <a:pt x="59" y="58"/>
                  </a:cubicBezTo>
                  <a:cubicBezTo>
                    <a:pt x="59" y="59"/>
                    <a:pt x="59" y="60"/>
                    <a:pt x="60" y="61"/>
                  </a:cubicBezTo>
                  <a:cubicBezTo>
                    <a:pt x="61" y="62"/>
                    <a:pt x="63" y="61"/>
                    <a:pt x="61" y="63"/>
                  </a:cubicBezTo>
                  <a:cubicBezTo>
                    <a:pt x="62" y="65"/>
                    <a:pt x="66" y="62"/>
                    <a:pt x="66" y="64"/>
                  </a:cubicBezTo>
                  <a:cubicBezTo>
                    <a:pt x="65" y="71"/>
                    <a:pt x="60" y="74"/>
                    <a:pt x="62" y="81"/>
                  </a:cubicBezTo>
                  <a:cubicBezTo>
                    <a:pt x="61" y="83"/>
                    <a:pt x="60" y="83"/>
                    <a:pt x="59" y="84"/>
                  </a:cubicBezTo>
                  <a:cubicBezTo>
                    <a:pt x="59" y="84"/>
                    <a:pt x="59" y="86"/>
                    <a:pt x="59" y="86"/>
                  </a:cubicBezTo>
                  <a:cubicBezTo>
                    <a:pt x="59" y="88"/>
                    <a:pt x="58" y="88"/>
                    <a:pt x="59" y="90"/>
                  </a:cubicBezTo>
                  <a:cubicBezTo>
                    <a:pt x="62" y="92"/>
                    <a:pt x="63" y="92"/>
                    <a:pt x="65" y="92"/>
                  </a:cubicBezTo>
                  <a:cubicBezTo>
                    <a:pt x="67" y="91"/>
                    <a:pt x="67" y="89"/>
                    <a:pt x="70" y="89"/>
                  </a:cubicBezTo>
                  <a:cubicBezTo>
                    <a:pt x="72" y="92"/>
                    <a:pt x="71" y="96"/>
                    <a:pt x="72" y="100"/>
                  </a:cubicBezTo>
                  <a:cubicBezTo>
                    <a:pt x="73" y="102"/>
                    <a:pt x="74" y="103"/>
                    <a:pt x="75" y="105"/>
                  </a:cubicBezTo>
                  <a:cubicBezTo>
                    <a:pt x="75" y="108"/>
                    <a:pt x="74" y="110"/>
                    <a:pt x="75" y="111"/>
                  </a:cubicBezTo>
                  <a:cubicBezTo>
                    <a:pt x="83" y="112"/>
                    <a:pt x="80" y="117"/>
                    <a:pt x="81" y="123"/>
                  </a:cubicBezTo>
                  <a:cubicBezTo>
                    <a:pt x="83" y="123"/>
                    <a:pt x="84" y="122"/>
                    <a:pt x="87" y="122"/>
                  </a:cubicBezTo>
                  <a:cubicBezTo>
                    <a:pt x="88" y="122"/>
                    <a:pt x="89" y="123"/>
                    <a:pt x="91" y="123"/>
                  </a:cubicBezTo>
                  <a:cubicBezTo>
                    <a:pt x="92" y="122"/>
                    <a:pt x="94" y="121"/>
                    <a:pt x="96" y="121"/>
                  </a:cubicBezTo>
                  <a:cubicBezTo>
                    <a:pt x="99" y="121"/>
                    <a:pt x="102" y="122"/>
                    <a:pt x="105" y="123"/>
                  </a:cubicBezTo>
                  <a:cubicBezTo>
                    <a:pt x="109" y="123"/>
                    <a:pt x="107" y="119"/>
                    <a:pt x="111" y="120"/>
                  </a:cubicBezTo>
                  <a:cubicBezTo>
                    <a:pt x="113" y="120"/>
                    <a:pt x="111" y="125"/>
                    <a:pt x="114" y="125"/>
                  </a:cubicBezTo>
                  <a:cubicBezTo>
                    <a:pt x="105" y="186"/>
                    <a:pt x="105" y="186"/>
                    <a:pt x="105" y="186"/>
                  </a:cubicBezTo>
                  <a:lnTo>
                    <a:pt x="0" y="167"/>
                  </a:lnTo>
                  <a:close/>
                </a:path>
              </a:pathLst>
            </a:custGeom>
            <a:solidFill>
              <a:srgbClr val="92D050"/>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68" name="Freeform 603">
              <a:extLst>
                <a:ext uri="{FF2B5EF4-FFF2-40B4-BE49-F238E27FC236}">
                  <a16:creationId xmlns:a16="http://schemas.microsoft.com/office/drawing/2014/main" id="{1B8BE848-3B4F-72A0-E9A1-C9CEB516F02E}"/>
                </a:ext>
              </a:extLst>
            </p:cNvPr>
            <p:cNvSpPr>
              <a:spLocks/>
            </p:cNvSpPr>
            <p:nvPr/>
          </p:nvSpPr>
          <p:spPr bwMode="auto">
            <a:xfrm>
              <a:off x="2966178" y="4334042"/>
              <a:ext cx="6181" cy="6181"/>
            </a:xfrm>
            <a:custGeom>
              <a:avLst/>
              <a:gdLst>
                <a:gd name="T0" fmla="*/ 0 w 5"/>
                <a:gd name="T1" fmla="*/ 0 h 4"/>
                <a:gd name="T2" fmla="*/ 2147483647 w 5"/>
                <a:gd name="T3" fmla="*/ 2147483647 h 4"/>
                <a:gd name="T4" fmla="*/ 0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0" y="0"/>
                  </a:moveTo>
                  <a:lnTo>
                    <a:pt x="5" y="4"/>
                  </a:lnTo>
                  <a:lnTo>
                    <a:pt x="0"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69" name="Line 604">
              <a:extLst>
                <a:ext uri="{FF2B5EF4-FFF2-40B4-BE49-F238E27FC236}">
                  <a16:creationId xmlns:a16="http://schemas.microsoft.com/office/drawing/2014/main" id="{E115C457-23C7-1F09-44ED-90930B03069A}"/>
                </a:ext>
              </a:extLst>
            </p:cNvPr>
            <p:cNvSpPr>
              <a:spLocks noChangeShapeType="1"/>
            </p:cNvSpPr>
            <p:nvPr/>
          </p:nvSpPr>
          <p:spPr bwMode="auto">
            <a:xfrm>
              <a:off x="2966178" y="4334042"/>
              <a:ext cx="6181" cy="6181"/>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70" name="Freeform 605">
              <a:extLst>
                <a:ext uri="{FF2B5EF4-FFF2-40B4-BE49-F238E27FC236}">
                  <a16:creationId xmlns:a16="http://schemas.microsoft.com/office/drawing/2014/main" id="{2D022969-837F-E8D2-BEE7-D3AACEAD8DAA}"/>
                </a:ext>
              </a:extLst>
            </p:cNvPr>
            <p:cNvSpPr>
              <a:spLocks/>
            </p:cNvSpPr>
            <p:nvPr/>
          </p:nvSpPr>
          <p:spPr bwMode="auto">
            <a:xfrm>
              <a:off x="2966178" y="4313952"/>
              <a:ext cx="6181" cy="26266"/>
            </a:xfrm>
            <a:custGeom>
              <a:avLst/>
              <a:gdLst>
                <a:gd name="T0" fmla="*/ 2147483647 w 1"/>
                <a:gd name="T1" fmla="*/ 2147483647 h 4"/>
                <a:gd name="T2" fmla="*/ 2147483647 w 1"/>
                <a:gd name="T3" fmla="*/ 0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1" y="4"/>
                  </a:moveTo>
                  <a:cubicBezTo>
                    <a:pt x="0" y="2"/>
                    <a:pt x="1" y="1"/>
                    <a:pt x="1" y="0"/>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71" name="Freeform 606">
              <a:extLst>
                <a:ext uri="{FF2B5EF4-FFF2-40B4-BE49-F238E27FC236}">
                  <a16:creationId xmlns:a16="http://schemas.microsoft.com/office/drawing/2014/main" id="{30E7A111-1388-7C12-B17E-D1B55888676F}"/>
                </a:ext>
              </a:extLst>
            </p:cNvPr>
            <p:cNvSpPr>
              <a:spLocks/>
            </p:cNvSpPr>
            <p:nvPr/>
          </p:nvSpPr>
          <p:spPr bwMode="auto">
            <a:xfrm>
              <a:off x="2966178" y="4313952"/>
              <a:ext cx="6181" cy="26266"/>
            </a:xfrm>
            <a:custGeom>
              <a:avLst/>
              <a:gdLst>
                <a:gd name="T0" fmla="*/ 2147483647 w 1"/>
                <a:gd name="T1" fmla="*/ 2147483647 h 4"/>
                <a:gd name="T2" fmla="*/ 2147483647 w 1"/>
                <a:gd name="T3" fmla="*/ 0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1" y="4"/>
                  </a:moveTo>
                  <a:cubicBezTo>
                    <a:pt x="0" y="2"/>
                    <a:pt x="1" y="1"/>
                    <a:pt x="1" y="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72" name="Freeform 607">
              <a:extLst>
                <a:ext uri="{FF2B5EF4-FFF2-40B4-BE49-F238E27FC236}">
                  <a16:creationId xmlns:a16="http://schemas.microsoft.com/office/drawing/2014/main" id="{1DFB427F-9CEF-6636-B493-87A4753DAAC4}"/>
                </a:ext>
              </a:extLst>
            </p:cNvPr>
            <p:cNvSpPr>
              <a:spLocks/>
            </p:cNvSpPr>
            <p:nvPr/>
          </p:nvSpPr>
          <p:spPr bwMode="auto">
            <a:xfrm>
              <a:off x="2972358" y="4334042"/>
              <a:ext cx="1546" cy="6181"/>
            </a:xfrm>
            <a:custGeom>
              <a:avLst/>
              <a:gdLst>
                <a:gd name="T0" fmla="*/ 0 w 1"/>
                <a:gd name="T1" fmla="*/ 2147483647 h 4"/>
                <a:gd name="T2" fmla="*/ 0 w 1"/>
                <a:gd name="T3" fmla="*/ 0 h 4"/>
                <a:gd name="T4" fmla="*/ 0 w 1"/>
                <a:gd name="T5" fmla="*/ 2147483647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73" name="Line 608">
              <a:extLst>
                <a:ext uri="{FF2B5EF4-FFF2-40B4-BE49-F238E27FC236}">
                  <a16:creationId xmlns:a16="http://schemas.microsoft.com/office/drawing/2014/main" id="{7DBF4D23-AEAA-DEED-6ABD-F5DD08F31FC1}"/>
                </a:ext>
              </a:extLst>
            </p:cNvPr>
            <p:cNvSpPr>
              <a:spLocks noChangeShapeType="1"/>
            </p:cNvSpPr>
            <p:nvPr/>
          </p:nvSpPr>
          <p:spPr bwMode="auto">
            <a:xfrm flipV="1">
              <a:off x="2972358" y="4334042"/>
              <a:ext cx="1546" cy="6181"/>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74" name="Freeform 609">
              <a:extLst>
                <a:ext uri="{FF2B5EF4-FFF2-40B4-BE49-F238E27FC236}">
                  <a16:creationId xmlns:a16="http://schemas.microsoft.com/office/drawing/2014/main" id="{549C2432-807D-5DB0-0C56-4D511B647440}"/>
                </a:ext>
              </a:extLst>
            </p:cNvPr>
            <p:cNvSpPr>
              <a:spLocks/>
            </p:cNvSpPr>
            <p:nvPr/>
          </p:nvSpPr>
          <p:spPr bwMode="auto">
            <a:xfrm>
              <a:off x="2939914" y="2924923"/>
              <a:ext cx="1030573" cy="860614"/>
            </a:xfrm>
            <a:custGeom>
              <a:avLst/>
              <a:gdLst>
                <a:gd name="T0" fmla="*/ 2147483647 w 156"/>
                <a:gd name="T1" fmla="*/ 2147483647 h 130"/>
                <a:gd name="T2" fmla="*/ 2147483647 w 156"/>
                <a:gd name="T3" fmla="*/ 2147483647 h 130"/>
                <a:gd name="T4" fmla="*/ 2147483647 w 156"/>
                <a:gd name="T5" fmla="*/ 2147483647 h 130"/>
                <a:gd name="T6" fmla="*/ 2147483647 w 156"/>
                <a:gd name="T7" fmla="*/ 2147483647 h 130"/>
                <a:gd name="T8" fmla="*/ 2147483647 w 156"/>
                <a:gd name="T9" fmla="*/ 2147483647 h 130"/>
                <a:gd name="T10" fmla="*/ 2147483647 w 156"/>
                <a:gd name="T11" fmla="*/ 2147483647 h 130"/>
                <a:gd name="T12" fmla="*/ 2147483647 w 156"/>
                <a:gd name="T13" fmla="*/ 2147483647 h 130"/>
                <a:gd name="T14" fmla="*/ 2147483647 w 156"/>
                <a:gd name="T15" fmla="*/ 2147483647 h 130"/>
                <a:gd name="T16" fmla="*/ 2147483647 w 156"/>
                <a:gd name="T17" fmla="*/ 2147483647 h 130"/>
                <a:gd name="T18" fmla="*/ 2147483647 w 156"/>
                <a:gd name="T19" fmla="*/ 2147483647 h 130"/>
                <a:gd name="T20" fmla="*/ 2147483647 w 156"/>
                <a:gd name="T21" fmla="*/ 2147483647 h 130"/>
                <a:gd name="T22" fmla="*/ 2147483647 w 156"/>
                <a:gd name="T23" fmla="*/ 2147483647 h 130"/>
                <a:gd name="T24" fmla="*/ 2147483647 w 156"/>
                <a:gd name="T25" fmla="*/ 2147483647 h 130"/>
                <a:gd name="T26" fmla="*/ 2147483647 w 156"/>
                <a:gd name="T27" fmla="*/ 2147483647 h 130"/>
                <a:gd name="T28" fmla="*/ 2147483647 w 156"/>
                <a:gd name="T29" fmla="*/ 2147483647 h 130"/>
                <a:gd name="T30" fmla="*/ 2147483647 w 156"/>
                <a:gd name="T31" fmla="*/ 2147483647 h 130"/>
                <a:gd name="T32" fmla="*/ 2147483647 w 156"/>
                <a:gd name="T33" fmla="*/ 2147483647 h 130"/>
                <a:gd name="T34" fmla="*/ 2147483647 w 156"/>
                <a:gd name="T35" fmla="*/ 2147483647 h 130"/>
                <a:gd name="T36" fmla="*/ 2147483647 w 156"/>
                <a:gd name="T37" fmla="*/ 2147483647 h 130"/>
                <a:gd name="T38" fmla="*/ 2147483647 w 156"/>
                <a:gd name="T39" fmla="*/ 2147483647 h 130"/>
                <a:gd name="T40" fmla="*/ 2147483647 w 156"/>
                <a:gd name="T41" fmla="*/ 2147483647 h 130"/>
                <a:gd name="T42" fmla="*/ 2147483647 w 156"/>
                <a:gd name="T43" fmla="*/ 2147483647 h 130"/>
                <a:gd name="T44" fmla="*/ 2147483647 w 156"/>
                <a:gd name="T45" fmla="*/ 2147483647 h 130"/>
                <a:gd name="T46" fmla="*/ 2147483647 w 156"/>
                <a:gd name="T47" fmla="*/ 2147483647 h 130"/>
                <a:gd name="T48" fmla="*/ 2147483647 w 156"/>
                <a:gd name="T49" fmla="*/ 2147483647 h 130"/>
                <a:gd name="T50" fmla="*/ 2147483647 w 156"/>
                <a:gd name="T51" fmla="*/ 2147483647 h 130"/>
                <a:gd name="T52" fmla="*/ 2147483647 w 156"/>
                <a:gd name="T53" fmla="*/ 2147483647 h 130"/>
                <a:gd name="T54" fmla="*/ 2147483647 w 156"/>
                <a:gd name="T55" fmla="*/ 2147483647 h 130"/>
                <a:gd name="T56" fmla="*/ 2147483647 w 156"/>
                <a:gd name="T57" fmla="*/ 2147483647 h 130"/>
                <a:gd name="T58" fmla="*/ 2147483647 w 156"/>
                <a:gd name="T59" fmla="*/ 2147483647 h 130"/>
                <a:gd name="T60" fmla="*/ 2147483647 w 156"/>
                <a:gd name="T61" fmla="*/ 2147483647 h 130"/>
                <a:gd name="T62" fmla="*/ 2147483647 w 156"/>
                <a:gd name="T63" fmla="*/ 2147483647 h 130"/>
                <a:gd name="T64" fmla="*/ 2147483647 w 156"/>
                <a:gd name="T65" fmla="*/ 2147483647 h 130"/>
                <a:gd name="T66" fmla="*/ 2147483647 w 156"/>
                <a:gd name="T67" fmla="*/ 2147483647 h 130"/>
                <a:gd name="T68" fmla="*/ 2147483647 w 156"/>
                <a:gd name="T69" fmla="*/ 2147483647 h 130"/>
                <a:gd name="T70" fmla="*/ 2147483647 w 156"/>
                <a:gd name="T71" fmla="*/ 2147483647 h 130"/>
                <a:gd name="T72" fmla="*/ 2147483647 w 156"/>
                <a:gd name="T73" fmla="*/ 2147483647 h 130"/>
                <a:gd name="T74" fmla="*/ 2147483647 w 156"/>
                <a:gd name="T75" fmla="*/ 2147483647 h 130"/>
                <a:gd name="T76" fmla="*/ 2147483647 w 156"/>
                <a:gd name="T77" fmla="*/ 2147483647 h 130"/>
                <a:gd name="T78" fmla="*/ 2147483647 w 156"/>
                <a:gd name="T79" fmla="*/ 2147483647 h 130"/>
                <a:gd name="T80" fmla="*/ 2147483647 w 156"/>
                <a:gd name="T81" fmla="*/ 2147483647 h 130"/>
                <a:gd name="T82" fmla="*/ 2147483647 w 156"/>
                <a:gd name="T83" fmla="*/ 2147483647 h 130"/>
                <a:gd name="T84" fmla="*/ 2147483647 w 156"/>
                <a:gd name="T85" fmla="*/ 2147483647 h 130"/>
                <a:gd name="T86" fmla="*/ 2147483647 w 156"/>
                <a:gd name="T87" fmla="*/ 2147483647 h 130"/>
                <a:gd name="T88" fmla="*/ 2147483647 w 156"/>
                <a:gd name="T89" fmla="*/ 2147483647 h 1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
                <a:gd name="T136" fmla="*/ 0 h 130"/>
                <a:gd name="T137" fmla="*/ 156 w 156"/>
                <a:gd name="T138" fmla="*/ 130 h 1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 h="130">
                  <a:moveTo>
                    <a:pt x="2" y="97"/>
                  </a:moveTo>
                  <a:cubicBezTo>
                    <a:pt x="0" y="92"/>
                    <a:pt x="1" y="86"/>
                    <a:pt x="4" y="83"/>
                  </a:cubicBezTo>
                  <a:cubicBezTo>
                    <a:pt x="0" y="76"/>
                    <a:pt x="7" y="73"/>
                    <a:pt x="8" y="67"/>
                  </a:cubicBezTo>
                  <a:cubicBezTo>
                    <a:pt x="9" y="70"/>
                    <a:pt x="11" y="63"/>
                    <a:pt x="11" y="67"/>
                  </a:cubicBezTo>
                  <a:cubicBezTo>
                    <a:pt x="14" y="65"/>
                    <a:pt x="11" y="64"/>
                    <a:pt x="12" y="61"/>
                  </a:cubicBezTo>
                  <a:cubicBezTo>
                    <a:pt x="14" y="61"/>
                    <a:pt x="13" y="58"/>
                    <a:pt x="17" y="59"/>
                  </a:cubicBezTo>
                  <a:cubicBezTo>
                    <a:pt x="17" y="57"/>
                    <a:pt x="15" y="57"/>
                    <a:pt x="16" y="54"/>
                  </a:cubicBezTo>
                  <a:cubicBezTo>
                    <a:pt x="19" y="51"/>
                    <a:pt x="19" y="44"/>
                    <a:pt x="22" y="41"/>
                  </a:cubicBezTo>
                  <a:cubicBezTo>
                    <a:pt x="22" y="33"/>
                    <a:pt x="29" y="27"/>
                    <a:pt x="30" y="18"/>
                  </a:cubicBezTo>
                  <a:cubicBezTo>
                    <a:pt x="31" y="17"/>
                    <a:pt x="32" y="17"/>
                    <a:pt x="33" y="18"/>
                  </a:cubicBezTo>
                  <a:cubicBezTo>
                    <a:pt x="33" y="17"/>
                    <a:pt x="31" y="17"/>
                    <a:pt x="31" y="16"/>
                  </a:cubicBezTo>
                  <a:cubicBezTo>
                    <a:pt x="31" y="14"/>
                    <a:pt x="33" y="14"/>
                    <a:pt x="33" y="13"/>
                  </a:cubicBezTo>
                  <a:cubicBezTo>
                    <a:pt x="33" y="11"/>
                    <a:pt x="33" y="10"/>
                    <a:pt x="33" y="9"/>
                  </a:cubicBezTo>
                  <a:cubicBezTo>
                    <a:pt x="34" y="6"/>
                    <a:pt x="35" y="4"/>
                    <a:pt x="35" y="1"/>
                  </a:cubicBezTo>
                  <a:cubicBezTo>
                    <a:pt x="38" y="0"/>
                    <a:pt x="36" y="3"/>
                    <a:pt x="38" y="2"/>
                  </a:cubicBezTo>
                  <a:cubicBezTo>
                    <a:pt x="40" y="0"/>
                    <a:pt x="44" y="2"/>
                    <a:pt x="44" y="4"/>
                  </a:cubicBezTo>
                  <a:cubicBezTo>
                    <a:pt x="48" y="4"/>
                    <a:pt x="49" y="5"/>
                    <a:pt x="51" y="7"/>
                  </a:cubicBezTo>
                  <a:cubicBezTo>
                    <a:pt x="50" y="8"/>
                    <a:pt x="51" y="8"/>
                    <a:pt x="52" y="8"/>
                  </a:cubicBezTo>
                  <a:cubicBezTo>
                    <a:pt x="53" y="15"/>
                    <a:pt x="48" y="17"/>
                    <a:pt x="54" y="21"/>
                  </a:cubicBezTo>
                  <a:cubicBezTo>
                    <a:pt x="55" y="21"/>
                    <a:pt x="56" y="21"/>
                    <a:pt x="57" y="22"/>
                  </a:cubicBezTo>
                  <a:cubicBezTo>
                    <a:pt x="57" y="22"/>
                    <a:pt x="57" y="23"/>
                    <a:pt x="58" y="23"/>
                  </a:cubicBezTo>
                  <a:cubicBezTo>
                    <a:pt x="60" y="23"/>
                    <a:pt x="62" y="23"/>
                    <a:pt x="63" y="23"/>
                  </a:cubicBezTo>
                  <a:cubicBezTo>
                    <a:pt x="65" y="23"/>
                    <a:pt x="66" y="22"/>
                    <a:pt x="67" y="22"/>
                  </a:cubicBezTo>
                  <a:cubicBezTo>
                    <a:pt x="72" y="22"/>
                    <a:pt x="75" y="23"/>
                    <a:pt x="78" y="26"/>
                  </a:cubicBezTo>
                  <a:cubicBezTo>
                    <a:pt x="80" y="27"/>
                    <a:pt x="84" y="26"/>
                    <a:pt x="87" y="26"/>
                  </a:cubicBezTo>
                  <a:cubicBezTo>
                    <a:pt x="88" y="26"/>
                    <a:pt x="90" y="28"/>
                    <a:pt x="91" y="28"/>
                  </a:cubicBezTo>
                  <a:cubicBezTo>
                    <a:pt x="96" y="28"/>
                    <a:pt x="102" y="26"/>
                    <a:pt x="107" y="26"/>
                  </a:cubicBezTo>
                  <a:cubicBezTo>
                    <a:pt x="108" y="26"/>
                    <a:pt x="111" y="27"/>
                    <a:pt x="113" y="27"/>
                  </a:cubicBezTo>
                  <a:cubicBezTo>
                    <a:pt x="115" y="27"/>
                    <a:pt x="116" y="27"/>
                    <a:pt x="118" y="27"/>
                  </a:cubicBezTo>
                  <a:cubicBezTo>
                    <a:pt x="123" y="28"/>
                    <a:pt x="128" y="30"/>
                    <a:pt x="134" y="31"/>
                  </a:cubicBezTo>
                  <a:cubicBezTo>
                    <a:pt x="139" y="32"/>
                    <a:pt x="144" y="33"/>
                    <a:pt x="150" y="34"/>
                  </a:cubicBezTo>
                  <a:cubicBezTo>
                    <a:pt x="151" y="36"/>
                    <a:pt x="152" y="37"/>
                    <a:pt x="153" y="39"/>
                  </a:cubicBezTo>
                  <a:cubicBezTo>
                    <a:pt x="154" y="40"/>
                    <a:pt x="156" y="41"/>
                    <a:pt x="156" y="43"/>
                  </a:cubicBezTo>
                  <a:cubicBezTo>
                    <a:pt x="156" y="46"/>
                    <a:pt x="153" y="48"/>
                    <a:pt x="151" y="51"/>
                  </a:cubicBezTo>
                  <a:cubicBezTo>
                    <a:pt x="150" y="53"/>
                    <a:pt x="149" y="55"/>
                    <a:pt x="148" y="56"/>
                  </a:cubicBezTo>
                  <a:cubicBezTo>
                    <a:pt x="148" y="57"/>
                    <a:pt x="145" y="58"/>
                    <a:pt x="146" y="60"/>
                  </a:cubicBezTo>
                  <a:cubicBezTo>
                    <a:pt x="142" y="64"/>
                    <a:pt x="137" y="66"/>
                    <a:pt x="137" y="74"/>
                  </a:cubicBezTo>
                  <a:cubicBezTo>
                    <a:pt x="137" y="76"/>
                    <a:pt x="140" y="75"/>
                    <a:pt x="141" y="77"/>
                  </a:cubicBezTo>
                  <a:cubicBezTo>
                    <a:pt x="141" y="79"/>
                    <a:pt x="141" y="81"/>
                    <a:pt x="140" y="83"/>
                  </a:cubicBezTo>
                  <a:cubicBezTo>
                    <a:pt x="139" y="84"/>
                    <a:pt x="138" y="86"/>
                    <a:pt x="137" y="89"/>
                  </a:cubicBezTo>
                  <a:cubicBezTo>
                    <a:pt x="136" y="95"/>
                    <a:pt x="135" y="102"/>
                    <a:pt x="133" y="109"/>
                  </a:cubicBezTo>
                  <a:cubicBezTo>
                    <a:pt x="132" y="116"/>
                    <a:pt x="130" y="123"/>
                    <a:pt x="129" y="130"/>
                  </a:cubicBezTo>
                  <a:cubicBezTo>
                    <a:pt x="94" y="123"/>
                    <a:pt x="59" y="113"/>
                    <a:pt x="26" y="104"/>
                  </a:cubicBezTo>
                  <a:cubicBezTo>
                    <a:pt x="25" y="104"/>
                    <a:pt x="24" y="104"/>
                    <a:pt x="24" y="104"/>
                  </a:cubicBezTo>
                  <a:cubicBezTo>
                    <a:pt x="16" y="101"/>
                    <a:pt x="9" y="101"/>
                    <a:pt x="2" y="97"/>
                  </a:cubicBezTo>
                  <a:close/>
                </a:path>
              </a:pathLst>
            </a:custGeom>
            <a:solidFill>
              <a:srgbClr val="92D050"/>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75" name="Freeform 610">
              <a:extLst>
                <a:ext uri="{FF2B5EF4-FFF2-40B4-BE49-F238E27FC236}">
                  <a16:creationId xmlns:a16="http://schemas.microsoft.com/office/drawing/2014/main" id="{B6B38497-A808-B107-2D6D-FD15392D6609}"/>
                </a:ext>
              </a:extLst>
            </p:cNvPr>
            <p:cNvSpPr>
              <a:spLocks/>
            </p:cNvSpPr>
            <p:nvPr/>
          </p:nvSpPr>
          <p:spPr bwMode="auto">
            <a:xfrm>
              <a:off x="3403437" y="2673071"/>
              <a:ext cx="12361" cy="26266"/>
            </a:xfrm>
            <a:custGeom>
              <a:avLst/>
              <a:gdLst>
                <a:gd name="T0" fmla="*/ 0 w 2"/>
                <a:gd name="T1" fmla="*/ 2147483647 h 4"/>
                <a:gd name="T2" fmla="*/ 2147483647 w 2"/>
                <a:gd name="T3" fmla="*/ 2147483647 h 4"/>
                <a:gd name="T4" fmla="*/ 0 w 2"/>
                <a:gd name="T5" fmla="*/ 2147483647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1"/>
                  </a:moveTo>
                  <a:cubicBezTo>
                    <a:pt x="2" y="0"/>
                    <a:pt x="1" y="2"/>
                    <a:pt x="2" y="2"/>
                  </a:cubicBezTo>
                  <a:cubicBezTo>
                    <a:pt x="2" y="4"/>
                    <a:pt x="0" y="2"/>
                    <a:pt x="0" y="1"/>
                  </a:cubicBezTo>
                  <a:close/>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76" name="Freeform 611">
              <a:extLst>
                <a:ext uri="{FF2B5EF4-FFF2-40B4-BE49-F238E27FC236}">
                  <a16:creationId xmlns:a16="http://schemas.microsoft.com/office/drawing/2014/main" id="{7D76FE2F-1386-6559-CDD2-B09098A610E2}"/>
                </a:ext>
              </a:extLst>
            </p:cNvPr>
            <p:cNvSpPr>
              <a:spLocks/>
            </p:cNvSpPr>
            <p:nvPr/>
          </p:nvSpPr>
          <p:spPr bwMode="auto">
            <a:xfrm>
              <a:off x="3377170" y="2699342"/>
              <a:ext cx="26267" cy="21632"/>
            </a:xfrm>
            <a:custGeom>
              <a:avLst/>
              <a:gdLst>
                <a:gd name="T0" fmla="*/ 2147483647 w 4"/>
                <a:gd name="T1" fmla="*/ 0 h 3"/>
                <a:gd name="T2" fmla="*/ 0 w 4"/>
                <a:gd name="T3" fmla="*/ 2147483647 h 3"/>
                <a:gd name="T4" fmla="*/ 2147483647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2" y="0"/>
                  </a:moveTo>
                  <a:cubicBezTo>
                    <a:pt x="4" y="1"/>
                    <a:pt x="2" y="3"/>
                    <a:pt x="0" y="3"/>
                  </a:cubicBezTo>
                  <a:cubicBezTo>
                    <a:pt x="1" y="2"/>
                    <a:pt x="2" y="2"/>
                    <a:pt x="2" y="0"/>
                  </a:cubicBezTo>
                  <a:close/>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77" name="Freeform 612">
              <a:extLst>
                <a:ext uri="{FF2B5EF4-FFF2-40B4-BE49-F238E27FC236}">
                  <a16:creationId xmlns:a16="http://schemas.microsoft.com/office/drawing/2014/main" id="{6A163832-948A-6F93-7F86-6540ACEC6AC1}"/>
                </a:ext>
              </a:extLst>
            </p:cNvPr>
            <p:cNvSpPr>
              <a:spLocks/>
            </p:cNvSpPr>
            <p:nvPr/>
          </p:nvSpPr>
          <p:spPr bwMode="auto">
            <a:xfrm>
              <a:off x="3177853" y="2515472"/>
              <a:ext cx="838982" cy="627305"/>
            </a:xfrm>
            <a:custGeom>
              <a:avLst/>
              <a:gdLst>
                <a:gd name="T0" fmla="*/ 2147483647 w 127"/>
                <a:gd name="T1" fmla="*/ 2147483647 h 95"/>
                <a:gd name="T2" fmla="*/ 2147483647 w 127"/>
                <a:gd name="T3" fmla="*/ 2147483647 h 95"/>
                <a:gd name="T4" fmla="*/ 2147483647 w 127"/>
                <a:gd name="T5" fmla="*/ 2147483647 h 95"/>
                <a:gd name="T6" fmla="*/ 2147483647 w 127"/>
                <a:gd name="T7" fmla="*/ 2147483647 h 95"/>
                <a:gd name="T8" fmla="*/ 2147483647 w 127"/>
                <a:gd name="T9" fmla="*/ 2147483647 h 95"/>
                <a:gd name="T10" fmla="*/ 2147483647 w 127"/>
                <a:gd name="T11" fmla="*/ 2147483647 h 95"/>
                <a:gd name="T12" fmla="*/ 2147483647 w 127"/>
                <a:gd name="T13" fmla="*/ 2147483647 h 95"/>
                <a:gd name="T14" fmla="*/ 2147483647 w 127"/>
                <a:gd name="T15" fmla="*/ 2147483647 h 95"/>
                <a:gd name="T16" fmla="*/ 2147483647 w 127"/>
                <a:gd name="T17" fmla="*/ 2147483647 h 95"/>
                <a:gd name="T18" fmla="*/ 2147483647 w 127"/>
                <a:gd name="T19" fmla="*/ 2147483647 h 95"/>
                <a:gd name="T20" fmla="*/ 2147483647 w 127"/>
                <a:gd name="T21" fmla="*/ 2147483647 h 95"/>
                <a:gd name="T22" fmla="*/ 2147483647 w 127"/>
                <a:gd name="T23" fmla="*/ 2147483647 h 95"/>
                <a:gd name="T24" fmla="*/ 2147483647 w 127"/>
                <a:gd name="T25" fmla="*/ 2147483647 h 95"/>
                <a:gd name="T26" fmla="*/ 2147483647 w 127"/>
                <a:gd name="T27" fmla="*/ 2147483647 h 95"/>
                <a:gd name="T28" fmla="*/ 2147483647 w 127"/>
                <a:gd name="T29" fmla="*/ 2147483647 h 95"/>
                <a:gd name="T30" fmla="*/ 2147483647 w 127"/>
                <a:gd name="T31" fmla="*/ 2147483647 h 95"/>
                <a:gd name="T32" fmla="*/ 2147483647 w 127"/>
                <a:gd name="T33" fmla="*/ 2147483647 h 95"/>
                <a:gd name="T34" fmla="*/ 2147483647 w 127"/>
                <a:gd name="T35" fmla="*/ 2147483647 h 95"/>
                <a:gd name="T36" fmla="*/ 2147483647 w 127"/>
                <a:gd name="T37" fmla="*/ 2147483647 h 95"/>
                <a:gd name="T38" fmla="*/ 2147483647 w 127"/>
                <a:gd name="T39" fmla="*/ 2147483647 h 95"/>
                <a:gd name="T40" fmla="*/ 2147483647 w 127"/>
                <a:gd name="T41" fmla="*/ 2147483647 h 95"/>
                <a:gd name="T42" fmla="*/ 2147483647 w 127"/>
                <a:gd name="T43" fmla="*/ 2147483647 h 95"/>
                <a:gd name="T44" fmla="*/ 2147483647 w 127"/>
                <a:gd name="T45" fmla="*/ 2147483647 h 95"/>
                <a:gd name="T46" fmla="*/ 2147483647 w 127"/>
                <a:gd name="T47" fmla="*/ 2147483647 h 95"/>
                <a:gd name="T48" fmla="*/ 2147483647 w 127"/>
                <a:gd name="T49" fmla="*/ 2147483647 h 95"/>
                <a:gd name="T50" fmla="*/ 2147483647 w 127"/>
                <a:gd name="T51" fmla="*/ 2147483647 h 95"/>
                <a:gd name="T52" fmla="*/ 2147483647 w 127"/>
                <a:gd name="T53" fmla="*/ 2147483647 h 95"/>
                <a:gd name="T54" fmla="*/ 2147483647 w 127"/>
                <a:gd name="T55" fmla="*/ 2147483647 h 95"/>
                <a:gd name="T56" fmla="*/ 2147483647 w 127"/>
                <a:gd name="T57" fmla="*/ 2147483647 h 95"/>
                <a:gd name="T58" fmla="*/ 2147483647 w 127"/>
                <a:gd name="T59" fmla="*/ 2147483647 h 95"/>
                <a:gd name="T60" fmla="*/ 2147483647 w 127"/>
                <a:gd name="T61" fmla="*/ 2147483647 h 95"/>
                <a:gd name="T62" fmla="*/ 2147483647 w 127"/>
                <a:gd name="T63" fmla="*/ 2147483647 h 95"/>
                <a:gd name="T64" fmla="*/ 2147483647 w 127"/>
                <a:gd name="T65" fmla="*/ 2147483647 h 95"/>
                <a:gd name="T66" fmla="*/ 2147483647 w 127"/>
                <a:gd name="T67" fmla="*/ 2147483647 h 95"/>
                <a:gd name="T68" fmla="*/ 2147483647 w 127"/>
                <a:gd name="T69" fmla="*/ 2147483647 h 95"/>
                <a:gd name="T70" fmla="*/ 2147483647 w 127"/>
                <a:gd name="T71" fmla="*/ 2147483647 h 95"/>
                <a:gd name="T72" fmla="*/ 2147483647 w 127"/>
                <a:gd name="T73" fmla="*/ 2147483647 h 95"/>
                <a:gd name="T74" fmla="*/ 2147483647 w 127"/>
                <a:gd name="T75" fmla="*/ 2147483647 h 95"/>
                <a:gd name="T76" fmla="*/ 2147483647 w 127"/>
                <a:gd name="T77" fmla="*/ 2147483647 h 95"/>
                <a:gd name="T78" fmla="*/ 2147483647 w 127"/>
                <a:gd name="T79" fmla="*/ 2147483647 h 95"/>
                <a:gd name="T80" fmla="*/ 2147483647 w 127"/>
                <a:gd name="T81" fmla="*/ 2147483647 h 95"/>
                <a:gd name="T82" fmla="*/ 2147483647 w 127"/>
                <a:gd name="T83" fmla="*/ 2147483647 h 95"/>
                <a:gd name="T84" fmla="*/ 2147483647 w 127"/>
                <a:gd name="T85" fmla="*/ 2147483647 h 95"/>
                <a:gd name="T86" fmla="*/ 2147483647 w 127"/>
                <a:gd name="T87" fmla="*/ 2147483647 h 95"/>
                <a:gd name="T88" fmla="*/ 2147483647 w 127"/>
                <a:gd name="T89" fmla="*/ 2147483647 h 95"/>
                <a:gd name="T90" fmla="*/ 2147483647 w 127"/>
                <a:gd name="T91" fmla="*/ 2147483647 h 95"/>
                <a:gd name="T92" fmla="*/ 2147483647 w 127"/>
                <a:gd name="T93" fmla="*/ 2147483647 h 95"/>
                <a:gd name="T94" fmla="*/ 2147483647 w 127"/>
                <a:gd name="T95" fmla="*/ 2147483647 h 95"/>
                <a:gd name="T96" fmla="*/ 2147483647 w 127"/>
                <a:gd name="T97" fmla="*/ 2147483647 h 95"/>
                <a:gd name="T98" fmla="*/ 2147483647 w 127"/>
                <a:gd name="T99" fmla="*/ 2147483647 h 95"/>
                <a:gd name="T100" fmla="*/ 2147483647 w 127"/>
                <a:gd name="T101" fmla="*/ 2147483647 h 95"/>
                <a:gd name="T102" fmla="*/ 2147483647 w 127"/>
                <a:gd name="T103" fmla="*/ 2147483647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95"/>
                <a:gd name="T158" fmla="*/ 127 w 127"/>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95">
                  <a:moveTo>
                    <a:pt x="3" y="58"/>
                  </a:moveTo>
                  <a:cubicBezTo>
                    <a:pt x="3" y="56"/>
                    <a:pt x="1" y="54"/>
                    <a:pt x="4" y="54"/>
                  </a:cubicBezTo>
                  <a:cubicBezTo>
                    <a:pt x="4" y="53"/>
                    <a:pt x="3" y="53"/>
                    <a:pt x="3" y="52"/>
                  </a:cubicBezTo>
                  <a:cubicBezTo>
                    <a:pt x="5" y="52"/>
                    <a:pt x="4" y="53"/>
                    <a:pt x="6" y="52"/>
                  </a:cubicBezTo>
                  <a:cubicBezTo>
                    <a:pt x="7" y="49"/>
                    <a:pt x="3" y="49"/>
                    <a:pt x="5" y="49"/>
                  </a:cubicBezTo>
                  <a:cubicBezTo>
                    <a:pt x="5" y="47"/>
                    <a:pt x="2" y="50"/>
                    <a:pt x="1" y="48"/>
                  </a:cubicBezTo>
                  <a:cubicBezTo>
                    <a:pt x="1" y="44"/>
                    <a:pt x="5" y="45"/>
                    <a:pt x="7" y="44"/>
                  </a:cubicBezTo>
                  <a:cubicBezTo>
                    <a:pt x="5" y="43"/>
                    <a:pt x="4" y="41"/>
                    <a:pt x="2" y="40"/>
                  </a:cubicBezTo>
                  <a:cubicBezTo>
                    <a:pt x="3" y="37"/>
                    <a:pt x="2" y="34"/>
                    <a:pt x="2" y="29"/>
                  </a:cubicBezTo>
                  <a:cubicBezTo>
                    <a:pt x="2" y="27"/>
                    <a:pt x="3" y="23"/>
                    <a:pt x="2" y="20"/>
                  </a:cubicBezTo>
                  <a:cubicBezTo>
                    <a:pt x="2" y="19"/>
                    <a:pt x="1" y="19"/>
                    <a:pt x="1" y="18"/>
                  </a:cubicBezTo>
                  <a:cubicBezTo>
                    <a:pt x="0" y="16"/>
                    <a:pt x="0" y="14"/>
                    <a:pt x="1" y="12"/>
                  </a:cubicBezTo>
                  <a:cubicBezTo>
                    <a:pt x="1" y="12"/>
                    <a:pt x="2" y="13"/>
                    <a:pt x="2" y="13"/>
                  </a:cubicBezTo>
                  <a:cubicBezTo>
                    <a:pt x="2" y="13"/>
                    <a:pt x="1" y="11"/>
                    <a:pt x="1" y="11"/>
                  </a:cubicBezTo>
                  <a:cubicBezTo>
                    <a:pt x="2" y="9"/>
                    <a:pt x="5" y="8"/>
                    <a:pt x="2" y="8"/>
                  </a:cubicBezTo>
                  <a:cubicBezTo>
                    <a:pt x="2" y="6"/>
                    <a:pt x="3" y="9"/>
                    <a:pt x="4" y="10"/>
                  </a:cubicBezTo>
                  <a:cubicBezTo>
                    <a:pt x="6" y="12"/>
                    <a:pt x="8" y="11"/>
                    <a:pt x="7" y="14"/>
                  </a:cubicBezTo>
                  <a:cubicBezTo>
                    <a:pt x="7" y="14"/>
                    <a:pt x="7" y="13"/>
                    <a:pt x="9" y="13"/>
                  </a:cubicBezTo>
                  <a:cubicBezTo>
                    <a:pt x="9" y="16"/>
                    <a:pt x="12" y="15"/>
                    <a:pt x="16" y="17"/>
                  </a:cubicBezTo>
                  <a:cubicBezTo>
                    <a:pt x="16" y="17"/>
                    <a:pt x="16" y="18"/>
                    <a:pt x="16" y="18"/>
                  </a:cubicBezTo>
                  <a:cubicBezTo>
                    <a:pt x="17" y="19"/>
                    <a:pt x="20" y="18"/>
                    <a:pt x="21" y="19"/>
                  </a:cubicBezTo>
                  <a:cubicBezTo>
                    <a:pt x="22" y="19"/>
                    <a:pt x="23" y="21"/>
                    <a:pt x="25" y="20"/>
                  </a:cubicBezTo>
                  <a:cubicBezTo>
                    <a:pt x="24" y="23"/>
                    <a:pt x="30" y="22"/>
                    <a:pt x="27" y="24"/>
                  </a:cubicBezTo>
                  <a:cubicBezTo>
                    <a:pt x="28" y="24"/>
                    <a:pt x="29" y="24"/>
                    <a:pt x="30" y="24"/>
                  </a:cubicBezTo>
                  <a:cubicBezTo>
                    <a:pt x="30" y="25"/>
                    <a:pt x="30" y="27"/>
                    <a:pt x="30" y="28"/>
                  </a:cubicBezTo>
                  <a:cubicBezTo>
                    <a:pt x="27" y="27"/>
                    <a:pt x="28" y="30"/>
                    <a:pt x="26" y="28"/>
                  </a:cubicBezTo>
                  <a:cubicBezTo>
                    <a:pt x="24" y="29"/>
                    <a:pt x="27" y="30"/>
                    <a:pt x="26" y="31"/>
                  </a:cubicBezTo>
                  <a:cubicBezTo>
                    <a:pt x="25" y="32"/>
                    <a:pt x="20" y="35"/>
                    <a:pt x="19" y="37"/>
                  </a:cubicBezTo>
                  <a:cubicBezTo>
                    <a:pt x="19" y="38"/>
                    <a:pt x="22" y="39"/>
                    <a:pt x="20" y="40"/>
                  </a:cubicBezTo>
                  <a:cubicBezTo>
                    <a:pt x="21" y="39"/>
                    <a:pt x="24" y="39"/>
                    <a:pt x="26" y="38"/>
                  </a:cubicBezTo>
                  <a:cubicBezTo>
                    <a:pt x="24" y="40"/>
                    <a:pt x="23" y="42"/>
                    <a:pt x="19" y="43"/>
                  </a:cubicBezTo>
                  <a:cubicBezTo>
                    <a:pt x="21" y="44"/>
                    <a:pt x="20" y="47"/>
                    <a:pt x="22" y="47"/>
                  </a:cubicBezTo>
                  <a:cubicBezTo>
                    <a:pt x="23" y="47"/>
                    <a:pt x="23" y="46"/>
                    <a:pt x="24" y="45"/>
                  </a:cubicBezTo>
                  <a:cubicBezTo>
                    <a:pt x="24" y="46"/>
                    <a:pt x="26" y="46"/>
                    <a:pt x="24" y="48"/>
                  </a:cubicBezTo>
                  <a:cubicBezTo>
                    <a:pt x="27" y="47"/>
                    <a:pt x="27" y="45"/>
                    <a:pt x="29" y="43"/>
                  </a:cubicBezTo>
                  <a:cubicBezTo>
                    <a:pt x="30" y="43"/>
                    <a:pt x="30" y="44"/>
                    <a:pt x="30" y="44"/>
                  </a:cubicBezTo>
                  <a:cubicBezTo>
                    <a:pt x="31" y="44"/>
                    <a:pt x="33" y="42"/>
                    <a:pt x="34" y="41"/>
                  </a:cubicBezTo>
                  <a:cubicBezTo>
                    <a:pt x="34" y="40"/>
                    <a:pt x="35" y="38"/>
                    <a:pt x="35" y="37"/>
                  </a:cubicBezTo>
                  <a:cubicBezTo>
                    <a:pt x="35" y="36"/>
                    <a:pt x="34" y="34"/>
                    <a:pt x="34" y="34"/>
                  </a:cubicBezTo>
                  <a:cubicBezTo>
                    <a:pt x="34" y="33"/>
                    <a:pt x="35" y="34"/>
                    <a:pt x="36" y="34"/>
                  </a:cubicBezTo>
                  <a:cubicBezTo>
                    <a:pt x="36" y="33"/>
                    <a:pt x="35" y="31"/>
                    <a:pt x="36" y="31"/>
                  </a:cubicBezTo>
                  <a:cubicBezTo>
                    <a:pt x="36" y="30"/>
                    <a:pt x="38" y="29"/>
                    <a:pt x="39" y="28"/>
                  </a:cubicBezTo>
                  <a:cubicBezTo>
                    <a:pt x="40" y="28"/>
                    <a:pt x="42" y="29"/>
                    <a:pt x="40" y="31"/>
                  </a:cubicBezTo>
                  <a:cubicBezTo>
                    <a:pt x="43" y="29"/>
                    <a:pt x="39" y="27"/>
                    <a:pt x="38" y="24"/>
                  </a:cubicBezTo>
                  <a:cubicBezTo>
                    <a:pt x="37" y="22"/>
                    <a:pt x="40" y="19"/>
                    <a:pt x="37" y="17"/>
                  </a:cubicBezTo>
                  <a:cubicBezTo>
                    <a:pt x="38" y="15"/>
                    <a:pt x="40" y="12"/>
                    <a:pt x="39" y="8"/>
                  </a:cubicBezTo>
                  <a:cubicBezTo>
                    <a:pt x="39" y="7"/>
                    <a:pt x="38" y="8"/>
                    <a:pt x="38" y="8"/>
                  </a:cubicBezTo>
                  <a:cubicBezTo>
                    <a:pt x="38" y="7"/>
                    <a:pt x="39" y="5"/>
                    <a:pt x="38" y="7"/>
                  </a:cubicBezTo>
                  <a:cubicBezTo>
                    <a:pt x="37" y="6"/>
                    <a:pt x="37" y="5"/>
                    <a:pt x="39" y="5"/>
                  </a:cubicBezTo>
                  <a:cubicBezTo>
                    <a:pt x="39" y="4"/>
                    <a:pt x="37" y="5"/>
                    <a:pt x="37" y="5"/>
                  </a:cubicBezTo>
                  <a:cubicBezTo>
                    <a:pt x="35" y="4"/>
                    <a:pt x="38" y="2"/>
                    <a:pt x="36" y="4"/>
                  </a:cubicBezTo>
                  <a:cubicBezTo>
                    <a:pt x="35" y="0"/>
                    <a:pt x="38" y="3"/>
                    <a:pt x="39" y="3"/>
                  </a:cubicBezTo>
                  <a:cubicBezTo>
                    <a:pt x="42" y="3"/>
                    <a:pt x="46" y="4"/>
                    <a:pt x="48" y="5"/>
                  </a:cubicBezTo>
                  <a:cubicBezTo>
                    <a:pt x="51" y="5"/>
                    <a:pt x="54" y="7"/>
                    <a:pt x="56" y="8"/>
                  </a:cubicBezTo>
                  <a:cubicBezTo>
                    <a:pt x="57" y="8"/>
                    <a:pt x="58" y="7"/>
                    <a:pt x="60" y="8"/>
                  </a:cubicBezTo>
                  <a:cubicBezTo>
                    <a:pt x="62" y="8"/>
                    <a:pt x="64" y="10"/>
                    <a:pt x="65" y="11"/>
                  </a:cubicBezTo>
                  <a:cubicBezTo>
                    <a:pt x="66" y="11"/>
                    <a:pt x="67" y="10"/>
                    <a:pt x="68" y="10"/>
                  </a:cubicBezTo>
                  <a:cubicBezTo>
                    <a:pt x="70" y="10"/>
                    <a:pt x="72" y="12"/>
                    <a:pt x="74" y="12"/>
                  </a:cubicBezTo>
                  <a:cubicBezTo>
                    <a:pt x="75" y="12"/>
                    <a:pt x="76" y="12"/>
                    <a:pt x="77" y="12"/>
                  </a:cubicBezTo>
                  <a:cubicBezTo>
                    <a:pt x="79" y="12"/>
                    <a:pt x="81" y="14"/>
                    <a:pt x="83" y="14"/>
                  </a:cubicBezTo>
                  <a:cubicBezTo>
                    <a:pt x="87" y="15"/>
                    <a:pt x="91" y="16"/>
                    <a:pt x="95" y="17"/>
                  </a:cubicBezTo>
                  <a:cubicBezTo>
                    <a:pt x="100" y="18"/>
                    <a:pt x="104" y="19"/>
                    <a:pt x="109" y="20"/>
                  </a:cubicBezTo>
                  <a:cubicBezTo>
                    <a:pt x="110" y="20"/>
                    <a:pt x="111" y="21"/>
                    <a:pt x="112" y="21"/>
                  </a:cubicBezTo>
                  <a:cubicBezTo>
                    <a:pt x="117" y="22"/>
                    <a:pt x="123" y="22"/>
                    <a:pt x="127" y="24"/>
                  </a:cubicBezTo>
                  <a:cubicBezTo>
                    <a:pt x="126" y="27"/>
                    <a:pt x="127" y="28"/>
                    <a:pt x="126" y="32"/>
                  </a:cubicBezTo>
                  <a:cubicBezTo>
                    <a:pt x="126" y="32"/>
                    <a:pt x="125" y="35"/>
                    <a:pt x="125" y="35"/>
                  </a:cubicBezTo>
                  <a:cubicBezTo>
                    <a:pt x="125" y="35"/>
                    <a:pt x="124" y="36"/>
                    <a:pt x="124" y="36"/>
                  </a:cubicBezTo>
                  <a:cubicBezTo>
                    <a:pt x="124" y="36"/>
                    <a:pt x="125" y="38"/>
                    <a:pt x="124" y="39"/>
                  </a:cubicBezTo>
                  <a:cubicBezTo>
                    <a:pt x="124" y="43"/>
                    <a:pt x="122" y="46"/>
                    <a:pt x="121" y="52"/>
                  </a:cubicBezTo>
                  <a:cubicBezTo>
                    <a:pt x="120" y="60"/>
                    <a:pt x="117" y="70"/>
                    <a:pt x="115" y="78"/>
                  </a:cubicBezTo>
                  <a:cubicBezTo>
                    <a:pt x="115" y="80"/>
                    <a:pt x="115" y="81"/>
                    <a:pt x="115" y="84"/>
                  </a:cubicBezTo>
                  <a:cubicBezTo>
                    <a:pt x="114" y="84"/>
                    <a:pt x="113" y="86"/>
                    <a:pt x="113" y="86"/>
                  </a:cubicBezTo>
                  <a:cubicBezTo>
                    <a:pt x="113" y="87"/>
                    <a:pt x="114" y="87"/>
                    <a:pt x="115" y="88"/>
                  </a:cubicBezTo>
                  <a:cubicBezTo>
                    <a:pt x="115" y="91"/>
                    <a:pt x="114" y="92"/>
                    <a:pt x="115" y="94"/>
                  </a:cubicBezTo>
                  <a:cubicBezTo>
                    <a:pt x="109" y="95"/>
                    <a:pt x="104" y="92"/>
                    <a:pt x="98" y="91"/>
                  </a:cubicBezTo>
                  <a:cubicBezTo>
                    <a:pt x="95" y="90"/>
                    <a:pt x="91" y="91"/>
                    <a:pt x="88" y="90"/>
                  </a:cubicBezTo>
                  <a:cubicBezTo>
                    <a:pt x="88" y="90"/>
                    <a:pt x="87" y="88"/>
                    <a:pt x="87" y="88"/>
                  </a:cubicBezTo>
                  <a:cubicBezTo>
                    <a:pt x="87" y="88"/>
                    <a:pt x="86" y="89"/>
                    <a:pt x="85" y="89"/>
                  </a:cubicBezTo>
                  <a:cubicBezTo>
                    <a:pt x="83" y="89"/>
                    <a:pt x="82" y="88"/>
                    <a:pt x="80" y="87"/>
                  </a:cubicBezTo>
                  <a:cubicBezTo>
                    <a:pt x="78" y="87"/>
                    <a:pt x="78" y="88"/>
                    <a:pt x="75" y="87"/>
                  </a:cubicBezTo>
                  <a:cubicBezTo>
                    <a:pt x="74" y="87"/>
                    <a:pt x="69" y="87"/>
                    <a:pt x="69" y="87"/>
                  </a:cubicBezTo>
                  <a:cubicBezTo>
                    <a:pt x="69" y="87"/>
                    <a:pt x="68" y="88"/>
                    <a:pt x="68" y="88"/>
                  </a:cubicBezTo>
                  <a:cubicBezTo>
                    <a:pt x="67" y="88"/>
                    <a:pt x="66" y="87"/>
                    <a:pt x="64" y="87"/>
                  </a:cubicBezTo>
                  <a:cubicBezTo>
                    <a:pt x="62" y="87"/>
                    <a:pt x="56" y="89"/>
                    <a:pt x="54" y="89"/>
                  </a:cubicBezTo>
                  <a:cubicBezTo>
                    <a:pt x="54" y="89"/>
                    <a:pt x="54" y="87"/>
                    <a:pt x="52" y="87"/>
                  </a:cubicBezTo>
                  <a:cubicBezTo>
                    <a:pt x="53" y="86"/>
                    <a:pt x="52" y="86"/>
                    <a:pt x="52" y="84"/>
                  </a:cubicBezTo>
                  <a:cubicBezTo>
                    <a:pt x="51" y="85"/>
                    <a:pt x="51" y="86"/>
                    <a:pt x="52" y="86"/>
                  </a:cubicBezTo>
                  <a:cubicBezTo>
                    <a:pt x="52" y="87"/>
                    <a:pt x="50" y="86"/>
                    <a:pt x="51" y="86"/>
                  </a:cubicBezTo>
                  <a:cubicBezTo>
                    <a:pt x="50" y="86"/>
                    <a:pt x="49" y="87"/>
                    <a:pt x="49" y="87"/>
                  </a:cubicBezTo>
                  <a:cubicBezTo>
                    <a:pt x="47" y="88"/>
                    <a:pt x="45" y="87"/>
                    <a:pt x="42" y="87"/>
                  </a:cubicBezTo>
                  <a:cubicBezTo>
                    <a:pt x="42" y="85"/>
                    <a:pt x="40" y="86"/>
                    <a:pt x="40" y="84"/>
                  </a:cubicBezTo>
                  <a:cubicBezTo>
                    <a:pt x="36" y="85"/>
                    <a:pt x="34" y="82"/>
                    <a:pt x="30" y="82"/>
                  </a:cubicBezTo>
                  <a:cubicBezTo>
                    <a:pt x="30" y="82"/>
                    <a:pt x="29" y="83"/>
                    <a:pt x="28" y="84"/>
                  </a:cubicBezTo>
                  <a:cubicBezTo>
                    <a:pt x="27" y="84"/>
                    <a:pt x="27" y="83"/>
                    <a:pt x="27" y="83"/>
                  </a:cubicBezTo>
                  <a:cubicBezTo>
                    <a:pt x="25" y="83"/>
                    <a:pt x="24" y="85"/>
                    <a:pt x="23" y="84"/>
                  </a:cubicBezTo>
                  <a:cubicBezTo>
                    <a:pt x="21" y="84"/>
                    <a:pt x="19" y="81"/>
                    <a:pt x="16" y="81"/>
                  </a:cubicBezTo>
                  <a:cubicBezTo>
                    <a:pt x="16" y="76"/>
                    <a:pt x="17" y="73"/>
                    <a:pt x="16" y="69"/>
                  </a:cubicBezTo>
                  <a:cubicBezTo>
                    <a:pt x="16" y="69"/>
                    <a:pt x="16" y="67"/>
                    <a:pt x="16" y="68"/>
                  </a:cubicBezTo>
                  <a:cubicBezTo>
                    <a:pt x="16" y="67"/>
                    <a:pt x="16" y="68"/>
                    <a:pt x="16" y="68"/>
                  </a:cubicBezTo>
                  <a:cubicBezTo>
                    <a:pt x="12" y="66"/>
                    <a:pt x="14" y="63"/>
                    <a:pt x="10" y="65"/>
                  </a:cubicBezTo>
                  <a:cubicBezTo>
                    <a:pt x="11" y="63"/>
                    <a:pt x="9" y="64"/>
                    <a:pt x="10" y="64"/>
                  </a:cubicBezTo>
                  <a:cubicBezTo>
                    <a:pt x="9" y="64"/>
                    <a:pt x="9" y="62"/>
                    <a:pt x="7" y="61"/>
                  </a:cubicBezTo>
                  <a:cubicBezTo>
                    <a:pt x="7" y="61"/>
                    <a:pt x="6" y="62"/>
                    <a:pt x="5" y="61"/>
                  </a:cubicBezTo>
                  <a:cubicBezTo>
                    <a:pt x="5" y="61"/>
                    <a:pt x="5" y="59"/>
                    <a:pt x="3" y="60"/>
                  </a:cubicBezTo>
                </a:path>
              </a:pathLst>
            </a:custGeom>
            <a:solidFill>
              <a:srgbClr val="92D050"/>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78" name="Freeform 613">
              <a:extLst>
                <a:ext uri="{FF2B5EF4-FFF2-40B4-BE49-F238E27FC236}">
                  <a16:creationId xmlns:a16="http://schemas.microsoft.com/office/drawing/2014/main" id="{12801BB3-FCAA-48E0-5830-B79E8C710EDA}"/>
                </a:ext>
              </a:extLst>
            </p:cNvPr>
            <p:cNvSpPr>
              <a:spLocks/>
            </p:cNvSpPr>
            <p:nvPr/>
          </p:nvSpPr>
          <p:spPr bwMode="auto">
            <a:xfrm>
              <a:off x="3177853" y="2515472"/>
              <a:ext cx="838982" cy="627305"/>
            </a:xfrm>
            <a:custGeom>
              <a:avLst/>
              <a:gdLst>
                <a:gd name="T0" fmla="*/ 2147483647 w 127"/>
                <a:gd name="T1" fmla="*/ 2147483647 h 95"/>
                <a:gd name="T2" fmla="*/ 2147483647 w 127"/>
                <a:gd name="T3" fmla="*/ 2147483647 h 95"/>
                <a:gd name="T4" fmla="*/ 2147483647 w 127"/>
                <a:gd name="T5" fmla="*/ 2147483647 h 95"/>
                <a:gd name="T6" fmla="*/ 2147483647 w 127"/>
                <a:gd name="T7" fmla="*/ 2147483647 h 95"/>
                <a:gd name="T8" fmla="*/ 2147483647 w 127"/>
                <a:gd name="T9" fmla="*/ 2147483647 h 95"/>
                <a:gd name="T10" fmla="*/ 2147483647 w 127"/>
                <a:gd name="T11" fmla="*/ 2147483647 h 95"/>
                <a:gd name="T12" fmla="*/ 2147483647 w 127"/>
                <a:gd name="T13" fmla="*/ 2147483647 h 95"/>
                <a:gd name="T14" fmla="*/ 2147483647 w 127"/>
                <a:gd name="T15" fmla="*/ 2147483647 h 95"/>
                <a:gd name="T16" fmla="*/ 2147483647 w 127"/>
                <a:gd name="T17" fmla="*/ 2147483647 h 95"/>
                <a:gd name="T18" fmla="*/ 2147483647 w 127"/>
                <a:gd name="T19" fmla="*/ 2147483647 h 95"/>
                <a:gd name="T20" fmla="*/ 2147483647 w 127"/>
                <a:gd name="T21" fmla="*/ 2147483647 h 95"/>
                <a:gd name="T22" fmla="*/ 2147483647 w 127"/>
                <a:gd name="T23" fmla="*/ 2147483647 h 95"/>
                <a:gd name="T24" fmla="*/ 2147483647 w 127"/>
                <a:gd name="T25" fmla="*/ 2147483647 h 95"/>
                <a:gd name="T26" fmla="*/ 2147483647 w 127"/>
                <a:gd name="T27" fmla="*/ 2147483647 h 95"/>
                <a:gd name="T28" fmla="*/ 2147483647 w 127"/>
                <a:gd name="T29" fmla="*/ 2147483647 h 95"/>
                <a:gd name="T30" fmla="*/ 2147483647 w 127"/>
                <a:gd name="T31" fmla="*/ 2147483647 h 95"/>
                <a:gd name="T32" fmla="*/ 2147483647 w 127"/>
                <a:gd name="T33" fmla="*/ 2147483647 h 95"/>
                <a:gd name="T34" fmla="*/ 2147483647 w 127"/>
                <a:gd name="T35" fmla="*/ 2147483647 h 95"/>
                <a:gd name="T36" fmla="*/ 2147483647 w 127"/>
                <a:gd name="T37" fmla="*/ 2147483647 h 95"/>
                <a:gd name="T38" fmla="*/ 2147483647 w 127"/>
                <a:gd name="T39" fmla="*/ 2147483647 h 95"/>
                <a:gd name="T40" fmla="*/ 2147483647 w 127"/>
                <a:gd name="T41" fmla="*/ 2147483647 h 95"/>
                <a:gd name="T42" fmla="*/ 2147483647 w 127"/>
                <a:gd name="T43" fmla="*/ 2147483647 h 95"/>
                <a:gd name="T44" fmla="*/ 2147483647 w 127"/>
                <a:gd name="T45" fmla="*/ 2147483647 h 95"/>
                <a:gd name="T46" fmla="*/ 2147483647 w 127"/>
                <a:gd name="T47" fmla="*/ 2147483647 h 95"/>
                <a:gd name="T48" fmla="*/ 2147483647 w 127"/>
                <a:gd name="T49" fmla="*/ 2147483647 h 95"/>
                <a:gd name="T50" fmla="*/ 2147483647 w 127"/>
                <a:gd name="T51" fmla="*/ 2147483647 h 95"/>
                <a:gd name="T52" fmla="*/ 2147483647 w 127"/>
                <a:gd name="T53" fmla="*/ 2147483647 h 95"/>
                <a:gd name="T54" fmla="*/ 2147483647 w 127"/>
                <a:gd name="T55" fmla="*/ 2147483647 h 95"/>
                <a:gd name="T56" fmla="*/ 2147483647 w 127"/>
                <a:gd name="T57" fmla="*/ 2147483647 h 95"/>
                <a:gd name="T58" fmla="*/ 2147483647 w 127"/>
                <a:gd name="T59" fmla="*/ 2147483647 h 95"/>
                <a:gd name="T60" fmla="*/ 2147483647 w 127"/>
                <a:gd name="T61" fmla="*/ 2147483647 h 95"/>
                <a:gd name="T62" fmla="*/ 2147483647 w 127"/>
                <a:gd name="T63" fmla="*/ 2147483647 h 95"/>
                <a:gd name="T64" fmla="*/ 2147483647 w 127"/>
                <a:gd name="T65" fmla="*/ 2147483647 h 95"/>
                <a:gd name="T66" fmla="*/ 2147483647 w 127"/>
                <a:gd name="T67" fmla="*/ 2147483647 h 95"/>
                <a:gd name="T68" fmla="*/ 2147483647 w 127"/>
                <a:gd name="T69" fmla="*/ 2147483647 h 95"/>
                <a:gd name="T70" fmla="*/ 2147483647 w 127"/>
                <a:gd name="T71" fmla="*/ 2147483647 h 95"/>
                <a:gd name="T72" fmla="*/ 2147483647 w 127"/>
                <a:gd name="T73" fmla="*/ 2147483647 h 95"/>
                <a:gd name="T74" fmla="*/ 2147483647 w 127"/>
                <a:gd name="T75" fmla="*/ 2147483647 h 95"/>
                <a:gd name="T76" fmla="*/ 2147483647 w 127"/>
                <a:gd name="T77" fmla="*/ 2147483647 h 95"/>
                <a:gd name="T78" fmla="*/ 2147483647 w 127"/>
                <a:gd name="T79" fmla="*/ 2147483647 h 95"/>
                <a:gd name="T80" fmla="*/ 2147483647 w 127"/>
                <a:gd name="T81" fmla="*/ 2147483647 h 95"/>
                <a:gd name="T82" fmla="*/ 2147483647 w 127"/>
                <a:gd name="T83" fmla="*/ 2147483647 h 95"/>
                <a:gd name="T84" fmla="*/ 2147483647 w 127"/>
                <a:gd name="T85" fmla="*/ 2147483647 h 95"/>
                <a:gd name="T86" fmla="*/ 2147483647 w 127"/>
                <a:gd name="T87" fmla="*/ 2147483647 h 95"/>
                <a:gd name="T88" fmla="*/ 2147483647 w 127"/>
                <a:gd name="T89" fmla="*/ 2147483647 h 95"/>
                <a:gd name="T90" fmla="*/ 2147483647 w 127"/>
                <a:gd name="T91" fmla="*/ 2147483647 h 95"/>
                <a:gd name="T92" fmla="*/ 2147483647 w 127"/>
                <a:gd name="T93" fmla="*/ 2147483647 h 95"/>
                <a:gd name="T94" fmla="*/ 2147483647 w 127"/>
                <a:gd name="T95" fmla="*/ 2147483647 h 95"/>
                <a:gd name="T96" fmla="*/ 2147483647 w 127"/>
                <a:gd name="T97" fmla="*/ 2147483647 h 95"/>
                <a:gd name="T98" fmla="*/ 2147483647 w 127"/>
                <a:gd name="T99" fmla="*/ 2147483647 h 95"/>
                <a:gd name="T100" fmla="*/ 2147483647 w 127"/>
                <a:gd name="T101" fmla="*/ 2147483647 h 95"/>
                <a:gd name="T102" fmla="*/ 2147483647 w 127"/>
                <a:gd name="T103" fmla="*/ 2147483647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95"/>
                <a:gd name="T158" fmla="*/ 127 w 127"/>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95">
                  <a:moveTo>
                    <a:pt x="3" y="58"/>
                  </a:moveTo>
                  <a:cubicBezTo>
                    <a:pt x="3" y="56"/>
                    <a:pt x="1" y="54"/>
                    <a:pt x="4" y="54"/>
                  </a:cubicBezTo>
                  <a:cubicBezTo>
                    <a:pt x="4" y="53"/>
                    <a:pt x="3" y="53"/>
                    <a:pt x="3" y="52"/>
                  </a:cubicBezTo>
                  <a:cubicBezTo>
                    <a:pt x="5" y="52"/>
                    <a:pt x="4" y="53"/>
                    <a:pt x="6" y="52"/>
                  </a:cubicBezTo>
                  <a:cubicBezTo>
                    <a:pt x="7" y="49"/>
                    <a:pt x="3" y="49"/>
                    <a:pt x="5" y="49"/>
                  </a:cubicBezTo>
                  <a:cubicBezTo>
                    <a:pt x="5" y="47"/>
                    <a:pt x="2" y="50"/>
                    <a:pt x="1" y="48"/>
                  </a:cubicBezTo>
                  <a:cubicBezTo>
                    <a:pt x="1" y="44"/>
                    <a:pt x="5" y="45"/>
                    <a:pt x="7" y="44"/>
                  </a:cubicBezTo>
                  <a:cubicBezTo>
                    <a:pt x="5" y="43"/>
                    <a:pt x="4" y="41"/>
                    <a:pt x="2" y="40"/>
                  </a:cubicBezTo>
                  <a:cubicBezTo>
                    <a:pt x="3" y="37"/>
                    <a:pt x="2" y="34"/>
                    <a:pt x="2" y="29"/>
                  </a:cubicBezTo>
                  <a:cubicBezTo>
                    <a:pt x="2" y="27"/>
                    <a:pt x="3" y="23"/>
                    <a:pt x="2" y="20"/>
                  </a:cubicBezTo>
                  <a:cubicBezTo>
                    <a:pt x="2" y="19"/>
                    <a:pt x="1" y="19"/>
                    <a:pt x="1" y="18"/>
                  </a:cubicBezTo>
                  <a:cubicBezTo>
                    <a:pt x="0" y="16"/>
                    <a:pt x="0" y="14"/>
                    <a:pt x="1" y="12"/>
                  </a:cubicBezTo>
                  <a:cubicBezTo>
                    <a:pt x="1" y="12"/>
                    <a:pt x="2" y="13"/>
                    <a:pt x="2" y="13"/>
                  </a:cubicBezTo>
                  <a:cubicBezTo>
                    <a:pt x="2" y="13"/>
                    <a:pt x="1" y="11"/>
                    <a:pt x="1" y="11"/>
                  </a:cubicBezTo>
                  <a:cubicBezTo>
                    <a:pt x="2" y="9"/>
                    <a:pt x="5" y="8"/>
                    <a:pt x="2" y="8"/>
                  </a:cubicBezTo>
                  <a:cubicBezTo>
                    <a:pt x="2" y="6"/>
                    <a:pt x="3" y="9"/>
                    <a:pt x="4" y="10"/>
                  </a:cubicBezTo>
                  <a:cubicBezTo>
                    <a:pt x="6" y="12"/>
                    <a:pt x="8" y="11"/>
                    <a:pt x="7" y="14"/>
                  </a:cubicBezTo>
                  <a:cubicBezTo>
                    <a:pt x="7" y="14"/>
                    <a:pt x="7" y="13"/>
                    <a:pt x="9" y="13"/>
                  </a:cubicBezTo>
                  <a:cubicBezTo>
                    <a:pt x="9" y="16"/>
                    <a:pt x="12" y="15"/>
                    <a:pt x="16" y="17"/>
                  </a:cubicBezTo>
                  <a:cubicBezTo>
                    <a:pt x="16" y="17"/>
                    <a:pt x="16" y="18"/>
                    <a:pt x="16" y="18"/>
                  </a:cubicBezTo>
                  <a:cubicBezTo>
                    <a:pt x="17" y="19"/>
                    <a:pt x="20" y="18"/>
                    <a:pt x="21" y="19"/>
                  </a:cubicBezTo>
                  <a:cubicBezTo>
                    <a:pt x="22" y="19"/>
                    <a:pt x="23" y="21"/>
                    <a:pt x="25" y="20"/>
                  </a:cubicBezTo>
                  <a:cubicBezTo>
                    <a:pt x="24" y="23"/>
                    <a:pt x="30" y="22"/>
                    <a:pt x="27" y="24"/>
                  </a:cubicBezTo>
                  <a:cubicBezTo>
                    <a:pt x="28" y="24"/>
                    <a:pt x="29" y="24"/>
                    <a:pt x="30" y="24"/>
                  </a:cubicBezTo>
                  <a:cubicBezTo>
                    <a:pt x="30" y="25"/>
                    <a:pt x="30" y="27"/>
                    <a:pt x="30" y="28"/>
                  </a:cubicBezTo>
                  <a:cubicBezTo>
                    <a:pt x="27" y="27"/>
                    <a:pt x="28" y="30"/>
                    <a:pt x="26" y="28"/>
                  </a:cubicBezTo>
                  <a:cubicBezTo>
                    <a:pt x="24" y="29"/>
                    <a:pt x="27" y="30"/>
                    <a:pt x="26" y="31"/>
                  </a:cubicBezTo>
                  <a:cubicBezTo>
                    <a:pt x="25" y="32"/>
                    <a:pt x="20" y="35"/>
                    <a:pt x="19" y="37"/>
                  </a:cubicBezTo>
                  <a:cubicBezTo>
                    <a:pt x="19" y="38"/>
                    <a:pt x="22" y="39"/>
                    <a:pt x="20" y="40"/>
                  </a:cubicBezTo>
                  <a:cubicBezTo>
                    <a:pt x="21" y="39"/>
                    <a:pt x="24" y="39"/>
                    <a:pt x="26" y="38"/>
                  </a:cubicBezTo>
                  <a:cubicBezTo>
                    <a:pt x="24" y="40"/>
                    <a:pt x="23" y="42"/>
                    <a:pt x="19" y="43"/>
                  </a:cubicBezTo>
                  <a:cubicBezTo>
                    <a:pt x="21" y="44"/>
                    <a:pt x="20" y="47"/>
                    <a:pt x="22" y="47"/>
                  </a:cubicBezTo>
                  <a:cubicBezTo>
                    <a:pt x="23" y="47"/>
                    <a:pt x="23" y="46"/>
                    <a:pt x="24" y="45"/>
                  </a:cubicBezTo>
                  <a:cubicBezTo>
                    <a:pt x="24" y="46"/>
                    <a:pt x="26" y="46"/>
                    <a:pt x="24" y="48"/>
                  </a:cubicBezTo>
                  <a:cubicBezTo>
                    <a:pt x="27" y="47"/>
                    <a:pt x="27" y="45"/>
                    <a:pt x="29" y="43"/>
                  </a:cubicBezTo>
                  <a:cubicBezTo>
                    <a:pt x="30" y="43"/>
                    <a:pt x="30" y="44"/>
                    <a:pt x="30" y="44"/>
                  </a:cubicBezTo>
                  <a:cubicBezTo>
                    <a:pt x="31" y="44"/>
                    <a:pt x="33" y="42"/>
                    <a:pt x="34" y="41"/>
                  </a:cubicBezTo>
                  <a:cubicBezTo>
                    <a:pt x="34" y="40"/>
                    <a:pt x="35" y="38"/>
                    <a:pt x="35" y="37"/>
                  </a:cubicBezTo>
                  <a:cubicBezTo>
                    <a:pt x="35" y="36"/>
                    <a:pt x="34" y="34"/>
                    <a:pt x="34" y="34"/>
                  </a:cubicBezTo>
                  <a:cubicBezTo>
                    <a:pt x="34" y="33"/>
                    <a:pt x="35" y="34"/>
                    <a:pt x="36" y="34"/>
                  </a:cubicBezTo>
                  <a:cubicBezTo>
                    <a:pt x="36" y="33"/>
                    <a:pt x="35" y="31"/>
                    <a:pt x="36" y="31"/>
                  </a:cubicBezTo>
                  <a:cubicBezTo>
                    <a:pt x="36" y="30"/>
                    <a:pt x="38" y="29"/>
                    <a:pt x="39" y="28"/>
                  </a:cubicBezTo>
                  <a:cubicBezTo>
                    <a:pt x="40" y="28"/>
                    <a:pt x="42" y="29"/>
                    <a:pt x="40" y="31"/>
                  </a:cubicBezTo>
                  <a:cubicBezTo>
                    <a:pt x="43" y="29"/>
                    <a:pt x="39" y="27"/>
                    <a:pt x="38" y="24"/>
                  </a:cubicBezTo>
                  <a:cubicBezTo>
                    <a:pt x="37" y="22"/>
                    <a:pt x="40" y="19"/>
                    <a:pt x="37" y="17"/>
                  </a:cubicBezTo>
                  <a:cubicBezTo>
                    <a:pt x="38" y="15"/>
                    <a:pt x="40" y="12"/>
                    <a:pt x="39" y="8"/>
                  </a:cubicBezTo>
                  <a:cubicBezTo>
                    <a:pt x="39" y="7"/>
                    <a:pt x="38" y="8"/>
                    <a:pt x="38" y="8"/>
                  </a:cubicBezTo>
                  <a:cubicBezTo>
                    <a:pt x="38" y="7"/>
                    <a:pt x="39" y="5"/>
                    <a:pt x="38" y="7"/>
                  </a:cubicBezTo>
                  <a:cubicBezTo>
                    <a:pt x="37" y="6"/>
                    <a:pt x="37" y="5"/>
                    <a:pt x="39" y="5"/>
                  </a:cubicBezTo>
                  <a:cubicBezTo>
                    <a:pt x="39" y="4"/>
                    <a:pt x="37" y="5"/>
                    <a:pt x="37" y="5"/>
                  </a:cubicBezTo>
                  <a:cubicBezTo>
                    <a:pt x="35" y="4"/>
                    <a:pt x="38" y="2"/>
                    <a:pt x="36" y="4"/>
                  </a:cubicBezTo>
                  <a:cubicBezTo>
                    <a:pt x="35" y="0"/>
                    <a:pt x="38" y="3"/>
                    <a:pt x="39" y="3"/>
                  </a:cubicBezTo>
                  <a:cubicBezTo>
                    <a:pt x="42" y="3"/>
                    <a:pt x="46" y="4"/>
                    <a:pt x="48" y="5"/>
                  </a:cubicBezTo>
                  <a:cubicBezTo>
                    <a:pt x="51" y="5"/>
                    <a:pt x="54" y="7"/>
                    <a:pt x="56" y="8"/>
                  </a:cubicBezTo>
                  <a:cubicBezTo>
                    <a:pt x="57" y="8"/>
                    <a:pt x="58" y="7"/>
                    <a:pt x="60" y="8"/>
                  </a:cubicBezTo>
                  <a:cubicBezTo>
                    <a:pt x="62" y="8"/>
                    <a:pt x="64" y="10"/>
                    <a:pt x="65" y="11"/>
                  </a:cubicBezTo>
                  <a:cubicBezTo>
                    <a:pt x="66" y="11"/>
                    <a:pt x="67" y="10"/>
                    <a:pt x="68" y="10"/>
                  </a:cubicBezTo>
                  <a:cubicBezTo>
                    <a:pt x="70" y="10"/>
                    <a:pt x="72" y="12"/>
                    <a:pt x="74" y="12"/>
                  </a:cubicBezTo>
                  <a:cubicBezTo>
                    <a:pt x="75" y="12"/>
                    <a:pt x="76" y="12"/>
                    <a:pt x="77" y="12"/>
                  </a:cubicBezTo>
                  <a:cubicBezTo>
                    <a:pt x="79" y="12"/>
                    <a:pt x="81" y="14"/>
                    <a:pt x="83" y="14"/>
                  </a:cubicBezTo>
                  <a:cubicBezTo>
                    <a:pt x="87" y="15"/>
                    <a:pt x="91" y="16"/>
                    <a:pt x="95" y="17"/>
                  </a:cubicBezTo>
                  <a:cubicBezTo>
                    <a:pt x="100" y="18"/>
                    <a:pt x="104" y="19"/>
                    <a:pt x="109" y="20"/>
                  </a:cubicBezTo>
                  <a:cubicBezTo>
                    <a:pt x="110" y="20"/>
                    <a:pt x="111" y="21"/>
                    <a:pt x="112" y="21"/>
                  </a:cubicBezTo>
                  <a:cubicBezTo>
                    <a:pt x="117" y="22"/>
                    <a:pt x="123" y="22"/>
                    <a:pt x="127" y="24"/>
                  </a:cubicBezTo>
                  <a:cubicBezTo>
                    <a:pt x="126" y="27"/>
                    <a:pt x="127" y="28"/>
                    <a:pt x="126" y="32"/>
                  </a:cubicBezTo>
                  <a:cubicBezTo>
                    <a:pt x="126" y="32"/>
                    <a:pt x="125" y="35"/>
                    <a:pt x="125" y="35"/>
                  </a:cubicBezTo>
                  <a:cubicBezTo>
                    <a:pt x="125" y="35"/>
                    <a:pt x="124" y="36"/>
                    <a:pt x="124" y="36"/>
                  </a:cubicBezTo>
                  <a:cubicBezTo>
                    <a:pt x="124" y="36"/>
                    <a:pt x="125" y="38"/>
                    <a:pt x="124" y="39"/>
                  </a:cubicBezTo>
                  <a:cubicBezTo>
                    <a:pt x="124" y="43"/>
                    <a:pt x="122" y="46"/>
                    <a:pt x="121" y="52"/>
                  </a:cubicBezTo>
                  <a:cubicBezTo>
                    <a:pt x="120" y="60"/>
                    <a:pt x="117" y="70"/>
                    <a:pt x="115" y="78"/>
                  </a:cubicBezTo>
                  <a:cubicBezTo>
                    <a:pt x="115" y="80"/>
                    <a:pt x="115" y="81"/>
                    <a:pt x="115" y="84"/>
                  </a:cubicBezTo>
                  <a:cubicBezTo>
                    <a:pt x="114" y="84"/>
                    <a:pt x="113" y="86"/>
                    <a:pt x="113" y="86"/>
                  </a:cubicBezTo>
                  <a:cubicBezTo>
                    <a:pt x="113" y="87"/>
                    <a:pt x="114" y="87"/>
                    <a:pt x="115" y="88"/>
                  </a:cubicBezTo>
                  <a:cubicBezTo>
                    <a:pt x="115" y="91"/>
                    <a:pt x="114" y="92"/>
                    <a:pt x="115" y="94"/>
                  </a:cubicBezTo>
                  <a:cubicBezTo>
                    <a:pt x="109" y="95"/>
                    <a:pt x="104" y="92"/>
                    <a:pt x="98" y="91"/>
                  </a:cubicBezTo>
                  <a:cubicBezTo>
                    <a:pt x="95" y="90"/>
                    <a:pt x="91" y="91"/>
                    <a:pt x="88" y="90"/>
                  </a:cubicBezTo>
                  <a:cubicBezTo>
                    <a:pt x="88" y="90"/>
                    <a:pt x="87" y="88"/>
                    <a:pt x="87" y="88"/>
                  </a:cubicBezTo>
                  <a:cubicBezTo>
                    <a:pt x="87" y="88"/>
                    <a:pt x="86" y="89"/>
                    <a:pt x="85" y="89"/>
                  </a:cubicBezTo>
                  <a:cubicBezTo>
                    <a:pt x="83" y="89"/>
                    <a:pt x="82" y="88"/>
                    <a:pt x="80" y="87"/>
                  </a:cubicBezTo>
                  <a:cubicBezTo>
                    <a:pt x="78" y="87"/>
                    <a:pt x="78" y="88"/>
                    <a:pt x="75" y="87"/>
                  </a:cubicBezTo>
                  <a:cubicBezTo>
                    <a:pt x="74" y="87"/>
                    <a:pt x="69" y="87"/>
                    <a:pt x="69" y="87"/>
                  </a:cubicBezTo>
                  <a:cubicBezTo>
                    <a:pt x="69" y="87"/>
                    <a:pt x="68" y="88"/>
                    <a:pt x="68" y="88"/>
                  </a:cubicBezTo>
                  <a:cubicBezTo>
                    <a:pt x="67" y="88"/>
                    <a:pt x="66" y="87"/>
                    <a:pt x="64" y="87"/>
                  </a:cubicBezTo>
                  <a:cubicBezTo>
                    <a:pt x="62" y="87"/>
                    <a:pt x="56" y="89"/>
                    <a:pt x="54" y="89"/>
                  </a:cubicBezTo>
                  <a:cubicBezTo>
                    <a:pt x="54" y="89"/>
                    <a:pt x="54" y="87"/>
                    <a:pt x="52" y="87"/>
                  </a:cubicBezTo>
                  <a:cubicBezTo>
                    <a:pt x="53" y="86"/>
                    <a:pt x="52" y="86"/>
                    <a:pt x="52" y="84"/>
                  </a:cubicBezTo>
                  <a:cubicBezTo>
                    <a:pt x="51" y="85"/>
                    <a:pt x="51" y="86"/>
                    <a:pt x="52" y="86"/>
                  </a:cubicBezTo>
                  <a:cubicBezTo>
                    <a:pt x="52" y="87"/>
                    <a:pt x="50" y="86"/>
                    <a:pt x="51" y="86"/>
                  </a:cubicBezTo>
                  <a:cubicBezTo>
                    <a:pt x="50" y="86"/>
                    <a:pt x="49" y="87"/>
                    <a:pt x="49" y="87"/>
                  </a:cubicBezTo>
                  <a:cubicBezTo>
                    <a:pt x="47" y="88"/>
                    <a:pt x="45" y="87"/>
                    <a:pt x="42" y="87"/>
                  </a:cubicBezTo>
                  <a:cubicBezTo>
                    <a:pt x="42" y="85"/>
                    <a:pt x="40" y="86"/>
                    <a:pt x="40" y="84"/>
                  </a:cubicBezTo>
                  <a:cubicBezTo>
                    <a:pt x="36" y="85"/>
                    <a:pt x="34" y="82"/>
                    <a:pt x="30" y="82"/>
                  </a:cubicBezTo>
                  <a:cubicBezTo>
                    <a:pt x="30" y="82"/>
                    <a:pt x="29" y="83"/>
                    <a:pt x="28" y="84"/>
                  </a:cubicBezTo>
                  <a:cubicBezTo>
                    <a:pt x="27" y="84"/>
                    <a:pt x="27" y="83"/>
                    <a:pt x="27" y="83"/>
                  </a:cubicBezTo>
                  <a:cubicBezTo>
                    <a:pt x="25" y="83"/>
                    <a:pt x="24" y="85"/>
                    <a:pt x="23" y="84"/>
                  </a:cubicBezTo>
                  <a:cubicBezTo>
                    <a:pt x="21" y="84"/>
                    <a:pt x="19" y="81"/>
                    <a:pt x="16" y="81"/>
                  </a:cubicBezTo>
                  <a:cubicBezTo>
                    <a:pt x="16" y="76"/>
                    <a:pt x="17" y="73"/>
                    <a:pt x="16" y="69"/>
                  </a:cubicBezTo>
                  <a:cubicBezTo>
                    <a:pt x="16" y="69"/>
                    <a:pt x="16" y="67"/>
                    <a:pt x="16" y="68"/>
                  </a:cubicBezTo>
                  <a:cubicBezTo>
                    <a:pt x="16" y="67"/>
                    <a:pt x="16" y="68"/>
                    <a:pt x="16" y="68"/>
                  </a:cubicBezTo>
                  <a:cubicBezTo>
                    <a:pt x="12" y="66"/>
                    <a:pt x="14" y="63"/>
                    <a:pt x="10" y="65"/>
                  </a:cubicBezTo>
                  <a:cubicBezTo>
                    <a:pt x="11" y="63"/>
                    <a:pt x="9" y="64"/>
                    <a:pt x="10" y="64"/>
                  </a:cubicBezTo>
                  <a:cubicBezTo>
                    <a:pt x="9" y="64"/>
                    <a:pt x="9" y="62"/>
                    <a:pt x="7" y="61"/>
                  </a:cubicBezTo>
                  <a:cubicBezTo>
                    <a:pt x="7" y="61"/>
                    <a:pt x="6" y="62"/>
                    <a:pt x="5" y="61"/>
                  </a:cubicBezTo>
                  <a:cubicBezTo>
                    <a:pt x="5" y="61"/>
                    <a:pt x="5" y="59"/>
                    <a:pt x="3" y="6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79" name="Freeform 614">
              <a:extLst>
                <a:ext uri="{FF2B5EF4-FFF2-40B4-BE49-F238E27FC236}">
                  <a16:creationId xmlns:a16="http://schemas.microsoft.com/office/drawing/2014/main" id="{D100CD1D-965A-846D-807C-B161A2EC8D0B}"/>
                </a:ext>
              </a:extLst>
            </p:cNvPr>
            <p:cNvSpPr>
              <a:spLocks/>
            </p:cNvSpPr>
            <p:nvPr/>
          </p:nvSpPr>
          <p:spPr bwMode="auto">
            <a:xfrm>
              <a:off x="3323090" y="2733333"/>
              <a:ext cx="58714" cy="46353"/>
            </a:xfrm>
            <a:custGeom>
              <a:avLst/>
              <a:gdLst>
                <a:gd name="T0" fmla="*/ 2147483647 w 9"/>
                <a:gd name="T1" fmla="*/ 2147483647 h 7"/>
                <a:gd name="T2" fmla="*/ 2147483647 w 9"/>
                <a:gd name="T3" fmla="*/ 2147483647 h 7"/>
                <a:gd name="T4" fmla="*/ 2147483647 w 9"/>
                <a:gd name="T5" fmla="*/ 2147483647 h 7"/>
                <a:gd name="T6" fmla="*/ 0 w 9"/>
                <a:gd name="T7" fmla="*/ 2147483647 h 7"/>
                <a:gd name="T8" fmla="*/ 2147483647 w 9"/>
                <a:gd name="T9" fmla="*/ 2147483647 h 7"/>
                <a:gd name="T10" fmla="*/ 2147483647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6" y="1"/>
                  </a:moveTo>
                  <a:cubicBezTo>
                    <a:pt x="6" y="3"/>
                    <a:pt x="7" y="3"/>
                    <a:pt x="8" y="3"/>
                  </a:cubicBezTo>
                  <a:cubicBezTo>
                    <a:pt x="9" y="6"/>
                    <a:pt x="6" y="5"/>
                    <a:pt x="5" y="7"/>
                  </a:cubicBezTo>
                  <a:cubicBezTo>
                    <a:pt x="4" y="5"/>
                    <a:pt x="3" y="4"/>
                    <a:pt x="0" y="4"/>
                  </a:cubicBezTo>
                  <a:cubicBezTo>
                    <a:pt x="0" y="2"/>
                    <a:pt x="4" y="2"/>
                    <a:pt x="2" y="1"/>
                  </a:cubicBezTo>
                  <a:cubicBezTo>
                    <a:pt x="4" y="0"/>
                    <a:pt x="5" y="2"/>
                    <a:pt x="5" y="0"/>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80" name="Freeform 615">
              <a:extLst>
                <a:ext uri="{FF2B5EF4-FFF2-40B4-BE49-F238E27FC236}">
                  <a16:creationId xmlns:a16="http://schemas.microsoft.com/office/drawing/2014/main" id="{72A79F30-5357-C1FE-D466-1BDA156754AC}"/>
                </a:ext>
              </a:extLst>
            </p:cNvPr>
            <p:cNvSpPr>
              <a:spLocks/>
            </p:cNvSpPr>
            <p:nvPr/>
          </p:nvSpPr>
          <p:spPr bwMode="auto">
            <a:xfrm>
              <a:off x="3323090" y="2733333"/>
              <a:ext cx="58714" cy="46353"/>
            </a:xfrm>
            <a:custGeom>
              <a:avLst/>
              <a:gdLst>
                <a:gd name="T0" fmla="*/ 2147483647 w 9"/>
                <a:gd name="T1" fmla="*/ 2147483647 h 7"/>
                <a:gd name="T2" fmla="*/ 2147483647 w 9"/>
                <a:gd name="T3" fmla="*/ 2147483647 h 7"/>
                <a:gd name="T4" fmla="*/ 2147483647 w 9"/>
                <a:gd name="T5" fmla="*/ 2147483647 h 7"/>
                <a:gd name="T6" fmla="*/ 0 w 9"/>
                <a:gd name="T7" fmla="*/ 2147483647 h 7"/>
                <a:gd name="T8" fmla="*/ 2147483647 w 9"/>
                <a:gd name="T9" fmla="*/ 2147483647 h 7"/>
                <a:gd name="T10" fmla="*/ 2147483647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6" y="1"/>
                  </a:moveTo>
                  <a:cubicBezTo>
                    <a:pt x="6" y="3"/>
                    <a:pt x="7" y="3"/>
                    <a:pt x="8" y="3"/>
                  </a:cubicBezTo>
                  <a:cubicBezTo>
                    <a:pt x="9" y="6"/>
                    <a:pt x="6" y="5"/>
                    <a:pt x="5" y="7"/>
                  </a:cubicBezTo>
                  <a:cubicBezTo>
                    <a:pt x="4" y="5"/>
                    <a:pt x="3" y="4"/>
                    <a:pt x="0" y="4"/>
                  </a:cubicBezTo>
                  <a:cubicBezTo>
                    <a:pt x="0" y="2"/>
                    <a:pt x="4" y="2"/>
                    <a:pt x="2" y="1"/>
                  </a:cubicBezTo>
                  <a:cubicBezTo>
                    <a:pt x="4" y="0"/>
                    <a:pt x="5" y="2"/>
                    <a:pt x="5" y="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81" name="Freeform 616">
              <a:extLst>
                <a:ext uri="{FF2B5EF4-FFF2-40B4-BE49-F238E27FC236}">
                  <a16:creationId xmlns:a16="http://schemas.microsoft.com/office/drawing/2014/main" id="{66A6BB53-6461-4CC5-3196-55ED902768BA}"/>
                </a:ext>
              </a:extLst>
            </p:cNvPr>
            <p:cNvSpPr>
              <a:spLocks/>
            </p:cNvSpPr>
            <p:nvPr/>
          </p:nvSpPr>
          <p:spPr bwMode="auto">
            <a:xfrm>
              <a:off x="3357079" y="2733333"/>
              <a:ext cx="0" cy="6181"/>
            </a:xfrm>
            <a:custGeom>
              <a:avLst/>
              <a:gdLst>
                <a:gd name="T0" fmla="*/ 0 w 1"/>
                <a:gd name="T1" fmla="*/ 0 h 4"/>
                <a:gd name="T2" fmla="*/ 0 w 1"/>
                <a:gd name="T3" fmla="*/ 2147483647 h 4"/>
                <a:gd name="T4" fmla="*/ 0 w 1"/>
                <a:gd name="T5" fmla="*/ 0 h 4"/>
                <a:gd name="T6" fmla="*/ 0 60000 65536"/>
                <a:gd name="T7" fmla="*/ 0 60000 65536"/>
                <a:gd name="T8" fmla="*/ 0 60000 65536"/>
                <a:gd name="T9" fmla="*/ 0 w 1"/>
                <a:gd name="T10" fmla="*/ 0 h 4"/>
                <a:gd name="T11" fmla="*/ 0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82" name="Line 617">
              <a:extLst>
                <a:ext uri="{FF2B5EF4-FFF2-40B4-BE49-F238E27FC236}">
                  <a16:creationId xmlns:a16="http://schemas.microsoft.com/office/drawing/2014/main" id="{A57D62F9-5A60-98F9-61FC-F4072B0AF908}"/>
                </a:ext>
              </a:extLst>
            </p:cNvPr>
            <p:cNvSpPr>
              <a:spLocks noChangeShapeType="1"/>
            </p:cNvSpPr>
            <p:nvPr/>
          </p:nvSpPr>
          <p:spPr bwMode="auto">
            <a:xfrm>
              <a:off x="3357079" y="2733333"/>
              <a:ext cx="0" cy="6181"/>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83" name="Freeform 618">
              <a:extLst>
                <a:ext uri="{FF2B5EF4-FFF2-40B4-BE49-F238E27FC236}">
                  <a16:creationId xmlns:a16="http://schemas.microsoft.com/office/drawing/2014/main" id="{CFBB00AE-212B-5651-EDD3-89637FC8BA78}"/>
                </a:ext>
              </a:extLst>
            </p:cNvPr>
            <p:cNvSpPr>
              <a:spLocks/>
            </p:cNvSpPr>
            <p:nvPr/>
          </p:nvSpPr>
          <p:spPr bwMode="auto">
            <a:xfrm>
              <a:off x="3357085" y="2733333"/>
              <a:ext cx="12361" cy="6181"/>
            </a:xfrm>
            <a:custGeom>
              <a:avLst/>
              <a:gdLst>
                <a:gd name="T0" fmla="*/ 0 w 2"/>
                <a:gd name="T1" fmla="*/ 2147483647 h 1"/>
                <a:gd name="T2" fmla="*/ 2147483647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1" y="0"/>
                    <a:pt x="1" y="0"/>
                    <a:pt x="2" y="0"/>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84" name="Freeform 619">
              <a:extLst>
                <a:ext uri="{FF2B5EF4-FFF2-40B4-BE49-F238E27FC236}">
                  <a16:creationId xmlns:a16="http://schemas.microsoft.com/office/drawing/2014/main" id="{ECF7304D-58D3-79DC-5C6D-9E522E0E7222}"/>
                </a:ext>
              </a:extLst>
            </p:cNvPr>
            <p:cNvSpPr>
              <a:spLocks/>
            </p:cNvSpPr>
            <p:nvPr/>
          </p:nvSpPr>
          <p:spPr bwMode="auto">
            <a:xfrm>
              <a:off x="3357085" y="2733333"/>
              <a:ext cx="12361" cy="6181"/>
            </a:xfrm>
            <a:custGeom>
              <a:avLst/>
              <a:gdLst>
                <a:gd name="T0" fmla="*/ 0 w 2"/>
                <a:gd name="T1" fmla="*/ 2147483647 h 1"/>
                <a:gd name="T2" fmla="*/ 2147483647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1" y="0"/>
                    <a:pt x="1" y="0"/>
                    <a:pt x="2" y="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85" name="Freeform 620">
              <a:extLst>
                <a:ext uri="{FF2B5EF4-FFF2-40B4-BE49-F238E27FC236}">
                  <a16:creationId xmlns:a16="http://schemas.microsoft.com/office/drawing/2014/main" id="{E74309EE-23AB-6FBB-BD50-749107321833}"/>
                </a:ext>
              </a:extLst>
            </p:cNvPr>
            <p:cNvSpPr>
              <a:spLocks/>
            </p:cNvSpPr>
            <p:nvPr/>
          </p:nvSpPr>
          <p:spPr bwMode="auto">
            <a:xfrm>
              <a:off x="3357082" y="2739510"/>
              <a:ext cx="4635" cy="1546"/>
            </a:xfrm>
            <a:custGeom>
              <a:avLst/>
              <a:gdLst>
                <a:gd name="T0" fmla="*/ 0 w 4"/>
                <a:gd name="T1" fmla="*/ 0 h 1"/>
                <a:gd name="T2" fmla="*/ 2147483647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86" name="Line 621">
              <a:extLst>
                <a:ext uri="{FF2B5EF4-FFF2-40B4-BE49-F238E27FC236}">
                  <a16:creationId xmlns:a16="http://schemas.microsoft.com/office/drawing/2014/main" id="{14C1EB78-1788-8B8A-ABFB-5201600FD39C}"/>
                </a:ext>
              </a:extLst>
            </p:cNvPr>
            <p:cNvSpPr>
              <a:spLocks noChangeShapeType="1"/>
            </p:cNvSpPr>
            <p:nvPr/>
          </p:nvSpPr>
          <p:spPr bwMode="auto">
            <a:xfrm>
              <a:off x="3357082" y="2739510"/>
              <a:ext cx="4635" cy="1546"/>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87" name="Freeform 622">
              <a:extLst>
                <a:ext uri="{FF2B5EF4-FFF2-40B4-BE49-F238E27FC236}">
                  <a16:creationId xmlns:a16="http://schemas.microsoft.com/office/drawing/2014/main" id="{8089ADAB-2562-637A-B7DC-AA0B74B3E082}"/>
                </a:ext>
              </a:extLst>
            </p:cNvPr>
            <p:cNvSpPr>
              <a:spLocks/>
            </p:cNvSpPr>
            <p:nvPr/>
          </p:nvSpPr>
          <p:spPr bwMode="auto">
            <a:xfrm>
              <a:off x="9619319" y="3036172"/>
              <a:ext cx="12361" cy="27811"/>
            </a:xfrm>
            <a:custGeom>
              <a:avLst/>
              <a:gdLst>
                <a:gd name="T0" fmla="*/ 2147483647 w 2"/>
                <a:gd name="T1" fmla="*/ 0 h 4"/>
                <a:gd name="T2" fmla="*/ 0 w 2"/>
                <a:gd name="T3" fmla="*/ 2147483647 h 4"/>
                <a:gd name="T4" fmla="*/ 0 w 2"/>
                <a:gd name="T5" fmla="*/ 2147483647 h 4"/>
                <a:gd name="T6" fmla="*/ 2147483647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1" y="0"/>
                  </a:moveTo>
                  <a:cubicBezTo>
                    <a:pt x="2" y="0"/>
                    <a:pt x="2" y="4"/>
                    <a:pt x="0" y="2"/>
                  </a:cubicBezTo>
                  <a:cubicBezTo>
                    <a:pt x="0" y="2"/>
                    <a:pt x="0" y="1"/>
                    <a:pt x="0" y="1"/>
                  </a:cubicBezTo>
                  <a:cubicBezTo>
                    <a:pt x="1" y="1"/>
                    <a:pt x="1" y="1"/>
                    <a:pt x="1" y="0"/>
                  </a:cubicBezTo>
                  <a:close/>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88" name="Freeform 623">
              <a:extLst>
                <a:ext uri="{FF2B5EF4-FFF2-40B4-BE49-F238E27FC236}">
                  <a16:creationId xmlns:a16="http://schemas.microsoft.com/office/drawing/2014/main" id="{EF2B5DCA-7247-0234-CE60-C92FC589FD7D}"/>
                </a:ext>
              </a:extLst>
            </p:cNvPr>
            <p:cNvSpPr>
              <a:spLocks/>
            </p:cNvSpPr>
            <p:nvPr/>
          </p:nvSpPr>
          <p:spPr bwMode="auto">
            <a:xfrm>
              <a:off x="9466356" y="3142776"/>
              <a:ext cx="26266" cy="20086"/>
            </a:xfrm>
            <a:custGeom>
              <a:avLst/>
              <a:gdLst>
                <a:gd name="T0" fmla="*/ 2147483647 w 4"/>
                <a:gd name="T1" fmla="*/ 0 h 3"/>
                <a:gd name="T2" fmla="*/ 0 w 4"/>
                <a:gd name="T3" fmla="*/ 2147483647 h 3"/>
                <a:gd name="T4" fmla="*/ 2147483647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2" y="0"/>
                  </a:moveTo>
                  <a:cubicBezTo>
                    <a:pt x="4" y="0"/>
                    <a:pt x="2" y="3"/>
                    <a:pt x="0" y="3"/>
                  </a:cubicBezTo>
                  <a:cubicBezTo>
                    <a:pt x="0" y="2"/>
                    <a:pt x="1" y="1"/>
                    <a:pt x="2" y="0"/>
                  </a:cubicBezTo>
                  <a:close/>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89" name="Freeform 624">
              <a:extLst>
                <a:ext uri="{FF2B5EF4-FFF2-40B4-BE49-F238E27FC236}">
                  <a16:creationId xmlns:a16="http://schemas.microsoft.com/office/drawing/2014/main" id="{FCD4DBAE-8BB8-8EF0-A278-6DF281F72805}"/>
                </a:ext>
              </a:extLst>
            </p:cNvPr>
            <p:cNvSpPr>
              <a:spLocks/>
            </p:cNvSpPr>
            <p:nvPr/>
          </p:nvSpPr>
          <p:spPr bwMode="auto">
            <a:xfrm>
              <a:off x="9121803" y="2694702"/>
              <a:ext cx="475887" cy="732371"/>
            </a:xfrm>
            <a:custGeom>
              <a:avLst/>
              <a:gdLst>
                <a:gd name="T0" fmla="*/ 0 w 72"/>
                <a:gd name="T1" fmla="*/ 2147483647 h 111"/>
                <a:gd name="T2" fmla="*/ 2147483647 w 72"/>
                <a:gd name="T3" fmla="*/ 2147483647 h 111"/>
                <a:gd name="T4" fmla="*/ 2147483647 w 72"/>
                <a:gd name="T5" fmla="*/ 2147483647 h 111"/>
                <a:gd name="T6" fmla="*/ 2147483647 w 72"/>
                <a:gd name="T7" fmla="*/ 2147483647 h 111"/>
                <a:gd name="T8" fmla="*/ 2147483647 w 72"/>
                <a:gd name="T9" fmla="*/ 2147483647 h 111"/>
                <a:gd name="T10" fmla="*/ 2147483647 w 72"/>
                <a:gd name="T11" fmla="*/ 2147483647 h 111"/>
                <a:gd name="T12" fmla="*/ 2147483647 w 72"/>
                <a:gd name="T13" fmla="*/ 2147483647 h 111"/>
                <a:gd name="T14" fmla="*/ 2147483647 w 72"/>
                <a:gd name="T15" fmla="*/ 2147483647 h 111"/>
                <a:gd name="T16" fmla="*/ 2147483647 w 72"/>
                <a:gd name="T17" fmla="*/ 2147483647 h 111"/>
                <a:gd name="T18" fmla="*/ 2147483647 w 72"/>
                <a:gd name="T19" fmla="*/ 2147483647 h 111"/>
                <a:gd name="T20" fmla="*/ 2147483647 w 72"/>
                <a:gd name="T21" fmla="*/ 2147483647 h 111"/>
                <a:gd name="T22" fmla="*/ 2147483647 w 72"/>
                <a:gd name="T23" fmla="*/ 2147483647 h 111"/>
                <a:gd name="T24" fmla="*/ 2147483647 w 72"/>
                <a:gd name="T25" fmla="*/ 2147483647 h 111"/>
                <a:gd name="T26" fmla="*/ 2147483647 w 72"/>
                <a:gd name="T27" fmla="*/ 2147483647 h 111"/>
                <a:gd name="T28" fmla="*/ 2147483647 w 72"/>
                <a:gd name="T29" fmla="*/ 2147483647 h 111"/>
                <a:gd name="T30" fmla="*/ 2147483647 w 72"/>
                <a:gd name="T31" fmla="*/ 2147483647 h 111"/>
                <a:gd name="T32" fmla="*/ 2147483647 w 72"/>
                <a:gd name="T33" fmla="*/ 2147483647 h 111"/>
                <a:gd name="T34" fmla="*/ 2147483647 w 72"/>
                <a:gd name="T35" fmla="*/ 0 h 111"/>
                <a:gd name="T36" fmla="*/ 2147483647 w 72"/>
                <a:gd name="T37" fmla="*/ 2147483647 h 111"/>
                <a:gd name="T38" fmla="*/ 2147483647 w 72"/>
                <a:gd name="T39" fmla="*/ 2147483647 h 111"/>
                <a:gd name="T40" fmla="*/ 2147483647 w 72"/>
                <a:gd name="T41" fmla="*/ 2147483647 h 111"/>
                <a:gd name="T42" fmla="*/ 2147483647 w 72"/>
                <a:gd name="T43" fmla="*/ 2147483647 h 111"/>
                <a:gd name="T44" fmla="*/ 2147483647 w 72"/>
                <a:gd name="T45" fmla="*/ 2147483647 h 111"/>
                <a:gd name="T46" fmla="*/ 2147483647 w 72"/>
                <a:gd name="T47" fmla="*/ 2147483647 h 111"/>
                <a:gd name="T48" fmla="*/ 2147483647 w 72"/>
                <a:gd name="T49" fmla="*/ 2147483647 h 111"/>
                <a:gd name="T50" fmla="*/ 2147483647 w 72"/>
                <a:gd name="T51" fmla="*/ 2147483647 h 111"/>
                <a:gd name="T52" fmla="*/ 2147483647 w 72"/>
                <a:gd name="T53" fmla="*/ 2147483647 h 111"/>
                <a:gd name="T54" fmla="*/ 2147483647 w 72"/>
                <a:gd name="T55" fmla="*/ 2147483647 h 111"/>
                <a:gd name="T56" fmla="*/ 2147483647 w 72"/>
                <a:gd name="T57" fmla="*/ 2147483647 h 111"/>
                <a:gd name="T58" fmla="*/ 2147483647 w 72"/>
                <a:gd name="T59" fmla="*/ 2147483647 h 111"/>
                <a:gd name="T60" fmla="*/ 2147483647 w 72"/>
                <a:gd name="T61" fmla="*/ 2147483647 h 111"/>
                <a:gd name="T62" fmla="*/ 2147483647 w 72"/>
                <a:gd name="T63" fmla="*/ 2147483647 h 111"/>
                <a:gd name="T64" fmla="*/ 2147483647 w 72"/>
                <a:gd name="T65" fmla="*/ 2147483647 h 111"/>
                <a:gd name="T66" fmla="*/ 2147483647 w 72"/>
                <a:gd name="T67" fmla="*/ 2147483647 h 111"/>
                <a:gd name="T68" fmla="*/ 2147483647 w 72"/>
                <a:gd name="T69" fmla="*/ 2147483647 h 111"/>
                <a:gd name="T70" fmla="*/ 2147483647 w 72"/>
                <a:gd name="T71" fmla="*/ 2147483647 h 111"/>
                <a:gd name="T72" fmla="*/ 2147483647 w 72"/>
                <a:gd name="T73" fmla="*/ 2147483647 h 111"/>
                <a:gd name="T74" fmla="*/ 2147483647 w 72"/>
                <a:gd name="T75" fmla="*/ 2147483647 h 111"/>
                <a:gd name="T76" fmla="*/ 2147483647 w 72"/>
                <a:gd name="T77" fmla="*/ 2147483647 h 111"/>
                <a:gd name="T78" fmla="*/ 2147483647 w 72"/>
                <a:gd name="T79" fmla="*/ 2147483647 h 111"/>
                <a:gd name="T80" fmla="*/ 2147483647 w 72"/>
                <a:gd name="T81" fmla="*/ 2147483647 h 111"/>
                <a:gd name="T82" fmla="*/ 2147483647 w 72"/>
                <a:gd name="T83" fmla="*/ 2147483647 h 111"/>
                <a:gd name="T84" fmla="*/ 2147483647 w 72"/>
                <a:gd name="T85" fmla="*/ 2147483647 h 111"/>
                <a:gd name="T86" fmla="*/ 2147483647 w 72"/>
                <a:gd name="T87" fmla="*/ 2147483647 h 111"/>
                <a:gd name="T88" fmla="*/ 2147483647 w 72"/>
                <a:gd name="T89" fmla="*/ 2147483647 h 111"/>
                <a:gd name="T90" fmla="*/ 2147483647 w 72"/>
                <a:gd name="T91" fmla="*/ 2147483647 h 111"/>
                <a:gd name="T92" fmla="*/ 2147483647 w 72"/>
                <a:gd name="T93" fmla="*/ 2147483647 h 111"/>
                <a:gd name="T94" fmla="*/ 2147483647 w 72"/>
                <a:gd name="T95" fmla="*/ 2147483647 h 111"/>
                <a:gd name="T96" fmla="*/ 2147483647 w 72"/>
                <a:gd name="T97" fmla="*/ 2147483647 h 111"/>
                <a:gd name="T98" fmla="*/ 2147483647 w 72"/>
                <a:gd name="T99" fmla="*/ 2147483647 h 111"/>
                <a:gd name="T100" fmla="*/ 2147483647 w 72"/>
                <a:gd name="T101" fmla="*/ 2147483647 h 111"/>
                <a:gd name="T102" fmla="*/ 2147483647 w 72"/>
                <a:gd name="T103" fmla="*/ 2147483647 h 111"/>
                <a:gd name="T104" fmla="*/ 2147483647 w 72"/>
                <a:gd name="T105" fmla="*/ 2147483647 h 111"/>
                <a:gd name="T106" fmla="*/ 2147483647 w 72"/>
                <a:gd name="T107" fmla="*/ 2147483647 h 111"/>
                <a:gd name="T108" fmla="*/ 2147483647 w 72"/>
                <a:gd name="T109" fmla="*/ 2147483647 h 111"/>
                <a:gd name="T110" fmla="*/ 2147483647 w 72"/>
                <a:gd name="T111" fmla="*/ 2147483647 h 111"/>
                <a:gd name="T112" fmla="*/ 2147483647 w 72"/>
                <a:gd name="T113" fmla="*/ 2147483647 h 111"/>
                <a:gd name="T114" fmla="*/ 2147483647 w 72"/>
                <a:gd name="T115" fmla="*/ 2147483647 h 111"/>
                <a:gd name="T116" fmla="*/ 2147483647 w 72"/>
                <a:gd name="T117" fmla="*/ 2147483647 h 111"/>
                <a:gd name="T118" fmla="*/ 2147483647 w 72"/>
                <a:gd name="T119" fmla="*/ 2147483647 h 111"/>
                <a:gd name="T120" fmla="*/ 2147483647 w 72"/>
                <a:gd name="T121" fmla="*/ 2147483647 h 111"/>
                <a:gd name="T122" fmla="*/ 2147483647 w 72"/>
                <a:gd name="T123" fmla="*/ 2147483647 h 111"/>
                <a:gd name="T124" fmla="*/ 0 w 72"/>
                <a:gd name="T125" fmla="*/ 2147483647 h 1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
                <a:gd name="T190" fmla="*/ 0 h 111"/>
                <a:gd name="T191" fmla="*/ 72 w 72"/>
                <a:gd name="T192" fmla="*/ 111 h 1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 h="111">
                  <a:moveTo>
                    <a:pt x="0" y="61"/>
                  </a:moveTo>
                  <a:cubicBezTo>
                    <a:pt x="1" y="60"/>
                    <a:pt x="2" y="61"/>
                    <a:pt x="3" y="60"/>
                  </a:cubicBezTo>
                  <a:cubicBezTo>
                    <a:pt x="5" y="59"/>
                    <a:pt x="4" y="57"/>
                    <a:pt x="7" y="57"/>
                  </a:cubicBezTo>
                  <a:cubicBezTo>
                    <a:pt x="7" y="56"/>
                    <a:pt x="5" y="55"/>
                    <a:pt x="6" y="53"/>
                  </a:cubicBezTo>
                  <a:cubicBezTo>
                    <a:pt x="6" y="50"/>
                    <a:pt x="8" y="49"/>
                    <a:pt x="9" y="48"/>
                  </a:cubicBezTo>
                  <a:cubicBezTo>
                    <a:pt x="7" y="45"/>
                    <a:pt x="10" y="45"/>
                    <a:pt x="10" y="43"/>
                  </a:cubicBezTo>
                  <a:cubicBezTo>
                    <a:pt x="10" y="40"/>
                    <a:pt x="8" y="38"/>
                    <a:pt x="8" y="35"/>
                  </a:cubicBezTo>
                  <a:cubicBezTo>
                    <a:pt x="8" y="35"/>
                    <a:pt x="8" y="32"/>
                    <a:pt x="9" y="31"/>
                  </a:cubicBezTo>
                  <a:cubicBezTo>
                    <a:pt x="9" y="30"/>
                    <a:pt x="10" y="31"/>
                    <a:pt x="10" y="30"/>
                  </a:cubicBezTo>
                  <a:cubicBezTo>
                    <a:pt x="10" y="27"/>
                    <a:pt x="9" y="25"/>
                    <a:pt x="9" y="22"/>
                  </a:cubicBezTo>
                  <a:cubicBezTo>
                    <a:pt x="10" y="20"/>
                    <a:pt x="11" y="19"/>
                    <a:pt x="12" y="17"/>
                  </a:cubicBezTo>
                  <a:cubicBezTo>
                    <a:pt x="12" y="15"/>
                    <a:pt x="12" y="13"/>
                    <a:pt x="12" y="12"/>
                  </a:cubicBezTo>
                  <a:cubicBezTo>
                    <a:pt x="13" y="10"/>
                    <a:pt x="13" y="9"/>
                    <a:pt x="14" y="8"/>
                  </a:cubicBezTo>
                  <a:cubicBezTo>
                    <a:pt x="14" y="7"/>
                    <a:pt x="15" y="5"/>
                    <a:pt x="15" y="4"/>
                  </a:cubicBezTo>
                  <a:cubicBezTo>
                    <a:pt x="16" y="3"/>
                    <a:pt x="16" y="1"/>
                    <a:pt x="18" y="1"/>
                  </a:cubicBezTo>
                  <a:cubicBezTo>
                    <a:pt x="20" y="1"/>
                    <a:pt x="19" y="3"/>
                    <a:pt x="19" y="4"/>
                  </a:cubicBezTo>
                  <a:cubicBezTo>
                    <a:pt x="20" y="5"/>
                    <a:pt x="21" y="5"/>
                    <a:pt x="22" y="7"/>
                  </a:cubicBezTo>
                  <a:cubicBezTo>
                    <a:pt x="26" y="5"/>
                    <a:pt x="29" y="2"/>
                    <a:pt x="32" y="0"/>
                  </a:cubicBezTo>
                  <a:cubicBezTo>
                    <a:pt x="33" y="0"/>
                    <a:pt x="35" y="0"/>
                    <a:pt x="37" y="1"/>
                  </a:cubicBezTo>
                  <a:cubicBezTo>
                    <a:pt x="38" y="1"/>
                    <a:pt x="38" y="2"/>
                    <a:pt x="38" y="3"/>
                  </a:cubicBezTo>
                  <a:cubicBezTo>
                    <a:pt x="39" y="3"/>
                    <a:pt x="41" y="3"/>
                    <a:pt x="41" y="4"/>
                  </a:cubicBezTo>
                  <a:cubicBezTo>
                    <a:pt x="42" y="4"/>
                    <a:pt x="43" y="8"/>
                    <a:pt x="44" y="10"/>
                  </a:cubicBezTo>
                  <a:cubicBezTo>
                    <a:pt x="45" y="15"/>
                    <a:pt x="47" y="21"/>
                    <a:pt x="49" y="27"/>
                  </a:cubicBezTo>
                  <a:cubicBezTo>
                    <a:pt x="50" y="28"/>
                    <a:pt x="51" y="31"/>
                    <a:pt x="51" y="35"/>
                  </a:cubicBezTo>
                  <a:cubicBezTo>
                    <a:pt x="52" y="36"/>
                    <a:pt x="56" y="36"/>
                    <a:pt x="59" y="36"/>
                  </a:cubicBezTo>
                  <a:cubicBezTo>
                    <a:pt x="59" y="41"/>
                    <a:pt x="61" y="44"/>
                    <a:pt x="63" y="47"/>
                  </a:cubicBezTo>
                  <a:cubicBezTo>
                    <a:pt x="64" y="46"/>
                    <a:pt x="65" y="45"/>
                    <a:pt x="65" y="45"/>
                  </a:cubicBezTo>
                  <a:cubicBezTo>
                    <a:pt x="67" y="45"/>
                    <a:pt x="67" y="47"/>
                    <a:pt x="69" y="48"/>
                  </a:cubicBezTo>
                  <a:cubicBezTo>
                    <a:pt x="69" y="49"/>
                    <a:pt x="67" y="48"/>
                    <a:pt x="68" y="50"/>
                  </a:cubicBezTo>
                  <a:cubicBezTo>
                    <a:pt x="68" y="52"/>
                    <a:pt x="70" y="54"/>
                    <a:pt x="71" y="51"/>
                  </a:cubicBezTo>
                  <a:cubicBezTo>
                    <a:pt x="72" y="53"/>
                    <a:pt x="68" y="58"/>
                    <a:pt x="66" y="56"/>
                  </a:cubicBezTo>
                  <a:cubicBezTo>
                    <a:pt x="65" y="58"/>
                    <a:pt x="64" y="60"/>
                    <a:pt x="62" y="62"/>
                  </a:cubicBezTo>
                  <a:cubicBezTo>
                    <a:pt x="61" y="61"/>
                    <a:pt x="61" y="60"/>
                    <a:pt x="60" y="60"/>
                  </a:cubicBezTo>
                  <a:cubicBezTo>
                    <a:pt x="58" y="60"/>
                    <a:pt x="59" y="63"/>
                    <a:pt x="59" y="63"/>
                  </a:cubicBezTo>
                  <a:cubicBezTo>
                    <a:pt x="59" y="64"/>
                    <a:pt x="56" y="64"/>
                    <a:pt x="57" y="66"/>
                  </a:cubicBezTo>
                  <a:cubicBezTo>
                    <a:pt x="56" y="65"/>
                    <a:pt x="53" y="66"/>
                    <a:pt x="53" y="65"/>
                  </a:cubicBezTo>
                  <a:cubicBezTo>
                    <a:pt x="51" y="67"/>
                    <a:pt x="51" y="69"/>
                    <a:pt x="49" y="66"/>
                  </a:cubicBezTo>
                  <a:cubicBezTo>
                    <a:pt x="49" y="68"/>
                    <a:pt x="49" y="70"/>
                    <a:pt x="49" y="72"/>
                  </a:cubicBezTo>
                  <a:cubicBezTo>
                    <a:pt x="44" y="73"/>
                    <a:pt x="47" y="68"/>
                    <a:pt x="44" y="67"/>
                  </a:cubicBezTo>
                  <a:cubicBezTo>
                    <a:pt x="42" y="65"/>
                    <a:pt x="43" y="69"/>
                    <a:pt x="43" y="70"/>
                  </a:cubicBezTo>
                  <a:cubicBezTo>
                    <a:pt x="43" y="70"/>
                    <a:pt x="41" y="70"/>
                    <a:pt x="41" y="70"/>
                  </a:cubicBezTo>
                  <a:cubicBezTo>
                    <a:pt x="41" y="71"/>
                    <a:pt x="42" y="72"/>
                    <a:pt x="42" y="74"/>
                  </a:cubicBezTo>
                  <a:cubicBezTo>
                    <a:pt x="42" y="76"/>
                    <a:pt x="41" y="79"/>
                    <a:pt x="41" y="82"/>
                  </a:cubicBezTo>
                  <a:cubicBezTo>
                    <a:pt x="40" y="83"/>
                    <a:pt x="35" y="81"/>
                    <a:pt x="36" y="86"/>
                  </a:cubicBezTo>
                  <a:cubicBezTo>
                    <a:pt x="35" y="88"/>
                    <a:pt x="35" y="84"/>
                    <a:pt x="35" y="83"/>
                  </a:cubicBezTo>
                  <a:cubicBezTo>
                    <a:pt x="33" y="84"/>
                    <a:pt x="31" y="87"/>
                    <a:pt x="30" y="83"/>
                  </a:cubicBezTo>
                  <a:cubicBezTo>
                    <a:pt x="28" y="86"/>
                    <a:pt x="31" y="88"/>
                    <a:pt x="30" y="91"/>
                  </a:cubicBezTo>
                  <a:cubicBezTo>
                    <a:pt x="29" y="91"/>
                    <a:pt x="29" y="89"/>
                    <a:pt x="29" y="89"/>
                  </a:cubicBezTo>
                  <a:cubicBezTo>
                    <a:pt x="28" y="88"/>
                    <a:pt x="26" y="90"/>
                    <a:pt x="25" y="92"/>
                  </a:cubicBezTo>
                  <a:cubicBezTo>
                    <a:pt x="25" y="93"/>
                    <a:pt x="25" y="95"/>
                    <a:pt x="25" y="97"/>
                  </a:cubicBezTo>
                  <a:cubicBezTo>
                    <a:pt x="25" y="98"/>
                    <a:pt x="24" y="98"/>
                    <a:pt x="24" y="99"/>
                  </a:cubicBezTo>
                  <a:cubicBezTo>
                    <a:pt x="23" y="100"/>
                    <a:pt x="25" y="101"/>
                    <a:pt x="24" y="102"/>
                  </a:cubicBezTo>
                  <a:cubicBezTo>
                    <a:pt x="24" y="103"/>
                    <a:pt x="22" y="104"/>
                    <a:pt x="22" y="105"/>
                  </a:cubicBezTo>
                  <a:cubicBezTo>
                    <a:pt x="21" y="108"/>
                    <a:pt x="22" y="110"/>
                    <a:pt x="21" y="111"/>
                  </a:cubicBezTo>
                  <a:cubicBezTo>
                    <a:pt x="19" y="111"/>
                    <a:pt x="19" y="110"/>
                    <a:pt x="19" y="108"/>
                  </a:cubicBezTo>
                  <a:cubicBezTo>
                    <a:pt x="17" y="108"/>
                    <a:pt x="16" y="106"/>
                    <a:pt x="15" y="105"/>
                  </a:cubicBezTo>
                  <a:cubicBezTo>
                    <a:pt x="15" y="100"/>
                    <a:pt x="12" y="97"/>
                    <a:pt x="11" y="93"/>
                  </a:cubicBezTo>
                  <a:cubicBezTo>
                    <a:pt x="10" y="90"/>
                    <a:pt x="10" y="88"/>
                    <a:pt x="9" y="86"/>
                  </a:cubicBezTo>
                  <a:cubicBezTo>
                    <a:pt x="9" y="85"/>
                    <a:pt x="9" y="85"/>
                    <a:pt x="9" y="85"/>
                  </a:cubicBezTo>
                  <a:cubicBezTo>
                    <a:pt x="9" y="84"/>
                    <a:pt x="9" y="84"/>
                    <a:pt x="9" y="84"/>
                  </a:cubicBezTo>
                  <a:cubicBezTo>
                    <a:pt x="9" y="83"/>
                    <a:pt x="7" y="83"/>
                    <a:pt x="7" y="82"/>
                  </a:cubicBezTo>
                  <a:cubicBezTo>
                    <a:pt x="7" y="81"/>
                    <a:pt x="6" y="79"/>
                    <a:pt x="6" y="79"/>
                  </a:cubicBezTo>
                  <a:cubicBezTo>
                    <a:pt x="5" y="73"/>
                    <a:pt x="3" y="67"/>
                    <a:pt x="0" y="61"/>
                  </a:cubicBezTo>
                  <a:close/>
                </a:path>
              </a:pathLst>
            </a:custGeom>
            <a:solidFill>
              <a:schemeClr val="bg1">
                <a:lumMod val="95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90" name="Freeform 625">
              <a:extLst>
                <a:ext uri="{FF2B5EF4-FFF2-40B4-BE49-F238E27FC236}">
                  <a16:creationId xmlns:a16="http://schemas.microsoft.com/office/drawing/2014/main" id="{4F0DD2C3-5E9C-ED52-4640-F26664547F2A}"/>
                </a:ext>
              </a:extLst>
            </p:cNvPr>
            <p:cNvSpPr>
              <a:spLocks/>
            </p:cNvSpPr>
            <p:nvPr/>
          </p:nvSpPr>
          <p:spPr bwMode="auto">
            <a:xfrm>
              <a:off x="7944440" y="4233609"/>
              <a:ext cx="939413" cy="556231"/>
            </a:xfrm>
            <a:custGeom>
              <a:avLst/>
              <a:gdLst>
                <a:gd name="T0" fmla="*/ 0 w 142"/>
                <a:gd name="T1" fmla="*/ 2147483647 h 84"/>
                <a:gd name="T2" fmla="*/ 2147483647 w 142"/>
                <a:gd name="T3" fmla="*/ 2147483647 h 84"/>
                <a:gd name="T4" fmla="*/ 2147483647 w 142"/>
                <a:gd name="T5" fmla="*/ 2147483647 h 84"/>
                <a:gd name="T6" fmla="*/ 2147483647 w 142"/>
                <a:gd name="T7" fmla="*/ 2147483647 h 84"/>
                <a:gd name="T8" fmla="*/ 2147483647 w 142"/>
                <a:gd name="T9" fmla="*/ 2147483647 h 84"/>
                <a:gd name="T10" fmla="*/ 2147483647 w 142"/>
                <a:gd name="T11" fmla="*/ 2147483647 h 84"/>
                <a:gd name="T12" fmla="*/ 2147483647 w 142"/>
                <a:gd name="T13" fmla="*/ 2147483647 h 84"/>
                <a:gd name="T14" fmla="*/ 2147483647 w 142"/>
                <a:gd name="T15" fmla="*/ 2147483647 h 84"/>
                <a:gd name="T16" fmla="*/ 2147483647 w 142"/>
                <a:gd name="T17" fmla="*/ 2147483647 h 84"/>
                <a:gd name="T18" fmla="*/ 2147483647 w 142"/>
                <a:gd name="T19" fmla="*/ 2147483647 h 84"/>
                <a:gd name="T20" fmla="*/ 2147483647 w 142"/>
                <a:gd name="T21" fmla="*/ 2147483647 h 84"/>
                <a:gd name="T22" fmla="*/ 2147483647 w 142"/>
                <a:gd name="T23" fmla="*/ 2147483647 h 84"/>
                <a:gd name="T24" fmla="*/ 2147483647 w 142"/>
                <a:gd name="T25" fmla="*/ 2147483647 h 84"/>
                <a:gd name="T26" fmla="*/ 2147483647 w 142"/>
                <a:gd name="T27" fmla="*/ 2147483647 h 84"/>
                <a:gd name="T28" fmla="*/ 2147483647 w 142"/>
                <a:gd name="T29" fmla="*/ 2147483647 h 84"/>
                <a:gd name="T30" fmla="*/ 2147483647 w 142"/>
                <a:gd name="T31" fmla="*/ 2147483647 h 84"/>
                <a:gd name="T32" fmla="*/ 2147483647 w 142"/>
                <a:gd name="T33" fmla="*/ 2147483647 h 84"/>
                <a:gd name="T34" fmla="*/ 2147483647 w 142"/>
                <a:gd name="T35" fmla="*/ 2147483647 h 84"/>
                <a:gd name="T36" fmla="*/ 2147483647 w 142"/>
                <a:gd name="T37" fmla="*/ 2147483647 h 84"/>
                <a:gd name="T38" fmla="*/ 2147483647 w 142"/>
                <a:gd name="T39" fmla="*/ 2147483647 h 84"/>
                <a:gd name="T40" fmla="*/ 2147483647 w 142"/>
                <a:gd name="T41" fmla="*/ 2147483647 h 84"/>
                <a:gd name="T42" fmla="*/ 2147483647 w 142"/>
                <a:gd name="T43" fmla="*/ 2147483647 h 84"/>
                <a:gd name="T44" fmla="*/ 2147483647 w 142"/>
                <a:gd name="T45" fmla="*/ 2147483647 h 84"/>
                <a:gd name="T46" fmla="*/ 2147483647 w 142"/>
                <a:gd name="T47" fmla="*/ 2147483647 h 84"/>
                <a:gd name="T48" fmla="*/ 2147483647 w 142"/>
                <a:gd name="T49" fmla="*/ 2147483647 h 84"/>
                <a:gd name="T50" fmla="*/ 2147483647 w 142"/>
                <a:gd name="T51" fmla="*/ 2147483647 h 84"/>
                <a:gd name="T52" fmla="*/ 2147483647 w 142"/>
                <a:gd name="T53" fmla="*/ 2147483647 h 84"/>
                <a:gd name="T54" fmla="*/ 2147483647 w 142"/>
                <a:gd name="T55" fmla="*/ 2147483647 h 84"/>
                <a:gd name="T56" fmla="*/ 2147483647 w 142"/>
                <a:gd name="T57" fmla="*/ 2147483647 h 84"/>
                <a:gd name="T58" fmla="*/ 2147483647 w 142"/>
                <a:gd name="T59" fmla="*/ 2147483647 h 84"/>
                <a:gd name="T60" fmla="*/ 2147483647 w 142"/>
                <a:gd name="T61" fmla="*/ 2147483647 h 84"/>
                <a:gd name="T62" fmla="*/ 2147483647 w 142"/>
                <a:gd name="T63" fmla="*/ 2147483647 h 84"/>
                <a:gd name="T64" fmla="*/ 2147483647 w 142"/>
                <a:gd name="T65" fmla="*/ 2147483647 h 84"/>
                <a:gd name="T66" fmla="*/ 2147483647 w 142"/>
                <a:gd name="T67" fmla="*/ 2147483647 h 84"/>
                <a:gd name="T68" fmla="*/ 2147483647 w 142"/>
                <a:gd name="T69" fmla="*/ 2147483647 h 84"/>
                <a:gd name="T70" fmla="*/ 2147483647 w 142"/>
                <a:gd name="T71" fmla="*/ 2147483647 h 84"/>
                <a:gd name="T72" fmla="*/ 2147483647 w 142"/>
                <a:gd name="T73" fmla="*/ 2147483647 h 84"/>
                <a:gd name="T74" fmla="*/ 2147483647 w 142"/>
                <a:gd name="T75" fmla="*/ 2147483647 h 84"/>
                <a:gd name="T76" fmla="*/ 2147483647 w 142"/>
                <a:gd name="T77" fmla="*/ 2147483647 h 84"/>
                <a:gd name="T78" fmla="*/ 2147483647 w 142"/>
                <a:gd name="T79" fmla="*/ 2147483647 h 84"/>
                <a:gd name="T80" fmla="*/ 2147483647 w 142"/>
                <a:gd name="T81" fmla="*/ 2147483647 h 84"/>
                <a:gd name="T82" fmla="*/ 2147483647 w 142"/>
                <a:gd name="T83" fmla="*/ 2147483647 h 84"/>
                <a:gd name="T84" fmla="*/ 2147483647 w 142"/>
                <a:gd name="T85" fmla="*/ 2147483647 h 84"/>
                <a:gd name="T86" fmla="*/ 2147483647 w 142"/>
                <a:gd name="T87" fmla="*/ 2147483647 h 84"/>
                <a:gd name="T88" fmla="*/ 2147483647 w 142"/>
                <a:gd name="T89" fmla="*/ 2147483647 h 84"/>
                <a:gd name="T90" fmla="*/ 2147483647 w 142"/>
                <a:gd name="T91" fmla="*/ 2147483647 h 84"/>
                <a:gd name="T92" fmla="*/ 2147483647 w 142"/>
                <a:gd name="T93" fmla="*/ 2147483647 h 84"/>
                <a:gd name="T94" fmla="*/ 2147483647 w 142"/>
                <a:gd name="T95" fmla="*/ 2147483647 h 84"/>
                <a:gd name="T96" fmla="*/ 2147483647 w 142"/>
                <a:gd name="T97" fmla="*/ 2147483647 h 84"/>
                <a:gd name="T98" fmla="*/ 2147483647 w 142"/>
                <a:gd name="T99" fmla="*/ 2147483647 h 84"/>
                <a:gd name="T100" fmla="*/ 2147483647 w 142"/>
                <a:gd name="T101" fmla="*/ 2147483647 h 84"/>
                <a:gd name="T102" fmla="*/ 2147483647 w 142"/>
                <a:gd name="T103" fmla="*/ 2147483647 h 84"/>
                <a:gd name="T104" fmla="*/ 2147483647 w 142"/>
                <a:gd name="T105" fmla="*/ 2147483647 h 84"/>
                <a:gd name="T106" fmla="*/ 2147483647 w 142"/>
                <a:gd name="T107" fmla="*/ 2147483647 h 84"/>
                <a:gd name="T108" fmla="*/ 2147483647 w 142"/>
                <a:gd name="T109" fmla="*/ 2147483647 h 84"/>
                <a:gd name="T110" fmla="*/ 2147483647 w 142"/>
                <a:gd name="T111" fmla="*/ 2147483647 h 84"/>
                <a:gd name="T112" fmla="*/ 2147483647 w 142"/>
                <a:gd name="T113" fmla="*/ 2147483647 h 84"/>
                <a:gd name="T114" fmla="*/ 2147483647 w 142"/>
                <a:gd name="T115" fmla="*/ 2147483647 h 84"/>
                <a:gd name="T116" fmla="*/ 2147483647 w 142"/>
                <a:gd name="T117" fmla="*/ 2147483647 h 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84"/>
                <a:gd name="T179" fmla="*/ 142 w 142"/>
                <a:gd name="T180" fmla="*/ 84 h 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84">
                  <a:moveTo>
                    <a:pt x="3" y="83"/>
                  </a:moveTo>
                  <a:cubicBezTo>
                    <a:pt x="2" y="83"/>
                    <a:pt x="1" y="84"/>
                    <a:pt x="0" y="84"/>
                  </a:cubicBezTo>
                  <a:cubicBezTo>
                    <a:pt x="3" y="84"/>
                    <a:pt x="3" y="84"/>
                    <a:pt x="3" y="84"/>
                  </a:cubicBezTo>
                  <a:cubicBezTo>
                    <a:pt x="6" y="84"/>
                    <a:pt x="8" y="83"/>
                    <a:pt x="9" y="83"/>
                  </a:cubicBezTo>
                  <a:cubicBezTo>
                    <a:pt x="17" y="82"/>
                    <a:pt x="29" y="81"/>
                    <a:pt x="33" y="79"/>
                  </a:cubicBezTo>
                  <a:cubicBezTo>
                    <a:pt x="33" y="79"/>
                    <a:pt x="32" y="78"/>
                    <a:pt x="33" y="78"/>
                  </a:cubicBezTo>
                  <a:cubicBezTo>
                    <a:pt x="33" y="78"/>
                    <a:pt x="35" y="79"/>
                    <a:pt x="36" y="79"/>
                  </a:cubicBezTo>
                  <a:cubicBezTo>
                    <a:pt x="38" y="80"/>
                    <a:pt x="43" y="79"/>
                    <a:pt x="46" y="79"/>
                  </a:cubicBezTo>
                  <a:cubicBezTo>
                    <a:pt x="57" y="77"/>
                    <a:pt x="67" y="74"/>
                    <a:pt x="78" y="73"/>
                  </a:cubicBezTo>
                  <a:cubicBezTo>
                    <a:pt x="81" y="72"/>
                    <a:pt x="82" y="71"/>
                    <a:pt x="84" y="71"/>
                  </a:cubicBezTo>
                  <a:cubicBezTo>
                    <a:pt x="89" y="70"/>
                    <a:pt x="92" y="70"/>
                    <a:pt x="97" y="70"/>
                  </a:cubicBezTo>
                  <a:cubicBezTo>
                    <a:pt x="106" y="68"/>
                    <a:pt x="116" y="65"/>
                    <a:pt x="123" y="64"/>
                  </a:cubicBezTo>
                  <a:cubicBezTo>
                    <a:pt x="126" y="63"/>
                    <a:pt x="129" y="64"/>
                    <a:pt x="130" y="63"/>
                  </a:cubicBezTo>
                  <a:cubicBezTo>
                    <a:pt x="131" y="63"/>
                    <a:pt x="131" y="62"/>
                    <a:pt x="132" y="61"/>
                  </a:cubicBezTo>
                  <a:cubicBezTo>
                    <a:pt x="132" y="61"/>
                    <a:pt x="132" y="62"/>
                    <a:pt x="133" y="62"/>
                  </a:cubicBezTo>
                  <a:cubicBezTo>
                    <a:pt x="134" y="62"/>
                    <a:pt x="135" y="61"/>
                    <a:pt x="137" y="61"/>
                  </a:cubicBezTo>
                  <a:cubicBezTo>
                    <a:pt x="139" y="60"/>
                    <a:pt x="140" y="61"/>
                    <a:pt x="141" y="59"/>
                  </a:cubicBezTo>
                  <a:cubicBezTo>
                    <a:pt x="141" y="59"/>
                    <a:pt x="140" y="59"/>
                    <a:pt x="141" y="58"/>
                  </a:cubicBezTo>
                  <a:cubicBezTo>
                    <a:pt x="141" y="58"/>
                    <a:pt x="142" y="59"/>
                    <a:pt x="142" y="58"/>
                  </a:cubicBezTo>
                  <a:cubicBezTo>
                    <a:pt x="142" y="57"/>
                    <a:pt x="141" y="55"/>
                    <a:pt x="141" y="55"/>
                  </a:cubicBezTo>
                  <a:cubicBezTo>
                    <a:pt x="141" y="55"/>
                    <a:pt x="141" y="56"/>
                    <a:pt x="141" y="55"/>
                  </a:cubicBezTo>
                  <a:cubicBezTo>
                    <a:pt x="140" y="54"/>
                    <a:pt x="142" y="54"/>
                    <a:pt x="141" y="52"/>
                  </a:cubicBezTo>
                  <a:cubicBezTo>
                    <a:pt x="138" y="52"/>
                    <a:pt x="137" y="54"/>
                    <a:pt x="135" y="52"/>
                  </a:cubicBezTo>
                  <a:cubicBezTo>
                    <a:pt x="135" y="56"/>
                    <a:pt x="138" y="55"/>
                    <a:pt x="138" y="55"/>
                  </a:cubicBezTo>
                  <a:cubicBezTo>
                    <a:pt x="137" y="57"/>
                    <a:pt x="135" y="54"/>
                    <a:pt x="133" y="54"/>
                  </a:cubicBezTo>
                  <a:cubicBezTo>
                    <a:pt x="132" y="55"/>
                    <a:pt x="132" y="56"/>
                    <a:pt x="130" y="56"/>
                  </a:cubicBezTo>
                  <a:cubicBezTo>
                    <a:pt x="130" y="54"/>
                    <a:pt x="130" y="55"/>
                    <a:pt x="131" y="53"/>
                  </a:cubicBezTo>
                  <a:cubicBezTo>
                    <a:pt x="129" y="51"/>
                    <a:pt x="127" y="55"/>
                    <a:pt x="126" y="52"/>
                  </a:cubicBezTo>
                  <a:cubicBezTo>
                    <a:pt x="126" y="52"/>
                    <a:pt x="127" y="51"/>
                    <a:pt x="127" y="51"/>
                  </a:cubicBezTo>
                  <a:cubicBezTo>
                    <a:pt x="125" y="53"/>
                    <a:pt x="128" y="52"/>
                    <a:pt x="129" y="52"/>
                  </a:cubicBezTo>
                  <a:cubicBezTo>
                    <a:pt x="128" y="51"/>
                    <a:pt x="126" y="51"/>
                    <a:pt x="126" y="49"/>
                  </a:cubicBezTo>
                  <a:cubicBezTo>
                    <a:pt x="124" y="49"/>
                    <a:pt x="122" y="49"/>
                    <a:pt x="120" y="49"/>
                  </a:cubicBezTo>
                  <a:cubicBezTo>
                    <a:pt x="121" y="49"/>
                    <a:pt x="118" y="48"/>
                    <a:pt x="119" y="49"/>
                  </a:cubicBezTo>
                  <a:cubicBezTo>
                    <a:pt x="119" y="49"/>
                    <a:pt x="119" y="47"/>
                    <a:pt x="119" y="47"/>
                  </a:cubicBezTo>
                  <a:cubicBezTo>
                    <a:pt x="117" y="47"/>
                    <a:pt x="116" y="48"/>
                    <a:pt x="114" y="47"/>
                  </a:cubicBezTo>
                  <a:cubicBezTo>
                    <a:pt x="116" y="45"/>
                    <a:pt x="120" y="45"/>
                    <a:pt x="121" y="47"/>
                  </a:cubicBezTo>
                  <a:cubicBezTo>
                    <a:pt x="121" y="46"/>
                    <a:pt x="121" y="44"/>
                    <a:pt x="122" y="44"/>
                  </a:cubicBezTo>
                  <a:cubicBezTo>
                    <a:pt x="123" y="46"/>
                    <a:pt x="124" y="47"/>
                    <a:pt x="126" y="47"/>
                  </a:cubicBezTo>
                  <a:cubicBezTo>
                    <a:pt x="129" y="49"/>
                    <a:pt x="129" y="49"/>
                    <a:pt x="129" y="49"/>
                  </a:cubicBezTo>
                  <a:cubicBezTo>
                    <a:pt x="131" y="50"/>
                    <a:pt x="132" y="51"/>
                    <a:pt x="134" y="50"/>
                  </a:cubicBezTo>
                  <a:cubicBezTo>
                    <a:pt x="135" y="47"/>
                    <a:pt x="132" y="47"/>
                    <a:pt x="130" y="47"/>
                  </a:cubicBezTo>
                  <a:cubicBezTo>
                    <a:pt x="128" y="46"/>
                    <a:pt x="128" y="46"/>
                    <a:pt x="128" y="46"/>
                  </a:cubicBezTo>
                  <a:cubicBezTo>
                    <a:pt x="126" y="45"/>
                    <a:pt x="126" y="45"/>
                    <a:pt x="126" y="45"/>
                  </a:cubicBezTo>
                  <a:cubicBezTo>
                    <a:pt x="125" y="43"/>
                    <a:pt x="122" y="42"/>
                    <a:pt x="120" y="40"/>
                  </a:cubicBezTo>
                  <a:cubicBezTo>
                    <a:pt x="122" y="41"/>
                    <a:pt x="122" y="39"/>
                    <a:pt x="123" y="39"/>
                  </a:cubicBezTo>
                  <a:cubicBezTo>
                    <a:pt x="124" y="42"/>
                    <a:pt x="126" y="41"/>
                    <a:pt x="127" y="42"/>
                  </a:cubicBezTo>
                  <a:cubicBezTo>
                    <a:pt x="127" y="42"/>
                    <a:pt x="126" y="42"/>
                    <a:pt x="126" y="43"/>
                  </a:cubicBezTo>
                  <a:cubicBezTo>
                    <a:pt x="127" y="45"/>
                    <a:pt x="129" y="41"/>
                    <a:pt x="129" y="44"/>
                  </a:cubicBezTo>
                  <a:cubicBezTo>
                    <a:pt x="131" y="43"/>
                    <a:pt x="129" y="43"/>
                    <a:pt x="129" y="41"/>
                  </a:cubicBezTo>
                  <a:cubicBezTo>
                    <a:pt x="129" y="41"/>
                    <a:pt x="130" y="41"/>
                    <a:pt x="130" y="41"/>
                  </a:cubicBezTo>
                  <a:cubicBezTo>
                    <a:pt x="129" y="39"/>
                    <a:pt x="129" y="39"/>
                    <a:pt x="129" y="39"/>
                  </a:cubicBezTo>
                  <a:cubicBezTo>
                    <a:pt x="129" y="38"/>
                    <a:pt x="128" y="38"/>
                    <a:pt x="129" y="37"/>
                  </a:cubicBezTo>
                  <a:cubicBezTo>
                    <a:pt x="128" y="37"/>
                    <a:pt x="127" y="37"/>
                    <a:pt x="126" y="37"/>
                  </a:cubicBezTo>
                  <a:cubicBezTo>
                    <a:pt x="125" y="34"/>
                    <a:pt x="123" y="35"/>
                    <a:pt x="122" y="34"/>
                  </a:cubicBezTo>
                  <a:cubicBezTo>
                    <a:pt x="120" y="33"/>
                    <a:pt x="118" y="30"/>
                    <a:pt x="117" y="29"/>
                  </a:cubicBezTo>
                  <a:cubicBezTo>
                    <a:pt x="117" y="29"/>
                    <a:pt x="115" y="29"/>
                    <a:pt x="117" y="28"/>
                  </a:cubicBezTo>
                  <a:cubicBezTo>
                    <a:pt x="114" y="28"/>
                    <a:pt x="116" y="30"/>
                    <a:pt x="115" y="30"/>
                  </a:cubicBezTo>
                  <a:cubicBezTo>
                    <a:pt x="113" y="29"/>
                    <a:pt x="115" y="29"/>
                    <a:pt x="115" y="27"/>
                  </a:cubicBezTo>
                  <a:cubicBezTo>
                    <a:pt x="114" y="27"/>
                    <a:pt x="112" y="27"/>
                    <a:pt x="112" y="26"/>
                  </a:cubicBezTo>
                  <a:cubicBezTo>
                    <a:pt x="113" y="25"/>
                    <a:pt x="114" y="25"/>
                    <a:pt x="115" y="26"/>
                  </a:cubicBezTo>
                  <a:cubicBezTo>
                    <a:pt x="116" y="25"/>
                    <a:pt x="116" y="25"/>
                    <a:pt x="116" y="25"/>
                  </a:cubicBezTo>
                  <a:cubicBezTo>
                    <a:pt x="117" y="25"/>
                    <a:pt x="117" y="25"/>
                    <a:pt x="117" y="25"/>
                  </a:cubicBezTo>
                  <a:cubicBezTo>
                    <a:pt x="117" y="27"/>
                    <a:pt x="119" y="27"/>
                    <a:pt x="119" y="29"/>
                  </a:cubicBezTo>
                  <a:cubicBezTo>
                    <a:pt x="122" y="27"/>
                    <a:pt x="121" y="30"/>
                    <a:pt x="122" y="30"/>
                  </a:cubicBezTo>
                  <a:cubicBezTo>
                    <a:pt x="124" y="29"/>
                    <a:pt x="123" y="31"/>
                    <a:pt x="126" y="33"/>
                  </a:cubicBezTo>
                  <a:cubicBezTo>
                    <a:pt x="125" y="33"/>
                    <a:pt x="129" y="34"/>
                    <a:pt x="129" y="34"/>
                  </a:cubicBezTo>
                  <a:cubicBezTo>
                    <a:pt x="130" y="31"/>
                    <a:pt x="129" y="29"/>
                    <a:pt x="128" y="28"/>
                  </a:cubicBezTo>
                  <a:cubicBezTo>
                    <a:pt x="123" y="29"/>
                    <a:pt x="123" y="21"/>
                    <a:pt x="117" y="24"/>
                  </a:cubicBezTo>
                  <a:cubicBezTo>
                    <a:pt x="116" y="24"/>
                    <a:pt x="116" y="24"/>
                    <a:pt x="116" y="24"/>
                  </a:cubicBezTo>
                  <a:cubicBezTo>
                    <a:pt x="116" y="23"/>
                    <a:pt x="113" y="24"/>
                    <a:pt x="114" y="21"/>
                  </a:cubicBezTo>
                  <a:cubicBezTo>
                    <a:pt x="111" y="22"/>
                    <a:pt x="108" y="25"/>
                    <a:pt x="106" y="21"/>
                  </a:cubicBezTo>
                  <a:cubicBezTo>
                    <a:pt x="108" y="19"/>
                    <a:pt x="107" y="15"/>
                    <a:pt x="108" y="13"/>
                  </a:cubicBezTo>
                  <a:cubicBezTo>
                    <a:pt x="109" y="14"/>
                    <a:pt x="109" y="13"/>
                    <a:pt x="111" y="12"/>
                  </a:cubicBezTo>
                  <a:cubicBezTo>
                    <a:pt x="111" y="10"/>
                    <a:pt x="110" y="10"/>
                    <a:pt x="110" y="8"/>
                  </a:cubicBezTo>
                  <a:cubicBezTo>
                    <a:pt x="108" y="6"/>
                    <a:pt x="106" y="9"/>
                    <a:pt x="106" y="8"/>
                  </a:cubicBezTo>
                  <a:cubicBezTo>
                    <a:pt x="106" y="8"/>
                    <a:pt x="107" y="7"/>
                    <a:pt x="107" y="6"/>
                  </a:cubicBezTo>
                  <a:cubicBezTo>
                    <a:pt x="104" y="6"/>
                    <a:pt x="100" y="6"/>
                    <a:pt x="100" y="2"/>
                  </a:cubicBezTo>
                  <a:cubicBezTo>
                    <a:pt x="99" y="3"/>
                    <a:pt x="99" y="2"/>
                    <a:pt x="100" y="1"/>
                  </a:cubicBezTo>
                  <a:cubicBezTo>
                    <a:pt x="96" y="2"/>
                    <a:pt x="100" y="1"/>
                    <a:pt x="97" y="0"/>
                  </a:cubicBezTo>
                  <a:cubicBezTo>
                    <a:pt x="95" y="2"/>
                    <a:pt x="95" y="5"/>
                    <a:pt x="94" y="6"/>
                  </a:cubicBezTo>
                  <a:cubicBezTo>
                    <a:pt x="94" y="4"/>
                    <a:pt x="92" y="5"/>
                    <a:pt x="91" y="4"/>
                  </a:cubicBezTo>
                  <a:cubicBezTo>
                    <a:pt x="91" y="4"/>
                    <a:pt x="92" y="4"/>
                    <a:pt x="91" y="3"/>
                  </a:cubicBezTo>
                  <a:cubicBezTo>
                    <a:pt x="91" y="3"/>
                    <a:pt x="87" y="2"/>
                    <a:pt x="85" y="0"/>
                  </a:cubicBezTo>
                  <a:cubicBezTo>
                    <a:pt x="83" y="2"/>
                    <a:pt x="85" y="5"/>
                    <a:pt x="84" y="8"/>
                  </a:cubicBezTo>
                  <a:cubicBezTo>
                    <a:pt x="84" y="8"/>
                    <a:pt x="83" y="8"/>
                    <a:pt x="82" y="9"/>
                  </a:cubicBezTo>
                  <a:cubicBezTo>
                    <a:pt x="82" y="9"/>
                    <a:pt x="82" y="12"/>
                    <a:pt x="82" y="12"/>
                  </a:cubicBezTo>
                  <a:cubicBezTo>
                    <a:pt x="81" y="13"/>
                    <a:pt x="79" y="13"/>
                    <a:pt x="79" y="14"/>
                  </a:cubicBezTo>
                  <a:cubicBezTo>
                    <a:pt x="77" y="16"/>
                    <a:pt x="78" y="19"/>
                    <a:pt x="74" y="17"/>
                  </a:cubicBezTo>
                  <a:cubicBezTo>
                    <a:pt x="74" y="20"/>
                    <a:pt x="76" y="20"/>
                    <a:pt x="74" y="19"/>
                  </a:cubicBezTo>
                  <a:cubicBezTo>
                    <a:pt x="74" y="23"/>
                    <a:pt x="73" y="26"/>
                    <a:pt x="71" y="28"/>
                  </a:cubicBezTo>
                  <a:cubicBezTo>
                    <a:pt x="67" y="29"/>
                    <a:pt x="65" y="27"/>
                    <a:pt x="64" y="26"/>
                  </a:cubicBezTo>
                  <a:cubicBezTo>
                    <a:pt x="64" y="27"/>
                    <a:pt x="64" y="29"/>
                    <a:pt x="65" y="29"/>
                  </a:cubicBezTo>
                  <a:cubicBezTo>
                    <a:pt x="61" y="29"/>
                    <a:pt x="62" y="37"/>
                    <a:pt x="62" y="38"/>
                  </a:cubicBezTo>
                  <a:cubicBezTo>
                    <a:pt x="62" y="38"/>
                    <a:pt x="60" y="37"/>
                    <a:pt x="60" y="38"/>
                  </a:cubicBezTo>
                  <a:cubicBezTo>
                    <a:pt x="60" y="38"/>
                    <a:pt x="60" y="40"/>
                    <a:pt x="60" y="41"/>
                  </a:cubicBezTo>
                  <a:cubicBezTo>
                    <a:pt x="60" y="42"/>
                    <a:pt x="59" y="43"/>
                    <a:pt x="59" y="44"/>
                  </a:cubicBezTo>
                  <a:cubicBezTo>
                    <a:pt x="59" y="42"/>
                    <a:pt x="57" y="45"/>
                    <a:pt x="57" y="45"/>
                  </a:cubicBezTo>
                  <a:cubicBezTo>
                    <a:pt x="57" y="46"/>
                    <a:pt x="56" y="46"/>
                    <a:pt x="56" y="47"/>
                  </a:cubicBezTo>
                  <a:cubicBezTo>
                    <a:pt x="56" y="50"/>
                    <a:pt x="58" y="49"/>
                    <a:pt x="58" y="51"/>
                  </a:cubicBezTo>
                  <a:cubicBezTo>
                    <a:pt x="58" y="51"/>
                    <a:pt x="56" y="51"/>
                    <a:pt x="56" y="51"/>
                  </a:cubicBezTo>
                  <a:cubicBezTo>
                    <a:pt x="56" y="52"/>
                    <a:pt x="57" y="54"/>
                    <a:pt x="58" y="55"/>
                  </a:cubicBezTo>
                  <a:cubicBezTo>
                    <a:pt x="56" y="53"/>
                    <a:pt x="54" y="55"/>
                    <a:pt x="53" y="56"/>
                  </a:cubicBezTo>
                  <a:cubicBezTo>
                    <a:pt x="52" y="56"/>
                    <a:pt x="51" y="56"/>
                    <a:pt x="50" y="56"/>
                  </a:cubicBezTo>
                  <a:cubicBezTo>
                    <a:pt x="49" y="57"/>
                    <a:pt x="48" y="60"/>
                    <a:pt x="46" y="58"/>
                  </a:cubicBezTo>
                  <a:cubicBezTo>
                    <a:pt x="45" y="62"/>
                    <a:pt x="43" y="62"/>
                    <a:pt x="41" y="62"/>
                  </a:cubicBezTo>
                  <a:cubicBezTo>
                    <a:pt x="39" y="63"/>
                    <a:pt x="38" y="63"/>
                    <a:pt x="36" y="62"/>
                  </a:cubicBezTo>
                  <a:cubicBezTo>
                    <a:pt x="35" y="64"/>
                    <a:pt x="33" y="64"/>
                    <a:pt x="33" y="66"/>
                  </a:cubicBezTo>
                  <a:cubicBezTo>
                    <a:pt x="32" y="64"/>
                    <a:pt x="30" y="65"/>
                    <a:pt x="29" y="65"/>
                  </a:cubicBezTo>
                  <a:cubicBezTo>
                    <a:pt x="27" y="65"/>
                    <a:pt x="29" y="64"/>
                    <a:pt x="28" y="64"/>
                  </a:cubicBezTo>
                  <a:cubicBezTo>
                    <a:pt x="28" y="64"/>
                    <a:pt x="24" y="63"/>
                    <a:pt x="24" y="60"/>
                  </a:cubicBezTo>
                  <a:cubicBezTo>
                    <a:pt x="20" y="60"/>
                    <a:pt x="22" y="64"/>
                    <a:pt x="19" y="64"/>
                  </a:cubicBezTo>
                  <a:cubicBezTo>
                    <a:pt x="18" y="66"/>
                    <a:pt x="18" y="66"/>
                    <a:pt x="18" y="66"/>
                  </a:cubicBezTo>
                  <a:cubicBezTo>
                    <a:pt x="15" y="67"/>
                    <a:pt x="14" y="69"/>
                    <a:pt x="12" y="70"/>
                  </a:cubicBezTo>
                  <a:cubicBezTo>
                    <a:pt x="12" y="71"/>
                    <a:pt x="12" y="72"/>
                    <a:pt x="12" y="73"/>
                  </a:cubicBezTo>
                  <a:cubicBezTo>
                    <a:pt x="8" y="73"/>
                    <a:pt x="10" y="78"/>
                    <a:pt x="7" y="79"/>
                  </a:cubicBezTo>
                  <a:cubicBezTo>
                    <a:pt x="7" y="79"/>
                    <a:pt x="8" y="78"/>
                    <a:pt x="8" y="78"/>
                  </a:cubicBezTo>
                  <a:cubicBezTo>
                    <a:pt x="5" y="78"/>
                    <a:pt x="5" y="82"/>
                    <a:pt x="3" y="82"/>
                  </a:cubicBezTo>
                  <a:cubicBezTo>
                    <a:pt x="3" y="83"/>
                    <a:pt x="3" y="83"/>
                    <a:pt x="3" y="83"/>
                  </a:cubicBezTo>
                  <a:cubicBezTo>
                    <a:pt x="3" y="82"/>
                    <a:pt x="3" y="82"/>
                    <a:pt x="3" y="82"/>
                  </a:cubicBezTo>
                </a:path>
              </a:pathLst>
            </a:custGeom>
            <a:solidFill>
              <a:srgbClr val="C00000"/>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91" name="Freeform 626">
              <a:extLst>
                <a:ext uri="{FF2B5EF4-FFF2-40B4-BE49-F238E27FC236}">
                  <a16:creationId xmlns:a16="http://schemas.microsoft.com/office/drawing/2014/main" id="{E2DC39A5-0167-07B0-25F2-AB46CBBE4DE0}"/>
                </a:ext>
              </a:extLst>
            </p:cNvPr>
            <p:cNvSpPr>
              <a:spLocks/>
            </p:cNvSpPr>
            <p:nvPr/>
          </p:nvSpPr>
          <p:spPr bwMode="auto">
            <a:xfrm>
              <a:off x="7944440" y="4233609"/>
              <a:ext cx="939413" cy="556231"/>
            </a:xfrm>
            <a:custGeom>
              <a:avLst/>
              <a:gdLst>
                <a:gd name="T0" fmla="*/ 0 w 142"/>
                <a:gd name="T1" fmla="*/ 2147483647 h 84"/>
                <a:gd name="T2" fmla="*/ 2147483647 w 142"/>
                <a:gd name="T3" fmla="*/ 2147483647 h 84"/>
                <a:gd name="T4" fmla="*/ 2147483647 w 142"/>
                <a:gd name="T5" fmla="*/ 2147483647 h 84"/>
                <a:gd name="T6" fmla="*/ 2147483647 w 142"/>
                <a:gd name="T7" fmla="*/ 2147483647 h 84"/>
                <a:gd name="T8" fmla="*/ 2147483647 w 142"/>
                <a:gd name="T9" fmla="*/ 2147483647 h 84"/>
                <a:gd name="T10" fmla="*/ 2147483647 w 142"/>
                <a:gd name="T11" fmla="*/ 2147483647 h 84"/>
                <a:gd name="T12" fmla="*/ 2147483647 w 142"/>
                <a:gd name="T13" fmla="*/ 2147483647 h 84"/>
                <a:gd name="T14" fmla="*/ 2147483647 w 142"/>
                <a:gd name="T15" fmla="*/ 2147483647 h 84"/>
                <a:gd name="T16" fmla="*/ 2147483647 w 142"/>
                <a:gd name="T17" fmla="*/ 2147483647 h 84"/>
                <a:gd name="T18" fmla="*/ 2147483647 w 142"/>
                <a:gd name="T19" fmla="*/ 2147483647 h 84"/>
                <a:gd name="T20" fmla="*/ 2147483647 w 142"/>
                <a:gd name="T21" fmla="*/ 2147483647 h 84"/>
                <a:gd name="T22" fmla="*/ 2147483647 w 142"/>
                <a:gd name="T23" fmla="*/ 2147483647 h 84"/>
                <a:gd name="T24" fmla="*/ 2147483647 w 142"/>
                <a:gd name="T25" fmla="*/ 2147483647 h 84"/>
                <a:gd name="T26" fmla="*/ 2147483647 w 142"/>
                <a:gd name="T27" fmla="*/ 2147483647 h 84"/>
                <a:gd name="T28" fmla="*/ 2147483647 w 142"/>
                <a:gd name="T29" fmla="*/ 2147483647 h 84"/>
                <a:gd name="T30" fmla="*/ 2147483647 w 142"/>
                <a:gd name="T31" fmla="*/ 2147483647 h 84"/>
                <a:gd name="T32" fmla="*/ 2147483647 w 142"/>
                <a:gd name="T33" fmla="*/ 2147483647 h 84"/>
                <a:gd name="T34" fmla="*/ 2147483647 w 142"/>
                <a:gd name="T35" fmla="*/ 2147483647 h 84"/>
                <a:gd name="T36" fmla="*/ 2147483647 w 142"/>
                <a:gd name="T37" fmla="*/ 2147483647 h 84"/>
                <a:gd name="T38" fmla="*/ 2147483647 w 142"/>
                <a:gd name="T39" fmla="*/ 2147483647 h 84"/>
                <a:gd name="T40" fmla="*/ 2147483647 w 142"/>
                <a:gd name="T41" fmla="*/ 2147483647 h 84"/>
                <a:gd name="T42" fmla="*/ 2147483647 w 142"/>
                <a:gd name="T43" fmla="*/ 2147483647 h 84"/>
                <a:gd name="T44" fmla="*/ 2147483647 w 142"/>
                <a:gd name="T45" fmla="*/ 2147483647 h 84"/>
                <a:gd name="T46" fmla="*/ 2147483647 w 142"/>
                <a:gd name="T47" fmla="*/ 2147483647 h 84"/>
                <a:gd name="T48" fmla="*/ 2147483647 w 142"/>
                <a:gd name="T49" fmla="*/ 2147483647 h 84"/>
                <a:gd name="T50" fmla="*/ 2147483647 w 142"/>
                <a:gd name="T51" fmla="*/ 2147483647 h 84"/>
                <a:gd name="T52" fmla="*/ 2147483647 w 142"/>
                <a:gd name="T53" fmla="*/ 2147483647 h 84"/>
                <a:gd name="T54" fmla="*/ 2147483647 w 142"/>
                <a:gd name="T55" fmla="*/ 2147483647 h 84"/>
                <a:gd name="T56" fmla="*/ 2147483647 w 142"/>
                <a:gd name="T57" fmla="*/ 2147483647 h 84"/>
                <a:gd name="T58" fmla="*/ 2147483647 w 142"/>
                <a:gd name="T59" fmla="*/ 2147483647 h 84"/>
                <a:gd name="T60" fmla="*/ 2147483647 w 142"/>
                <a:gd name="T61" fmla="*/ 2147483647 h 84"/>
                <a:gd name="T62" fmla="*/ 2147483647 w 142"/>
                <a:gd name="T63" fmla="*/ 2147483647 h 84"/>
                <a:gd name="T64" fmla="*/ 2147483647 w 142"/>
                <a:gd name="T65" fmla="*/ 2147483647 h 84"/>
                <a:gd name="T66" fmla="*/ 2147483647 w 142"/>
                <a:gd name="T67" fmla="*/ 2147483647 h 84"/>
                <a:gd name="T68" fmla="*/ 2147483647 w 142"/>
                <a:gd name="T69" fmla="*/ 2147483647 h 84"/>
                <a:gd name="T70" fmla="*/ 2147483647 w 142"/>
                <a:gd name="T71" fmla="*/ 2147483647 h 84"/>
                <a:gd name="T72" fmla="*/ 2147483647 w 142"/>
                <a:gd name="T73" fmla="*/ 2147483647 h 84"/>
                <a:gd name="T74" fmla="*/ 2147483647 w 142"/>
                <a:gd name="T75" fmla="*/ 2147483647 h 84"/>
                <a:gd name="T76" fmla="*/ 2147483647 w 142"/>
                <a:gd name="T77" fmla="*/ 2147483647 h 84"/>
                <a:gd name="T78" fmla="*/ 2147483647 w 142"/>
                <a:gd name="T79" fmla="*/ 2147483647 h 84"/>
                <a:gd name="T80" fmla="*/ 2147483647 w 142"/>
                <a:gd name="T81" fmla="*/ 2147483647 h 84"/>
                <a:gd name="T82" fmla="*/ 2147483647 w 142"/>
                <a:gd name="T83" fmla="*/ 2147483647 h 84"/>
                <a:gd name="T84" fmla="*/ 2147483647 w 142"/>
                <a:gd name="T85" fmla="*/ 2147483647 h 84"/>
                <a:gd name="T86" fmla="*/ 2147483647 w 142"/>
                <a:gd name="T87" fmla="*/ 2147483647 h 84"/>
                <a:gd name="T88" fmla="*/ 2147483647 w 142"/>
                <a:gd name="T89" fmla="*/ 2147483647 h 84"/>
                <a:gd name="T90" fmla="*/ 2147483647 w 142"/>
                <a:gd name="T91" fmla="*/ 2147483647 h 84"/>
                <a:gd name="T92" fmla="*/ 2147483647 w 142"/>
                <a:gd name="T93" fmla="*/ 2147483647 h 84"/>
                <a:gd name="T94" fmla="*/ 2147483647 w 142"/>
                <a:gd name="T95" fmla="*/ 2147483647 h 84"/>
                <a:gd name="T96" fmla="*/ 2147483647 w 142"/>
                <a:gd name="T97" fmla="*/ 2147483647 h 84"/>
                <a:gd name="T98" fmla="*/ 2147483647 w 142"/>
                <a:gd name="T99" fmla="*/ 2147483647 h 84"/>
                <a:gd name="T100" fmla="*/ 2147483647 w 142"/>
                <a:gd name="T101" fmla="*/ 2147483647 h 84"/>
                <a:gd name="T102" fmla="*/ 2147483647 w 142"/>
                <a:gd name="T103" fmla="*/ 2147483647 h 84"/>
                <a:gd name="T104" fmla="*/ 2147483647 w 142"/>
                <a:gd name="T105" fmla="*/ 2147483647 h 84"/>
                <a:gd name="T106" fmla="*/ 2147483647 w 142"/>
                <a:gd name="T107" fmla="*/ 2147483647 h 84"/>
                <a:gd name="T108" fmla="*/ 2147483647 w 142"/>
                <a:gd name="T109" fmla="*/ 2147483647 h 84"/>
                <a:gd name="T110" fmla="*/ 2147483647 w 142"/>
                <a:gd name="T111" fmla="*/ 2147483647 h 84"/>
                <a:gd name="T112" fmla="*/ 2147483647 w 142"/>
                <a:gd name="T113" fmla="*/ 2147483647 h 84"/>
                <a:gd name="T114" fmla="*/ 2147483647 w 142"/>
                <a:gd name="T115" fmla="*/ 2147483647 h 84"/>
                <a:gd name="T116" fmla="*/ 2147483647 w 142"/>
                <a:gd name="T117" fmla="*/ 2147483647 h 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84"/>
                <a:gd name="T179" fmla="*/ 142 w 142"/>
                <a:gd name="T180" fmla="*/ 84 h 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84">
                  <a:moveTo>
                    <a:pt x="3" y="83"/>
                  </a:moveTo>
                  <a:cubicBezTo>
                    <a:pt x="2" y="83"/>
                    <a:pt x="1" y="84"/>
                    <a:pt x="0" y="84"/>
                  </a:cubicBezTo>
                  <a:cubicBezTo>
                    <a:pt x="3" y="84"/>
                    <a:pt x="3" y="84"/>
                    <a:pt x="3" y="84"/>
                  </a:cubicBezTo>
                  <a:cubicBezTo>
                    <a:pt x="6" y="84"/>
                    <a:pt x="8" y="83"/>
                    <a:pt x="9" y="83"/>
                  </a:cubicBezTo>
                  <a:cubicBezTo>
                    <a:pt x="17" y="82"/>
                    <a:pt x="29" y="81"/>
                    <a:pt x="33" y="79"/>
                  </a:cubicBezTo>
                  <a:cubicBezTo>
                    <a:pt x="33" y="79"/>
                    <a:pt x="32" y="78"/>
                    <a:pt x="33" y="78"/>
                  </a:cubicBezTo>
                  <a:cubicBezTo>
                    <a:pt x="33" y="78"/>
                    <a:pt x="35" y="79"/>
                    <a:pt x="36" y="79"/>
                  </a:cubicBezTo>
                  <a:cubicBezTo>
                    <a:pt x="38" y="80"/>
                    <a:pt x="43" y="79"/>
                    <a:pt x="46" y="79"/>
                  </a:cubicBezTo>
                  <a:cubicBezTo>
                    <a:pt x="57" y="77"/>
                    <a:pt x="67" y="74"/>
                    <a:pt x="78" y="73"/>
                  </a:cubicBezTo>
                  <a:cubicBezTo>
                    <a:pt x="81" y="72"/>
                    <a:pt x="82" y="71"/>
                    <a:pt x="84" y="71"/>
                  </a:cubicBezTo>
                  <a:cubicBezTo>
                    <a:pt x="89" y="70"/>
                    <a:pt x="92" y="70"/>
                    <a:pt x="97" y="70"/>
                  </a:cubicBezTo>
                  <a:cubicBezTo>
                    <a:pt x="106" y="68"/>
                    <a:pt x="116" y="65"/>
                    <a:pt x="123" y="64"/>
                  </a:cubicBezTo>
                  <a:cubicBezTo>
                    <a:pt x="126" y="63"/>
                    <a:pt x="129" y="64"/>
                    <a:pt x="130" y="63"/>
                  </a:cubicBezTo>
                  <a:cubicBezTo>
                    <a:pt x="131" y="63"/>
                    <a:pt x="131" y="62"/>
                    <a:pt x="132" y="61"/>
                  </a:cubicBezTo>
                  <a:cubicBezTo>
                    <a:pt x="132" y="61"/>
                    <a:pt x="132" y="62"/>
                    <a:pt x="133" y="62"/>
                  </a:cubicBezTo>
                  <a:cubicBezTo>
                    <a:pt x="134" y="62"/>
                    <a:pt x="135" y="61"/>
                    <a:pt x="137" y="61"/>
                  </a:cubicBezTo>
                  <a:cubicBezTo>
                    <a:pt x="139" y="60"/>
                    <a:pt x="140" y="61"/>
                    <a:pt x="141" y="59"/>
                  </a:cubicBezTo>
                  <a:cubicBezTo>
                    <a:pt x="141" y="59"/>
                    <a:pt x="140" y="59"/>
                    <a:pt x="141" y="58"/>
                  </a:cubicBezTo>
                  <a:cubicBezTo>
                    <a:pt x="141" y="58"/>
                    <a:pt x="142" y="59"/>
                    <a:pt x="142" y="58"/>
                  </a:cubicBezTo>
                  <a:cubicBezTo>
                    <a:pt x="142" y="57"/>
                    <a:pt x="141" y="55"/>
                    <a:pt x="141" y="55"/>
                  </a:cubicBezTo>
                  <a:cubicBezTo>
                    <a:pt x="141" y="55"/>
                    <a:pt x="141" y="56"/>
                    <a:pt x="141" y="55"/>
                  </a:cubicBezTo>
                  <a:cubicBezTo>
                    <a:pt x="140" y="54"/>
                    <a:pt x="142" y="54"/>
                    <a:pt x="141" y="52"/>
                  </a:cubicBezTo>
                  <a:cubicBezTo>
                    <a:pt x="138" y="52"/>
                    <a:pt x="137" y="54"/>
                    <a:pt x="135" y="52"/>
                  </a:cubicBezTo>
                  <a:cubicBezTo>
                    <a:pt x="135" y="56"/>
                    <a:pt x="138" y="55"/>
                    <a:pt x="138" y="55"/>
                  </a:cubicBezTo>
                  <a:cubicBezTo>
                    <a:pt x="137" y="57"/>
                    <a:pt x="135" y="54"/>
                    <a:pt x="133" y="54"/>
                  </a:cubicBezTo>
                  <a:cubicBezTo>
                    <a:pt x="132" y="55"/>
                    <a:pt x="132" y="56"/>
                    <a:pt x="130" y="56"/>
                  </a:cubicBezTo>
                  <a:cubicBezTo>
                    <a:pt x="130" y="54"/>
                    <a:pt x="130" y="55"/>
                    <a:pt x="131" y="53"/>
                  </a:cubicBezTo>
                  <a:cubicBezTo>
                    <a:pt x="129" y="51"/>
                    <a:pt x="127" y="55"/>
                    <a:pt x="126" y="52"/>
                  </a:cubicBezTo>
                  <a:cubicBezTo>
                    <a:pt x="126" y="52"/>
                    <a:pt x="127" y="51"/>
                    <a:pt x="127" y="51"/>
                  </a:cubicBezTo>
                  <a:cubicBezTo>
                    <a:pt x="125" y="53"/>
                    <a:pt x="128" y="52"/>
                    <a:pt x="129" y="52"/>
                  </a:cubicBezTo>
                  <a:cubicBezTo>
                    <a:pt x="128" y="51"/>
                    <a:pt x="126" y="51"/>
                    <a:pt x="126" y="49"/>
                  </a:cubicBezTo>
                  <a:cubicBezTo>
                    <a:pt x="124" y="49"/>
                    <a:pt x="122" y="49"/>
                    <a:pt x="120" y="49"/>
                  </a:cubicBezTo>
                  <a:cubicBezTo>
                    <a:pt x="121" y="49"/>
                    <a:pt x="118" y="48"/>
                    <a:pt x="119" y="49"/>
                  </a:cubicBezTo>
                  <a:cubicBezTo>
                    <a:pt x="119" y="49"/>
                    <a:pt x="119" y="47"/>
                    <a:pt x="119" y="47"/>
                  </a:cubicBezTo>
                  <a:cubicBezTo>
                    <a:pt x="117" y="47"/>
                    <a:pt x="116" y="48"/>
                    <a:pt x="114" y="47"/>
                  </a:cubicBezTo>
                  <a:cubicBezTo>
                    <a:pt x="116" y="45"/>
                    <a:pt x="120" y="45"/>
                    <a:pt x="121" y="47"/>
                  </a:cubicBezTo>
                  <a:cubicBezTo>
                    <a:pt x="121" y="46"/>
                    <a:pt x="121" y="44"/>
                    <a:pt x="122" y="44"/>
                  </a:cubicBezTo>
                  <a:cubicBezTo>
                    <a:pt x="123" y="46"/>
                    <a:pt x="124" y="47"/>
                    <a:pt x="126" y="47"/>
                  </a:cubicBezTo>
                  <a:cubicBezTo>
                    <a:pt x="129" y="49"/>
                    <a:pt x="129" y="49"/>
                    <a:pt x="129" y="49"/>
                  </a:cubicBezTo>
                  <a:cubicBezTo>
                    <a:pt x="131" y="50"/>
                    <a:pt x="132" y="51"/>
                    <a:pt x="134" y="50"/>
                  </a:cubicBezTo>
                  <a:cubicBezTo>
                    <a:pt x="135" y="47"/>
                    <a:pt x="132" y="47"/>
                    <a:pt x="130" y="47"/>
                  </a:cubicBezTo>
                  <a:cubicBezTo>
                    <a:pt x="128" y="46"/>
                    <a:pt x="128" y="46"/>
                    <a:pt x="128" y="46"/>
                  </a:cubicBezTo>
                  <a:cubicBezTo>
                    <a:pt x="126" y="45"/>
                    <a:pt x="126" y="45"/>
                    <a:pt x="126" y="45"/>
                  </a:cubicBezTo>
                  <a:cubicBezTo>
                    <a:pt x="125" y="43"/>
                    <a:pt x="122" y="42"/>
                    <a:pt x="120" y="40"/>
                  </a:cubicBezTo>
                  <a:cubicBezTo>
                    <a:pt x="122" y="41"/>
                    <a:pt x="122" y="39"/>
                    <a:pt x="123" y="39"/>
                  </a:cubicBezTo>
                  <a:cubicBezTo>
                    <a:pt x="124" y="42"/>
                    <a:pt x="126" y="41"/>
                    <a:pt x="127" y="42"/>
                  </a:cubicBezTo>
                  <a:cubicBezTo>
                    <a:pt x="127" y="42"/>
                    <a:pt x="126" y="42"/>
                    <a:pt x="126" y="43"/>
                  </a:cubicBezTo>
                  <a:cubicBezTo>
                    <a:pt x="127" y="45"/>
                    <a:pt x="129" y="41"/>
                    <a:pt x="129" y="44"/>
                  </a:cubicBezTo>
                  <a:cubicBezTo>
                    <a:pt x="131" y="43"/>
                    <a:pt x="129" y="43"/>
                    <a:pt x="129" y="41"/>
                  </a:cubicBezTo>
                  <a:cubicBezTo>
                    <a:pt x="129" y="41"/>
                    <a:pt x="130" y="41"/>
                    <a:pt x="130" y="41"/>
                  </a:cubicBezTo>
                  <a:cubicBezTo>
                    <a:pt x="129" y="39"/>
                    <a:pt x="129" y="39"/>
                    <a:pt x="129" y="39"/>
                  </a:cubicBezTo>
                  <a:cubicBezTo>
                    <a:pt x="129" y="38"/>
                    <a:pt x="128" y="38"/>
                    <a:pt x="129" y="37"/>
                  </a:cubicBezTo>
                  <a:cubicBezTo>
                    <a:pt x="128" y="37"/>
                    <a:pt x="127" y="37"/>
                    <a:pt x="126" y="37"/>
                  </a:cubicBezTo>
                  <a:cubicBezTo>
                    <a:pt x="125" y="34"/>
                    <a:pt x="123" y="35"/>
                    <a:pt x="122" y="34"/>
                  </a:cubicBezTo>
                  <a:cubicBezTo>
                    <a:pt x="120" y="33"/>
                    <a:pt x="118" y="30"/>
                    <a:pt x="117" y="29"/>
                  </a:cubicBezTo>
                  <a:cubicBezTo>
                    <a:pt x="117" y="29"/>
                    <a:pt x="115" y="29"/>
                    <a:pt x="117" y="28"/>
                  </a:cubicBezTo>
                  <a:cubicBezTo>
                    <a:pt x="114" y="28"/>
                    <a:pt x="116" y="30"/>
                    <a:pt x="115" y="30"/>
                  </a:cubicBezTo>
                  <a:cubicBezTo>
                    <a:pt x="113" y="29"/>
                    <a:pt x="115" y="29"/>
                    <a:pt x="115" y="27"/>
                  </a:cubicBezTo>
                  <a:cubicBezTo>
                    <a:pt x="114" y="27"/>
                    <a:pt x="112" y="27"/>
                    <a:pt x="112" y="26"/>
                  </a:cubicBezTo>
                  <a:cubicBezTo>
                    <a:pt x="113" y="25"/>
                    <a:pt x="114" y="25"/>
                    <a:pt x="115" y="26"/>
                  </a:cubicBezTo>
                  <a:cubicBezTo>
                    <a:pt x="116" y="25"/>
                    <a:pt x="116" y="25"/>
                    <a:pt x="116" y="25"/>
                  </a:cubicBezTo>
                  <a:cubicBezTo>
                    <a:pt x="117" y="25"/>
                    <a:pt x="117" y="25"/>
                    <a:pt x="117" y="25"/>
                  </a:cubicBezTo>
                  <a:cubicBezTo>
                    <a:pt x="117" y="27"/>
                    <a:pt x="119" y="27"/>
                    <a:pt x="119" y="29"/>
                  </a:cubicBezTo>
                  <a:cubicBezTo>
                    <a:pt x="122" y="27"/>
                    <a:pt x="121" y="30"/>
                    <a:pt x="122" y="30"/>
                  </a:cubicBezTo>
                  <a:cubicBezTo>
                    <a:pt x="124" y="29"/>
                    <a:pt x="123" y="31"/>
                    <a:pt x="126" y="33"/>
                  </a:cubicBezTo>
                  <a:cubicBezTo>
                    <a:pt x="125" y="33"/>
                    <a:pt x="129" y="34"/>
                    <a:pt x="129" y="34"/>
                  </a:cubicBezTo>
                  <a:cubicBezTo>
                    <a:pt x="130" y="31"/>
                    <a:pt x="129" y="29"/>
                    <a:pt x="128" y="28"/>
                  </a:cubicBezTo>
                  <a:cubicBezTo>
                    <a:pt x="123" y="29"/>
                    <a:pt x="123" y="21"/>
                    <a:pt x="117" y="24"/>
                  </a:cubicBezTo>
                  <a:cubicBezTo>
                    <a:pt x="116" y="24"/>
                    <a:pt x="116" y="24"/>
                    <a:pt x="116" y="24"/>
                  </a:cubicBezTo>
                  <a:cubicBezTo>
                    <a:pt x="116" y="23"/>
                    <a:pt x="113" y="24"/>
                    <a:pt x="114" y="21"/>
                  </a:cubicBezTo>
                  <a:cubicBezTo>
                    <a:pt x="111" y="22"/>
                    <a:pt x="108" y="25"/>
                    <a:pt x="106" y="21"/>
                  </a:cubicBezTo>
                  <a:cubicBezTo>
                    <a:pt x="108" y="19"/>
                    <a:pt x="107" y="15"/>
                    <a:pt x="108" y="13"/>
                  </a:cubicBezTo>
                  <a:cubicBezTo>
                    <a:pt x="109" y="14"/>
                    <a:pt x="109" y="13"/>
                    <a:pt x="111" y="12"/>
                  </a:cubicBezTo>
                  <a:cubicBezTo>
                    <a:pt x="111" y="10"/>
                    <a:pt x="110" y="10"/>
                    <a:pt x="110" y="8"/>
                  </a:cubicBezTo>
                  <a:cubicBezTo>
                    <a:pt x="108" y="6"/>
                    <a:pt x="106" y="9"/>
                    <a:pt x="106" y="8"/>
                  </a:cubicBezTo>
                  <a:cubicBezTo>
                    <a:pt x="106" y="8"/>
                    <a:pt x="107" y="7"/>
                    <a:pt x="107" y="6"/>
                  </a:cubicBezTo>
                  <a:cubicBezTo>
                    <a:pt x="104" y="6"/>
                    <a:pt x="100" y="6"/>
                    <a:pt x="100" y="2"/>
                  </a:cubicBezTo>
                  <a:cubicBezTo>
                    <a:pt x="99" y="3"/>
                    <a:pt x="99" y="2"/>
                    <a:pt x="100" y="1"/>
                  </a:cubicBezTo>
                  <a:cubicBezTo>
                    <a:pt x="96" y="2"/>
                    <a:pt x="100" y="1"/>
                    <a:pt x="97" y="0"/>
                  </a:cubicBezTo>
                  <a:cubicBezTo>
                    <a:pt x="95" y="2"/>
                    <a:pt x="95" y="5"/>
                    <a:pt x="94" y="6"/>
                  </a:cubicBezTo>
                  <a:cubicBezTo>
                    <a:pt x="94" y="4"/>
                    <a:pt x="92" y="5"/>
                    <a:pt x="91" y="4"/>
                  </a:cubicBezTo>
                  <a:cubicBezTo>
                    <a:pt x="91" y="4"/>
                    <a:pt x="92" y="4"/>
                    <a:pt x="91" y="3"/>
                  </a:cubicBezTo>
                  <a:cubicBezTo>
                    <a:pt x="91" y="3"/>
                    <a:pt x="87" y="2"/>
                    <a:pt x="85" y="0"/>
                  </a:cubicBezTo>
                  <a:cubicBezTo>
                    <a:pt x="83" y="2"/>
                    <a:pt x="85" y="5"/>
                    <a:pt x="84" y="8"/>
                  </a:cubicBezTo>
                  <a:cubicBezTo>
                    <a:pt x="84" y="8"/>
                    <a:pt x="83" y="8"/>
                    <a:pt x="82" y="9"/>
                  </a:cubicBezTo>
                  <a:cubicBezTo>
                    <a:pt x="82" y="9"/>
                    <a:pt x="82" y="12"/>
                    <a:pt x="82" y="12"/>
                  </a:cubicBezTo>
                  <a:cubicBezTo>
                    <a:pt x="81" y="13"/>
                    <a:pt x="79" y="13"/>
                    <a:pt x="79" y="14"/>
                  </a:cubicBezTo>
                  <a:cubicBezTo>
                    <a:pt x="77" y="16"/>
                    <a:pt x="78" y="19"/>
                    <a:pt x="74" y="17"/>
                  </a:cubicBezTo>
                  <a:cubicBezTo>
                    <a:pt x="74" y="20"/>
                    <a:pt x="76" y="20"/>
                    <a:pt x="74" y="19"/>
                  </a:cubicBezTo>
                  <a:cubicBezTo>
                    <a:pt x="74" y="23"/>
                    <a:pt x="73" y="26"/>
                    <a:pt x="71" y="28"/>
                  </a:cubicBezTo>
                  <a:cubicBezTo>
                    <a:pt x="67" y="29"/>
                    <a:pt x="65" y="27"/>
                    <a:pt x="64" y="26"/>
                  </a:cubicBezTo>
                  <a:cubicBezTo>
                    <a:pt x="64" y="27"/>
                    <a:pt x="64" y="29"/>
                    <a:pt x="65" y="29"/>
                  </a:cubicBezTo>
                  <a:cubicBezTo>
                    <a:pt x="61" y="29"/>
                    <a:pt x="62" y="37"/>
                    <a:pt x="62" y="38"/>
                  </a:cubicBezTo>
                  <a:cubicBezTo>
                    <a:pt x="62" y="38"/>
                    <a:pt x="60" y="37"/>
                    <a:pt x="60" y="38"/>
                  </a:cubicBezTo>
                  <a:cubicBezTo>
                    <a:pt x="60" y="38"/>
                    <a:pt x="60" y="40"/>
                    <a:pt x="60" y="41"/>
                  </a:cubicBezTo>
                  <a:cubicBezTo>
                    <a:pt x="60" y="42"/>
                    <a:pt x="59" y="43"/>
                    <a:pt x="59" y="44"/>
                  </a:cubicBezTo>
                  <a:cubicBezTo>
                    <a:pt x="59" y="42"/>
                    <a:pt x="57" y="45"/>
                    <a:pt x="57" y="45"/>
                  </a:cubicBezTo>
                  <a:cubicBezTo>
                    <a:pt x="57" y="46"/>
                    <a:pt x="56" y="46"/>
                    <a:pt x="56" y="47"/>
                  </a:cubicBezTo>
                  <a:cubicBezTo>
                    <a:pt x="56" y="50"/>
                    <a:pt x="58" y="49"/>
                    <a:pt x="58" y="51"/>
                  </a:cubicBezTo>
                  <a:cubicBezTo>
                    <a:pt x="58" y="51"/>
                    <a:pt x="56" y="51"/>
                    <a:pt x="56" y="51"/>
                  </a:cubicBezTo>
                  <a:cubicBezTo>
                    <a:pt x="56" y="52"/>
                    <a:pt x="57" y="54"/>
                    <a:pt x="58" y="55"/>
                  </a:cubicBezTo>
                  <a:cubicBezTo>
                    <a:pt x="56" y="53"/>
                    <a:pt x="54" y="55"/>
                    <a:pt x="53" y="56"/>
                  </a:cubicBezTo>
                  <a:cubicBezTo>
                    <a:pt x="52" y="56"/>
                    <a:pt x="51" y="56"/>
                    <a:pt x="50" y="56"/>
                  </a:cubicBezTo>
                  <a:cubicBezTo>
                    <a:pt x="49" y="57"/>
                    <a:pt x="48" y="60"/>
                    <a:pt x="46" y="58"/>
                  </a:cubicBezTo>
                  <a:cubicBezTo>
                    <a:pt x="45" y="62"/>
                    <a:pt x="43" y="62"/>
                    <a:pt x="41" y="62"/>
                  </a:cubicBezTo>
                  <a:cubicBezTo>
                    <a:pt x="39" y="63"/>
                    <a:pt x="38" y="63"/>
                    <a:pt x="36" y="62"/>
                  </a:cubicBezTo>
                  <a:cubicBezTo>
                    <a:pt x="35" y="64"/>
                    <a:pt x="33" y="64"/>
                    <a:pt x="33" y="66"/>
                  </a:cubicBezTo>
                  <a:cubicBezTo>
                    <a:pt x="32" y="64"/>
                    <a:pt x="30" y="65"/>
                    <a:pt x="29" y="65"/>
                  </a:cubicBezTo>
                  <a:cubicBezTo>
                    <a:pt x="27" y="65"/>
                    <a:pt x="29" y="64"/>
                    <a:pt x="28" y="64"/>
                  </a:cubicBezTo>
                  <a:cubicBezTo>
                    <a:pt x="28" y="64"/>
                    <a:pt x="24" y="63"/>
                    <a:pt x="24" y="60"/>
                  </a:cubicBezTo>
                  <a:cubicBezTo>
                    <a:pt x="20" y="60"/>
                    <a:pt x="22" y="64"/>
                    <a:pt x="19" y="64"/>
                  </a:cubicBezTo>
                  <a:cubicBezTo>
                    <a:pt x="18" y="66"/>
                    <a:pt x="18" y="66"/>
                    <a:pt x="18" y="66"/>
                  </a:cubicBezTo>
                  <a:cubicBezTo>
                    <a:pt x="15" y="67"/>
                    <a:pt x="14" y="69"/>
                    <a:pt x="12" y="70"/>
                  </a:cubicBezTo>
                  <a:cubicBezTo>
                    <a:pt x="12" y="71"/>
                    <a:pt x="12" y="72"/>
                    <a:pt x="12" y="73"/>
                  </a:cubicBezTo>
                  <a:cubicBezTo>
                    <a:pt x="8" y="73"/>
                    <a:pt x="10" y="78"/>
                    <a:pt x="7" y="79"/>
                  </a:cubicBezTo>
                  <a:cubicBezTo>
                    <a:pt x="7" y="79"/>
                    <a:pt x="8" y="78"/>
                    <a:pt x="8" y="78"/>
                  </a:cubicBezTo>
                  <a:cubicBezTo>
                    <a:pt x="5" y="78"/>
                    <a:pt x="5" y="82"/>
                    <a:pt x="3" y="82"/>
                  </a:cubicBezTo>
                  <a:cubicBezTo>
                    <a:pt x="3" y="83"/>
                    <a:pt x="3" y="83"/>
                    <a:pt x="3" y="83"/>
                  </a:cubicBezTo>
                  <a:cubicBezTo>
                    <a:pt x="3" y="82"/>
                    <a:pt x="3" y="82"/>
                    <a:pt x="3" y="82"/>
                  </a:cubicBezTo>
                </a:path>
              </a:pathLst>
            </a:custGeom>
            <a:solidFill>
              <a:schemeClr val="accent2">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92" name="Freeform 627">
              <a:extLst>
                <a:ext uri="{FF2B5EF4-FFF2-40B4-BE49-F238E27FC236}">
                  <a16:creationId xmlns:a16="http://schemas.microsoft.com/office/drawing/2014/main" id="{99EF346B-5D88-4FFF-D034-128B03A894D9}"/>
                </a:ext>
              </a:extLst>
            </p:cNvPr>
            <p:cNvSpPr>
              <a:spLocks/>
            </p:cNvSpPr>
            <p:nvPr/>
          </p:nvSpPr>
          <p:spPr bwMode="auto">
            <a:xfrm>
              <a:off x="8865317" y="4386567"/>
              <a:ext cx="58714" cy="98886"/>
            </a:xfrm>
            <a:custGeom>
              <a:avLst/>
              <a:gdLst>
                <a:gd name="T0" fmla="*/ 0 w 9"/>
                <a:gd name="T1" fmla="*/ 2147483647 h 15"/>
                <a:gd name="T2" fmla="*/ 2147483647 w 9"/>
                <a:gd name="T3" fmla="*/ 2147483647 h 15"/>
                <a:gd name="T4" fmla="*/ 2147483647 w 9"/>
                <a:gd name="T5" fmla="*/ 2147483647 h 15"/>
                <a:gd name="T6" fmla="*/ 2147483647 w 9"/>
                <a:gd name="T7" fmla="*/ 0 h 15"/>
                <a:gd name="T8" fmla="*/ 2147483647 w 9"/>
                <a:gd name="T9" fmla="*/ 2147483647 h 15"/>
                <a:gd name="T10" fmla="*/ 2147483647 w 9"/>
                <a:gd name="T11" fmla="*/ 2147483647 h 15"/>
                <a:gd name="T12" fmla="*/ 0 60000 65536"/>
                <a:gd name="T13" fmla="*/ 0 60000 65536"/>
                <a:gd name="T14" fmla="*/ 0 60000 65536"/>
                <a:gd name="T15" fmla="*/ 0 60000 65536"/>
                <a:gd name="T16" fmla="*/ 0 60000 65536"/>
                <a:gd name="T17" fmla="*/ 0 60000 65536"/>
                <a:gd name="T18" fmla="*/ 0 w 9"/>
                <a:gd name="T19" fmla="*/ 0 h 15"/>
                <a:gd name="T20" fmla="*/ 9 w 9"/>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9" h="15">
                  <a:moveTo>
                    <a:pt x="0" y="15"/>
                  </a:moveTo>
                  <a:cubicBezTo>
                    <a:pt x="0" y="12"/>
                    <a:pt x="1" y="7"/>
                    <a:pt x="3" y="6"/>
                  </a:cubicBezTo>
                  <a:cubicBezTo>
                    <a:pt x="3" y="4"/>
                    <a:pt x="3" y="3"/>
                    <a:pt x="2" y="3"/>
                  </a:cubicBezTo>
                  <a:cubicBezTo>
                    <a:pt x="2" y="2"/>
                    <a:pt x="4" y="1"/>
                    <a:pt x="5" y="0"/>
                  </a:cubicBezTo>
                  <a:cubicBezTo>
                    <a:pt x="9" y="1"/>
                    <a:pt x="3" y="7"/>
                    <a:pt x="5" y="10"/>
                  </a:cubicBezTo>
                  <a:cubicBezTo>
                    <a:pt x="4" y="12"/>
                    <a:pt x="3" y="13"/>
                    <a:pt x="2" y="15"/>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93" name="Freeform 628">
              <a:extLst>
                <a:ext uri="{FF2B5EF4-FFF2-40B4-BE49-F238E27FC236}">
                  <a16:creationId xmlns:a16="http://schemas.microsoft.com/office/drawing/2014/main" id="{92750BCE-4FFB-ADC3-1CC7-3911605CCE00}"/>
                </a:ext>
              </a:extLst>
            </p:cNvPr>
            <p:cNvSpPr>
              <a:spLocks/>
            </p:cNvSpPr>
            <p:nvPr/>
          </p:nvSpPr>
          <p:spPr bwMode="auto">
            <a:xfrm>
              <a:off x="8865317" y="4386567"/>
              <a:ext cx="58714" cy="98886"/>
            </a:xfrm>
            <a:custGeom>
              <a:avLst/>
              <a:gdLst>
                <a:gd name="T0" fmla="*/ 0 w 9"/>
                <a:gd name="T1" fmla="*/ 2147483647 h 15"/>
                <a:gd name="T2" fmla="*/ 2147483647 w 9"/>
                <a:gd name="T3" fmla="*/ 2147483647 h 15"/>
                <a:gd name="T4" fmla="*/ 2147483647 w 9"/>
                <a:gd name="T5" fmla="*/ 2147483647 h 15"/>
                <a:gd name="T6" fmla="*/ 2147483647 w 9"/>
                <a:gd name="T7" fmla="*/ 0 h 15"/>
                <a:gd name="T8" fmla="*/ 2147483647 w 9"/>
                <a:gd name="T9" fmla="*/ 2147483647 h 15"/>
                <a:gd name="T10" fmla="*/ 2147483647 w 9"/>
                <a:gd name="T11" fmla="*/ 2147483647 h 15"/>
                <a:gd name="T12" fmla="*/ 0 60000 65536"/>
                <a:gd name="T13" fmla="*/ 0 60000 65536"/>
                <a:gd name="T14" fmla="*/ 0 60000 65536"/>
                <a:gd name="T15" fmla="*/ 0 60000 65536"/>
                <a:gd name="T16" fmla="*/ 0 60000 65536"/>
                <a:gd name="T17" fmla="*/ 0 60000 65536"/>
                <a:gd name="T18" fmla="*/ 0 w 9"/>
                <a:gd name="T19" fmla="*/ 0 h 15"/>
                <a:gd name="T20" fmla="*/ 9 w 9"/>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9" h="15">
                  <a:moveTo>
                    <a:pt x="0" y="15"/>
                  </a:moveTo>
                  <a:cubicBezTo>
                    <a:pt x="0" y="12"/>
                    <a:pt x="1" y="7"/>
                    <a:pt x="3" y="6"/>
                  </a:cubicBezTo>
                  <a:cubicBezTo>
                    <a:pt x="3" y="4"/>
                    <a:pt x="3" y="3"/>
                    <a:pt x="2" y="3"/>
                  </a:cubicBezTo>
                  <a:cubicBezTo>
                    <a:pt x="2" y="2"/>
                    <a:pt x="4" y="1"/>
                    <a:pt x="5" y="0"/>
                  </a:cubicBezTo>
                  <a:cubicBezTo>
                    <a:pt x="9" y="1"/>
                    <a:pt x="3" y="7"/>
                    <a:pt x="5" y="10"/>
                  </a:cubicBezTo>
                  <a:cubicBezTo>
                    <a:pt x="4" y="12"/>
                    <a:pt x="3" y="13"/>
                    <a:pt x="2" y="15"/>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94" name="Freeform 629">
              <a:extLst>
                <a:ext uri="{FF2B5EF4-FFF2-40B4-BE49-F238E27FC236}">
                  <a16:creationId xmlns:a16="http://schemas.microsoft.com/office/drawing/2014/main" id="{F11B622C-B6E1-9EC4-B5BC-540A2281DC74}"/>
                </a:ext>
              </a:extLst>
            </p:cNvPr>
            <p:cNvSpPr>
              <a:spLocks/>
            </p:cNvSpPr>
            <p:nvPr/>
          </p:nvSpPr>
          <p:spPr bwMode="auto">
            <a:xfrm>
              <a:off x="7080746" y="4762027"/>
              <a:ext cx="1084651" cy="383181"/>
            </a:xfrm>
            <a:custGeom>
              <a:avLst/>
              <a:gdLst>
                <a:gd name="T0" fmla="*/ 2147483647 w 164"/>
                <a:gd name="T1" fmla="*/ 2147483647 h 58"/>
                <a:gd name="T2" fmla="*/ 2147483647 w 164"/>
                <a:gd name="T3" fmla="*/ 2147483647 h 58"/>
                <a:gd name="T4" fmla="*/ 2147483647 w 164"/>
                <a:gd name="T5" fmla="*/ 2147483647 h 58"/>
                <a:gd name="T6" fmla="*/ 2147483647 w 164"/>
                <a:gd name="T7" fmla="*/ 2147483647 h 58"/>
                <a:gd name="T8" fmla="*/ 2147483647 w 164"/>
                <a:gd name="T9" fmla="*/ 2147483647 h 58"/>
                <a:gd name="T10" fmla="*/ 2147483647 w 164"/>
                <a:gd name="T11" fmla="*/ 2147483647 h 58"/>
                <a:gd name="T12" fmla="*/ 2147483647 w 164"/>
                <a:gd name="T13" fmla="*/ 2147483647 h 58"/>
                <a:gd name="T14" fmla="*/ 2147483647 w 164"/>
                <a:gd name="T15" fmla="*/ 2147483647 h 58"/>
                <a:gd name="T16" fmla="*/ 2147483647 w 164"/>
                <a:gd name="T17" fmla="*/ 2147483647 h 58"/>
                <a:gd name="T18" fmla="*/ 2147483647 w 164"/>
                <a:gd name="T19" fmla="*/ 2147483647 h 58"/>
                <a:gd name="T20" fmla="*/ 2147483647 w 164"/>
                <a:gd name="T21" fmla="*/ 2147483647 h 58"/>
                <a:gd name="T22" fmla="*/ 2147483647 w 164"/>
                <a:gd name="T23" fmla="*/ 0 h 58"/>
                <a:gd name="T24" fmla="*/ 2147483647 w 164"/>
                <a:gd name="T25" fmla="*/ 2147483647 h 58"/>
                <a:gd name="T26" fmla="*/ 2147483647 w 164"/>
                <a:gd name="T27" fmla="*/ 2147483647 h 58"/>
                <a:gd name="T28" fmla="*/ 2147483647 w 164"/>
                <a:gd name="T29" fmla="*/ 2147483647 h 58"/>
                <a:gd name="T30" fmla="*/ 2147483647 w 164"/>
                <a:gd name="T31" fmla="*/ 2147483647 h 58"/>
                <a:gd name="T32" fmla="*/ 2147483647 w 164"/>
                <a:gd name="T33" fmla="*/ 2147483647 h 58"/>
                <a:gd name="T34" fmla="*/ 2147483647 w 164"/>
                <a:gd name="T35" fmla="*/ 2147483647 h 58"/>
                <a:gd name="T36" fmla="*/ 2147483647 w 164"/>
                <a:gd name="T37" fmla="*/ 2147483647 h 58"/>
                <a:gd name="T38" fmla="*/ 2147483647 w 164"/>
                <a:gd name="T39" fmla="*/ 2147483647 h 58"/>
                <a:gd name="T40" fmla="*/ 2147483647 w 164"/>
                <a:gd name="T41" fmla="*/ 2147483647 h 58"/>
                <a:gd name="T42" fmla="*/ 2147483647 w 164"/>
                <a:gd name="T43" fmla="*/ 2147483647 h 58"/>
                <a:gd name="T44" fmla="*/ 2147483647 w 164"/>
                <a:gd name="T45" fmla="*/ 2147483647 h 58"/>
                <a:gd name="T46" fmla="*/ 2147483647 w 164"/>
                <a:gd name="T47" fmla="*/ 2147483647 h 58"/>
                <a:gd name="T48" fmla="*/ 0 w 164"/>
                <a:gd name="T49" fmla="*/ 2147483647 h 58"/>
                <a:gd name="T50" fmla="*/ 2147483647 w 164"/>
                <a:gd name="T51" fmla="*/ 2147483647 h 58"/>
                <a:gd name="T52" fmla="*/ 2147483647 w 164"/>
                <a:gd name="T53" fmla="*/ 2147483647 h 58"/>
                <a:gd name="T54" fmla="*/ 2147483647 w 164"/>
                <a:gd name="T55" fmla="*/ 2147483647 h 58"/>
                <a:gd name="T56" fmla="*/ 2147483647 w 164"/>
                <a:gd name="T57" fmla="*/ 2147483647 h 58"/>
                <a:gd name="T58" fmla="*/ 2147483647 w 164"/>
                <a:gd name="T59" fmla="*/ 2147483647 h 58"/>
                <a:gd name="T60" fmla="*/ 2147483647 w 164"/>
                <a:gd name="T61" fmla="*/ 2147483647 h 58"/>
                <a:gd name="T62" fmla="*/ 2147483647 w 164"/>
                <a:gd name="T63" fmla="*/ 2147483647 h 58"/>
                <a:gd name="T64" fmla="*/ 2147483647 w 164"/>
                <a:gd name="T65" fmla="*/ 2147483647 h 58"/>
                <a:gd name="T66" fmla="*/ 2147483647 w 164"/>
                <a:gd name="T67" fmla="*/ 214748364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4"/>
                <a:gd name="T103" fmla="*/ 0 h 58"/>
                <a:gd name="T104" fmla="*/ 164 w 164"/>
                <a:gd name="T105" fmla="*/ 58 h 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4" h="58">
                  <a:moveTo>
                    <a:pt x="10" y="28"/>
                  </a:moveTo>
                  <a:cubicBezTo>
                    <a:pt x="12" y="28"/>
                    <a:pt x="11" y="25"/>
                    <a:pt x="11" y="25"/>
                  </a:cubicBezTo>
                  <a:cubicBezTo>
                    <a:pt x="11" y="25"/>
                    <a:pt x="12" y="25"/>
                    <a:pt x="12" y="25"/>
                  </a:cubicBezTo>
                  <a:cubicBezTo>
                    <a:pt x="13" y="24"/>
                    <a:pt x="11" y="22"/>
                    <a:pt x="13" y="21"/>
                  </a:cubicBezTo>
                  <a:cubicBezTo>
                    <a:pt x="23" y="21"/>
                    <a:pt x="32" y="20"/>
                    <a:pt x="41" y="19"/>
                  </a:cubicBezTo>
                  <a:cubicBezTo>
                    <a:pt x="40" y="18"/>
                    <a:pt x="41" y="15"/>
                    <a:pt x="40" y="15"/>
                  </a:cubicBezTo>
                  <a:cubicBezTo>
                    <a:pt x="43" y="15"/>
                    <a:pt x="48" y="14"/>
                    <a:pt x="52" y="13"/>
                  </a:cubicBezTo>
                  <a:cubicBezTo>
                    <a:pt x="62" y="12"/>
                    <a:pt x="72" y="12"/>
                    <a:pt x="82" y="11"/>
                  </a:cubicBezTo>
                  <a:cubicBezTo>
                    <a:pt x="88" y="11"/>
                    <a:pt x="93" y="9"/>
                    <a:pt x="99" y="9"/>
                  </a:cubicBezTo>
                  <a:cubicBezTo>
                    <a:pt x="105" y="9"/>
                    <a:pt x="113" y="8"/>
                    <a:pt x="120" y="8"/>
                  </a:cubicBezTo>
                  <a:cubicBezTo>
                    <a:pt x="123" y="7"/>
                    <a:pt x="127" y="6"/>
                    <a:pt x="131" y="5"/>
                  </a:cubicBezTo>
                  <a:cubicBezTo>
                    <a:pt x="142" y="4"/>
                    <a:pt x="153" y="3"/>
                    <a:pt x="163" y="0"/>
                  </a:cubicBezTo>
                  <a:cubicBezTo>
                    <a:pt x="164" y="1"/>
                    <a:pt x="162" y="3"/>
                    <a:pt x="163" y="6"/>
                  </a:cubicBezTo>
                  <a:cubicBezTo>
                    <a:pt x="160" y="7"/>
                    <a:pt x="159" y="10"/>
                    <a:pt x="158" y="13"/>
                  </a:cubicBezTo>
                  <a:cubicBezTo>
                    <a:pt x="154" y="11"/>
                    <a:pt x="151" y="15"/>
                    <a:pt x="149" y="18"/>
                  </a:cubicBezTo>
                  <a:cubicBezTo>
                    <a:pt x="147" y="18"/>
                    <a:pt x="148" y="16"/>
                    <a:pt x="147" y="16"/>
                  </a:cubicBezTo>
                  <a:cubicBezTo>
                    <a:pt x="145" y="16"/>
                    <a:pt x="145" y="20"/>
                    <a:pt x="143" y="19"/>
                  </a:cubicBezTo>
                  <a:cubicBezTo>
                    <a:pt x="142" y="20"/>
                    <a:pt x="142" y="22"/>
                    <a:pt x="141" y="24"/>
                  </a:cubicBezTo>
                  <a:cubicBezTo>
                    <a:pt x="138" y="23"/>
                    <a:pt x="135" y="28"/>
                    <a:pt x="132" y="31"/>
                  </a:cubicBezTo>
                  <a:cubicBezTo>
                    <a:pt x="126" y="30"/>
                    <a:pt x="122" y="33"/>
                    <a:pt x="122" y="39"/>
                  </a:cubicBezTo>
                  <a:cubicBezTo>
                    <a:pt x="120" y="39"/>
                    <a:pt x="120" y="41"/>
                    <a:pt x="117" y="40"/>
                  </a:cubicBezTo>
                  <a:cubicBezTo>
                    <a:pt x="117" y="43"/>
                    <a:pt x="117" y="45"/>
                    <a:pt x="117" y="47"/>
                  </a:cubicBezTo>
                  <a:cubicBezTo>
                    <a:pt x="98" y="49"/>
                    <a:pt x="78" y="52"/>
                    <a:pt x="58" y="53"/>
                  </a:cubicBezTo>
                  <a:cubicBezTo>
                    <a:pt x="44" y="54"/>
                    <a:pt x="31" y="57"/>
                    <a:pt x="17" y="57"/>
                  </a:cubicBezTo>
                  <a:cubicBezTo>
                    <a:pt x="11" y="58"/>
                    <a:pt x="6" y="58"/>
                    <a:pt x="0" y="58"/>
                  </a:cubicBezTo>
                  <a:cubicBezTo>
                    <a:pt x="0" y="57"/>
                    <a:pt x="2" y="57"/>
                    <a:pt x="3" y="56"/>
                  </a:cubicBezTo>
                  <a:cubicBezTo>
                    <a:pt x="2" y="52"/>
                    <a:pt x="2" y="51"/>
                    <a:pt x="3" y="48"/>
                  </a:cubicBezTo>
                  <a:cubicBezTo>
                    <a:pt x="3" y="48"/>
                    <a:pt x="2" y="47"/>
                    <a:pt x="2" y="46"/>
                  </a:cubicBezTo>
                  <a:cubicBezTo>
                    <a:pt x="4" y="45"/>
                    <a:pt x="5" y="45"/>
                    <a:pt x="5" y="44"/>
                  </a:cubicBezTo>
                  <a:cubicBezTo>
                    <a:pt x="6" y="43"/>
                    <a:pt x="5" y="41"/>
                    <a:pt x="5" y="40"/>
                  </a:cubicBezTo>
                  <a:cubicBezTo>
                    <a:pt x="6" y="40"/>
                    <a:pt x="7" y="40"/>
                    <a:pt x="8" y="40"/>
                  </a:cubicBezTo>
                  <a:cubicBezTo>
                    <a:pt x="8" y="39"/>
                    <a:pt x="8" y="38"/>
                    <a:pt x="9" y="37"/>
                  </a:cubicBezTo>
                  <a:cubicBezTo>
                    <a:pt x="11" y="35"/>
                    <a:pt x="9" y="35"/>
                    <a:pt x="8" y="34"/>
                  </a:cubicBezTo>
                  <a:cubicBezTo>
                    <a:pt x="8" y="31"/>
                    <a:pt x="11" y="31"/>
                    <a:pt x="11" y="28"/>
                  </a:cubicBezTo>
                </a:path>
              </a:pathLst>
            </a:custGeom>
            <a:solidFill>
              <a:srgbClr val="FFC000">
                <a:alpha val="80000"/>
              </a:srgb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95" name="Freeform 631">
              <a:extLst>
                <a:ext uri="{FF2B5EF4-FFF2-40B4-BE49-F238E27FC236}">
                  <a16:creationId xmlns:a16="http://schemas.microsoft.com/office/drawing/2014/main" id="{52F79DD4-2AAD-B0C4-F573-A3E48C0DECF5}"/>
                </a:ext>
              </a:extLst>
            </p:cNvPr>
            <p:cNvSpPr>
              <a:spLocks/>
            </p:cNvSpPr>
            <p:nvPr/>
          </p:nvSpPr>
          <p:spPr bwMode="auto">
            <a:xfrm>
              <a:off x="7859471" y="4636880"/>
              <a:ext cx="1090831" cy="489794"/>
            </a:xfrm>
            <a:custGeom>
              <a:avLst/>
              <a:gdLst>
                <a:gd name="T0" fmla="*/ 2147483647 w 165"/>
                <a:gd name="T1" fmla="*/ 2147483647 h 74"/>
                <a:gd name="T2" fmla="*/ 2147483647 w 165"/>
                <a:gd name="T3" fmla="*/ 2147483647 h 74"/>
                <a:gd name="T4" fmla="*/ 2147483647 w 165"/>
                <a:gd name="T5" fmla="*/ 2147483647 h 74"/>
                <a:gd name="T6" fmla="*/ 2147483647 w 165"/>
                <a:gd name="T7" fmla="*/ 2147483647 h 74"/>
                <a:gd name="T8" fmla="*/ 2147483647 w 165"/>
                <a:gd name="T9" fmla="*/ 2147483647 h 74"/>
                <a:gd name="T10" fmla="*/ 2147483647 w 165"/>
                <a:gd name="T11" fmla="*/ 2147483647 h 74"/>
                <a:gd name="T12" fmla="*/ 2147483647 w 165"/>
                <a:gd name="T13" fmla="*/ 2147483647 h 74"/>
                <a:gd name="T14" fmla="*/ 2147483647 w 165"/>
                <a:gd name="T15" fmla="*/ 2147483647 h 74"/>
                <a:gd name="T16" fmla="*/ 2147483647 w 165"/>
                <a:gd name="T17" fmla="*/ 2147483647 h 74"/>
                <a:gd name="T18" fmla="*/ 2147483647 w 165"/>
                <a:gd name="T19" fmla="*/ 2147483647 h 74"/>
                <a:gd name="T20" fmla="*/ 2147483647 w 165"/>
                <a:gd name="T21" fmla="*/ 2147483647 h 74"/>
                <a:gd name="T22" fmla="*/ 2147483647 w 165"/>
                <a:gd name="T23" fmla="*/ 2147483647 h 74"/>
                <a:gd name="T24" fmla="*/ 2147483647 w 165"/>
                <a:gd name="T25" fmla="*/ 2147483647 h 74"/>
                <a:gd name="T26" fmla="*/ 2147483647 w 165"/>
                <a:gd name="T27" fmla="*/ 2147483647 h 74"/>
                <a:gd name="T28" fmla="*/ 0 w 165"/>
                <a:gd name="T29" fmla="*/ 2147483647 h 74"/>
                <a:gd name="T30" fmla="*/ 2147483647 w 165"/>
                <a:gd name="T31" fmla="*/ 2147483647 h 74"/>
                <a:gd name="T32" fmla="*/ 2147483647 w 165"/>
                <a:gd name="T33" fmla="*/ 2147483647 h 74"/>
                <a:gd name="T34" fmla="*/ 2147483647 w 165"/>
                <a:gd name="T35" fmla="*/ 2147483647 h 74"/>
                <a:gd name="T36" fmla="*/ 2147483647 w 165"/>
                <a:gd name="T37" fmla="*/ 2147483647 h 74"/>
                <a:gd name="T38" fmla="*/ 2147483647 w 165"/>
                <a:gd name="T39" fmla="*/ 2147483647 h 74"/>
                <a:gd name="T40" fmla="*/ 2147483647 w 165"/>
                <a:gd name="T41" fmla="*/ 2147483647 h 74"/>
                <a:gd name="T42" fmla="*/ 2147483647 w 165"/>
                <a:gd name="T43" fmla="*/ 2147483647 h 74"/>
                <a:gd name="T44" fmla="*/ 2147483647 w 165"/>
                <a:gd name="T45" fmla="*/ 2147483647 h 74"/>
                <a:gd name="T46" fmla="*/ 2147483647 w 165"/>
                <a:gd name="T47" fmla="*/ 2147483647 h 74"/>
                <a:gd name="T48" fmla="*/ 2147483647 w 165"/>
                <a:gd name="T49" fmla="*/ 2147483647 h 74"/>
                <a:gd name="T50" fmla="*/ 2147483647 w 165"/>
                <a:gd name="T51" fmla="*/ 2147483647 h 74"/>
                <a:gd name="T52" fmla="*/ 2147483647 w 165"/>
                <a:gd name="T53" fmla="*/ 2147483647 h 74"/>
                <a:gd name="T54" fmla="*/ 2147483647 w 165"/>
                <a:gd name="T55" fmla="*/ 2147483647 h 74"/>
                <a:gd name="T56" fmla="*/ 2147483647 w 165"/>
                <a:gd name="T57" fmla="*/ 2147483647 h 74"/>
                <a:gd name="T58" fmla="*/ 2147483647 w 165"/>
                <a:gd name="T59" fmla="*/ 2147483647 h 74"/>
                <a:gd name="T60" fmla="*/ 2147483647 w 165"/>
                <a:gd name="T61" fmla="*/ 2147483647 h 74"/>
                <a:gd name="T62" fmla="*/ 2147483647 w 165"/>
                <a:gd name="T63" fmla="*/ 2147483647 h 74"/>
                <a:gd name="T64" fmla="*/ 2147483647 w 165"/>
                <a:gd name="T65" fmla="*/ 2147483647 h 74"/>
                <a:gd name="T66" fmla="*/ 2147483647 w 165"/>
                <a:gd name="T67" fmla="*/ 2147483647 h 74"/>
                <a:gd name="T68" fmla="*/ 2147483647 w 165"/>
                <a:gd name="T69" fmla="*/ 2147483647 h 74"/>
                <a:gd name="T70" fmla="*/ 2147483647 w 165"/>
                <a:gd name="T71" fmla="*/ 2147483647 h 74"/>
                <a:gd name="T72" fmla="*/ 2147483647 w 165"/>
                <a:gd name="T73" fmla="*/ 2147483647 h 74"/>
                <a:gd name="T74" fmla="*/ 2147483647 w 165"/>
                <a:gd name="T75" fmla="*/ 2147483647 h 74"/>
                <a:gd name="T76" fmla="*/ 2147483647 w 165"/>
                <a:gd name="T77" fmla="*/ 2147483647 h 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
                <a:gd name="T118" fmla="*/ 0 h 74"/>
                <a:gd name="T119" fmla="*/ 165 w 165"/>
                <a:gd name="T120" fmla="*/ 74 h 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 h="74">
                  <a:moveTo>
                    <a:pt x="156" y="42"/>
                  </a:moveTo>
                  <a:cubicBezTo>
                    <a:pt x="156" y="44"/>
                    <a:pt x="155" y="44"/>
                    <a:pt x="155" y="45"/>
                  </a:cubicBezTo>
                  <a:cubicBezTo>
                    <a:pt x="153" y="45"/>
                    <a:pt x="153" y="44"/>
                    <a:pt x="151" y="44"/>
                  </a:cubicBezTo>
                  <a:cubicBezTo>
                    <a:pt x="150" y="47"/>
                    <a:pt x="147" y="48"/>
                    <a:pt x="143" y="48"/>
                  </a:cubicBezTo>
                  <a:cubicBezTo>
                    <a:pt x="142" y="49"/>
                    <a:pt x="141" y="51"/>
                    <a:pt x="140" y="53"/>
                  </a:cubicBezTo>
                  <a:cubicBezTo>
                    <a:pt x="140" y="52"/>
                    <a:pt x="140" y="50"/>
                    <a:pt x="137" y="50"/>
                  </a:cubicBezTo>
                  <a:cubicBezTo>
                    <a:pt x="140" y="56"/>
                    <a:pt x="131" y="58"/>
                    <a:pt x="131" y="66"/>
                  </a:cubicBezTo>
                  <a:cubicBezTo>
                    <a:pt x="130" y="66"/>
                    <a:pt x="130" y="65"/>
                    <a:pt x="129" y="65"/>
                  </a:cubicBezTo>
                  <a:cubicBezTo>
                    <a:pt x="129" y="67"/>
                    <a:pt x="130" y="68"/>
                    <a:pt x="130" y="71"/>
                  </a:cubicBezTo>
                  <a:cubicBezTo>
                    <a:pt x="126" y="72"/>
                    <a:pt x="122" y="73"/>
                    <a:pt x="119" y="74"/>
                  </a:cubicBezTo>
                  <a:cubicBezTo>
                    <a:pt x="117" y="74"/>
                    <a:pt x="117" y="72"/>
                    <a:pt x="116" y="71"/>
                  </a:cubicBezTo>
                  <a:cubicBezTo>
                    <a:pt x="115" y="71"/>
                    <a:pt x="113" y="70"/>
                    <a:pt x="112" y="70"/>
                  </a:cubicBezTo>
                  <a:cubicBezTo>
                    <a:pt x="111" y="69"/>
                    <a:pt x="110" y="68"/>
                    <a:pt x="109" y="67"/>
                  </a:cubicBezTo>
                  <a:cubicBezTo>
                    <a:pt x="108" y="66"/>
                    <a:pt x="107" y="66"/>
                    <a:pt x="107" y="66"/>
                  </a:cubicBezTo>
                  <a:cubicBezTo>
                    <a:pt x="106" y="66"/>
                    <a:pt x="106" y="65"/>
                    <a:pt x="106" y="65"/>
                  </a:cubicBezTo>
                  <a:cubicBezTo>
                    <a:pt x="105" y="64"/>
                    <a:pt x="104" y="64"/>
                    <a:pt x="104" y="64"/>
                  </a:cubicBezTo>
                  <a:cubicBezTo>
                    <a:pt x="103" y="63"/>
                    <a:pt x="101" y="61"/>
                    <a:pt x="99" y="60"/>
                  </a:cubicBezTo>
                  <a:cubicBezTo>
                    <a:pt x="97" y="58"/>
                    <a:pt x="94" y="56"/>
                    <a:pt x="92" y="56"/>
                  </a:cubicBezTo>
                  <a:cubicBezTo>
                    <a:pt x="91" y="55"/>
                    <a:pt x="86" y="57"/>
                    <a:pt x="83" y="57"/>
                  </a:cubicBezTo>
                  <a:cubicBezTo>
                    <a:pt x="79" y="58"/>
                    <a:pt x="75" y="59"/>
                    <a:pt x="71" y="59"/>
                  </a:cubicBezTo>
                  <a:cubicBezTo>
                    <a:pt x="71" y="57"/>
                    <a:pt x="69" y="55"/>
                    <a:pt x="68" y="53"/>
                  </a:cubicBezTo>
                  <a:cubicBezTo>
                    <a:pt x="60" y="52"/>
                    <a:pt x="54" y="53"/>
                    <a:pt x="47" y="54"/>
                  </a:cubicBezTo>
                  <a:cubicBezTo>
                    <a:pt x="44" y="54"/>
                    <a:pt x="41" y="54"/>
                    <a:pt x="38" y="55"/>
                  </a:cubicBezTo>
                  <a:cubicBezTo>
                    <a:pt x="37" y="55"/>
                    <a:pt x="35" y="57"/>
                    <a:pt x="34" y="57"/>
                  </a:cubicBezTo>
                  <a:cubicBezTo>
                    <a:pt x="34" y="58"/>
                    <a:pt x="33" y="57"/>
                    <a:pt x="32" y="58"/>
                  </a:cubicBezTo>
                  <a:cubicBezTo>
                    <a:pt x="31" y="59"/>
                    <a:pt x="30" y="59"/>
                    <a:pt x="28" y="60"/>
                  </a:cubicBezTo>
                  <a:cubicBezTo>
                    <a:pt x="27" y="61"/>
                    <a:pt x="28" y="60"/>
                    <a:pt x="27" y="61"/>
                  </a:cubicBezTo>
                  <a:cubicBezTo>
                    <a:pt x="24" y="64"/>
                    <a:pt x="14" y="63"/>
                    <a:pt x="8" y="65"/>
                  </a:cubicBezTo>
                  <a:cubicBezTo>
                    <a:pt x="5" y="65"/>
                    <a:pt x="3" y="65"/>
                    <a:pt x="0" y="66"/>
                  </a:cubicBezTo>
                  <a:cubicBezTo>
                    <a:pt x="0" y="64"/>
                    <a:pt x="0" y="62"/>
                    <a:pt x="0" y="60"/>
                  </a:cubicBezTo>
                  <a:cubicBezTo>
                    <a:pt x="2" y="60"/>
                    <a:pt x="3" y="59"/>
                    <a:pt x="5" y="59"/>
                  </a:cubicBezTo>
                  <a:cubicBezTo>
                    <a:pt x="4" y="56"/>
                    <a:pt x="6" y="56"/>
                    <a:pt x="5" y="54"/>
                  </a:cubicBezTo>
                  <a:cubicBezTo>
                    <a:pt x="7" y="51"/>
                    <a:pt x="11" y="52"/>
                    <a:pt x="15" y="50"/>
                  </a:cubicBezTo>
                  <a:cubicBezTo>
                    <a:pt x="17" y="49"/>
                    <a:pt x="18" y="47"/>
                    <a:pt x="19" y="45"/>
                  </a:cubicBezTo>
                  <a:cubicBezTo>
                    <a:pt x="20" y="44"/>
                    <a:pt x="21" y="44"/>
                    <a:pt x="23" y="44"/>
                  </a:cubicBezTo>
                  <a:cubicBezTo>
                    <a:pt x="25" y="41"/>
                    <a:pt x="27" y="39"/>
                    <a:pt x="28" y="36"/>
                  </a:cubicBezTo>
                  <a:cubicBezTo>
                    <a:pt x="30" y="36"/>
                    <a:pt x="29" y="38"/>
                    <a:pt x="31" y="38"/>
                  </a:cubicBezTo>
                  <a:cubicBezTo>
                    <a:pt x="34" y="36"/>
                    <a:pt x="35" y="31"/>
                    <a:pt x="40" y="33"/>
                  </a:cubicBezTo>
                  <a:cubicBezTo>
                    <a:pt x="42" y="31"/>
                    <a:pt x="42" y="26"/>
                    <a:pt x="46" y="26"/>
                  </a:cubicBezTo>
                  <a:cubicBezTo>
                    <a:pt x="46" y="23"/>
                    <a:pt x="47" y="22"/>
                    <a:pt x="46" y="19"/>
                  </a:cubicBezTo>
                  <a:cubicBezTo>
                    <a:pt x="55" y="19"/>
                    <a:pt x="61" y="18"/>
                    <a:pt x="70" y="17"/>
                  </a:cubicBezTo>
                  <a:cubicBezTo>
                    <a:pt x="80" y="15"/>
                    <a:pt x="92" y="13"/>
                    <a:pt x="104" y="11"/>
                  </a:cubicBezTo>
                  <a:cubicBezTo>
                    <a:pt x="109" y="10"/>
                    <a:pt x="117" y="8"/>
                    <a:pt x="124" y="6"/>
                  </a:cubicBezTo>
                  <a:cubicBezTo>
                    <a:pt x="128" y="5"/>
                    <a:pt x="133" y="5"/>
                    <a:pt x="137" y="4"/>
                  </a:cubicBezTo>
                  <a:cubicBezTo>
                    <a:pt x="141" y="3"/>
                    <a:pt x="144" y="2"/>
                    <a:pt x="148" y="1"/>
                  </a:cubicBezTo>
                  <a:cubicBezTo>
                    <a:pt x="154" y="0"/>
                    <a:pt x="156" y="1"/>
                    <a:pt x="159" y="6"/>
                  </a:cubicBezTo>
                  <a:cubicBezTo>
                    <a:pt x="158" y="6"/>
                    <a:pt x="158" y="5"/>
                    <a:pt x="157" y="5"/>
                  </a:cubicBezTo>
                  <a:cubicBezTo>
                    <a:pt x="157" y="6"/>
                    <a:pt x="157" y="7"/>
                    <a:pt x="158" y="7"/>
                  </a:cubicBezTo>
                  <a:cubicBezTo>
                    <a:pt x="156" y="9"/>
                    <a:pt x="155" y="4"/>
                    <a:pt x="152" y="6"/>
                  </a:cubicBezTo>
                  <a:cubicBezTo>
                    <a:pt x="152" y="8"/>
                    <a:pt x="156" y="7"/>
                    <a:pt x="155" y="9"/>
                  </a:cubicBezTo>
                  <a:cubicBezTo>
                    <a:pt x="153" y="10"/>
                    <a:pt x="153" y="10"/>
                    <a:pt x="151" y="11"/>
                  </a:cubicBezTo>
                  <a:cubicBezTo>
                    <a:pt x="150" y="12"/>
                    <a:pt x="150" y="13"/>
                    <a:pt x="148" y="15"/>
                  </a:cubicBezTo>
                  <a:cubicBezTo>
                    <a:pt x="148" y="14"/>
                    <a:pt x="146" y="14"/>
                    <a:pt x="145" y="14"/>
                  </a:cubicBezTo>
                  <a:cubicBezTo>
                    <a:pt x="144" y="12"/>
                    <a:pt x="144" y="9"/>
                    <a:pt x="143" y="8"/>
                  </a:cubicBezTo>
                  <a:cubicBezTo>
                    <a:pt x="140" y="12"/>
                    <a:pt x="145" y="14"/>
                    <a:pt x="145" y="18"/>
                  </a:cubicBezTo>
                  <a:cubicBezTo>
                    <a:pt x="147" y="18"/>
                    <a:pt x="148" y="17"/>
                    <a:pt x="149" y="16"/>
                  </a:cubicBezTo>
                  <a:cubicBezTo>
                    <a:pt x="151" y="15"/>
                    <a:pt x="150" y="17"/>
                    <a:pt x="152" y="16"/>
                  </a:cubicBezTo>
                  <a:cubicBezTo>
                    <a:pt x="154" y="16"/>
                    <a:pt x="155" y="14"/>
                    <a:pt x="157" y="14"/>
                  </a:cubicBezTo>
                  <a:cubicBezTo>
                    <a:pt x="158" y="16"/>
                    <a:pt x="158" y="17"/>
                    <a:pt x="157" y="18"/>
                  </a:cubicBezTo>
                  <a:cubicBezTo>
                    <a:pt x="159" y="19"/>
                    <a:pt x="157" y="20"/>
                    <a:pt x="158" y="22"/>
                  </a:cubicBezTo>
                  <a:cubicBezTo>
                    <a:pt x="162" y="22"/>
                    <a:pt x="159" y="17"/>
                    <a:pt x="160" y="15"/>
                  </a:cubicBezTo>
                  <a:cubicBezTo>
                    <a:pt x="161" y="15"/>
                    <a:pt x="162" y="15"/>
                    <a:pt x="163" y="15"/>
                  </a:cubicBezTo>
                  <a:cubicBezTo>
                    <a:pt x="165" y="16"/>
                    <a:pt x="165" y="18"/>
                    <a:pt x="165" y="21"/>
                  </a:cubicBezTo>
                  <a:cubicBezTo>
                    <a:pt x="164" y="21"/>
                    <a:pt x="163" y="21"/>
                    <a:pt x="163" y="21"/>
                  </a:cubicBezTo>
                  <a:cubicBezTo>
                    <a:pt x="162" y="22"/>
                    <a:pt x="161" y="26"/>
                    <a:pt x="160" y="29"/>
                  </a:cubicBezTo>
                  <a:cubicBezTo>
                    <a:pt x="157" y="29"/>
                    <a:pt x="153" y="30"/>
                    <a:pt x="154" y="27"/>
                  </a:cubicBezTo>
                  <a:cubicBezTo>
                    <a:pt x="153" y="27"/>
                    <a:pt x="153" y="28"/>
                    <a:pt x="153" y="29"/>
                  </a:cubicBezTo>
                  <a:cubicBezTo>
                    <a:pt x="150" y="29"/>
                    <a:pt x="151" y="26"/>
                    <a:pt x="151" y="26"/>
                  </a:cubicBezTo>
                  <a:cubicBezTo>
                    <a:pt x="148" y="25"/>
                    <a:pt x="150" y="29"/>
                    <a:pt x="148" y="29"/>
                  </a:cubicBezTo>
                  <a:cubicBezTo>
                    <a:pt x="144" y="30"/>
                    <a:pt x="142" y="27"/>
                    <a:pt x="140" y="29"/>
                  </a:cubicBezTo>
                  <a:cubicBezTo>
                    <a:pt x="143" y="32"/>
                    <a:pt x="148" y="31"/>
                    <a:pt x="152" y="32"/>
                  </a:cubicBezTo>
                  <a:cubicBezTo>
                    <a:pt x="153" y="34"/>
                    <a:pt x="151" y="34"/>
                    <a:pt x="150" y="35"/>
                  </a:cubicBezTo>
                  <a:cubicBezTo>
                    <a:pt x="149" y="37"/>
                    <a:pt x="152" y="35"/>
                    <a:pt x="151" y="38"/>
                  </a:cubicBezTo>
                  <a:cubicBezTo>
                    <a:pt x="150" y="38"/>
                    <a:pt x="149" y="39"/>
                    <a:pt x="148" y="41"/>
                  </a:cubicBezTo>
                  <a:cubicBezTo>
                    <a:pt x="146" y="40"/>
                    <a:pt x="144" y="39"/>
                    <a:pt x="142" y="38"/>
                  </a:cubicBezTo>
                  <a:cubicBezTo>
                    <a:pt x="141" y="39"/>
                    <a:pt x="144" y="42"/>
                    <a:pt x="146" y="42"/>
                  </a:cubicBezTo>
                  <a:cubicBezTo>
                    <a:pt x="149" y="43"/>
                    <a:pt x="152" y="40"/>
                    <a:pt x="154" y="41"/>
                  </a:cubicBezTo>
                  <a:cubicBezTo>
                    <a:pt x="153" y="39"/>
                    <a:pt x="155" y="39"/>
                    <a:pt x="155" y="41"/>
                  </a:cubicBezTo>
                </a:path>
              </a:pathLst>
            </a:custGeom>
            <a:solidFill>
              <a:schemeClr val="tx2">
                <a:lumMod val="40000"/>
                <a:lumOff val="6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96" name="Freeform 632">
              <a:extLst>
                <a:ext uri="{FF2B5EF4-FFF2-40B4-BE49-F238E27FC236}">
                  <a16:creationId xmlns:a16="http://schemas.microsoft.com/office/drawing/2014/main" id="{1660FA00-67D6-1685-7DA7-A66E4F54EE2A}"/>
                </a:ext>
              </a:extLst>
            </p:cNvPr>
            <p:cNvSpPr>
              <a:spLocks/>
            </p:cNvSpPr>
            <p:nvPr/>
          </p:nvSpPr>
          <p:spPr bwMode="auto">
            <a:xfrm>
              <a:off x="7859471" y="4636880"/>
              <a:ext cx="1090831" cy="489794"/>
            </a:xfrm>
            <a:custGeom>
              <a:avLst/>
              <a:gdLst>
                <a:gd name="T0" fmla="*/ 2147483647 w 165"/>
                <a:gd name="T1" fmla="*/ 2147483647 h 74"/>
                <a:gd name="T2" fmla="*/ 2147483647 w 165"/>
                <a:gd name="T3" fmla="*/ 2147483647 h 74"/>
                <a:gd name="T4" fmla="*/ 2147483647 w 165"/>
                <a:gd name="T5" fmla="*/ 2147483647 h 74"/>
                <a:gd name="T6" fmla="*/ 2147483647 w 165"/>
                <a:gd name="T7" fmla="*/ 2147483647 h 74"/>
                <a:gd name="T8" fmla="*/ 2147483647 w 165"/>
                <a:gd name="T9" fmla="*/ 2147483647 h 74"/>
                <a:gd name="T10" fmla="*/ 2147483647 w 165"/>
                <a:gd name="T11" fmla="*/ 2147483647 h 74"/>
                <a:gd name="T12" fmla="*/ 2147483647 w 165"/>
                <a:gd name="T13" fmla="*/ 2147483647 h 74"/>
                <a:gd name="T14" fmla="*/ 2147483647 w 165"/>
                <a:gd name="T15" fmla="*/ 2147483647 h 74"/>
                <a:gd name="T16" fmla="*/ 2147483647 w 165"/>
                <a:gd name="T17" fmla="*/ 2147483647 h 74"/>
                <a:gd name="T18" fmla="*/ 2147483647 w 165"/>
                <a:gd name="T19" fmla="*/ 2147483647 h 74"/>
                <a:gd name="T20" fmla="*/ 2147483647 w 165"/>
                <a:gd name="T21" fmla="*/ 2147483647 h 74"/>
                <a:gd name="T22" fmla="*/ 2147483647 w 165"/>
                <a:gd name="T23" fmla="*/ 2147483647 h 74"/>
                <a:gd name="T24" fmla="*/ 2147483647 w 165"/>
                <a:gd name="T25" fmla="*/ 2147483647 h 74"/>
                <a:gd name="T26" fmla="*/ 2147483647 w 165"/>
                <a:gd name="T27" fmla="*/ 2147483647 h 74"/>
                <a:gd name="T28" fmla="*/ 0 w 165"/>
                <a:gd name="T29" fmla="*/ 2147483647 h 74"/>
                <a:gd name="T30" fmla="*/ 2147483647 w 165"/>
                <a:gd name="T31" fmla="*/ 2147483647 h 74"/>
                <a:gd name="T32" fmla="*/ 2147483647 w 165"/>
                <a:gd name="T33" fmla="*/ 2147483647 h 74"/>
                <a:gd name="T34" fmla="*/ 2147483647 w 165"/>
                <a:gd name="T35" fmla="*/ 2147483647 h 74"/>
                <a:gd name="T36" fmla="*/ 2147483647 w 165"/>
                <a:gd name="T37" fmla="*/ 2147483647 h 74"/>
                <a:gd name="T38" fmla="*/ 2147483647 w 165"/>
                <a:gd name="T39" fmla="*/ 2147483647 h 74"/>
                <a:gd name="T40" fmla="*/ 2147483647 w 165"/>
                <a:gd name="T41" fmla="*/ 2147483647 h 74"/>
                <a:gd name="T42" fmla="*/ 2147483647 w 165"/>
                <a:gd name="T43" fmla="*/ 2147483647 h 74"/>
                <a:gd name="T44" fmla="*/ 2147483647 w 165"/>
                <a:gd name="T45" fmla="*/ 2147483647 h 74"/>
                <a:gd name="T46" fmla="*/ 2147483647 w 165"/>
                <a:gd name="T47" fmla="*/ 2147483647 h 74"/>
                <a:gd name="T48" fmla="*/ 2147483647 w 165"/>
                <a:gd name="T49" fmla="*/ 2147483647 h 74"/>
                <a:gd name="T50" fmla="*/ 2147483647 w 165"/>
                <a:gd name="T51" fmla="*/ 2147483647 h 74"/>
                <a:gd name="T52" fmla="*/ 2147483647 w 165"/>
                <a:gd name="T53" fmla="*/ 2147483647 h 74"/>
                <a:gd name="T54" fmla="*/ 2147483647 w 165"/>
                <a:gd name="T55" fmla="*/ 2147483647 h 74"/>
                <a:gd name="T56" fmla="*/ 2147483647 w 165"/>
                <a:gd name="T57" fmla="*/ 2147483647 h 74"/>
                <a:gd name="T58" fmla="*/ 2147483647 w 165"/>
                <a:gd name="T59" fmla="*/ 2147483647 h 74"/>
                <a:gd name="T60" fmla="*/ 2147483647 w 165"/>
                <a:gd name="T61" fmla="*/ 2147483647 h 74"/>
                <a:gd name="T62" fmla="*/ 2147483647 w 165"/>
                <a:gd name="T63" fmla="*/ 2147483647 h 74"/>
                <a:gd name="T64" fmla="*/ 2147483647 w 165"/>
                <a:gd name="T65" fmla="*/ 2147483647 h 74"/>
                <a:gd name="T66" fmla="*/ 2147483647 w 165"/>
                <a:gd name="T67" fmla="*/ 2147483647 h 74"/>
                <a:gd name="T68" fmla="*/ 2147483647 w 165"/>
                <a:gd name="T69" fmla="*/ 2147483647 h 74"/>
                <a:gd name="T70" fmla="*/ 2147483647 w 165"/>
                <a:gd name="T71" fmla="*/ 2147483647 h 74"/>
                <a:gd name="T72" fmla="*/ 2147483647 w 165"/>
                <a:gd name="T73" fmla="*/ 2147483647 h 74"/>
                <a:gd name="T74" fmla="*/ 2147483647 w 165"/>
                <a:gd name="T75" fmla="*/ 2147483647 h 74"/>
                <a:gd name="T76" fmla="*/ 2147483647 w 165"/>
                <a:gd name="T77" fmla="*/ 2147483647 h 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
                <a:gd name="T118" fmla="*/ 0 h 74"/>
                <a:gd name="T119" fmla="*/ 165 w 165"/>
                <a:gd name="T120" fmla="*/ 74 h 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 h="74">
                  <a:moveTo>
                    <a:pt x="156" y="42"/>
                  </a:moveTo>
                  <a:cubicBezTo>
                    <a:pt x="156" y="44"/>
                    <a:pt x="155" y="44"/>
                    <a:pt x="155" y="45"/>
                  </a:cubicBezTo>
                  <a:cubicBezTo>
                    <a:pt x="153" y="45"/>
                    <a:pt x="153" y="44"/>
                    <a:pt x="151" y="44"/>
                  </a:cubicBezTo>
                  <a:cubicBezTo>
                    <a:pt x="150" y="47"/>
                    <a:pt x="147" y="48"/>
                    <a:pt x="143" y="48"/>
                  </a:cubicBezTo>
                  <a:cubicBezTo>
                    <a:pt x="142" y="49"/>
                    <a:pt x="141" y="51"/>
                    <a:pt x="140" y="53"/>
                  </a:cubicBezTo>
                  <a:cubicBezTo>
                    <a:pt x="140" y="52"/>
                    <a:pt x="140" y="50"/>
                    <a:pt x="137" y="50"/>
                  </a:cubicBezTo>
                  <a:cubicBezTo>
                    <a:pt x="140" y="56"/>
                    <a:pt x="131" y="58"/>
                    <a:pt x="131" y="66"/>
                  </a:cubicBezTo>
                  <a:cubicBezTo>
                    <a:pt x="130" y="66"/>
                    <a:pt x="130" y="65"/>
                    <a:pt x="129" y="65"/>
                  </a:cubicBezTo>
                  <a:cubicBezTo>
                    <a:pt x="129" y="67"/>
                    <a:pt x="130" y="68"/>
                    <a:pt x="130" y="71"/>
                  </a:cubicBezTo>
                  <a:cubicBezTo>
                    <a:pt x="126" y="72"/>
                    <a:pt x="122" y="73"/>
                    <a:pt x="119" y="74"/>
                  </a:cubicBezTo>
                  <a:cubicBezTo>
                    <a:pt x="117" y="74"/>
                    <a:pt x="117" y="72"/>
                    <a:pt x="116" y="71"/>
                  </a:cubicBezTo>
                  <a:cubicBezTo>
                    <a:pt x="115" y="71"/>
                    <a:pt x="113" y="70"/>
                    <a:pt x="112" y="70"/>
                  </a:cubicBezTo>
                  <a:cubicBezTo>
                    <a:pt x="111" y="69"/>
                    <a:pt x="110" y="68"/>
                    <a:pt x="109" y="67"/>
                  </a:cubicBezTo>
                  <a:cubicBezTo>
                    <a:pt x="108" y="66"/>
                    <a:pt x="107" y="66"/>
                    <a:pt x="107" y="66"/>
                  </a:cubicBezTo>
                  <a:cubicBezTo>
                    <a:pt x="106" y="66"/>
                    <a:pt x="106" y="65"/>
                    <a:pt x="106" y="65"/>
                  </a:cubicBezTo>
                  <a:cubicBezTo>
                    <a:pt x="105" y="64"/>
                    <a:pt x="104" y="64"/>
                    <a:pt x="104" y="64"/>
                  </a:cubicBezTo>
                  <a:cubicBezTo>
                    <a:pt x="103" y="63"/>
                    <a:pt x="101" y="61"/>
                    <a:pt x="99" y="60"/>
                  </a:cubicBezTo>
                  <a:cubicBezTo>
                    <a:pt x="97" y="58"/>
                    <a:pt x="94" y="56"/>
                    <a:pt x="92" y="56"/>
                  </a:cubicBezTo>
                  <a:cubicBezTo>
                    <a:pt x="91" y="55"/>
                    <a:pt x="86" y="57"/>
                    <a:pt x="83" y="57"/>
                  </a:cubicBezTo>
                  <a:cubicBezTo>
                    <a:pt x="79" y="58"/>
                    <a:pt x="75" y="59"/>
                    <a:pt x="71" y="59"/>
                  </a:cubicBezTo>
                  <a:cubicBezTo>
                    <a:pt x="71" y="57"/>
                    <a:pt x="69" y="55"/>
                    <a:pt x="68" y="53"/>
                  </a:cubicBezTo>
                  <a:cubicBezTo>
                    <a:pt x="60" y="52"/>
                    <a:pt x="54" y="53"/>
                    <a:pt x="47" y="54"/>
                  </a:cubicBezTo>
                  <a:cubicBezTo>
                    <a:pt x="44" y="54"/>
                    <a:pt x="41" y="54"/>
                    <a:pt x="38" y="55"/>
                  </a:cubicBezTo>
                  <a:cubicBezTo>
                    <a:pt x="37" y="55"/>
                    <a:pt x="35" y="57"/>
                    <a:pt x="34" y="57"/>
                  </a:cubicBezTo>
                  <a:cubicBezTo>
                    <a:pt x="34" y="58"/>
                    <a:pt x="33" y="57"/>
                    <a:pt x="32" y="58"/>
                  </a:cubicBezTo>
                  <a:cubicBezTo>
                    <a:pt x="31" y="59"/>
                    <a:pt x="30" y="59"/>
                    <a:pt x="28" y="60"/>
                  </a:cubicBezTo>
                  <a:cubicBezTo>
                    <a:pt x="27" y="61"/>
                    <a:pt x="28" y="60"/>
                    <a:pt x="27" y="61"/>
                  </a:cubicBezTo>
                  <a:cubicBezTo>
                    <a:pt x="24" y="64"/>
                    <a:pt x="14" y="63"/>
                    <a:pt x="8" y="65"/>
                  </a:cubicBezTo>
                  <a:cubicBezTo>
                    <a:pt x="5" y="65"/>
                    <a:pt x="3" y="65"/>
                    <a:pt x="0" y="66"/>
                  </a:cubicBezTo>
                  <a:cubicBezTo>
                    <a:pt x="0" y="64"/>
                    <a:pt x="0" y="62"/>
                    <a:pt x="0" y="60"/>
                  </a:cubicBezTo>
                  <a:cubicBezTo>
                    <a:pt x="2" y="60"/>
                    <a:pt x="3" y="59"/>
                    <a:pt x="5" y="59"/>
                  </a:cubicBezTo>
                  <a:cubicBezTo>
                    <a:pt x="4" y="56"/>
                    <a:pt x="6" y="56"/>
                    <a:pt x="5" y="54"/>
                  </a:cubicBezTo>
                  <a:cubicBezTo>
                    <a:pt x="7" y="51"/>
                    <a:pt x="11" y="52"/>
                    <a:pt x="15" y="50"/>
                  </a:cubicBezTo>
                  <a:cubicBezTo>
                    <a:pt x="17" y="49"/>
                    <a:pt x="18" y="47"/>
                    <a:pt x="19" y="45"/>
                  </a:cubicBezTo>
                  <a:cubicBezTo>
                    <a:pt x="20" y="44"/>
                    <a:pt x="21" y="44"/>
                    <a:pt x="23" y="44"/>
                  </a:cubicBezTo>
                  <a:cubicBezTo>
                    <a:pt x="25" y="41"/>
                    <a:pt x="27" y="39"/>
                    <a:pt x="28" y="36"/>
                  </a:cubicBezTo>
                  <a:cubicBezTo>
                    <a:pt x="30" y="36"/>
                    <a:pt x="29" y="38"/>
                    <a:pt x="31" y="38"/>
                  </a:cubicBezTo>
                  <a:cubicBezTo>
                    <a:pt x="34" y="36"/>
                    <a:pt x="35" y="31"/>
                    <a:pt x="40" y="33"/>
                  </a:cubicBezTo>
                  <a:cubicBezTo>
                    <a:pt x="42" y="31"/>
                    <a:pt x="42" y="26"/>
                    <a:pt x="46" y="26"/>
                  </a:cubicBezTo>
                  <a:cubicBezTo>
                    <a:pt x="46" y="23"/>
                    <a:pt x="47" y="22"/>
                    <a:pt x="46" y="19"/>
                  </a:cubicBezTo>
                  <a:cubicBezTo>
                    <a:pt x="55" y="19"/>
                    <a:pt x="61" y="18"/>
                    <a:pt x="70" y="17"/>
                  </a:cubicBezTo>
                  <a:cubicBezTo>
                    <a:pt x="80" y="15"/>
                    <a:pt x="92" y="13"/>
                    <a:pt x="104" y="11"/>
                  </a:cubicBezTo>
                  <a:cubicBezTo>
                    <a:pt x="109" y="10"/>
                    <a:pt x="117" y="8"/>
                    <a:pt x="124" y="6"/>
                  </a:cubicBezTo>
                  <a:cubicBezTo>
                    <a:pt x="128" y="5"/>
                    <a:pt x="133" y="5"/>
                    <a:pt x="137" y="4"/>
                  </a:cubicBezTo>
                  <a:cubicBezTo>
                    <a:pt x="141" y="3"/>
                    <a:pt x="144" y="2"/>
                    <a:pt x="148" y="1"/>
                  </a:cubicBezTo>
                  <a:cubicBezTo>
                    <a:pt x="154" y="0"/>
                    <a:pt x="156" y="1"/>
                    <a:pt x="159" y="6"/>
                  </a:cubicBezTo>
                  <a:cubicBezTo>
                    <a:pt x="158" y="6"/>
                    <a:pt x="158" y="5"/>
                    <a:pt x="157" y="5"/>
                  </a:cubicBezTo>
                  <a:cubicBezTo>
                    <a:pt x="157" y="6"/>
                    <a:pt x="157" y="7"/>
                    <a:pt x="158" y="7"/>
                  </a:cubicBezTo>
                  <a:cubicBezTo>
                    <a:pt x="156" y="9"/>
                    <a:pt x="155" y="4"/>
                    <a:pt x="152" y="6"/>
                  </a:cubicBezTo>
                  <a:cubicBezTo>
                    <a:pt x="152" y="8"/>
                    <a:pt x="156" y="7"/>
                    <a:pt x="155" y="9"/>
                  </a:cubicBezTo>
                  <a:cubicBezTo>
                    <a:pt x="153" y="10"/>
                    <a:pt x="153" y="10"/>
                    <a:pt x="151" y="11"/>
                  </a:cubicBezTo>
                  <a:cubicBezTo>
                    <a:pt x="150" y="12"/>
                    <a:pt x="150" y="13"/>
                    <a:pt x="148" y="15"/>
                  </a:cubicBezTo>
                  <a:cubicBezTo>
                    <a:pt x="148" y="14"/>
                    <a:pt x="146" y="14"/>
                    <a:pt x="145" y="14"/>
                  </a:cubicBezTo>
                  <a:cubicBezTo>
                    <a:pt x="144" y="12"/>
                    <a:pt x="144" y="9"/>
                    <a:pt x="143" y="8"/>
                  </a:cubicBezTo>
                  <a:cubicBezTo>
                    <a:pt x="140" y="12"/>
                    <a:pt x="145" y="14"/>
                    <a:pt x="145" y="18"/>
                  </a:cubicBezTo>
                  <a:cubicBezTo>
                    <a:pt x="147" y="18"/>
                    <a:pt x="148" y="17"/>
                    <a:pt x="149" y="16"/>
                  </a:cubicBezTo>
                  <a:cubicBezTo>
                    <a:pt x="151" y="15"/>
                    <a:pt x="150" y="17"/>
                    <a:pt x="152" y="16"/>
                  </a:cubicBezTo>
                  <a:cubicBezTo>
                    <a:pt x="154" y="16"/>
                    <a:pt x="155" y="14"/>
                    <a:pt x="157" y="14"/>
                  </a:cubicBezTo>
                  <a:cubicBezTo>
                    <a:pt x="158" y="16"/>
                    <a:pt x="158" y="17"/>
                    <a:pt x="157" y="18"/>
                  </a:cubicBezTo>
                  <a:cubicBezTo>
                    <a:pt x="159" y="19"/>
                    <a:pt x="157" y="20"/>
                    <a:pt x="158" y="22"/>
                  </a:cubicBezTo>
                  <a:cubicBezTo>
                    <a:pt x="162" y="22"/>
                    <a:pt x="159" y="17"/>
                    <a:pt x="160" y="15"/>
                  </a:cubicBezTo>
                  <a:cubicBezTo>
                    <a:pt x="161" y="15"/>
                    <a:pt x="162" y="15"/>
                    <a:pt x="163" y="15"/>
                  </a:cubicBezTo>
                  <a:cubicBezTo>
                    <a:pt x="165" y="16"/>
                    <a:pt x="165" y="18"/>
                    <a:pt x="165" y="21"/>
                  </a:cubicBezTo>
                  <a:cubicBezTo>
                    <a:pt x="164" y="21"/>
                    <a:pt x="163" y="21"/>
                    <a:pt x="163" y="21"/>
                  </a:cubicBezTo>
                  <a:cubicBezTo>
                    <a:pt x="162" y="22"/>
                    <a:pt x="161" y="26"/>
                    <a:pt x="160" y="29"/>
                  </a:cubicBezTo>
                  <a:cubicBezTo>
                    <a:pt x="157" y="29"/>
                    <a:pt x="153" y="30"/>
                    <a:pt x="154" y="27"/>
                  </a:cubicBezTo>
                  <a:cubicBezTo>
                    <a:pt x="153" y="27"/>
                    <a:pt x="153" y="28"/>
                    <a:pt x="153" y="29"/>
                  </a:cubicBezTo>
                  <a:cubicBezTo>
                    <a:pt x="150" y="29"/>
                    <a:pt x="151" y="26"/>
                    <a:pt x="151" y="26"/>
                  </a:cubicBezTo>
                  <a:cubicBezTo>
                    <a:pt x="148" y="25"/>
                    <a:pt x="150" y="29"/>
                    <a:pt x="148" y="29"/>
                  </a:cubicBezTo>
                  <a:cubicBezTo>
                    <a:pt x="144" y="30"/>
                    <a:pt x="142" y="27"/>
                    <a:pt x="140" y="29"/>
                  </a:cubicBezTo>
                  <a:cubicBezTo>
                    <a:pt x="143" y="32"/>
                    <a:pt x="148" y="31"/>
                    <a:pt x="152" y="32"/>
                  </a:cubicBezTo>
                  <a:cubicBezTo>
                    <a:pt x="153" y="34"/>
                    <a:pt x="151" y="34"/>
                    <a:pt x="150" y="35"/>
                  </a:cubicBezTo>
                  <a:cubicBezTo>
                    <a:pt x="149" y="37"/>
                    <a:pt x="152" y="35"/>
                    <a:pt x="151" y="38"/>
                  </a:cubicBezTo>
                  <a:cubicBezTo>
                    <a:pt x="150" y="38"/>
                    <a:pt x="149" y="39"/>
                    <a:pt x="148" y="41"/>
                  </a:cubicBezTo>
                  <a:cubicBezTo>
                    <a:pt x="146" y="40"/>
                    <a:pt x="144" y="39"/>
                    <a:pt x="142" y="38"/>
                  </a:cubicBezTo>
                  <a:cubicBezTo>
                    <a:pt x="141" y="39"/>
                    <a:pt x="144" y="42"/>
                    <a:pt x="146" y="42"/>
                  </a:cubicBezTo>
                  <a:cubicBezTo>
                    <a:pt x="149" y="43"/>
                    <a:pt x="152" y="40"/>
                    <a:pt x="154" y="41"/>
                  </a:cubicBezTo>
                  <a:cubicBezTo>
                    <a:pt x="153" y="39"/>
                    <a:pt x="155" y="39"/>
                    <a:pt x="155" y="41"/>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97" name="Freeform 633">
              <a:extLst>
                <a:ext uri="{FF2B5EF4-FFF2-40B4-BE49-F238E27FC236}">
                  <a16:creationId xmlns:a16="http://schemas.microsoft.com/office/drawing/2014/main" id="{A622EA6F-08FB-D4E1-3A94-F7DAE6EE874B}"/>
                </a:ext>
              </a:extLst>
            </p:cNvPr>
            <p:cNvSpPr>
              <a:spLocks/>
            </p:cNvSpPr>
            <p:nvPr/>
          </p:nvSpPr>
          <p:spPr bwMode="auto">
            <a:xfrm>
              <a:off x="8883856" y="4908815"/>
              <a:ext cx="1546" cy="6181"/>
            </a:xfrm>
            <a:custGeom>
              <a:avLst/>
              <a:gdLst>
                <a:gd name="T0" fmla="*/ 0 w 1"/>
                <a:gd name="T1" fmla="*/ 0 h 4"/>
                <a:gd name="T2" fmla="*/ 0 w 1"/>
                <a:gd name="T3" fmla="*/ 2147483647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98" name="Line 634">
              <a:extLst>
                <a:ext uri="{FF2B5EF4-FFF2-40B4-BE49-F238E27FC236}">
                  <a16:creationId xmlns:a16="http://schemas.microsoft.com/office/drawing/2014/main" id="{E41142C3-B11B-D753-1247-FA5BBB782A83}"/>
                </a:ext>
              </a:extLst>
            </p:cNvPr>
            <p:cNvSpPr>
              <a:spLocks noChangeShapeType="1"/>
            </p:cNvSpPr>
            <p:nvPr/>
          </p:nvSpPr>
          <p:spPr bwMode="auto">
            <a:xfrm>
              <a:off x="8883856" y="4908815"/>
              <a:ext cx="1546" cy="6181"/>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199" name="Freeform 635">
              <a:extLst>
                <a:ext uri="{FF2B5EF4-FFF2-40B4-BE49-F238E27FC236}">
                  <a16:creationId xmlns:a16="http://schemas.microsoft.com/office/drawing/2014/main" id="{D00EA1E4-C1FB-6C23-7709-CDB2C185A7FD}"/>
                </a:ext>
              </a:extLst>
            </p:cNvPr>
            <p:cNvSpPr>
              <a:spLocks/>
            </p:cNvSpPr>
            <p:nvPr/>
          </p:nvSpPr>
          <p:spPr bwMode="auto">
            <a:xfrm>
              <a:off x="8883856" y="4908815"/>
              <a:ext cx="12361" cy="6181"/>
            </a:xfrm>
            <a:custGeom>
              <a:avLst/>
              <a:gdLst>
                <a:gd name="T0" fmla="*/ 0 w 2"/>
                <a:gd name="T1" fmla="*/ 2147483647 h 1"/>
                <a:gd name="T2" fmla="*/ 2147483647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1" y="0"/>
                    <a:pt x="1" y="0"/>
                    <a:pt x="2" y="0"/>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00" name="Freeform 636">
              <a:extLst>
                <a:ext uri="{FF2B5EF4-FFF2-40B4-BE49-F238E27FC236}">
                  <a16:creationId xmlns:a16="http://schemas.microsoft.com/office/drawing/2014/main" id="{78F80FC8-62B2-6BF2-A9D5-C5C8E324F98A}"/>
                </a:ext>
              </a:extLst>
            </p:cNvPr>
            <p:cNvSpPr>
              <a:spLocks/>
            </p:cNvSpPr>
            <p:nvPr/>
          </p:nvSpPr>
          <p:spPr bwMode="auto">
            <a:xfrm>
              <a:off x="8883856" y="4908815"/>
              <a:ext cx="12361" cy="6181"/>
            </a:xfrm>
            <a:custGeom>
              <a:avLst/>
              <a:gdLst>
                <a:gd name="T0" fmla="*/ 0 w 2"/>
                <a:gd name="T1" fmla="*/ 2147483647 h 1"/>
                <a:gd name="T2" fmla="*/ 2147483647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1" y="0"/>
                    <a:pt x="1" y="0"/>
                    <a:pt x="2" y="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01" name="Freeform 637">
              <a:extLst>
                <a:ext uri="{FF2B5EF4-FFF2-40B4-BE49-F238E27FC236}">
                  <a16:creationId xmlns:a16="http://schemas.microsoft.com/office/drawing/2014/main" id="{A4A3BFEE-3843-A394-B902-AD590101F4ED}"/>
                </a:ext>
              </a:extLst>
            </p:cNvPr>
            <p:cNvSpPr>
              <a:spLocks/>
            </p:cNvSpPr>
            <p:nvPr/>
          </p:nvSpPr>
          <p:spPr bwMode="auto">
            <a:xfrm>
              <a:off x="8883856" y="4914992"/>
              <a:ext cx="7727" cy="1546"/>
            </a:xfrm>
            <a:custGeom>
              <a:avLst/>
              <a:gdLst>
                <a:gd name="T0" fmla="*/ 0 w 5"/>
                <a:gd name="T1" fmla="*/ 0 h 1"/>
                <a:gd name="T2" fmla="*/ 2147483647 w 5"/>
                <a:gd name="T3" fmla="*/ 0 h 1"/>
                <a:gd name="T4" fmla="*/ 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lnTo>
                    <a:pt x="0"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02" name="Line 638">
              <a:extLst>
                <a:ext uri="{FF2B5EF4-FFF2-40B4-BE49-F238E27FC236}">
                  <a16:creationId xmlns:a16="http://schemas.microsoft.com/office/drawing/2014/main" id="{9DABC189-4D62-F7DD-E2A3-F1F2AC4AC912}"/>
                </a:ext>
              </a:extLst>
            </p:cNvPr>
            <p:cNvSpPr>
              <a:spLocks noChangeShapeType="1"/>
            </p:cNvSpPr>
            <p:nvPr/>
          </p:nvSpPr>
          <p:spPr bwMode="auto">
            <a:xfrm>
              <a:off x="8883856" y="4914992"/>
              <a:ext cx="7727" cy="1546"/>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03" name="Freeform 639">
              <a:extLst>
                <a:ext uri="{FF2B5EF4-FFF2-40B4-BE49-F238E27FC236}">
                  <a16:creationId xmlns:a16="http://schemas.microsoft.com/office/drawing/2014/main" id="{8EC40071-422A-637F-639D-686C405FE6DC}"/>
                </a:ext>
              </a:extLst>
            </p:cNvPr>
            <p:cNvSpPr>
              <a:spLocks/>
            </p:cNvSpPr>
            <p:nvPr/>
          </p:nvSpPr>
          <p:spPr bwMode="auto">
            <a:xfrm>
              <a:off x="7996974" y="4981431"/>
              <a:ext cx="642756" cy="503699"/>
            </a:xfrm>
            <a:custGeom>
              <a:avLst/>
              <a:gdLst>
                <a:gd name="T0" fmla="*/ 2147483647 w 97"/>
                <a:gd name="T1" fmla="*/ 2147483647 h 76"/>
                <a:gd name="T2" fmla="*/ 2147483647 w 97"/>
                <a:gd name="T3" fmla="*/ 2147483647 h 76"/>
                <a:gd name="T4" fmla="*/ 2147483647 w 97"/>
                <a:gd name="T5" fmla="*/ 2147483647 h 76"/>
                <a:gd name="T6" fmla="*/ 2147483647 w 97"/>
                <a:gd name="T7" fmla="*/ 2147483647 h 76"/>
                <a:gd name="T8" fmla="*/ 2147483647 w 97"/>
                <a:gd name="T9" fmla="*/ 2147483647 h 76"/>
                <a:gd name="T10" fmla="*/ 2147483647 w 97"/>
                <a:gd name="T11" fmla="*/ 2147483647 h 76"/>
                <a:gd name="T12" fmla="*/ 2147483647 w 97"/>
                <a:gd name="T13" fmla="*/ 2147483647 h 76"/>
                <a:gd name="T14" fmla="*/ 2147483647 w 97"/>
                <a:gd name="T15" fmla="*/ 2147483647 h 76"/>
                <a:gd name="T16" fmla="*/ 2147483647 w 97"/>
                <a:gd name="T17" fmla="*/ 2147483647 h 76"/>
                <a:gd name="T18" fmla="*/ 2147483647 w 97"/>
                <a:gd name="T19" fmla="*/ 2147483647 h 76"/>
                <a:gd name="T20" fmla="*/ 2147483647 w 97"/>
                <a:gd name="T21" fmla="*/ 2147483647 h 76"/>
                <a:gd name="T22" fmla="*/ 2147483647 w 97"/>
                <a:gd name="T23" fmla="*/ 2147483647 h 76"/>
                <a:gd name="T24" fmla="*/ 2147483647 w 97"/>
                <a:gd name="T25" fmla="*/ 2147483647 h 76"/>
                <a:gd name="T26" fmla="*/ 2147483647 w 97"/>
                <a:gd name="T27" fmla="*/ 2147483647 h 76"/>
                <a:gd name="T28" fmla="*/ 2147483647 w 97"/>
                <a:gd name="T29" fmla="*/ 2147483647 h 76"/>
                <a:gd name="T30" fmla="*/ 2147483647 w 97"/>
                <a:gd name="T31" fmla="*/ 2147483647 h 76"/>
                <a:gd name="T32" fmla="*/ 0 w 97"/>
                <a:gd name="T33" fmla="*/ 2147483647 h 76"/>
                <a:gd name="T34" fmla="*/ 2147483647 w 97"/>
                <a:gd name="T35" fmla="*/ 2147483647 h 76"/>
                <a:gd name="T36" fmla="*/ 2147483647 w 97"/>
                <a:gd name="T37" fmla="*/ 2147483647 h 76"/>
                <a:gd name="T38" fmla="*/ 2147483647 w 97"/>
                <a:gd name="T39" fmla="*/ 2147483647 h 76"/>
                <a:gd name="T40" fmla="*/ 2147483647 w 97"/>
                <a:gd name="T41" fmla="*/ 2147483647 h 76"/>
                <a:gd name="T42" fmla="*/ 2147483647 w 97"/>
                <a:gd name="T43" fmla="*/ 2147483647 h 76"/>
                <a:gd name="T44" fmla="*/ 2147483647 w 97"/>
                <a:gd name="T45" fmla="*/ 2147483647 h 76"/>
                <a:gd name="T46" fmla="*/ 2147483647 w 97"/>
                <a:gd name="T47" fmla="*/ 2147483647 h 76"/>
                <a:gd name="T48" fmla="*/ 2147483647 w 97"/>
                <a:gd name="T49" fmla="*/ 2147483647 h 76"/>
                <a:gd name="T50" fmla="*/ 2147483647 w 97"/>
                <a:gd name="T51" fmla="*/ 2147483647 h 76"/>
                <a:gd name="T52" fmla="*/ 2147483647 w 97"/>
                <a:gd name="T53" fmla="*/ 2147483647 h 76"/>
                <a:gd name="T54" fmla="*/ 2147483647 w 97"/>
                <a:gd name="T55" fmla="*/ 2147483647 h 76"/>
                <a:gd name="T56" fmla="*/ 2147483647 w 97"/>
                <a:gd name="T57" fmla="*/ 2147483647 h 76"/>
                <a:gd name="T58" fmla="*/ 2147483647 w 97"/>
                <a:gd name="T59" fmla="*/ 2147483647 h 76"/>
                <a:gd name="T60" fmla="*/ 2147483647 w 97"/>
                <a:gd name="T61" fmla="*/ 2147483647 h 76"/>
                <a:gd name="T62" fmla="*/ 2147483647 w 97"/>
                <a:gd name="T63" fmla="*/ 2147483647 h 76"/>
                <a:gd name="T64" fmla="*/ 2147483647 w 97"/>
                <a:gd name="T65" fmla="*/ 2147483647 h 76"/>
                <a:gd name="T66" fmla="*/ 2147483647 w 97"/>
                <a:gd name="T67" fmla="*/ 2147483647 h 76"/>
                <a:gd name="T68" fmla="*/ 2147483647 w 97"/>
                <a:gd name="T69" fmla="*/ 2147483647 h 76"/>
                <a:gd name="T70" fmla="*/ 2147483647 w 97"/>
                <a:gd name="T71" fmla="*/ 2147483647 h 76"/>
                <a:gd name="T72" fmla="*/ 2147483647 w 97"/>
                <a:gd name="T73" fmla="*/ 2147483647 h 76"/>
                <a:gd name="T74" fmla="*/ 2147483647 w 97"/>
                <a:gd name="T75" fmla="*/ 2147483647 h 76"/>
                <a:gd name="T76" fmla="*/ 2147483647 w 97"/>
                <a:gd name="T77" fmla="*/ 2147483647 h 76"/>
                <a:gd name="T78" fmla="*/ 2147483647 w 97"/>
                <a:gd name="T79" fmla="*/ 2147483647 h 76"/>
                <a:gd name="T80" fmla="*/ 2147483647 w 97"/>
                <a:gd name="T81" fmla="*/ 2147483647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76"/>
                <a:gd name="T125" fmla="*/ 97 w 97"/>
                <a:gd name="T126" fmla="*/ 76 h 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76">
                  <a:moveTo>
                    <a:pt x="60" y="65"/>
                  </a:moveTo>
                  <a:cubicBezTo>
                    <a:pt x="60" y="65"/>
                    <a:pt x="59" y="65"/>
                    <a:pt x="59" y="64"/>
                  </a:cubicBezTo>
                  <a:cubicBezTo>
                    <a:pt x="57" y="66"/>
                    <a:pt x="60" y="71"/>
                    <a:pt x="62" y="71"/>
                  </a:cubicBezTo>
                  <a:cubicBezTo>
                    <a:pt x="61" y="73"/>
                    <a:pt x="61" y="71"/>
                    <a:pt x="60" y="71"/>
                  </a:cubicBezTo>
                  <a:cubicBezTo>
                    <a:pt x="60" y="72"/>
                    <a:pt x="59" y="74"/>
                    <a:pt x="59" y="72"/>
                  </a:cubicBezTo>
                  <a:cubicBezTo>
                    <a:pt x="57" y="72"/>
                    <a:pt x="60" y="73"/>
                    <a:pt x="59" y="75"/>
                  </a:cubicBezTo>
                  <a:cubicBezTo>
                    <a:pt x="56" y="76"/>
                    <a:pt x="56" y="74"/>
                    <a:pt x="54" y="74"/>
                  </a:cubicBezTo>
                  <a:cubicBezTo>
                    <a:pt x="55" y="68"/>
                    <a:pt x="48" y="66"/>
                    <a:pt x="51" y="63"/>
                  </a:cubicBezTo>
                  <a:cubicBezTo>
                    <a:pt x="47" y="67"/>
                    <a:pt x="51" y="62"/>
                    <a:pt x="47" y="64"/>
                  </a:cubicBezTo>
                  <a:cubicBezTo>
                    <a:pt x="46" y="63"/>
                    <a:pt x="47" y="62"/>
                    <a:pt x="46" y="60"/>
                  </a:cubicBezTo>
                  <a:cubicBezTo>
                    <a:pt x="46" y="59"/>
                    <a:pt x="44" y="58"/>
                    <a:pt x="44" y="57"/>
                  </a:cubicBezTo>
                  <a:cubicBezTo>
                    <a:pt x="44" y="57"/>
                    <a:pt x="44" y="56"/>
                    <a:pt x="45" y="56"/>
                  </a:cubicBezTo>
                  <a:cubicBezTo>
                    <a:pt x="44" y="55"/>
                    <a:pt x="42" y="54"/>
                    <a:pt x="41" y="53"/>
                  </a:cubicBezTo>
                  <a:cubicBezTo>
                    <a:pt x="40" y="52"/>
                    <a:pt x="39" y="53"/>
                    <a:pt x="38" y="52"/>
                  </a:cubicBezTo>
                  <a:cubicBezTo>
                    <a:pt x="37" y="51"/>
                    <a:pt x="37" y="48"/>
                    <a:pt x="35" y="50"/>
                  </a:cubicBezTo>
                  <a:cubicBezTo>
                    <a:pt x="36" y="48"/>
                    <a:pt x="34" y="47"/>
                    <a:pt x="33" y="47"/>
                  </a:cubicBezTo>
                  <a:cubicBezTo>
                    <a:pt x="33" y="46"/>
                    <a:pt x="35" y="46"/>
                    <a:pt x="34" y="45"/>
                  </a:cubicBezTo>
                  <a:cubicBezTo>
                    <a:pt x="34" y="45"/>
                    <a:pt x="33" y="46"/>
                    <a:pt x="33" y="46"/>
                  </a:cubicBezTo>
                  <a:cubicBezTo>
                    <a:pt x="33" y="46"/>
                    <a:pt x="31" y="42"/>
                    <a:pt x="31" y="44"/>
                  </a:cubicBezTo>
                  <a:cubicBezTo>
                    <a:pt x="31" y="43"/>
                    <a:pt x="32" y="42"/>
                    <a:pt x="33" y="42"/>
                  </a:cubicBezTo>
                  <a:cubicBezTo>
                    <a:pt x="32" y="41"/>
                    <a:pt x="31" y="42"/>
                    <a:pt x="31" y="43"/>
                  </a:cubicBezTo>
                  <a:cubicBezTo>
                    <a:pt x="30" y="42"/>
                    <a:pt x="28" y="43"/>
                    <a:pt x="27" y="42"/>
                  </a:cubicBezTo>
                  <a:cubicBezTo>
                    <a:pt x="26" y="41"/>
                    <a:pt x="26" y="40"/>
                    <a:pt x="26" y="39"/>
                  </a:cubicBezTo>
                  <a:cubicBezTo>
                    <a:pt x="25" y="39"/>
                    <a:pt x="23" y="37"/>
                    <a:pt x="22" y="36"/>
                  </a:cubicBezTo>
                  <a:cubicBezTo>
                    <a:pt x="22" y="35"/>
                    <a:pt x="21" y="36"/>
                    <a:pt x="20" y="36"/>
                  </a:cubicBezTo>
                  <a:cubicBezTo>
                    <a:pt x="18" y="34"/>
                    <a:pt x="17" y="31"/>
                    <a:pt x="15" y="30"/>
                  </a:cubicBezTo>
                  <a:cubicBezTo>
                    <a:pt x="16" y="28"/>
                    <a:pt x="15" y="30"/>
                    <a:pt x="13" y="28"/>
                  </a:cubicBezTo>
                  <a:cubicBezTo>
                    <a:pt x="13" y="28"/>
                    <a:pt x="12" y="27"/>
                    <a:pt x="12" y="27"/>
                  </a:cubicBezTo>
                  <a:cubicBezTo>
                    <a:pt x="12" y="25"/>
                    <a:pt x="13" y="25"/>
                    <a:pt x="13" y="24"/>
                  </a:cubicBezTo>
                  <a:cubicBezTo>
                    <a:pt x="13" y="24"/>
                    <a:pt x="12" y="25"/>
                    <a:pt x="12" y="25"/>
                  </a:cubicBezTo>
                  <a:cubicBezTo>
                    <a:pt x="12" y="23"/>
                    <a:pt x="11" y="23"/>
                    <a:pt x="13" y="23"/>
                  </a:cubicBezTo>
                  <a:cubicBezTo>
                    <a:pt x="12" y="22"/>
                    <a:pt x="11" y="23"/>
                    <a:pt x="11" y="24"/>
                  </a:cubicBezTo>
                  <a:cubicBezTo>
                    <a:pt x="10" y="21"/>
                    <a:pt x="4" y="23"/>
                    <a:pt x="4" y="19"/>
                  </a:cubicBezTo>
                  <a:cubicBezTo>
                    <a:pt x="2" y="21"/>
                    <a:pt x="0" y="19"/>
                    <a:pt x="0" y="18"/>
                  </a:cubicBezTo>
                  <a:cubicBezTo>
                    <a:pt x="1" y="15"/>
                    <a:pt x="2" y="13"/>
                    <a:pt x="4" y="13"/>
                  </a:cubicBezTo>
                  <a:cubicBezTo>
                    <a:pt x="2" y="11"/>
                    <a:pt x="7" y="11"/>
                    <a:pt x="7" y="9"/>
                  </a:cubicBezTo>
                  <a:cubicBezTo>
                    <a:pt x="11" y="8"/>
                    <a:pt x="13" y="9"/>
                    <a:pt x="13" y="6"/>
                  </a:cubicBezTo>
                  <a:cubicBezTo>
                    <a:pt x="13" y="5"/>
                    <a:pt x="14" y="7"/>
                    <a:pt x="14" y="7"/>
                  </a:cubicBezTo>
                  <a:cubicBezTo>
                    <a:pt x="15" y="7"/>
                    <a:pt x="14" y="5"/>
                    <a:pt x="15" y="5"/>
                  </a:cubicBezTo>
                  <a:cubicBezTo>
                    <a:pt x="15" y="5"/>
                    <a:pt x="18" y="6"/>
                    <a:pt x="18" y="4"/>
                  </a:cubicBezTo>
                  <a:cubicBezTo>
                    <a:pt x="22" y="4"/>
                    <a:pt x="26" y="3"/>
                    <a:pt x="31" y="2"/>
                  </a:cubicBezTo>
                  <a:cubicBezTo>
                    <a:pt x="37" y="1"/>
                    <a:pt x="43" y="0"/>
                    <a:pt x="45" y="4"/>
                  </a:cubicBezTo>
                  <a:cubicBezTo>
                    <a:pt x="45" y="4"/>
                    <a:pt x="45" y="3"/>
                    <a:pt x="45" y="2"/>
                  </a:cubicBezTo>
                  <a:cubicBezTo>
                    <a:pt x="48" y="3"/>
                    <a:pt x="49" y="6"/>
                    <a:pt x="49" y="9"/>
                  </a:cubicBezTo>
                  <a:cubicBezTo>
                    <a:pt x="51" y="8"/>
                    <a:pt x="53" y="7"/>
                    <a:pt x="54" y="7"/>
                  </a:cubicBezTo>
                  <a:cubicBezTo>
                    <a:pt x="55" y="7"/>
                    <a:pt x="56" y="8"/>
                    <a:pt x="56" y="8"/>
                  </a:cubicBezTo>
                  <a:cubicBezTo>
                    <a:pt x="57" y="8"/>
                    <a:pt x="58" y="7"/>
                    <a:pt x="58" y="7"/>
                  </a:cubicBezTo>
                  <a:cubicBezTo>
                    <a:pt x="60" y="6"/>
                    <a:pt x="64" y="6"/>
                    <a:pt x="66" y="6"/>
                  </a:cubicBezTo>
                  <a:cubicBezTo>
                    <a:pt x="68" y="6"/>
                    <a:pt x="70" y="5"/>
                    <a:pt x="71" y="5"/>
                  </a:cubicBezTo>
                  <a:cubicBezTo>
                    <a:pt x="73" y="5"/>
                    <a:pt x="72" y="6"/>
                    <a:pt x="71" y="7"/>
                  </a:cubicBezTo>
                  <a:cubicBezTo>
                    <a:pt x="71" y="8"/>
                    <a:pt x="72" y="5"/>
                    <a:pt x="74" y="6"/>
                  </a:cubicBezTo>
                  <a:cubicBezTo>
                    <a:pt x="74" y="6"/>
                    <a:pt x="74" y="8"/>
                    <a:pt x="74" y="8"/>
                  </a:cubicBezTo>
                  <a:cubicBezTo>
                    <a:pt x="75" y="8"/>
                    <a:pt x="76" y="8"/>
                    <a:pt x="77" y="8"/>
                  </a:cubicBezTo>
                  <a:cubicBezTo>
                    <a:pt x="77" y="8"/>
                    <a:pt x="78" y="9"/>
                    <a:pt x="78" y="10"/>
                  </a:cubicBezTo>
                  <a:cubicBezTo>
                    <a:pt x="79" y="10"/>
                    <a:pt x="80" y="10"/>
                    <a:pt x="79" y="12"/>
                  </a:cubicBezTo>
                  <a:cubicBezTo>
                    <a:pt x="82" y="11"/>
                    <a:pt x="80" y="11"/>
                    <a:pt x="83" y="13"/>
                  </a:cubicBezTo>
                  <a:cubicBezTo>
                    <a:pt x="84" y="14"/>
                    <a:pt x="86" y="15"/>
                    <a:pt x="86" y="15"/>
                  </a:cubicBezTo>
                  <a:cubicBezTo>
                    <a:pt x="87" y="15"/>
                    <a:pt x="87" y="17"/>
                    <a:pt x="87" y="17"/>
                  </a:cubicBezTo>
                  <a:cubicBezTo>
                    <a:pt x="88" y="18"/>
                    <a:pt x="91" y="17"/>
                    <a:pt x="89" y="19"/>
                  </a:cubicBezTo>
                  <a:cubicBezTo>
                    <a:pt x="89" y="19"/>
                    <a:pt x="90" y="18"/>
                    <a:pt x="92" y="18"/>
                  </a:cubicBezTo>
                  <a:cubicBezTo>
                    <a:pt x="92" y="21"/>
                    <a:pt x="97" y="21"/>
                    <a:pt x="95" y="23"/>
                  </a:cubicBezTo>
                  <a:cubicBezTo>
                    <a:pt x="95" y="23"/>
                    <a:pt x="96" y="22"/>
                    <a:pt x="97" y="22"/>
                  </a:cubicBezTo>
                  <a:cubicBezTo>
                    <a:pt x="96" y="25"/>
                    <a:pt x="94" y="25"/>
                    <a:pt x="92" y="27"/>
                  </a:cubicBezTo>
                  <a:cubicBezTo>
                    <a:pt x="92" y="27"/>
                    <a:pt x="92" y="28"/>
                    <a:pt x="92" y="28"/>
                  </a:cubicBezTo>
                  <a:cubicBezTo>
                    <a:pt x="91" y="29"/>
                    <a:pt x="90" y="32"/>
                    <a:pt x="89" y="34"/>
                  </a:cubicBezTo>
                  <a:cubicBezTo>
                    <a:pt x="89" y="35"/>
                    <a:pt x="88" y="34"/>
                    <a:pt x="89" y="33"/>
                  </a:cubicBezTo>
                  <a:cubicBezTo>
                    <a:pt x="88" y="34"/>
                    <a:pt x="88" y="34"/>
                    <a:pt x="89" y="34"/>
                  </a:cubicBezTo>
                  <a:cubicBezTo>
                    <a:pt x="88" y="34"/>
                    <a:pt x="86" y="37"/>
                    <a:pt x="86" y="36"/>
                  </a:cubicBezTo>
                  <a:cubicBezTo>
                    <a:pt x="85" y="36"/>
                    <a:pt x="87" y="41"/>
                    <a:pt x="83" y="41"/>
                  </a:cubicBezTo>
                  <a:cubicBezTo>
                    <a:pt x="84" y="43"/>
                    <a:pt x="87" y="39"/>
                    <a:pt x="88" y="42"/>
                  </a:cubicBezTo>
                  <a:cubicBezTo>
                    <a:pt x="88" y="43"/>
                    <a:pt x="86" y="43"/>
                    <a:pt x="85" y="42"/>
                  </a:cubicBezTo>
                  <a:cubicBezTo>
                    <a:pt x="85" y="44"/>
                    <a:pt x="86" y="45"/>
                    <a:pt x="85" y="45"/>
                  </a:cubicBezTo>
                  <a:cubicBezTo>
                    <a:pt x="84" y="44"/>
                    <a:pt x="85" y="46"/>
                    <a:pt x="85" y="47"/>
                  </a:cubicBezTo>
                  <a:cubicBezTo>
                    <a:pt x="83" y="47"/>
                    <a:pt x="80" y="47"/>
                    <a:pt x="82" y="45"/>
                  </a:cubicBezTo>
                  <a:cubicBezTo>
                    <a:pt x="79" y="46"/>
                    <a:pt x="83" y="48"/>
                    <a:pt x="80" y="48"/>
                  </a:cubicBezTo>
                  <a:cubicBezTo>
                    <a:pt x="80" y="47"/>
                    <a:pt x="81" y="50"/>
                    <a:pt x="80" y="51"/>
                  </a:cubicBezTo>
                  <a:cubicBezTo>
                    <a:pt x="80" y="52"/>
                    <a:pt x="78" y="52"/>
                    <a:pt x="78" y="54"/>
                  </a:cubicBezTo>
                  <a:cubicBezTo>
                    <a:pt x="76" y="54"/>
                    <a:pt x="77" y="51"/>
                    <a:pt x="74" y="52"/>
                  </a:cubicBezTo>
                  <a:cubicBezTo>
                    <a:pt x="74" y="54"/>
                    <a:pt x="75" y="56"/>
                    <a:pt x="76" y="57"/>
                  </a:cubicBezTo>
                  <a:cubicBezTo>
                    <a:pt x="74" y="56"/>
                    <a:pt x="73" y="60"/>
                    <a:pt x="72" y="58"/>
                  </a:cubicBezTo>
                  <a:cubicBezTo>
                    <a:pt x="71" y="58"/>
                    <a:pt x="72" y="59"/>
                    <a:pt x="72" y="59"/>
                  </a:cubicBezTo>
                  <a:cubicBezTo>
                    <a:pt x="72" y="62"/>
                    <a:pt x="69" y="58"/>
                    <a:pt x="69" y="62"/>
                  </a:cubicBezTo>
                  <a:cubicBezTo>
                    <a:pt x="65" y="63"/>
                    <a:pt x="62" y="61"/>
                    <a:pt x="61" y="65"/>
                  </a:cubicBezTo>
                </a:path>
              </a:pathLst>
            </a:custGeom>
            <a:solidFill>
              <a:schemeClr val="accent3">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04" name="Freeform 640">
              <a:extLst>
                <a:ext uri="{FF2B5EF4-FFF2-40B4-BE49-F238E27FC236}">
                  <a16:creationId xmlns:a16="http://schemas.microsoft.com/office/drawing/2014/main" id="{953C648A-6135-E6F5-E964-A0856A468CEE}"/>
                </a:ext>
              </a:extLst>
            </p:cNvPr>
            <p:cNvSpPr>
              <a:spLocks/>
            </p:cNvSpPr>
            <p:nvPr/>
          </p:nvSpPr>
          <p:spPr bwMode="auto">
            <a:xfrm>
              <a:off x="7996974" y="4981431"/>
              <a:ext cx="642756" cy="503699"/>
            </a:xfrm>
            <a:custGeom>
              <a:avLst/>
              <a:gdLst>
                <a:gd name="T0" fmla="*/ 2147483647 w 97"/>
                <a:gd name="T1" fmla="*/ 2147483647 h 76"/>
                <a:gd name="T2" fmla="*/ 2147483647 w 97"/>
                <a:gd name="T3" fmla="*/ 2147483647 h 76"/>
                <a:gd name="T4" fmla="*/ 2147483647 w 97"/>
                <a:gd name="T5" fmla="*/ 2147483647 h 76"/>
                <a:gd name="T6" fmla="*/ 2147483647 w 97"/>
                <a:gd name="T7" fmla="*/ 2147483647 h 76"/>
                <a:gd name="T8" fmla="*/ 2147483647 w 97"/>
                <a:gd name="T9" fmla="*/ 2147483647 h 76"/>
                <a:gd name="T10" fmla="*/ 2147483647 w 97"/>
                <a:gd name="T11" fmla="*/ 2147483647 h 76"/>
                <a:gd name="T12" fmla="*/ 2147483647 w 97"/>
                <a:gd name="T13" fmla="*/ 2147483647 h 76"/>
                <a:gd name="T14" fmla="*/ 2147483647 w 97"/>
                <a:gd name="T15" fmla="*/ 2147483647 h 76"/>
                <a:gd name="T16" fmla="*/ 2147483647 w 97"/>
                <a:gd name="T17" fmla="*/ 2147483647 h 76"/>
                <a:gd name="T18" fmla="*/ 2147483647 w 97"/>
                <a:gd name="T19" fmla="*/ 2147483647 h 76"/>
                <a:gd name="T20" fmla="*/ 2147483647 w 97"/>
                <a:gd name="T21" fmla="*/ 2147483647 h 76"/>
                <a:gd name="T22" fmla="*/ 2147483647 w 97"/>
                <a:gd name="T23" fmla="*/ 2147483647 h 76"/>
                <a:gd name="T24" fmla="*/ 2147483647 w 97"/>
                <a:gd name="T25" fmla="*/ 2147483647 h 76"/>
                <a:gd name="T26" fmla="*/ 2147483647 w 97"/>
                <a:gd name="T27" fmla="*/ 2147483647 h 76"/>
                <a:gd name="T28" fmla="*/ 2147483647 w 97"/>
                <a:gd name="T29" fmla="*/ 2147483647 h 76"/>
                <a:gd name="T30" fmla="*/ 2147483647 w 97"/>
                <a:gd name="T31" fmla="*/ 2147483647 h 76"/>
                <a:gd name="T32" fmla="*/ 0 w 97"/>
                <a:gd name="T33" fmla="*/ 2147483647 h 76"/>
                <a:gd name="T34" fmla="*/ 2147483647 w 97"/>
                <a:gd name="T35" fmla="*/ 2147483647 h 76"/>
                <a:gd name="T36" fmla="*/ 2147483647 w 97"/>
                <a:gd name="T37" fmla="*/ 2147483647 h 76"/>
                <a:gd name="T38" fmla="*/ 2147483647 w 97"/>
                <a:gd name="T39" fmla="*/ 2147483647 h 76"/>
                <a:gd name="T40" fmla="*/ 2147483647 w 97"/>
                <a:gd name="T41" fmla="*/ 2147483647 h 76"/>
                <a:gd name="T42" fmla="*/ 2147483647 w 97"/>
                <a:gd name="T43" fmla="*/ 2147483647 h 76"/>
                <a:gd name="T44" fmla="*/ 2147483647 w 97"/>
                <a:gd name="T45" fmla="*/ 2147483647 h 76"/>
                <a:gd name="T46" fmla="*/ 2147483647 w 97"/>
                <a:gd name="T47" fmla="*/ 2147483647 h 76"/>
                <a:gd name="T48" fmla="*/ 2147483647 w 97"/>
                <a:gd name="T49" fmla="*/ 2147483647 h 76"/>
                <a:gd name="T50" fmla="*/ 2147483647 w 97"/>
                <a:gd name="T51" fmla="*/ 2147483647 h 76"/>
                <a:gd name="T52" fmla="*/ 2147483647 w 97"/>
                <a:gd name="T53" fmla="*/ 2147483647 h 76"/>
                <a:gd name="T54" fmla="*/ 2147483647 w 97"/>
                <a:gd name="T55" fmla="*/ 2147483647 h 76"/>
                <a:gd name="T56" fmla="*/ 2147483647 w 97"/>
                <a:gd name="T57" fmla="*/ 2147483647 h 76"/>
                <a:gd name="T58" fmla="*/ 2147483647 w 97"/>
                <a:gd name="T59" fmla="*/ 2147483647 h 76"/>
                <a:gd name="T60" fmla="*/ 2147483647 w 97"/>
                <a:gd name="T61" fmla="*/ 2147483647 h 76"/>
                <a:gd name="T62" fmla="*/ 2147483647 w 97"/>
                <a:gd name="T63" fmla="*/ 2147483647 h 76"/>
                <a:gd name="T64" fmla="*/ 2147483647 w 97"/>
                <a:gd name="T65" fmla="*/ 2147483647 h 76"/>
                <a:gd name="T66" fmla="*/ 2147483647 w 97"/>
                <a:gd name="T67" fmla="*/ 2147483647 h 76"/>
                <a:gd name="T68" fmla="*/ 2147483647 w 97"/>
                <a:gd name="T69" fmla="*/ 2147483647 h 76"/>
                <a:gd name="T70" fmla="*/ 2147483647 w 97"/>
                <a:gd name="T71" fmla="*/ 2147483647 h 76"/>
                <a:gd name="T72" fmla="*/ 2147483647 w 97"/>
                <a:gd name="T73" fmla="*/ 2147483647 h 76"/>
                <a:gd name="T74" fmla="*/ 2147483647 w 97"/>
                <a:gd name="T75" fmla="*/ 2147483647 h 76"/>
                <a:gd name="T76" fmla="*/ 2147483647 w 97"/>
                <a:gd name="T77" fmla="*/ 2147483647 h 76"/>
                <a:gd name="T78" fmla="*/ 2147483647 w 97"/>
                <a:gd name="T79" fmla="*/ 2147483647 h 76"/>
                <a:gd name="T80" fmla="*/ 2147483647 w 97"/>
                <a:gd name="T81" fmla="*/ 2147483647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76"/>
                <a:gd name="T125" fmla="*/ 97 w 97"/>
                <a:gd name="T126" fmla="*/ 76 h 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76">
                  <a:moveTo>
                    <a:pt x="60" y="65"/>
                  </a:moveTo>
                  <a:cubicBezTo>
                    <a:pt x="60" y="65"/>
                    <a:pt x="59" y="65"/>
                    <a:pt x="59" y="64"/>
                  </a:cubicBezTo>
                  <a:cubicBezTo>
                    <a:pt x="57" y="66"/>
                    <a:pt x="60" y="71"/>
                    <a:pt x="62" y="71"/>
                  </a:cubicBezTo>
                  <a:cubicBezTo>
                    <a:pt x="61" y="73"/>
                    <a:pt x="61" y="71"/>
                    <a:pt x="60" y="71"/>
                  </a:cubicBezTo>
                  <a:cubicBezTo>
                    <a:pt x="60" y="72"/>
                    <a:pt x="59" y="74"/>
                    <a:pt x="59" y="72"/>
                  </a:cubicBezTo>
                  <a:cubicBezTo>
                    <a:pt x="57" y="72"/>
                    <a:pt x="60" y="73"/>
                    <a:pt x="59" y="75"/>
                  </a:cubicBezTo>
                  <a:cubicBezTo>
                    <a:pt x="56" y="76"/>
                    <a:pt x="56" y="74"/>
                    <a:pt x="54" y="74"/>
                  </a:cubicBezTo>
                  <a:cubicBezTo>
                    <a:pt x="55" y="68"/>
                    <a:pt x="48" y="66"/>
                    <a:pt x="51" y="63"/>
                  </a:cubicBezTo>
                  <a:cubicBezTo>
                    <a:pt x="47" y="67"/>
                    <a:pt x="51" y="62"/>
                    <a:pt x="47" y="64"/>
                  </a:cubicBezTo>
                  <a:cubicBezTo>
                    <a:pt x="46" y="63"/>
                    <a:pt x="47" y="62"/>
                    <a:pt x="46" y="60"/>
                  </a:cubicBezTo>
                  <a:cubicBezTo>
                    <a:pt x="46" y="59"/>
                    <a:pt x="44" y="58"/>
                    <a:pt x="44" y="57"/>
                  </a:cubicBezTo>
                  <a:cubicBezTo>
                    <a:pt x="44" y="57"/>
                    <a:pt x="44" y="56"/>
                    <a:pt x="45" y="56"/>
                  </a:cubicBezTo>
                  <a:cubicBezTo>
                    <a:pt x="44" y="55"/>
                    <a:pt x="42" y="54"/>
                    <a:pt x="41" y="53"/>
                  </a:cubicBezTo>
                  <a:cubicBezTo>
                    <a:pt x="40" y="52"/>
                    <a:pt x="39" y="53"/>
                    <a:pt x="38" y="52"/>
                  </a:cubicBezTo>
                  <a:cubicBezTo>
                    <a:pt x="37" y="51"/>
                    <a:pt x="37" y="48"/>
                    <a:pt x="35" y="50"/>
                  </a:cubicBezTo>
                  <a:cubicBezTo>
                    <a:pt x="36" y="48"/>
                    <a:pt x="34" y="47"/>
                    <a:pt x="33" y="47"/>
                  </a:cubicBezTo>
                  <a:cubicBezTo>
                    <a:pt x="33" y="46"/>
                    <a:pt x="35" y="46"/>
                    <a:pt x="34" y="45"/>
                  </a:cubicBezTo>
                  <a:cubicBezTo>
                    <a:pt x="34" y="45"/>
                    <a:pt x="33" y="46"/>
                    <a:pt x="33" y="46"/>
                  </a:cubicBezTo>
                  <a:cubicBezTo>
                    <a:pt x="33" y="46"/>
                    <a:pt x="31" y="42"/>
                    <a:pt x="31" y="44"/>
                  </a:cubicBezTo>
                  <a:cubicBezTo>
                    <a:pt x="31" y="43"/>
                    <a:pt x="32" y="42"/>
                    <a:pt x="33" y="42"/>
                  </a:cubicBezTo>
                  <a:cubicBezTo>
                    <a:pt x="32" y="41"/>
                    <a:pt x="31" y="42"/>
                    <a:pt x="31" y="43"/>
                  </a:cubicBezTo>
                  <a:cubicBezTo>
                    <a:pt x="30" y="42"/>
                    <a:pt x="28" y="43"/>
                    <a:pt x="27" y="42"/>
                  </a:cubicBezTo>
                  <a:cubicBezTo>
                    <a:pt x="26" y="41"/>
                    <a:pt x="26" y="40"/>
                    <a:pt x="26" y="39"/>
                  </a:cubicBezTo>
                  <a:cubicBezTo>
                    <a:pt x="25" y="39"/>
                    <a:pt x="23" y="37"/>
                    <a:pt x="22" y="36"/>
                  </a:cubicBezTo>
                  <a:cubicBezTo>
                    <a:pt x="22" y="35"/>
                    <a:pt x="21" y="36"/>
                    <a:pt x="20" y="36"/>
                  </a:cubicBezTo>
                  <a:cubicBezTo>
                    <a:pt x="18" y="34"/>
                    <a:pt x="17" y="31"/>
                    <a:pt x="15" y="30"/>
                  </a:cubicBezTo>
                  <a:cubicBezTo>
                    <a:pt x="16" y="28"/>
                    <a:pt x="15" y="30"/>
                    <a:pt x="13" y="28"/>
                  </a:cubicBezTo>
                  <a:cubicBezTo>
                    <a:pt x="13" y="28"/>
                    <a:pt x="12" y="27"/>
                    <a:pt x="12" y="27"/>
                  </a:cubicBezTo>
                  <a:cubicBezTo>
                    <a:pt x="12" y="25"/>
                    <a:pt x="13" y="25"/>
                    <a:pt x="13" y="24"/>
                  </a:cubicBezTo>
                  <a:cubicBezTo>
                    <a:pt x="13" y="24"/>
                    <a:pt x="12" y="25"/>
                    <a:pt x="12" y="25"/>
                  </a:cubicBezTo>
                  <a:cubicBezTo>
                    <a:pt x="12" y="23"/>
                    <a:pt x="11" y="23"/>
                    <a:pt x="13" y="23"/>
                  </a:cubicBezTo>
                  <a:cubicBezTo>
                    <a:pt x="12" y="22"/>
                    <a:pt x="11" y="23"/>
                    <a:pt x="11" y="24"/>
                  </a:cubicBezTo>
                  <a:cubicBezTo>
                    <a:pt x="10" y="21"/>
                    <a:pt x="4" y="23"/>
                    <a:pt x="4" y="19"/>
                  </a:cubicBezTo>
                  <a:cubicBezTo>
                    <a:pt x="2" y="21"/>
                    <a:pt x="0" y="19"/>
                    <a:pt x="0" y="18"/>
                  </a:cubicBezTo>
                  <a:cubicBezTo>
                    <a:pt x="1" y="15"/>
                    <a:pt x="2" y="13"/>
                    <a:pt x="4" y="13"/>
                  </a:cubicBezTo>
                  <a:cubicBezTo>
                    <a:pt x="2" y="11"/>
                    <a:pt x="7" y="11"/>
                    <a:pt x="7" y="9"/>
                  </a:cubicBezTo>
                  <a:cubicBezTo>
                    <a:pt x="11" y="8"/>
                    <a:pt x="13" y="9"/>
                    <a:pt x="13" y="6"/>
                  </a:cubicBezTo>
                  <a:cubicBezTo>
                    <a:pt x="13" y="5"/>
                    <a:pt x="14" y="7"/>
                    <a:pt x="14" y="7"/>
                  </a:cubicBezTo>
                  <a:cubicBezTo>
                    <a:pt x="15" y="7"/>
                    <a:pt x="14" y="5"/>
                    <a:pt x="15" y="5"/>
                  </a:cubicBezTo>
                  <a:cubicBezTo>
                    <a:pt x="15" y="5"/>
                    <a:pt x="18" y="6"/>
                    <a:pt x="18" y="4"/>
                  </a:cubicBezTo>
                  <a:cubicBezTo>
                    <a:pt x="22" y="4"/>
                    <a:pt x="26" y="3"/>
                    <a:pt x="31" y="2"/>
                  </a:cubicBezTo>
                  <a:cubicBezTo>
                    <a:pt x="37" y="1"/>
                    <a:pt x="43" y="0"/>
                    <a:pt x="45" y="4"/>
                  </a:cubicBezTo>
                  <a:cubicBezTo>
                    <a:pt x="45" y="4"/>
                    <a:pt x="45" y="3"/>
                    <a:pt x="45" y="2"/>
                  </a:cubicBezTo>
                  <a:cubicBezTo>
                    <a:pt x="48" y="3"/>
                    <a:pt x="49" y="6"/>
                    <a:pt x="49" y="9"/>
                  </a:cubicBezTo>
                  <a:cubicBezTo>
                    <a:pt x="51" y="8"/>
                    <a:pt x="53" y="7"/>
                    <a:pt x="54" y="7"/>
                  </a:cubicBezTo>
                  <a:cubicBezTo>
                    <a:pt x="55" y="7"/>
                    <a:pt x="56" y="8"/>
                    <a:pt x="56" y="8"/>
                  </a:cubicBezTo>
                  <a:cubicBezTo>
                    <a:pt x="57" y="8"/>
                    <a:pt x="58" y="7"/>
                    <a:pt x="58" y="7"/>
                  </a:cubicBezTo>
                  <a:cubicBezTo>
                    <a:pt x="60" y="6"/>
                    <a:pt x="64" y="6"/>
                    <a:pt x="66" y="6"/>
                  </a:cubicBezTo>
                  <a:cubicBezTo>
                    <a:pt x="68" y="6"/>
                    <a:pt x="70" y="5"/>
                    <a:pt x="71" y="5"/>
                  </a:cubicBezTo>
                  <a:cubicBezTo>
                    <a:pt x="73" y="5"/>
                    <a:pt x="72" y="6"/>
                    <a:pt x="71" y="7"/>
                  </a:cubicBezTo>
                  <a:cubicBezTo>
                    <a:pt x="71" y="8"/>
                    <a:pt x="72" y="5"/>
                    <a:pt x="74" y="6"/>
                  </a:cubicBezTo>
                  <a:cubicBezTo>
                    <a:pt x="74" y="6"/>
                    <a:pt x="74" y="8"/>
                    <a:pt x="74" y="8"/>
                  </a:cubicBezTo>
                  <a:cubicBezTo>
                    <a:pt x="75" y="8"/>
                    <a:pt x="76" y="8"/>
                    <a:pt x="77" y="8"/>
                  </a:cubicBezTo>
                  <a:cubicBezTo>
                    <a:pt x="77" y="8"/>
                    <a:pt x="78" y="9"/>
                    <a:pt x="78" y="10"/>
                  </a:cubicBezTo>
                  <a:cubicBezTo>
                    <a:pt x="79" y="10"/>
                    <a:pt x="80" y="10"/>
                    <a:pt x="79" y="12"/>
                  </a:cubicBezTo>
                  <a:cubicBezTo>
                    <a:pt x="82" y="11"/>
                    <a:pt x="80" y="11"/>
                    <a:pt x="83" y="13"/>
                  </a:cubicBezTo>
                  <a:cubicBezTo>
                    <a:pt x="84" y="14"/>
                    <a:pt x="86" y="15"/>
                    <a:pt x="86" y="15"/>
                  </a:cubicBezTo>
                  <a:cubicBezTo>
                    <a:pt x="87" y="15"/>
                    <a:pt x="87" y="17"/>
                    <a:pt x="87" y="17"/>
                  </a:cubicBezTo>
                  <a:cubicBezTo>
                    <a:pt x="88" y="18"/>
                    <a:pt x="91" y="17"/>
                    <a:pt x="89" y="19"/>
                  </a:cubicBezTo>
                  <a:cubicBezTo>
                    <a:pt x="89" y="19"/>
                    <a:pt x="90" y="18"/>
                    <a:pt x="92" y="18"/>
                  </a:cubicBezTo>
                  <a:cubicBezTo>
                    <a:pt x="92" y="21"/>
                    <a:pt x="97" y="21"/>
                    <a:pt x="95" y="23"/>
                  </a:cubicBezTo>
                  <a:cubicBezTo>
                    <a:pt x="95" y="23"/>
                    <a:pt x="96" y="22"/>
                    <a:pt x="97" y="22"/>
                  </a:cubicBezTo>
                  <a:cubicBezTo>
                    <a:pt x="96" y="25"/>
                    <a:pt x="94" y="25"/>
                    <a:pt x="92" y="27"/>
                  </a:cubicBezTo>
                  <a:cubicBezTo>
                    <a:pt x="92" y="27"/>
                    <a:pt x="92" y="28"/>
                    <a:pt x="92" y="28"/>
                  </a:cubicBezTo>
                  <a:cubicBezTo>
                    <a:pt x="91" y="29"/>
                    <a:pt x="90" y="32"/>
                    <a:pt x="89" y="34"/>
                  </a:cubicBezTo>
                  <a:cubicBezTo>
                    <a:pt x="89" y="35"/>
                    <a:pt x="88" y="34"/>
                    <a:pt x="89" y="33"/>
                  </a:cubicBezTo>
                  <a:cubicBezTo>
                    <a:pt x="88" y="34"/>
                    <a:pt x="88" y="34"/>
                    <a:pt x="89" y="34"/>
                  </a:cubicBezTo>
                  <a:cubicBezTo>
                    <a:pt x="88" y="34"/>
                    <a:pt x="86" y="37"/>
                    <a:pt x="86" y="36"/>
                  </a:cubicBezTo>
                  <a:cubicBezTo>
                    <a:pt x="85" y="36"/>
                    <a:pt x="87" y="41"/>
                    <a:pt x="83" y="41"/>
                  </a:cubicBezTo>
                  <a:cubicBezTo>
                    <a:pt x="84" y="43"/>
                    <a:pt x="87" y="39"/>
                    <a:pt x="88" y="42"/>
                  </a:cubicBezTo>
                  <a:cubicBezTo>
                    <a:pt x="88" y="43"/>
                    <a:pt x="86" y="43"/>
                    <a:pt x="85" y="42"/>
                  </a:cubicBezTo>
                  <a:cubicBezTo>
                    <a:pt x="85" y="44"/>
                    <a:pt x="86" y="45"/>
                    <a:pt x="85" y="45"/>
                  </a:cubicBezTo>
                  <a:cubicBezTo>
                    <a:pt x="84" y="44"/>
                    <a:pt x="85" y="46"/>
                    <a:pt x="85" y="47"/>
                  </a:cubicBezTo>
                  <a:cubicBezTo>
                    <a:pt x="83" y="47"/>
                    <a:pt x="80" y="47"/>
                    <a:pt x="82" y="45"/>
                  </a:cubicBezTo>
                  <a:cubicBezTo>
                    <a:pt x="79" y="46"/>
                    <a:pt x="83" y="48"/>
                    <a:pt x="80" y="48"/>
                  </a:cubicBezTo>
                  <a:cubicBezTo>
                    <a:pt x="80" y="47"/>
                    <a:pt x="81" y="50"/>
                    <a:pt x="80" y="51"/>
                  </a:cubicBezTo>
                  <a:cubicBezTo>
                    <a:pt x="80" y="52"/>
                    <a:pt x="78" y="52"/>
                    <a:pt x="78" y="54"/>
                  </a:cubicBezTo>
                  <a:cubicBezTo>
                    <a:pt x="76" y="54"/>
                    <a:pt x="77" y="51"/>
                    <a:pt x="74" y="52"/>
                  </a:cubicBezTo>
                  <a:cubicBezTo>
                    <a:pt x="74" y="54"/>
                    <a:pt x="75" y="56"/>
                    <a:pt x="76" y="57"/>
                  </a:cubicBezTo>
                  <a:cubicBezTo>
                    <a:pt x="74" y="56"/>
                    <a:pt x="73" y="60"/>
                    <a:pt x="72" y="58"/>
                  </a:cubicBezTo>
                  <a:cubicBezTo>
                    <a:pt x="71" y="58"/>
                    <a:pt x="72" y="59"/>
                    <a:pt x="72" y="59"/>
                  </a:cubicBezTo>
                  <a:cubicBezTo>
                    <a:pt x="72" y="62"/>
                    <a:pt x="69" y="58"/>
                    <a:pt x="69" y="62"/>
                  </a:cubicBezTo>
                  <a:cubicBezTo>
                    <a:pt x="65" y="63"/>
                    <a:pt x="62" y="61"/>
                    <a:pt x="61" y="65"/>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05" name="Freeform 641">
              <a:extLst>
                <a:ext uri="{FF2B5EF4-FFF2-40B4-BE49-F238E27FC236}">
                  <a16:creationId xmlns:a16="http://schemas.microsoft.com/office/drawing/2014/main" id="{3D4A57FE-10E9-C3B8-13B3-6552AB39A20F}"/>
                </a:ext>
              </a:extLst>
            </p:cNvPr>
            <p:cNvSpPr>
              <a:spLocks/>
            </p:cNvSpPr>
            <p:nvPr/>
          </p:nvSpPr>
          <p:spPr bwMode="auto">
            <a:xfrm>
              <a:off x="7694142" y="5054050"/>
              <a:ext cx="693744" cy="726191"/>
            </a:xfrm>
            <a:custGeom>
              <a:avLst/>
              <a:gdLst>
                <a:gd name="T0" fmla="*/ 2147483647 w 105"/>
                <a:gd name="T1" fmla="*/ 2147483647 h 110"/>
                <a:gd name="T2" fmla="*/ 2147483647 w 105"/>
                <a:gd name="T3" fmla="*/ 2147483647 h 110"/>
                <a:gd name="T4" fmla="*/ 2147483647 w 105"/>
                <a:gd name="T5" fmla="*/ 2147483647 h 110"/>
                <a:gd name="T6" fmla="*/ 2147483647 w 105"/>
                <a:gd name="T7" fmla="*/ 2147483647 h 110"/>
                <a:gd name="T8" fmla="*/ 2147483647 w 105"/>
                <a:gd name="T9" fmla="*/ 2147483647 h 110"/>
                <a:gd name="T10" fmla="*/ 2147483647 w 105"/>
                <a:gd name="T11" fmla="*/ 2147483647 h 110"/>
                <a:gd name="T12" fmla="*/ 2147483647 w 105"/>
                <a:gd name="T13" fmla="*/ 2147483647 h 110"/>
                <a:gd name="T14" fmla="*/ 2147483647 w 105"/>
                <a:gd name="T15" fmla="*/ 2147483647 h 110"/>
                <a:gd name="T16" fmla="*/ 2147483647 w 105"/>
                <a:gd name="T17" fmla="*/ 2147483647 h 110"/>
                <a:gd name="T18" fmla="*/ 2147483647 w 105"/>
                <a:gd name="T19" fmla="*/ 2147483647 h 110"/>
                <a:gd name="T20" fmla="*/ 2147483647 w 105"/>
                <a:gd name="T21" fmla="*/ 2147483647 h 110"/>
                <a:gd name="T22" fmla="*/ 0 w 105"/>
                <a:gd name="T23" fmla="*/ 2147483647 h 110"/>
                <a:gd name="T24" fmla="*/ 2147483647 w 105"/>
                <a:gd name="T25" fmla="*/ 0 h 110"/>
                <a:gd name="T26" fmla="*/ 2147483647 w 105"/>
                <a:gd name="T27" fmla="*/ 2147483647 h 110"/>
                <a:gd name="T28" fmla="*/ 2147483647 w 105"/>
                <a:gd name="T29" fmla="*/ 2147483647 h 110"/>
                <a:gd name="T30" fmla="*/ 2147483647 w 105"/>
                <a:gd name="T31" fmla="*/ 2147483647 h 110"/>
                <a:gd name="T32" fmla="*/ 2147483647 w 105"/>
                <a:gd name="T33" fmla="*/ 2147483647 h 110"/>
                <a:gd name="T34" fmla="*/ 2147483647 w 105"/>
                <a:gd name="T35" fmla="*/ 2147483647 h 110"/>
                <a:gd name="T36" fmla="*/ 2147483647 w 105"/>
                <a:gd name="T37" fmla="*/ 2147483647 h 110"/>
                <a:gd name="T38" fmla="*/ 2147483647 w 105"/>
                <a:gd name="T39" fmla="*/ 2147483647 h 110"/>
                <a:gd name="T40" fmla="*/ 2147483647 w 105"/>
                <a:gd name="T41" fmla="*/ 2147483647 h 110"/>
                <a:gd name="T42" fmla="*/ 2147483647 w 105"/>
                <a:gd name="T43" fmla="*/ 2147483647 h 110"/>
                <a:gd name="T44" fmla="*/ 2147483647 w 105"/>
                <a:gd name="T45" fmla="*/ 2147483647 h 110"/>
                <a:gd name="T46" fmla="*/ 2147483647 w 105"/>
                <a:gd name="T47" fmla="*/ 2147483647 h 110"/>
                <a:gd name="T48" fmla="*/ 2147483647 w 105"/>
                <a:gd name="T49" fmla="*/ 2147483647 h 110"/>
                <a:gd name="T50" fmla="*/ 2147483647 w 105"/>
                <a:gd name="T51" fmla="*/ 2147483647 h 110"/>
                <a:gd name="T52" fmla="*/ 2147483647 w 105"/>
                <a:gd name="T53" fmla="*/ 2147483647 h 110"/>
                <a:gd name="T54" fmla="*/ 2147483647 w 105"/>
                <a:gd name="T55" fmla="*/ 2147483647 h 110"/>
                <a:gd name="T56" fmla="*/ 2147483647 w 105"/>
                <a:gd name="T57" fmla="*/ 2147483647 h 110"/>
                <a:gd name="T58" fmla="*/ 2147483647 w 105"/>
                <a:gd name="T59" fmla="*/ 2147483647 h 110"/>
                <a:gd name="T60" fmla="*/ 2147483647 w 105"/>
                <a:gd name="T61" fmla="*/ 2147483647 h 110"/>
                <a:gd name="T62" fmla="*/ 2147483647 w 105"/>
                <a:gd name="T63" fmla="*/ 2147483647 h 110"/>
                <a:gd name="T64" fmla="*/ 2147483647 w 105"/>
                <a:gd name="T65" fmla="*/ 2147483647 h 110"/>
                <a:gd name="T66" fmla="*/ 2147483647 w 105"/>
                <a:gd name="T67" fmla="*/ 2147483647 h 110"/>
                <a:gd name="T68" fmla="*/ 2147483647 w 105"/>
                <a:gd name="T69" fmla="*/ 2147483647 h 110"/>
                <a:gd name="T70" fmla="*/ 2147483647 w 105"/>
                <a:gd name="T71" fmla="*/ 2147483647 h 110"/>
                <a:gd name="T72" fmla="*/ 2147483647 w 105"/>
                <a:gd name="T73" fmla="*/ 2147483647 h 110"/>
                <a:gd name="T74" fmla="*/ 2147483647 w 105"/>
                <a:gd name="T75" fmla="*/ 2147483647 h 110"/>
                <a:gd name="T76" fmla="*/ 2147483647 w 105"/>
                <a:gd name="T77" fmla="*/ 2147483647 h 110"/>
                <a:gd name="T78" fmla="*/ 2147483647 w 105"/>
                <a:gd name="T79" fmla="*/ 2147483647 h 110"/>
                <a:gd name="T80" fmla="*/ 2147483647 w 105"/>
                <a:gd name="T81" fmla="*/ 2147483647 h 110"/>
                <a:gd name="T82" fmla="*/ 2147483647 w 105"/>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110"/>
                <a:gd name="T128" fmla="*/ 105 w 105"/>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110">
                  <a:moveTo>
                    <a:pt x="35" y="108"/>
                  </a:moveTo>
                  <a:cubicBezTo>
                    <a:pt x="33" y="108"/>
                    <a:pt x="31" y="110"/>
                    <a:pt x="27" y="109"/>
                  </a:cubicBezTo>
                  <a:cubicBezTo>
                    <a:pt x="26" y="106"/>
                    <a:pt x="25" y="103"/>
                    <a:pt x="23" y="100"/>
                  </a:cubicBezTo>
                  <a:cubicBezTo>
                    <a:pt x="22" y="99"/>
                    <a:pt x="22" y="99"/>
                    <a:pt x="21" y="98"/>
                  </a:cubicBezTo>
                  <a:cubicBezTo>
                    <a:pt x="21" y="96"/>
                    <a:pt x="22" y="92"/>
                    <a:pt x="21" y="89"/>
                  </a:cubicBezTo>
                  <a:cubicBezTo>
                    <a:pt x="21" y="87"/>
                    <a:pt x="19" y="86"/>
                    <a:pt x="19" y="84"/>
                  </a:cubicBezTo>
                  <a:cubicBezTo>
                    <a:pt x="19" y="80"/>
                    <a:pt x="20" y="75"/>
                    <a:pt x="22" y="72"/>
                  </a:cubicBezTo>
                  <a:cubicBezTo>
                    <a:pt x="21" y="70"/>
                    <a:pt x="21" y="68"/>
                    <a:pt x="20" y="66"/>
                  </a:cubicBezTo>
                  <a:cubicBezTo>
                    <a:pt x="19" y="65"/>
                    <a:pt x="18" y="65"/>
                    <a:pt x="18" y="64"/>
                  </a:cubicBezTo>
                  <a:cubicBezTo>
                    <a:pt x="17" y="63"/>
                    <a:pt x="15" y="59"/>
                    <a:pt x="15" y="57"/>
                  </a:cubicBezTo>
                  <a:cubicBezTo>
                    <a:pt x="12" y="51"/>
                    <a:pt x="11" y="42"/>
                    <a:pt x="9" y="35"/>
                  </a:cubicBezTo>
                  <a:cubicBezTo>
                    <a:pt x="6" y="25"/>
                    <a:pt x="3" y="15"/>
                    <a:pt x="0" y="6"/>
                  </a:cubicBezTo>
                  <a:cubicBezTo>
                    <a:pt x="16" y="4"/>
                    <a:pt x="33" y="3"/>
                    <a:pt x="48" y="0"/>
                  </a:cubicBezTo>
                  <a:cubicBezTo>
                    <a:pt x="47" y="2"/>
                    <a:pt x="46" y="4"/>
                    <a:pt x="44" y="6"/>
                  </a:cubicBezTo>
                  <a:cubicBezTo>
                    <a:pt x="45" y="10"/>
                    <a:pt x="51" y="9"/>
                    <a:pt x="52" y="13"/>
                  </a:cubicBezTo>
                  <a:cubicBezTo>
                    <a:pt x="54" y="12"/>
                    <a:pt x="53" y="12"/>
                    <a:pt x="56" y="13"/>
                  </a:cubicBezTo>
                  <a:cubicBezTo>
                    <a:pt x="58" y="16"/>
                    <a:pt x="61" y="22"/>
                    <a:pt x="64" y="25"/>
                  </a:cubicBezTo>
                  <a:cubicBezTo>
                    <a:pt x="64" y="25"/>
                    <a:pt x="65" y="25"/>
                    <a:pt x="66" y="25"/>
                  </a:cubicBezTo>
                  <a:cubicBezTo>
                    <a:pt x="67" y="26"/>
                    <a:pt x="65" y="27"/>
                    <a:pt x="68" y="26"/>
                  </a:cubicBezTo>
                  <a:cubicBezTo>
                    <a:pt x="68" y="28"/>
                    <a:pt x="71" y="28"/>
                    <a:pt x="71" y="29"/>
                  </a:cubicBezTo>
                  <a:cubicBezTo>
                    <a:pt x="71" y="29"/>
                    <a:pt x="69" y="29"/>
                    <a:pt x="70" y="30"/>
                  </a:cubicBezTo>
                  <a:cubicBezTo>
                    <a:pt x="70" y="30"/>
                    <a:pt x="71" y="29"/>
                    <a:pt x="71" y="30"/>
                  </a:cubicBezTo>
                  <a:cubicBezTo>
                    <a:pt x="73" y="32"/>
                    <a:pt x="74" y="32"/>
                    <a:pt x="77" y="34"/>
                  </a:cubicBezTo>
                  <a:cubicBezTo>
                    <a:pt x="79" y="39"/>
                    <a:pt x="83" y="42"/>
                    <a:pt x="88" y="44"/>
                  </a:cubicBezTo>
                  <a:cubicBezTo>
                    <a:pt x="89" y="47"/>
                    <a:pt x="91" y="48"/>
                    <a:pt x="91" y="52"/>
                  </a:cubicBezTo>
                  <a:cubicBezTo>
                    <a:pt x="92" y="54"/>
                    <a:pt x="94" y="54"/>
                    <a:pt x="96" y="55"/>
                  </a:cubicBezTo>
                  <a:cubicBezTo>
                    <a:pt x="94" y="57"/>
                    <a:pt x="96" y="56"/>
                    <a:pt x="96" y="56"/>
                  </a:cubicBezTo>
                  <a:cubicBezTo>
                    <a:pt x="98" y="59"/>
                    <a:pt x="98" y="61"/>
                    <a:pt x="100" y="65"/>
                  </a:cubicBezTo>
                  <a:cubicBezTo>
                    <a:pt x="102" y="64"/>
                    <a:pt x="103" y="65"/>
                    <a:pt x="105" y="66"/>
                  </a:cubicBezTo>
                  <a:cubicBezTo>
                    <a:pt x="104" y="68"/>
                    <a:pt x="102" y="70"/>
                    <a:pt x="100" y="68"/>
                  </a:cubicBezTo>
                  <a:cubicBezTo>
                    <a:pt x="100" y="70"/>
                    <a:pt x="101" y="71"/>
                    <a:pt x="101" y="73"/>
                  </a:cubicBezTo>
                  <a:cubicBezTo>
                    <a:pt x="97" y="72"/>
                    <a:pt x="99" y="81"/>
                    <a:pt x="100" y="82"/>
                  </a:cubicBezTo>
                  <a:cubicBezTo>
                    <a:pt x="98" y="82"/>
                    <a:pt x="98" y="83"/>
                    <a:pt x="97" y="84"/>
                  </a:cubicBezTo>
                  <a:cubicBezTo>
                    <a:pt x="96" y="84"/>
                    <a:pt x="95" y="82"/>
                    <a:pt x="94" y="84"/>
                  </a:cubicBezTo>
                  <a:cubicBezTo>
                    <a:pt x="95" y="85"/>
                    <a:pt x="98" y="84"/>
                    <a:pt x="99" y="86"/>
                  </a:cubicBezTo>
                  <a:cubicBezTo>
                    <a:pt x="99" y="89"/>
                    <a:pt x="98" y="88"/>
                    <a:pt x="96" y="87"/>
                  </a:cubicBezTo>
                  <a:cubicBezTo>
                    <a:pt x="97" y="93"/>
                    <a:pt x="95" y="95"/>
                    <a:pt x="97" y="99"/>
                  </a:cubicBezTo>
                  <a:cubicBezTo>
                    <a:pt x="94" y="99"/>
                    <a:pt x="90" y="99"/>
                    <a:pt x="89" y="97"/>
                  </a:cubicBezTo>
                  <a:cubicBezTo>
                    <a:pt x="88" y="98"/>
                    <a:pt x="87" y="99"/>
                    <a:pt x="85" y="101"/>
                  </a:cubicBezTo>
                  <a:cubicBezTo>
                    <a:pt x="87" y="103"/>
                    <a:pt x="88" y="107"/>
                    <a:pt x="86" y="110"/>
                  </a:cubicBezTo>
                  <a:cubicBezTo>
                    <a:pt x="83" y="110"/>
                    <a:pt x="85" y="106"/>
                    <a:pt x="82" y="105"/>
                  </a:cubicBezTo>
                  <a:cubicBezTo>
                    <a:pt x="67" y="106"/>
                    <a:pt x="51" y="107"/>
                    <a:pt x="35" y="108"/>
                  </a:cubicBezTo>
                  <a:close/>
                </a:path>
              </a:pathLst>
            </a:custGeom>
            <a:solidFill>
              <a:schemeClr val="accent4">
                <a:lumMod val="75000"/>
                <a:alpha val="34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06" name="Freeform 642">
              <a:extLst>
                <a:ext uri="{FF2B5EF4-FFF2-40B4-BE49-F238E27FC236}">
                  <a16:creationId xmlns:a16="http://schemas.microsoft.com/office/drawing/2014/main" id="{4126C8A2-2C7A-59C6-809A-E903B5881AB0}"/>
                </a:ext>
              </a:extLst>
            </p:cNvPr>
            <p:cNvSpPr>
              <a:spLocks/>
            </p:cNvSpPr>
            <p:nvPr/>
          </p:nvSpPr>
          <p:spPr bwMode="auto">
            <a:xfrm>
              <a:off x="7343406" y="5100400"/>
              <a:ext cx="503699" cy="798811"/>
            </a:xfrm>
            <a:custGeom>
              <a:avLst/>
              <a:gdLst>
                <a:gd name="T0" fmla="*/ 2147483647 w 76"/>
                <a:gd name="T1" fmla="*/ 2147483647 h 121"/>
                <a:gd name="T2" fmla="*/ 2147483647 w 76"/>
                <a:gd name="T3" fmla="*/ 2147483647 h 121"/>
                <a:gd name="T4" fmla="*/ 2147483647 w 76"/>
                <a:gd name="T5" fmla="*/ 2147483647 h 121"/>
                <a:gd name="T6" fmla="*/ 2147483647 w 76"/>
                <a:gd name="T7" fmla="*/ 2147483647 h 121"/>
                <a:gd name="T8" fmla="*/ 2147483647 w 76"/>
                <a:gd name="T9" fmla="*/ 2147483647 h 121"/>
                <a:gd name="T10" fmla="*/ 2147483647 w 76"/>
                <a:gd name="T11" fmla="*/ 2147483647 h 121"/>
                <a:gd name="T12" fmla="*/ 2147483647 w 76"/>
                <a:gd name="T13" fmla="*/ 2147483647 h 121"/>
                <a:gd name="T14" fmla="*/ 2147483647 w 76"/>
                <a:gd name="T15" fmla="*/ 2147483647 h 121"/>
                <a:gd name="T16" fmla="*/ 2147483647 w 76"/>
                <a:gd name="T17" fmla="*/ 2147483647 h 121"/>
                <a:gd name="T18" fmla="*/ 2147483647 w 76"/>
                <a:gd name="T19" fmla="*/ 2147483647 h 121"/>
                <a:gd name="T20" fmla="*/ 2147483647 w 76"/>
                <a:gd name="T21" fmla="*/ 2147483647 h 121"/>
                <a:gd name="T22" fmla="*/ 2147483647 w 76"/>
                <a:gd name="T23" fmla="*/ 0 h 121"/>
                <a:gd name="T24" fmla="*/ 2147483647 w 76"/>
                <a:gd name="T25" fmla="*/ 2147483647 h 121"/>
                <a:gd name="T26" fmla="*/ 2147483647 w 76"/>
                <a:gd name="T27" fmla="*/ 2147483647 h 121"/>
                <a:gd name="T28" fmla="*/ 2147483647 w 76"/>
                <a:gd name="T29" fmla="*/ 2147483647 h 121"/>
                <a:gd name="T30" fmla="*/ 2147483647 w 76"/>
                <a:gd name="T31" fmla="*/ 2147483647 h 121"/>
                <a:gd name="T32" fmla="*/ 2147483647 w 76"/>
                <a:gd name="T33" fmla="*/ 2147483647 h 121"/>
                <a:gd name="T34" fmla="*/ 2147483647 w 76"/>
                <a:gd name="T35" fmla="*/ 2147483647 h 121"/>
                <a:gd name="T36" fmla="*/ 2147483647 w 76"/>
                <a:gd name="T37" fmla="*/ 2147483647 h 121"/>
                <a:gd name="T38" fmla="*/ 2147483647 w 76"/>
                <a:gd name="T39" fmla="*/ 2147483647 h 121"/>
                <a:gd name="T40" fmla="*/ 2147483647 w 76"/>
                <a:gd name="T41" fmla="*/ 2147483647 h 121"/>
                <a:gd name="T42" fmla="*/ 2147483647 w 76"/>
                <a:gd name="T43" fmla="*/ 2147483647 h 121"/>
                <a:gd name="T44" fmla="*/ 2147483647 w 76"/>
                <a:gd name="T45" fmla="*/ 2147483647 h 121"/>
                <a:gd name="T46" fmla="*/ 2147483647 w 76"/>
                <a:gd name="T47" fmla="*/ 2147483647 h 121"/>
                <a:gd name="T48" fmla="*/ 2147483647 w 76"/>
                <a:gd name="T49" fmla="*/ 214748364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121"/>
                <a:gd name="T77" fmla="*/ 76 w 76"/>
                <a:gd name="T78" fmla="*/ 121 h 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121">
                  <a:moveTo>
                    <a:pt x="27" y="117"/>
                  </a:moveTo>
                  <a:cubicBezTo>
                    <a:pt x="26" y="117"/>
                    <a:pt x="24" y="120"/>
                    <a:pt x="24" y="118"/>
                  </a:cubicBezTo>
                  <a:cubicBezTo>
                    <a:pt x="22" y="117"/>
                    <a:pt x="24" y="121"/>
                    <a:pt x="22" y="121"/>
                  </a:cubicBezTo>
                  <a:cubicBezTo>
                    <a:pt x="20" y="120"/>
                    <a:pt x="20" y="116"/>
                    <a:pt x="17" y="117"/>
                  </a:cubicBezTo>
                  <a:cubicBezTo>
                    <a:pt x="17" y="113"/>
                    <a:pt x="16" y="110"/>
                    <a:pt x="14" y="109"/>
                  </a:cubicBezTo>
                  <a:cubicBezTo>
                    <a:pt x="12" y="111"/>
                    <a:pt x="12" y="115"/>
                    <a:pt x="12" y="118"/>
                  </a:cubicBezTo>
                  <a:cubicBezTo>
                    <a:pt x="11" y="118"/>
                    <a:pt x="9" y="118"/>
                    <a:pt x="7" y="118"/>
                  </a:cubicBezTo>
                  <a:cubicBezTo>
                    <a:pt x="6" y="112"/>
                    <a:pt x="6" y="106"/>
                    <a:pt x="5" y="99"/>
                  </a:cubicBezTo>
                  <a:cubicBezTo>
                    <a:pt x="4" y="91"/>
                    <a:pt x="1" y="83"/>
                    <a:pt x="2" y="73"/>
                  </a:cubicBezTo>
                  <a:cubicBezTo>
                    <a:pt x="4" y="54"/>
                    <a:pt x="3" y="30"/>
                    <a:pt x="4" y="9"/>
                  </a:cubicBezTo>
                  <a:cubicBezTo>
                    <a:pt x="5" y="6"/>
                    <a:pt x="0" y="5"/>
                    <a:pt x="2" y="4"/>
                  </a:cubicBezTo>
                  <a:cubicBezTo>
                    <a:pt x="20" y="4"/>
                    <a:pt x="36" y="2"/>
                    <a:pt x="52" y="0"/>
                  </a:cubicBezTo>
                  <a:cubicBezTo>
                    <a:pt x="55" y="12"/>
                    <a:pt x="60" y="24"/>
                    <a:pt x="63" y="37"/>
                  </a:cubicBezTo>
                  <a:cubicBezTo>
                    <a:pt x="64" y="41"/>
                    <a:pt x="65" y="46"/>
                    <a:pt x="66" y="50"/>
                  </a:cubicBezTo>
                  <a:cubicBezTo>
                    <a:pt x="67" y="52"/>
                    <a:pt x="68" y="55"/>
                    <a:pt x="69" y="56"/>
                  </a:cubicBezTo>
                  <a:cubicBezTo>
                    <a:pt x="70" y="58"/>
                    <a:pt x="72" y="58"/>
                    <a:pt x="72" y="59"/>
                  </a:cubicBezTo>
                  <a:cubicBezTo>
                    <a:pt x="73" y="61"/>
                    <a:pt x="71" y="64"/>
                    <a:pt x="74" y="65"/>
                  </a:cubicBezTo>
                  <a:cubicBezTo>
                    <a:pt x="72" y="67"/>
                    <a:pt x="72" y="69"/>
                    <a:pt x="71" y="72"/>
                  </a:cubicBezTo>
                  <a:cubicBezTo>
                    <a:pt x="71" y="76"/>
                    <a:pt x="71" y="79"/>
                    <a:pt x="74" y="82"/>
                  </a:cubicBezTo>
                  <a:cubicBezTo>
                    <a:pt x="73" y="85"/>
                    <a:pt x="74" y="88"/>
                    <a:pt x="73" y="89"/>
                  </a:cubicBezTo>
                  <a:cubicBezTo>
                    <a:pt x="73" y="92"/>
                    <a:pt x="76" y="93"/>
                    <a:pt x="76" y="96"/>
                  </a:cubicBezTo>
                  <a:cubicBezTo>
                    <a:pt x="64" y="97"/>
                    <a:pt x="50" y="99"/>
                    <a:pt x="38" y="100"/>
                  </a:cubicBezTo>
                  <a:cubicBezTo>
                    <a:pt x="32" y="101"/>
                    <a:pt x="23" y="99"/>
                    <a:pt x="21" y="104"/>
                  </a:cubicBezTo>
                  <a:cubicBezTo>
                    <a:pt x="22" y="108"/>
                    <a:pt x="25" y="109"/>
                    <a:pt x="27" y="111"/>
                  </a:cubicBezTo>
                  <a:cubicBezTo>
                    <a:pt x="26" y="113"/>
                    <a:pt x="27" y="113"/>
                    <a:pt x="27" y="117"/>
                  </a:cubicBezTo>
                  <a:close/>
                </a:path>
              </a:pathLst>
            </a:custGeom>
            <a:solidFill>
              <a:schemeClr val="accent2">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07" name="Freeform 643">
              <a:extLst>
                <a:ext uri="{FF2B5EF4-FFF2-40B4-BE49-F238E27FC236}">
                  <a16:creationId xmlns:a16="http://schemas.microsoft.com/office/drawing/2014/main" id="{8DB465C9-D5A0-9821-55C2-BB3BF7CA662F}"/>
                </a:ext>
              </a:extLst>
            </p:cNvPr>
            <p:cNvSpPr>
              <a:spLocks/>
            </p:cNvSpPr>
            <p:nvPr/>
          </p:nvSpPr>
          <p:spPr bwMode="auto">
            <a:xfrm>
              <a:off x="6926231" y="5132848"/>
              <a:ext cx="463527" cy="800355"/>
            </a:xfrm>
            <a:custGeom>
              <a:avLst/>
              <a:gdLst>
                <a:gd name="T0" fmla="*/ 2147483647 w 70"/>
                <a:gd name="T1" fmla="*/ 2147483647 h 121"/>
                <a:gd name="T2" fmla="*/ 2147483647 w 70"/>
                <a:gd name="T3" fmla="*/ 2147483647 h 121"/>
                <a:gd name="T4" fmla="*/ 2147483647 w 70"/>
                <a:gd name="T5" fmla="*/ 2147483647 h 121"/>
                <a:gd name="T6" fmla="*/ 2147483647 w 70"/>
                <a:gd name="T7" fmla="*/ 2147483647 h 121"/>
                <a:gd name="T8" fmla="*/ 2147483647 w 70"/>
                <a:gd name="T9" fmla="*/ 2147483647 h 121"/>
                <a:gd name="T10" fmla="*/ 2147483647 w 70"/>
                <a:gd name="T11" fmla="*/ 2147483647 h 121"/>
                <a:gd name="T12" fmla="*/ 2147483647 w 70"/>
                <a:gd name="T13" fmla="*/ 2147483647 h 121"/>
                <a:gd name="T14" fmla="*/ 2147483647 w 70"/>
                <a:gd name="T15" fmla="*/ 0 h 121"/>
                <a:gd name="T16" fmla="*/ 2147483647 w 70"/>
                <a:gd name="T17" fmla="*/ 2147483647 h 121"/>
                <a:gd name="T18" fmla="*/ 2147483647 w 70"/>
                <a:gd name="T19" fmla="*/ 2147483647 h 121"/>
                <a:gd name="T20" fmla="*/ 2147483647 w 70"/>
                <a:gd name="T21" fmla="*/ 2147483647 h 121"/>
                <a:gd name="T22" fmla="*/ 2147483647 w 70"/>
                <a:gd name="T23" fmla="*/ 2147483647 h 121"/>
                <a:gd name="T24" fmla="*/ 2147483647 w 70"/>
                <a:gd name="T25" fmla="*/ 2147483647 h 121"/>
                <a:gd name="T26" fmla="*/ 2147483647 w 70"/>
                <a:gd name="T27" fmla="*/ 2147483647 h 121"/>
                <a:gd name="T28" fmla="*/ 2147483647 w 70"/>
                <a:gd name="T29" fmla="*/ 2147483647 h 121"/>
                <a:gd name="T30" fmla="*/ 2147483647 w 70"/>
                <a:gd name="T31" fmla="*/ 2147483647 h 121"/>
                <a:gd name="T32" fmla="*/ 2147483647 w 70"/>
                <a:gd name="T33" fmla="*/ 2147483647 h 121"/>
                <a:gd name="T34" fmla="*/ 2147483647 w 70"/>
                <a:gd name="T35" fmla="*/ 2147483647 h 121"/>
                <a:gd name="T36" fmla="*/ 2147483647 w 70"/>
                <a:gd name="T37" fmla="*/ 2147483647 h 121"/>
                <a:gd name="T38" fmla="*/ 2147483647 w 70"/>
                <a:gd name="T39" fmla="*/ 2147483647 h 121"/>
                <a:gd name="T40" fmla="*/ 2147483647 w 70"/>
                <a:gd name="T41" fmla="*/ 2147483647 h 121"/>
                <a:gd name="T42" fmla="*/ 2147483647 w 70"/>
                <a:gd name="T43" fmla="*/ 2147483647 h 121"/>
                <a:gd name="T44" fmla="*/ 2147483647 w 70"/>
                <a:gd name="T45" fmla="*/ 2147483647 h 121"/>
                <a:gd name="T46" fmla="*/ 2147483647 w 70"/>
                <a:gd name="T47" fmla="*/ 2147483647 h 121"/>
                <a:gd name="T48" fmla="*/ 2147483647 w 70"/>
                <a:gd name="T49" fmla="*/ 2147483647 h 121"/>
                <a:gd name="T50" fmla="*/ 2147483647 w 70"/>
                <a:gd name="T51" fmla="*/ 2147483647 h 121"/>
                <a:gd name="T52" fmla="*/ 2147483647 w 70"/>
                <a:gd name="T53" fmla="*/ 2147483647 h 121"/>
                <a:gd name="T54" fmla="*/ 2147483647 w 70"/>
                <a:gd name="T55" fmla="*/ 2147483647 h 121"/>
                <a:gd name="T56" fmla="*/ 2147483647 w 70"/>
                <a:gd name="T57" fmla="*/ 2147483647 h 121"/>
                <a:gd name="T58" fmla="*/ 2147483647 w 70"/>
                <a:gd name="T59" fmla="*/ 2147483647 h 121"/>
                <a:gd name="T60" fmla="*/ 2147483647 w 70"/>
                <a:gd name="T61" fmla="*/ 2147483647 h 121"/>
                <a:gd name="T62" fmla="*/ 2147483647 w 70"/>
                <a:gd name="T63" fmla="*/ 2147483647 h 121"/>
                <a:gd name="T64" fmla="*/ 2147483647 w 70"/>
                <a:gd name="T65" fmla="*/ 2147483647 h 121"/>
                <a:gd name="T66" fmla="*/ 2147483647 w 70"/>
                <a:gd name="T67" fmla="*/ 2147483647 h 121"/>
                <a:gd name="T68" fmla="*/ 2147483647 w 70"/>
                <a:gd name="T69" fmla="*/ 2147483647 h 121"/>
                <a:gd name="T70" fmla="*/ 2147483647 w 70"/>
                <a:gd name="T71" fmla="*/ 2147483647 h 121"/>
                <a:gd name="T72" fmla="*/ 2147483647 w 70"/>
                <a:gd name="T73" fmla="*/ 2147483647 h 121"/>
                <a:gd name="T74" fmla="*/ 2147483647 w 70"/>
                <a:gd name="T75" fmla="*/ 2147483647 h 121"/>
                <a:gd name="T76" fmla="*/ 2147483647 w 70"/>
                <a:gd name="T77" fmla="*/ 2147483647 h 121"/>
                <a:gd name="T78" fmla="*/ 2147483647 w 70"/>
                <a:gd name="T79" fmla="*/ 2147483647 h 121"/>
                <a:gd name="T80" fmla="*/ 2147483647 w 70"/>
                <a:gd name="T81" fmla="*/ 2147483647 h 121"/>
                <a:gd name="T82" fmla="*/ 2147483647 w 70"/>
                <a:gd name="T83" fmla="*/ 2147483647 h 121"/>
                <a:gd name="T84" fmla="*/ 2147483647 w 70"/>
                <a:gd name="T85" fmla="*/ 2147483647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
                <a:gd name="T130" fmla="*/ 0 h 121"/>
                <a:gd name="T131" fmla="*/ 70 w 70"/>
                <a:gd name="T132" fmla="*/ 121 h 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 h="121">
                  <a:moveTo>
                    <a:pt x="9" y="32"/>
                  </a:moveTo>
                  <a:cubicBezTo>
                    <a:pt x="9" y="31"/>
                    <a:pt x="8" y="30"/>
                    <a:pt x="8" y="30"/>
                  </a:cubicBezTo>
                  <a:cubicBezTo>
                    <a:pt x="9" y="29"/>
                    <a:pt x="10" y="29"/>
                    <a:pt x="12" y="28"/>
                  </a:cubicBezTo>
                  <a:cubicBezTo>
                    <a:pt x="9" y="22"/>
                    <a:pt x="19" y="19"/>
                    <a:pt x="17" y="14"/>
                  </a:cubicBezTo>
                  <a:cubicBezTo>
                    <a:pt x="18" y="12"/>
                    <a:pt x="19" y="12"/>
                    <a:pt x="19" y="11"/>
                  </a:cubicBezTo>
                  <a:cubicBezTo>
                    <a:pt x="19" y="7"/>
                    <a:pt x="20" y="9"/>
                    <a:pt x="21" y="6"/>
                  </a:cubicBezTo>
                  <a:cubicBezTo>
                    <a:pt x="22" y="6"/>
                    <a:pt x="22" y="5"/>
                    <a:pt x="22" y="4"/>
                  </a:cubicBezTo>
                  <a:cubicBezTo>
                    <a:pt x="35" y="2"/>
                    <a:pt x="50" y="2"/>
                    <a:pt x="63" y="0"/>
                  </a:cubicBezTo>
                  <a:cubicBezTo>
                    <a:pt x="63" y="2"/>
                    <a:pt x="64" y="2"/>
                    <a:pt x="65" y="2"/>
                  </a:cubicBezTo>
                  <a:cubicBezTo>
                    <a:pt x="64" y="20"/>
                    <a:pt x="65" y="39"/>
                    <a:pt x="64" y="58"/>
                  </a:cubicBezTo>
                  <a:cubicBezTo>
                    <a:pt x="63" y="77"/>
                    <a:pt x="67" y="95"/>
                    <a:pt x="69" y="111"/>
                  </a:cubicBezTo>
                  <a:cubicBezTo>
                    <a:pt x="69" y="113"/>
                    <a:pt x="69" y="113"/>
                    <a:pt x="69" y="113"/>
                  </a:cubicBezTo>
                  <a:cubicBezTo>
                    <a:pt x="67" y="113"/>
                    <a:pt x="70" y="114"/>
                    <a:pt x="68" y="115"/>
                  </a:cubicBezTo>
                  <a:cubicBezTo>
                    <a:pt x="66" y="114"/>
                    <a:pt x="65" y="113"/>
                    <a:pt x="64" y="115"/>
                  </a:cubicBezTo>
                  <a:cubicBezTo>
                    <a:pt x="62" y="114"/>
                    <a:pt x="61" y="114"/>
                    <a:pt x="59" y="114"/>
                  </a:cubicBezTo>
                  <a:cubicBezTo>
                    <a:pt x="56" y="113"/>
                    <a:pt x="53" y="117"/>
                    <a:pt x="50" y="117"/>
                  </a:cubicBezTo>
                  <a:cubicBezTo>
                    <a:pt x="48" y="117"/>
                    <a:pt x="48" y="119"/>
                    <a:pt x="47" y="120"/>
                  </a:cubicBezTo>
                  <a:cubicBezTo>
                    <a:pt x="43" y="121"/>
                    <a:pt x="44" y="117"/>
                    <a:pt x="43" y="115"/>
                  </a:cubicBezTo>
                  <a:cubicBezTo>
                    <a:pt x="42" y="113"/>
                    <a:pt x="40" y="112"/>
                    <a:pt x="39" y="111"/>
                  </a:cubicBezTo>
                  <a:cubicBezTo>
                    <a:pt x="39" y="106"/>
                    <a:pt x="41" y="105"/>
                    <a:pt x="41" y="102"/>
                  </a:cubicBezTo>
                  <a:cubicBezTo>
                    <a:pt x="29" y="100"/>
                    <a:pt x="15" y="104"/>
                    <a:pt x="2" y="103"/>
                  </a:cubicBezTo>
                  <a:cubicBezTo>
                    <a:pt x="0" y="100"/>
                    <a:pt x="0" y="96"/>
                    <a:pt x="3" y="97"/>
                  </a:cubicBezTo>
                  <a:cubicBezTo>
                    <a:pt x="3" y="96"/>
                    <a:pt x="3" y="94"/>
                    <a:pt x="3" y="93"/>
                  </a:cubicBezTo>
                  <a:cubicBezTo>
                    <a:pt x="2" y="92"/>
                    <a:pt x="3" y="91"/>
                    <a:pt x="3" y="90"/>
                  </a:cubicBezTo>
                  <a:cubicBezTo>
                    <a:pt x="3" y="90"/>
                    <a:pt x="5" y="89"/>
                    <a:pt x="4" y="89"/>
                  </a:cubicBezTo>
                  <a:cubicBezTo>
                    <a:pt x="2" y="87"/>
                    <a:pt x="8" y="86"/>
                    <a:pt x="6" y="83"/>
                  </a:cubicBezTo>
                  <a:cubicBezTo>
                    <a:pt x="8" y="82"/>
                    <a:pt x="9" y="80"/>
                    <a:pt x="11" y="78"/>
                  </a:cubicBezTo>
                  <a:cubicBezTo>
                    <a:pt x="10" y="76"/>
                    <a:pt x="13" y="74"/>
                    <a:pt x="9" y="74"/>
                  </a:cubicBezTo>
                  <a:cubicBezTo>
                    <a:pt x="11" y="73"/>
                    <a:pt x="12" y="72"/>
                    <a:pt x="14" y="71"/>
                  </a:cubicBezTo>
                  <a:cubicBezTo>
                    <a:pt x="14" y="69"/>
                    <a:pt x="11" y="69"/>
                    <a:pt x="10" y="67"/>
                  </a:cubicBezTo>
                  <a:cubicBezTo>
                    <a:pt x="12" y="66"/>
                    <a:pt x="9" y="65"/>
                    <a:pt x="11" y="64"/>
                  </a:cubicBezTo>
                  <a:cubicBezTo>
                    <a:pt x="11" y="63"/>
                    <a:pt x="9" y="63"/>
                    <a:pt x="8" y="63"/>
                  </a:cubicBezTo>
                  <a:cubicBezTo>
                    <a:pt x="9" y="62"/>
                    <a:pt x="9" y="61"/>
                    <a:pt x="10" y="61"/>
                  </a:cubicBezTo>
                  <a:cubicBezTo>
                    <a:pt x="10" y="60"/>
                    <a:pt x="9" y="60"/>
                    <a:pt x="8" y="60"/>
                  </a:cubicBezTo>
                  <a:cubicBezTo>
                    <a:pt x="8" y="58"/>
                    <a:pt x="9" y="57"/>
                    <a:pt x="10" y="56"/>
                  </a:cubicBezTo>
                  <a:cubicBezTo>
                    <a:pt x="10" y="55"/>
                    <a:pt x="7" y="55"/>
                    <a:pt x="7" y="54"/>
                  </a:cubicBezTo>
                  <a:cubicBezTo>
                    <a:pt x="6" y="51"/>
                    <a:pt x="10" y="51"/>
                    <a:pt x="9" y="47"/>
                  </a:cubicBezTo>
                  <a:cubicBezTo>
                    <a:pt x="9" y="47"/>
                    <a:pt x="7" y="46"/>
                    <a:pt x="7" y="46"/>
                  </a:cubicBezTo>
                  <a:cubicBezTo>
                    <a:pt x="7" y="44"/>
                    <a:pt x="8" y="43"/>
                    <a:pt x="8" y="43"/>
                  </a:cubicBezTo>
                  <a:cubicBezTo>
                    <a:pt x="7" y="41"/>
                    <a:pt x="5" y="41"/>
                    <a:pt x="6" y="39"/>
                  </a:cubicBezTo>
                  <a:cubicBezTo>
                    <a:pt x="7" y="38"/>
                    <a:pt x="7" y="36"/>
                    <a:pt x="9" y="36"/>
                  </a:cubicBezTo>
                  <a:cubicBezTo>
                    <a:pt x="8" y="35"/>
                    <a:pt x="7" y="35"/>
                    <a:pt x="6" y="35"/>
                  </a:cubicBezTo>
                  <a:cubicBezTo>
                    <a:pt x="6" y="34"/>
                    <a:pt x="9" y="35"/>
                    <a:pt x="9" y="33"/>
                  </a:cubicBezTo>
                </a:path>
              </a:pathLst>
            </a:custGeom>
            <a:solidFill>
              <a:schemeClr val="tx2">
                <a:lumMod val="40000"/>
                <a:lumOff val="6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08" name="Freeform 644">
              <a:extLst>
                <a:ext uri="{FF2B5EF4-FFF2-40B4-BE49-F238E27FC236}">
                  <a16:creationId xmlns:a16="http://schemas.microsoft.com/office/drawing/2014/main" id="{5A03C46F-9281-DDBE-E177-AE631EF86CC0}"/>
                </a:ext>
              </a:extLst>
            </p:cNvPr>
            <p:cNvSpPr>
              <a:spLocks/>
            </p:cNvSpPr>
            <p:nvPr/>
          </p:nvSpPr>
          <p:spPr bwMode="auto">
            <a:xfrm>
              <a:off x="6926231" y="5132848"/>
              <a:ext cx="463527" cy="800355"/>
            </a:xfrm>
            <a:custGeom>
              <a:avLst/>
              <a:gdLst>
                <a:gd name="T0" fmla="*/ 2147483647 w 70"/>
                <a:gd name="T1" fmla="*/ 2147483647 h 121"/>
                <a:gd name="T2" fmla="*/ 2147483647 w 70"/>
                <a:gd name="T3" fmla="*/ 2147483647 h 121"/>
                <a:gd name="T4" fmla="*/ 2147483647 w 70"/>
                <a:gd name="T5" fmla="*/ 2147483647 h 121"/>
                <a:gd name="T6" fmla="*/ 2147483647 w 70"/>
                <a:gd name="T7" fmla="*/ 2147483647 h 121"/>
                <a:gd name="T8" fmla="*/ 2147483647 w 70"/>
                <a:gd name="T9" fmla="*/ 2147483647 h 121"/>
                <a:gd name="T10" fmla="*/ 2147483647 w 70"/>
                <a:gd name="T11" fmla="*/ 2147483647 h 121"/>
                <a:gd name="T12" fmla="*/ 2147483647 w 70"/>
                <a:gd name="T13" fmla="*/ 2147483647 h 121"/>
                <a:gd name="T14" fmla="*/ 2147483647 w 70"/>
                <a:gd name="T15" fmla="*/ 0 h 121"/>
                <a:gd name="T16" fmla="*/ 2147483647 w 70"/>
                <a:gd name="T17" fmla="*/ 2147483647 h 121"/>
                <a:gd name="T18" fmla="*/ 2147483647 w 70"/>
                <a:gd name="T19" fmla="*/ 2147483647 h 121"/>
                <a:gd name="T20" fmla="*/ 2147483647 w 70"/>
                <a:gd name="T21" fmla="*/ 2147483647 h 121"/>
                <a:gd name="T22" fmla="*/ 2147483647 w 70"/>
                <a:gd name="T23" fmla="*/ 2147483647 h 121"/>
                <a:gd name="T24" fmla="*/ 2147483647 w 70"/>
                <a:gd name="T25" fmla="*/ 2147483647 h 121"/>
                <a:gd name="T26" fmla="*/ 2147483647 w 70"/>
                <a:gd name="T27" fmla="*/ 2147483647 h 121"/>
                <a:gd name="T28" fmla="*/ 2147483647 w 70"/>
                <a:gd name="T29" fmla="*/ 2147483647 h 121"/>
                <a:gd name="T30" fmla="*/ 2147483647 w 70"/>
                <a:gd name="T31" fmla="*/ 2147483647 h 121"/>
                <a:gd name="T32" fmla="*/ 2147483647 w 70"/>
                <a:gd name="T33" fmla="*/ 2147483647 h 121"/>
                <a:gd name="T34" fmla="*/ 2147483647 w 70"/>
                <a:gd name="T35" fmla="*/ 2147483647 h 121"/>
                <a:gd name="T36" fmla="*/ 2147483647 w 70"/>
                <a:gd name="T37" fmla="*/ 2147483647 h 121"/>
                <a:gd name="T38" fmla="*/ 2147483647 w 70"/>
                <a:gd name="T39" fmla="*/ 2147483647 h 121"/>
                <a:gd name="T40" fmla="*/ 2147483647 w 70"/>
                <a:gd name="T41" fmla="*/ 2147483647 h 121"/>
                <a:gd name="T42" fmla="*/ 2147483647 w 70"/>
                <a:gd name="T43" fmla="*/ 2147483647 h 121"/>
                <a:gd name="T44" fmla="*/ 2147483647 w 70"/>
                <a:gd name="T45" fmla="*/ 2147483647 h 121"/>
                <a:gd name="T46" fmla="*/ 2147483647 w 70"/>
                <a:gd name="T47" fmla="*/ 2147483647 h 121"/>
                <a:gd name="T48" fmla="*/ 2147483647 w 70"/>
                <a:gd name="T49" fmla="*/ 2147483647 h 121"/>
                <a:gd name="T50" fmla="*/ 2147483647 w 70"/>
                <a:gd name="T51" fmla="*/ 2147483647 h 121"/>
                <a:gd name="T52" fmla="*/ 2147483647 w 70"/>
                <a:gd name="T53" fmla="*/ 2147483647 h 121"/>
                <a:gd name="T54" fmla="*/ 2147483647 w 70"/>
                <a:gd name="T55" fmla="*/ 2147483647 h 121"/>
                <a:gd name="T56" fmla="*/ 2147483647 w 70"/>
                <a:gd name="T57" fmla="*/ 2147483647 h 121"/>
                <a:gd name="T58" fmla="*/ 2147483647 w 70"/>
                <a:gd name="T59" fmla="*/ 2147483647 h 121"/>
                <a:gd name="T60" fmla="*/ 2147483647 w 70"/>
                <a:gd name="T61" fmla="*/ 2147483647 h 121"/>
                <a:gd name="T62" fmla="*/ 2147483647 w 70"/>
                <a:gd name="T63" fmla="*/ 2147483647 h 121"/>
                <a:gd name="T64" fmla="*/ 2147483647 w 70"/>
                <a:gd name="T65" fmla="*/ 2147483647 h 121"/>
                <a:gd name="T66" fmla="*/ 2147483647 w 70"/>
                <a:gd name="T67" fmla="*/ 2147483647 h 121"/>
                <a:gd name="T68" fmla="*/ 2147483647 w 70"/>
                <a:gd name="T69" fmla="*/ 2147483647 h 121"/>
                <a:gd name="T70" fmla="*/ 2147483647 w 70"/>
                <a:gd name="T71" fmla="*/ 2147483647 h 121"/>
                <a:gd name="T72" fmla="*/ 2147483647 w 70"/>
                <a:gd name="T73" fmla="*/ 2147483647 h 121"/>
                <a:gd name="T74" fmla="*/ 2147483647 w 70"/>
                <a:gd name="T75" fmla="*/ 2147483647 h 121"/>
                <a:gd name="T76" fmla="*/ 2147483647 w 70"/>
                <a:gd name="T77" fmla="*/ 2147483647 h 121"/>
                <a:gd name="T78" fmla="*/ 2147483647 w 70"/>
                <a:gd name="T79" fmla="*/ 2147483647 h 121"/>
                <a:gd name="T80" fmla="*/ 2147483647 w 70"/>
                <a:gd name="T81" fmla="*/ 2147483647 h 121"/>
                <a:gd name="T82" fmla="*/ 2147483647 w 70"/>
                <a:gd name="T83" fmla="*/ 2147483647 h 121"/>
                <a:gd name="T84" fmla="*/ 2147483647 w 70"/>
                <a:gd name="T85" fmla="*/ 2147483647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
                <a:gd name="T130" fmla="*/ 0 h 121"/>
                <a:gd name="T131" fmla="*/ 70 w 70"/>
                <a:gd name="T132" fmla="*/ 121 h 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 h="121">
                  <a:moveTo>
                    <a:pt x="9" y="32"/>
                  </a:moveTo>
                  <a:cubicBezTo>
                    <a:pt x="9" y="31"/>
                    <a:pt x="8" y="30"/>
                    <a:pt x="8" y="30"/>
                  </a:cubicBezTo>
                  <a:cubicBezTo>
                    <a:pt x="9" y="29"/>
                    <a:pt x="10" y="29"/>
                    <a:pt x="12" y="28"/>
                  </a:cubicBezTo>
                  <a:cubicBezTo>
                    <a:pt x="9" y="22"/>
                    <a:pt x="19" y="19"/>
                    <a:pt x="17" y="14"/>
                  </a:cubicBezTo>
                  <a:cubicBezTo>
                    <a:pt x="18" y="12"/>
                    <a:pt x="19" y="12"/>
                    <a:pt x="19" y="11"/>
                  </a:cubicBezTo>
                  <a:cubicBezTo>
                    <a:pt x="19" y="7"/>
                    <a:pt x="20" y="9"/>
                    <a:pt x="21" y="6"/>
                  </a:cubicBezTo>
                  <a:cubicBezTo>
                    <a:pt x="22" y="6"/>
                    <a:pt x="22" y="5"/>
                    <a:pt x="22" y="4"/>
                  </a:cubicBezTo>
                  <a:cubicBezTo>
                    <a:pt x="35" y="2"/>
                    <a:pt x="50" y="2"/>
                    <a:pt x="63" y="0"/>
                  </a:cubicBezTo>
                  <a:cubicBezTo>
                    <a:pt x="63" y="2"/>
                    <a:pt x="64" y="2"/>
                    <a:pt x="65" y="2"/>
                  </a:cubicBezTo>
                  <a:cubicBezTo>
                    <a:pt x="64" y="20"/>
                    <a:pt x="65" y="39"/>
                    <a:pt x="64" y="58"/>
                  </a:cubicBezTo>
                  <a:cubicBezTo>
                    <a:pt x="63" y="77"/>
                    <a:pt x="67" y="95"/>
                    <a:pt x="69" y="111"/>
                  </a:cubicBezTo>
                  <a:cubicBezTo>
                    <a:pt x="69" y="113"/>
                    <a:pt x="69" y="113"/>
                    <a:pt x="69" y="113"/>
                  </a:cubicBezTo>
                  <a:cubicBezTo>
                    <a:pt x="67" y="113"/>
                    <a:pt x="70" y="114"/>
                    <a:pt x="68" y="115"/>
                  </a:cubicBezTo>
                  <a:cubicBezTo>
                    <a:pt x="66" y="114"/>
                    <a:pt x="65" y="113"/>
                    <a:pt x="64" y="115"/>
                  </a:cubicBezTo>
                  <a:cubicBezTo>
                    <a:pt x="62" y="114"/>
                    <a:pt x="61" y="114"/>
                    <a:pt x="59" y="114"/>
                  </a:cubicBezTo>
                  <a:cubicBezTo>
                    <a:pt x="56" y="113"/>
                    <a:pt x="53" y="117"/>
                    <a:pt x="50" y="117"/>
                  </a:cubicBezTo>
                  <a:cubicBezTo>
                    <a:pt x="48" y="117"/>
                    <a:pt x="48" y="119"/>
                    <a:pt x="47" y="120"/>
                  </a:cubicBezTo>
                  <a:cubicBezTo>
                    <a:pt x="43" y="121"/>
                    <a:pt x="44" y="117"/>
                    <a:pt x="43" y="115"/>
                  </a:cubicBezTo>
                  <a:cubicBezTo>
                    <a:pt x="42" y="113"/>
                    <a:pt x="40" y="112"/>
                    <a:pt x="39" y="111"/>
                  </a:cubicBezTo>
                  <a:cubicBezTo>
                    <a:pt x="39" y="106"/>
                    <a:pt x="41" y="105"/>
                    <a:pt x="41" y="102"/>
                  </a:cubicBezTo>
                  <a:cubicBezTo>
                    <a:pt x="29" y="100"/>
                    <a:pt x="15" y="104"/>
                    <a:pt x="2" y="103"/>
                  </a:cubicBezTo>
                  <a:cubicBezTo>
                    <a:pt x="0" y="100"/>
                    <a:pt x="0" y="96"/>
                    <a:pt x="3" y="97"/>
                  </a:cubicBezTo>
                  <a:cubicBezTo>
                    <a:pt x="3" y="96"/>
                    <a:pt x="3" y="94"/>
                    <a:pt x="3" y="93"/>
                  </a:cubicBezTo>
                  <a:cubicBezTo>
                    <a:pt x="2" y="92"/>
                    <a:pt x="3" y="91"/>
                    <a:pt x="3" y="90"/>
                  </a:cubicBezTo>
                  <a:cubicBezTo>
                    <a:pt x="3" y="90"/>
                    <a:pt x="5" y="89"/>
                    <a:pt x="4" y="89"/>
                  </a:cubicBezTo>
                  <a:cubicBezTo>
                    <a:pt x="2" y="87"/>
                    <a:pt x="8" y="86"/>
                    <a:pt x="6" y="83"/>
                  </a:cubicBezTo>
                  <a:cubicBezTo>
                    <a:pt x="8" y="82"/>
                    <a:pt x="9" y="80"/>
                    <a:pt x="11" y="78"/>
                  </a:cubicBezTo>
                  <a:cubicBezTo>
                    <a:pt x="10" y="76"/>
                    <a:pt x="13" y="74"/>
                    <a:pt x="9" y="74"/>
                  </a:cubicBezTo>
                  <a:cubicBezTo>
                    <a:pt x="11" y="73"/>
                    <a:pt x="12" y="72"/>
                    <a:pt x="14" y="71"/>
                  </a:cubicBezTo>
                  <a:cubicBezTo>
                    <a:pt x="14" y="69"/>
                    <a:pt x="11" y="69"/>
                    <a:pt x="10" y="67"/>
                  </a:cubicBezTo>
                  <a:cubicBezTo>
                    <a:pt x="12" y="66"/>
                    <a:pt x="9" y="65"/>
                    <a:pt x="11" y="64"/>
                  </a:cubicBezTo>
                  <a:cubicBezTo>
                    <a:pt x="11" y="63"/>
                    <a:pt x="9" y="63"/>
                    <a:pt x="8" y="63"/>
                  </a:cubicBezTo>
                  <a:cubicBezTo>
                    <a:pt x="9" y="62"/>
                    <a:pt x="9" y="61"/>
                    <a:pt x="10" y="61"/>
                  </a:cubicBezTo>
                  <a:cubicBezTo>
                    <a:pt x="10" y="60"/>
                    <a:pt x="9" y="60"/>
                    <a:pt x="8" y="60"/>
                  </a:cubicBezTo>
                  <a:cubicBezTo>
                    <a:pt x="8" y="58"/>
                    <a:pt x="9" y="57"/>
                    <a:pt x="10" y="56"/>
                  </a:cubicBezTo>
                  <a:cubicBezTo>
                    <a:pt x="10" y="55"/>
                    <a:pt x="7" y="55"/>
                    <a:pt x="7" y="54"/>
                  </a:cubicBezTo>
                  <a:cubicBezTo>
                    <a:pt x="6" y="51"/>
                    <a:pt x="10" y="51"/>
                    <a:pt x="9" y="47"/>
                  </a:cubicBezTo>
                  <a:cubicBezTo>
                    <a:pt x="9" y="47"/>
                    <a:pt x="7" y="46"/>
                    <a:pt x="7" y="46"/>
                  </a:cubicBezTo>
                  <a:cubicBezTo>
                    <a:pt x="7" y="44"/>
                    <a:pt x="8" y="43"/>
                    <a:pt x="8" y="43"/>
                  </a:cubicBezTo>
                  <a:cubicBezTo>
                    <a:pt x="7" y="41"/>
                    <a:pt x="5" y="41"/>
                    <a:pt x="6" y="39"/>
                  </a:cubicBezTo>
                  <a:cubicBezTo>
                    <a:pt x="7" y="38"/>
                    <a:pt x="7" y="36"/>
                    <a:pt x="9" y="36"/>
                  </a:cubicBezTo>
                  <a:cubicBezTo>
                    <a:pt x="8" y="35"/>
                    <a:pt x="7" y="35"/>
                    <a:pt x="6" y="35"/>
                  </a:cubicBezTo>
                  <a:cubicBezTo>
                    <a:pt x="6" y="34"/>
                    <a:pt x="9" y="35"/>
                    <a:pt x="9" y="33"/>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09" name="Freeform 645">
              <a:extLst>
                <a:ext uri="{FF2B5EF4-FFF2-40B4-BE49-F238E27FC236}">
                  <a16:creationId xmlns:a16="http://schemas.microsoft.com/office/drawing/2014/main" id="{DB0D2AB2-72BB-47C8-B0F2-5D7E573B6E65}"/>
                </a:ext>
              </a:extLst>
            </p:cNvPr>
            <p:cNvSpPr>
              <a:spLocks/>
            </p:cNvSpPr>
            <p:nvPr/>
          </p:nvSpPr>
          <p:spPr bwMode="auto">
            <a:xfrm>
              <a:off x="8494494" y="6013550"/>
              <a:ext cx="18542" cy="26266"/>
            </a:xfrm>
            <a:custGeom>
              <a:avLst/>
              <a:gdLst>
                <a:gd name="T0" fmla="*/ 2147483647 w 3"/>
                <a:gd name="T1" fmla="*/ 0 h 4"/>
                <a:gd name="T2" fmla="*/ 2147483647 w 3"/>
                <a:gd name="T3" fmla="*/ 2147483647 h 4"/>
                <a:gd name="T4" fmla="*/ 2147483647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1" y="0"/>
                  </a:moveTo>
                  <a:cubicBezTo>
                    <a:pt x="2" y="1"/>
                    <a:pt x="2" y="2"/>
                    <a:pt x="3" y="2"/>
                  </a:cubicBezTo>
                  <a:cubicBezTo>
                    <a:pt x="3" y="4"/>
                    <a:pt x="0" y="2"/>
                    <a:pt x="1" y="0"/>
                  </a:cubicBezTo>
                  <a:close/>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10" name="Freeform 646">
              <a:extLst>
                <a:ext uri="{FF2B5EF4-FFF2-40B4-BE49-F238E27FC236}">
                  <a16:creationId xmlns:a16="http://schemas.microsoft.com/office/drawing/2014/main" id="{74A4A189-2F3D-EFE7-425F-ADFD3D57B303}"/>
                </a:ext>
              </a:extLst>
            </p:cNvPr>
            <p:cNvSpPr>
              <a:spLocks/>
            </p:cNvSpPr>
            <p:nvPr/>
          </p:nvSpPr>
          <p:spPr bwMode="auto">
            <a:xfrm>
              <a:off x="8553211" y="6575962"/>
              <a:ext cx="20087" cy="12361"/>
            </a:xfrm>
            <a:custGeom>
              <a:avLst/>
              <a:gdLst>
                <a:gd name="T0" fmla="*/ 0 w 3"/>
                <a:gd name="T1" fmla="*/ 2147483647 h 2"/>
                <a:gd name="T2" fmla="*/ 2147483647 w 3"/>
                <a:gd name="T3" fmla="*/ 0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2"/>
                  </a:moveTo>
                  <a:cubicBezTo>
                    <a:pt x="1" y="2"/>
                    <a:pt x="3" y="1"/>
                    <a:pt x="3" y="0"/>
                  </a:cubicBezTo>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11" name="Freeform 647">
              <a:extLst>
                <a:ext uri="{FF2B5EF4-FFF2-40B4-BE49-F238E27FC236}">
                  <a16:creationId xmlns:a16="http://schemas.microsoft.com/office/drawing/2014/main" id="{595477A5-1415-CB48-2D22-49E04EBF218A}"/>
                </a:ext>
              </a:extLst>
            </p:cNvPr>
            <p:cNvSpPr>
              <a:spLocks/>
            </p:cNvSpPr>
            <p:nvPr/>
          </p:nvSpPr>
          <p:spPr bwMode="auto">
            <a:xfrm>
              <a:off x="8553211" y="6575962"/>
              <a:ext cx="20087" cy="12361"/>
            </a:xfrm>
            <a:custGeom>
              <a:avLst/>
              <a:gdLst>
                <a:gd name="T0" fmla="*/ 0 w 3"/>
                <a:gd name="T1" fmla="*/ 2147483647 h 2"/>
                <a:gd name="T2" fmla="*/ 2147483647 w 3"/>
                <a:gd name="T3" fmla="*/ 0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2"/>
                  </a:moveTo>
                  <a:cubicBezTo>
                    <a:pt x="1" y="2"/>
                    <a:pt x="3" y="1"/>
                    <a:pt x="3" y="0"/>
                  </a:cubicBezTo>
                </a:path>
              </a:pathLst>
            </a:cu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12" name="Freeform 648">
              <a:extLst>
                <a:ext uri="{FF2B5EF4-FFF2-40B4-BE49-F238E27FC236}">
                  <a16:creationId xmlns:a16="http://schemas.microsoft.com/office/drawing/2014/main" id="{C5B8021E-9574-5F89-7C60-47DDA6712471}"/>
                </a:ext>
              </a:extLst>
            </p:cNvPr>
            <p:cNvSpPr>
              <a:spLocks/>
            </p:cNvSpPr>
            <p:nvPr/>
          </p:nvSpPr>
          <p:spPr bwMode="auto">
            <a:xfrm>
              <a:off x="8567117" y="6575955"/>
              <a:ext cx="6181" cy="0"/>
            </a:xfrm>
            <a:custGeom>
              <a:avLst/>
              <a:gdLst>
                <a:gd name="T0" fmla="*/ 2147483647 w 4"/>
                <a:gd name="T1" fmla="*/ 0 h 1"/>
                <a:gd name="T2" fmla="*/ 0 w 4"/>
                <a:gd name="T3" fmla="*/ 0 h 1"/>
                <a:gd name="T4" fmla="*/ 2147483647 w 4"/>
                <a:gd name="T5" fmla="*/ 0 h 1"/>
                <a:gd name="T6" fmla="*/ 0 60000 65536"/>
                <a:gd name="T7" fmla="*/ 0 60000 65536"/>
                <a:gd name="T8" fmla="*/ 0 60000 65536"/>
                <a:gd name="T9" fmla="*/ 0 w 4"/>
                <a:gd name="T10" fmla="*/ 0 h 1"/>
                <a:gd name="T11" fmla="*/ 4 w 4"/>
                <a:gd name="T12" fmla="*/ 0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13" name="Line 649">
              <a:extLst>
                <a:ext uri="{FF2B5EF4-FFF2-40B4-BE49-F238E27FC236}">
                  <a16:creationId xmlns:a16="http://schemas.microsoft.com/office/drawing/2014/main" id="{EBCB98CE-4F9A-E298-8B28-406B64EB092D}"/>
                </a:ext>
              </a:extLst>
            </p:cNvPr>
            <p:cNvSpPr>
              <a:spLocks noChangeShapeType="1"/>
            </p:cNvSpPr>
            <p:nvPr/>
          </p:nvSpPr>
          <p:spPr bwMode="auto">
            <a:xfrm flipH="1">
              <a:off x="8567117" y="6575955"/>
              <a:ext cx="6181" cy="0"/>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14" name="Freeform 650">
              <a:extLst>
                <a:ext uri="{FF2B5EF4-FFF2-40B4-BE49-F238E27FC236}">
                  <a16:creationId xmlns:a16="http://schemas.microsoft.com/office/drawing/2014/main" id="{88EB8DA4-F045-78C6-443C-4D0AD5255BA2}"/>
                </a:ext>
              </a:extLst>
            </p:cNvPr>
            <p:cNvSpPr>
              <a:spLocks/>
            </p:cNvSpPr>
            <p:nvPr/>
          </p:nvSpPr>
          <p:spPr bwMode="auto">
            <a:xfrm>
              <a:off x="8236462" y="6163420"/>
              <a:ext cx="0" cy="7727"/>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0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15" name="Line 651">
              <a:extLst>
                <a:ext uri="{FF2B5EF4-FFF2-40B4-BE49-F238E27FC236}">
                  <a16:creationId xmlns:a16="http://schemas.microsoft.com/office/drawing/2014/main" id="{B662D1CD-069C-8B87-1FF6-C64D43B6A7B0}"/>
                </a:ext>
              </a:extLst>
            </p:cNvPr>
            <p:cNvSpPr>
              <a:spLocks noChangeShapeType="1"/>
            </p:cNvSpPr>
            <p:nvPr/>
          </p:nvSpPr>
          <p:spPr bwMode="auto">
            <a:xfrm flipV="1">
              <a:off x="8236462" y="6163420"/>
              <a:ext cx="0" cy="7727"/>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16" name="Line 652">
              <a:extLst>
                <a:ext uri="{FF2B5EF4-FFF2-40B4-BE49-F238E27FC236}">
                  <a16:creationId xmlns:a16="http://schemas.microsoft.com/office/drawing/2014/main" id="{2AA0A4FF-54AC-7714-E265-97109745825E}"/>
                </a:ext>
              </a:extLst>
            </p:cNvPr>
            <p:cNvSpPr>
              <a:spLocks noChangeShapeType="1"/>
            </p:cNvSpPr>
            <p:nvPr/>
          </p:nvSpPr>
          <p:spPr bwMode="auto">
            <a:xfrm>
              <a:off x="8236462" y="6178874"/>
              <a:ext cx="0" cy="15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17" name="Line 654">
              <a:extLst>
                <a:ext uri="{FF2B5EF4-FFF2-40B4-BE49-F238E27FC236}">
                  <a16:creationId xmlns:a16="http://schemas.microsoft.com/office/drawing/2014/main" id="{CB07871B-6E7B-B039-16EB-DFA82F447F7E}"/>
                </a:ext>
              </a:extLst>
            </p:cNvPr>
            <p:cNvSpPr>
              <a:spLocks noChangeShapeType="1"/>
            </p:cNvSpPr>
            <p:nvPr/>
          </p:nvSpPr>
          <p:spPr bwMode="auto">
            <a:xfrm>
              <a:off x="8236467" y="6178874"/>
              <a:ext cx="1544" cy="1546"/>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18" name="Freeform 655">
              <a:extLst>
                <a:ext uri="{FF2B5EF4-FFF2-40B4-BE49-F238E27FC236}">
                  <a16:creationId xmlns:a16="http://schemas.microsoft.com/office/drawing/2014/main" id="{73DB812B-8209-728D-506A-4E24B73CDB83}"/>
                </a:ext>
              </a:extLst>
            </p:cNvPr>
            <p:cNvSpPr>
              <a:spLocks/>
            </p:cNvSpPr>
            <p:nvPr/>
          </p:nvSpPr>
          <p:spPr bwMode="auto">
            <a:xfrm>
              <a:off x="8230290" y="6178874"/>
              <a:ext cx="6181" cy="1546"/>
            </a:xfrm>
            <a:custGeom>
              <a:avLst/>
              <a:gdLst>
                <a:gd name="T0" fmla="*/ 0 w 4"/>
                <a:gd name="T1" fmla="*/ 0 h 1"/>
                <a:gd name="T2" fmla="*/ 2147483647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19" name="Line 656">
              <a:extLst>
                <a:ext uri="{FF2B5EF4-FFF2-40B4-BE49-F238E27FC236}">
                  <a16:creationId xmlns:a16="http://schemas.microsoft.com/office/drawing/2014/main" id="{1A28E0C7-43FB-801D-4B77-1EAC09EF2D37}"/>
                </a:ext>
              </a:extLst>
            </p:cNvPr>
            <p:cNvSpPr>
              <a:spLocks noChangeShapeType="1"/>
            </p:cNvSpPr>
            <p:nvPr/>
          </p:nvSpPr>
          <p:spPr bwMode="auto">
            <a:xfrm>
              <a:off x="8230290" y="6178874"/>
              <a:ext cx="6181" cy="1546"/>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20" name="Freeform 657">
              <a:extLst>
                <a:ext uri="{FF2B5EF4-FFF2-40B4-BE49-F238E27FC236}">
                  <a16:creationId xmlns:a16="http://schemas.microsoft.com/office/drawing/2014/main" id="{00E6C470-BD62-37F5-2582-129E5B5B408F}"/>
                </a:ext>
              </a:extLst>
            </p:cNvPr>
            <p:cNvSpPr>
              <a:spLocks/>
            </p:cNvSpPr>
            <p:nvPr/>
          </p:nvSpPr>
          <p:spPr bwMode="auto">
            <a:xfrm>
              <a:off x="8230290" y="6164973"/>
              <a:ext cx="6181" cy="7725"/>
            </a:xfrm>
            <a:custGeom>
              <a:avLst/>
              <a:gdLst>
                <a:gd name="T0" fmla="*/ 2147483647 w 4"/>
                <a:gd name="T1" fmla="*/ 0 h 5"/>
                <a:gd name="T2" fmla="*/ 0 w 4"/>
                <a:gd name="T3" fmla="*/ 2147483647 h 5"/>
                <a:gd name="T4" fmla="*/ 2147483647 w 4"/>
                <a:gd name="T5" fmla="*/ 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4" y="0"/>
                  </a:moveTo>
                  <a:lnTo>
                    <a:pt x="0" y="5"/>
                  </a:lnTo>
                  <a:lnTo>
                    <a:pt x="4" y="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21" name="Line 658">
              <a:extLst>
                <a:ext uri="{FF2B5EF4-FFF2-40B4-BE49-F238E27FC236}">
                  <a16:creationId xmlns:a16="http://schemas.microsoft.com/office/drawing/2014/main" id="{C990A2DA-776D-8D9F-575A-36DD0F981C9D}"/>
                </a:ext>
              </a:extLst>
            </p:cNvPr>
            <p:cNvSpPr>
              <a:spLocks noChangeShapeType="1"/>
            </p:cNvSpPr>
            <p:nvPr/>
          </p:nvSpPr>
          <p:spPr bwMode="auto">
            <a:xfrm flipH="1">
              <a:off x="8230290" y="6164973"/>
              <a:ext cx="6181" cy="7725"/>
            </a:xfrm>
            <a:prstGeom prst="line">
              <a:avLst/>
            </a:prstGeom>
            <a:noFill/>
            <a:ln w="7938">
              <a:solidFill>
                <a:srgbClr val="FFFFFF"/>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22" name="Freeform 659">
              <a:extLst>
                <a:ext uri="{FF2B5EF4-FFF2-40B4-BE49-F238E27FC236}">
                  <a16:creationId xmlns:a16="http://schemas.microsoft.com/office/drawing/2014/main" id="{2E155A72-5913-98AB-FAF0-D023DDBEAE42}"/>
                </a:ext>
              </a:extLst>
            </p:cNvPr>
            <p:cNvSpPr>
              <a:spLocks/>
            </p:cNvSpPr>
            <p:nvPr/>
          </p:nvSpPr>
          <p:spPr bwMode="auto">
            <a:xfrm>
              <a:off x="7494826" y="5702985"/>
              <a:ext cx="1171176" cy="891515"/>
            </a:xfrm>
            <a:custGeom>
              <a:avLst/>
              <a:gdLst>
                <a:gd name="T0" fmla="*/ 2147483647 w 177"/>
                <a:gd name="T1" fmla="*/ 2147483647 h 135"/>
                <a:gd name="T2" fmla="*/ 2147483647 w 177"/>
                <a:gd name="T3" fmla="*/ 2147483647 h 135"/>
                <a:gd name="T4" fmla="*/ 2147483647 w 177"/>
                <a:gd name="T5" fmla="*/ 2147483647 h 135"/>
                <a:gd name="T6" fmla="*/ 2147483647 w 177"/>
                <a:gd name="T7" fmla="*/ 2147483647 h 135"/>
                <a:gd name="T8" fmla="*/ 2147483647 w 177"/>
                <a:gd name="T9" fmla="*/ 2147483647 h 135"/>
                <a:gd name="T10" fmla="*/ 2147483647 w 177"/>
                <a:gd name="T11" fmla="*/ 2147483647 h 135"/>
                <a:gd name="T12" fmla="*/ 2147483647 w 177"/>
                <a:gd name="T13" fmla="*/ 2147483647 h 135"/>
                <a:gd name="T14" fmla="*/ 2147483647 w 177"/>
                <a:gd name="T15" fmla="*/ 2147483647 h 135"/>
                <a:gd name="T16" fmla="*/ 2147483647 w 177"/>
                <a:gd name="T17" fmla="*/ 2147483647 h 135"/>
                <a:gd name="T18" fmla="*/ 2147483647 w 177"/>
                <a:gd name="T19" fmla="*/ 2147483647 h 135"/>
                <a:gd name="T20" fmla="*/ 2147483647 w 177"/>
                <a:gd name="T21" fmla="*/ 2147483647 h 135"/>
                <a:gd name="T22" fmla="*/ 2147483647 w 177"/>
                <a:gd name="T23" fmla="*/ 2147483647 h 135"/>
                <a:gd name="T24" fmla="*/ 2147483647 w 177"/>
                <a:gd name="T25" fmla="*/ 2147483647 h 135"/>
                <a:gd name="T26" fmla="*/ 2147483647 w 177"/>
                <a:gd name="T27" fmla="*/ 2147483647 h 135"/>
                <a:gd name="T28" fmla="*/ 2147483647 w 177"/>
                <a:gd name="T29" fmla="*/ 2147483647 h 135"/>
                <a:gd name="T30" fmla="*/ 2147483647 w 177"/>
                <a:gd name="T31" fmla="*/ 2147483647 h 135"/>
                <a:gd name="T32" fmla="*/ 2147483647 w 177"/>
                <a:gd name="T33" fmla="*/ 2147483647 h 135"/>
                <a:gd name="T34" fmla="*/ 2147483647 w 177"/>
                <a:gd name="T35" fmla="*/ 2147483647 h 135"/>
                <a:gd name="T36" fmla="*/ 2147483647 w 177"/>
                <a:gd name="T37" fmla="*/ 2147483647 h 135"/>
                <a:gd name="T38" fmla="*/ 2147483647 w 177"/>
                <a:gd name="T39" fmla="*/ 2147483647 h 135"/>
                <a:gd name="T40" fmla="*/ 2147483647 w 177"/>
                <a:gd name="T41" fmla="*/ 2147483647 h 135"/>
                <a:gd name="T42" fmla="*/ 2147483647 w 177"/>
                <a:gd name="T43" fmla="*/ 2147483647 h 135"/>
                <a:gd name="T44" fmla="*/ 2147483647 w 177"/>
                <a:gd name="T45" fmla="*/ 2147483647 h 135"/>
                <a:gd name="T46" fmla="*/ 2147483647 w 177"/>
                <a:gd name="T47" fmla="*/ 2147483647 h 135"/>
                <a:gd name="T48" fmla="*/ 2147483647 w 177"/>
                <a:gd name="T49" fmla="*/ 2147483647 h 135"/>
                <a:gd name="T50" fmla="*/ 2147483647 w 177"/>
                <a:gd name="T51" fmla="*/ 2147483647 h 135"/>
                <a:gd name="T52" fmla="*/ 2147483647 w 177"/>
                <a:gd name="T53" fmla="*/ 2147483647 h 135"/>
                <a:gd name="T54" fmla="*/ 2147483647 w 177"/>
                <a:gd name="T55" fmla="*/ 2147483647 h 135"/>
                <a:gd name="T56" fmla="*/ 2147483647 w 177"/>
                <a:gd name="T57" fmla="*/ 2147483647 h 135"/>
                <a:gd name="T58" fmla="*/ 2147483647 w 177"/>
                <a:gd name="T59" fmla="*/ 2147483647 h 135"/>
                <a:gd name="T60" fmla="*/ 2147483647 w 177"/>
                <a:gd name="T61" fmla="*/ 2147483647 h 135"/>
                <a:gd name="T62" fmla="*/ 2147483647 w 177"/>
                <a:gd name="T63" fmla="*/ 2147483647 h 135"/>
                <a:gd name="T64" fmla="*/ 2147483647 w 177"/>
                <a:gd name="T65" fmla="*/ 2147483647 h 135"/>
                <a:gd name="T66" fmla="*/ 2147483647 w 177"/>
                <a:gd name="T67" fmla="*/ 2147483647 h 135"/>
                <a:gd name="T68" fmla="*/ 2147483647 w 177"/>
                <a:gd name="T69" fmla="*/ 2147483647 h 135"/>
                <a:gd name="T70" fmla="*/ 2147483647 w 177"/>
                <a:gd name="T71" fmla="*/ 2147483647 h 135"/>
                <a:gd name="T72" fmla="*/ 2147483647 w 177"/>
                <a:gd name="T73" fmla="*/ 2147483647 h 135"/>
                <a:gd name="T74" fmla="*/ 2147483647 w 177"/>
                <a:gd name="T75" fmla="*/ 2147483647 h 135"/>
                <a:gd name="T76" fmla="*/ 2147483647 w 177"/>
                <a:gd name="T77" fmla="*/ 2147483647 h 1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135"/>
                <a:gd name="T119" fmla="*/ 177 w 177"/>
                <a:gd name="T120" fmla="*/ 135 h 1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135">
                  <a:moveTo>
                    <a:pt x="111" y="71"/>
                  </a:moveTo>
                  <a:cubicBezTo>
                    <a:pt x="111" y="65"/>
                    <a:pt x="114" y="57"/>
                    <a:pt x="111" y="50"/>
                  </a:cubicBezTo>
                  <a:cubicBezTo>
                    <a:pt x="108" y="48"/>
                    <a:pt x="108" y="45"/>
                    <a:pt x="106" y="43"/>
                  </a:cubicBezTo>
                  <a:cubicBezTo>
                    <a:pt x="104" y="42"/>
                    <a:pt x="102" y="45"/>
                    <a:pt x="102" y="43"/>
                  </a:cubicBezTo>
                  <a:cubicBezTo>
                    <a:pt x="98" y="41"/>
                    <a:pt x="97" y="37"/>
                    <a:pt x="92" y="36"/>
                  </a:cubicBezTo>
                  <a:cubicBezTo>
                    <a:pt x="94" y="32"/>
                    <a:pt x="90" y="33"/>
                    <a:pt x="88" y="31"/>
                  </a:cubicBezTo>
                  <a:cubicBezTo>
                    <a:pt x="87" y="30"/>
                    <a:pt x="87" y="28"/>
                    <a:pt x="86" y="27"/>
                  </a:cubicBezTo>
                  <a:cubicBezTo>
                    <a:pt x="85" y="27"/>
                    <a:pt x="80" y="25"/>
                    <a:pt x="78" y="24"/>
                  </a:cubicBezTo>
                  <a:cubicBezTo>
                    <a:pt x="77" y="24"/>
                    <a:pt x="74" y="24"/>
                    <a:pt x="72" y="24"/>
                  </a:cubicBezTo>
                  <a:cubicBezTo>
                    <a:pt x="71" y="25"/>
                    <a:pt x="71" y="25"/>
                    <a:pt x="70" y="27"/>
                  </a:cubicBezTo>
                  <a:cubicBezTo>
                    <a:pt x="70" y="26"/>
                    <a:pt x="68" y="29"/>
                    <a:pt x="68" y="28"/>
                  </a:cubicBezTo>
                  <a:cubicBezTo>
                    <a:pt x="68" y="28"/>
                    <a:pt x="69" y="29"/>
                    <a:pt x="70" y="29"/>
                  </a:cubicBezTo>
                  <a:cubicBezTo>
                    <a:pt x="69" y="30"/>
                    <a:pt x="68" y="30"/>
                    <a:pt x="66" y="30"/>
                  </a:cubicBezTo>
                  <a:cubicBezTo>
                    <a:pt x="64" y="31"/>
                    <a:pt x="63" y="33"/>
                    <a:pt x="62" y="35"/>
                  </a:cubicBezTo>
                  <a:cubicBezTo>
                    <a:pt x="61" y="36"/>
                    <a:pt x="60" y="33"/>
                    <a:pt x="60" y="33"/>
                  </a:cubicBezTo>
                  <a:cubicBezTo>
                    <a:pt x="59" y="34"/>
                    <a:pt x="59" y="35"/>
                    <a:pt x="57" y="36"/>
                  </a:cubicBezTo>
                  <a:cubicBezTo>
                    <a:pt x="55" y="37"/>
                    <a:pt x="53" y="36"/>
                    <a:pt x="52" y="38"/>
                  </a:cubicBezTo>
                  <a:cubicBezTo>
                    <a:pt x="51" y="35"/>
                    <a:pt x="50" y="31"/>
                    <a:pt x="46" y="31"/>
                  </a:cubicBezTo>
                  <a:cubicBezTo>
                    <a:pt x="47" y="30"/>
                    <a:pt x="47" y="31"/>
                    <a:pt x="48" y="30"/>
                  </a:cubicBezTo>
                  <a:cubicBezTo>
                    <a:pt x="47" y="28"/>
                    <a:pt x="44" y="27"/>
                    <a:pt x="42" y="27"/>
                  </a:cubicBezTo>
                  <a:cubicBezTo>
                    <a:pt x="43" y="25"/>
                    <a:pt x="44" y="24"/>
                    <a:pt x="45" y="23"/>
                  </a:cubicBezTo>
                  <a:cubicBezTo>
                    <a:pt x="45" y="20"/>
                    <a:pt x="42" y="24"/>
                    <a:pt x="42" y="24"/>
                  </a:cubicBezTo>
                  <a:cubicBezTo>
                    <a:pt x="40" y="25"/>
                    <a:pt x="38" y="22"/>
                    <a:pt x="38" y="26"/>
                  </a:cubicBezTo>
                  <a:cubicBezTo>
                    <a:pt x="35" y="26"/>
                    <a:pt x="34" y="24"/>
                    <a:pt x="31" y="24"/>
                  </a:cubicBezTo>
                  <a:cubicBezTo>
                    <a:pt x="35" y="21"/>
                    <a:pt x="27" y="20"/>
                    <a:pt x="25" y="20"/>
                  </a:cubicBezTo>
                  <a:cubicBezTo>
                    <a:pt x="23" y="23"/>
                    <a:pt x="19" y="23"/>
                    <a:pt x="15" y="24"/>
                  </a:cubicBezTo>
                  <a:cubicBezTo>
                    <a:pt x="15" y="23"/>
                    <a:pt x="14" y="22"/>
                    <a:pt x="13" y="19"/>
                  </a:cubicBezTo>
                  <a:cubicBezTo>
                    <a:pt x="11" y="19"/>
                    <a:pt x="13" y="22"/>
                    <a:pt x="12" y="22"/>
                  </a:cubicBezTo>
                  <a:cubicBezTo>
                    <a:pt x="12" y="22"/>
                    <a:pt x="11" y="21"/>
                    <a:pt x="10" y="21"/>
                  </a:cubicBezTo>
                  <a:cubicBezTo>
                    <a:pt x="9" y="20"/>
                    <a:pt x="10" y="23"/>
                    <a:pt x="8" y="25"/>
                  </a:cubicBezTo>
                  <a:cubicBezTo>
                    <a:pt x="7" y="25"/>
                    <a:pt x="7" y="25"/>
                    <a:pt x="7" y="25"/>
                  </a:cubicBezTo>
                  <a:cubicBezTo>
                    <a:pt x="6" y="24"/>
                    <a:pt x="3" y="22"/>
                    <a:pt x="5" y="20"/>
                  </a:cubicBezTo>
                  <a:cubicBezTo>
                    <a:pt x="4" y="17"/>
                    <a:pt x="0" y="17"/>
                    <a:pt x="0" y="14"/>
                  </a:cubicBezTo>
                  <a:cubicBezTo>
                    <a:pt x="1" y="9"/>
                    <a:pt x="6" y="11"/>
                    <a:pt x="9" y="11"/>
                  </a:cubicBezTo>
                  <a:cubicBezTo>
                    <a:pt x="22" y="9"/>
                    <a:pt x="39" y="7"/>
                    <a:pt x="54" y="6"/>
                  </a:cubicBezTo>
                  <a:cubicBezTo>
                    <a:pt x="55" y="8"/>
                    <a:pt x="56" y="10"/>
                    <a:pt x="57" y="12"/>
                  </a:cubicBezTo>
                  <a:cubicBezTo>
                    <a:pt x="76" y="12"/>
                    <a:pt x="96" y="8"/>
                    <a:pt x="113" y="9"/>
                  </a:cubicBezTo>
                  <a:cubicBezTo>
                    <a:pt x="113" y="10"/>
                    <a:pt x="114" y="12"/>
                    <a:pt x="115" y="12"/>
                  </a:cubicBezTo>
                  <a:cubicBezTo>
                    <a:pt x="121" y="13"/>
                    <a:pt x="115" y="3"/>
                    <a:pt x="118" y="1"/>
                  </a:cubicBezTo>
                  <a:cubicBezTo>
                    <a:pt x="120" y="0"/>
                    <a:pt x="124" y="3"/>
                    <a:pt x="128" y="2"/>
                  </a:cubicBezTo>
                  <a:cubicBezTo>
                    <a:pt x="129" y="4"/>
                    <a:pt x="128" y="8"/>
                    <a:pt x="131" y="9"/>
                  </a:cubicBezTo>
                  <a:cubicBezTo>
                    <a:pt x="131" y="13"/>
                    <a:pt x="134" y="17"/>
                    <a:pt x="136" y="21"/>
                  </a:cubicBezTo>
                  <a:cubicBezTo>
                    <a:pt x="140" y="30"/>
                    <a:pt x="145" y="39"/>
                    <a:pt x="152" y="46"/>
                  </a:cubicBezTo>
                  <a:cubicBezTo>
                    <a:pt x="152" y="47"/>
                    <a:pt x="151" y="46"/>
                    <a:pt x="150" y="46"/>
                  </a:cubicBezTo>
                  <a:cubicBezTo>
                    <a:pt x="149" y="49"/>
                    <a:pt x="151" y="53"/>
                    <a:pt x="153" y="56"/>
                  </a:cubicBezTo>
                  <a:cubicBezTo>
                    <a:pt x="154" y="58"/>
                    <a:pt x="156" y="61"/>
                    <a:pt x="158" y="64"/>
                  </a:cubicBezTo>
                  <a:cubicBezTo>
                    <a:pt x="159" y="66"/>
                    <a:pt x="160" y="67"/>
                    <a:pt x="162" y="69"/>
                  </a:cubicBezTo>
                  <a:cubicBezTo>
                    <a:pt x="164" y="71"/>
                    <a:pt x="165" y="77"/>
                    <a:pt x="168" y="80"/>
                  </a:cubicBezTo>
                  <a:cubicBezTo>
                    <a:pt x="168" y="81"/>
                    <a:pt x="168" y="82"/>
                    <a:pt x="168" y="82"/>
                  </a:cubicBezTo>
                  <a:cubicBezTo>
                    <a:pt x="171" y="84"/>
                    <a:pt x="172" y="85"/>
                    <a:pt x="174" y="91"/>
                  </a:cubicBezTo>
                  <a:cubicBezTo>
                    <a:pt x="176" y="96"/>
                    <a:pt x="177" y="109"/>
                    <a:pt x="176" y="115"/>
                  </a:cubicBezTo>
                  <a:cubicBezTo>
                    <a:pt x="175" y="117"/>
                    <a:pt x="174" y="119"/>
                    <a:pt x="174" y="120"/>
                  </a:cubicBezTo>
                  <a:cubicBezTo>
                    <a:pt x="173" y="122"/>
                    <a:pt x="174" y="124"/>
                    <a:pt x="174" y="126"/>
                  </a:cubicBezTo>
                  <a:cubicBezTo>
                    <a:pt x="174" y="128"/>
                    <a:pt x="172" y="128"/>
                    <a:pt x="173" y="130"/>
                  </a:cubicBezTo>
                  <a:cubicBezTo>
                    <a:pt x="168" y="129"/>
                    <a:pt x="167" y="135"/>
                    <a:pt x="163" y="132"/>
                  </a:cubicBezTo>
                  <a:cubicBezTo>
                    <a:pt x="163" y="132"/>
                    <a:pt x="163" y="132"/>
                    <a:pt x="163" y="132"/>
                  </a:cubicBezTo>
                  <a:cubicBezTo>
                    <a:pt x="162" y="132"/>
                    <a:pt x="162" y="132"/>
                    <a:pt x="162" y="132"/>
                  </a:cubicBezTo>
                  <a:cubicBezTo>
                    <a:pt x="162" y="130"/>
                    <a:pt x="161" y="129"/>
                    <a:pt x="158" y="129"/>
                  </a:cubicBezTo>
                  <a:cubicBezTo>
                    <a:pt x="156" y="127"/>
                    <a:pt x="154" y="125"/>
                    <a:pt x="152" y="122"/>
                  </a:cubicBezTo>
                  <a:cubicBezTo>
                    <a:pt x="150" y="120"/>
                    <a:pt x="150" y="118"/>
                    <a:pt x="147" y="117"/>
                  </a:cubicBezTo>
                  <a:cubicBezTo>
                    <a:pt x="145" y="117"/>
                    <a:pt x="143" y="118"/>
                    <a:pt x="142" y="117"/>
                  </a:cubicBezTo>
                  <a:cubicBezTo>
                    <a:pt x="140" y="114"/>
                    <a:pt x="138" y="112"/>
                    <a:pt x="138" y="108"/>
                  </a:cubicBezTo>
                  <a:cubicBezTo>
                    <a:pt x="138" y="106"/>
                    <a:pt x="136" y="106"/>
                    <a:pt x="135" y="106"/>
                  </a:cubicBezTo>
                  <a:cubicBezTo>
                    <a:pt x="135" y="103"/>
                    <a:pt x="137" y="101"/>
                    <a:pt x="138" y="100"/>
                  </a:cubicBezTo>
                  <a:cubicBezTo>
                    <a:pt x="134" y="99"/>
                    <a:pt x="135" y="102"/>
                    <a:pt x="133" y="104"/>
                  </a:cubicBezTo>
                  <a:cubicBezTo>
                    <a:pt x="131" y="103"/>
                    <a:pt x="130" y="97"/>
                    <a:pt x="132" y="94"/>
                  </a:cubicBezTo>
                  <a:cubicBezTo>
                    <a:pt x="131" y="93"/>
                    <a:pt x="129" y="96"/>
                    <a:pt x="127" y="94"/>
                  </a:cubicBezTo>
                  <a:cubicBezTo>
                    <a:pt x="125" y="95"/>
                    <a:pt x="129" y="96"/>
                    <a:pt x="128" y="98"/>
                  </a:cubicBezTo>
                  <a:cubicBezTo>
                    <a:pt x="123" y="97"/>
                    <a:pt x="121" y="92"/>
                    <a:pt x="119" y="88"/>
                  </a:cubicBezTo>
                  <a:cubicBezTo>
                    <a:pt x="119" y="85"/>
                    <a:pt x="116" y="86"/>
                    <a:pt x="115" y="83"/>
                  </a:cubicBezTo>
                  <a:cubicBezTo>
                    <a:pt x="118" y="83"/>
                    <a:pt x="117" y="80"/>
                    <a:pt x="118" y="79"/>
                  </a:cubicBezTo>
                  <a:cubicBezTo>
                    <a:pt x="118" y="77"/>
                    <a:pt x="121" y="77"/>
                    <a:pt x="120" y="75"/>
                  </a:cubicBezTo>
                  <a:cubicBezTo>
                    <a:pt x="119" y="71"/>
                    <a:pt x="116" y="73"/>
                    <a:pt x="113" y="71"/>
                  </a:cubicBezTo>
                  <a:cubicBezTo>
                    <a:pt x="112" y="72"/>
                    <a:pt x="112" y="72"/>
                    <a:pt x="112" y="72"/>
                  </a:cubicBezTo>
                  <a:cubicBezTo>
                    <a:pt x="114" y="72"/>
                    <a:pt x="113" y="75"/>
                    <a:pt x="115" y="74"/>
                  </a:cubicBezTo>
                  <a:cubicBezTo>
                    <a:pt x="115" y="75"/>
                    <a:pt x="115" y="76"/>
                    <a:pt x="115" y="77"/>
                  </a:cubicBezTo>
                  <a:cubicBezTo>
                    <a:pt x="112" y="78"/>
                    <a:pt x="113" y="75"/>
                    <a:pt x="110" y="76"/>
                  </a:cubicBezTo>
                  <a:cubicBezTo>
                    <a:pt x="110" y="74"/>
                    <a:pt x="111" y="74"/>
                    <a:pt x="111" y="72"/>
                  </a:cubicBezTo>
                  <a:lnTo>
                    <a:pt x="111" y="71"/>
                  </a:lnTo>
                  <a:close/>
                </a:path>
              </a:pathLst>
            </a:custGeom>
            <a:solidFill>
              <a:schemeClr val="accent3">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23" name="Freeform 660">
              <a:extLst>
                <a:ext uri="{FF2B5EF4-FFF2-40B4-BE49-F238E27FC236}">
                  <a16:creationId xmlns:a16="http://schemas.microsoft.com/office/drawing/2014/main" id="{658F5CDD-49E3-A3B7-ACFF-FD30A0B9F81B}"/>
                </a:ext>
              </a:extLst>
            </p:cNvPr>
            <p:cNvSpPr>
              <a:spLocks/>
            </p:cNvSpPr>
            <p:nvPr/>
          </p:nvSpPr>
          <p:spPr bwMode="auto">
            <a:xfrm>
              <a:off x="6590955" y="5491315"/>
              <a:ext cx="720010" cy="621124"/>
            </a:xfrm>
            <a:custGeom>
              <a:avLst/>
              <a:gdLst>
                <a:gd name="T0" fmla="*/ 2147483647 w 109"/>
                <a:gd name="T1" fmla="*/ 2147483647 h 94"/>
                <a:gd name="T2" fmla="*/ 2147483647 w 109"/>
                <a:gd name="T3" fmla="*/ 2147483647 h 94"/>
                <a:gd name="T4" fmla="*/ 2147483647 w 109"/>
                <a:gd name="T5" fmla="*/ 2147483647 h 94"/>
                <a:gd name="T6" fmla="*/ 2147483647 w 109"/>
                <a:gd name="T7" fmla="*/ 2147483647 h 94"/>
                <a:gd name="T8" fmla="*/ 2147483647 w 109"/>
                <a:gd name="T9" fmla="*/ 2147483647 h 94"/>
                <a:gd name="T10" fmla="*/ 2147483647 w 109"/>
                <a:gd name="T11" fmla="*/ 2147483647 h 94"/>
                <a:gd name="T12" fmla="*/ 2147483647 w 109"/>
                <a:gd name="T13" fmla="*/ 2147483647 h 94"/>
                <a:gd name="T14" fmla="*/ 2147483647 w 109"/>
                <a:gd name="T15" fmla="*/ 2147483647 h 94"/>
                <a:gd name="T16" fmla="*/ 2147483647 w 109"/>
                <a:gd name="T17" fmla="*/ 2147483647 h 94"/>
                <a:gd name="T18" fmla="*/ 2147483647 w 109"/>
                <a:gd name="T19" fmla="*/ 2147483647 h 94"/>
                <a:gd name="T20" fmla="*/ 2147483647 w 109"/>
                <a:gd name="T21" fmla="*/ 2147483647 h 94"/>
                <a:gd name="T22" fmla="*/ 2147483647 w 109"/>
                <a:gd name="T23" fmla="*/ 2147483647 h 94"/>
                <a:gd name="T24" fmla="*/ 2147483647 w 109"/>
                <a:gd name="T25" fmla="*/ 2147483647 h 94"/>
                <a:gd name="T26" fmla="*/ 2147483647 w 109"/>
                <a:gd name="T27" fmla="*/ 2147483647 h 94"/>
                <a:gd name="T28" fmla="*/ 2147483647 w 109"/>
                <a:gd name="T29" fmla="*/ 2147483647 h 94"/>
                <a:gd name="T30" fmla="*/ 2147483647 w 109"/>
                <a:gd name="T31" fmla="*/ 2147483647 h 94"/>
                <a:gd name="T32" fmla="*/ 2147483647 w 109"/>
                <a:gd name="T33" fmla="*/ 2147483647 h 94"/>
                <a:gd name="T34" fmla="*/ 2147483647 w 109"/>
                <a:gd name="T35" fmla="*/ 2147483647 h 94"/>
                <a:gd name="T36" fmla="*/ 2147483647 w 109"/>
                <a:gd name="T37" fmla="*/ 2147483647 h 94"/>
                <a:gd name="T38" fmla="*/ 2147483647 w 109"/>
                <a:gd name="T39" fmla="*/ 2147483647 h 94"/>
                <a:gd name="T40" fmla="*/ 2147483647 w 109"/>
                <a:gd name="T41" fmla="*/ 2147483647 h 94"/>
                <a:gd name="T42" fmla="*/ 2147483647 w 109"/>
                <a:gd name="T43" fmla="*/ 2147483647 h 94"/>
                <a:gd name="T44" fmla="*/ 2147483647 w 109"/>
                <a:gd name="T45" fmla="*/ 2147483647 h 94"/>
                <a:gd name="T46" fmla="*/ 2147483647 w 109"/>
                <a:gd name="T47" fmla="*/ 2147483647 h 94"/>
                <a:gd name="T48" fmla="*/ 2147483647 w 109"/>
                <a:gd name="T49" fmla="*/ 2147483647 h 94"/>
                <a:gd name="T50" fmla="*/ 2147483647 w 109"/>
                <a:gd name="T51" fmla="*/ 2147483647 h 94"/>
                <a:gd name="T52" fmla="*/ 2147483647 w 109"/>
                <a:gd name="T53" fmla="*/ 2147483647 h 94"/>
                <a:gd name="T54" fmla="*/ 2147483647 w 109"/>
                <a:gd name="T55" fmla="*/ 2147483647 h 94"/>
                <a:gd name="T56" fmla="*/ 2147483647 w 109"/>
                <a:gd name="T57" fmla="*/ 2147483647 h 94"/>
                <a:gd name="T58" fmla="*/ 2147483647 w 109"/>
                <a:gd name="T59" fmla="*/ 2147483647 h 94"/>
                <a:gd name="T60" fmla="*/ 2147483647 w 109"/>
                <a:gd name="T61" fmla="*/ 2147483647 h 94"/>
                <a:gd name="T62" fmla="*/ 2147483647 w 109"/>
                <a:gd name="T63" fmla="*/ 2147483647 h 94"/>
                <a:gd name="T64" fmla="*/ 2147483647 w 109"/>
                <a:gd name="T65" fmla="*/ 2147483647 h 94"/>
                <a:gd name="T66" fmla="*/ 2147483647 w 109"/>
                <a:gd name="T67" fmla="*/ 2147483647 h 94"/>
                <a:gd name="T68" fmla="*/ 2147483647 w 109"/>
                <a:gd name="T69" fmla="*/ 2147483647 h 94"/>
                <a:gd name="T70" fmla="*/ 2147483647 w 109"/>
                <a:gd name="T71" fmla="*/ 2147483647 h 94"/>
                <a:gd name="T72" fmla="*/ 2147483647 w 109"/>
                <a:gd name="T73" fmla="*/ 2147483647 h 94"/>
                <a:gd name="T74" fmla="*/ 0 w 109"/>
                <a:gd name="T75" fmla="*/ 2147483647 h 94"/>
                <a:gd name="T76" fmla="*/ 2147483647 w 109"/>
                <a:gd name="T77" fmla="*/ 0 h 94"/>
                <a:gd name="T78" fmla="*/ 2147483647 w 109"/>
                <a:gd name="T79" fmla="*/ 2147483647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9"/>
                <a:gd name="T121" fmla="*/ 0 h 94"/>
                <a:gd name="T122" fmla="*/ 109 w 109"/>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9" h="94">
                  <a:moveTo>
                    <a:pt x="59" y="1"/>
                  </a:moveTo>
                  <a:cubicBezTo>
                    <a:pt x="60" y="1"/>
                    <a:pt x="58" y="3"/>
                    <a:pt x="59" y="4"/>
                  </a:cubicBezTo>
                  <a:cubicBezTo>
                    <a:pt x="59" y="5"/>
                    <a:pt x="60" y="6"/>
                    <a:pt x="60" y="6"/>
                  </a:cubicBezTo>
                  <a:cubicBezTo>
                    <a:pt x="60" y="7"/>
                    <a:pt x="58" y="8"/>
                    <a:pt x="59" y="9"/>
                  </a:cubicBezTo>
                  <a:cubicBezTo>
                    <a:pt x="59" y="9"/>
                    <a:pt x="60" y="10"/>
                    <a:pt x="60" y="10"/>
                  </a:cubicBezTo>
                  <a:cubicBezTo>
                    <a:pt x="60" y="11"/>
                    <a:pt x="60" y="12"/>
                    <a:pt x="60" y="12"/>
                  </a:cubicBezTo>
                  <a:cubicBezTo>
                    <a:pt x="61" y="14"/>
                    <a:pt x="62" y="15"/>
                    <a:pt x="63" y="16"/>
                  </a:cubicBezTo>
                  <a:cubicBezTo>
                    <a:pt x="63" y="18"/>
                    <a:pt x="60" y="18"/>
                    <a:pt x="59" y="20"/>
                  </a:cubicBezTo>
                  <a:cubicBezTo>
                    <a:pt x="60" y="20"/>
                    <a:pt x="61" y="21"/>
                    <a:pt x="62" y="21"/>
                  </a:cubicBezTo>
                  <a:cubicBezTo>
                    <a:pt x="61" y="22"/>
                    <a:pt x="57" y="23"/>
                    <a:pt x="61" y="23"/>
                  </a:cubicBezTo>
                  <a:cubicBezTo>
                    <a:pt x="59" y="26"/>
                    <a:pt x="58" y="27"/>
                    <a:pt x="56" y="29"/>
                  </a:cubicBezTo>
                  <a:cubicBezTo>
                    <a:pt x="57" y="32"/>
                    <a:pt x="53" y="35"/>
                    <a:pt x="53" y="36"/>
                  </a:cubicBezTo>
                  <a:cubicBezTo>
                    <a:pt x="53" y="37"/>
                    <a:pt x="54" y="38"/>
                    <a:pt x="53" y="39"/>
                  </a:cubicBezTo>
                  <a:cubicBezTo>
                    <a:pt x="53" y="39"/>
                    <a:pt x="52" y="39"/>
                    <a:pt x="52" y="39"/>
                  </a:cubicBezTo>
                  <a:cubicBezTo>
                    <a:pt x="51" y="40"/>
                    <a:pt x="53" y="41"/>
                    <a:pt x="53" y="42"/>
                  </a:cubicBezTo>
                  <a:cubicBezTo>
                    <a:pt x="52" y="43"/>
                    <a:pt x="51" y="43"/>
                    <a:pt x="50" y="43"/>
                  </a:cubicBezTo>
                  <a:cubicBezTo>
                    <a:pt x="51" y="45"/>
                    <a:pt x="53" y="49"/>
                    <a:pt x="50" y="50"/>
                  </a:cubicBezTo>
                  <a:cubicBezTo>
                    <a:pt x="64" y="49"/>
                    <a:pt x="78" y="49"/>
                    <a:pt x="91" y="47"/>
                  </a:cubicBezTo>
                  <a:cubicBezTo>
                    <a:pt x="90" y="49"/>
                    <a:pt x="90" y="52"/>
                    <a:pt x="89" y="54"/>
                  </a:cubicBezTo>
                  <a:cubicBezTo>
                    <a:pt x="91" y="59"/>
                    <a:pt x="94" y="61"/>
                    <a:pt x="96" y="66"/>
                  </a:cubicBezTo>
                  <a:cubicBezTo>
                    <a:pt x="95" y="69"/>
                    <a:pt x="94" y="66"/>
                    <a:pt x="92" y="65"/>
                  </a:cubicBezTo>
                  <a:cubicBezTo>
                    <a:pt x="91" y="65"/>
                    <a:pt x="89" y="66"/>
                    <a:pt x="88" y="65"/>
                  </a:cubicBezTo>
                  <a:cubicBezTo>
                    <a:pt x="88" y="65"/>
                    <a:pt x="86" y="62"/>
                    <a:pt x="83" y="62"/>
                  </a:cubicBezTo>
                  <a:cubicBezTo>
                    <a:pt x="80" y="64"/>
                    <a:pt x="79" y="66"/>
                    <a:pt x="78" y="70"/>
                  </a:cubicBezTo>
                  <a:cubicBezTo>
                    <a:pt x="82" y="74"/>
                    <a:pt x="90" y="69"/>
                    <a:pt x="92" y="69"/>
                  </a:cubicBezTo>
                  <a:cubicBezTo>
                    <a:pt x="95" y="70"/>
                    <a:pt x="90" y="70"/>
                    <a:pt x="91" y="72"/>
                  </a:cubicBezTo>
                  <a:cubicBezTo>
                    <a:pt x="92" y="74"/>
                    <a:pt x="94" y="74"/>
                    <a:pt x="96" y="75"/>
                  </a:cubicBezTo>
                  <a:cubicBezTo>
                    <a:pt x="98" y="74"/>
                    <a:pt x="96" y="70"/>
                    <a:pt x="100" y="70"/>
                  </a:cubicBezTo>
                  <a:cubicBezTo>
                    <a:pt x="99" y="74"/>
                    <a:pt x="101" y="73"/>
                    <a:pt x="101" y="76"/>
                  </a:cubicBezTo>
                  <a:cubicBezTo>
                    <a:pt x="98" y="75"/>
                    <a:pt x="96" y="77"/>
                    <a:pt x="97" y="79"/>
                  </a:cubicBezTo>
                  <a:cubicBezTo>
                    <a:pt x="94" y="79"/>
                    <a:pt x="97" y="81"/>
                    <a:pt x="94" y="82"/>
                  </a:cubicBezTo>
                  <a:cubicBezTo>
                    <a:pt x="94" y="84"/>
                    <a:pt x="98" y="84"/>
                    <a:pt x="99" y="85"/>
                  </a:cubicBezTo>
                  <a:cubicBezTo>
                    <a:pt x="99" y="85"/>
                    <a:pt x="99" y="87"/>
                    <a:pt x="100" y="87"/>
                  </a:cubicBezTo>
                  <a:cubicBezTo>
                    <a:pt x="100" y="87"/>
                    <a:pt x="101" y="86"/>
                    <a:pt x="102" y="86"/>
                  </a:cubicBezTo>
                  <a:cubicBezTo>
                    <a:pt x="102" y="86"/>
                    <a:pt x="103" y="89"/>
                    <a:pt x="106" y="88"/>
                  </a:cubicBezTo>
                  <a:cubicBezTo>
                    <a:pt x="108" y="89"/>
                    <a:pt x="109" y="91"/>
                    <a:pt x="108" y="94"/>
                  </a:cubicBezTo>
                  <a:cubicBezTo>
                    <a:pt x="106" y="93"/>
                    <a:pt x="105" y="92"/>
                    <a:pt x="104" y="91"/>
                  </a:cubicBezTo>
                  <a:cubicBezTo>
                    <a:pt x="103" y="91"/>
                    <a:pt x="103" y="92"/>
                    <a:pt x="102" y="92"/>
                  </a:cubicBezTo>
                  <a:cubicBezTo>
                    <a:pt x="102" y="91"/>
                    <a:pt x="101" y="91"/>
                    <a:pt x="101" y="89"/>
                  </a:cubicBezTo>
                  <a:cubicBezTo>
                    <a:pt x="99" y="90"/>
                    <a:pt x="98" y="88"/>
                    <a:pt x="97" y="88"/>
                  </a:cubicBezTo>
                  <a:cubicBezTo>
                    <a:pt x="96" y="87"/>
                    <a:pt x="95" y="88"/>
                    <a:pt x="94" y="88"/>
                  </a:cubicBezTo>
                  <a:cubicBezTo>
                    <a:pt x="94" y="87"/>
                    <a:pt x="94" y="86"/>
                    <a:pt x="94" y="85"/>
                  </a:cubicBezTo>
                  <a:cubicBezTo>
                    <a:pt x="92" y="84"/>
                    <a:pt x="91" y="86"/>
                    <a:pt x="89" y="85"/>
                  </a:cubicBezTo>
                  <a:cubicBezTo>
                    <a:pt x="88" y="84"/>
                    <a:pt x="86" y="82"/>
                    <a:pt x="84" y="82"/>
                  </a:cubicBezTo>
                  <a:cubicBezTo>
                    <a:pt x="83" y="86"/>
                    <a:pt x="87" y="85"/>
                    <a:pt x="88" y="87"/>
                  </a:cubicBezTo>
                  <a:cubicBezTo>
                    <a:pt x="89" y="89"/>
                    <a:pt x="86" y="89"/>
                    <a:pt x="86" y="89"/>
                  </a:cubicBezTo>
                  <a:cubicBezTo>
                    <a:pt x="86" y="90"/>
                    <a:pt x="89" y="93"/>
                    <a:pt x="85" y="94"/>
                  </a:cubicBezTo>
                  <a:cubicBezTo>
                    <a:pt x="83" y="94"/>
                    <a:pt x="84" y="91"/>
                    <a:pt x="84" y="90"/>
                  </a:cubicBezTo>
                  <a:cubicBezTo>
                    <a:pt x="83" y="89"/>
                    <a:pt x="81" y="90"/>
                    <a:pt x="80" y="90"/>
                  </a:cubicBezTo>
                  <a:cubicBezTo>
                    <a:pt x="80" y="89"/>
                    <a:pt x="81" y="88"/>
                    <a:pt x="78" y="89"/>
                  </a:cubicBezTo>
                  <a:cubicBezTo>
                    <a:pt x="76" y="90"/>
                    <a:pt x="75" y="91"/>
                    <a:pt x="74" y="94"/>
                  </a:cubicBezTo>
                  <a:cubicBezTo>
                    <a:pt x="72" y="94"/>
                    <a:pt x="68" y="92"/>
                    <a:pt x="66" y="93"/>
                  </a:cubicBezTo>
                  <a:cubicBezTo>
                    <a:pt x="65" y="89"/>
                    <a:pt x="61" y="89"/>
                    <a:pt x="62" y="83"/>
                  </a:cubicBezTo>
                  <a:cubicBezTo>
                    <a:pt x="61" y="83"/>
                    <a:pt x="61" y="84"/>
                    <a:pt x="61" y="85"/>
                  </a:cubicBezTo>
                  <a:cubicBezTo>
                    <a:pt x="59" y="86"/>
                    <a:pt x="58" y="84"/>
                    <a:pt x="56" y="85"/>
                  </a:cubicBezTo>
                  <a:cubicBezTo>
                    <a:pt x="55" y="81"/>
                    <a:pt x="53" y="80"/>
                    <a:pt x="49" y="80"/>
                  </a:cubicBezTo>
                  <a:cubicBezTo>
                    <a:pt x="49" y="79"/>
                    <a:pt x="49" y="79"/>
                    <a:pt x="49" y="78"/>
                  </a:cubicBezTo>
                  <a:cubicBezTo>
                    <a:pt x="46" y="79"/>
                    <a:pt x="44" y="80"/>
                    <a:pt x="41" y="81"/>
                  </a:cubicBezTo>
                  <a:cubicBezTo>
                    <a:pt x="39" y="82"/>
                    <a:pt x="44" y="82"/>
                    <a:pt x="43" y="85"/>
                  </a:cubicBezTo>
                  <a:cubicBezTo>
                    <a:pt x="41" y="84"/>
                    <a:pt x="41" y="86"/>
                    <a:pt x="39" y="86"/>
                  </a:cubicBezTo>
                  <a:cubicBezTo>
                    <a:pt x="38" y="86"/>
                    <a:pt x="35" y="85"/>
                    <a:pt x="33" y="85"/>
                  </a:cubicBezTo>
                  <a:cubicBezTo>
                    <a:pt x="30" y="84"/>
                    <a:pt x="28" y="84"/>
                    <a:pt x="24" y="82"/>
                  </a:cubicBezTo>
                  <a:cubicBezTo>
                    <a:pt x="22" y="82"/>
                    <a:pt x="21" y="80"/>
                    <a:pt x="18" y="81"/>
                  </a:cubicBezTo>
                  <a:cubicBezTo>
                    <a:pt x="20" y="78"/>
                    <a:pt x="18" y="75"/>
                    <a:pt x="17" y="73"/>
                  </a:cubicBezTo>
                  <a:cubicBezTo>
                    <a:pt x="17" y="75"/>
                    <a:pt x="14" y="79"/>
                    <a:pt x="15" y="80"/>
                  </a:cubicBezTo>
                  <a:cubicBezTo>
                    <a:pt x="14" y="83"/>
                    <a:pt x="8" y="81"/>
                    <a:pt x="6" y="82"/>
                  </a:cubicBezTo>
                  <a:cubicBezTo>
                    <a:pt x="5" y="81"/>
                    <a:pt x="7" y="81"/>
                    <a:pt x="8" y="79"/>
                  </a:cubicBezTo>
                  <a:cubicBezTo>
                    <a:pt x="8" y="78"/>
                    <a:pt x="8" y="77"/>
                    <a:pt x="8" y="76"/>
                  </a:cubicBezTo>
                  <a:cubicBezTo>
                    <a:pt x="8" y="75"/>
                    <a:pt x="9" y="74"/>
                    <a:pt x="9" y="73"/>
                  </a:cubicBezTo>
                  <a:cubicBezTo>
                    <a:pt x="10" y="71"/>
                    <a:pt x="8" y="70"/>
                    <a:pt x="8" y="68"/>
                  </a:cubicBezTo>
                  <a:cubicBezTo>
                    <a:pt x="8" y="67"/>
                    <a:pt x="8" y="64"/>
                    <a:pt x="9" y="62"/>
                  </a:cubicBezTo>
                  <a:cubicBezTo>
                    <a:pt x="9" y="61"/>
                    <a:pt x="11" y="59"/>
                    <a:pt x="12" y="57"/>
                  </a:cubicBezTo>
                  <a:cubicBezTo>
                    <a:pt x="12" y="53"/>
                    <a:pt x="12" y="48"/>
                    <a:pt x="12" y="47"/>
                  </a:cubicBezTo>
                  <a:cubicBezTo>
                    <a:pt x="11" y="45"/>
                    <a:pt x="9" y="45"/>
                    <a:pt x="9" y="44"/>
                  </a:cubicBezTo>
                  <a:cubicBezTo>
                    <a:pt x="8" y="42"/>
                    <a:pt x="8" y="38"/>
                    <a:pt x="6" y="38"/>
                  </a:cubicBezTo>
                  <a:cubicBezTo>
                    <a:pt x="6" y="31"/>
                    <a:pt x="3" y="30"/>
                    <a:pt x="0" y="26"/>
                  </a:cubicBezTo>
                  <a:cubicBezTo>
                    <a:pt x="1" y="18"/>
                    <a:pt x="0" y="11"/>
                    <a:pt x="0" y="3"/>
                  </a:cubicBezTo>
                  <a:cubicBezTo>
                    <a:pt x="14" y="2"/>
                    <a:pt x="29" y="1"/>
                    <a:pt x="43" y="0"/>
                  </a:cubicBezTo>
                  <a:cubicBezTo>
                    <a:pt x="48" y="0"/>
                    <a:pt x="53" y="0"/>
                    <a:pt x="57" y="0"/>
                  </a:cubicBezTo>
                  <a:cubicBezTo>
                    <a:pt x="56" y="3"/>
                    <a:pt x="57" y="3"/>
                    <a:pt x="59" y="1"/>
                  </a:cubicBezTo>
                  <a:close/>
                </a:path>
              </a:pathLst>
            </a:custGeom>
            <a:solidFill>
              <a:schemeClr val="accent4">
                <a:lumMod val="60000"/>
                <a:lumOff val="4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24" name="Freeform 661">
              <a:extLst>
                <a:ext uri="{FF2B5EF4-FFF2-40B4-BE49-F238E27FC236}">
                  <a16:creationId xmlns:a16="http://schemas.microsoft.com/office/drawing/2014/main" id="{67D51B25-B5E0-F8E0-5B8F-ABE886419384}"/>
                </a:ext>
              </a:extLst>
            </p:cNvPr>
            <p:cNvSpPr>
              <a:spLocks/>
            </p:cNvSpPr>
            <p:nvPr/>
          </p:nvSpPr>
          <p:spPr bwMode="auto">
            <a:xfrm>
              <a:off x="6893785" y="6039815"/>
              <a:ext cx="26267" cy="33992"/>
            </a:xfrm>
            <a:custGeom>
              <a:avLst/>
              <a:gdLst>
                <a:gd name="T0" fmla="*/ 2147483647 w 4"/>
                <a:gd name="T1" fmla="*/ 2147483647 h 5"/>
                <a:gd name="T2" fmla="*/ 0 w 4"/>
                <a:gd name="T3" fmla="*/ 2147483647 h 5"/>
                <a:gd name="T4" fmla="*/ 2147483647 w 4"/>
                <a:gd name="T5" fmla="*/ 2147483647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4" y="3"/>
                  </a:moveTo>
                  <a:cubicBezTo>
                    <a:pt x="3" y="5"/>
                    <a:pt x="2" y="2"/>
                    <a:pt x="0" y="2"/>
                  </a:cubicBezTo>
                  <a:cubicBezTo>
                    <a:pt x="1" y="1"/>
                    <a:pt x="4" y="0"/>
                    <a:pt x="4" y="3"/>
                  </a:cubicBezTo>
                  <a:close/>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25" name="Freeform 662">
              <a:extLst>
                <a:ext uri="{FF2B5EF4-FFF2-40B4-BE49-F238E27FC236}">
                  <a16:creationId xmlns:a16="http://schemas.microsoft.com/office/drawing/2014/main" id="{C9D607D2-3907-3537-0A9E-7C9308B6C9E6}"/>
                </a:ext>
              </a:extLst>
            </p:cNvPr>
            <p:cNvSpPr>
              <a:spLocks/>
            </p:cNvSpPr>
            <p:nvPr/>
          </p:nvSpPr>
          <p:spPr bwMode="auto">
            <a:xfrm>
              <a:off x="6992675" y="6086164"/>
              <a:ext cx="20087" cy="18542"/>
            </a:xfrm>
            <a:custGeom>
              <a:avLst/>
              <a:gdLst>
                <a:gd name="T0" fmla="*/ 2147483647 w 3"/>
                <a:gd name="T1" fmla="*/ 0 h 3"/>
                <a:gd name="T2" fmla="*/ 2147483647 w 3"/>
                <a:gd name="T3" fmla="*/ 2147483647 h 3"/>
                <a:gd name="T4" fmla="*/ 2147483647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0"/>
                  </a:moveTo>
                  <a:cubicBezTo>
                    <a:pt x="2" y="0"/>
                    <a:pt x="2" y="1"/>
                    <a:pt x="3" y="1"/>
                  </a:cubicBezTo>
                  <a:cubicBezTo>
                    <a:pt x="2" y="3"/>
                    <a:pt x="0" y="1"/>
                    <a:pt x="1" y="0"/>
                  </a:cubicBezTo>
                  <a:close/>
                </a:path>
              </a:pathLst>
            </a:custGeom>
            <a:solidFill>
              <a:srgbClr val="959595"/>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26" name="Freeform 663">
              <a:extLst>
                <a:ext uri="{FF2B5EF4-FFF2-40B4-BE49-F238E27FC236}">
                  <a16:creationId xmlns:a16="http://schemas.microsoft.com/office/drawing/2014/main" id="{4627C3E4-30C0-29AF-C858-169FFE54FDDB}"/>
                </a:ext>
              </a:extLst>
            </p:cNvPr>
            <p:cNvSpPr>
              <a:spLocks/>
            </p:cNvSpPr>
            <p:nvPr/>
          </p:nvSpPr>
          <p:spPr bwMode="auto">
            <a:xfrm>
              <a:off x="4857362" y="4914992"/>
              <a:ext cx="1806207" cy="1759854"/>
            </a:xfrm>
            <a:custGeom>
              <a:avLst/>
              <a:gdLst>
                <a:gd name="T0" fmla="*/ 2147483647 w 273"/>
                <a:gd name="T1" fmla="*/ 2147483647 h 266"/>
                <a:gd name="T2" fmla="*/ 2147483647 w 273"/>
                <a:gd name="T3" fmla="*/ 2147483647 h 266"/>
                <a:gd name="T4" fmla="*/ 2147483647 w 273"/>
                <a:gd name="T5" fmla="*/ 2147483647 h 266"/>
                <a:gd name="T6" fmla="*/ 2147483647 w 273"/>
                <a:gd name="T7" fmla="*/ 2147483647 h 266"/>
                <a:gd name="T8" fmla="*/ 2147483647 w 273"/>
                <a:gd name="T9" fmla="*/ 2147483647 h 266"/>
                <a:gd name="T10" fmla="*/ 2147483647 w 273"/>
                <a:gd name="T11" fmla="*/ 2147483647 h 266"/>
                <a:gd name="T12" fmla="*/ 2147483647 w 273"/>
                <a:gd name="T13" fmla="*/ 2147483647 h 266"/>
                <a:gd name="T14" fmla="*/ 2147483647 w 273"/>
                <a:gd name="T15" fmla="*/ 2147483647 h 266"/>
                <a:gd name="T16" fmla="*/ 2147483647 w 273"/>
                <a:gd name="T17" fmla="*/ 2147483647 h 266"/>
                <a:gd name="T18" fmla="*/ 2147483647 w 273"/>
                <a:gd name="T19" fmla="*/ 2147483647 h 266"/>
                <a:gd name="T20" fmla="*/ 2147483647 w 273"/>
                <a:gd name="T21" fmla="*/ 2147483647 h 266"/>
                <a:gd name="T22" fmla="*/ 2147483647 w 273"/>
                <a:gd name="T23" fmla="*/ 2147483647 h 266"/>
                <a:gd name="T24" fmla="*/ 2147483647 w 273"/>
                <a:gd name="T25" fmla="*/ 2147483647 h 266"/>
                <a:gd name="T26" fmla="*/ 2147483647 w 273"/>
                <a:gd name="T27" fmla="*/ 2147483647 h 266"/>
                <a:gd name="T28" fmla="*/ 2147483647 w 273"/>
                <a:gd name="T29" fmla="*/ 2147483647 h 266"/>
                <a:gd name="T30" fmla="*/ 2147483647 w 273"/>
                <a:gd name="T31" fmla="*/ 2147483647 h 266"/>
                <a:gd name="T32" fmla="*/ 2147483647 w 273"/>
                <a:gd name="T33" fmla="*/ 2147483647 h 266"/>
                <a:gd name="T34" fmla="*/ 2147483647 w 273"/>
                <a:gd name="T35" fmla="*/ 2147483647 h 266"/>
                <a:gd name="T36" fmla="*/ 2147483647 w 273"/>
                <a:gd name="T37" fmla="*/ 2147483647 h 266"/>
                <a:gd name="T38" fmla="*/ 2147483647 w 273"/>
                <a:gd name="T39" fmla="*/ 2147483647 h 266"/>
                <a:gd name="T40" fmla="*/ 2147483647 w 273"/>
                <a:gd name="T41" fmla="*/ 2147483647 h 266"/>
                <a:gd name="T42" fmla="*/ 2147483647 w 273"/>
                <a:gd name="T43" fmla="*/ 2147483647 h 266"/>
                <a:gd name="T44" fmla="*/ 2147483647 w 273"/>
                <a:gd name="T45" fmla="*/ 2147483647 h 266"/>
                <a:gd name="T46" fmla="*/ 2147483647 w 273"/>
                <a:gd name="T47" fmla="*/ 2147483647 h 266"/>
                <a:gd name="T48" fmla="*/ 2147483647 w 273"/>
                <a:gd name="T49" fmla="*/ 2147483647 h 266"/>
                <a:gd name="T50" fmla="*/ 2147483647 w 273"/>
                <a:gd name="T51" fmla="*/ 2147483647 h 266"/>
                <a:gd name="T52" fmla="*/ 2147483647 w 273"/>
                <a:gd name="T53" fmla="*/ 2147483647 h 266"/>
                <a:gd name="T54" fmla="*/ 2147483647 w 273"/>
                <a:gd name="T55" fmla="*/ 2147483647 h 266"/>
                <a:gd name="T56" fmla="*/ 2147483647 w 273"/>
                <a:gd name="T57" fmla="*/ 2147483647 h 266"/>
                <a:gd name="T58" fmla="*/ 2147483647 w 273"/>
                <a:gd name="T59" fmla="*/ 2147483647 h 266"/>
                <a:gd name="T60" fmla="*/ 2147483647 w 273"/>
                <a:gd name="T61" fmla="*/ 2147483647 h 266"/>
                <a:gd name="T62" fmla="*/ 2147483647 w 273"/>
                <a:gd name="T63" fmla="*/ 2147483647 h 266"/>
                <a:gd name="T64" fmla="*/ 2147483647 w 273"/>
                <a:gd name="T65" fmla="*/ 2147483647 h 266"/>
                <a:gd name="T66" fmla="*/ 2147483647 w 273"/>
                <a:gd name="T67" fmla="*/ 2147483647 h 266"/>
                <a:gd name="T68" fmla="*/ 2147483647 w 273"/>
                <a:gd name="T69" fmla="*/ 2147483647 h 266"/>
                <a:gd name="T70" fmla="*/ 2147483647 w 273"/>
                <a:gd name="T71" fmla="*/ 2147483647 h 266"/>
                <a:gd name="T72" fmla="*/ 2147483647 w 273"/>
                <a:gd name="T73" fmla="*/ 2147483647 h 266"/>
                <a:gd name="T74" fmla="*/ 2147483647 w 273"/>
                <a:gd name="T75" fmla="*/ 2147483647 h 266"/>
                <a:gd name="T76" fmla="*/ 2147483647 w 273"/>
                <a:gd name="T77" fmla="*/ 2147483647 h 266"/>
                <a:gd name="T78" fmla="*/ 2147483647 w 273"/>
                <a:gd name="T79" fmla="*/ 2147483647 h 266"/>
                <a:gd name="T80" fmla="*/ 2147483647 w 273"/>
                <a:gd name="T81" fmla="*/ 2147483647 h 266"/>
                <a:gd name="T82" fmla="*/ 2147483647 w 273"/>
                <a:gd name="T83" fmla="*/ 2147483647 h 266"/>
                <a:gd name="T84" fmla="*/ 2147483647 w 273"/>
                <a:gd name="T85" fmla="*/ 2147483647 h 266"/>
                <a:gd name="T86" fmla="*/ 2147483647 w 273"/>
                <a:gd name="T87" fmla="*/ 2147483647 h 266"/>
                <a:gd name="T88" fmla="*/ 2147483647 w 273"/>
                <a:gd name="T89" fmla="*/ 2147483647 h 266"/>
                <a:gd name="T90" fmla="*/ 2147483647 w 273"/>
                <a:gd name="T91" fmla="*/ 2147483647 h 266"/>
                <a:gd name="T92" fmla="*/ 2147483647 w 273"/>
                <a:gd name="T93" fmla="*/ 2147483647 h 266"/>
                <a:gd name="T94" fmla="*/ 2147483647 w 273"/>
                <a:gd name="T95" fmla="*/ 2147483647 h 266"/>
                <a:gd name="T96" fmla="*/ 2147483647 w 273"/>
                <a:gd name="T97" fmla="*/ 2147483647 h 266"/>
                <a:gd name="T98" fmla="*/ 2147483647 w 273"/>
                <a:gd name="T99" fmla="*/ 2147483647 h 266"/>
                <a:gd name="T100" fmla="*/ 2147483647 w 273"/>
                <a:gd name="T101" fmla="*/ 2147483647 h 266"/>
                <a:gd name="T102" fmla="*/ 2147483647 w 273"/>
                <a:gd name="T103" fmla="*/ 2147483647 h 266"/>
                <a:gd name="T104" fmla="*/ 2147483647 w 273"/>
                <a:gd name="T105" fmla="*/ 2147483647 h 266"/>
                <a:gd name="T106" fmla="*/ 2147483647 w 273"/>
                <a:gd name="T107" fmla="*/ 2147483647 h 266"/>
                <a:gd name="T108" fmla="*/ 2147483647 w 273"/>
                <a:gd name="T109" fmla="*/ 2147483647 h 266"/>
                <a:gd name="T110" fmla="*/ 2147483647 w 273"/>
                <a:gd name="T111" fmla="*/ 2147483647 h 266"/>
                <a:gd name="T112" fmla="*/ 2147483647 w 273"/>
                <a:gd name="T113" fmla="*/ 2147483647 h 266"/>
                <a:gd name="T114" fmla="*/ 2147483647 w 273"/>
                <a:gd name="T115" fmla="*/ 2147483647 h 266"/>
                <a:gd name="T116" fmla="*/ 2147483647 w 273"/>
                <a:gd name="T117" fmla="*/ 2147483647 h 266"/>
                <a:gd name="T118" fmla="*/ 2147483647 w 273"/>
                <a:gd name="T119" fmla="*/ 2147483647 h 266"/>
                <a:gd name="T120" fmla="*/ 2147483647 w 273"/>
                <a:gd name="T121" fmla="*/ 2147483647 h 266"/>
                <a:gd name="T122" fmla="*/ 2147483647 w 273"/>
                <a:gd name="T123" fmla="*/ 2147483647 h 266"/>
                <a:gd name="T124" fmla="*/ 2147483647 w 273"/>
                <a:gd name="T125" fmla="*/ 2147483647 h 2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3"/>
                <a:gd name="T190" fmla="*/ 0 h 266"/>
                <a:gd name="T191" fmla="*/ 273 w 273"/>
                <a:gd name="T192" fmla="*/ 266 h 2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3" h="266">
                  <a:moveTo>
                    <a:pt x="197" y="217"/>
                  </a:moveTo>
                  <a:cubicBezTo>
                    <a:pt x="195" y="216"/>
                    <a:pt x="191" y="216"/>
                    <a:pt x="189" y="217"/>
                  </a:cubicBezTo>
                  <a:cubicBezTo>
                    <a:pt x="190" y="219"/>
                    <a:pt x="191" y="218"/>
                    <a:pt x="192" y="219"/>
                  </a:cubicBezTo>
                  <a:cubicBezTo>
                    <a:pt x="192" y="219"/>
                    <a:pt x="193" y="220"/>
                    <a:pt x="194" y="222"/>
                  </a:cubicBezTo>
                  <a:cubicBezTo>
                    <a:pt x="194" y="225"/>
                    <a:pt x="192" y="226"/>
                    <a:pt x="192" y="229"/>
                  </a:cubicBezTo>
                  <a:cubicBezTo>
                    <a:pt x="187" y="230"/>
                    <a:pt x="186" y="228"/>
                    <a:pt x="183" y="227"/>
                  </a:cubicBezTo>
                  <a:cubicBezTo>
                    <a:pt x="183" y="229"/>
                    <a:pt x="185" y="229"/>
                    <a:pt x="185" y="232"/>
                  </a:cubicBezTo>
                  <a:cubicBezTo>
                    <a:pt x="188" y="232"/>
                    <a:pt x="189" y="233"/>
                    <a:pt x="191" y="232"/>
                  </a:cubicBezTo>
                  <a:cubicBezTo>
                    <a:pt x="190" y="234"/>
                    <a:pt x="190" y="237"/>
                    <a:pt x="188" y="238"/>
                  </a:cubicBezTo>
                  <a:cubicBezTo>
                    <a:pt x="186" y="241"/>
                    <a:pt x="190" y="243"/>
                    <a:pt x="190" y="245"/>
                  </a:cubicBezTo>
                  <a:cubicBezTo>
                    <a:pt x="191" y="247"/>
                    <a:pt x="190" y="249"/>
                    <a:pt x="191" y="251"/>
                  </a:cubicBezTo>
                  <a:cubicBezTo>
                    <a:pt x="191" y="253"/>
                    <a:pt x="193" y="254"/>
                    <a:pt x="193" y="256"/>
                  </a:cubicBezTo>
                  <a:cubicBezTo>
                    <a:pt x="194" y="259"/>
                    <a:pt x="193" y="262"/>
                    <a:pt x="195" y="263"/>
                  </a:cubicBezTo>
                  <a:cubicBezTo>
                    <a:pt x="195" y="265"/>
                    <a:pt x="191" y="263"/>
                    <a:pt x="192" y="266"/>
                  </a:cubicBezTo>
                  <a:cubicBezTo>
                    <a:pt x="189" y="266"/>
                    <a:pt x="188" y="261"/>
                    <a:pt x="184" y="260"/>
                  </a:cubicBezTo>
                  <a:cubicBezTo>
                    <a:pt x="181" y="259"/>
                    <a:pt x="178" y="261"/>
                    <a:pt x="173" y="260"/>
                  </a:cubicBezTo>
                  <a:cubicBezTo>
                    <a:pt x="170" y="258"/>
                    <a:pt x="169" y="255"/>
                    <a:pt x="163" y="256"/>
                  </a:cubicBezTo>
                  <a:cubicBezTo>
                    <a:pt x="162" y="253"/>
                    <a:pt x="159" y="252"/>
                    <a:pt x="155" y="252"/>
                  </a:cubicBezTo>
                  <a:cubicBezTo>
                    <a:pt x="154" y="252"/>
                    <a:pt x="155" y="251"/>
                    <a:pt x="154" y="250"/>
                  </a:cubicBezTo>
                  <a:cubicBezTo>
                    <a:pt x="154" y="250"/>
                    <a:pt x="153" y="249"/>
                    <a:pt x="153" y="249"/>
                  </a:cubicBezTo>
                  <a:cubicBezTo>
                    <a:pt x="152" y="248"/>
                    <a:pt x="153" y="245"/>
                    <a:pt x="152" y="244"/>
                  </a:cubicBezTo>
                  <a:cubicBezTo>
                    <a:pt x="151" y="241"/>
                    <a:pt x="149" y="238"/>
                    <a:pt x="147" y="236"/>
                  </a:cubicBezTo>
                  <a:cubicBezTo>
                    <a:pt x="146" y="234"/>
                    <a:pt x="148" y="234"/>
                    <a:pt x="148" y="233"/>
                  </a:cubicBezTo>
                  <a:cubicBezTo>
                    <a:pt x="148" y="231"/>
                    <a:pt x="146" y="231"/>
                    <a:pt x="146" y="230"/>
                  </a:cubicBezTo>
                  <a:cubicBezTo>
                    <a:pt x="146" y="228"/>
                    <a:pt x="147" y="226"/>
                    <a:pt x="146" y="224"/>
                  </a:cubicBezTo>
                  <a:cubicBezTo>
                    <a:pt x="145" y="222"/>
                    <a:pt x="143" y="221"/>
                    <a:pt x="141" y="220"/>
                  </a:cubicBezTo>
                  <a:cubicBezTo>
                    <a:pt x="139" y="216"/>
                    <a:pt x="136" y="213"/>
                    <a:pt x="134" y="209"/>
                  </a:cubicBezTo>
                  <a:cubicBezTo>
                    <a:pt x="134" y="208"/>
                    <a:pt x="132" y="208"/>
                    <a:pt x="131" y="207"/>
                  </a:cubicBezTo>
                  <a:cubicBezTo>
                    <a:pt x="130" y="205"/>
                    <a:pt x="129" y="204"/>
                    <a:pt x="129" y="201"/>
                  </a:cubicBezTo>
                  <a:cubicBezTo>
                    <a:pt x="129" y="201"/>
                    <a:pt x="129" y="199"/>
                    <a:pt x="128" y="197"/>
                  </a:cubicBezTo>
                  <a:cubicBezTo>
                    <a:pt x="127" y="197"/>
                    <a:pt x="126" y="196"/>
                    <a:pt x="126" y="196"/>
                  </a:cubicBezTo>
                  <a:cubicBezTo>
                    <a:pt x="126" y="196"/>
                    <a:pt x="126" y="195"/>
                    <a:pt x="126" y="195"/>
                  </a:cubicBezTo>
                  <a:cubicBezTo>
                    <a:pt x="125" y="193"/>
                    <a:pt x="125" y="192"/>
                    <a:pt x="124" y="191"/>
                  </a:cubicBezTo>
                  <a:cubicBezTo>
                    <a:pt x="123" y="190"/>
                    <a:pt x="123" y="188"/>
                    <a:pt x="122" y="186"/>
                  </a:cubicBezTo>
                  <a:cubicBezTo>
                    <a:pt x="121" y="182"/>
                    <a:pt x="118" y="181"/>
                    <a:pt x="116" y="178"/>
                  </a:cubicBezTo>
                  <a:cubicBezTo>
                    <a:pt x="115" y="176"/>
                    <a:pt x="112" y="174"/>
                    <a:pt x="110" y="172"/>
                  </a:cubicBezTo>
                  <a:cubicBezTo>
                    <a:pt x="110" y="172"/>
                    <a:pt x="109" y="172"/>
                    <a:pt x="110" y="172"/>
                  </a:cubicBezTo>
                  <a:cubicBezTo>
                    <a:pt x="107" y="170"/>
                    <a:pt x="107" y="168"/>
                    <a:pt x="105" y="166"/>
                  </a:cubicBezTo>
                  <a:cubicBezTo>
                    <a:pt x="102" y="167"/>
                    <a:pt x="97" y="167"/>
                    <a:pt x="93" y="166"/>
                  </a:cubicBezTo>
                  <a:cubicBezTo>
                    <a:pt x="90" y="165"/>
                    <a:pt x="87" y="162"/>
                    <a:pt x="85" y="166"/>
                  </a:cubicBezTo>
                  <a:cubicBezTo>
                    <a:pt x="83" y="165"/>
                    <a:pt x="80" y="167"/>
                    <a:pt x="78" y="169"/>
                  </a:cubicBezTo>
                  <a:cubicBezTo>
                    <a:pt x="77" y="170"/>
                    <a:pt x="76" y="174"/>
                    <a:pt x="75" y="177"/>
                  </a:cubicBezTo>
                  <a:cubicBezTo>
                    <a:pt x="73" y="180"/>
                    <a:pt x="70" y="182"/>
                    <a:pt x="68" y="184"/>
                  </a:cubicBezTo>
                  <a:cubicBezTo>
                    <a:pt x="64" y="184"/>
                    <a:pt x="61" y="181"/>
                    <a:pt x="57" y="179"/>
                  </a:cubicBezTo>
                  <a:cubicBezTo>
                    <a:pt x="57" y="178"/>
                    <a:pt x="56" y="177"/>
                    <a:pt x="55" y="177"/>
                  </a:cubicBezTo>
                  <a:cubicBezTo>
                    <a:pt x="54" y="176"/>
                    <a:pt x="52" y="176"/>
                    <a:pt x="50" y="175"/>
                  </a:cubicBezTo>
                  <a:cubicBezTo>
                    <a:pt x="47" y="173"/>
                    <a:pt x="45" y="169"/>
                    <a:pt x="41" y="168"/>
                  </a:cubicBezTo>
                  <a:cubicBezTo>
                    <a:pt x="41" y="164"/>
                    <a:pt x="36" y="161"/>
                    <a:pt x="37" y="156"/>
                  </a:cubicBezTo>
                  <a:cubicBezTo>
                    <a:pt x="38" y="154"/>
                    <a:pt x="38" y="153"/>
                    <a:pt x="37" y="150"/>
                  </a:cubicBezTo>
                  <a:cubicBezTo>
                    <a:pt x="36" y="150"/>
                    <a:pt x="36" y="148"/>
                    <a:pt x="36" y="148"/>
                  </a:cubicBezTo>
                  <a:cubicBezTo>
                    <a:pt x="36" y="148"/>
                    <a:pt x="34" y="147"/>
                    <a:pt x="34" y="147"/>
                  </a:cubicBezTo>
                  <a:cubicBezTo>
                    <a:pt x="34" y="146"/>
                    <a:pt x="35" y="145"/>
                    <a:pt x="34" y="144"/>
                  </a:cubicBezTo>
                  <a:cubicBezTo>
                    <a:pt x="34" y="143"/>
                    <a:pt x="33" y="142"/>
                    <a:pt x="32" y="141"/>
                  </a:cubicBezTo>
                  <a:cubicBezTo>
                    <a:pt x="31" y="140"/>
                    <a:pt x="30" y="138"/>
                    <a:pt x="28" y="137"/>
                  </a:cubicBezTo>
                  <a:cubicBezTo>
                    <a:pt x="27" y="137"/>
                    <a:pt x="25" y="136"/>
                    <a:pt x="24" y="135"/>
                  </a:cubicBezTo>
                  <a:cubicBezTo>
                    <a:pt x="23" y="134"/>
                    <a:pt x="23" y="132"/>
                    <a:pt x="22" y="131"/>
                  </a:cubicBezTo>
                  <a:cubicBezTo>
                    <a:pt x="21" y="130"/>
                    <a:pt x="20" y="130"/>
                    <a:pt x="19" y="128"/>
                  </a:cubicBezTo>
                  <a:cubicBezTo>
                    <a:pt x="15" y="124"/>
                    <a:pt x="14" y="121"/>
                    <a:pt x="8" y="119"/>
                  </a:cubicBezTo>
                  <a:cubicBezTo>
                    <a:pt x="8" y="117"/>
                    <a:pt x="7" y="116"/>
                    <a:pt x="7" y="113"/>
                  </a:cubicBezTo>
                  <a:cubicBezTo>
                    <a:pt x="5" y="111"/>
                    <a:pt x="0" y="111"/>
                    <a:pt x="1" y="105"/>
                  </a:cubicBezTo>
                  <a:cubicBezTo>
                    <a:pt x="24" y="108"/>
                    <a:pt x="48" y="110"/>
                    <a:pt x="73" y="111"/>
                  </a:cubicBezTo>
                  <a:cubicBezTo>
                    <a:pt x="74" y="111"/>
                    <a:pt x="74" y="110"/>
                    <a:pt x="75" y="110"/>
                  </a:cubicBezTo>
                  <a:cubicBezTo>
                    <a:pt x="77" y="73"/>
                    <a:pt x="80" y="37"/>
                    <a:pt x="83" y="0"/>
                  </a:cubicBezTo>
                  <a:cubicBezTo>
                    <a:pt x="102" y="2"/>
                    <a:pt x="122" y="2"/>
                    <a:pt x="141" y="3"/>
                  </a:cubicBezTo>
                  <a:cubicBezTo>
                    <a:pt x="141" y="19"/>
                    <a:pt x="141" y="35"/>
                    <a:pt x="139" y="50"/>
                  </a:cubicBezTo>
                  <a:cubicBezTo>
                    <a:pt x="143" y="51"/>
                    <a:pt x="144" y="54"/>
                    <a:pt x="147" y="55"/>
                  </a:cubicBezTo>
                  <a:cubicBezTo>
                    <a:pt x="151" y="56"/>
                    <a:pt x="153" y="54"/>
                    <a:pt x="155" y="55"/>
                  </a:cubicBezTo>
                  <a:cubicBezTo>
                    <a:pt x="156" y="56"/>
                    <a:pt x="155" y="60"/>
                    <a:pt x="157" y="61"/>
                  </a:cubicBezTo>
                  <a:cubicBezTo>
                    <a:pt x="162" y="61"/>
                    <a:pt x="168" y="62"/>
                    <a:pt x="171" y="64"/>
                  </a:cubicBezTo>
                  <a:cubicBezTo>
                    <a:pt x="174" y="62"/>
                    <a:pt x="174" y="62"/>
                    <a:pt x="178" y="63"/>
                  </a:cubicBezTo>
                  <a:cubicBezTo>
                    <a:pt x="178" y="65"/>
                    <a:pt x="179" y="66"/>
                    <a:pt x="181" y="66"/>
                  </a:cubicBezTo>
                  <a:cubicBezTo>
                    <a:pt x="181" y="67"/>
                    <a:pt x="181" y="69"/>
                    <a:pt x="182" y="69"/>
                  </a:cubicBezTo>
                  <a:cubicBezTo>
                    <a:pt x="185" y="69"/>
                    <a:pt x="185" y="67"/>
                    <a:pt x="187" y="67"/>
                  </a:cubicBezTo>
                  <a:cubicBezTo>
                    <a:pt x="189" y="67"/>
                    <a:pt x="190" y="68"/>
                    <a:pt x="191" y="70"/>
                  </a:cubicBezTo>
                  <a:cubicBezTo>
                    <a:pt x="193" y="70"/>
                    <a:pt x="195" y="70"/>
                    <a:pt x="195" y="69"/>
                  </a:cubicBezTo>
                  <a:cubicBezTo>
                    <a:pt x="197" y="69"/>
                    <a:pt x="195" y="73"/>
                    <a:pt x="198" y="72"/>
                  </a:cubicBezTo>
                  <a:cubicBezTo>
                    <a:pt x="199" y="73"/>
                    <a:pt x="200" y="70"/>
                    <a:pt x="201" y="69"/>
                  </a:cubicBezTo>
                  <a:cubicBezTo>
                    <a:pt x="201" y="68"/>
                    <a:pt x="202" y="68"/>
                    <a:pt x="201" y="67"/>
                  </a:cubicBezTo>
                  <a:cubicBezTo>
                    <a:pt x="204" y="68"/>
                    <a:pt x="205" y="70"/>
                    <a:pt x="209" y="69"/>
                  </a:cubicBezTo>
                  <a:cubicBezTo>
                    <a:pt x="210" y="71"/>
                    <a:pt x="213" y="71"/>
                    <a:pt x="215" y="73"/>
                  </a:cubicBezTo>
                  <a:cubicBezTo>
                    <a:pt x="216" y="72"/>
                    <a:pt x="219" y="71"/>
                    <a:pt x="220" y="69"/>
                  </a:cubicBezTo>
                  <a:cubicBezTo>
                    <a:pt x="222" y="69"/>
                    <a:pt x="222" y="69"/>
                    <a:pt x="224" y="69"/>
                  </a:cubicBezTo>
                  <a:cubicBezTo>
                    <a:pt x="226" y="69"/>
                    <a:pt x="228" y="68"/>
                    <a:pt x="229" y="67"/>
                  </a:cubicBezTo>
                  <a:cubicBezTo>
                    <a:pt x="230" y="68"/>
                    <a:pt x="235" y="71"/>
                    <a:pt x="236" y="67"/>
                  </a:cubicBezTo>
                  <a:cubicBezTo>
                    <a:pt x="240" y="66"/>
                    <a:pt x="242" y="71"/>
                    <a:pt x="244" y="72"/>
                  </a:cubicBezTo>
                  <a:cubicBezTo>
                    <a:pt x="244" y="72"/>
                    <a:pt x="245" y="71"/>
                    <a:pt x="246" y="72"/>
                  </a:cubicBezTo>
                  <a:cubicBezTo>
                    <a:pt x="246" y="72"/>
                    <a:pt x="247" y="73"/>
                    <a:pt x="247" y="73"/>
                  </a:cubicBezTo>
                  <a:cubicBezTo>
                    <a:pt x="249" y="74"/>
                    <a:pt x="253" y="73"/>
                    <a:pt x="254" y="76"/>
                  </a:cubicBezTo>
                  <a:cubicBezTo>
                    <a:pt x="256" y="75"/>
                    <a:pt x="258" y="75"/>
                    <a:pt x="260" y="76"/>
                  </a:cubicBezTo>
                  <a:cubicBezTo>
                    <a:pt x="261" y="88"/>
                    <a:pt x="261" y="102"/>
                    <a:pt x="262" y="114"/>
                  </a:cubicBezTo>
                  <a:cubicBezTo>
                    <a:pt x="263" y="116"/>
                    <a:pt x="265" y="117"/>
                    <a:pt x="266" y="119"/>
                  </a:cubicBezTo>
                  <a:cubicBezTo>
                    <a:pt x="266" y="121"/>
                    <a:pt x="268" y="122"/>
                    <a:pt x="266" y="123"/>
                  </a:cubicBezTo>
                  <a:cubicBezTo>
                    <a:pt x="267" y="124"/>
                    <a:pt x="267" y="125"/>
                    <a:pt x="268" y="126"/>
                  </a:cubicBezTo>
                  <a:cubicBezTo>
                    <a:pt x="268" y="127"/>
                    <a:pt x="270" y="128"/>
                    <a:pt x="270" y="128"/>
                  </a:cubicBezTo>
                  <a:cubicBezTo>
                    <a:pt x="270" y="129"/>
                    <a:pt x="270" y="130"/>
                    <a:pt x="270" y="131"/>
                  </a:cubicBezTo>
                  <a:cubicBezTo>
                    <a:pt x="271" y="133"/>
                    <a:pt x="273" y="133"/>
                    <a:pt x="273" y="138"/>
                  </a:cubicBezTo>
                  <a:cubicBezTo>
                    <a:pt x="273" y="138"/>
                    <a:pt x="272" y="138"/>
                    <a:pt x="272" y="139"/>
                  </a:cubicBezTo>
                  <a:cubicBezTo>
                    <a:pt x="272" y="139"/>
                    <a:pt x="273" y="142"/>
                    <a:pt x="273" y="143"/>
                  </a:cubicBezTo>
                  <a:cubicBezTo>
                    <a:pt x="269" y="147"/>
                    <a:pt x="268" y="155"/>
                    <a:pt x="271" y="160"/>
                  </a:cubicBezTo>
                  <a:cubicBezTo>
                    <a:pt x="269" y="163"/>
                    <a:pt x="263" y="167"/>
                    <a:pt x="267" y="170"/>
                  </a:cubicBezTo>
                  <a:cubicBezTo>
                    <a:pt x="265" y="171"/>
                    <a:pt x="264" y="171"/>
                    <a:pt x="262" y="172"/>
                  </a:cubicBezTo>
                  <a:cubicBezTo>
                    <a:pt x="260" y="172"/>
                    <a:pt x="258" y="174"/>
                    <a:pt x="257" y="175"/>
                  </a:cubicBezTo>
                  <a:cubicBezTo>
                    <a:pt x="255" y="175"/>
                    <a:pt x="255" y="174"/>
                    <a:pt x="254" y="174"/>
                  </a:cubicBezTo>
                  <a:cubicBezTo>
                    <a:pt x="254" y="174"/>
                    <a:pt x="251" y="175"/>
                    <a:pt x="249" y="175"/>
                  </a:cubicBezTo>
                  <a:cubicBezTo>
                    <a:pt x="250" y="174"/>
                    <a:pt x="250" y="171"/>
                    <a:pt x="250" y="169"/>
                  </a:cubicBezTo>
                  <a:cubicBezTo>
                    <a:pt x="247" y="167"/>
                    <a:pt x="247" y="171"/>
                    <a:pt x="245" y="172"/>
                  </a:cubicBezTo>
                  <a:cubicBezTo>
                    <a:pt x="244" y="172"/>
                    <a:pt x="244" y="169"/>
                    <a:pt x="242" y="171"/>
                  </a:cubicBezTo>
                  <a:cubicBezTo>
                    <a:pt x="242" y="175"/>
                    <a:pt x="244" y="176"/>
                    <a:pt x="245" y="181"/>
                  </a:cubicBezTo>
                  <a:cubicBezTo>
                    <a:pt x="243" y="181"/>
                    <a:pt x="243" y="184"/>
                    <a:pt x="240" y="184"/>
                  </a:cubicBezTo>
                  <a:cubicBezTo>
                    <a:pt x="240" y="191"/>
                    <a:pt x="233" y="191"/>
                    <a:pt x="230" y="195"/>
                  </a:cubicBezTo>
                  <a:cubicBezTo>
                    <a:pt x="228" y="194"/>
                    <a:pt x="227" y="196"/>
                    <a:pt x="224" y="195"/>
                  </a:cubicBezTo>
                  <a:cubicBezTo>
                    <a:pt x="223" y="196"/>
                    <a:pt x="224" y="197"/>
                    <a:pt x="224" y="198"/>
                  </a:cubicBezTo>
                  <a:cubicBezTo>
                    <a:pt x="222" y="199"/>
                    <a:pt x="223" y="197"/>
                    <a:pt x="221" y="197"/>
                  </a:cubicBezTo>
                  <a:cubicBezTo>
                    <a:pt x="222" y="197"/>
                    <a:pt x="219" y="199"/>
                    <a:pt x="218" y="198"/>
                  </a:cubicBezTo>
                  <a:cubicBezTo>
                    <a:pt x="218" y="198"/>
                    <a:pt x="218" y="196"/>
                    <a:pt x="218" y="196"/>
                  </a:cubicBezTo>
                  <a:cubicBezTo>
                    <a:pt x="216" y="196"/>
                    <a:pt x="214" y="199"/>
                    <a:pt x="213" y="195"/>
                  </a:cubicBezTo>
                  <a:cubicBezTo>
                    <a:pt x="211" y="195"/>
                    <a:pt x="214" y="197"/>
                    <a:pt x="213" y="198"/>
                  </a:cubicBezTo>
                  <a:cubicBezTo>
                    <a:pt x="210" y="199"/>
                    <a:pt x="212" y="195"/>
                    <a:pt x="208" y="195"/>
                  </a:cubicBezTo>
                  <a:cubicBezTo>
                    <a:pt x="206" y="197"/>
                    <a:pt x="212" y="200"/>
                    <a:pt x="210" y="203"/>
                  </a:cubicBezTo>
                  <a:cubicBezTo>
                    <a:pt x="210" y="202"/>
                    <a:pt x="211" y="202"/>
                    <a:pt x="213" y="202"/>
                  </a:cubicBezTo>
                  <a:cubicBezTo>
                    <a:pt x="210" y="206"/>
                    <a:pt x="207" y="205"/>
                    <a:pt x="205" y="202"/>
                  </a:cubicBezTo>
                  <a:cubicBezTo>
                    <a:pt x="203" y="204"/>
                    <a:pt x="206" y="207"/>
                    <a:pt x="204" y="209"/>
                  </a:cubicBezTo>
                  <a:cubicBezTo>
                    <a:pt x="203" y="206"/>
                    <a:pt x="199" y="211"/>
                    <a:pt x="196" y="209"/>
                  </a:cubicBezTo>
                  <a:cubicBezTo>
                    <a:pt x="197" y="211"/>
                    <a:pt x="195" y="213"/>
                    <a:pt x="198" y="214"/>
                  </a:cubicBezTo>
                  <a:cubicBezTo>
                    <a:pt x="198" y="213"/>
                    <a:pt x="199" y="213"/>
                    <a:pt x="199" y="212"/>
                  </a:cubicBezTo>
                  <a:cubicBezTo>
                    <a:pt x="201" y="213"/>
                    <a:pt x="197" y="215"/>
                    <a:pt x="197" y="217"/>
                  </a:cubicBezTo>
                  <a:close/>
                </a:path>
              </a:pathLst>
            </a:custGeom>
            <a:solidFill>
              <a:schemeClr val="tx2">
                <a:lumMod val="40000"/>
                <a:lumOff val="60000"/>
              </a:schemeClr>
            </a:solidFill>
            <a:ln w="7938">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grpSp>
      <p:grpSp>
        <p:nvGrpSpPr>
          <p:cNvPr id="227" name="Group 449">
            <a:extLst>
              <a:ext uri="{FF2B5EF4-FFF2-40B4-BE49-F238E27FC236}">
                <a16:creationId xmlns:a16="http://schemas.microsoft.com/office/drawing/2014/main" id="{F61FD74C-DE34-BE8F-3FF7-4D5FAA590521}"/>
              </a:ext>
            </a:extLst>
          </p:cNvPr>
          <p:cNvGrpSpPr>
            <a:grpSpLocks/>
          </p:cNvGrpSpPr>
          <p:nvPr/>
        </p:nvGrpSpPr>
        <p:grpSpPr bwMode="auto">
          <a:xfrm>
            <a:off x="190931" y="1107904"/>
            <a:ext cx="2493770" cy="2062691"/>
            <a:chOff x="2819400" y="228600"/>
            <a:chExt cx="2562225" cy="2119313"/>
          </a:xfrm>
          <a:solidFill>
            <a:srgbClr val="92D050"/>
          </a:solidFill>
        </p:grpSpPr>
        <p:sp>
          <p:nvSpPr>
            <p:cNvPr id="240" name="Freeform 664">
              <a:extLst>
                <a:ext uri="{FF2B5EF4-FFF2-40B4-BE49-F238E27FC236}">
                  <a16:creationId xmlns:a16="http://schemas.microsoft.com/office/drawing/2014/main" id="{5FD89EF3-719F-546B-11A3-59EEB01E184D}"/>
                </a:ext>
              </a:extLst>
            </p:cNvPr>
            <p:cNvSpPr>
              <a:spLocks/>
            </p:cNvSpPr>
            <p:nvPr/>
          </p:nvSpPr>
          <p:spPr bwMode="auto">
            <a:xfrm>
              <a:off x="3328988" y="744538"/>
              <a:ext cx="20637" cy="26987"/>
            </a:xfrm>
            <a:custGeom>
              <a:avLst/>
              <a:gdLst>
                <a:gd name="T0" fmla="*/ 0 w 3"/>
                <a:gd name="T1" fmla="*/ 0 h 4"/>
                <a:gd name="T2" fmla="*/ 2147483647 w 3"/>
                <a:gd name="T3" fmla="*/ 2147483647 h 4"/>
                <a:gd name="T4" fmla="*/ 0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0"/>
                  </a:moveTo>
                  <a:cubicBezTo>
                    <a:pt x="2" y="0"/>
                    <a:pt x="2" y="2"/>
                    <a:pt x="3" y="4"/>
                  </a:cubicBezTo>
                  <a:cubicBezTo>
                    <a:pt x="2" y="3"/>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41" name="Line 665">
              <a:extLst>
                <a:ext uri="{FF2B5EF4-FFF2-40B4-BE49-F238E27FC236}">
                  <a16:creationId xmlns:a16="http://schemas.microsoft.com/office/drawing/2014/main" id="{C8F4292B-00D2-D151-3BFB-D7D84AE82E1A}"/>
                </a:ext>
              </a:extLst>
            </p:cNvPr>
            <p:cNvSpPr>
              <a:spLocks noChangeShapeType="1"/>
            </p:cNvSpPr>
            <p:nvPr/>
          </p:nvSpPr>
          <p:spPr bwMode="auto">
            <a:xfrm>
              <a:off x="2873375" y="1098550"/>
              <a:ext cx="1588"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42" name="Line 666">
              <a:extLst>
                <a:ext uri="{FF2B5EF4-FFF2-40B4-BE49-F238E27FC236}">
                  <a16:creationId xmlns:a16="http://schemas.microsoft.com/office/drawing/2014/main" id="{D0E5E4EC-2710-093A-10BD-2AB0604247A9}"/>
                </a:ext>
              </a:extLst>
            </p:cNvPr>
            <p:cNvSpPr>
              <a:spLocks noChangeShapeType="1"/>
            </p:cNvSpPr>
            <p:nvPr/>
          </p:nvSpPr>
          <p:spPr bwMode="auto">
            <a:xfrm>
              <a:off x="2873375" y="1098550"/>
              <a:ext cx="1588"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43" name="Freeform 667">
              <a:extLst>
                <a:ext uri="{FF2B5EF4-FFF2-40B4-BE49-F238E27FC236}">
                  <a16:creationId xmlns:a16="http://schemas.microsoft.com/office/drawing/2014/main" id="{EA5DB425-C661-501A-82F6-B989CC228833}"/>
                </a:ext>
              </a:extLst>
            </p:cNvPr>
            <p:cNvSpPr>
              <a:spLocks/>
            </p:cNvSpPr>
            <p:nvPr/>
          </p:nvSpPr>
          <p:spPr bwMode="auto">
            <a:xfrm>
              <a:off x="2833688" y="1077913"/>
              <a:ext cx="149225" cy="87312"/>
            </a:xfrm>
            <a:custGeom>
              <a:avLst/>
              <a:gdLst>
                <a:gd name="T0" fmla="*/ 2147483647 w 22"/>
                <a:gd name="T1" fmla="*/ 2147483647 h 13"/>
                <a:gd name="T2" fmla="*/ 2147483647 w 22"/>
                <a:gd name="T3" fmla="*/ 2147483647 h 13"/>
                <a:gd name="T4" fmla="*/ 2147483647 w 22"/>
                <a:gd name="T5" fmla="*/ 2147483647 h 13"/>
                <a:gd name="T6" fmla="*/ 2147483647 w 22"/>
                <a:gd name="T7" fmla="*/ 2147483647 h 13"/>
                <a:gd name="T8" fmla="*/ 2147483647 w 22"/>
                <a:gd name="T9" fmla="*/ 2147483647 h 13"/>
                <a:gd name="T10" fmla="*/ 2147483647 w 22"/>
                <a:gd name="T11" fmla="*/ 2147483647 h 13"/>
                <a:gd name="T12" fmla="*/ 2147483647 w 22"/>
                <a:gd name="T13" fmla="*/ 2147483647 h 13"/>
                <a:gd name="T14" fmla="*/ 2147483647 w 22"/>
                <a:gd name="T15" fmla="*/ 2147483647 h 13"/>
                <a:gd name="T16" fmla="*/ 2147483647 w 22"/>
                <a:gd name="T17" fmla="*/ 2147483647 h 13"/>
                <a:gd name="T18" fmla="*/ 2147483647 w 22"/>
                <a:gd name="T19" fmla="*/ 2147483647 h 13"/>
                <a:gd name="T20" fmla="*/ 2147483647 w 22"/>
                <a:gd name="T21" fmla="*/ 2147483647 h 13"/>
                <a:gd name="T22" fmla="*/ 0 w 22"/>
                <a:gd name="T23" fmla="*/ 0 h 13"/>
                <a:gd name="T24" fmla="*/ 0 w 22"/>
                <a:gd name="T25" fmla="*/ 2147483647 h 13"/>
                <a:gd name="T26" fmla="*/ 2147483647 w 22"/>
                <a:gd name="T27" fmla="*/ 2147483647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3"/>
                <a:gd name="T44" fmla="*/ 22 w 22"/>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3">
                  <a:moveTo>
                    <a:pt x="5" y="3"/>
                  </a:moveTo>
                  <a:cubicBezTo>
                    <a:pt x="7" y="3"/>
                    <a:pt x="7" y="3"/>
                    <a:pt x="7" y="3"/>
                  </a:cubicBezTo>
                  <a:cubicBezTo>
                    <a:pt x="8" y="5"/>
                    <a:pt x="10" y="6"/>
                    <a:pt x="11" y="8"/>
                  </a:cubicBezTo>
                  <a:cubicBezTo>
                    <a:pt x="12" y="10"/>
                    <a:pt x="14" y="10"/>
                    <a:pt x="15" y="13"/>
                  </a:cubicBezTo>
                  <a:cubicBezTo>
                    <a:pt x="16" y="12"/>
                    <a:pt x="18" y="10"/>
                    <a:pt x="20" y="10"/>
                  </a:cubicBezTo>
                  <a:cubicBezTo>
                    <a:pt x="21" y="10"/>
                    <a:pt x="22" y="9"/>
                    <a:pt x="22" y="9"/>
                  </a:cubicBezTo>
                  <a:cubicBezTo>
                    <a:pt x="21" y="9"/>
                    <a:pt x="20" y="9"/>
                    <a:pt x="19" y="9"/>
                  </a:cubicBezTo>
                  <a:cubicBezTo>
                    <a:pt x="16" y="6"/>
                    <a:pt x="13" y="5"/>
                    <a:pt x="12" y="4"/>
                  </a:cubicBezTo>
                  <a:cubicBezTo>
                    <a:pt x="12" y="3"/>
                    <a:pt x="12" y="1"/>
                    <a:pt x="10" y="1"/>
                  </a:cubicBezTo>
                  <a:cubicBezTo>
                    <a:pt x="9" y="1"/>
                    <a:pt x="9" y="2"/>
                    <a:pt x="7" y="2"/>
                  </a:cubicBezTo>
                  <a:cubicBezTo>
                    <a:pt x="7" y="3"/>
                    <a:pt x="6" y="2"/>
                    <a:pt x="5" y="2"/>
                  </a:cubicBezTo>
                  <a:cubicBezTo>
                    <a:pt x="4" y="0"/>
                    <a:pt x="3" y="0"/>
                    <a:pt x="0" y="0"/>
                  </a:cubicBezTo>
                  <a:cubicBezTo>
                    <a:pt x="0" y="2"/>
                    <a:pt x="0" y="3"/>
                    <a:pt x="0" y="5"/>
                  </a:cubicBezTo>
                  <a:cubicBezTo>
                    <a:pt x="3" y="6"/>
                    <a:pt x="3" y="3"/>
                    <a:pt x="5"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44" name="Freeform 668">
              <a:extLst>
                <a:ext uri="{FF2B5EF4-FFF2-40B4-BE49-F238E27FC236}">
                  <a16:creationId xmlns:a16="http://schemas.microsoft.com/office/drawing/2014/main" id="{07C6D015-6957-B1A2-B4A2-F253F0B41EA5}"/>
                </a:ext>
              </a:extLst>
            </p:cNvPr>
            <p:cNvSpPr>
              <a:spLocks/>
            </p:cNvSpPr>
            <p:nvPr/>
          </p:nvSpPr>
          <p:spPr bwMode="auto">
            <a:xfrm>
              <a:off x="4972050" y="1479550"/>
              <a:ext cx="76200" cy="80963"/>
            </a:xfrm>
            <a:custGeom>
              <a:avLst/>
              <a:gdLst>
                <a:gd name="T0" fmla="*/ 2147483647 w 11"/>
                <a:gd name="T1" fmla="*/ 2147483647 h 12"/>
                <a:gd name="T2" fmla="*/ 2147483647 w 11"/>
                <a:gd name="T3" fmla="*/ 2147483647 h 12"/>
                <a:gd name="T4" fmla="*/ 2147483647 w 11"/>
                <a:gd name="T5" fmla="*/ 2147483647 h 12"/>
                <a:gd name="T6" fmla="*/ 0 w 11"/>
                <a:gd name="T7" fmla="*/ 2147483647 h 12"/>
                <a:gd name="T8" fmla="*/ 2147483647 w 11"/>
                <a:gd name="T9" fmla="*/ 0 h 12"/>
                <a:gd name="T10" fmla="*/ 2147483647 w 11"/>
                <a:gd name="T11" fmla="*/ 2147483647 h 12"/>
                <a:gd name="T12" fmla="*/ 2147483647 w 11"/>
                <a:gd name="T13" fmla="*/ 2147483647 h 12"/>
                <a:gd name="T14" fmla="*/ 2147483647 w 11"/>
                <a:gd name="T15" fmla="*/ 2147483647 h 12"/>
                <a:gd name="T16" fmla="*/ 2147483647 w 11"/>
                <a:gd name="T17" fmla="*/ 2147483647 h 12"/>
                <a:gd name="T18" fmla="*/ 2147483647 w 11"/>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8" y="12"/>
                  </a:moveTo>
                  <a:cubicBezTo>
                    <a:pt x="6" y="11"/>
                    <a:pt x="6" y="11"/>
                    <a:pt x="7" y="9"/>
                  </a:cubicBezTo>
                  <a:cubicBezTo>
                    <a:pt x="6" y="9"/>
                    <a:pt x="6" y="10"/>
                    <a:pt x="6" y="10"/>
                  </a:cubicBezTo>
                  <a:cubicBezTo>
                    <a:pt x="3" y="8"/>
                    <a:pt x="1" y="5"/>
                    <a:pt x="0" y="1"/>
                  </a:cubicBezTo>
                  <a:cubicBezTo>
                    <a:pt x="1" y="1"/>
                    <a:pt x="1" y="1"/>
                    <a:pt x="1" y="0"/>
                  </a:cubicBezTo>
                  <a:cubicBezTo>
                    <a:pt x="4" y="0"/>
                    <a:pt x="4" y="4"/>
                    <a:pt x="6" y="6"/>
                  </a:cubicBezTo>
                  <a:cubicBezTo>
                    <a:pt x="7" y="6"/>
                    <a:pt x="9" y="6"/>
                    <a:pt x="9" y="7"/>
                  </a:cubicBezTo>
                  <a:cubicBezTo>
                    <a:pt x="10" y="8"/>
                    <a:pt x="9" y="11"/>
                    <a:pt x="11" y="10"/>
                  </a:cubicBezTo>
                  <a:cubicBezTo>
                    <a:pt x="11" y="12"/>
                    <a:pt x="10" y="12"/>
                    <a:pt x="9" y="11"/>
                  </a:cubicBezTo>
                  <a:cubicBezTo>
                    <a:pt x="9" y="11"/>
                    <a:pt x="9" y="11"/>
                    <a:pt x="9"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45" name="Freeform 669">
              <a:extLst>
                <a:ext uri="{FF2B5EF4-FFF2-40B4-BE49-F238E27FC236}">
                  <a16:creationId xmlns:a16="http://schemas.microsoft.com/office/drawing/2014/main" id="{77D29561-4469-870D-5F5A-EF7093B9200D}"/>
                </a:ext>
              </a:extLst>
            </p:cNvPr>
            <p:cNvSpPr>
              <a:spLocks/>
            </p:cNvSpPr>
            <p:nvPr/>
          </p:nvSpPr>
          <p:spPr bwMode="auto">
            <a:xfrm>
              <a:off x="5032375" y="1554163"/>
              <a:ext cx="1588" cy="6350"/>
            </a:xfrm>
            <a:custGeom>
              <a:avLst/>
              <a:gdLst>
                <a:gd name="T0" fmla="*/ 0 w 1"/>
                <a:gd name="T1" fmla="*/ 2147483647 h 4"/>
                <a:gd name="T2" fmla="*/ 0 w 1"/>
                <a:gd name="T3" fmla="*/ 0 h 4"/>
                <a:gd name="T4" fmla="*/ 0 w 1"/>
                <a:gd name="T5" fmla="*/ 2147483647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46" name="Line 670">
              <a:extLst>
                <a:ext uri="{FF2B5EF4-FFF2-40B4-BE49-F238E27FC236}">
                  <a16:creationId xmlns:a16="http://schemas.microsoft.com/office/drawing/2014/main" id="{B4B1FDC9-A8DF-4D6A-87F2-6F25DCA75612}"/>
                </a:ext>
              </a:extLst>
            </p:cNvPr>
            <p:cNvSpPr>
              <a:spLocks noChangeShapeType="1"/>
            </p:cNvSpPr>
            <p:nvPr/>
          </p:nvSpPr>
          <p:spPr bwMode="auto">
            <a:xfrm flipV="1">
              <a:off x="5032375" y="1554163"/>
              <a:ext cx="1588"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47" name="Freeform 671">
              <a:extLst>
                <a:ext uri="{FF2B5EF4-FFF2-40B4-BE49-F238E27FC236}">
                  <a16:creationId xmlns:a16="http://schemas.microsoft.com/office/drawing/2014/main" id="{94AE98C2-B1AE-86F3-3465-0CEECDD1AF2F}"/>
                </a:ext>
              </a:extLst>
            </p:cNvPr>
            <p:cNvSpPr>
              <a:spLocks/>
            </p:cNvSpPr>
            <p:nvPr/>
          </p:nvSpPr>
          <p:spPr bwMode="auto">
            <a:xfrm>
              <a:off x="5032375" y="1560513"/>
              <a:ext cx="1588" cy="6350"/>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48" name="Line 672">
              <a:extLst>
                <a:ext uri="{FF2B5EF4-FFF2-40B4-BE49-F238E27FC236}">
                  <a16:creationId xmlns:a16="http://schemas.microsoft.com/office/drawing/2014/main" id="{AA8D769D-6635-A951-A790-BDD55F8654FC}"/>
                </a:ext>
              </a:extLst>
            </p:cNvPr>
            <p:cNvSpPr>
              <a:spLocks noChangeShapeType="1"/>
            </p:cNvSpPr>
            <p:nvPr/>
          </p:nvSpPr>
          <p:spPr bwMode="auto">
            <a:xfrm flipV="1">
              <a:off x="5032375" y="1560513"/>
              <a:ext cx="1588"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49" name="Freeform 673">
              <a:extLst>
                <a:ext uri="{FF2B5EF4-FFF2-40B4-BE49-F238E27FC236}">
                  <a16:creationId xmlns:a16="http://schemas.microsoft.com/office/drawing/2014/main" id="{2339099D-15F9-99CB-2418-971686B94152}"/>
                </a:ext>
              </a:extLst>
            </p:cNvPr>
            <p:cNvSpPr>
              <a:spLocks/>
            </p:cNvSpPr>
            <p:nvPr/>
          </p:nvSpPr>
          <p:spPr bwMode="auto">
            <a:xfrm>
              <a:off x="5019675" y="1560513"/>
              <a:ext cx="34925" cy="33337"/>
            </a:xfrm>
            <a:custGeom>
              <a:avLst/>
              <a:gdLst>
                <a:gd name="T0" fmla="*/ 2147483647 w 5"/>
                <a:gd name="T1" fmla="*/ 0 h 5"/>
                <a:gd name="T2" fmla="*/ 2147483647 w 5"/>
                <a:gd name="T3" fmla="*/ 2147483647 h 5"/>
                <a:gd name="T4" fmla="*/ 2147483647 w 5"/>
                <a:gd name="T5" fmla="*/ 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2" y="0"/>
                  </a:moveTo>
                  <a:cubicBezTo>
                    <a:pt x="5" y="1"/>
                    <a:pt x="2" y="4"/>
                    <a:pt x="2" y="5"/>
                  </a:cubicBezTo>
                  <a:cubicBezTo>
                    <a:pt x="0" y="5"/>
                    <a:pt x="1" y="2"/>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50" name="Freeform 674">
              <a:extLst>
                <a:ext uri="{FF2B5EF4-FFF2-40B4-BE49-F238E27FC236}">
                  <a16:creationId xmlns:a16="http://schemas.microsoft.com/office/drawing/2014/main" id="{3A2C6C9B-7569-B9CB-D8DF-D254D603816F}"/>
                </a:ext>
              </a:extLst>
            </p:cNvPr>
            <p:cNvSpPr>
              <a:spLocks/>
            </p:cNvSpPr>
            <p:nvPr/>
          </p:nvSpPr>
          <p:spPr bwMode="auto">
            <a:xfrm>
              <a:off x="5027613" y="1560513"/>
              <a:ext cx="4762" cy="6350"/>
            </a:xfrm>
            <a:custGeom>
              <a:avLst/>
              <a:gdLst>
                <a:gd name="T0" fmla="*/ 0 w 4"/>
                <a:gd name="T1" fmla="*/ 0 h 5"/>
                <a:gd name="T2" fmla="*/ 2147483647 w 4"/>
                <a:gd name="T3" fmla="*/ 2147483647 h 5"/>
                <a:gd name="T4" fmla="*/ 0 w 4"/>
                <a:gd name="T5" fmla="*/ 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0"/>
                  </a:moveTo>
                  <a:lnTo>
                    <a:pt x="4"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51" name="Line 675">
              <a:extLst>
                <a:ext uri="{FF2B5EF4-FFF2-40B4-BE49-F238E27FC236}">
                  <a16:creationId xmlns:a16="http://schemas.microsoft.com/office/drawing/2014/main" id="{6D908FC8-B1A0-2B24-05C8-9BE041A03E46}"/>
                </a:ext>
              </a:extLst>
            </p:cNvPr>
            <p:cNvSpPr>
              <a:spLocks noChangeShapeType="1"/>
            </p:cNvSpPr>
            <p:nvPr/>
          </p:nvSpPr>
          <p:spPr bwMode="auto">
            <a:xfrm>
              <a:off x="5027613" y="1560513"/>
              <a:ext cx="4762"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52" name="Freeform 676">
              <a:extLst>
                <a:ext uri="{FF2B5EF4-FFF2-40B4-BE49-F238E27FC236}">
                  <a16:creationId xmlns:a16="http://schemas.microsoft.com/office/drawing/2014/main" id="{86484920-1945-91CB-1341-E6DC2DB2C8F4}"/>
                </a:ext>
              </a:extLst>
            </p:cNvPr>
            <p:cNvSpPr>
              <a:spLocks/>
            </p:cNvSpPr>
            <p:nvPr/>
          </p:nvSpPr>
          <p:spPr bwMode="auto">
            <a:xfrm>
              <a:off x="5027613" y="1554163"/>
              <a:ext cx="4762" cy="6350"/>
            </a:xfrm>
            <a:custGeom>
              <a:avLst/>
              <a:gdLst>
                <a:gd name="T0" fmla="*/ 2147483647 w 4"/>
                <a:gd name="T1" fmla="*/ 0 h 4"/>
                <a:gd name="T2" fmla="*/ 0 w 4"/>
                <a:gd name="T3" fmla="*/ 2147483647 h 4"/>
                <a:gd name="T4" fmla="*/ 2147483647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53" name="Line 677">
              <a:extLst>
                <a:ext uri="{FF2B5EF4-FFF2-40B4-BE49-F238E27FC236}">
                  <a16:creationId xmlns:a16="http://schemas.microsoft.com/office/drawing/2014/main" id="{F1327F48-F55E-F728-1F24-7ED61F9B7F76}"/>
                </a:ext>
              </a:extLst>
            </p:cNvPr>
            <p:cNvSpPr>
              <a:spLocks noChangeShapeType="1"/>
            </p:cNvSpPr>
            <p:nvPr/>
          </p:nvSpPr>
          <p:spPr bwMode="auto">
            <a:xfrm flipH="1">
              <a:off x="5027613" y="1554163"/>
              <a:ext cx="4762"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54" name="Freeform 678">
              <a:extLst>
                <a:ext uri="{FF2B5EF4-FFF2-40B4-BE49-F238E27FC236}">
                  <a16:creationId xmlns:a16="http://schemas.microsoft.com/office/drawing/2014/main" id="{C14B6994-86E3-5045-C8A2-8D8EFA102A53}"/>
                </a:ext>
              </a:extLst>
            </p:cNvPr>
            <p:cNvSpPr>
              <a:spLocks/>
            </p:cNvSpPr>
            <p:nvPr/>
          </p:nvSpPr>
          <p:spPr bwMode="auto">
            <a:xfrm>
              <a:off x="3022600" y="1498600"/>
              <a:ext cx="88900" cy="68263"/>
            </a:xfrm>
            <a:custGeom>
              <a:avLst/>
              <a:gdLst>
                <a:gd name="T0" fmla="*/ 2147483647 w 13"/>
                <a:gd name="T1" fmla="*/ 2147483647 h 10"/>
                <a:gd name="T2" fmla="*/ 2147483647 w 13"/>
                <a:gd name="T3" fmla="*/ 2147483647 h 10"/>
                <a:gd name="T4" fmla="*/ 0 w 13"/>
                <a:gd name="T5" fmla="*/ 2147483647 h 10"/>
                <a:gd name="T6" fmla="*/ 2147483647 w 13"/>
                <a:gd name="T7" fmla="*/ 2147483647 h 10"/>
                <a:gd name="T8" fmla="*/ 2147483647 w 13"/>
                <a:gd name="T9" fmla="*/ 0 h 10"/>
                <a:gd name="T10" fmla="*/ 2147483647 w 13"/>
                <a:gd name="T11" fmla="*/ 2147483647 h 10"/>
                <a:gd name="T12" fmla="*/ 0 60000 65536"/>
                <a:gd name="T13" fmla="*/ 0 60000 65536"/>
                <a:gd name="T14" fmla="*/ 0 60000 65536"/>
                <a:gd name="T15" fmla="*/ 0 60000 65536"/>
                <a:gd name="T16" fmla="*/ 0 60000 65536"/>
                <a:gd name="T17" fmla="*/ 0 60000 65536"/>
                <a:gd name="T18" fmla="*/ 0 w 13"/>
                <a:gd name="T19" fmla="*/ 0 h 10"/>
                <a:gd name="T20" fmla="*/ 13 w 1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3" h="10">
                  <a:moveTo>
                    <a:pt x="13" y="2"/>
                  </a:moveTo>
                  <a:cubicBezTo>
                    <a:pt x="13" y="4"/>
                    <a:pt x="13" y="6"/>
                    <a:pt x="13" y="8"/>
                  </a:cubicBezTo>
                  <a:cubicBezTo>
                    <a:pt x="7" y="10"/>
                    <a:pt x="2" y="7"/>
                    <a:pt x="0" y="4"/>
                  </a:cubicBezTo>
                  <a:cubicBezTo>
                    <a:pt x="0" y="1"/>
                    <a:pt x="1" y="3"/>
                    <a:pt x="3" y="3"/>
                  </a:cubicBezTo>
                  <a:cubicBezTo>
                    <a:pt x="4" y="1"/>
                    <a:pt x="7" y="2"/>
                    <a:pt x="8" y="0"/>
                  </a:cubicBezTo>
                  <a:cubicBezTo>
                    <a:pt x="10" y="1"/>
                    <a:pt x="11" y="2"/>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55" name="Freeform 679">
              <a:extLst>
                <a:ext uri="{FF2B5EF4-FFF2-40B4-BE49-F238E27FC236}">
                  <a16:creationId xmlns:a16="http://schemas.microsoft.com/office/drawing/2014/main" id="{B910264A-C9BE-7073-4759-D20083A198B0}"/>
                </a:ext>
              </a:extLst>
            </p:cNvPr>
            <p:cNvSpPr>
              <a:spLocks/>
            </p:cNvSpPr>
            <p:nvPr/>
          </p:nvSpPr>
          <p:spPr bwMode="auto">
            <a:xfrm>
              <a:off x="4878388" y="1498600"/>
              <a:ext cx="66675" cy="74613"/>
            </a:xfrm>
            <a:custGeom>
              <a:avLst/>
              <a:gdLst>
                <a:gd name="T0" fmla="*/ 2147483647 w 10"/>
                <a:gd name="T1" fmla="*/ 2147483647 h 11"/>
                <a:gd name="T2" fmla="*/ 2147483647 w 10"/>
                <a:gd name="T3" fmla="*/ 2147483647 h 11"/>
                <a:gd name="T4" fmla="*/ 2147483647 w 10"/>
                <a:gd name="T5" fmla="*/ 2147483647 h 11"/>
                <a:gd name="T6" fmla="*/ 2147483647 w 10"/>
                <a:gd name="T7" fmla="*/ 2147483647 h 11"/>
                <a:gd name="T8" fmla="*/ 0 w 10"/>
                <a:gd name="T9" fmla="*/ 2147483647 h 11"/>
                <a:gd name="T10" fmla="*/ 2147483647 w 10"/>
                <a:gd name="T11" fmla="*/ 2147483647 h 11"/>
                <a:gd name="T12" fmla="*/ 2147483647 w 10"/>
                <a:gd name="T13" fmla="*/ 0 h 11"/>
                <a:gd name="T14" fmla="*/ 2147483647 w 10"/>
                <a:gd name="T15" fmla="*/ 0 h 11"/>
                <a:gd name="T16" fmla="*/ 2147483647 w 10"/>
                <a:gd name="T17" fmla="*/ 2147483647 h 11"/>
                <a:gd name="T18" fmla="*/ 2147483647 w 10"/>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1"/>
                <a:gd name="T32" fmla="*/ 10 w 1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1">
                  <a:moveTo>
                    <a:pt x="7" y="10"/>
                  </a:moveTo>
                  <a:cubicBezTo>
                    <a:pt x="5" y="11"/>
                    <a:pt x="5" y="9"/>
                    <a:pt x="4" y="9"/>
                  </a:cubicBezTo>
                  <a:cubicBezTo>
                    <a:pt x="4" y="8"/>
                    <a:pt x="3" y="9"/>
                    <a:pt x="3" y="9"/>
                  </a:cubicBezTo>
                  <a:cubicBezTo>
                    <a:pt x="0" y="6"/>
                    <a:pt x="3" y="7"/>
                    <a:pt x="3" y="7"/>
                  </a:cubicBezTo>
                  <a:cubicBezTo>
                    <a:pt x="4" y="6"/>
                    <a:pt x="1" y="5"/>
                    <a:pt x="0" y="4"/>
                  </a:cubicBezTo>
                  <a:cubicBezTo>
                    <a:pt x="1" y="3"/>
                    <a:pt x="3" y="4"/>
                    <a:pt x="2" y="1"/>
                  </a:cubicBezTo>
                  <a:cubicBezTo>
                    <a:pt x="3" y="2"/>
                    <a:pt x="4" y="1"/>
                    <a:pt x="4" y="0"/>
                  </a:cubicBezTo>
                  <a:cubicBezTo>
                    <a:pt x="5" y="0"/>
                    <a:pt x="5" y="0"/>
                    <a:pt x="6" y="0"/>
                  </a:cubicBezTo>
                  <a:cubicBezTo>
                    <a:pt x="8" y="2"/>
                    <a:pt x="4" y="2"/>
                    <a:pt x="5" y="6"/>
                  </a:cubicBezTo>
                  <a:cubicBezTo>
                    <a:pt x="7" y="6"/>
                    <a:pt x="10" y="5"/>
                    <a:pt x="10"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56" name="Freeform 680">
              <a:extLst>
                <a:ext uri="{FF2B5EF4-FFF2-40B4-BE49-F238E27FC236}">
                  <a16:creationId xmlns:a16="http://schemas.microsoft.com/office/drawing/2014/main" id="{9D39B261-D98F-35F8-AF06-2400334606D7}"/>
                </a:ext>
              </a:extLst>
            </p:cNvPr>
            <p:cNvSpPr>
              <a:spLocks/>
            </p:cNvSpPr>
            <p:nvPr/>
          </p:nvSpPr>
          <p:spPr bwMode="auto">
            <a:xfrm>
              <a:off x="4965700" y="1546225"/>
              <a:ext cx="1588" cy="7938"/>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57" name="Line 681">
              <a:extLst>
                <a:ext uri="{FF2B5EF4-FFF2-40B4-BE49-F238E27FC236}">
                  <a16:creationId xmlns:a16="http://schemas.microsoft.com/office/drawing/2014/main" id="{57771CBA-FC9B-9EEA-EB96-B25CEAFE7610}"/>
                </a:ext>
              </a:extLst>
            </p:cNvPr>
            <p:cNvSpPr>
              <a:spLocks noChangeShapeType="1"/>
            </p:cNvSpPr>
            <p:nvPr/>
          </p:nvSpPr>
          <p:spPr bwMode="auto">
            <a:xfrm flipV="1">
              <a:off x="4965700" y="1546225"/>
              <a:ext cx="1588" cy="793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58" name="Freeform 682">
              <a:extLst>
                <a:ext uri="{FF2B5EF4-FFF2-40B4-BE49-F238E27FC236}">
                  <a16:creationId xmlns:a16="http://schemas.microsoft.com/office/drawing/2014/main" id="{26D7751E-9D4C-3350-EAEB-366FF7A2DDEC}"/>
                </a:ext>
              </a:extLst>
            </p:cNvPr>
            <p:cNvSpPr>
              <a:spLocks/>
            </p:cNvSpPr>
            <p:nvPr/>
          </p:nvSpPr>
          <p:spPr bwMode="auto">
            <a:xfrm>
              <a:off x="4965700" y="1541463"/>
              <a:ext cx="20638" cy="25400"/>
            </a:xfrm>
            <a:custGeom>
              <a:avLst/>
              <a:gdLst>
                <a:gd name="T0" fmla="*/ 0 w 3"/>
                <a:gd name="T1" fmla="*/ 2147483647 h 4"/>
                <a:gd name="T2" fmla="*/ 2147483647 w 3"/>
                <a:gd name="T3" fmla="*/ 0 h 4"/>
                <a:gd name="T4" fmla="*/ 2147483647 w 3"/>
                <a:gd name="T5" fmla="*/ 2147483647 h 4"/>
                <a:gd name="T6" fmla="*/ 0 w 3"/>
                <a:gd name="T7" fmla="*/ 2147483647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1"/>
                  </a:moveTo>
                  <a:cubicBezTo>
                    <a:pt x="0" y="0"/>
                    <a:pt x="1" y="0"/>
                    <a:pt x="2" y="0"/>
                  </a:cubicBezTo>
                  <a:cubicBezTo>
                    <a:pt x="2" y="1"/>
                    <a:pt x="3" y="2"/>
                    <a:pt x="3" y="3"/>
                  </a:cubicBezTo>
                  <a:cubicBezTo>
                    <a:pt x="2" y="4"/>
                    <a:pt x="0" y="3"/>
                    <a:pt x="0"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59" name="Freeform 683">
              <a:extLst>
                <a:ext uri="{FF2B5EF4-FFF2-40B4-BE49-F238E27FC236}">
                  <a16:creationId xmlns:a16="http://schemas.microsoft.com/office/drawing/2014/main" id="{1D4342F9-A22B-5CF5-20B6-20E06DE60782}"/>
                </a:ext>
              </a:extLst>
            </p:cNvPr>
            <p:cNvSpPr>
              <a:spLocks/>
            </p:cNvSpPr>
            <p:nvPr/>
          </p:nvSpPr>
          <p:spPr bwMode="auto">
            <a:xfrm>
              <a:off x="4965700" y="1554163"/>
              <a:ext cx="1588" cy="6350"/>
            </a:xfrm>
            <a:custGeom>
              <a:avLst/>
              <a:gdLst>
                <a:gd name="T0" fmla="*/ 0 w 1"/>
                <a:gd name="T1" fmla="*/ 2147483647 h 4"/>
                <a:gd name="T2" fmla="*/ 0 w 1"/>
                <a:gd name="T3" fmla="*/ 0 h 4"/>
                <a:gd name="T4" fmla="*/ 0 w 1"/>
                <a:gd name="T5" fmla="*/ 2147483647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60" name="Line 684">
              <a:extLst>
                <a:ext uri="{FF2B5EF4-FFF2-40B4-BE49-F238E27FC236}">
                  <a16:creationId xmlns:a16="http://schemas.microsoft.com/office/drawing/2014/main" id="{794B1BD0-8BC9-5CEC-2956-4C2AAC063A44}"/>
                </a:ext>
              </a:extLst>
            </p:cNvPr>
            <p:cNvSpPr>
              <a:spLocks noChangeShapeType="1"/>
            </p:cNvSpPr>
            <p:nvPr/>
          </p:nvSpPr>
          <p:spPr bwMode="auto">
            <a:xfrm flipV="1">
              <a:off x="4965700" y="1554163"/>
              <a:ext cx="1588"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61" name="Line 685">
              <a:extLst>
                <a:ext uri="{FF2B5EF4-FFF2-40B4-BE49-F238E27FC236}">
                  <a16:creationId xmlns:a16="http://schemas.microsoft.com/office/drawing/2014/main" id="{A06586B6-BACC-09FE-1851-DC33093408FF}"/>
                </a:ext>
              </a:extLst>
            </p:cNvPr>
            <p:cNvSpPr>
              <a:spLocks noChangeShapeType="1"/>
            </p:cNvSpPr>
            <p:nvPr/>
          </p:nvSpPr>
          <p:spPr bwMode="auto">
            <a:xfrm>
              <a:off x="4926013" y="1560513"/>
              <a:ext cx="1587"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62" name="Line 686">
              <a:extLst>
                <a:ext uri="{FF2B5EF4-FFF2-40B4-BE49-F238E27FC236}">
                  <a16:creationId xmlns:a16="http://schemas.microsoft.com/office/drawing/2014/main" id="{F7D84721-FF4E-5463-B710-E642FFC485B0}"/>
                </a:ext>
              </a:extLst>
            </p:cNvPr>
            <p:cNvSpPr>
              <a:spLocks noChangeShapeType="1"/>
            </p:cNvSpPr>
            <p:nvPr/>
          </p:nvSpPr>
          <p:spPr bwMode="auto">
            <a:xfrm>
              <a:off x="4926013" y="1560513"/>
              <a:ext cx="1587"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63" name="Freeform 687">
              <a:extLst>
                <a:ext uri="{FF2B5EF4-FFF2-40B4-BE49-F238E27FC236}">
                  <a16:creationId xmlns:a16="http://schemas.microsoft.com/office/drawing/2014/main" id="{41FE0799-7079-3112-05CD-701F6EB1D8C9}"/>
                </a:ext>
              </a:extLst>
            </p:cNvPr>
            <p:cNvSpPr>
              <a:spLocks/>
            </p:cNvSpPr>
            <p:nvPr/>
          </p:nvSpPr>
          <p:spPr bwMode="auto">
            <a:xfrm>
              <a:off x="4926013" y="1560513"/>
              <a:ext cx="1587" cy="6350"/>
            </a:xfrm>
            <a:custGeom>
              <a:avLst/>
              <a:gdLst>
                <a:gd name="T0" fmla="*/ 0 w 1"/>
                <a:gd name="T1" fmla="*/ 0 h 5"/>
                <a:gd name="T2" fmla="*/ 0 w 1"/>
                <a:gd name="T3" fmla="*/ 2147483647 h 5"/>
                <a:gd name="T4" fmla="*/ 0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64" name="Line 688">
              <a:extLst>
                <a:ext uri="{FF2B5EF4-FFF2-40B4-BE49-F238E27FC236}">
                  <a16:creationId xmlns:a16="http://schemas.microsoft.com/office/drawing/2014/main" id="{23543A77-00D0-AC7E-866C-1D19FFFF85D6}"/>
                </a:ext>
              </a:extLst>
            </p:cNvPr>
            <p:cNvSpPr>
              <a:spLocks noChangeShapeType="1"/>
            </p:cNvSpPr>
            <p:nvPr/>
          </p:nvSpPr>
          <p:spPr bwMode="auto">
            <a:xfrm>
              <a:off x="4926013" y="1560513"/>
              <a:ext cx="1587"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65" name="Freeform 689">
              <a:extLst>
                <a:ext uri="{FF2B5EF4-FFF2-40B4-BE49-F238E27FC236}">
                  <a16:creationId xmlns:a16="http://schemas.microsoft.com/office/drawing/2014/main" id="{198C4796-E23D-DAFD-EB59-60A6F8C0B1C4}"/>
                </a:ext>
              </a:extLst>
            </p:cNvPr>
            <p:cNvSpPr>
              <a:spLocks/>
            </p:cNvSpPr>
            <p:nvPr/>
          </p:nvSpPr>
          <p:spPr bwMode="auto">
            <a:xfrm>
              <a:off x="4932363" y="1498600"/>
              <a:ext cx="33337" cy="42863"/>
            </a:xfrm>
            <a:custGeom>
              <a:avLst/>
              <a:gdLst>
                <a:gd name="T0" fmla="*/ 2147483647 w 5"/>
                <a:gd name="T1" fmla="*/ 2147483647 h 6"/>
                <a:gd name="T2" fmla="*/ 2147483647 w 5"/>
                <a:gd name="T3" fmla="*/ 2147483647 h 6"/>
                <a:gd name="T4" fmla="*/ 0 w 5"/>
                <a:gd name="T5" fmla="*/ 2147483647 h 6"/>
                <a:gd name="T6" fmla="*/ 0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5" y="3"/>
                    <a:pt x="2" y="3"/>
                    <a:pt x="5" y="4"/>
                  </a:cubicBezTo>
                  <a:cubicBezTo>
                    <a:pt x="4" y="6"/>
                    <a:pt x="2" y="3"/>
                    <a:pt x="0" y="4"/>
                  </a:cubicBezTo>
                  <a:cubicBezTo>
                    <a:pt x="0" y="3"/>
                    <a:pt x="0" y="2"/>
                    <a:pt x="0" y="1"/>
                  </a:cubicBezTo>
                  <a:cubicBezTo>
                    <a:pt x="2" y="2"/>
                    <a:pt x="3"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66" name="Freeform 690">
              <a:extLst>
                <a:ext uri="{FF2B5EF4-FFF2-40B4-BE49-F238E27FC236}">
                  <a16:creationId xmlns:a16="http://schemas.microsoft.com/office/drawing/2014/main" id="{7F2B3764-615F-4690-355F-19FFD99BAA62}"/>
                </a:ext>
              </a:extLst>
            </p:cNvPr>
            <p:cNvSpPr>
              <a:spLocks/>
            </p:cNvSpPr>
            <p:nvPr/>
          </p:nvSpPr>
          <p:spPr bwMode="auto">
            <a:xfrm>
              <a:off x="4957763" y="1573213"/>
              <a:ext cx="96837" cy="117475"/>
            </a:xfrm>
            <a:custGeom>
              <a:avLst/>
              <a:gdLst>
                <a:gd name="T0" fmla="*/ 0 w 14"/>
                <a:gd name="T1" fmla="*/ 0 h 17"/>
                <a:gd name="T2" fmla="*/ 2147483647 w 14"/>
                <a:gd name="T3" fmla="*/ 0 h 17"/>
                <a:gd name="T4" fmla="*/ 2147483647 w 14"/>
                <a:gd name="T5" fmla="*/ 2147483647 h 17"/>
                <a:gd name="T6" fmla="*/ 2147483647 w 14"/>
                <a:gd name="T7" fmla="*/ 2147483647 h 17"/>
                <a:gd name="T8" fmla="*/ 2147483647 w 14"/>
                <a:gd name="T9" fmla="*/ 2147483647 h 17"/>
                <a:gd name="T10" fmla="*/ 2147483647 w 14"/>
                <a:gd name="T11" fmla="*/ 2147483647 h 17"/>
                <a:gd name="T12" fmla="*/ 2147483647 w 14"/>
                <a:gd name="T13" fmla="*/ 2147483647 h 17"/>
                <a:gd name="T14" fmla="*/ 2147483647 w 14"/>
                <a:gd name="T15" fmla="*/ 2147483647 h 17"/>
                <a:gd name="T16" fmla="*/ 2147483647 w 14"/>
                <a:gd name="T17" fmla="*/ 2147483647 h 17"/>
                <a:gd name="T18" fmla="*/ 0 w 14"/>
                <a:gd name="T19" fmla="*/ 2147483647 h 17"/>
                <a:gd name="T20" fmla="*/ 0 w 14"/>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7"/>
                <a:gd name="T35" fmla="*/ 14 w 1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7">
                  <a:moveTo>
                    <a:pt x="0" y="0"/>
                  </a:moveTo>
                  <a:cubicBezTo>
                    <a:pt x="1" y="2"/>
                    <a:pt x="2" y="0"/>
                    <a:pt x="4" y="0"/>
                  </a:cubicBezTo>
                  <a:cubicBezTo>
                    <a:pt x="6" y="2"/>
                    <a:pt x="7" y="4"/>
                    <a:pt x="8" y="6"/>
                  </a:cubicBezTo>
                  <a:cubicBezTo>
                    <a:pt x="10" y="8"/>
                    <a:pt x="12" y="10"/>
                    <a:pt x="13" y="12"/>
                  </a:cubicBezTo>
                  <a:cubicBezTo>
                    <a:pt x="13" y="13"/>
                    <a:pt x="12" y="15"/>
                    <a:pt x="14" y="16"/>
                  </a:cubicBezTo>
                  <a:cubicBezTo>
                    <a:pt x="12" y="17"/>
                    <a:pt x="9" y="13"/>
                    <a:pt x="8" y="11"/>
                  </a:cubicBezTo>
                  <a:cubicBezTo>
                    <a:pt x="8" y="9"/>
                    <a:pt x="7" y="11"/>
                    <a:pt x="6" y="11"/>
                  </a:cubicBezTo>
                  <a:cubicBezTo>
                    <a:pt x="5" y="9"/>
                    <a:pt x="5" y="8"/>
                    <a:pt x="5" y="7"/>
                  </a:cubicBezTo>
                  <a:cubicBezTo>
                    <a:pt x="4" y="6"/>
                    <a:pt x="2" y="6"/>
                    <a:pt x="3" y="3"/>
                  </a:cubicBezTo>
                  <a:cubicBezTo>
                    <a:pt x="3" y="2"/>
                    <a:pt x="2" y="4"/>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67" name="Freeform 691">
              <a:extLst>
                <a:ext uri="{FF2B5EF4-FFF2-40B4-BE49-F238E27FC236}">
                  <a16:creationId xmlns:a16="http://schemas.microsoft.com/office/drawing/2014/main" id="{DD060CC8-CCAB-6473-B246-9A50E1704493}"/>
                </a:ext>
              </a:extLst>
            </p:cNvPr>
            <p:cNvSpPr>
              <a:spLocks/>
            </p:cNvSpPr>
            <p:nvPr/>
          </p:nvSpPr>
          <p:spPr bwMode="auto">
            <a:xfrm>
              <a:off x="5141913" y="1593850"/>
              <a:ext cx="28575" cy="22225"/>
            </a:xfrm>
            <a:custGeom>
              <a:avLst/>
              <a:gdLst>
                <a:gd name="T0" fmla="*/ 0 w 4"/>
                <a:gd name="T1" fmla="*/ 0 h 3"/>
                <a:gd name="T2" fmla="*/ 2147483647 w 4"/>
                <a:gd name="T3" fmla="*/ 2147483647 h 3"/>
                <a:gd name="T4" fmla="*/ 0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0"/>
                  </a:moveTo>
                  <a:cubicBezTo>
                    <a:pt x="2" y="0"/>
                    <a:pt x="4" y="1"/>
                    <a:pt x="2" y="3"/>
                  </a:cubicBezTo>
                  <a:cubicBezTo>
                    <a:pt x="1" y="3"/>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68" name="Freeform 692">
              <a:extLst>
                <a:ext uri="{FF2B5EF4-FFF2-40B4-BE49-F238E27FC236}">
                  <a16:creationId xmlns:a16="http://schemas.microsoft.com/office/drawing/2014/main" id="{0D1CA24B-9075-EC2F-F259-CB4ED509B365}"/>
                </a:ext>
              </a:extLst>
            </p:cNvPr>
            <p:cNvSpPr>
              <a:spLocks/>
            </p:cNvSpPr>
            <p:nvPr/>
          </p:nvSpPr>
          <p:spPr bwMode="auto">
            <a:xfrm>
              <a:off x="5054600" y="1608138"/>
              <a:ext cx="39688" cy="39687"/>
            </a:xfrm>
            <a:custGeom>
              <a:avLst/>
              <a:gdLst>
                <a:gd name="T0" fmla="*/ 2147483647 w 6"/>
                <a:gd name="T1" fmla="*/ 2147483647 h 6"/>
                <a:gd name="T2" fmla="*/ 2147483647 w 6"/>
                <a:gd name="T3" fmla="*/ 2147483647 h 6"/>
                <a:gd name="T4" fmla="*/ 0 w 6"/>
                <a:gd name="T5" fmla="*/ 2147483647 h 6"/>
                <a:gd name="T6" fmla="*/ 2147483647 w 6"/>
                <a:gd name="T7" fmla="*/ 2147483647 h 6"/>
                <a:gd name="T8" fmla="*/ 2147483647 w 6"/>
                <a:gd name="T9" fmla="*/ 2147483647 h 6"/>
                <a:gd name="T10" fmla="*/ 2147483647 w 6"/>
                <a:gd name="T11" fmla="*/ 2147483647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4" y="6"/>
                  </a:moveTo>
                  <a:cubicBezTo>
                    <a:pt x="3" y="6"/>
                    <a:pt x="2" y="6"/>
                    <a:pt x="3" y="4"/>
                  </a:cubicBezTo>
                  <a:cubicBezTo>
                    <a:pt x="2" y="2"/>
                    <a:pt x="1" y="5"/>
                    <a:pt x="0" y="3"/>
                  </a:cubicBezTo>
                  <a:cubicBezTo>
                    <a:pt x="1" y="2"/>
                    <a:pt x="1" y="2"/>
                    <a:pt x="2" y="1"/>
                  </a:cubicBezTo>
                  <a:cubicBezTo>
                    <a:pt x="3" y="0"/>
                    <a:pt x="3" y="3"/>
                    <a:pt x="4" y="3"/>
                  </a:cubicBezTo>
                  <a:cubicBezTo>
                    <a:pt x="4" y="3"/>
                    <a:pt x="6" y="2"/>
                    <a:pt x="5"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69" name="Freeform 693">
              <a:extLst>
                <a:ext uri="{FF2B5EF4-FFF2-40B4-BE49-F238E27FC236}">
                  <a16:creationId xmlns:a16="http://schemas.microsoft.com/office/drawing/2014/main" id="{F26A01E5-ED18-0B72-CBE4-2C1A73EDDFFC}"/>
                </a:ext>
              </a:extLst>
            </p:cNvPr>
            <p:cNvSpPr>
              <a:spLocks/>
            </p:cNvSpPr>
            <p:nvPr/>
          </p:nvSpPr>
          <p:spPr bwMode="auto">
            <a:xfrm>
              <a:off x="5081588" y="1647825"/>
              <a:ext cx="6350" cy="1588"/>
            </a:xfrm>
            <a:custGeom>
              <a:avLst/>
              <a:gdLst>
                <a:gd name="T0" fmla="*/ 2147483647 w 5"/>
                <a:gd name="T1" fmla="*/ 0 h 1"/>
                <a:gd name="T2" fmla="*/ 0 w 5"/>
                <a:gd name="T3" fmla="*/ 0 h 1"/>
                <a:gd name="T4" fmla="*/ 2147483647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5" y="0"/>
                  </a:moveTo>
                  <a:lnTo>
                    <a:pt x="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70" name="Line 694">
              <a:extLst>
                <a:ext uri="{FF2B5EF4-FFF2-40B4-BE49-F238E27FC236}">
                  <a16:creationId xmlns:a16="http://schemas.microsoft.com/office/drawing/2014/main" id="{1B36BAD7-5B37-1691-323E-D56A2E09D08D}"/>
                </a:ext>
              </a:extLst>
            </p:cNvPr>
            <p:cNvSpPr>
              <a:spLocks noChangeShapeType="1"/>
            </p:cNvSpPr>
            <p:nvPr/>
          </p:nvSpPr>
          <p:spPr bwMode="auto">
            <a:xfrm flipH="1">
              <a:off x="5081588" y="1647825"/>
              <a:ext cx="6350"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71" name="Freeform 695">
              <a:extLst>
                <a:ext uri="{FF2B5EF4-FFF2-40B4-BE49-F238E27FC236}">
                  <a16:creationId xmlns:a16="http://schemas.microsoft.com/office/drawing/2014/main" id="{817FD1B1-A643-C6E1-BF05-7AB5F1035900}"/>
                </a:ext>
              </a:extLst>
            </p:cNvPr>
            <p:cNvSpPr>
              <a:spLocks/>
            </p:cNvSpPr>
            <p:nvPr/>
          </p:nvSpPr>
          <p:spPr bwMode="auto">
            <a:xfrm>
              <a:off x="5081588" y="1647825"/>
              <a:ext cx="12700" cy="20638"/>
            </a:xfrm>
            <a:custGeom>
              <a:avLst/>
              <a:gdLst>
                <a:gd name="T0" fmla="*/ 2147483647 w 2"/>
                <a:gd name="T1" fmla="*/ 2147483647 h 3"/>
                <a:gd name="T2" fmla="*/ 0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1" y="3"/>
                  </a:moveTo>
                  <a:cubicBezTo>
                    <a:pt x="2" y="2"/>
                    <a:pt x="1"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72" name="Line 696">
              <a:extLst>
                <a:ext uri="{FF2B5EF4-FFF2-40B4-BE49-F238E27FC236}">
                  <a16:creationId xmlns:a16="http://schemas.microsoft.com/office/drawing/2014/main" id="{47A6696A-C71B-4026-67A8-100A6908F6D9}"/>
                </a:ext>
              </a:extLst>
            </p:cNvPr>
            <p:cNvSpPr>
              <a:spLocks noChangeShapeType="1"/>
            </p:cNvSpPr>
            <p:nvPr/>
          </p:nvSpPr>
          <p:spPr bwMode="auto">
            <a:xfrm>
              <a:off x="5081588" y="1647825"/>
              <a:ext cx="0"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73" name="Line 697">
              <a:extLst>
                <a:ext uri="{FF2B5EF4-FFF2-40B4-BE49-F238E27FC236}">
                  <a16:creationId xmlns:a16="http://schemas.microsoft.com/office/drawing/2014/main" id="{5A08C903-F7CA-EF0C-8F3D-E5C66E70A183}"/>
                </a:ext>
              </a:extLst>
            </p:cNvPr>
            <p:cNvSpPr>
              <a:spLocks noChangeShapeType="1"/>
            </p:cNvSpPr>
            <p:nvPr/>
          </p:nvSpPr>
          <p:spPr bwMode="auto">
            <a:xfrm>
              <a:off x="5081588" y="1647825"/>
              <a:ext cx="0"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74" name="Freeform 698">
              <a:extLst>
                <a:ext uri="{FF2B5EF4-FFF2-40B4-BE49-F238E27FC236}">
                  <a16:creationId xmlns:a16="http://schemas.microsoft.com/office/drawing/2014/main" id="{23073BD7-9354-E323-07FB-86783D6CAFDC}"/>
                </a:ext>
              </a:extLst>
            </p:cNvPr>
            <p:cNvSpPr>
              <a:spLocks/>
            </p:cNvSpPr>
            <p:nvPr/>
          </p:nvSpPr>
          <p:spPr bwMode="auto">
            <a:xfrm>
              <a:off x="5197475" y="1616075"/>
              <a:ext cx="19050" cy="19050"/>
            </a:xfrm>
            <a:custGeom>
              <a:avLst/>
              <a:gdLst>
                <a:gd name="T0" fmla="*/ 0 w 3"/>
                <a:gd name="T1" fmla="*/ 0 h 3"/>
                <a:gd name="T2" fmla="*/ 2147483647 w 3"/>
                <a:gd name="T3" fmla="*/ 2147483647 h 3"/>
                <a:gd name="T4" fmla="*/ 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cubicBezTo>
                    <a:pt x="1" y="1"/>
                    <a:pt x="3" y="0"/>
                    <a:pt x="3" y="2"/>
                  </a:cubicBezTo>
                  <a:cubicBezTo>
                    <a:pt x="1" y="3"/>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75" name="Freeform 699">
              <a:extLst>
                <a:ext uri="{FF2B5EF4-FFF2-40B4-BE49-F238E27FC236}">
                  <a16:creationId xmlns:a16="http://schemas.microsoft.com/office/drawing/2014/main" id="{81D01161-31AB-E12E-CE13-71A198D496BB}"/>
                </a:ext>
              </a:extLst>
            </p:cNvPr>
            <p:cNvSpPr>
              <a:spLocks/>
            </p:cNvSpPr>
            <p:nvPr/>
          </p:nvSpPr>
          <p:spPr bwMode="auto">
            <a:xfrm>
              <a:off x="5156200" y="1620838"/>
              <a:ext cx="26988" cy="26987"/>
            </a:xfrm>
            <a:custGeom>
              <a:avLst/>
              <a:gdLst>
                <a:gd name="T0" fmla="*/ 2147483647 w 4"/>
                <a:gd name="T1" fmla="*/ 2147483647 h 4"/>
                <a:gd name="T2" fmla="*/ 0 w 4"/>
                <a:gd name="T3" fmla="*/ 2147483647 h 4"/>
                <a:gd name="T4" fmla="*/ 2147483647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2" y="4"/>
                  </a:moveTo>
                  <a:cubicBezTo>
                    <a:pt x="1" y="3"/>
                    <a:pt x="1" y="2"/>
                    <a:pt x="0" y="2"/>
                  </a:cubicBezTo>
                  <a:cubicBezTo>
                    <a:pt x="1" y="0"/>
                    <a:pt x="4" y="1"/>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76" name="Freeform 700">
              <a:extLst>
                <a:ext uri="{FF2B5EF4-FFF2-40B4-BE49-F238E27FC236}">
                  <a16:creationId xmlns:a16="http://schemas.microsoft.com/office/drawing/2014/main" id="{62A62239-6A6A-FF8E-EBE9-F3417CF2A2D0}"/>
                </a:ext>
              </a:extLst>
            </p:cNvPr>
            <p:cNvSpPr>
              <a:spLocks/>
            </p:cNvSpPr>
            <p:nvPr/>
          </p:nvSpPr>
          <p:spPr bwMode="auto">
            <a:xfrm>
              <a:off x="5183188" y="1628775"/>
              <a:ext cx="41275" cy="34925"/>
            </a:xfrm>
            <a:custGeom>
              <a:avLst/>
              <a:gdLst>
                <a:gd name="T0" fmla="*/ 2147483647 w 6"/>
                <a:gd name="T1" fmla="*/ 0 h 5"/>
                <a:gd name="T2" fmla="*/ 2147483647 w 6"/>
                <a:gd name="T3" fmla="*/ 2147483647 h 5"/>
                <a:gd name="T4" fmla="*/ 2147483647 w 6"/>
                <a:gd name="T5" fmla="*/ 2147483647 h 5"/>
                <a:gd name="T6" fmla="*/ 0 w 6"/>
                <a:gd name="T7" fmla="*/ 2147483647 h 5"/>
                <a:gd name="T8" fmla="*/ 2147483647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0"/>
                  </a:moveTo>
                  <a:cubicBezTo>
                    <a:pt x="1" y="0"/>
                    <a:pt x="1" y="1"/>
                    <a:pt x="1" y="1"/>
                  </a:cubicBezTo>
                  <a:cubicBezTo>
                    <a:pt x="3" y="2"/>
                    <a:pt x="6" y="2"/>
                    <a:pt x="5" y="5"/>
                  </a:cubicBezTo>
                  <a:cubicBezTo>
                    <a:pt x="3" y="4"/>
                    <a:pt x="1" y="4"/>
                    <a:pt x="0" y="3"/>
                  </a:cubicBezTo>
                  <a:cubicBezTo>
                    <a:pt x="0" y="3"/>
                    <a:pt x="1"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77" name="Freeform 701">
              <a:extLst>
                <a:ext uri="{FF2B5EF4-FFF2-40B4-BE49-F238E27FC236}">
                  <a16:creationId xmlns:a16="http://schemas.microsoft.com/office/drawing/2014/main" id="{0266DD65-BCFB-41E9-322B-D15BDBD20546}"/>
                </a:ext>
              </a:extLst>
            </p:cNvPr>
            <p:cNvSpPr>
              <a:spLocks/>
            </p:cNvSpPr>
            <p:nvPr/>
          </p:nvSpPr>
          <p:spPr bwMode="auto">
            <a:xfrm>
              <a:off x="5114925" y="1676400"/>
              <a:ext cx="41275" cy="19050"/>
            </a:xfrm>
            <a:custGeom>
              <a:avLst/>
              <a:gdLst>
                <a:gd name="T0" fmla="*/ 2147483647 w 6"/>
                <a:gd name="T1" fmla="*/ 0 h 3"/>
                <a:gd name="T2" fmla="*/ 2147483647 w 6"/>
                <a:gd name="T3" fmla="*/ 2147483647 h 3"/>
                <a:gd name="T4" fmla="*/ 2147483647 w 6"/>
                <a:gd name="T5" fmla="*/ 0 h 3"/>
                <a:gd name="T6" fmla="*/ 0 60000 65536"/>
                <a:gd name="T7" fmla="*/ 0 60000 65536"/>
                <a:gd name="T8" fmla="*/ 0 60000 65536"/>
                <a:gd name="T9" fmla="*/ 0 w 6"/>
                <a:gd name="T10" fmla="*/ 0 h 3"/>
                <a:gd name="T11" fmla="*/ 6 w 6"/>
                <a:gd name="T12" fmla="*/ 3 h 3"/>
              </a:gdLst>
              <a:ahLst/>
              <a:cxnLst>
                <a:cxn ang="T6">
                  <a:pos x="T0" y="T1"/>
                </a:cxn>
                <a:cxn ang="T7">
                  <a:pos x="T2" y="T3"/>
                </a:cxn>
                <a:cxn ang="T8">
                  <a:pos x="T4" y="T5"/>
                </a:cxn>
              </a:cxnLst>
              <a:rect l="T9" t="T10" r="T11" b="T12"/>
              <a:pathLst>
                <a:path w="6" h="3">
                  <a:moveTo>
                    <a:pt x="3" y="0"/>
                  </a:moveTo>
                  <a:cubicBezTo>
                    <a:pt x="6" y="1"/>
                    <a:pt x="2" y="2"/>
                    <a:pt x="3" y="3"/>
                  </a:cubicBezTo>
                  <a:cubicBezTo>
                    <a:pt x="0" y="3"/>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78" name="Freeform 702">
              <a:extLst>
                <a:ext uri="{FF2B5EF4-FFF2-40B4-BE49-F238E27FC236}">
                  <a16:creationId xmlns:a16="http://schemas.microsoft.com/office/drawing/2014/main" id="{17BA3D56-0E6A-6295-AF4A-3A1C5BF40A08}"/>
                </a:ext>
              </a:extLst>
            </p:cNvPr>
            <p:cNvSpPr>
              <a:spLocks/>
            </p:cNvSpPr>
            <p:nvPr/>
          </p:nvSpPr>
          <p:spPr bwMode="auto">
            <a:xfrm>
              <a:off x="3892550" y="1724025"/>
              <a:ext cx="34925" cy="33338"/>
            </a:xfrm>
            <a:custGeom>
              <a:avLst/>
              <a:gdLst>
                <a:gd name="T0" fmla="*/ 0 w 5"/>
                <a:gd name="T1" fmla="*/ 2147483647 h 5"/>
                <a:gd name="T2" fmla="*/ 0 w 5"/>
                <a:gd name="T3" fmla="*/ 0 h 5"/>
                <a:gd name="T4" fmla="*/ 2147483647 w 5"/>
                <a:gd name="T5" fmla="*/ 2147483647 h 5"/>
                <a:gd name="T6" fmla="*/ 2147483647 w 5"/>
                <a:gd name="T7" fmla="*/ 2147483647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4"/>
                  </a:moveTo>
                  <a:cubicBezTo>
                    <a:pt x="0" y="2"/>
                    <a:pt x="0" y="1"/>
                    <a:pt x="0" y="0"/>
                  </a:cubicBezTo>
                  <a:cubicBezTo>
                    <a:pt x="2" y="1"/>
                    <a:pt x="5" y="0"/>
                    <a:pt x="5" y="3"/>
                  </a:cubicBezTo>
                  <a:cubicBezTo>
                    <a:pt x="3" y="2"/>
                    <a:pt x="3" y="5"/>
                    <a:pt x="1"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79" name="Freeform 703">
              <a:extLst>
                <a:ext uri="{FF2B5EF4-FFF2-40B4-BE49-F238E27FC236}">
                  <a16:creationId xmlns:a16="http://schemas.microsoft.com/office/drawing/2014/main" id="{7285C47C-985E-C5F5-0D36-F9910C463909}"/>
                </a:ext>
              </a:extLst>
            </p:cNvPr>
            <p:cNvSpPr>
              <a:spLocks/>
            </p:cNvSpPr>
            <p:nvPr/>
          </p:nvSpPr>
          <p:spPr bwMode="auto">
            <a:xfrm>
              <a:off x="3898900" y="1743075"/>
              <a:ext cx="1588" cy="7938"/>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80" name="Line 704">
              <a:extLst>
                <a:ext uri="{FF2B5EF4-FFF2-40B4-BE49-F238E27FC236}">
                  <a16:creationId xmlns:a16="http://schemas.microsoft.com/office/drawing/2014/main" id="{EDDAAE2F-EFAF-123A-4003-5233B4AE5A7C}"/>
                </a:ext>
              </a:extLst>
            </p:cNvPr>
            <p:cNvSpPr>
              <a:spLocks noChangeShapeType="1"/>
            </p:cNvSpPr>
            <p:nvPr/>
          </p:nvSpPr>
          <p:spPr bwMode="auto">
            <a:xfrm flipV="1">
              <a:off x="3898900" y="1743075"/>
              <a:ext cx="1588" cy="793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81" name="Freeform 705">
              <a:extLst>
                <a:ext uri="{FF2B5EF4-FFF2-40B4-BE49-F238E27FC236}">
                  <a16:creationId xmlns:a16="http://schemas.microsoft.com/office/drawing/2014/main" id="{69E107C8-62C5-D641-FBD6-750D4553D908}"/>
                </a:ext>
              </a:extLst>
            </p:cNvPr>
            <p:cNvSpPr>
              <a:spLocks/>
            </p:cNvSpPr>
            <p:nvPr/>
          </p:nvSpPr>
          <p:spPr bwMode="auto">
            <a:xfrm>
              <a:off x="3884613" y="1743075"/>
              <a:ext cx="14287" cy="7938"/>
            </a:xfrm>
            <a:custGeom>
              <a:avLst/>
              <a:gdLst>
                <a:gd name="T0" fmla="*/ 0 w 2"/>
                <a:gd name="T1" fmla="*/ 2147483647 h 1"/>
                <a:gd name="T2" fmla="*/ 2147483647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1"/>
                  </a:moveTo>
                  <a:cubicBezTo>
                    <a:pt x="1" y="1"/>
                    <a:pt x="1"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82" name="Freeform 706">
              <a:extLst>
                <a:ext uri="{FF2B5EF4-FFF2-40B4-BE49-F238E27FC236}">
                  <a16:creationId xmlns:a16="http://schemas.microsoft.com/office/drawing/2014/main" id="{37F9B091-78A9-BFBF-B208-09BA67508E21}"/>
                </a:ext>
              </a:extLst>
            </p:cNvPr>
            <p:cNvSpPr>
              <a:spLocks/>
            </p:cNvSpPr>
            <p:nvPr/>
          </p:nvSpPr>
          <p:spPr bwMode="auto">
            <a:xfrm>
              <a:off x="3892550" y="1743075"/>
              <a:ext cx="6350" cy="7938"/>
            </a:xfrm>
            <a:custGeom>
              <a:avLst/>
              <a:gdLst>
                <a:gd name="T0" fmla="*/ 2147483647 w 4"/>
                <a:gd name="T1" fmla="*/ 0 h 5"/>
                <a:gd name="T2" fmla="*/ 0 w 4"/>
                <a:gd name="T3" fmla="*/ 2147483647 h 5"/>
                <a:gd name="T4" fmla="*/ 2147483647 w 4"/>
                <a:gd name="T5" fmla="*/ 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4" y="0"/>
                  </a:moveTo>
                  <a:lnTo>
                    <a:pt x="0" y="5"/>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83" name="Line 707">
              <a:extLst>
                <a:ext uri="{FF2B5EF4-FFF2-40B4-BE49-F238E27FC236}">
                  <a16:creationId xmlns:a16="http://schemas.microsoft.com/office/drawing/2014/main" id="{2B1EDFBF-4060-9B34-567A-7394CF2CE535}"/>
                </a:ext>
              </a:extLst>
            </p:cNvPr>
            <p:cNvSpPr>
              <a:spLocks noChangeShapeType="1"/>
            </p:cNvSpPr>
            <p:nvPr/>
          </p:nvSpPr>
          <p:spPr bwMode="auto">
            <a:xfrm flipH="1">
              <a:off x="3892550" y="1743075"/>
              <a:ext cx="6350" cy="793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84" name="Freeform 708">
              <a:extLst>
                <a:ext uri="{FF2B5EF4-FFF2-40B4-BE49-F238E27FC236}">
                  <a16:creationId xmlns:a16="http://schemas.microsoft.com/office/drawing/2014/main" id="{DF2F160D-3E77-035C-B665-C6A1952582D9}"/>
                </a:ext>
              </a:extLst>
            </p:cNvPr>
            <p:cNvSpPr>
              <a:spLocks/>
            </p:cNvSpPr>
            <p:nvPr/>
          </p:nvSpPr>
          <p:spPr bwMode="auto">
            <a:xfrm>
              <a:off x="3797300" y="1887538"/>
              <a:ext cx="20638" cy="19050"/>
            </a:xfrm>
            <a:custGeom>
              <a:avLst/>
              <a:gdLst>
                <a:gd name="T0" fmla="*/ 2147483647 w 3"/>
                <a:gd name="T1" fmla="*/ 0 h 3"/>
                <a:gd name="T2" fmla="*/ 2147483647 w 3"/>
                <a:gd name="T3" fmla="*/ 2147483647 h 3"/>
                <a:gd name="T4" fmla="*/ 0 w 3"/>
                <a:gd name="T5" fmla="*/ 2147483647 h 3"/>
                <a:gd name="T6" fmla="*/ 2147483647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0"/>
                  </a:moveTo>
                  <a:cubicBezTo>
                    <a:pt x="3" y="1"/>
                    <a:pt x="2" y="2"/>
                    <a:pt x="3" y="3"/>
                  </a:cubicBezTo>
                  <a:cubicBezTo>
                    <a:pt x="2" y="3"/>
                    <a:pt x="1" y="2"/>
                    <a:pt x="0" y="2"/>
                  </a:cubicBezTo>
                  <a:cubicBezTo>
                    <a:pt x="1" y="2"/>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85" name="Freeform 709">
              <a:extLst>
                <a:ext uri="{FF2B5EF4-FFF2-40B4-BE49-F238E27FC236}">
                  <a16:creationId xmlns:a16="http://schemas.microsoft.com/office/drawing/2014/main" id="{28EA701A-6E5B-A3EF-46EE-C4D6C98B94B5}"/>
                </a:ext>
              </a:extLst>
            </p:cNvPr>
            <p:cNvSpPr>
              <a:spLocks/>
            </p:cNvSpPr>
            <p:nvPr/>
          </p:nvSpPr>
          <p:spPr bwMode="auto">
            <a:xfrm>
              <a:off x="3389313" y="2111375"/>
              <a:ext cx="14287" cy="20638"/>
            </a:xfrm>
            <a:custGeom>
              <a:avLst/>
              <a:gdLst>
                <a:gd name="T0" fmla="*/ 0 w 2"/>
                <a:gd name="T1" fmla="*/ 0 h 3"/>
                <a:gd name="T2" fmla="*/ 2147483647 w 2"/>
                <a:gd name="T3" fmla="*/ 2147483647 h 3"/>
                <a:gd name="T4" fmla="*/ 2147483647 w 2"/>
                <a:gd name="T5" fmla="*/ 2147483647 h 3"/>
                <a:gd name="T6" fmla="*/ 2147483647 w 2"/>
                <a:gd name="T7" fmla="*/ 2147483647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1" y="1"/>
                    <a:pt x="1" y="1"/>
                    <a:pt x="2" y="1"/>
                  </a:cubicBezTo>
                  <a:cubicBezTo>
                    <a:pt x="2" y="1"/>
                    <a:pt x="2" y="2"/>
                    <a:pt x="2" y="2"/>
                  </a:cubicBezTo>
                  <a:cubicBezTo>
                    <a:pt x="2" y="2"/>
                    <a:pt x="1" y="3"/>
                    <a:pt x="1" y="3"/>
                  </a:cubicBezTo>
                  <a:cubicBezTo>
                    <a:pt x="0" y="3"/>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86" name="Freeform 710">
              <a:extLst>
                <a:ext uri="{FF2B5EF4-FFF2-40B4-BE49-F238E27FC236}">
                  <a16:creationId xmlns:a16="http://schemas.microsoft.com/office/drawing/2014/main" id="{58BD1179-68E9-401A-6AD0-84B728BF23DC}"/>
                </a:ext>
              </a:extLst>
            </p:cNvPr>
            <p:cNvSpPr>
              <a:spLocks/>
            </p:cNvSpPr>
            <p:nvPr/>
          </p:nvSpPr>
          <p:spPr bwMode="auto">
            <a:xfrm>
              <a:off x="3111500" y="2117725"/>
              <a:ext cx="107950" cy="101600"/>
            </a:xfrm>
            <a:custGeom>
              <a:avLst/>
              <a:gdLst>
                <a:gd name="T0" fmla="*/ 2147483647 w 16"/>
                <a:gd name="T1" fmla="*/ 2147483647 h 15"/>
                <a:gd name="T2" fmla="*/ 2147483647 w 16"/>
                <a:gd name="T3" fmla="*/ 2147483647 h 15"/>
                <a:gd name="T4" fmla="*/ 0 w 16"/>
                <a:gd name="T5" fmla="*/ 2147483647 h 15"/>
                <a:gd name="T6" fmla="*/ 2147483647 w 16"/>
                <a:gd name="T7" fmla="*/ 2147483647 h 15"/>
                <a:gd name="T8" fmla="*/ 2147483647 w 16"/>
                <a:gd name="T9" fmla="*/ 2147483647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15" y="9"/>
                  </a:moveTo>
                  <a:cubicBezTo>
                    <a:pt x="13" y="11"/>
                    <a:pt x="10" y="10"/>
                    <a:pt x="8" y="10"/>
                  </a:cubicBezTo>
                  <a:cubicBezTo>
                    <a:pt x="5" y="11"/>
                    <a:pt x="4" y="15"/>
                    <a:pt x="0" y="13"/>
                  </a:cubicBezTo>
                  <a:cubicBezTo>
                    <a:pt x="0" y="9"/>
                    <a:pt x="4" y="10"/>
                    <a:pt x="4" y="6"/>
                  </a:cubicBezTo>
                  <a:cubicBezTo>
                    <a:pt x="9" y="6"/>
                    <a:pt x="16" y="0"/>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87" name="Freeform 711">
              <a:extLst>
                <a:ext uri="{FF2B5EF4-FFF2-40B4-BE49-F238E27FC236}">
                  <a16:creationId xmlns:a16="http://schemas.microsoft.com/office/drawing/2014/main" id="{DFA54C3D-D7D7-B786-8181-6CE0965291F6}"/>
                </a:ext>
              </a:extLst>
            </p:cNvPr>
            <p:cNvSpPr>
              <a:spLocks/>
            </p:cNvSpPr>
            <p:nvPr/>
          </p:nvSpPr>
          <p:spPr bwMode="auto">
            <a:xfrm>
              <a:off x="3030538" y="2225675"/>
              <a:ext cx="12700" cy="20638"/>
            </a:xfrm>
            <a:custGeom>
              <a:avLst/>
              <a:gdLst>
                <a:gd name="T0" fmla="*/ 2147483647 w 2"/>
                <a:gd name="T1" fmla="*/ 2147483647 h 3"/>
                <a:gd name="T2" fmla="*/ 0 w 2"/>
                <a:gd name="T3" fmla="*/ 2147483647 h 3"/>
                <a:gd name="T4" fmla="*/ 2147483647 w 2"/>
                <a:gd name="T5" fmla="*/ 2147483647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2" y="1"/>
                  </a:moveTo>
                  <a:cubicBezTo>
                    <a:pt x="2" y="3"/>
                    <a:pt x="0" y="3"/>
                    <a:pt x="0" y="2"/>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88" name="Freeform 712">
              <a:extLst>
                <a:ext uri="{FF2B5EF4-FFF2-40B4-BE49-F238E27FC236}">
                  <a16:creationId xmlns:a16="http://schemas.microsoft.com/office/drawing/2014/main" id="{C9F8DD2E-3409-5E94-139E-0C335306B6F1}"/>
                </a:ext>
              </a:extLst>
            </p:cNvPr>
            <p:cNvSpPr>
              <a:spLocks/>
            </p:cNvSpPr>
            <p:nvPr/>
          </p:nvSpPr>
          <p:spPr bwMode="auto">
            <a:xfrm>
              <a:off x="2852738" y="2287588"/>
              <a:ext cx="41275" cy="33337"/>
            </a:xfrm>
            <a:custGeom>
              <a:avLst/>
              <a:gdLst>
                <a:gd name="T0" fmla="*/ 2147483647 w 6"/>
                <a:gd name="T1" fmla="*/ 2147483647 h 5"/>
                <a:gd name="T2" fmla="*/ 0 w 6"/>
                <a:gd name="T3" fmla="*/ 2147483647 h 5"/>
                <a:gd name="T4" fmla="*/ 2147483647 w 6"/>
                <a:gd name="T5" fmla="*/ 2147483647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6" y="1"/>
                  </a:moveTo>
                  <a:cubicBezTo>
                    <a:pt x="6" y="3"/>
                    <a:pt x="3" y="5"/>
                    <a:pt x="0" y="4"/>
                  </a:cubicBezTo>
                  <a:cubicBezTo>
                    <a:pt x="1" y="1"/>
                    <a:pt x="3"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89" name="Freeform 713">
              <a:extLst>
                <a:ext uri="{FF2B5EF4-FFF2-40B4-BE49-F238E27FC236}">
                  <a16:creationId xmlns:a16="http://schemas.microsoft.com/office/drawing/2014/main" id="{9982FADC-A826-F078-DAD0-190AD0FE565A}"/>
                </a:ext>
              </a:extLst>
            </p:cNvPr>
            <p:cNvSpPr>
              <a:spLocks/>
            </p:cNvSpPr>
            <p:nvPr/>
          </p:nvSpPr>
          <p:spPr bwMode="auto">
            <a:xfrm>
              <a:off x="2894013" y="2308225"/>
              <a:ext cx="41275" cy="20638"/>
            </a:xfrm>
            <a:custGeom>
              <a:avLst/>
              <a:gdLst>
                <a:gd name="T0" fmla="*/ 2147483647 w 6"/>
                <a:gd name="T1" fmla="*/ 2147483647 h 3"/>
                <a:gd name="T2" fmla="*/ 2147483647 w 6"/>
                <a:gd name="T3" fmla="*/ 2147483647 h 3"/>
                <a:gd name="T4" fmla="*/ 2147483647 w 6"/>
                <a:gd name="T5" fmla="*/ 2147483647 h 3"/>
                <a:gd name="T6" fmla="*/ 0 60000 65536"/>
                <a:gd name="T7" fmla="*/ 0 60000 65536"/>
                <a:gd name="T8" fmla="*/ 0 60000 65536"/>
                <a:gd name="T9" fmla="*/ 0 w 6"/>
                <a:gd name="T10" fmla="*/ 0 h 3"/>
                <a:gd name="T11" fmla="*/ 6 w 6"/>
                <a:gd name="T12" fmla="*/ 3 h 3"/>
              </a:gdLst>
              <a:ahLst/>
              <a:cxnLst>
                <a:cxn ang="T6">
                  <a:pos x="T0" y="T1"/>
                </a:cxn>
                <a:cxn ang="T7">
                  <a:pos x="T2" y="T3"/>
                </a:cxn>
                <a:cxn ang="T8">
                  <a:pos x="T4" y="T5"/>
                </a:cxn>
              </a:cxnLst>
              <a:rect l="T9" t="T10" r="T11" b="T12"/>
              <a:pathLst>
                <a:path w="6" h="3">
                  <a:moveTo>
                    <a:pt x="5" y="1"/>
                  </a:moveTo>
                  <a:cubicBezTo>
                    <a:pt x="6" y="3"/>
                    <a:pt x="2" y="0"/>
                    <a:pt x="2" y="2"/>
                  </a:cubicBezTo>
                  <a:cubicBezTo>
                    <a:pt x="0" y="1"/>
                    <a:pt x="4"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90" name="Freeform 714">
              <a:extLst>
                <a:ext uri="{FF2B5EF4-FFF2-40B4-BE49-F238E27FC236}">
                  <a16:creationId xmlns:a16="http://schemas.microsoft.com/office/drawing/2014/main" id="{71A88795-ED1E-32F2-C0E9-A896DFB5CB71}"/>
                </a:ext>
              </a:extLst>
            </p:cNvPr>
            <p:cNvSpPr>
              <a:spLocks/>
            </p:cNvSpPr>
            <p:nvPr/>
          </p:nvSpPr>
          <p:spPr bwMode="auto">
            <a:xfrm>
              <a:off x="2819400" y="2316163"/>
              <a:ext cx="33338" cy="31750"/>
            </a:xfrm>
            <a:custGeom>
              <a:avLst/>
              <a:gdLst>
                <a:gd name="T0" fmla="*/ 2147483647 w 5"/>
                <a:gd name="T1" fmla="*/ 2147483647 h 5"/>
                <a:gd name="T2" fmla="*/ 2147483647 w 5"/>
                <a:gd name="T3" fmla="*/ 2147483647 h 5"/>
                <a:gd name="T4" fmla="*/ 2147483647 w 5"/>
                <a:gd name="T5" fmla="*/ 2147483647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5" y="1"/>
                  </a:moveTo>
                  <a:cubicBezTo>
                    <a:pt x="5" y="3"/>
                    <a:pt x="3" y="3"/>
                    <a:pt x="2" y="5"/>
                  </a:cubicBezTo>
                  <a:cubicBezTo>
                    <a:pt x="0" y="3"/>
                    <a:pt x="3"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91" name="Freeform 715">
              <a:extLst>
                <a:ext uri="{FF2B5EF4-FFF2-40B4-BE49-F238E27FC236}">
                  <a16:creationId xmlns:a16="http://schemas.microsoft.com/office/drawing/2014/main" id="{5FBEB7A7-1E95-D6C2-79B1-086B2C4C348F}"/>
                </a:ext>
              </a:extLst>
            </p:cNvPr>
            <p:cNvSpPr>
              <a:spLocks/>
            </p:cNvSpPr>
            <p:nvPr/>
          </p:nvSpPr>
          <p:spPr bwMode="auto">
            <a:xfrm>
              <a:off x="4638675" y="1404938"/>
              <a:ext cx="1588" cy="6350"/>
            </a:xfrm>
            <a:custGeom>
              <a:avLst/>
              <a:gdLst>
                <a:gd name="T0" fmla="*/ 0 w 1"/>
                <a:gd name="T1" fmla="*/ 2147483647 h 4"/>
                <a:gd name="T2" fmla="*/ 0 w 1"/>
                <a:gd name="T3" fmla="*/ 0 h 4"/>
                <a:gd name="T4" fmla="*/ 0 w 1"/>
                <a:gd name="T5" fmla="*/ 2147483647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92" name="Line 716">
              <a:extLst>
                <a:ext uri="{FF2B5EF4-FFF2-40B4-BE49-F238E27FC236}">
                  <a16:creationId xmlns:a16="http://schemas.microsoft.com/office/drawing/2014/main" id="{5D144C79-62FE-8883-8011-4A1B880823A4}"/>
                </a:ext>
              </a:extLst>
            </p:cNvPr>
            <p:cNvSpPr>
              <a:spLocks noChangeShapeType="1"/>
            </p:cNvSpPr>
            <p:nvPr/>
          </p:nvSpPr>
          <p:spPr bwMode="auto">
            <a:xfrm flipV="1">
              <a:off x="4638675" y="1404938"/>
              <a:ext cx="1588"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93" name="Line 717">
              <a:extLst>
                <a:ext uri="{FF2B5EF4-FFF2-40B4-BE49-F238E27FC236}">
                  <a16:creationId xmlns:a16="http://schemas.microsoft.com/office/drawing/2014/main" id="{3718D0AE-698B-3826-9E1B-F70157BC1CAB}"/>
                </a:ext>
              </a:extLst>
            </p:cNvPr>
            <p:cNvSpPr>
              <a:spLocks noChangeShapeType="1"/>
            </p:cNvSpPr>
            <p:nvPr/>
          </p:nvSpPr>
          <p:spPr bwMode="auto">
            <a:xfrm>
              <a:off x="4667250" y="1384300"/>
              <a:ext cx="1588"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94" name="Line 718">
              <a:extLst>
                <a:ext uri="{FF2B5EF4-FFF2-40B4-BE49-F238E27FC236}">
                  <a16:creationId xmlns:a16="http://schemas.microsoft.com/office/drawing/2014/main" id="{416F35A6-EC57-F449-66C7-1B49F827CBDF}"/>
                </a:ext>
              </a:extLst>
            </p:cNvPr>
            <p:cNvSpPr>
              <a:spLocks noChangeShapeType="1"/>
            </p:cNvSpPr>
            <p:nvPr/>
          </p:nvSpPr>
          <p:spPr bwMode="auto">
            <a:xfrm>
              <a:off x="4667250" y="1384300"/>
              <a:ext cx="1588"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95" name="Freeform 719">
              <a:extLst>
                <a:ext uri="{FF2B5EF4-FFF2-40B4-BE49-F238E27FC236}">
                  <a16:creationId xmlns:a16="http://schemas.microsoft.com/office/drawing/2014/main" id="{9E2EA035-55AE-B71A-1B6B-B3DEBC18EAB8}"/>
                </a:ext>
              </a:extLst>
            </p:cNvPr>
            <p:cNvSpPr>
              <a:spLocks/>
            </p:cNvSpPr>
            <p:nvPr/>
          </p:nvSpPr>
          <p:spPr bwMode="auto">
            <a:xfrm>
              <a:off x="4633913" y="1370013"/>
              <a:ext cx="4762" cy="1587"/>
            </a:xfrm>
            <a:custGeom>
              <a:avLst/>
              <a:gdLst>
                <a:gd name="T0" fmla="*/ 0 w 4"/>
                <a:gd name="T1" fmla="*/ 0 h 1"/>
                <a:gd name="T2" fmla="*/ 2147483647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96" name="Line 720">
              <a:extLst>
                <a:ext uri="{FF2B5EF4-FFF2-40B4-BE49-F238E27FC236}">
                  <a16:creationId xmlns:a16="http://schemas.microsoft.com/office/drawing/2014/main" id="{2656A90A-CC89-C453-FB1E-A9034C0161F9}"/>
                </a:ext>
              </a:extLst>
            </p:cNvPr>
            <p:cNvSpPr>
              <a:spLocks noChangeShapeType="1"/>
            </p:cNvSpPr>
            <p:nvPr/>
          </p:nvSpPr>
          <p:spPr bwMode="auto">
            <a:xfrm>
              <a:off x="4633913" y="1370013"/>
              <a:ext cx="4762"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97" name="Freeform 721">
              <a:extLst>
                <a:ext uri="{FF2B5EF4-FFF2-40B4-BE49-F238E27FC236}">
                  <a16:creationId xmlns:a16="http://schemas.microsoft.com/office/drawing/2014/main" id="{49BC6D01-6395-AC4A-31A1-7A282EADC595}"/>
                </a:ext>
              </a:extLst>
            </p:cNvPr>
            <p:cNvSpPr>
              <a:spLocks/>
            </p:cNvSpPr>
            <p:nvPr/>
          </p:nvSpPr>
          <p:spPr bwMode="auto">
            <a:xfrm>
              <a:off x="4137025" y="1363663"/>
              <a:ext cx="6350" cy="1587"/>
            </a:xfrm>
            <a:custGeom>
              <a:avLst/>
              <a:gdLst>
                <a:gd name="T0" fmla="*/ 2147483647 w 4"/>
                <a:gd name="T1" fmla="*/ 0 h 1"/>
                <a:gd name="T2" fmla="*/ 0 w 4"/>
                <a:gd name="T3" fmla="*/ 0 h 1"/>
                <a:gd name="T4" fmla="*/ 2147483647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98" name="Line 722">
              <a:extLst>
                <a:ext uri="{FF2B5EF4-FFF2-40B4-BE49-F238E27FC236}">
                  <a16:creationId xmlns:a16="http://schemas.microsoft.com/office/drawing/2014/main" id="{2AAAC71C-A2C1-0FF1-441B-9714F8571EDD}"/>
                </a:ext>
              </a:extLst>
            </p:cNvPr>
            <p:cNvSpPr>
              <a:spLocks noChangeShapeType="1"/>
            </p:cNvSpPr>
            <p:nvPr/>
          </p:nvSpPr>
          <p:spPr bwMode="auto">
            <a:xfrm flipH="1">
              <a:off x="4137025" y="1363663"/>
              <a:ext cx="6350"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99" name="Freeform 723">
              <a:extLst>
                <a:ext uri="{FF2B5EF4-FFF2-40B4-BE49-F238E27FC236}">
                  <a16:creationId xmlns:a16="http://schemas.microsoft.com/office/drawing/2014/main" id="{2D9E713D-8D9E-C2A6-3082-C7439308F924}"/>
                </a:ext>
              </a:extLst>
            </p:cNvPr>
            <p:cNvSpPr>
              <a:spLocks/>
            </p:cNvSpPr>
            <p:nvPr/>
          </p:nvSpPr>
          <p:spPr bwMode="auto">
            <a:xfrm>
              <a:off x="4137025" y="1363663"/>
              <a:ext cx="1588" cy="12700"/>
            </a:xfrm>
            <a:custGeom>
              <a:avLst/>
              <a:gdLst>
                <a:gd name="T0" fmla="*/ 0 w 1"/>
                <a:gd name="T1" fmla="*/ 2147483647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2"/>
                  </a:moveTo>
                  <a:cubicBezTo>
                    <a:pt x="0" y="1"/>
                    <a:pt x="0"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00" name="Freeform 724">
              <a:extLst>
                <a:ext uri="{FF2B5EF4-FFF2-40B4-BE49-F238E27FC236}">
                  <a16:creationId xmlns:a16="http://schemas.microsoft.com/office/drawing/2014/main" id="{877A6784-8621-5C51-6DAB-73A76B8EE6D8}"/>
                </a:ext>
              </a:extLst>
            </p:cNvPr>
            <p:cNvSpPr>
              <a:spLocks/>
            </p:cNvSpPr>
            <p:nvPr/>
          </p:nvSpPr>
          <p:spPr bwMode="auto">
            <a:xfrm>
              <a:off x="4130675" y="1363663"/>
              <a:ext cx="6350" cy="1587"/>
            </a:xfrm>
            <a:custGeom>
              <a:avLst/>
              <a:gdLst>
                <a:gd name="T0" fmla="*/ 2147483647 w 5"/>
                <a:gd name="T1" fmla="*/ 0 h 1"/>
                <a:gd name="T2" fmla="*/ 0 w 5"/>
                <a:gd name="T3" fmla="*/ 0 h 1"/>
                <a:gd name="T4" fmla="*/ 2147483647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5" y="0"/>
                  </a:moveTo>
                  <a:lnTo>
                    <a:pt x="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01" name="Line 725">
              <a:extLst>
                <a:ext uri="{FF2B5EF4-FFF2-40B4-BE49-F238E27FC236}">
                  <a16:creationId xmlns:a16="http://schemas.microsoft.com/office/drawing/2014/main" id="{6EFC890D-56E3-EC41-A193-38B64BD7046B}"/>
                </a:ext>
              </a:extLst>
            </p:cNvPr>
            <p:cNvSpPr>
              <a:spLocks noChangeShapeType="1"/>
            </p:cNvSpPr>
            <p:nvPr/>
          </p:nvSpPr>
          <p:spPr bwMode="auto">
            <a:xfrm flipH="1">
              <a:off x="4130675" y="1363663"/>
              <a:ext cx="6350"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02" name="Line 726">
              <a:extLst>
                <a:ext uri="{FF2B5EF4-FFF2-40B4-BE49-F238E27FC236}">
                  <a16:creationId xmlns:a16="http://schemas.microsoft.com/office/drawing/2014/main" id="{7DF427AC-1DE9-B694-E1FB-300CC8698924}"/>
                </a:ext>
              </a:extLst>
            </p:cNvPr>
            <p:cNvSpPr>
              <a:spLocks noChangeShapeType="1"/>
            </p:cNvSpPr>
            <p:nvPr/>
          </p:nvSpPr>
          <p:spPr bwMode="auto">
            <a:xfrm>
              <a:off x="3436938" y="2057400"/>
              <a:ext cx="1587"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03" name="Line 727">
              <a:extLst>
                <a:ext uri="{FF2B5EF4-FFF2-40B4-BE49-F238E27FC236}">
                  <a16:creationId xmlns:a16="http://schemas.microsoft.com/office/drawing/2014/main" id="{DB0ABF41-7B9E-2C44-C8A3-1B647A66C9A9}"/>
                </a:ext>
              </a:extLst>
            </p:cNvPr>
            <p:cNvSpPr>
              <a:spLocks noChangeShapeType="1"/>
            </p:cNvSpPr>
            <p:nvPr/>
          </p:nvSpPr>
          <p:spPr bwMode="auto">
            <a:xfrm>
              <a:off x="3436938" y="2057400"/>
              <a:ext cx="1587"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04" name="Freeform 728">
              <a:extLst>
                <a:ext uri="{FF2B5EF4-FFF2-40B4-BE49-F238E27FC236}">
                  <a16:creationId xmlns:a16="http://schemas.microsoft.com/office/drawing/2014/main" id="{D568921F-DD45-DF10-82A0-04C2D1CFE48B}"/>
                </a:ext>
              </a:extLst>
            </p:cNvPr>
            <p:cNvSpPr>
              <a:spLocks/>
            </p:cNvSpPr>
            <p:nvPr/>
          </p:nvSpPr>
          <p:spPr bwMode="auto">
            <a:xfrm>
              <a:off x="3416300" y="2070100"/>
              <a:ext cx="7938" cy="6350"/>
            </a:xfrm>
            <a:custGeom>
              <a:avLst/>
              <a:gdLst>
                <a:gd name="T0" fmla="*/ 0 w 5"/>
                <a:gd name="T1" fmla="*/ 0 h 4"/>
                <a:gd name="T2" fmla="*/ 2147483647 w 5"/>
                <a:gd name="T3" fmla="*/ 2147483647 h 4"/>
                <a:gd name="T4" fmla="*/ 0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0" y="0"/>
                  </a:moveTo>
                  <a:lnTo>
                    <a:pt x="5"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05" name="Line 729">
              <a:extLst>
                <a:ext uri="{FF2B5EF4-FFF2-40B4-BE49-F238E27FC236}">
                  <a16:creationId xmlns:a16="http://schemas.microsoft.com/office/drawing/2014/main" id="{21529B01-A77A-7780-7639-9162F4B6BE57}"/>
                </a:ext>
              </a:extLst>
            </p:cNvPr>
            <p:cNvSpPr>
              <a:spLocks noChangeShapeType="1"/>
            </p:cNvSpPr>
            <p:nvPr/>
          </p:nvSpPr>
          <p:spPr bwMode="auto">
            <a:xfrm>
              <a:off x="3416300" y="2070100"/>
              <a:ext cx="7938"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06" name="Freeform 730">
              <a:extLst>
                <a:ext uri="{FF2B5EF4-FFF2-40B4-BE49-F238E27FC236}">
                  <a16:creationId xmlns:a16="http://schemas.microsoft.com/office/drawing/2014/main" id="{556358FC-7BD9-37A4-5990-F167E8C0A694}"/>
                </a:ext>
              </a:extLst>
            </p:cNvPr>
            <p:cNvSpPr>
              <a:spLocks/>
            </p:cNvSpPr>
            <p:nvPr/>
          </p:nvSpPr>
          <p:spPr bwMode="auto">
            <a:xfrm>
              <a:off x="3416300" y="2063750"/>
              <a:ext cx="1588" cy="6350"/>
            </a:xfrm>
            <a:custGeom>
              <a:avLst/>
              <a:gdLst>
                <a:gd name="T0" fmla="*/ 0 w 1"/>
                <a:gd name="T1" fmla="*/ 0 h 5"/>
                <a:gd name="T2" fmla="*/ 0 w 1"/>
                <a:gd name="T3" fmla="*/ 2147483647 h 5"/>
                <a:gd name="T4" fmla="*/ 0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07" name="Line 731">
              <a:extLst>
                <a:ext uri="{FF2B5EF4-FFF2-40B4-BE49-F238E27FC236}">
                  <a16:creationId xmlns:a16="http://schemas.microsoft.com/office/drawing/2014/main" id="{F29B2AD1-6956-338A-9891-DB5216443AA9}"/>
                </a:ext>
              </a:extLst>
            </p:cNvPr>
            <p:cNvSpPr>
              <a:spLocks noChangeShapeType="1"/>
            </p:cNvSpPr>
            <p:nvPr/>
          </p:nvSpPr>
          <p:spPr bwMode="auto">
            <a:xfrm>
              <a:off x="3416300" y="2063750"/>
              <a:ext cx="1588"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08" name="Freeform 732">
              <a:extLst>
                <a:ext uri="{FF2B5EF4-FFF2-40B4-BE49-F238E27FC236}">
                  <a16:creationId xmlns:a16="http://schemas.microsoft.com/office/drawing/2014/main" id="{2DD3ABC5-A4C9-6BA2-0074-25714FF97AE4}"/>
                </a:ext>
              </a:extLst>
            </p:cNvPr>
            <p:cNvSpPr>
              <a:spLocks/>
            </p:cNvSpPr>
            <p:nvPr/>
          </p:nvSpPr>
          <p:spPr bwMode="auto">
            <a:xfrm>
              <a:off x="3416300" y="2057400"/>
              <a:ext cx="20638" cy="12700"/>
            </a:xfrm>
            <a:custGeom>
              <a:avLst/>
              <a:gdLst>
                <a:gd name="T0" fmla="*/ 0 w 3"/>
                <a:gd name="T1" fmla="*/ 2147483647 h 2"/>
                <a:gd name="T2" fmla="*/ 2147483647 w 3"/>
                <a:gd name="T3" fmla="*/ 0 h 2"/>
                <a:gd name="T4" fmla="*/ 0 60000 65536"/>
                <a:gd name="T5" fmla="*/ 0 60000 65536"/>
                <a:gd name="T6" fmla="*/ 0 w 3"/>
                <a:gd name="T7" fmla="*/ 0 h 2"/>
                <a:gd name="T8" fmla="*/ 3 w 3"/>
                <a:gd name="T9" fmla="*/ 2 h 2"/>
              </a:gdLst>
              <a:ahLst/>
              <a:cxnLst>
                <a:cxn ang="T4">
                  <a:pos x="T0" y="T1"/>
                </a:cxn>
                <a:cxn ang="T5">
                  <a:pos x="T2" y="T3"/>
                </a:cxn>
              </a:cxnLst>
              <a:rect l="T6" t="T7" r="T8" b="T9"/>
              <a:pathLst>
                <a:path w="3" h="2">
                  <a:moveTo>
                    <a:pt x="0" y="2"/>
                  </a:moveTo>
                  <a:cubicBezTo>
                    <a:pt x="1" y="2"/>
                    <a:pt x="3" y="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09" name="Freeform 733">
              <a:extLst>
                <a:ext uri="{FF2B5EF4-FFF2-40B4-BE49-F238E27FC236}">
                  <a16:creationId xmlns:a16="http://schemas.microsoft.com/office/drawing/2014/main" id="{DBEFFD29-1EDF-E7B2-D5DE-AF8B952603E1}"/>
                </a:ext>
              </a:extLst>
            </p:cNvPr>
            <p:cNvSpPr>
              <a:spLocks/>
            </p:cNvSpPr>
            <p:nvPr/>
          </p:nvSpPr>
          <p:spPr bwMode="auto">
            <a:xfrm>
              <a:off x="3430588" y="2057400"/>
              <a:ext cx="6350" cy="1588"/>
            </a:xfrm>
            <a:custGeom>
              <a:avLst/>
              <a:gdLst>
                <a:gd name="T0" fmla="*/ 2147483647 w 5"/>
                <a:gd name="T1" fmla="*/ 0 h 1"/>
                <a:gd name="T2" fmla="*/ 0 w 5"/>
                <a:gd name="T3" fmla="*/ 0 h 1"/>
                <a:gd name="T4" fmla="*/ 2147483647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5" y="0"/>
                  </a:moveTo>
                  <a:lnTo>
                    <a:pt x="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10" name="Line 734">
              <a:extLst>
                <a:ext uri="{FF2B5EF4-FFF2-40B4-BE49-F238E27FC236}">
                  <a16:creationId xmlns:a16="http://schemas.microsoft.com/office/drawing/2014/main" id="{5EF6D0F9-9C6D-7CD3-AFD2-515E19D6F646}"/>
                </a:ext>
              </a:extLst>
            </p:cNvPr>
            <p:cNvSpPr>
              <a:spLocks noChangeShapeType="1"/>
            </p:cNvSpPr>
            <p:nvPr/>
          </p:nvSpPr>
          <p:spPr bwMode="auto">
            <a:xfrm flipH="1">
              <a:off x="3430588" y="2057400"/>
              <a:ext cx="6350"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11" name="Freeform 735">
              <a:extLst>
                <a:ext uri="{FF2B5EF4-FFF2-40B4-BE49-F238E27FC236}">
                  <a16:creationId xmlns:a16="http://schemas.microsoft.com/office/drawing/2014/main" id="{35C5947F-4FCA-7DF6-1429-9006633A65CA}"/>
                </a:ext>
              </a:extLst>
            </p:cNvPr>
            <p:cNvSpPr>
              <a:spLocks/>
            </p:cNvSpPr>
            <p:nvPr/>
          </p:nvSpPr>
          <p:spPr bwMode="auto">
            <a:xfrm>
              <a:off x="3124200" y="1357313"/>
              <a:ext cx="1588" cy="6350"/>
            </a:xfrm>
            <a:custGeom>
              <a:avLst/>
              <a:gdLst>
                <a:gd name="T0" fmla="*/ 0 w 1"/>
                <a:gd name="T1" fmla="*/ 2147483647 h 4"/>
                <a:gd name="T2" fmla="*/ 0 w 1"/>
                <a:gd name="T3" fmla="*/ 0 h 4"/>
                <a:gd name="T4" fmla="*/ 0 w 1"/>
                <a:gd name="T5" fmla="*/ 2147483647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12" name="Line 736">
              <a:extLst>
                <a:ext uri="{FF2B5EF4-FFF2-40B4-BE49-F238E27FC236}">
                  <a16:creationId xmlns:a16="http://schemas.microsoft.com/office/drawing/2014/main" id="{257ED29F-2D3B-6579-3965-FAF08877F1BB}"/>
                </a:ext>
              </a:extLst>
            </p:cNvPr>
            <p:cNvSpPr>
              <a:spLocks noChangeShapeType="1"/>
            </p:cNvSpPr>
            <p:nvPr/>
          </p:nvSpPr>
          <p:spPr bwMode="auto">
            <a:xfrm flipV="1">
              <a:off x="3124200" y="1357313"/>
              <a:ext cx="1588"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13" name="Freeform 737">
              <a:extLst>
                <a:ext uri="{FF2B5EF4-FFF2-40B4-BE49-F238E27FC236}">
                  <a16:creationId xmlns:a16="http://schemas.microsoft.com/office/drawing/2014/main" id="{1342A3DF-9FB5-FE3A-E9EF-ACFB5598DF2F}"/>
                </a:ext>
              </a:extLst>
            </p:cNvPr>
            <p:cNvSpPr>
              <a:spLocks/>
            </p:cNvSpPr>
            <p:nvPr/>
          </p:nvSpPr>
          <p:spPr bwMode="auto">
            <a:xfrm>
              <a:off x="3395663" y="814388"/>
              <a:ext cx="7937" cy="1587"/>
            </a:xfrm>
            <a:custGeom>
              <a:avLst/>
              <a:gdLst>
                <a:gd name="T0" fmla="*/ 0 w 5"/>
                <a:gd name="T1" fmla="*/ 0 h 1"/>
                <a:gd name="T2" fmla="*/ 2147483647 w 5"/>
                <a:gd name="T3" fmla="*/ 0 h 1"/>
                <a:gd name="T4" fmla="*/ 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14" name="Line 738">
              <a:extLst>
                <a:ext uri="{FF2B5EF4-FFF2-40B4-BE49-F238E27FC236}">
                  <a16:creationId xmlns:a16="http://schemas.microsoft.com/office/drawing/2014/main" id="{96E44618-325E-5B77-9625-8E46573EAF64}"/>
                </a:ext>
              </a:extLst>
            </p:cNvPr>
            <p:cNvSpPr>
              <a:spLocks noChangeShapeType="1"/>
            </p:cNvSpPr>
            <p:nvPr/>
          </p:nvSpPr>
          <p:spPr bwMode="auto">
            <a:xfrm>
              <a:off x="3395663" y="814388"/>
              <a:ext cx="7937"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15" name="Line 739">
              <a:extLst>
                <a:ext uri="{FF2B5EF4-FFF2-40B4-BE49-F238E27FC236}">
                  <a16:creationId xmlns:a16="http://schemas.microsoft.com/office/drawing/2014/main" id="{32F9848E-E0D4-F540-8849-C39AF8DC365D}"/>
                </a:ext>
              </a:extLst>
            </p:cNvPr>
            <p:cNvSpPr>
              <a:spLocks noChangeShapeType="1"/>
            </p:cNvSpPr>
            <p:nvPr/>
          </p:nvSpPr>
          <p:spPr bwMode="auto">
            <a:xfrm>
              <a:off x="3389313" y="806450"/>
              <a:ext cx="1587"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16" name="Line 740">
              <a:extLst>
                <a:ext uri="{FF2B5EF4-FFF2-40B4-BE49-F238E27FC236}">
                  <a16:creationId xmlns:a16="http://schemas.microsoft.com/office/drawing/2014/main" id="{8EBDE719-253E-53B5-BB36-411162C1C6AC}"/>
                </a:ext>
              </a:extLst>
            </p:cNvPr>
            <p:cNvSpPr>
              <a:spLocks noChangeShapeType="1"/>
            </p:cNvSpPr>
            <p:nvPr/>
          </p:nvSpPr>
          <p:spPr bwMode="auto">
            <a:xfrm>
              <a:off x="3389313" y="806450"/>
              <a:ext cx="1587"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17" name="Freeform 741">
              <a:extLst>
                <a:ext uri="{FF2B5EF4-FFF2-40B4-BE49-F238E27FC236}">
                  <a16:creationId xmlns:a16="http://schemas.microsoft.com/office/drawing/2014/main" id="{9696D1BF-92EA-F94B-B4DE-4D370C1DDB61}"/>
                </a:ext>
              </a:extLst>
            </p:cNvPr>
            <p:cNvSpPr>
              <a:spLocks/>
            </p:cNvSpPr>
            <p:nvPr/>
          </p:nvSpPr>
          <p:spPr bwMode="auto">
            <a:xfrm>
              <a:off x="3376613" y="792163"/>
              <a:ext cx="19050" cy="14287"/>
            </a:xfrm>
            <a:custGeom>
              <a:avLst/>
              <a:gdLst>
                <a:gd name="T0" fmla="*/ 2147483647 w 3"/>
                <a:gd name="T1" fmla="*/ 2147483647 h 2"/>
                <a:gd name="T2" fmla="*/ 0 w 3"/>
                <a:gd name="T3" fmla="*/ 2147483647 h 2"/>
                <a:gd name="T4" fmla="*/ 2147483647 w 3"/>
                <a:gd name="T5" fmla="*/ 2147483647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2" y="2"/>
                  </a:moveTo>
                  <a:cubicBezTo>
                    <a:pt x="2" y="2"/>
                    <a:pt x="1" y="2"/>
                    <a:pt x="0" y="2"/>
                  </a:cubicBezTo>
                  <a:cubicBezTo>
                    <a:pt x="0" y="0"/>
                    <a:pt x="3" y="0"/>
                    <a:pt x="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18" name="Freeform 742">
              <a:extLst>
                <a:ext uri="{FF2B5EF4-FFF2-40B4-BE49-F238E27FC236}">
                  <a16:creationId xmlns:a16="http://schemas.microsoft.com/office/drawing/2014/main" id="{FB52B5BB-C0B1-C6AD-95B8-8BF640CD9F87}"/>
                </a:ext>
              </a:extLst>
            </p:cNvPr>
            <p:cNvSpPr>
              <a:spLocks/>
            </p:cNvSpPr>
            <p:nvPr/>
          </p:nvSpPr>
          <p:spPr bwMode="auto">
            <a:xfrm>
              <a:off x="3389313" y="806450"/>
              <a:ext cx="6350" cy="1588"/>
            </a:xfrm>
            <a:custGeom>
              <a:avLst/>
              <a:gdLst>
                <a:gd name="T0" fmla="*/ 2147483647 w 4"/>
                <a:gd name="T1" fmla="*/ 0 h 1"/>
                <a:gd name="T2" fmla="*/ 0 w 4"/>
                <a:gd name="T3" fmla="*/ 0 h 1"/>
                <a:gd name="T4" fmla="*/ 2147483647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19" name="Line 743">
              <a:extLst>
                <a:ext uri="{FF2B5EF4-FFF2-40B4-BE49-F238E27FC236}">
                  <a16:creationId xmlns:a16="http://schemas.microsoft.com/office/drawing/2014/main" id="{E7119BD3-DC12-EC73-8D32-27009EDC0963}"/>
                </a:ext>
              </a:extLst>
            </p:cNvPr>
            <p:cNvSpPr>
              <a:spLocks noChangeShapeType="1"/>
            </p:cNvSpPr>
            <p:nvPr/>
          </p:nvSpPr>
          <p:spPr bwMode="auto">
            <a:xfrm flipH="1">
              <a:off x="3389313" y="806450"/>
              <a:ext cx="6350"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20" name="Freeform 744">
              <a:extLst>
                <a:ext uri="{FF2B5EF4-FFF2-40B4-BE49-F238E27FC236}">
                  <a16:creationId xmlns:a16="http://schemas.microsoft.com/office/drawing/2014/main" id="{E76C8328-0CF8-D0EB-9558-9712C056F935}"/>
                </a:ext>
              </a:extLst>
            </p:cNvPr>
            <p:cNvSpPr>
              <a:spLocks/>
            </p:cNvSpPr>
            <p:nvPr/>
          </p:nvSpPr>
          <p:spPr bwMode="auto">
            <a:xfrm>
              <a:off x="3389313" y="806450"/>
              <a:ext cx="14287" cy="7938"/>
            </a:xfrm>
            <a:custGeom>
              <a:avLst/>
              <a:gdLst>
                <a:gd name="T0" fmla="*/ 0 w 2"/>
                <a:gd name="T1" fmla="*/ 0 h 1"/>
                <a:gd name="T2" fmla="*/ 2147483647 w 2"/>
                <a:gd name="T3" fmla="*/ 2147483647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1" y="1"/>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21" name="Freeform 745">
              <a:extLst>
                <a:ext uri="{FF2B5EF4-FFF2-40B4-BE49-F238E27FC236}">
                  <a16:creationId xmlns:a16="http://schemas.microsoft.com/office/drawing/2014/main" id="{4F2C7956-3B76-6BE2-45E8-6D2FAF0DD889}"/>
                </a:ext>
              </a:extLst>
            </p:cNvPr>
            <p:cNvSpPr>
              <a:spLocks/>
            </p:cNvSpPr>
            <p:nvPr/>
          </p:nvSpPr>
          <p:spPr bwMode="auto">
            <a:xfrm>
              <a:off x="3403600" y="806450"/>
              <a:ext cx="1588" cy="7938"/>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22" name="Line 746">
              <a:extLst>
                <a:ext uri="{FF2B5EF4-FFF2-40B4-BE49-F238E27FC236}">
                  <a16:creationId xmlns:a16="http://schemas.microsoft.com/office/drawing/2014/main" id="{9CDBAEA5-F8DD-EF93-7A66-EF5D39B26363}"/>
                </a:ext>
              </a:extLst>
            </p:cNvPr>
            <p:cNvSpPr>
              <a:spLocks noChangeShapeType="1"/>
            </p:cNvSpPr>
            <p:nvPr/>
          </p:nvSpPr>
          <p:spPr bwMode="auto">
            <a:xfrm flipV="1">
              <a:off x="3403600" y="806450"/>
              <a:ext cx="1588" cy="793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23" name="Freeform 747">
              <a:extLst>
                <a:ext uri="{FF2B5EF4-FFF2-40B4-BE49-F238E27FC236}">
                  <a16:creationId xmlns:a16="http://schemas.microsoft.com/office/drawing/2014/main" id="{FD688311-7F2F-82F8-D3AF-F6D32C8EAAD0}"/>
                </a:ext>
              </a:extLst>
            </p:cNvPr>
            <p:cNvSpPr>
              <a:spLocks/>
            </p:cNvSpPr>
            <p:nvPr/>
          </p:nvSpPr>
          <p:spPr bwMode="auto">
            <a:xfrm>
              <a:off x="4633913" y="1363663"/>
              <a:ext cx="4762" cy="6350"/>
            </a:xfrm>
            <a:custGeom>
              <a:avLst/>
              <a:gdLst>
                <a:gd name="T0" fmla="*/ 2147483647 w 4"/>
                <a:gd name="T1" fmla="*/ 0 h 5"/>
                <a:gd name="T2" fmla="*/ 0 w 4"/>
                <a:gd name="T3" fmla="*/ 2147483647 h 5"/>
                <a:gd name="T4" fmla="*/ 2147483647 w 4"/>
                <a:gd name="T5" fmla="*/ 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4" y="0"/>
                  </a:moveTo>
                  <a:lnTo>
                    <a:pt x="0" y="5"/>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24" name="Line 748">
              <a:extLst>
                <a:ext uri="{FF2B5EF4-FFF2-40B4-BE49-F238E27FC236}">
                  <a16:creationId xmlns:a16="http://schemas.microsoft.com/office/drawing/2014/main" id="{C95594F5-F948-A5FE-40E1-D5579EC708FC}"/>
                </a:ext>
              </a:extLst>
            </p:cNvPr>
            <p:cNvSpPr>
              <a:spLocks noChangeShapeType="1"/>
            </p:cNvSpPr>
            <p:nvPr/>
          </p:nvSpPr>
          <p:spPr bwMode="auto">
            <a:xfrm flipH="1">
              <a:off x="4633913" y="1363663"/>
              <a:ext cx="4762"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25" name="Freeform 749">
              <a:extLst>
                <a:ext uri="{FF2B5EF4-FFF2-40B4-BE49-F238E27FC236}">
                  <a16:creationId xmlns:a16="http://schemas.microsoft.com/office/drawing/2014/main" id="{E57A4E69-4EF4-3749-D299-0DBD3C92C0EF}"/>
                </a:ext>
              </a:extLst>
            </p:cNvPr>
            <p:cNvSpPr>
              <a:spLocks/>
            </p:cNvSpPr>
            <p:nvPr/>
          </p:nvSpPr>
          <p:spPr bwMode="auto">
            <a:xfrm>
              <a:off x="3057525" y="228600"/>
              <a:ext cx="1597025" cy="1916113"/>
            </a:xfrm>
            <a:custGeom>
              <a:avLst/>
              <a:gdLst>
                <a:gd name="T0" fmla="*/ 2147483647 w 235"/>
                <a:gd name="T1" fmla="*/ 2147483647 h 282"/>
                <a:gd name="T2" fmla="*/ 2147483647 w 235"/>
                <a:gd name="T3" fmla="*/ 2147483647 h 282"/>
                <a:gd name="T4" fmla="*/ 2147483647 w 235"/>
                <a:gd name="T5" fmla="*/ 2147483647 h 282"/>
                <a:gd name="T6" fmla="*/ 2147483647 w 235"/>
                <a:gd name="T7" fmla="*/ 2147483647 h 282"/>
                <a:gd name="T8" fmla="*/ 2147483647 w 235"/>
                <a:gd name="T9" fmla="*/ 2147483647 h 282"/>
                <a:gd name="T10" fmla="*/ 2147483647 w 235"/>
                <a:gd name="T11" fmla="*/ 2147483647 h 282"/>
                <a:gd name="T12" fmla="*/ 2147483647 w 235"/>
                <a:gd name="T13" fmla="*/ 2147483647 h 282"/>
                <a:gd name="T14" fmla="*/ 2147483647 w 235"/>
                <a:gd name="T15" fmla="*/ 2147483647 h 282"/>
                <a:gd name="T16" fmla="*/ 2147483647 w 235"/>
                <a:gd name="T17" fmla="*/ 2147483647 h 282"/>
                <a:gd name="T18" fmla="*/ 2147483647 w 235"/>
                <a:gd name="T19" fmla="*/ 2147483647 h 282"/>
                <a:gd name="T20" fmla="*/ 2147483647 w 235"/>
                <a:gd name="T21" fmla="*/ 2147483647 h 282"/>
                <a:gd name="T22" fmla="*/ 2147483647 w 235"/>
                <a:gd name="T23" fmla="*/ 2147483647 h 282"/>
                <a:gd name="T24" fmla="*/ 2147483647 w 235"/>
                <a:gd name="T25" fmla="*/ 2147483647 h 282"/>
                <a:gd name="T26" fmla="*/ 2147483647 w 235"/>
                <a:gd name="T27" fmla="*/ 2147483647 h 282"/>
                <a:gd name="T28" fmla="*/ 2147483647 w 235"/>
                <a:gd name="T29" fmla="*/ 2147483647 h 282"/>
                <a:gd name="T30" fmla="*/ 2147483647 w 235"/>
                <a:gd name="T31" fmla="*/ 2147483647 h 282"/>
                <a:gd name="T32" fmla="*/ 2147483647 w 235"/>
                <a:gd name="T33" fmla="*/ 2147483647 h 282"/>
                <a:gd name="T34" fmla="*/ 2147483647 w 235"/>
                <a:gd name="T35" fmla="*/ 2147483647 h 282"/>
                <a:gd name="T36" fmla="*/ 2147483647 w 235"/>
                <a:gd name="T37" fmla="*/ 2147483647 h 282"/>
                <a:gd name="T38" fmla="*/ 2147483647 w 235"/>
                <a:gd name="T39" fmla="*/ 2147483647 h 282"/>
                <a:gd name="T40" fmla="*/ 2147483647 w 235"/>
                <a:gd name="T41" fmla="*/ 2147483647 h 282"/>
                <a:gd name="T42" fmla="*/ 2147483647 w 235"/>
                <a:gd name="T43" fmla="*/ 2147483647 h 282"/>
                <a:gd name="T44" fmla="*/ 2147483647 w 235"/>
                <a:gd name="T45" fmla="*/ 2147483647 h 282"/>
                <a:gd name="T46" fmla="*/ 2147483647 w 235"/>
                <a:gd name="T47" fmla="*/ 2147483647 h 282"/>
                <a:gd name="T48" fmla="*/ 2147483647 w 235"/>
                <a:gd name="T49" fmla="*/ 2147483647 h 282"/>
                <a:gd name="T50" fmla="*/ 2147483647 w 235"/>
                <a:gd name="T51" fmla="*/ 2147483647 h 282"/>
                <a:gd name="T52" fmla="*/ 2147483647 w 235"/>
                <a:gd name="T53" fmla="*/ 2147483647 h 282"/>
                <a:gd name="T54" fmla="*/ 2147483647 w 235"/>
                <a:gd name="T55" fmla="*/ 2147483647 h 282"/>
                <a:gd name="T56" fmla="*/ 2147483647 w 235"/>
                <a:gd name="T57" fmla="*/ 2147483647 h 282"/>
                <a:gd name="T58" fmla="*/ 2147483647 w 235"/>
                <a:gd name="T59" fmla="*/ 2147483647 h 282"/>
                <a:gd name="T60" fmla="*/ 2147483647 w 235"/>
                <a:gd name="T61" fmla="*/ 2147483647 h 282"/>
                <a:gd name="T62" fmla="*/ 2147483647 w 235"/>
                <a:gd name="T63" fmla="*/ 2147483647 h 282"/>
                <a:gd name="T64" fmla="*/ 2147483647 w 235"/>
                <a:gd name="T65" fmla="*/ 2147483647 h 282"/>
                <a:gd name="T66" fmla="*/ 2147483647 w 235"/>
                <a:gd name="T67" fmla="*/ 2147483647 h 282"/>
                <a:gd name="T68" fmla="*/ 2147483647 w 235"/>
                <a:gd name="T69" fmla="*/ 2147483647 h 282"/>
                <a:gd name="T70" fmla="*/ 2147483647 w 235"/>
                <a:gd name="T71" fmla="*/ 2147483647 h 282"/>
                <a:gd name="T72" fmla="*/ 2147483647 w 235"/>
                <a:gd name="T73" fmla="*/ 2147483647 h 282"/>
                <a:gd name="T74" fmla="*/ 2147483647 w 235"/>
                <a:gd name="T75" fmla="*/ 2147483647 h 282"/>
                <a:gd name="T76" fmla="*/ 2147483647 w 235"/>
                <a:gd name="T77" fmla="*/ 2147483647 h 282"/>
                <a:gd name="T78" fmla="*/ 2147483647 w 235"/>
                <a:gd name="T79" fmla="*/ 2147483647 h 282"/>
                <a:gd name="T80" fmla="*/ 2147483647 w 235"/>
                <a:gd name="T81" fmla="*/ 2147483647 h 282"/>
                <a:gd name="T82" fmla="*/ 2147483647 w 235"/>
                <a:gd name="T83" fmla="*/ 2147483647 h 282"/>
                <a:gd name="T84" fmla="*/ 2147483647 w 235"/>
                <a:gd name="T85" fmla="*/ 2147483647 h 282"/>
                <a:gd name="T86" fmla="*/ 2147483647 w 235"/>
                <a:gd name="T87" fmla="*/ 2147483647 h 282"/>
                <a:gd name="T88" fmla="*/ 2147483647 w 235"/>
                <a:gd name="T89" fmla="*/ 2147483647 h 282"/>
                <a:gd name="T90" fmla="*/ 2147483647 w 235"/>
                <a:gd name="T91" fmla="*/ 2147483647 h 282"/>
                <a:gd name="T92" fmla="*/ 2147483647 w 235"/>
                <a:gd name="T93" fmla="*/ 2147483647 h 282"/>
                <a:gd name="T94" fmla="*/ 2147483647 w 235"/>
                <a:gd name="T95" fmla="*/ 2147483647 h 282"/>
                <a:gd name="T96" fmla="*/ 2147483647 w 235"/>
                <a:gd name="T97" fmla="*/ 2147483647 h 282"/>
                <a:gd name="T98" fmla="*/ 2147483647 w 235"/>
                <a:gd name="T99" fmla="*/ 2147483647 h 282"/>
                <a:gd name="T100" fmla="*/ 2147483647 w 235"/>
                <a:gd name="T101" fmla="*/ 2147483647 h 282"/>
                <a:gd name="T102" fmla="*/ 2147483647 w 235"/>
                <a:gd name="T103" fmla="*/ 2147483647 h 282"/>
                <a:gd name="T104" fmla="*/ 2147483647 w 235"/>
                <a:gd name="T105" fmla="*/ 2147483647 h 282"/>
                <a:gd name="T106" fmla="*/ 2147483647 w 235"/>
                <a:gd name="T107" fmla="*/ 2147483647 h 282"/>
                <a:gd name="T108" fmla="*/ 2147483647 w 235"/>
                <a:gd name="T109" fmla="*/ 2147483647 h 282"/>
                <a:gd name="T110" fmla="*/ 2147483647 w 235"/>
                <a:gd name="T111" fmla="*/ 2147483647 h 282"/>
                <a:gd name="T112" fmla="*/ 2147483647 w 235"/>
                <a:gd name="T113" fmla="*/ 2147483647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5"/>
                <a:gd name="T172" fmla="*/ 0 h 282"/>
                <a:gd name="T173" fmla="*/ 235 w 235"/>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5" h="282">
                  <a:moveTo>
                    <a:pt x="235" y="169"/>
                  </a:moveTo>
                  <a:cubicBezTo>
                    <a:pt x="234" y="169"/>
                    <a:pt x="233" y="168"/>
                    <a:pt x="232" y="168"/>
                  </a:cubicBezTo>
                  <a:cubicBezTo>
                    <a:pt x="233" y="168"/>
                    <a:pt x="233" y="168"/>
                    <a:pt x="233" y="168"/>
                  </a:cubicBezTo>
                  <a:cubicBezTo>
                    <a:pt x="232" y="168"/>
                    <a:pt x="231" y="168"/>
                    <a:pt x="230" y="168"/>
                  </a:cubicBezTo>
                  <a:cubicBezTo>
                    <a:pt x="229" y="174"/>
                    <a:pt x="224" y="178"/>
                    <a:pt x="217" y="176"/>
                  </a:cubicBezTo>
                  <a:cubicBezTo>
                    <a:pt x="217" y="173"/>
                    <a:pt x="216" y="173"/>
                    <a:pt x="215" y="171"/>
                  </a:cubicBezTo>
                  <a:cubicBezTo>
                    <a:pt x="214" y="172"/>
                    <a:pt x="214" y="174"/>
                    <a:pt x="213" y="175"/>
                  </a:cubicBezTo>
                  <a:cubicBezTo>
                    <a:pt x="211" y="174"/>
                    <a:pt x="207" y="174"/>
                    <a:pt x="205" y="174"/>
                  </a:cubicBezTo>
                  <a:cubicBezTo>
                    <a:pt x="204" y="174"/>
                    <a:pt x="203" y="176"/>
                    <a:pt x="201" y="176"/>
                  </a:cubicBezTo>
                  <a:cubicBezTo>
                    <a:pt x="199" y="177"/>
                    <a:pt x="195" y="177"/>
                    <a:pt x="195" y="179"/>
                  </a:cubicBezTo>
                  <a:cubicBezTo>
                    <a:pt x="192" y="178"/>
                    <a:pt x="191" y="175"/>
                    <a:pt x="186" y="176"/>
                  </a:cubicBezTo>
                  <a:cubicBezTo>
                    <a:pt x="185" y="175"/>
                    <a:pt x="185" y="170"/>
                    <a:pt x="186" y="169"/>
                  </a:cubicBezTo>
                  <a:cubicBezTo>
                    <a:pt x="184" y="168"/>
                    <a:pt x="182" y="173"/>
                    <a:pt x="182" y="176"/>
                  </a:cubicBezTo>
                  <a:cubicBezTo>
                    <a:pt x="179" y="176"/>
                    <a:pt x="176" y="174"/>
                    <a:pt x="178" y="172"/>
                  </a:cubicBezTo>
                  <a:cubicBezTo>
                    <a:pt x="177" y="172"/>
                    <a:pt x="176" y="172"/>
                    <a:pt x="175" y="172"/>
                  </a:cubicBezTo>
                  <a:cubicBezTo>
                    <a:pt x="173" y="171"/>
                    <a:pt x="175" y="171"/>
                    <a:pt x="175" y="169"/>
                  </a:cubicBezTo>
                  <a:cubicBezTo>
                    <a:pt x="171" y="167"/>
                    <a:pt x="171" y="171"/>
                    <a:pt x="168" y="169"/>
                  </a:cubicBezTo>
                  <a:cubicBezTo>
                    <a:pt x="168" y="169"/>
                    <a:pt x="168" y="168"/>
                    <a:pt x="168" y="168"/>
                  </a:cubicBezTo>
                  <a:cubicBezTo>
                    <a:pt x="167" y="165"/>
                    <a:pt x="171" y="167"/>
                    <a:pt x="172" y="166"/>
                  </a:cubicBezTo>
                  <a:cubicBezTo>
                    <a:pt x="172" y="165"/>
                    <a:pt x="170" y="165"/>
                    <a:pt x="170" y="164"/>
                  </a:cubicBezTo>
                  <a:cubicBezTo>
                    <a:pt x="166" y="166"/>
                    <a:pt x="164" y="171"/>
                    <a:pt x="160" y="167"/>
                  </a:cubicBezTo>
                  <a:cubicBezTo>
                    <a:pt x="160" y="167"/>
                    <a:pt x="160" y="167"/>
                    <a:pt x="160" y="167"/>
                  </a:cubicBezTo>
                  <a:cubicBezTo>
                    <a:pt x="158" y="167"/>
                    <a:pt x="158" y="167"/>
                    <a:pt x="158" y="167"/>
                  </a:cubicBezTo>
                  <a:cubicBezTo>
                    <a:pt x="159" y="166"/>
                    <a:pt x="159" y="165"/>
                    <a:pt x="159" y="164"/>
                  </a:cubicBezTo>
                  <a:cubicBezTo>
                    <a:pt x="157" y="164"/>
                    <a:pt x="157" y="166"/>
                    <a:pt x="157" y="168"/>
                  </a:cubicBezTo>
                  <a:cubicBezTo>
                    <a:pt x="155" y="167"/>
                    <a:pt x="155" y="169"/>
                    <a:pt x="153" y="168"/>
                  </a:cubicBezTo>
                  <a:cubicBezTo>
                    <a:pt x="152" y="171"/>
                    <a:pt x="155" y="170"/>
                    <a:pt x="155" y="172"/>
                  </a:cubicBezTo>
                  <a:cubicBezTo>
                    <a:pt x="153" y="173"/>
                    <a:pt x="151" y="173"/>
                    <a:pt x="152" y="175"/>
                  </a:cubicBezTo>
                  <a:cubicBezTo>
                    <a:pt x="152" y="176"/>
                    <a:pt x="153" y="176"/>
                    <a:pt x="153" y="175"/>
                  </a:cubicBezTo>
                  <a:cubicBezTo>
                    <a:pt x="154" y="175"/>
                    <a:pt x="155" y="178"/>
                    <a:pt x="155" y="176"/>
                  </a:cubicBezTo>
                  <a:cubicBezTo>
                    <a:pt x="157" y="177"/>
                    <a:pt x="153" y="177"/>
                    <a:pt x="153" y="178"/>
                  </a:cubicBezTo>
                  <a:cubicBezTo>
                    <a:pt x="155" y="180"/>
                    <a:pt x="156" y="179"/>
                    <a:pt x="158" y="178"/>
                  </a:cubicBezTo>
                  <a:cubicBezTo>
                    <a:pt x="157" y="180"/>
                    <a:pt x="157" y="182"/>
                    <a:pt x="155" y="183"/>
                  </a:cubicBezTo>
                  <a:cubicBezTo>
                    <a:pt x="155" y="184"/>
                    <a:pt x="157" y="183"/>
                    <a:pt x="157" y="183"/>
                  </a:cubicBezTo>
                  <a:cubicBezTo>
                    <a:pt x="156" y="185"/>
                    <a:pt x="156" y="187"/>
                    <a:pt x="155" y="188"/>
                  </a:cubicBezTo>
                  <a:cubicBezTo>
                    <a:pt x="152" y="189"/>
                    <a:pt x="150" y="188"/>
                    <a:pt x="148" y="187"/>
                  </a:cubicBezTo>
                  <a:cubicBezTo>
                    <a:pt x="147" y="187"/>
                    <a:pt x="149" y="189"/>
                    <a:pt x="147" y="190"/>
                  </a:cubicBezTo>
                  <a:cubicBezTo>
                    <a:pt x="147" y="190"/>
                    <a:pt x="145" y="190"/>
                    <a:pt x="145" y="190"/>
                  </a:cubicBezTo>
                  <a:cubicBezTo>
                    <a:pt x="144" y="192"/>
                    <a:pt x="147" y="195"/>
                    <a:pt x="143" y="193"/>
                  </a:cubicBezTo>
                  <a:cubicBezTo>
                    <a:pt x="143" y="195"/>
                    <a:pt x="144" y="195"/>
                    <a:pt x="143" y="196"/>
                  </a:cubicBezTo>
                  <a:cubicBezTo>
                    <a:pt x="141" y="192"/>
                    <a:pt x="141" y="199"/>
                    <a:pt x="139" y="197"/>
                  </a:cubicBezTo>
                  <a:cubicBezTo>
                    <a:pt x="137" y="197"/>
                    <a:pt x="140" y="198"/>
                    <a:pt x="139" y="200"/>
                  </a:cubicBezTo>
                  <a:cubicBezTo>
                    <a:pt x="138" y="201"/>
                    <a:pt x="137" y="201"/>
                    <a:pt x="137" y="203"/>
                  </a:cubicBezTo>
                  <a:cubicBezTo>
                    <a:pt x="135" y="203"/>
                    <a:pt x="135" y="202"/>
                    <a:pt x="134" y="202"/>
                  </a:cubicBezTo>
                  <a:cubicBezTo>
                    <a:pt x="133" y="202"/>
                    <a:pt x="134" y="203"/>
                    <a:pt x="134" y="204"/>
                  </a:cubicBezTo>
                  <a:cubicBezTo>
                    <a:pt x="133" y="204"/>
                    <a:pt x="132" y="205"/>
                    <a:pt x="129" y="206"/>
                  </a:cubicBezTo>
                  <a:cubicBezTo>
                    <a:pt x="129" y="205"/>
                    <a:pt x="129" y="204"/>
                    <a:pt x="128" y="204"/>
                  </a:cubicBezTo>
                  <a:cubicBezTo>
                    <a:pt x="128" y="202"/>
                    <a:pt x="130" y="201"/>
                    <a:pt x="132" y="201"/>
                  </a:cubicBezTo>
                  <a:cubicBezTo>
                    <a:pt x="132" y="199"/>
                    <a:pt x="135" y="197"/>
                    <a:pt x="136" y="194"/>
                  </a:cubicBezTo>
                  <a:cubicBezTo>
                    <a:pt x="133" y="194"/>
                    <a:pt x="133" y="197"/>
                    <a:pt x="129" y="197"/>
                  </a:cubicBezTo>
                  <a:cubicBezTo>
                    <a:pt x="129" y="196"/>
                    <a:pt x="129" y="196"/>
                    <a:pt x="128" y="196"/>
                  </a:cubicBezTo>
                  <a:cubicBezTo>
                    <a:pt x="128" y="190"/>
                    <a:pt x="134" y="185"/>
                    <a:pt x="130" y="178"/>
                  </a:cubicBezTo>
                  <a:cubicBezTo>
                    <a:pt x="133" y="178"/>
                    <a:pt x="134" y="174"/>
                    <a:pt x="137" y="173"/>
                  </a:cubicBezTo>
                  <a:cubicBezTo>
                    <a:pt x="138" y="173"/>
                    <a:pt x="138" y="174"/>
                    <a:pt x="139" y="174"/>
                  </a:cubicBezTo>
                  <a:cubicBezTo>
                    <a:pt x="142" y="174"/>
                    <a:pt x="145" y="173"/>
                    <a:pt x="148" y="174"/>
                  </a:cubicBezTo>
                  <a:cubicBezTo>
                    <a:pt x="148" y="171"/>
                    <a:pt x="142" y="172"/>
                    <a:pt x="140" y="170"/>
                  </a:cubicBezTo>
                  <a:cubicBezTo>
                    <a:pt x="141" y="167"/>
                    <a:pt x="143" y="165"/>
                    <a:pt x="145" y="163"/>
                  </a:cubicBezTo>
                  <a:cubicBezTo>
                    <a:pt x="142" y="161"/>
                    <a:pt x="140" y="165"/>
                    <a:pt x="139" y="168"/>
                  </a:cubicBezTo>
                  <a:cubicBezTo>
                    <a:pt x="136" y="168"/>
                    <a:pt x="136" y="169"/>
                    <a:pt x="135" y="166"/>
                  </a:cubicBezTo>
                  <a:cubicBezTo>
                    <a:pt x="135" y="168"/>
                    <a:pt x="134" y="168"/>
                    <a:pt x="132" y="170"/>
                  </a:cubicBezTo>
                  <a:cubicBezTo>
                    <a:pt x="130" y="171"/>
                    <a:pt x="129" y="174"/>
                    <a:pt x="126" y="175"/>
                  </a:cubicBezTo>
                  <a:cubicBezTo>
                    <a:pt x="127" y="176"/>
                    <a:pt x="124" y="177"/>
                    <a:pt x="126" y="178"/>
                  </a:cubicBezTo>
                  <a:cubicBezTo>
                    <a:pt x="124" y="179"/>
                    <a:pt x="123" y="181"/>
                    <a:pt x="122" y="183"/>
                  </a:cubicBezTo>
                  <a:cubicBezTo>
                    <a:pt x="122" y="186"/>
                    <a:pt x="122" y="186"/>
                    <a:pt x="121" y="188"/>
                  </a:cubicBezTo>
                  <a:cubicBezTo>
                    <a:pt x="118" y="188"/>
                    <a:pt x="118" y="187"/>
                    <a:pt x="115" y="187"/>
                  </a:cubicBezTo>
                  <a:cubicBezTo>
                    <a:pt x="116" y="190"/>
                    <a:pt x="119" y="189"/>
                    <a:pt x="120" y="191"/>
                  </a:cubicBezTo>
                  <a:cubicBezTo>
                    <a:pt x="120" y="195"/>
                    <a:pt x="116" y="194"/>
                    <a:pt x="114" y="196"/>
                  </a:cubicBezTo>
                  <a:cubicBezTo>
                    <a:pt x="115" y="197"/>
                    <a:pt x="118" y="196"/>
                    <a:pt x="117" y="198"/>
                  </a:cubicBezTo>
                  <a:cubicBezTo>
                    <a:pt x="115" y="199"/>
                    <a:pt x="115" y="198"/>
                    <a:pt x="115" y="197"/>
                  </a:cubicBezTo>
                  <a:cubicBezTo>
                    <a:pt x="114" y="198"/>
                    <a:pt x="114" y="200"/>
                    <a:pt x="112" y="199"/>
                  </a:cubicBezTo>
                  <a:cubicBezTo>
                    <a:pt x="112" y="205"/>
                    <a:pt x="106" y="204"/>
                    <a:pt x="108" y="211"/>
                  </a:cubicBezTo>
                  <a:cubicBezTo>
                    <a:pt x="113" y="210"/>
                    <a:pt x="114" y="211"/>
                    <a:pt x="117" y="213"/>
                  </a:cubicBezTo>
                  <a:cubicBezTo>
                    <a:pt x="116" y="213"/>
                    <a:pt x="116" y="215"/>
                    <a:pt x="115" y="216"/>
                  </a:cubicBezTo>
                  <a:cubicBezTo>
                    <a:pt x="114" y="217"/>
                    <a:pt x="113" y="216"/>
                    <a:pt x="112" y="217"/>
                  </a:cubicBezTo>
                  <a:cubicBezTo>
                    <a:pt x="112" y="217"/>
                    <a:pt x="110" y="219"/>
                    <a:pt x="109" y="220"/>
                  </a:cubicBezTo>
                  <a:cubicBezTo>
                    <a:pt x="109" y="220"/>
                    <a:pt x="111" y="221"/>
                    <a:pt x="110" y="222"/>
                  </a:cubicBezTo>
                  <a:cubicBezTo>
                    <a:pt x="110" y="223"/>
                    <a:pt x="108" y="222"/>
                    <a:pt x="108" y="224"/>
                  </a:cubicBezTo>
                  <a:cubicBezTo>
                    <a:pt x="108" y="224"/>
                    <a:pt x="110" y="224"/>
                    <a:pt x="109" y="226"/>
                  </a:cubicBezTo>
                  <a:cubicBezTo>
                    <a:pt x="108" y="226"/>
                    <a:pt x="107" y="226"/>
                    <a:pt x="107" y="226"/>
                  </a:cubicBezTo>
                  <a:cubicBezTo>
                    <a:pt x="106" y="227"/>
                    <a:pt x="106" y="227"/>
                    <a:pt x="107" y="227"/>
                  </a:cubicBezTo>
                  <a:cubicBezTo>
                    <a:pt x="106" y="227"/>
                    <a:pt x="102" y="229"/>
                    <a:pt x="102" y="229"/>
                  </a:cubicBezTo>
                  <a:cubicBezTo>
                    <a:pt x="101" y="230"/>
                    <a:pt x="102" y="231"/>
                    <a:pt x="102" y="231"/>
                  </a:cubicBezTo>
                  <a:cubicBezTo>
                    <a:pt x="101" y="232"/>
                    <a:pt x="99" y="232"/>
                    <a:pt x="100" y="234"/>
                  </a:cubicBezTo>
                  <a:cubicBezTo>
                    <a:pt x="99" y="234"/>
                    <a:pt x="99" y="233"/>
                    <a:pt x="98" y="233"/>
                  </a:cubicBezTo>
                  <a:cubicBezTo>
                    <a:pt x="97" y="234"/>
                    <a:pt x="96" y="235"/>
                    <a:pt x="96" y="237"/>
                  </a:cubicBezTo>
                  <a:cubicBezTo>
                    <a:pt x="92" y="237"/>
                    <a:pt x="92" y="241"/>
                    <a:pt x="89" y="241"/>
                  </a:cubicBezTo>
                  <a:cubicBezTo>
                    <a:pt x="89" y="243"/>
                    <a:pt x="91" y="242"/>
                    <a:pt x="90" y="244"/>
                  </a:cubicBezTo>
                  <a:cubicBezTo>
                    <a:pt x="90" y="245"/>
                    <a:pt x="89" y="247"/>
                    <a:pt x="88" y="248"/>
                  </a:cubicBezTo>
                  <a:cubicBezTo>
                    <a:pt x="87" y="248"/>
                    <a:pt x="86" y="248"/>
                    <a:pt x="86" y="248"/>
                  </a:cubicBezTo>
                  <a:cubicBezTo>
                    <a:pt x="84" y="249"/>
                    <a:pt x="83" y="251"/>
                    <a:pt x="81" y="250"/>
                  </a:cubicBezTo>
                  <a:cubicBezTo>
                    <a:pt x="80" y="250"/>
                    <a:pt x="81" y="253"/>
                    <a:pt x="80" y="254"/>
                  </a:cubicBezTo>
                  <a:cubicBezTo>
                    <a:pt x="78" y="255"/>
                    <a:pt x="78" y="252"/>
                    <a:pt x="76" y="254"/>
                  </a:cubicBezTo>
                  <a:cubicBezTo>
                    <a:pt x="75" y="256"/>
                    <a:pt x="76" y="256"/>
                    <a:pt x="77" y="256"/>
                  </a:cubicBezTo>
                  <a:cubicBezTo>
                    <a:pt x="75" y="257"/>
                    <a:pt x="71" y="258"/>
                    <a:pt x="69" y="260"/>
                  </a:cubicBezTo>
                  <a:cubicBezTo>
                    <a:pt x="70" y="262"/>
                    <a:pt x="72" y="260"/>
                    <a:pt x="73" y="260"/>
                  </a:cubicBezTo>
                  <a:cubicBezTo>
                    <a:pt x="72" y="263"/>
                    <a:pt x="68" y="264"/>
                    <a:pt x="67" y="267"/>
                  </a:cubicBezTo>
                  <a:cubicBezTo>
                    <a:pt x="64" y="267"/>
                    <a:pt x="62" y="267"/>
                    <a:pt x="61" y="270"/>
                  </a:cubicBezTo>
                  <a:cubicBezTo>
                    <a:pt x="61" y="272"/>
                    <a:pt x="61" y="268"/>
                    <a:pt x="61" y="268"/>
                  </a:cubicBezTo>
                  <a:cubicBezTo>
                    <a:pt x="59" y="267"/>
                    <a:pt x="58" y="268"/>
                    <a:pt x="56" y="269"/>
                  </a:cubicBezTo>
                  <a:cubicBezTo>
                    <a:pt x="54" y="272"/>
                    <a:pt x="54" y="272"/>
                    <a:pt x="54" y="272"/>
                  </a:cubicBezTo>
                  <a:cubicBezTo>
                    <a:pt x="53" y="272"/>
                    <a:pt x="52" y="274"/>
                    <a:pt x="50" y="273"/>
                  </a:cubicBezTo>
                  <a:cubicBezTo>
                    <a:pt x="49" y="274"/>
                    <a:pt x="49" y="274"/>
                    <a:pt x="47" y="274"/>
                  </a:cubicBezTo>
                  <a:cubicBezTo>
                    <a:pt x="47" y="275"/>
                    <a:pt x="45" y="278"/>
                    <a:pt x="44" y="276"/>
                  </a:cubicBezTo>
                  <a:cubicBezTo>
                    <a:pt x="43" y="274"/>
                    <a:pt x="45" y="274"/>
                    <a:pt x="46" y="274"/>
                  </a:cubicBezTo>
                  <a:cubicBezTo>
                    <a:pt x="45" y="273"/>
                    <a:pt x="45" y="272"/>
                    <a:pt x="44" y="272"/>
                  </a:cubicBezTo>
                  <a:cubicBezTo>
                    <a:pt x="41" y="271"/>
                    <a:pt x="41" y="273"/>
                    <a:pt x="40" y="273"/>
                  </a:cubicBezTo>
                  <a:cubicBezTo>
                    <a:pt x="40" y="274"/>
                    <a:pt x="40" y="276"/>
                    <a:pt x="39" y="277"/>
                  </a:cubicBezTo>
                  <a:cubicBezTo>
                    <a:pt x="39" y="278"/>
                    <a:pt x="38" y="277"/>
                    <a:pt x="37" y="278"/>
                  </a:cubicBezTo>
                  <a:cubicBezTo>
                    <a:pt x="36" y="279"/>
                    <a:pt x="37" y="280"/>
                    <a:pt x="36" y="280"/>
                  </a:cubicBezTo>
                  <a:cubicBezTo>
                    <a:pt x="36" y="281"/>
                    <a:pt x="34" y="282"/>
                    <a:pt x="33" y="282"/>
                  </a:cubicBezTo>
                  <a:cubicBezTo>
                    <a:pt x="32" y="278"/>
                    <a:pt x="33" y="276"/>
                    <a:pt x="35" y="272"/>
                  </a:cubicBezTo>
                  <a:cubicBezTo>
                    <a:pt x="36" y="271"/>
                    <a:pt x="36" y="271"/>
                    <a:pt x="39" y="269"/>
                  </a:cubicBezTo>
                  <a:cubicBezTo>
                    <a:pt x="40" y="268"/>
                    <a:pt x="42" y="266"/>
                    <a:pt x="46" y="267"/>
                  </a:cubicBezTo>
                  <a:cubicBezTo>
                    <a:pt x="47" y="268"/>
                    <a:pt x="48" y="270"/>
                    <a:pt x="50" y="271"/>
                  </a:cubicBezTo>
                  <a:cubicBezTo>
                    <a:pt x="51" y="271"/>
                    <a:pt x="51" y="270"/>
                    <a:pt x="51" y="269"/>
                  </a:cubicBezTo>
                  <a:cubicBezTo>
                    <a:pt x="51" y="269"/>
                    <a:pt x="53" y="269"/>
                    <a:pt x="53" y="270"/>
                  </a:cubicBezTo>
                  <a:cubicBezTo>
                    <a:pt x="55" y="269"/>
                    <a:pt x="55" y="269"/>
                    <a:pt x="55" y="269"/>
                  </a:cubicBezTo>
                  <a:cubicBezTo>
                    <a:pt x="55" y="268"/>
                    <a:pt x="55" y="267"/>
                    <a:pt x="53" y="267"/>
                  </a:cubicBezTo>
                  <a:cubicBezTo>
                    <a:pt x="52" y="262"/>
                    <a:pt x="54" y="262"/>
                    <a:pt x="57" y="259"/>
                  </a:cubicBezTo>
                  <a:cubicBezTo>
                    <a:pt x="58" y="258"/>
                    <a:pt x="58" y="257"/>
                    <a:pt x="59" y="257"/>
                  </a:cubicBezTo>
                  <a:cubicBezTo>
                    <a:pt x="61" y="255"/>
                    <a:pt x="66" y="255"/>
                    <a:pt x="66" y="251"/>
                  </a:cubicBezTo>
                  <a:cubicBezTo>
                    <a:pt x="68" y="251"/>
                    <a:pt x="68" y="252"/>
                    <a:pt x="69" y="252"/>
                  </a:cubicBezTo>
                  <a:cubicBezTo>
                    <a:pt x="71" y="252"/>
                    <a:pt x="70" y="249"/>
                    <a:pt x="70" y="247"/>
                  </a:cubicBezTo>
                  <a:cubicBezTo>
                    <a:pt x="72" y="245"/>
                    <a:pt x="75" y="242"/>
                    <a:pt x="77" y="239"/>
                  </a:cubicBezTo>
                  <a:cubicBezTo>
                    <a:pt x="79" y="240"/>
                    <a:pt x="81" y="241"/>
                    <a:pt x="81" y="239"/>
                  </a:cubicBezTo>
                  <a:cubicBezTo>
                    <a:pt x="80" y="238"/>
                    <a:pt x="80" y="238"/>
                    <a:pt x="79" y="236"/>
                  </a:cubicBezTo>
                  <a:cubicBezTo>
                    <a:pt x="79" y="234"/>
                    <a:pt x="79" y="232"/>
                    <a:pt x="79" y="229"/>
                  </a:cubicBezTo>
                  <a:cubicBezTo>
                    <a:pt x="81" y="229"/>
                    <a:pt x="81" y="227"/>
                    <a:pt x="84" y="228"/>
                  </a:cubicBezTo>
                  <a:cubicBezTo>
                    <a:pt x="84" y="226"/>
                    <a:pt x="82" y="226"/>
                    <a:pt x="80" y="226"/>
                  </a:cubicBezTo>
                  <a:cubicBezTo>
                    <a:pt x="79" y="221"/>
                    <a:pt x="82" y="220"/>
                    <a:pt x="85" y="218"/>
                  </a:cubicBezTo>
                  <a:cubicBezTo>
                    <a:pt x="83" y="215"/>
                    <a:pt x="87" y="214"/>
                    <a:pt x="86" y="210"/>
                  </a:cubicBezTo>
                  <a:cubicBezTo>
                    <a:pt x="84" y="210"/>
                    <a:pt x="84" y="213"/>
                    <a:pt x="84" y="214"/>
                  </a:cubicBezTo>
                  <a:cubicBezTo>
                    <a:pt x="81" y="216"/>
                    <a:pt x="77" y="217"/>
                    <a:pt x="74" y="219"/>
                  </a:cubicBezTo>
                  <a:cubicBezTo>
                    <a:pt x="72" y="219"/>
                    <a:pt x="72" y="217"/>
                    <a:pt x="71" y="216"/>
                  </a:cubicBezTo>
                  <a:cubicBezTo>
                    <a:pt x="70" y="214"/>
                    <a:pt x="72" y="215"/>
                    <a:pt x="72" y="214"/>
                  </a:cubicBezTo>
                  <a:cubicBezTo>
                    <a:pt x="74" y="213"/>
                    <a:pt x="73" y="216"/>
                    <a:pt x="75" y="216"/>
                  </a:cubicBezTo>
                  <a:cubicBezTo>
                    <a:pt x="78" y="212"/>
                    <a:pt x="70" y="213"/>
                    <a:pt x="71" y="210"/>
                  </a:cubicBezTo>
                  <a:cubicBezTo>
                    <a:pt x="69" y="211"/>
                    <a:pt x="70" y="216"/>
                    <a:pt x="67" y="214"/>
                  </a:cubicBezTo>
                  <a:cubicBezTo>
                    <a:pt x="69" y="217"/>
                    <a:pt x="66" y="218"/>
                    <a:pt x="68" y="223"/>
                  </a:cubicBezTo>
                  <a:cubicBezTo>
                    <a:pt x="66" y="224"/>
                    <a:pt x="65" y="221"/>
                    <a:pt x="64" y="220"/>
                  </a:cubicBezTo>
                  <a:cubicBezTo>
                    <a:pt x="64" y="219"/>
                    <a:pt x="62" y="216"/>
                    <a:pt x="61" y="214"/>
                  </a:cubicBezTo>
                  <a:cubicBezTo>
                    <a:pt x="60" y="215"/>
                    <a:pt x="59" y="215"/>
                    <a:pt x="59" y="216"/>
                  </a:cubicBezTo>
                  <a:cubicBezTo>
                    <a:pt x="57" y="215"/>
                    <a:pt x="55" y="214"/>
                    <a:pt x="54" y="212"/>
                  </a:cubicBezTo>
                  <a:cubicBezTo>
                    <a:pt x="52" y="214"/>
                    <a:pt x="49" y="215"/>
                    <a:pt x="46" y="216"/>
                  </a:cubicBezTo>
                  <a:cubicBezTo>
                    <a:pt x="45" y="217"/>
                    <a:pt x="44" y="220"/>
                    <a:pt x="41" y="220"/>
                  </a:cubicBezTo>
                  <a:cubicBezTo>
                    <a:pt x="43" y="217"/>
                    <a:pt x="40" y="214"/>
                    <a:pt x="43" y="213"/>
                  </a:cubicBezTo>
                  <a:cubicBezTo>
                    <a:pt x="42" y="211"/>
                    <a:pt x="40" y="211"/>
                    <a:pt x="40" y="209"/>
                  </a:cubicBezTo>
                  <a:cubicBezTo>
                    <a:pt x="40" y="207"/>
                    <a:pt x="41" y="206"/>
                    <a:pt x="42" y="205"/>
                  </a:cubicBezTo>
                  <a:cubicBezTo>
                    <a:pt x="43" y="203"/>
                    <a:pt x="41" y="201"/>
                    <a:pt x="40" y="199"/>
                  </a:cubicBezTo>
                  <a:cubicBezTo>
                    <a:pt x="40" y="199"/>
                    <a:pt x="40" y="198"/>
                    <a:pt x="40" y="197"/>
                  </a:cubicBezTo>
                  <a:cubicBezTo>
                    <a:pt x="40" y="196"/>
                    <a:pt x="39" y="196"/>
                    <a:pt x="39" y="196"/>
                  </a:cubicBezTo>
                  <a:cubicBezTo>
                    <a:pt x="38" y="195"/>
                    <a:pt x="39" y="194"/>
                    <a:pt x="39" y="193"/>
                  </a:cubicBezTo>
                  <a:cubicBezTo>
                    <a:pt x="38" y="192"/>
                    <a:pt x="37" y="191"/>
                    <a:pt x="37" y="191"/>
                  </a:cubicBezTo>
                  <a:cubicBezTo>
                    <a:pt x="37" y="188"/>
                    <a:pt x="39" y="187"/>
                    <a:pt x="41" y="184"/>
                  </a:cubicBezTo>
                  <a:cubicBezTo>
                    <a:pt x="41" y="183"/>
                    <a:pt x="40" y="183"/>
                    <a:pt x="39" y="183"/>
                  </a:cubicBezTo>
                  <a:cubicBezTo>
                    <a:pt x="37" y="185"/>
                    <a:pt x="37" y="189"/>
                    <a:pt x="34" y="191"/>
                  </a:cubicBezTo>
                  <a:cubicBezTo>
                    <a:pt x="34" y="193"/>
                    <a:pt x="37" y="192"/>
                    <a:pt x="36" y="195"/>
                  </a:cubicBezTo>
                  <a:cubicBezTo>
                    <a:pt x="35" y="196"/>
                    <a:pt x="34" y="195"/>
                    <a:pt x="33" y="195"/>
                  </a:cubicBezTo>
                  <a:cubicBezTo>
                    <a:pt x="31" y="196"/>
                    <a:pt x="30" y="198"/>
                    <a:pt x="26" y="198"/>
                  </a:cubicBezTo>
                  <a:cubicBezTo>
                    <a:pt x="25" y="199"/>
                    <a:pt x="24" y="197"/>
                    <a:pt x="22" y="198"/>
                  </a:cubicBezTo>
                  <a:cubicBezTo>
                    <a:pt x="21" y="196"/>
                    <a:pt x="22" y="197"/>
                    <a:pt x="22" y="195"/>
                  </a:cubicBezTo>
                  <a:cubicBezTo>
                    <a:pt x="21" y="193"/>
                    <a:pt x="18" y="192"/>
                    <a:pt x="18" y="188"/>
                  </a:cubicBezTo>
                  <a:cubicBezTo>
                    <a:pt x="15" y="191"/>
                    <a:pt x="16" y="185"/>
                    <a:pt x="13" y="185"/>
                  </a:cubicBezTo>
                  <a:cubicBezTo>
                    <a:pt x="14" y="183"/>
                    <a:pt x="16" y="182"/>
                    <a:pt x="17" y="180"/>
                  </a:cubicBezTo>
                  <a:cubicBezTo>
                    <a:pt x="18" y="180"/>
                    <a:pt x="19" y="181"/>
                    <a:pt x="21" y="181"/>
                  </a:cubicBezTo>
                  <a:cubicBezTo>
                    <a:pt x="21" y="184"/>
                    <a:pt x="19" y="184"/>
                    <a:pt x="19" y="185"/>
                  </a:cubicBezTo>
                  <a:cubicBezTo>
                    <a:pt x="22" y="185"/>
                    <a:pt x="22" y="183"/>
                    <a:pt x="24" y="183"/>
                  </a:cubicBezTo>
                  <a:cubicBezTo>
                    <a:pt x="24" y="184"/>
                    <a:pt x="25" y="185"/>
                    <a:pt x="25" y="186"/>
                  </a:cubicBezTo>
                  <a:cubicBezTo>
                    <a:pt x="30" y="185"/>
                    <a:pt x="27" y="181"/>
                    <a:pt x="26" y="178"/>
                  </a:cubicBezTo>
                  <a:cubicBezTo>
                    <a:pt x="23" y="182"/>
                    <a:pt x="20" y="178"/>
                    <a:pt x="15" y="178"/>
                  </a:cubicBezTo>
                  <a:cubicBezTo>
                    <a:pt x="15" y="176"/>
                    <a:pt x="18" y="178"/>
                    <a:pt x="18" y="176"/>
                  </a:cubicBezTo>
                  <a:cubicBezTo>
                    <a:pt x="18" y="175"/>
                    <a:pt x="16" y="175"/>
                    <a:pt x="15" y="175"/>
                  </a:cubicBezTo>
                  <a:cubicBezTo>
                    <a:pt x="16" y="175"/>
                    <a:pt x="16" y="171"/>
                    <a:pt x="15" y="173"/>
                  </a:cubicBezTo>
                  <a:cubicBezTo>
                    <a:pt x="12" y="170"/>
                    <a:pt x="19" y="170"/>
                    <a:pt x="18" y="167"/>
                  </a:cubicBezTo>
                  <a:cubicBezTo>
                    <a:pt x="17" y="166"/>
                    <a:pt x="15" y="169"/>
                    <a:pt x="13" y="170"/>
                  </a:cubicBezTo>
                  <a:cubicBezTo>
                    <a:pt x="14" y="172"/>
                    <a:pt x="12" y="172"/>
                    <a:pt x="12" y="175"/>
                  </a:cubicBezTo>
                  <a:cubicBezTo>
                    <a:pt x="10" y="174"/>
                    <a:pt x="12" y="170"/>
                    <a:pt x="9" y="171"/>
                  </a:cubicBezTo>
                  <a:cubicBezTo>
                    <a:pt x="8" y="169"/>
                    <a:pt x="12" y="169"/>
                    <a:pt x="10" y="167"/>
                  </a:cubicBezTo>
                  <a:cubicBezTo>
                    <a:pt x="11" y="166"/>
                    <a:pt x="11" y="166"/>
                    <a:pt x="11" y="166"/>
                  </a:cubicBezTo>
                  <a:cubicBezTo>
                    <a:pt x="10" y="165"/>
                    <a:pt x="9" y="164"/>
                    <a:pt x="8" y="163"/>
                  </a:cubicBezTo>
                  <a:cubicBezTo>
                    <a:pt x="9" y="162"/>
                    <a:pt x="10" y="163"/>
                    <a:pt x="11" y="163"/>
                  </a:cubicBezTo>
                  <a:cubicBezTo>
                    <a:pt x="11" y="157"/>
                    <a:pt x="15" y="155"/>
                    <a:pt x="16" y="151"/>
                  </a:cubicBezTo>
                  <a:cubicBezTo>
                    <a:pt x="19" y="151"/>
                    <a:pt x="19" y="154"/>
                    <a:pt x="22" y="153"/>
                  </a:cubicBezTo>
                  <a:cubicBezTo>
                    <a:pt x="22" y="152"/>
                    <a:pt x="21" y="151"/>
                    <a:pt x="19" y="151"/>
                  </a:cubicBezTo>
                  <a:cubicBezTo>
                    <a:pt x="19" y="149"/>
                    <a:pt x="22" y="150"/>
                    <a:pt x="22" y="148"/>
                  </a:cubicBezTo>
                  <a:cubicBezTo>
                    <a:pt x="22" y="147"/>
                    <a:pt x="21" y="147"/>
                    <a:pt x="21" y="148"/>
                  </a:cubicBezTo>
                  <a:cubicBezTo>
                    <a:pt x="19" y="147"/>
                    <a:pt x="20" y="143"/>
                    <a:pt x="21" y="143"/>
                  </a:cubicBezTo>
                  <a:cubicBezTo>
                    <a:pt x="22" y="142"/>
                    <a:pt x="23" y="143"/>
                    <a:pt x="23" y="143"/>
                  </a:cubicBezTo>
                  <a:cubicBezTo>
                    <a:pt x="25" y="143"/>
                    <a:pt x="22" y="142"/>
                    <a:pt x="23" y="140"/>
                  </a:cubicBezTo>
                  <a:cubicBezTo>
                    <a:pt x="24" y="138"/>
                    <a:pt x="27" y="140"/>
                    <a:pt x="28" y="140"/>
                  </a:cubicBezTo>
                  <a:cubicBezTo>
                    <a:pt x="28" y="142"/>
                    <a:pt x="27" y="142"/>
                    <a:pt x="27" y="143"/>
                  </a:cubicBezTo>
                  <a:cubicBezTo>
                    <a:pt x="29" y="142"/>
                    <a:pt x="32" y="143"/>
                    <a:pt x="33" y="143"/>
                  </a:cubicBezTo>
                  <a:cubicBezTo>
                    <a:pt x="37" y="141"/>
                    <a:pt x="38" y="138"/>
                    <a:pt x="40" y="135"/>
                  </a:cubicBezTo>
                  <a:cubicBezTo>
                    <a:pt x="42" y="136"/>
                    <a:pt x="45" y="137"/>
                    <a:pt x="47" y="136"/>
                  </a:cubicBezTo>
                  <a:cubicBezTo>
                    <a:pt x="49" y="136"/>
                    <a:pt x="52" y="132"/>
                    <a:pt x="52" y="130"/>
                  </a:cubicBezTo>
                  <a:cubicBezTo>
                    <a:pt x="52" y="130"/>
                    <a:pt x="51" y="128"/>
                    <a:pt x="51" y="126"/>
                  </a:cubicBezTo>
                  <a:cubicBezTo>
                    <a:pt x="51" y="125"/>
                    <a:pt x="51" y="124"/>
                    <a:pt x="51" y="123"/>
                  </a:cubicBezTo>
                  <a:cubicBezTo>
                    <a:pt x="50" y="120"/>
                    <a:pt x="48" y="119"/>
                    <a:pt x="47" y="118"/>
                  </a:cubicBezTo>
                  <a:cubicBezTo>
                    <a:pt x="49" y="119"/>
                    <a:pt x="52" y="117"/>
                    <a:pt x="52" y="115"/>
                  </a:cubicBezTo>
                  <a:cubicBezTo>
                    <a:pt x="53" y="112"/>
                    <a:pt x="49" y="111"/>
                    <a:pt x="51" y="110"/>
                  </a:cubicBezTo>
                  <a:cubicBezTo>
                    <a:pt x="48" y="109"/>
                    <a:pt x="47" y="111"/>
                    <a:pt x="46" y="113"/>
                  </a:cubicBezTo>
                  <a:cubicBezTo>
                    <a:pt x="45" y="109"/>
                    <a:pt x="39" y="115"/>
                    <a:pt x="37" y="118"/>
                  </a:cubicBezTo>
                  <a:cubicBezTo>
                    <a:pt x="35" y="117"/>
                    <a:pt x="36" y="114"/>
                    <a:pt x="33" y="115"/>
                  </a:cubicBezTo>
                  <a:cubicBezTo>
                    <a:pt x="32" y="115"/>
                    <a:pt x="32" y="116"/>
                    <a:pt x="33" y="116"/>
                  </a:cubicBezTo>
                  <a:cubicBezTo>
                    <a:pt x="32" y="118"/>
                    <a:pt x="32" y="115"/>
                    <a:pt x="31" y="115"/>
                  </a:cubicBezTo>
                  <a:cubicBezTo>
                    <a:pt x="28" y="115"/>
                    <a:pt x="23" y="117"/>
                    <a:pt x="19" y="116"/>
                  </a:cubicBezTo>
                  <a:cubicBezTo>
                    <a:pt x="15" y="116"/>
                    <a:pt x="14" y="114"/>
                    <a:pt x="11" y="113"/>
                  </a:cubicBezTo>
                  <a:cubicBezTo>
                    <a:pt x="10" y="111"/>
                    <a:pt x="11" y="107"/>
                    <a:pt x="8" y="105"/>
                  </a:cubicBezTo>
                  <a:cubicBezTo>
                    <a:pt x="10" y="105"/>
                    <a:pt x="11" y="103"/>
                    <a:pt x="13" y="103"/>
                  </a:cubicBezTo>
                  <a:cubicBezTo>
                    <a:pt x="13" y="99"/>
                    <a:pt x="7" y="100"/>
                    <a:pt x="3" y="98"/>
                  </a:cubicBezTo>
                  <a:cubicBezTo>
                    <a:pt x="2" y="97"/>
                    <a:pt x="2" y="95"/>
                    <a:pt x="0" y="95"/>
                  </a:cubicBezTo>
                  <a:cubicBezTo>
                    <a:pt x="2" y="94"/>
                    <a:pt x="5" y="94"/>
                    <a:pt x="5" y="91"/>
                  </a:cubicBezTo>
                  <a:cubicBezTo>
                    <a:pt x="9" y="93"/>
                    <a:pt x="9" y="88"/>
                    <a:pt x="13" y="87"/>
                  </a:cubicBezTo>
                  <a:cubicBezTo>
                    <a:pt x="15" y="87"/>
                    <a:pt x="15" y="89"/>
                    <a:pt x="18" y="88"/>
                  </a:cubicBezTo>
                  <a:cubicBezTo>
                    <a:pt x="19" y="88"/>
                    <a:pt x="17" y="86"/>
                    <a:pt x="18" y="85"/>
                  </a:cubicBezTo>
                  <a:cubicBezTo>
                    <a:pt x="19" y="84"/>
                    <a:pt x="20" y="83"/>
                    <a:pt x="23" y="83"/>
                  </a:cubicBezTo>
                  <a:cubicBezTo>
                    <a:pt x="24" y="82"/>
                    <a:pt x="28" y="80"/>
                    <a:pt x="31" y="82"/>
                  </a:cubicBezTo>
                  <a:cubicBezTo>
                    <a:pt x="30" y="84"/>
                    <a:pt x="30" y="87"/>
                    <a:pt x="28" y="87"/>
                  </a:cubicBezTo>
                  <a:cubicBezTo>
                    <a:pt x="29" y="88"/>
                    <a:pt x="30" y="89"/>
                    <a:pt x="31" y="90"/>
                  </a:cubicBezTo>
                  <a:cubicBezTo>
                    <a:pt x="33" y="91"/>
                    <a:pt x="36" y="89"/>
                    <a:pt x="38" y="90"/>
                  </a:cubicBezTo>
                  <a:cubicBezTo>
                    <a:pt x="38" y="90"/>
                    <a:pt x="38" y="92"/>
                    <a:pt x="38" y="92"/>
                  </a:cubicBezTo>
                  <a:cubicBezTo>
                    <a:pt x="39" y="92"/>
                    <a:pt x="43" y="89"/>
                    <a:pt x="44" y="92"/>
                  </a:cubicBezTo>
                  <a:cubicBezTo>
                    <a:pt x="46" y="92"/>
                    <a:pt x="45" y="89"/>
                    <a:pt x="47" y="87"/>
                  </a:cubicBezTo>
                  <a:cubicBezTo>
                    <a:pt x="50" y="86"/>
                    <a:pt x="48" y="90"/>
                    <a:pt x="49" y="90"/>
                  </a:cubicBezTo>
                  <a:cubicBezTo>
                    <a:pt x="50" y="89"/>
                    <a:pt x="51" y="87"/>
                    <a:pt x="50" y="86"/>
                  </a:cubicBezTo>
                  <a:cubicBezTo>
                    <a:pt x="51" y="85"/>
                    <a:pt x="51" y="85"/>
                    <a:pt x="51" y="85"/>
                  </a:cubicBezTo>
                  <a:cubicBezTo>
                    <a:pt x="53" y="85"/>
                    <a:pt x="55" y="86"/>
                    <a:pt x="56" y="85"/>
                  </a:cubicBezTo>
                  <a:cubicBezTo>
                    <a:pt x="57" y="82"/>
                    <a:pt x="55" y="82"/>
                    <a:pt x="55" y="80"/>
                  </a:cubicBezTo>
                  <a:cubicBezTo>
                    <a:pt x="53" y="80"/>
                    <a:pt x="52" y="80"/>
                    <a:pt x="51" y="80"/>
                  </a:cubicBezTo>
                  <a:cubicBezTo>
                    <a:pt x="48" y="79"/>
                    <a:pt x="49" y="82"/>
                    <a:pt x="46" y="82"/>
                  </a:cubicBezTo>
                  <a:cubicBezTo>
                    <a:pt x="47" y="80"/>
                    <a:pt x="45" y="80"/>
                    <a:pt x="45" y="79"/>
                  </a:cubicBezTo>
                  <a:cubicBezTo>
                    <a:pt x="44" y="76"/>
                    <a:pt x="47" y="76"/>
                    <a:pt x="46" y="74"/>
                  </a:cubicBezTo>
                  <a:cubicBezTo>
                    <a:pt x="44" y="73"/>
                    <a:pt x="41" y="74"/>
                    <a:pt x="41" y="70"/>
                  </a:cubicBezTo>
                  <a:cubicBezTo>
                    <a:pt x="40" y="73"/>
                    <a:pt x="36" y="73"/>
                    <a:pt x="33" y="72"/>
                  </a:cubicBezTo>
                  <a:cubicBezTo>
                    <a:pt x="32" y="60"/>
                    <a:pt x="23" y="56"/>
                    <a:pt x="16" y="50"/>
                  </a:cubicBezTo>
                  <a:cubicBezTo>
                    <a:pt x="18" y="47"/>
                    <a:pt x="18" y="44"/>
                    <a:pt x="19" y="41"/>
                  </a:cubicBezTo>
                  <a:cubicBezTo>
                    <a:pt x="30" y="42"/>
                    <a:pt x="33" y="41"/>
                    <a:pt x="37" y="34"/>
                  </a:cubicBezTo>
                  <a:cubicBezTo>
                    <a:pt x="37" y="34"/>
                    <a:pt x="38" y="33"/>
                    <a:pt x="39" y="32"/>
                  </a:cubicBezTo>
                  <a:cubicBezTo>
                    <a:pt x="39" y="31"/>
                    <a:pt x="39" y="29"/>
                    <a:pt x="39" y="27"/>
                  </a:cubicBezTo>
                  <a:cubicBezTo>
                    <a:pt x="41" y="24"/>
                    <a:pt x="44" y="23"/>
                    <a:pt x="44" y="19"/>
                  </a:cubicBezTo>
                  <a:cubicBezTo>
                    <a:pt x="50" y="19"/>
                    <a:pt x="53" y="17"/>
                    <a:pt x="56" y="14"/>
                  </a:cubicBezTo>
                  <a:cubicBezTo>
                    <a:pt x="57" y="14"/>
                    <a:pt x="56" y="17"/>
                    <a:pt x="56" y="17"/>
                  </a:cubicBezTo>
                  <a:cubicBezTo>
                    <a:pt x="57" y="17"/>
                    <a:pt x="57" y="18"/>
                    <a:pt x="58" y="18"/>
                  </a:cubicBezTo>
                  <a:cubicBezTo>
                    <a:pt x="58" y="16"/>
                    <a:pt x="60" y="15"/>
                    <a:pt x="61" y="14"/>
                  </a:cubicBezTo>
                  <a:cubicBezTo>
                    <a:pt x="60" y="12"/>
                    <a:pt x="59" y="14"/>
                    <a:pt x="58" y="12"/>
                  </a:cubicBezTo>
                  <a:cubicBezTo>
                    <a:pt x="58" y="10"/>
                    <a:pt x="60" y="10"/>
                    <a:pt x="60" y="9"/>
                  </a:cubicBezTo>
                  <a:cubicBezTo>
                    <a:pt x="61" y="9"/>
                    <a:pt x="61" y="10"/>
                    <a:pt x="61" y="11"/>
                  </a:cubicBezTo>
                  <a:cubicBezTo>
                    <a:pt x="63" y="9"/>
                    <a:pt x="66" y="10"/>
                    <a:pt x="69" y="9"/>
                  </a:cubicBezTo>
                  <a:cubicBezTo>
                    <a:pt x="72" y="7"/>
                    <a:pt x="74" y="4"/>
                    <a:pt x="76" y="0"/>
                  </a:cubicBezTo>
                  <a:cubicBezTo>
                    <a:pt x="79" y="0"/>
                    <a:pt x="78" y="3"/>
                    <a:pt x="81" y="2"/>
                  </a:cubicBezTo>
                  <a:cubicBezTo>
                    <a:pt x="82" y="5"/>
                    <a:pt x="80" y="5"/>
                    <a:pt x="79" y="6"/>
                  </a:cubicBezTo>
                  <a:cubicBezTo>
                    <a:pt x="79" y="7"/>
                    <a:pt x="80" y="8"/>
                    <a:pt x="81" y="8"/>
                  </a:cubicBezTo>
                  <a:cubicBezTo>
                    <a:pt x="83" y="8"/>
                    <a:pt x="84" y="6"/>
                    <a:pt x="84" y="4"/>
                  </a:cubicBezTo>
                  <a:cubicBezTo>
                    <a:pt x="85" y="4"/>
                    <a:pt x="87" y="7"/>
                    <a:pt x="86" y="4"/>
                  </a:cubicBezTo>
                  <a:cubicBezTo>
                    <a:pt x="88" y="5"/>
                    <a:pt x="87" y="8"/>
                    <a:pt x="89" y="8"/>
                  </a:cubicBezTo>
                  <a:cubicBezTo>
                    <a:pt x="92" y="8"/>
                    <a:pt x="92" y="7"/>
                    <a:pt x="94" y="6"/>
                  </a:cubicBezTo>
                  <a:cubicBezTo>
                    <a:pt x="96" y="5"/>
                    <a:pt x="99" y="7"/>
                    <a:pt x="100" y="6"/>
                  </a:cubicBezTo>
                  <a:cubicBezTo>
                    <a:pt x="101" y="7"/>
                    <a:pt x="100" y="9"/>
                    <a:pt x="100" y="10"/>
                  </a:cubicBezTo>
                  <a:cubicBezTo>
                    <a:pt x="103" y="11"/>
                    <a:pt x="109" y="15"/>
                    <a:pt x="112" y="11"/>
                  </a:cubicBezTo>
                  <a:cubicBezTo>
                    <a:pt x="113" y="10"/>
                    <a:pt x="113" y="12"/>
                    <a:pt x="114" y="12"/>
                  </a:cubicBezTo>
                  <a:cubicBezTo>
                    <a:pt x="115" y="11"/>
                    <a:pt x="116" y="10"/>
                    <a:pt x="117" y="9"/>
                  </a:cubicBezTo>
                  <a:cubicBezTo>
                    <a:pt x="118" y="9"/>
                    <a:pt x="119" y="10"/>
                    <a:pt x="119" y="10"/>
                  </a:cubicBezTo>
                  <a:cubicBezTo>
                    <a:pt x="120" y="10"/>
                    <a:pt x="124" y="9"/>
                    <a:pt x="124" y="12"/>
                  </a:cubicBezTo>
                  <a:cubicBezTo>
                    <a:pt x="127" y="10"/>
                    <a:pt x="130" y="13"/>
                    <a:pt x="133" y="13"/>
                  </a:cubicBezTo>
                  <a:cubicBezTo>
                    <a:pt x="135" y="13"/>
                    <a:pt x="137" y="11"/>
                    <a:pt x="140" y="12"/>
                  </a:cubicBezTo>
                  <a:cubicBezTo>
                    <a:pt x="142" y="12"/>
                    <a:pt x="144" y="14"/>
                    <a:pt x="145" y="14"/>
                  </a:cubicBezTo>
                  <a:cubicBezTo>
                    <a:pt x="147" y="14"/>
                    <a:pt x="151" y="12"/>
                    <a:pt x="152" y="12"/>
                  </a:cubicBezTo>
                  <a:cubicBezTo>
                    <a:pt x="152" y="11"/>
                    <a:pt x="152" y="11"/>
                    <a:pt x="152" y="9"/>
                  </a:cubicBezTo>
                  <a:cubicBezTo>
                    <a:pt x="154" y="9"/>
                    <a:pt x="155" y="10"/>
                    <a:pt x="156" y="10"/>
                  </a:cubicBezTo>
                  <a:cubicBezTo>
                    <a:pt x="158" y="10"/>
                    <a:pt x="157" y="8"/>
                    <a:pt x="159" y="9"/>
                  </a:cubicBezTo>
                  <a:cubicBezTo>
                    <a:pt x="160" y="9"/>
                    <a:pt x="161" y="10"/>
                    <a:pt x="162" y="11"/>
                  </a:cubicBezTo>
                  <a:cubicBezTo>
                    <a:pt x="162" y="11"/>
                    <a:pt x="163" y="11"/>
                    <a:pt x="164" y="11"/>
                  </a:cubicBezTo>
                  <a:cubicBezTo>
                    <a:pt x="164" y="11"/>
                    <a:pt x="164" y="12"/>
                    <a:pt x="165" y="12"/>
                  </a:cubicBezTo>
                  <a:cubicBezTo>
                    <a:pt x="165" y="12"/>
                    <a:pt x="166" y="11"/>
                    <a:pt x="167" y="12"/>
                  </a:cubicBezTo>
                  <a:cubicBezTo>
                    <a:pt x="167" y="12"/>
                    <a:pt x="168" y="14"/>
                    <a:pt x="171" y="13"/>
                  </a:cubicBezTo>
                  <a:cubicBezTo>
                    <a:pt x="175" y="24"/>
                    <a:pt x="178" y="38"/>
                    <a:pt x="182" y="50"/>
                  </a:cubicBezTo>
                  <a:cubicBezTo>
                    <a:pt x="183" y="53"/>
                    <a:pt x="184" y="58"/>
                    <a:pt x="185" y="62"/>
                  </a:cubicBezTo>
                  <a:cubicBezTo>
                    <a:pt x="187" y="67"/>
                    <a:pt x="189" y="76"/>
                    <a:pt x="191" y="82"/>
                  </a:cubicBezTo>
                  <a:cubicBezTo>
                    <a:pt x="197" y="101"/>
                    <a:pt x="203" y="123"/>
                    <a:pt x="209" y="143"/>
                  </a:cubicBezTo>
                  <a:cubicBezTo>
                    <a:pt x="210" y="146"/>
                    <a:pt x="212" y="150"/>
                    <a:pt x="213" y="155"/>
                  </a:cubicBezTo>
                  <a:cubicBezTo>
                    <a:pt x="213" y="156"/>
                    <a:pt x="214" y="158"/>
                    <a:pt x="215" y="160"/>
                  </a:cubicBezTo>
                  <a:cubicBezTo>
                    <a:pt x="216" y="163"/>
                    <a:pt x="215" y="166"/>
                    <a:pt x="218" y="168"/>
                  </a:cubicBezTo>
                  <a:cubicBezTo>
                    <a:pt x="222" y="169"/>
                    <a:pt x="222" y="166"/>
                    <a:pt x="225" y="168"/>
                  </a:cubicBezTo>
                  <a:cubicBezTo>
                    <a:pt x="228" y="166"/>
                    <a:pt x="231" y="162"/>
                    <a:pt x="233" y="163"/>
                  </a:cubicBezTo>
                  <a:cubicBezTo>
                    <a:pt x="234" y="164"/>
                    <a:pt x="233" y="166"/>
                    <a:pt x="233" y="167"/>
                  </a:cubicBezTo>
                  <a:lnTo>
                    <a:pt x="235"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26" name="Freeform 750">
              <a:extLst>
                <a:ext uri="{FF2B5EF4-FFF2-40B4-BE49-F238E27FC236}">
                  <a16:creationId xmlns:a16="http://schemas.microsoft.com/office/drawing/2014/main" id="{0880067E-7F15-F663-7B4D-9AE4447D06BD}"/>
                </a:ext>
              </a:extLst>
            </p:cNvPr>
            <p:cNvSpPr>
              <a:spLocks/>
            </p:cNvSpPr>
            <p:nvPr/>
          </p:nvSpPr>
          <p:spPr bwMode="auto">
            <a:xfrm>
              <a:off x="4654550" y="1376363"/>
              <a:ext cx="12700" cy="7937"/>
            </a:xfrm>
            <a:custGeom>
              <a:avLst/>
              <a:gdLst>
                <a:gd name="T0" fmla="*/ 0 w 2"/>
                <a:gd name="T1" fmla="*/ 0 h 1"/>
                <a:gd name="T2" fmla="*/ 2147483647 w 2"/>
                <a:gd name="T3" fmla="*/ 2147483647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0" y="0"/>
                  </a:moveTo>
                  <a:cubicBezTo>
                    <a:pt x="1" y="0"/>
                    <a:pt x="2" y="0"/>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27" name="Freeform 751">
              <a:extLst>
                <a:ext uri="{FF2B5EF4-FFF2-40B4-BE49-F238E27FC236}">
                  <a16:creationId xmlns:a16="http://schemas.microsoft.com/office/drawing/2014/main" id="{B1E481C7-1CA2-A1D4-ACFC-A6138BAA4F76}"/>
                </a:ext>
              </a:extLst>
            </p:cNvPr>
            <p:cNvSpPr>
              <a:spLocks/>
            </p:cNvSpPr>
            <p:nvPr/>
          </p:nvSpPr>
          <p:spPr bwMode="auto">
            <a:xfrm>
              <a:off x="4667250" y="1384300"/>
              <a:ext cx="6350" cy="1588"/>
            </a:xfrm>
            <a:custGeom>
              <a:avLst/>
              <a:gdLst>
                <a:gd name="T0" fmla="*/ 0 w 4"/>
                <a:gd name="T1" fmla="*/ 0 h 1"/>
                <a:gd name="T2" fmla="*/ 2147483647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28" name="Line 752">
              <a:extLst>
                <a:ext uri="{FF2B5EF4-FFF2-40B4-BE49-F238E27FC236}">
                  <a16:creationId xmlns:a16="http://schemas.microsoft.com/office/drawing/2014/main" id="{AD15F6BB-A581-2118-2064-D50E4AE5008A}"/>
                </a:ext>
              </a:extLst>
            </p:cNvPr>
            <p:cNvSpPr>
              <a:spLocks noChangeShapeType="1"/>
            </p:cNvSpPr>
            <p:nvPr/>
          </p:nvSpPr>
          <p:spPr bwMode="auto">
            <a:xfrm>
              <a:off x="4667250" y="1384300"/>
              <a:ext cx="6350"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29" name="Line 753">
              <a:extLst>
                <a:ext uri="{FF2B5EF4-FFF2-40B4-BE49-F238E27FC236}">
                  <a16:creationId xmlns:a16="http://schemas.microsoft.com/office/drawing/2014/main" id="{72B91EBC-4FC8-2CA4-33DB-D0A92484FB14}"/>
                </a:ext>
              </a:extLst>
            </p:cNvPr>
            <p:cNvSpPr>
              <a:spLocks noChangeShapeType="1"/>
            </p:cNvSpPr>
            <p:nvPr/>
          </p:nvSpPr>
          <p:spPr bwMode="auto">
            <a:xfrm>
              <a:off x="4638675" y="1411288"/>
              <a:ext cx="1588"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30" name="Line 754">
              <a:extLst>
                <a:ext uri="{FF2B5EF4-FFF2-40B4-BE49-F238E27FC236}">
                  <a16:creationId xmlns:a16="http://schemas.microsoft.com/office/drawing/2014/main" id="{07CDC32E-FA16-98C2-176C-BE13EED61C54}"/>
                </a:ext>
              </a:extLst>
            </p:cNvPr>
            <p:cNvSpPr>
              <a:spLocks noChangeShapeType="1"/>
            </p:cNvSpPr>
            <p:nvPr/>
          </p:nvSpPr>
          <p:spPr bwMode="auto">
            <a:xfrm>
              <a:off x="4638675" y="1411288"/>
              <a:ext cx="1588"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31" name="Freeform 755">
              <a:extLst>
                <a:ext uri="{FF2B5EF4-FFF2-40B4-BE49-F238E27FC236}">
                  <a16:creationId xmlns:a16="http://schemas.microsoft.com/office/drawing/2014/main" id="{E6CA55F2-7CEA-F2E3-27D5-EBB9C0E7E10B}"/>
                </a:ext>
              </a:extLst>
            </p:cNvPr>
            <p:cNvSpPr>
              <a:spLocks/>
            </p:cNvSpPr>
            <p:nvPr/>
          </p:nvSpPr>
          <p:spPr bwMode="auto">
            <a:xfrm>
              <a:off x="4619625" y="1384300"/>
              <a:ext cx="263525" cy="128588"/>
            </a:xfrm>
            <a:custGeom>
              <a:avLst/>
              <a:gdLst>
                <a:gd name="T0" fmla="*/ 2147483647 w 39"/>
                <a:gd name="T1" fmla="*/ 2147483647 h 19"/>
                <a:gd name="T2" fmla="*/ 2147483647 w 39"/>
                <a:gd name="T3" fmla="*/ 2147483647 h 19"/>
                <a:gd name="T4" fmla="*/ 2147483647 w 39"/>
                <a:gd name="T5" fmla="*/ 2147483647 h 19"/>
                <a:gd name="T6" fmla="*/ 2147483647 w 39"/>
                <a:gd name="T7" fmla="*/ 0 h 19"/>
                <a:gd name="T8" fmla="*/ 2147483647 w 39"/>
                <a:gd name="T9" fmla="*/ 0 h 19"/>
                <a:gd name="T10" fmla="*/ 2147483647 w 39"/>
                <a:gd name="T11" fmla="*/ 2147483647 h 19"/>
                <a:gd name="T12" fmla="*/ 2147483647 w 39"/>
                <a:gd name="T13" fmla="*/ 2147483647 h 19"/>
                <a:gd name="T14" fmla="*/ 2147483647 w 39"/>
                <a:gd name="T15" fmla="*/ 2147483647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2147483647 w 39"/>
                <a:gd name="T25" fmla="*/ 2147483647 h 19"/>
                <a:gd name="T26" fmla="*/ 2147483647 w 39"/>
                <a:gd name="T27" fmla="*/ 2147483647 h 19"/>
                <a:gd name="T28" fmla="*/ 2147483647 w 39"/>
                <a:gd name="T29" fmla="*/ 2147483647 h 19"/>
                <a:gd name="T30" fmla="*/ 2147483647 w 39"/>
                <a:gd name="T31" fmla="*/ 2147483647 h 19"/>
                <a:gd name="T32" fmla="*/ 2147483647 w 39"/>
                <a:gd name="T33" fmla="*/ 2147483647 h 19"/>
                <a:gd name="T34" fmla="*/ 2147483647 w 39"/>
                <a:gd name="T35" fmla="*/ 2147483647 h 19"/>
                <a:gd name="T36" fmla="*/ 2147483647 w 39"/>
                <a:gd name="T37" fmla="*/ 2147483647 h 19"/>
                <a:gd name="T38" fmla="*/ 2147483647 w 39"/>
                <a:gd name="T39" fmla="*/ 2147483647 h 19"/>
                <a:gd name="T40" fmla="*/ 2147483647 w 39"/>
                <a:gd name="T41" fmla="*/ 2147483647 h 19"/>
                <a:gd name="T42" fmla="*/ 2147483647 w 39"/>
                <a:gd name="T43" fmla="*/ 2147483647 h 19"/>
                <a:gd name="T44" fmla="*/ 2147483647 w 3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19"/>
                <a:gd name="T71" fmla="*/ 39 w 3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19">
                  <a:moveTo>
                    <a:pt x="26" y="9"/>
                  </a:moveTo>
                  <a:cubicBezTo>
                    <a:pt x="24" y="9"/>
                    <a:pt x="26" y="12"/>
                    <a:pt x="24" y="12"/>
                  </a:cubicBezTo>
                  <a:cubicBezTo>
                    <a:pt x="23" y="10"/>
                    <a:pt x="21" y="9"/>
                    <a:pt x="21" y="6"/>
                  </a:cubicBezTo>
                  <a:cubicBezTo>
                    <a:pt x="15" y="5"/>
                    <a:pt x="12" y="2"/>
                    <a:pt x="8" y="0"/>
                  </a:cubicBezTo>
                  <a:cubicBezTo>
                    <a:pt x="7" y="0"/>
                    <a:pt x="7" y="0"/>
                    <a:pt x="7" y="0"/>
                  </a:cubicBezTo>
                  <a:cubicBezTo>
                    <a:pt x="8" y="3"/>
                    <a:pt x="4" y="0"/>
                    <a:pt x="4" y="2"/>
                  </a:cubicBezTo>
                  <a:cubicBezTo>
                    <a:pt x="5" y="1"/>
                    <a:pt x="5" y="5"/>
                    <a:pt x="4" y="5"/>
                  </a:cubicBezTo>
                  <a:cubicBezTo>
                    <a:pt x="4" y="4"/>
                    <a:pt x="4" y="3"/>
                    <a:pt x="3" y="3"/>
                  </a:cubicBezTo>
                  <a:cubicBezTo>
                    <a:pt x="3" y="2"/>
                    <a:pt x="3" y="2"/>
                    <a:pt x="3" y="2"/>
                  </a:cubicBezTo>
                  <a:cubicBezTo>
                    <a:pt x="2" y="2"/>
                    <a:pt x="2" y="3"/>
                    <a:pt x="2" y="3"/>
                  </a:cubicBezTo>
                  <a:cubicBezTo>
                    <a:pt x="2" y="3"/>
                    <a:pt x="3" y="4"/>
                    <a:pt x="3" y="4"/>
                  </a:cubicBezTo>
                  <a:cubicBezTo>
                    <a:pt x="3" y="4"/>
                    <a:pt x="2" y="4"/>
                    <a:pt x="2" y="4"/>
                  </a:cubicBezTo>
                  <a:cubicBezTo>
                    <a:pt x="0" y="5"/>
                    <a:pt x="2" y="7"/>
                    <a:pt x="2" y="8"/>
                  </a:cubicBezTo>
                  <a:cubicBezTo>
                    <a:pt x="7" y="8"/>
                    <a:pt x="11" y="11"/>
                    <a:pt x="15" y="9"/>
                  </a:cubicBezTo>
                  <a:cubicBezTo>
                    <a:pt x="16" y="12"/>
                    <a:pt x="21" y="11"/>
                    <a:pt x="21" y="15"/>
                  </a:cubicBezTo>
                  <a:cubicBezTo>
                    <a:pt x="23" y="15"/>
                    <a:pt x="24" y="16"/>
                    <a:pt x="26" y="15"/>
                  </a:cubicBezTo>
                  <a:cubicBezTo>
                    <a:pt x="26" y="15"/>
                    <a:pt x="26" y="17"/>
                    <a:pt x="26" y="17"/>
                  </a:cubicBezTo>
                  <a:cubicBezTo>
                    <a:pt x="28" y="18"/>
                    <a:pt x="33" y="17"/>
                    <a:pt x="35" y="19"/>
                  </a:cubicBezTo>
                  <a:cubicBezTo>
                    <a:pt x="34" y="15"/>
                    <a:pt x="34" y="16"/>
                    <a:pt x="38" y="16"/>
                  </a:cubicBezTo>
                  <a:cubicBezTo>
                    <a:pt x="39" y="14"/>
                    <a:pt x="36" y="15"/>
                    <a:pt x="37" y="13"/>
                  </a:cubicBezTo>
                  <a:cubicBezTo>
                    <a:pt x="34" y="14"/>
                    <a:pt x="33" y="13"/>
                    <a:pt x="32" y="11"/>
                  </a:cubicBezTo>
                  <a:cubicBezTo>
                    <a:pt x="29" y="10"/>
                    <a:pt x="28" y="12"/>
                    <a:pt x="27" y="11"/>
                  </a:cubicBezTo>
                  <a:cubicBezTo>
                    <a:pt x="27" y="10"/>
                    <a:pt x="27" y="10"/>
                    <a:pt x="27"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32" name="Freeform 756">
              <a:extLst>
                <a:ext uri="{FF2B5EF4-FFF2-40B4-BE49-F238E27FC236}">
                  <a16:creationId xmlns:a16="http://schemas.microsoft.com/office/drawing/2014/main" id="{967545E0-913D-2766-2640-631D835AF2D2}"/>
                </a:ext>
              </a:extLst>
            </p:cNvPr>
            <p:cNvSpPr>
              <a:spLocks/>
            </p:cNvSpPr>
            <p:nvPr/>
          </p:nvSpPr>
          <p:spPr bwMode="auto">
            <a:xfrm>
              <a:off x="4795838" y="1444625"/>
              <a:ext cx="1587" cy="6350"/>
            </a:xfrm>
            <a:custGeom>
              <a:avLst/>
              <a:gdLst>
                <a:gd name="T0" fmla="*/ 0 w 1"/>
                <a:gd name="T1" fmla="*/ 0 h 4"/>
                <a:gd name="T2" fmla="*/ 0 w 1"/>
                <a:gd name="T3" fmla="*/ 2147483647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33" name="Line 757">
              <a:extLst>
                <a:ext uri="{FF2B5EF4-FFF2-40B4-BE49-F238E27FC236}">
                  <a16:creationId xmlns:a16="http://schemas.microsoft.com/office/drawing/2014/main" id="{A7DC3D41-E8DA-C7C2-7D28-4ECFE0B279FA}"/>
                </a:ext>
              </a:extLst>
            </p:cNvPr>
            <p:cNvSpPr>
              <a:spLocks noChangeShapeType="1"/>
            </p:cNvSpPr>
            <p:nvPr/>
          </p:nvSpPr>
          <p:spPr bwMode="auto">
            <a:xfrm>
              <a:off x="4795838" y="1444625"/>
              <a:ext cx="1587"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34" name="Freeform 758">
              <a:extLst>
                <a:ext uri="{FF2B5EF4-FFF2-40B4-BE49-F238E27FC236}">
                  <a16:creationId xmlns:a16="http://schemas.microsoft.com/office/drawing/2014/main" id="{65BA9406-DCE7-458F-FC7F-B1E7BD005659}"/>
                </a:ext>
              </a:extLst>
            </p:cNvPr>
            <p:cNvSpPr>
              <a:spLocks/>
            </p:cNvSpPr>
            <p:nvPr/>
          </p:nvSpPr>
          <p:spPr bwMode="auto">
            <a:xfrm>
              <a:off x="4795838" y="1431925"/>
              <a:ext cx="12700" cy="19050"/>
            </a:xfrm>
            <a:custGeom>
              <a:avLst/>
              <a:gdLst>
                <a:gd name="T0" fmla="*/ 0 w 2"/>
                <a:gd name="T1" fmla="*/ 2147483647 h 3"/>
                <a:gd name="T2" fmla="*/ 2147483647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3"/>
                  </a:moveTo>
                  <a:cubicBezTo>
                    <a:pt x="1" y="2"/>
                    <a:pt x="1"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35" name="Line 759">
              <a:extLst>
                <a:ext uri="{FF2B5EF4-FFF2-40B4-BE49-F238E27FC236}">
                  <a16:creationId xmlns:a16="http://schemas.microsoft.com/office/drawing/2014/main" id="{627294C8-7CA7-83EE-DF08-6F8458B428A2}"/>
                </a:ext>
              </a:extLst>
            </p:cNvPr>
            <p:cNvSpPr>
              <a:spLocks noChangeShapeType="1"/>
            </p:cNvSpPr>
            <p:nvPr/>
          </p:nvSpPr>
          <p:spPr bwMode="auto">
            <a:xfrm>
              <a:off x="4808538" y="1431925"/>
              <a:ext cx="1587"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36" name="Line 760">
              <a:extLst>
                <a:ext uri="{FF2B5EF4-FFF2-40B4-BE49-F238E27FC236}">
                  <a16:creationId xmlns:a16="http://schemas.microsoft.com/office/drawing/2014/main" id="{70BD6021-8562-F873-2E28-8512C1736A67}"/>
                </a:ext>
              </a:extLst>
            </p:cNvPr>
            <p:cNvSpPr>
              <a:spLocks noChangeShapeType="1"/>
            </p:cNvSpPr>
            <p:nvPr/>
          </p:nvSpPr>
          <p:spPr bwMode="auto">
            <a:xfrm>
              <a:off x="4808538" y="1431925"/>
              <a:ext cx="1587"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37" name="Freeform 761">
              <a:extLst>
                <a:ext uri="{FF2B5EF4-FFF2-40B4-BE49-F238E27FC236}">
                  <a16:creationId xmlns:a16="http://schemas.microsoft.com/office/drawing/2014/main" id="{D357D46E-9B02-F3EC-621D-A2C99DABCE31}"/>
                </a:ext>
              </a:extLst>
            </p:cNvPr>
            <p:cNvSpPr>
              <a:spLocks/>
            </p:cNvSpPr>
            <p:nvPr/>
          </p:nvSpPr>
          <p:spPr bwMode="auto">
            <a:xfrm>
              <a:off x="4883150" y="1349375"/>
              <a:ext cx="7938" cy="1588"/>
            </a:xfrm>
            <a:custGeom>
              <a:avLst/>
              <a:gdLst>
                <a:gd name="T0" fmla="*/ 2147483647 w 5"/>
                <a:gd name="T1" fmla="*/ 0 h 1"/>
                <a:gd name="T2" fmla="*/ 0 w 5"/>
                <a:gd name="T3" fmla="*/ 0 h 1"/>
                <a:gd name="T4" fmla="*/ 2147483647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5" y="0"/>
                  </a:moveTo>
                  <a:lnTo>
                    <a:pt x="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38" name="Line 762">
              <a:extLst>
                <a:ext uri="{FF2B5EF4-FFF2-40B4-BE49-F238E27FC236}">
                  <a16:creationId xmlns:a16="http://schemas.microsoft.com/office/drawing/2014/main" id="{5FC833D5-71C7-0AB9-6BF0-77189FB547FD}"/>
                </a:ext>
              </a:extLst>
            </p:cNvPr>
            <p:cNvSpPr>
              <a:spLocks noChangeShapeType="1"/>
            </p:cNvSpPr>
            <p:nvPr/>
          </p:nvSpPr>
          <p:spPr bwMode="auto">
            <a:xfrm flipH="1">
              <a:off x="4883150" y="1349375"/>
              <a:ext cx="7938"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39" name="Freeform 763">
              <a:extLst>
                <a:ext uri="{FF2B5EF4-FFF2-40B4-BE49-F238E27FC236}">
                  <a16:creationId xmlns:a16="http://schemas.microsoft.com/office/drawing/2014/main" id="{ACC62CC2-46E2-0514-7A71-9362408F7D36}"/>
                </a:ext>
              </a:extLst>
            </p:cNvPr>
            <p:cNvSpPr>
              <a:spLocks/>
            </p:cNvSpPr>
            <p:nvPr/>
          </p:nvSpPr>
          <p:spPr bwMode="auto">
            <a:xfrm>
              <a:off x="4891088" y="1357313"/>
              <a:ext cx="6350" cy="6350"/>
            </a:xfrm>
            <a:custGeom>
              <a:avLst/>
              <a:gdLst>
                <a:gd name="T0" fmla="*/ 0 w 4"/>
                <a:gd name="T1" fmla="*/ 2147483647 h 4"/>
                <a:gd name="T2" fmla="*/ 2147483647 w 4"/>
                <a:gd name="T3" fmla="*/ 0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4"/>
                  </a:moveTo>
                  <a:lnTo>
                    <a:pt x="4"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40" name="Line 764">
              <a:extLst>
                <a:ext uri="{FF2B5EF4-FFF2-40B4-BE49-F238E27FC236}">
                  <a16:creationId xmlns:a16="http://schemas.microsoft.com/office/drawing/2014/main" id="{6A8642CF-AA03-FD7C-4C8F-FAC43CCF2CEA}"/>
                </a:ext>
              </a:extLst>
            </p:cNvPr>
            <p:cNvSpPr>
              <a:spLocks noChangeShapeType="1"/>
            </p:cNvSpPr>
            <p:nvPr/>
          </p:nvSpPr>
          <p:spPr bwMode="auto">
            <a:xfrm flipV="1">
              <a:off x="4891088" y="1357313"/>
              <a:ext cx="6350"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41" name="Freeform 765">
              <a:extLst>
                <a:ext uri="{FF2B5EF4-FFF2-40B4-BE49-F238E27FC236}">
                  <a16:creationId xmlns:a16="http://schemas.microsoft.com/office/drawing/2014/main" id="{2D1998AF-4DF4-C131-F0F1-B79268ED8306}"/>
                </a:ext>
              </a:extLst>
            </p:cNvPr>
            <p:cNvSpPr>
              <a:spLocks/>
            </p:cNvSpPr>
            <p:nvPr/>
          </p:nvSpPr>
          <p:spPr bwMode="auto">
            <a:xfrm>
              <a:off x="5000625" y="1417638"/>
              <a:ext cx="6350" cy="1587"/>
            </a:xfrm>
            <a:custGeom>
              <a:avLst/>
              <a:gdLst>
                <a:gd name="T0" fmla="*/ 2147483647 w 4"/>
                <a:gd name="T1" fmla="*/ 0 h 1"/>
                <a:gd name="T2" fmla="*/ 0 w 4"/>
                <a:gd name="T3" fmla="*/ 0 h 1"/>
                <a:gd name="T4" fmla="*/ 2147483647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42" name="Line 766">
              <a:extLst>
                <a:ext uri="{FF2B5EF4-FFF2-40B4-BE49-F238E27FC236}">
                  <a16:creationId xmlns:a16="http://schemas.microsoft.com/office/drawing/2014/main" id="{2962A510-DF38-F600-E566-45D340479279}"/>
                </a:ext>
              </a:extLst>
            </p:cNvPr>
            <p:cNvSpPr>
              <a:spLocks noChangeShapeType="1"/>
            </p:cNvSpPr>
            <p:nvPr/>
          </p:nvSpPr>
          <p:spPr bwMode="auto">
            <a:xfrm flipH="1">
              <a:off x="5000625" y="1417638"/>
              <a:ext cx="6350"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43" name="Line 767">
              <a:extLst>
                <a:ext uri="{FF2B5EF4-FFF2-40B4-BE49-F238E27FC236}">
                  <a16:creationId xmlns:a16="http://schemas.microsoft.com/office/drawing/2014/main" id="{081EF1BF-D05E-2C86-7F60-DF2233E653D4}"/>
                </a:ext>
              </a:extLst>
            </p:cNvPr>
            <p:cNvSpPr>
              <a:spLocks noChangeShapeType="1"/>
            </p:cNvSpPr>
            <p:nvPr/>
          </p:nvSpPr>
          <p:spPr bwMode="auto">
            <a:xfrm>
              <a:off x="5013325" y="1423988"/>
              <a:ext cx="1588"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44" name="Line 768">
              <a:extLst>
                <a:ext uri="{FF2B5EF4-FFF2-40B4-BE49-F238E27FC236}">
                  <a16:creationId xmlns:a16="http://schemas.microsoft.com/office/drawing/2014/main" id="{41F123E8-D67B-9454-402F-448914B3B373}"/>
                </a:ext>
              </a:extLst>
            </p:cNvPr>
            <p:cNvSpPr>
              <a:spLocks noChangeShapeType="1"/>
            </p:cNvSpPr>
            <p:nvPr/>
          </p:nvSpPr>
          <p:spPr bwMode="auto">
            <a:xfrm>
              <a:off x="5013325" y="1423988"/>
              <a:ext cx="1588"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45" name="Freeform 769">
              <a:extLst>
                <a:ext uri="{FF2B5EF4-FFF2-40B4-BE49-F238E27FC236}">
                  <a16:creationId xmlns:a16="http://schemas.microsoft.com/office/drawing/2014/main" id="{9B11E9F6-F040-9E16-1851-416DF52538DA}"/>
                </a:ext>
              </a:extLst>
            </p:cNvPr>
            <p:cNvSpPr>
              <a:spLocks/>
            </p:cNvSpPr>
            <p:nvPr/>
          </p:nvSpPr>
          <p:spPr bwMode="auto">
            <a:xfrm>
              <a:off x="5359400" y="1716088"/>
              <a:ext cx="1588" cy="7937"/>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46" name="Line 770">
              <a:extLst>
                <a:ext uri="{FF2B5EF4-FFF2-40B4-BE49-F238E27FC236}">
                  <a16:creationId xmlns:a16="http://schemas.microsoft.com/office/drawing/2014/main" id="{BB102E91-10CE-01CB-702A-FD8A188ABE87}"/>
                </a:ext>
              </a:extLst>
            </p:cNvPr>
            <p:cNvSpPr>
              <a:spLocks noChangeShapeType="1"/>
            </p:cNvSpPr>
            <p:nvPr/>
          </p:nvSpPr>
          <p:spPr bwMode="auto">
            <a:xfrm flipV="1">
              <a:off x="5359400" y="1716088"/>
              <a:ext cx="1588" cy="793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47" name="Line 771">
              <a:extLst>
                <a:ext uri="{FF2B5EF4-FFF2-40B4-BE49-F238E27FC236}">
                  <a16:creationId xmlns:a16="http://schemas.microsoft.com/office/drawing/2014/main" id="{BC93410C-FD91-CBF0-6CFB-83C9DF21F70B}"/>
                </a:ext>
              </a:extLst>
            </p:cNvPr>
            <p:cNvSpPr>
              <a:spLocks noChangeShapeType="1"/>
            </p:cNvSpPr>
            <p:nvPr/>
          </p:nvSpPr>
          <p:spPr bwMode="auto">
            <a:xfrm>
              <a:off x="5359400" y="1716088"/>
              <a:ext cx="1588"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48" name="Line 772">
              <a:extLst>
                <a:ext uri="{FF2B5EF4-FFF2-40B4-BE49-F238E27FC236}">
                  <a16:creationId xmlns:a16="http://schemas.microsoft.com/office/drawing/2014/main" id="{E8F0A531-F492-D397-991B-EDDB33603CB7}"/>
                </a:ext>
              </a:extLst>
            </p:cNvPr>
            <p:cNvSpPr>
              <a:spLocks noChangeShapeType="1"/>
            </p:cNvSpPr>
            <p:nvPr/>
          </p:nvSpPr>
          <p:spPr bwMode="auto">
            <a:xfrm>
              <a:off x="5359400" y="1716088"/>
              <a:ext cx="1588"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49" name="Line 773">
              <a:extLst>
                <a:ext uri="{FF2B5EF4-FFF2-40B4-BE49-F238E27FC236}">
                  <a16:creationId xmlns:a16="http://schemas.microsoft.com/office/drawing/2014/main" id="{BBA39DD5-38EE-0365-216D-B95CA63E7FBC}"/>
                </a:ext>
              </a:extLst>
            </p:cNvPr>
            <p:cNvSpPr>
              <a:spLocks noChangeShapeType="1"/>
            </p:cNvSpPr>
            <p:nvPr/>
          </p:nvSpPr>
          <p:spPr bwMode="auto">
            <a:xfrm>
              <a:off x="5237163" y="1647825"/>
              <a:ext cx="1587"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50" name="Line 774">
              <a:extLst>
                <a:ext uri="{FF2B5EF4-FFF2-40B4-BE49-F238E27FC236}">
                  <a16:creationId xmlns:a16="http://schemas.microsoft.com/office/drawing/2014/main" id="{A55A2FE0-DC01-5A7B-3618-1EEB06DDC814}"/>
                </a:ext>
              </a:extLst>
            </p:cNvPr>
            <p:cNvSpPr>
              <a:spLocks noChangeShapeType="1"/>
            </p:cNvSpPr>
            <p:nvPr/>
          </p:nvSpPr>
          <p:spPr bwMode="auto">
            <a:xfrm>
              <a:off x="5237163" y="1647825"/>
              <a:ext cx="1587"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51" name="Freeform 775">
              <a:extLst>
                <a:ext uri="{FF2B5EF4-FFF2-40B4-BE49-F238E27FC236}">
                  <a16:creationId xmlns:a16="http://schemas.microsoft.com/office/drawing/2014/main" id="{5B5953DC-4428-0E73-8688-AE6008065097}"/>
                </a:ext>
              </a:extLst>
            </p:cNvPr>
            <p:cNvSpPr>
              <a:spLocks/>
            </p:cNvSpPr>
            <p:nvPr/>
          </p:nvSpPr>
          <p:spPr bwMode="auto">
            <a:xfrm>
              <a:off x="5224463" y="1647825"/>
              <a:ext cx="33337" cy="42863"/>
            </a:xfrm>
            <a:custGeom>
              <a:avLst/>
              <a:gdLst>
                <a:gd name="T0" fmla="*/ 2147483647 w 5"/>
                <a:gd name="T1" fmla="*/ 0 h 6"/>
                <a:gd name="T2" fmla="*/ 2147483647 w 5"/>
                <a:gd name="T3" fmla="*/ 2147483647 h 6"/>
                <a:gd name="T4" fmla="*/ 2147483647 w 5"/>
                <a:gd name="T5" fmla="*/ 2147483647 h 6"/>
                <a:gd name="T6" fmla="*/ 2147483647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2" y="0"/>
                  </a:moveTo>
                  <a:cubicBezTo>
                    <a:pt x="2" y="2"/>
                    <a:pt x="5" y="3"/>
                    <a:pt x="2" y="6"/>
                  </a:cubicBezTo>
                  <a:cubicBezTo>
                    <a:pt x="2" y="6"/>
                    <a:pt x="0" y="5"/>
                    <a:pt x="1" y="3"/>
                  </a:cubicBezTo>
                  <a:cubicBezTo>
                    <a:pt x="2" y="1"/>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52" name="Line 776">
              <a:extLst>
                <a:ext uri="{FF2B5EF4-FFF2-40B4-BE49-F238E27FC236}">
                  <a16:creationId xmlns:a16="http://schemas.microsoft.com/office/drawing/2014/main" id="{98962523-EEF5-D2C4-9068-0D5BB2A31BC7}"/>
                </a:ext>
              </a:extLst>
            </p:cNvPr>
            <p:cNvSpPr>
              <a:spLocks noChangeShapeType="1"/>
            </p:cNvSpPr>
            <p:nvPr/>
          </p:nvSpPr>
          <p:spPr bwMode="auto">
            <a:xfrm>
              <a:off x="5237163" y="1647825"/>
              <a:ext cx="1587"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53" name="Line 777">
              <a:extLst>
                <a:ext uri="{FF2B5EF4-FFF2-40B4-BE49-F238E27FC236}">
                  <a16:creationId xmlns:a16="http://schemas.microsoft.com/office/drawing/2014/main" id="{061E74A9-A0E2-E3AC-17AF-EDD0E238D552}"/>
                </a:ext>
              </a:extLst>
            </p:cNvPr>
            <p:cNvSpPr>
              <a:spLocks noChangeShapeType="1"/>
            </p:cNvSpPr>
            <p:nvPr/>
          </p:nvSpPr>
          <p:spPr bwMode="auto">
            <a:xfrm>
              <a:off x="5237163" y="1647825"/>
              <a:ext cx="1587"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54" name="Line 778">
              <a:extLst>
                <a:ext uri="{FF2B5EF4-FFF2-40B4-BE49-F238E27FC236}">
                  <a16:creationId xmlns:a16="http://schemas.microsoft.com/office/drawing/2014/main" id="{BA03DA00-D43E-33BA-DEF0-013B7B4A2AC1}"/>
                </a:ext>
              </a:extLst>
            </p:cNvPr>
            <p:cNvSpPr>
              <a:spLocks noChangeShapeType="1"/>
            </p:cNvSpPr>
            <p:nvPr/>
          </p:nvSpPr>
          <p:spPr bwMode="auto">
            <a:xfrm>
              <a:off x="5237163" y="1647825"/>
              <a:ext cx="1587"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55" name="Line 779">
              <a:extLst>
                <a:ext uri="{FF2B5EF4-FFF2-40B4-BE49-F238E27FC236}">
                  <a16:creationId xmlns:a16="http://schemas.microsoft.com/office/drawing/2014/main" id="{959564D1-4C06-4957-EDE6-EF3337C21588}"/>
                </a:ext>
              </a:extLst>
            </p:cNvPr>
            <p:cNvSpPr>
              <a:spLocks noChangeShapeType="1"/>
            </p:cNvSpPr>
            <p:nvPr/>
          </p:nvSpPr>
          <p:spPr bwMode="auto">
            <a:xfrm>
              <a:off x="5237163" y="1647825"/>
              <a:ext cx="1587"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56" name="Freeform 780">
              <a:extLst>
                <a:ext uri="{FF2B5EF4-FFF2-40B4-BE49-F238E27FC236}">
                  <a16:creationId xmlns:a16="http://schemas.microsoft.com/office/drawing/2014/main" id="{B6BEB29C-D925-B5D8-B8E6-173B4B6557CF}"/>
                </a:ext>
              </a:extLst>
            </p:cNvPr>
            <p:cNvSpPr>
              <a:spLocks/>
            </p:cNvSpPr>
            <p:nvPr/>
          </p:nvSpPr>
          <p:spPr bwMode="auto">
            <a:xfrm>
              <a:off x="4992688" y="1417638"/>
              <a:ext cx="388937" cy="320675"/>
            </a:xfrm>
            <a:custGeom>
              <a:avLst/>
              <a:gdLst>
                <a:gd name="T0" fmla="*/ 2147483647 w 57"/>
                <a:gd name="T1" fmla="*/ 2147483647 h 47"/>
                <a:gd name="T2" fmla="*/ 2147483647 w 57"/>
                <a:gd name="T3" fmla="*/ 2147483647 h 47"/>
                <a:gd name="T4" fmla="*/ 2147483647 w 57"/>
                <a:gd name="T5" fmla="*/ 2147483647 h 47"/>
                <a:gd name="T6" fmla="*/ 2147483647 w 57"/>
                <a:gd name="T7" fmla="*/ 2147483647 h 47"/>
                <a:gd name="T8" fmla="*/ 2147483647 w 57"/>
                <a:gd name="T9" fmla="*/ 2147483647 h 47"/>
                <a:gd name="T10" fmla="*/ 2147483647 w 57"/>
                <a:gd name="T11" fmla="*/ 2147483647 h 47"/>
                <a:gd name="T12" fmla="*/ 2147483647 w 57"/>
                <a:gd name="T13" fmla="*/ 2147483647 h 47"/>
                <a:gd name="T14" fmla="*/ 2147483647 w 57"/>
                <a:gd name="T15" fmla="*/ 2147483647 h 47"/>
                <a:gd name="T16" fmla="*/ 2147483647 w 57"/>
                <a:gd name="T17" fmla="*/ 2147483647 h 47"/>
                <a:gd name="T18" fmla="*/ 2147483647 w 57"/>
                <a:gd name="T19" fmla="*/ 2147483647 h 47"/>
                <a:gd name="T20" fmla="*/ 2147483647 w 57"/>
                <a:gd name="T21" fmla="*/ 2147483647 h 47"/>
                <a:gd name="T22" fmla="*/ 2147483647 w 57"/>
                <a:gd name="T23" fmla="*/ 2147483647 h 47"/>
                <a:gd name="T24" fmla="*/ 2147483647 w 57"/>
                <a:gd name="T25" fmla="*/ 2147483647 h 47"/>
                <a:gd name="T26" fmla="*/ 2147483647 w 57"/>
                <a:gd name="T27" fmla="*/ 2147483647 h 47"/>
                <a:gd name="T28" fmla="*/ 2147483647 w 57"/>
                <a:gd name="T29" fmla="*/ 2147483647 h 47"/>
                <a:gd name="T30" fmla="*/ 2147483647 w 57"/>
                <a:gd name="T31" fmla="*/ 2147483647 h 47"/>
                <a:gd name="T32" fmla="*/ 2147483647 w 57"/>
                <a:gd name="T33" fmla="*/ 2147483647 h 47"/>
                <a:gd name="T34" fmla="*/ 2147483647 w 57"/>
                <a:gd name="T35" fmla="*/ 2147483647 h 47"/>
                <a:gd name="T36" fmla="*/ 2147483647 w 57"/>
                <a:gd name="T37" fmla="*/ 2147483647 h 47"/>
                <a:gd name="T38" fmla="*/ 2147483647 w 57"/>
                <a:gd name="T39" fmla="*/ 2147483647 h 47"/>
                <a:gd name="T40" fmla="*/ 2147483647 w 57"/>
                <a:gd name="T41" fmla="*/ 2147483647 h 47"/>
                <a:gd name="T42" fmla="*/ 2147483647 w 57"/>
                <a:gd name="T43" fmla="*/ 2147483647 h 47"/>
                <a:gd name="T44" fmla="*/ 2147483647 w 57"/>
                <a:gd name="T45" fmla="*/ 2147483647 h 47"/>
                <a:gd name="T46" fmla="*/ 2147483647 w 57"/>
                <a:gd name="T47" fmla="*/ 2147483647 h 47"/>
                <a:gd name="T48" fmla="*/ 2147483647 w 57"/>
                <a:gd name="T49" fmla="*/ 2147483647 h 47"/>
                <a:gd name="T50" fmla="*/ 2147483647 w 57"/>
                <a:gd name="T51" fmla="*/ 2147483647 h 47"/>
                <a:gd name="T52" fmla="*/ 2147483647 w 57"/>
                <a:gd name="T53" fmla="*/ 2147483647 h 47"/>
                <a:gd name="T54" fmla="*/ 2147483647 w 57"/>
                <a:gd name="T55" fmla="*/ 2147483647 h 47"/>
                <a:gd name="T56" fmla="*/ 2147483647 w 57"/>
                <a:gd name="T57" fmla="*/ 2147483647 h 47"/>
                <a:gd name="T58" fmla="*/ 2147483647 w 57"/>
                <a:gd name="T59" fmla="*/ 2147483647 h 47"/>
                <a:gd name="T60" fmla="*/ 2147483647 w 57"/>
                <a:gd name="T61" fmla="*/ 2147483647 h 47"/>
                <a:gd name="T62" fmla="*/ 2147483647 w 57"/>
                <a:gd name="T63" fmla="*/ 2147483647 h 47"/>
                <a:gd name="T64" fmla="*/ 2147483647 w 57"/>
                <a:gd name="T65" fmla="*/ 2147483647 h 47"/>
                <a:gd name="T66" fmla="*/ 2147483647 w 57"/>
                <a:gd name="T67" fmla="*/ 2147483647 h 47"/>
                <a:gd name="T68" fmla="*/ 2147483647 w 57"/>
                <a:gd name="T69" fmla="*/ 2147483647 h 47"/>
                <a:gd name="T70" fmla="*/ 2147483647 w 57"/>
                <a:gd name="T71" fmla="*/ 2147483647 h 47"/>
                <a:gd name="T72" fmla="*/ 2147483647 w 57"/>
                <a:gd name="T73" fmla="*/ 2147483647 h 47"/>
                <a:gd name="T74" fmla="*/ 2147483647 w 57"/>
                <a:gd name="T75" fmla="*/ 2147483647 h 47"/>
                <a:gd name="T76" fmla="*/ 2147483647 w 57"/>
                <a:gd name="T77" fmla="*/ 2147483647 h 47"/>
                <a:gd name="T78" fmla="*/ 2147483647 w 57"/>
                <a:gd name="T79" fmla="*/ 2147483647 h 47"/>
                <a:gd name="T80" fmla="*/ 2147483647 w 57"/>
                <a:gd name="T81" fmla="*/ 2147483647 h 47"/>
                <a:gd name="T82" fmla="*/ 2147483647 w 57"/>
                <a:gd name="T83" fmla="*/ 2147483647 h 47"/>
                <a:gd name="T84" fmla="*/ 2147483647 w 57"/>
                <a:gd name="T85" fmla="*/ 2147483647 h 47"/>
                <a:gd name="T86" fmla="*/ 2147483647 w 57"/>
                <a:gd name="T87" fmla="*/ 2147483647 h 47"/>
                <a:gd name="T88" fmla="*/ 2147483647 w 57"/>
                <a:gd name="T89" fmla="*/ 2147483647 h 47"/>
                <a:gd name="T90" fmla="*/ 2147483647 w 57"/>
                <a:gd name="T91" fmla="*/ 2147483647 h 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47"/>
                <a:gd name="T140" fmla="*/ 57 w 57"/>
                <a:gd name="T141" fmla="*/ 47 h 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47">
                  <a:moveTo>
                    <a:pt x="54" y="45"/>
                  </a:moveTo>
                  <a:cubicBezTo>
                    <a:pt x="55" y="45"/>
                    <a:pt x="54" y="47"/>
                    <a:pt x="56" y="47"/>
                  </a:cubicBezTo>
                  <a:cubicBezTo>
                    <a:pt x="57" y="45"/>
                    <a:pt x="57" y="41"/>
                    <a:pt x="57" y="37"/>
                  </a:cubicBezTo>
                  <a:cubicBezTo>
                    <a:pt x="53" y="35"/>
                    <a:pt x="52" y="30"/>
                    <a:pt x="51" y="26"/>
                  </a:cubicBezTo>
                  <a:cubicBezTo>
                    <a:pt x="49" y="25"/>
                    <a:pt x="50" y="27"/>
                    <a:pt x="48" y="26"/>
                  </a:cubicBezTo>
                  <a:cubicBezTo>
                    <a:pt x="46" y="24"/>
                    <a:pt x="42" y="25"/>
                    <a:pt x="39" y="25"/>
                  </a:cubicBezTo>
                  <a:cubicBezTo>
                    <a:pt x="36" y="25"/>
                    <a:pt x="34" y="22"/>
                    <a:pt x="31" y="25"/>
                  </a:cubicBezTo>
                  <a:cubicBezTo>
                    <a:pt x="31" y="22"/>
                    <a:pt x="28" y="22"/>
                    <a:pt x="27" y="19"/>
                  </a:cubicBezTo>
                  <a:cubicBezTo>
                    <a:pt x="25" y="18"/>
                    <a:pt x="24" y="19"/>
                    <a:pt x="24" y="18"/>
                  </a:cubicBezTo>
                  <a:cubicBezTo>
                    <a:pt x="24" y="15"/>
                    <a:pt x="20" y="14"/>
                    <a:pt x="19" y="13"/>
                  </a:cubicBezTo>
                  <a:cubicBezTo>
                    <a:pt x="18" y="13"/>
                    <a:pt x="18" y="12"/>
                    <a:pt x="18" y="12"/>
                  </a:cubicBezTo>
                  <a:cubicBezTo>
                    <a:pt x="14" y="9"/>
                    <a:pt x="10" y="5"/>
                    <a:pt x="6" y="3"/>
                  </a:cubicBezTo>
                  <a:cubicBezTo>
                    <a:pt x="5" y="2"/>
                    <a:pt x="6" y="0"/>
                    <a:pt x="3" y="1"/>
                  </a:cubicBezTo>
                  <a:cubicBezTo>
                    <a:pt x="3" y="1"/>
                    <a:pt x="3" y="1"/>
                    <a:pt x="3" y="1"/>
                  </a:cubicBezTo>
                  <a:cubicBezTo>
                    <a:pt x="0" y="2"/>
                    <a:pt x="2" y="8"/>
                    <a:pt x="4" y="9"/>
                  </a:cubicBezTo>
                  <a:cubicBezTo>
                    <a:pt x="5" y="9"/>
                    <a:pt x="4" y="6"/>
                    <a:pt x="6" y="6"/>
                  </a:cubicBezTo>
                  <a:cubicBezTo>
                    <a:pt x="6" y="8"/>
                    <a:pt x="6" y="9"/>
                    <a:pt x="6" y="11"/>
                  </a:cubicBezTo>
                  <a:cubicBezTo>
                    <a:pt x="8" y="11"/>
                    <a:pt x="10" y="7"/>
                    <a:pt x="11" y="9"/>
                  </a:cubicBezTo>
                  <a:cubicBezTo>
                    <a:pt x="12" y="11"/>
                    <a:pt x="8" y="9"/>
                    <a:pt x="9" y="11"/>
                  </a:cubicBezTo>
                  <a:cubicBezTo>
                    <a:pt x="11" y="13"/>
                    <a:pt x="15" y="12"/>
                    <a:pt x="15" y="15"/>
                  </a:cubicBezTo>
                  <a:cubicBezTo>
                    <a:pt x="14" y="15"/>
                    <a:pt x="14" y="15"/>
                    <a:pt x="13" y="15"/>
                  </a:cubicBezTo>
                  <a:cubicBezTo>
                    <a:pt x="14" y="16"/>
                    <a:pt x="14" y="16"/>
                    <a:pt x="14" y="16"/>
                  </a:cubicBezTo>
                  <a:cubicBezTo>
                    <a:pt x="13" y="16"/>
                    <a:pt x="13" y="16"/>
                    <a:pt x="13" y="16"/>
                  </a:cubicBezTo>
                  <a:cubicBezTo>
                    <a:pt x="13" y="20"/>
                    <a:pt x="16" y="15"/>
                    <a:pt x="16" y="18"/>
                  </a:cubicBezTo>
                  <a:cubicBezTo>
                    <a:pt x="16" y="20"/>
                    <a:pt x="13" y="19"/>
                    <a:pt x="13" y="21"/>
                  </a:cubicBezTo>
                  <a:cubicBezTo>
                    <a:pt x="16" y="20"/>
                    <a:pt x="16" y="20"/>
                    <a:pt x="19" y="21"/>
                  </a:cubicBezTo>
                  <a:cubicBezTo>
                    <a:pt x="19" y="20"/>
                    <a:pt x="20" y="20"/>
                    <a:pt x="21" y="19"/>
                  </a:cubicBezTo>
                  <a:cubicBezTo>
                    <a:pt x="21" y="21"/>
                    <a:pt x="22" y="22"/>
                    <a:pt x="22" y="23"/>
                  </a:cubicBezTo>
                  <a:cubicBezTo>
                    <a:pt x="24" y="24"/>
                    <a:pt x="26" y="22"/>
                    <a:pt x="26" y="23"/>
                  </a:cubicBezTo>
                  <a:cubicBezTo>
                    <a:pt x="26" y="24"/>
                    <a:pt x="25" y="24"/>
                    <a:pt x="26" y="26"/>
                  </a:cubicBezTo>
                  <a:cubicBezTo>
                    <a:pt x="29" y="24"/>
                    <a:pt x="27" y="26"/>
                    <a:pt x="29" y="27"/>
                  </a:cubicBezTo>
                  <a:cubicBezTo>
                    <a:pt x="29" y="27"/>
                    <a:pt x="30" y="27"/>
                    <a:pt x="30" y="27"/>
                  </a:cubicBezTo>
                  <a:cubicBezTo>
                    <a:pt x="30" y="27"/>
                    <a:pt x="30" y="28"/>
                    <a:pt x="31" y="29"/>
                  </a:cubicBezTo>
                  <a:cubicBezTo>
                    <a:pt x="31" y="29"/>
                    <a:pt x="33" y="28"/>
                    <a:pt x="34" y="29"/>
                  </a:cubicBezTo>
                  <a:cubicBezTo>
                    <a:pt x="34" y="29"/>
                    <a:pt x="34" y="30"/>
                    <a:pt x="35" y="30"/>
                  </a:cubicBezTo>
                  <a:cubicBezTo>
                    <a:pt x="35" y="30"/>
                    <a:pt x="37" y="28"/>
                    <a:pt x="37" y="30"/>
                  </a:cubicBezTo>
                  <a:cubicBezTo>
                    <a:pt x="36" y="31"/>
                    <a:pt x="34" y="32"/>
                    <a:pt x="36" y="34"/>
                  </a:cubicBezTo>
                  <a:cubicBezTo>
                    <a:pt x="36" y="34"/>
                    <a:pt x="36" y="38"/>
                    <a:pt x="37" y="34"/>
                  </a:cubicBezTo>
                  <a:cubicBezTo>
                    <a:pt x="37" y="33"/>
                    <a:pt x="40" y="33"/>
                    <a:pt x="41" y="32"/>
                  </a:cubicBezTo>
                  <a:cubicBezTo>
                    <a:pt x="41" y="31"/>
                    <a:pt x="41" y="28"/>
                    <a:pt x="43" y="29"/>
                  </a:cubicBezTo>
                  <a:cubicBezTo>
                    <a:pt x="42" y="32"/>
                    <a:pt x="45" y="32"/>
                    <a:pt x="46" y="33"/>
                  </a:cubicBezTo>
                  <a:cubicBezTo>
                    <a:pt x="49" y="35"/>
                    <a:pt x="48" y="39"/>
                    <a:pt x="51" y="41"/>
                  </a:cubicBezTo>
                  <a:cubicBezTo>
                    <a:pt x="50" y="41"/>
                    <a:pt x="49" y="42"/>
                    <a:pt x="49" y="44"/>
                  </a:cubicBezTo>
                  <a:cubicBezTo>
                    <a:pt x="50" y="44"/>
                    <a:pt x="51" y="44"/>
                    <a:pt x="52" y="44"/>
                  </a:cubicBezTo>
                  <a:cubicBezTo>
                    <a:pt x="52" y="41"/>
                    <a:pt x="52" y="39"/>
                    <a:pt x="54" y="39"/>
                  </a:cubicBezTo>
                  <a:cubicBezTo>
                    <a:pt x="54" y="40"/>
                    <a:pt x="54" y="42"/>
                    <a:pt x="5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57" name="Line 781">
              <a:extLst>
                <a:ext uri="{FF2B5EF4-FFF2-40B4-BE49-F238E27FC236}">
                  <a16:creationId xmlns:a16="http://schemas.microsoft.com/office/drawing/2014/main" id="{746F9841-D0A0-1845-C305-B5625D38CC23}"/>
                </a:ext>
              </a:extLst>
            </p:cNvPr>
            <p:cNvSpPr>
              <a:spLocks noChangeShapeType="1"/>
            </p:cNvSpPr>
            <p:nvPr/>
          </p:nvSpPr>
          <p:spPr bwMode="auto">
            <a:xfrm>
              <a:off x="5013325" y="1423988"/>
              <a:ext cx="1588"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58" name="Line 782">
              <a:extLst>
                <a:ext uri="{FF2B5EF4-FFF2-40B4-BE49-F238E27FC236}">
                  <a16:creationId xmlns:a16="http://schemas.microsoft.com/office/drawing/2014/main" id="{E03BC293-CF0D-0D7C-6C23-005E6696BECE}"/>
                </a:ext>
              </a:extLst>
            </p:cNvPr>
            <p:cNvSpPr>
              <a:spLocks noChangeShapeType="1"/>
            </p:cNvSpPr>
            <p:nvPr/>
          </p:nvSpPr>
          <p:spPr bwMode="auto">
            <a:xfrm>
              <a:off x="5013325" y="1423988"/>
              <a:ext cx="1588" cy="15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59" name="Freeform 783">
              <a:extLst>
                <a:ext uri="{FF2B5EF4-FFF2-40B4-BE49-F238E27FC236}">
                  <a16:creationId xmlns:a16="http://schemas.microsoft.com/office/drawing/2014/main" id="{4B5A5116-B322-54C9-05AB-C262187E04BB}"/>
                </a:ext>
              </a:extLst>
            </p:cNvPr>
            <p:cNvSpPr>
              <a:spLocks/>
            </p:cNvSpPr>
            <p:nvPr/>
          </p:nvSpPr>
          <p:spPr bwMode="auto">
            <a:xfrm>
              <a:off x="5000625" y="1417638"/>
              <a:ext cx="1588" cy="6350"/>
            </a:xfrm>
            <a:custGeom>
              <a:avLst/>
              <a:gdLst>
                <a:gd name="T0" fmla="*/ 0 w 1"/>
                <a:gd name="T1" fmla="*/ 0 h 4"/>
                <a:gd name="T2" fmla="*/ 0 w 1"/>
                <a:gd name="T3" fmla="*/ 2147483647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60" name="Line 784">
              <a:extLst>
                <a:ext uri="{FF2B5EF4-FFF2-40B4-BE49-F238E27FC236}">
                  <a16:creationId xmlns:a16="http://schemas.microsoft.com/office/drawing/2014/main" id="{0A2C88EA-5DA5-9258-016D-5184C281E5A6}"/>
                </a:ext>
              </a:extLst>
            </p:cNvPr>
            <p:cNvSpPr>
              <a:spLocks noChangeShapeType="1"/>
            </p:cNvSpPr>
            <p:nvPr/>
          </p:nvSpPr>
          <p:spPr bwMode="auto">
            <a:xfrm>
              <a:off x="5000625" y="1417638"/>
              <a:ext cx="1588"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61" name="Freeform 785">
              <a:extLst>
                <a:ext uri="{FF2B5EF4-FFF2-40B4-BE49-F238E27FC236}">
                  <a16:creationId xmlns:a16="http://schemas.microsoft.com/office/drawing/2014/main" id="{1DA8D894-0D74-9824-33D2-4AFE1DE2086C}"/>
                </a:ext>
              </a:extLst>
            </p:cNvPr>
            <p:cNvSpPr>
              <a:spLocks/>
            </p:cNvSpPr>
            <p:nvPr/>
          </p:nvSpPr>
          <p:spPr bwMode="auto">
            <a:xfrm>
              <a:off x="4883150" y="1357313"/>
              <a:ext cx="123825" cy="107950"/>
            </a:xfrm>
            <a:custGeom>
              <a:avLst/>
              <a:gdLst>
                <a:gd name="T0" fmla="*/ 2147483647 w 18"/>
                <a:gd name="T1" fmla="*/ 2147483647 h 16"/>
                <a:gd name="T2" fmla="*/ 2147483647 w 18"/>
                <a:gd name="T3" fmla="*/ 2147483647 h 16"/>
                <a:gd name="T4" fmla="*/ 2147483647 w 18"/>
                <a:gd name="T5" fmla="*/ 2147483647 h 16"/>
                <a:gd name="T6" fmla="*/ 2147483647 w 18"/>
                <a:gd name="T7" fmla="*/ 2147483647 h 16"/>
                <a:gd name="T8" fmla="*/ 2147483647 w 18"/>
                <a:gd name="T9" fmla="*/ 2147483647 h 16"/>
                <a:gd name="T10" fmla="*/ 0 w 18"/>
                <a:gd name="T11" fmla="*/ 0 h 16"/>
                <a:gd name="T12" fmla="*/ 2147483647 w 18"/>
                <a:gd name="T13" fmla="*/ 0 h 16"/>
                <a:gd name="T14" fmla="*/ 2147483647 w 18"/>
                <a:gd name="T15" fmla="*/ 2147483647 h 16"/>
                <a:gd name="T16" fmla="*/ 2147483647 w 18"/>
                <a:gd name="T17" fmla="*/ 2147483647 h 16"/>
                <a:gd name="T18" fmla="*/ 2147483647 w 18"/>
                <a:gd name="T19" fmla="*/ 2147483647 h 16"/>
                <a:gd name="T20" fmla="*/ 2147483647 w 18"/>
                <a:gd name="T21" fmla="*/ 2147483647 h 16"/>
                <a:gd name="T22" fmla="*/ 2147483647 w 1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6"/>
                <a:gd name="T38" fmla="*/ 18 w 1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6">
                  <a:moveTo>
                    <a:pt x="17" y="10"/>
                  </a:moveTo>
                  <a:cubicBezTo>
                    <a:pt x="16" y="10"/>
                    <a:pt x="18" y="15"/>
                    <a:pt x="16" y="15"/>
                  </a:cubicBezTo>
                  <a:cubicBezTo>
                    <a:pt x="14" y="16"/>
                    <a:pt x="13" y="14"/>
                    <a:pt x="11" y="15"/>
                  </a:cubicBezTo>
                  <a:cubicBezTo>
                    <a:pt x="10" y="12"/>
                    <a:pt x="6" y="12"/>
                    <a:pt x="8" y="10"/>
                  </a:cubicBezTo>
                  <a:cubicBezTo>
                    <a:pt x="7" y="10"/>
                    <a:pt x="6" y="9"/>
                    <a:pt x="5" y="9"/>
                  </a:cubicBezTo>
                  <a:cubicBezTo>
                    <a:pt x="4" y="5"/>
                    <a:pt x="0" y="4"/>
                    <a:pt x="0" y="0"/>
                  </a:cubicBezTo>
                  <a:cubicBezTo>
                    <a:pt x="2" y="0"/>
                    <a:pt x="2" y="0"/>
                    <a:pt x="2" y="0"/>
                  </a:cubicBezTo>
                  <a:cubicBezTo>
                    <a:pt x="3" y="1"/>
                    <a:pt x="4" y="2"/>
                    <a:pt x="6" y="2"/>
                  </a:cubicBezTo>
                  <a:cubicBezTo>
                    <a:pt x="6" y="3"/>
                    <a:pt x="8" y="3"/>
                    <a:pt x="7" y="2"/>
                  </a:cubicBezTo>
                  <a:cubicBezTo>
                    <a:pt x="9" y="3"/>
                    <a:pt x="10" y="6"/>
                    <a:pt x="12" y="7"/>
                  </a:cubicBezTo>
                  <a:cubicBezTo>
                    <a:pt x="14" y="8"/>
                    <a:pt x="17" y="6"/>
                    <a:pt x="18" y="9"/>
                  </a:cubicBezTo>
                  <a:lnTo>
                    <a:pt x="1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62" name="Freeform 786">
              <a:extLst>
                <a:ext uri="{FF2B5EF4-FFF2-40B4-BE49-F238E27FC236}">
                  <a16:creationId xmlns:a16="http://schemas.microsoft.com/office/drawing/2014/main" id="{CA2F6447-0B90-BBCC-4428-11DAE2452BAD}"/>
                </a:ext>
              </a:extLst>
            </p:cNvPr>
            <p:cNvSpPr>
              <a:spLocks/>
            </p:cNvSpPr>
            <p:nvPr/>
          </p:nvSpPr>
          <p:spPr bwMode="auto">
            <a:xfrm>
              <a:off x="4883150" y="1357313"/>
              <a:ext cx="7938" cy="6350"/>
            </a:xfrm>
            <a:custGeom>
              <a:avLst/>
              <a:gdLst>
                <a:gd name="T0" fmla="*/ 0 w 5"/>
                <a:gd name="T1" fmla="*/ 0 h 4"/>
                <a:gd name="T2" fmla="*/ 2147483647 w 5"/>
                <a:gd name="T3" fmla="*/ 2147483647 h 4"/>
                <a:gd name="T4" fmla="*/ 0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0" y="0"/>
                  </a:moveTo>
                  <a:lnTo>
                    <a:pt x="5"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63" name="Line 787">
              <a:extLst>
                <a:ext uri="{FF2B5EF4-FFF2-40B4-BE49-F238E27FC236}">
                  <a16:creationId xmlns:a16="http://schemas.microsoft.com/office/drawing/2014/main" id="{D0947F4C-5FFF-1618-CB06-C0E0BF4C04A6}"/>
                </a:ext>
              </a:extLst>
            </p:cNvPr>
            <p:cNvSpPr>
              <a:spLocks noChangeShapeType="1"/>
            </p:cNvSpPr>
            <p:nvPr/>
          </p:nvSpPr>
          <p:spPr bwMode="auto">
            <a:xfrm>
              <a:off x="4883150" y="1357313"/>
              <a:ext cx="7938"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64" name="Freeform 788">
              <a:extLst>
                <a:ext uri="{FF2B5EF4-FFF2-40B4-BE49-F238E27FC236}">
                  <a16:creationId xmlns:a16="http://schemas.microsoft.com/office/drawing/2014/main" id="{636775CD-E495-FC40-595B-10E697E45600}"/>
                </a:ext>
              </a:extLst>
            </p:cNvPr>
            <p:cNvSpPr>
              <a:spLocks/>
            </p:cNvSpPr>
            <p:nvPr/>
          </p:nvSpPr>
          <p:spPr bwMode="auto">
            <a:xfrm>
              <a:off x="4883150" y="1349375"/>
              <a:ext cx="7938" cy="14288"/>
            </a:xfrm>
            <a:custGeom>
              <a:avLst/>
              <a:gdLst>
                <a:gd name="T0" fmla="*/ 2147483647 w 1"/>
                <a:gd name="T1" fmla="*/ 2147483647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1" y="1"/>
                    <a:pt x="1"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65" name="Freeform 789">
              <a:extLst>
                <a:ext uri="{FF2B5EF4-FFF2-40B4-BE49-F238E27FC236}">
                  <a16:creationId xmlns:a16="http://schemas.microsoft.com/office/drawing/2014/main" id="{D83EEE80-7F8A-94F7-B99A-9DDF27D56BF6}"/>
                </a:ext>
              </a:extLst>
            </p:cNvPr>
            <p:cNvSpPr>
              <a:spLocks/>
            </p:cNvSpPr>
            <p:nvPr/>
          </p:nvSpPr>
          <p:spPr bwMode="auto">
            <a:xfrm>
              <a:off x="4883150" y="1349375"/>
              <a:ext cx="1588" cy="7938"/>
            </a:xfrm>
            <a:custGeom>
              <a:avLst/>
              <a:gdLst>
                <a:gd name="T0" fmla="*/ 0 w 1"/>
                <a:gd name="T1" fmla="*/ 0 h 5"/>
                <a:gd name="T2" fmla="*/ 0 w 1"/>
                <a:gd name="T3" fmla="*/ 2147483647 h 5"/>
                <a:gd name="T4" fmla="*/ 0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66" name="Line 790">
              <a:extLst>
                <a:ext uri="{FF2B5EF4-FFF2-40B4-BE49-F238E27FC236}">
                  <a16:creationId xmlns:a16="http://schemas.microsoft.com/office/drawing/2014/main" id="{7081E96D-4890-3C57-5532-3676F4511FDE}"/>
                </a:ext>
              </a:extLst>
            </p:cNvPr>
            <p:cNvSpPr>
              <a:spLocks noChangeShapeType="1"/>
            </p:cNvSpPr>
            <p:nvPr/>
          </p:nvSpPr>
          <p:spPr bwMode="auto">
            <a:xfrm>
              <a:off x="4883150" y="1349375"/>
              <a:ext cx="1588" cy="793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67" name="Freeform 791">
              <a:extLst>
                <a:ext uri="{FF2B5EF4-FFF2-40B4-BE49-F238E27FC236}">
                  <a16:creationId xmlns:a16="http://schemas.microsoft.com/office/drawing/2014/main" id="{684F3CB5-4886-E258-4C35-F0EE12C17DBD}"/>
                </a:ext>
              </a:extLst>
            </p:cNvPr>
            <p:cNvSpPr>
              <a:spLocks/>
            </p:cNvSpPr>
            <p:nvPr/>
          </p:nvSpPr>
          <p:spPr bwMode="auto">
            <a:xfrm>
              <a:off x="4808538" y="1322388"/>
              <a:ext cx="136525" cy="169862"/>
            </a:xfrm>
            <a:custGeom>
              <a:avLst/>
              <a:gdLst>
                <a:gd name="T0" fmla="*/ 2147483647 w 20"/>
                <a:gd name="T1" fmla="*/ 2147483647 h 25"/>
                <a:gd name="T2" fmla="*/ 2147483647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2147483647 h 25"/>
                <a:gd name="T14" fmla="*/ 2147483647 w 20"/>
                <a:gd name="T15" fmla="*/ 2147483647 h 25"/>
                <a:gd name="T16" fmla="*/ 2147483647 w 20"/>
                <a:gd name="T17" fmla="*/ 2147483647 h 25"/>
                <a:gd name="T18" fmla="*/ 0 w 20"/>
                <a:gd name="T19" fmla="*/ 2147483647 h 25"/>
                <a:gd name="T20" fmla="*/ 0 w 20"/>
                <a:gd name="T21" fmla="*/ 2147483647 h 25"/>
                <a:gd name="T22" fmla="*/ 2147483647 w 20"/>
                <a:gd name="T23" fmla="*/ 2147483647 h 25"/>
                <a:gd name="T24" fmla="*/ 2147483647 w 20"/>
                <a:gd name="T25" fmla="*/ 2147483647 h 25"/>
                <a:gd name="T26" fmla="*/ 2147483647 w 20"/>
                <a:gd name="T27" fmla="*/ 2147483647 h 25"/>
                <a:gd name="T28" fmla="*/ 2147483647 w 20"/>
                <a:gd name="T29" fmla="*/ 2147483647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25"/>
                <a:gd name="T47" fmla="*/ 20 w 20"/>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25">
                  <a:moveTo>
                    <a:pt x="11" y="5"/>
                  </a:moveTo>
                  <a:cubicBezTo>
                    <a:pt x="11" y="5"/>
                    <a:pt x="10" y="5"/>
                    <a:pt x="10" y="5"/>
                  </a:cubicBezTo>
                  <a:cubicBezTo>
                    <a:pt x="8" y="4"/>
                    <a:pt x="11" y="8"/>
                    <a:pt x="9" y="7"/>
                  </a:cubicBezTo>
                  <a:cubicBezTo>
                    <a:pt x="13" y="13"/>
                    <a:pt x="16" y="18"/>
                    <a:pt x="20" y="23"/>
                  </a:cubicBezTo>
                  <a:cubicBezTo>
                    <a:pt x="19" y="25"/>
                    <a:pt x="17" y="22"/>
                    <a:pt x="16" y="22"/>
                  </a:cubicBezTo>
                  <a:cubicBezTo>
                    <a:pt x="13" y="21"/>
                    <a:pt x="14" y="24"/>
                    <a:pt x="12" y="23"/>
                  </a:cubicBezTo>
                  <a:cubicBezTo>
                    <a:pt x="15" y="20"/>
                    <a:pt x="6" y="18"/>
                    <a:pt x="10" y="16"/>
                  </a:cubicBezTo>
                  <a:cubicBezTo>
                    <a:pt x="10" y="15"/>
                    <a:pt x="8" y="15"/>
                    <a:pt x="7" y="15"/>
                  </a:cubicBezTo>
                  <a:cubicBezTo>
                    <a:pt x="5" y="15"/>
                    <a:pt x="8" y="16"/>
                    <a:pt x="8" y="18"/>
                  </a:cubicBezTo>
                  <a:cubicBezTo>
                    <a:pt x="4" y="19"/>
                    <a:pt x="3" y="15"/>
                    <a:pt x="0" y="17"/>
                  </a:cubicBezTo>
                  <a:cubicBezTo>
                    <a:pt x="0" y="16"/>
                    <a:pt x="0" y="16"/>
                    <a:pt x="0" y="16"/>
                  </a:cubicBezTo>
                  <a:cubicBezTo>
                    <a:pt x="0" y="15"/>
                    <a:pt x="2" y="14"/>
                    <a:pt x="3" y="12"/>
                  </a:cubicBezTo>
                  <a:cubicBezTo>
                    <a:pt x="3" y="11"/>
                    <a:pt x="2" y="7"/>
                    <a:pt x="3" y="5"/>
                  </a:cubicBezTo>
                  <a:cubicBezTo>
                    <a:pt x="3" y="3"/>
                    <a:pt x="7" y="1"/>
                    <a:pt x="7" y="1"/>
                  </a:cubicBezTo>
                  <a:cubicBezTo>
                    <a:pt x="8" y="1"/>
                    <a:pt x="11" y="0"/>
                    <a:pt x="12"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68" name="Freeform 792">
              <a:extLst>
                <a:ext uri="{FF2B5EF4-FFF2-40B4-BE49-F238E27FC236}">
                  <a16:creationId xmlns:a16="http://schemas.microsoft.com/office/drawing/2014/main" id="{9568E513-D75E-B328-A99B-19CC8FAFC512}"/>
                </a:ext>
              </a:extLst>
            </p:cNvPr>
            <p:cNvSpPr>
              <a:spLocks/>
            </p:cNvSpPr>
            <p:nvPr/>
          </p:nvSpPr>
          <p:spPr bwMode="auto">
            <a:xfrm>
              <a:off x="4808538" y="1431925"/>
              <a:ext cx="1587" cy="6350"/>
            </a:xfrm>
            <a:custGeom>
              <a:avLst/>
              <a:gdLst>
                <a:gd name="T0" fmla="*/ 0 w 1"/>
                <a:gd name="T1" fmla="*/ 2147483647 h 4"/>
                <a:gd name="T2" fmla="*/ 0 w 1"/>
                <a:gd name="T3" fmla="*/ 0 h 4"/>
                <a:gd name="T4" fmla="*/ 0 w 1"/>
                <a:gd name="T5" fmla="*/ 2147483647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69" name="Line 793">
              <a:extLst>
                <a:ext uri="{FF2B5EF4-FFF2-40B4-BE49-F238E27FC236}">
                  <a16:creationId xmlns:a16="http://schemas.microsoft.com/office/drawing/2014/main" id="{3658550A-06CB-A277-197B-6850137D6CD8}"/>
                </a:ext>
              </a:extLst>
            </p:cNvPr>
            <p:cNvSpPr>
              <a:spLocks noChangeShapeType="1"/>
            </p:cNvSpPr>
            <p:nvPr/>
          </p:nvSpPr>
          <p:spPr bwMode="auto">
            <a:xfrm flipV="1">
              <a:off x="4808538" y="1431925"/>
              <a:ext cx="1587"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70" name="Freeform 794">
              <a:extLst>
                <a:ext uri="{FF2B5EF4-FFF2-40B4-BE49-F238E27FC236}">
                  <a16:creationId xmlns:a16="http://schemas.microsoft.com/office/drawing/2014/main" id="{8DE98E18-05BE-E737-BCB7-9359A0D44202}"/>
                </a:ext>
              </a:extLst>
            </p:cNvPr>
            <p:cNvSpPr>
              <a:spLocks/>
            </p:cNvSpPr>
            <p:nvPr/>
          </p:nvSpPr>
          <p:spPr bwMode="auto">
            <a:xfrm>
              <a:off x="4795838" y="1450975"/>
              <a:ext cx="7937" cy="1588"/>
            </a:xfrm>
            <a:custGeom>
              <a:avLst/>
              <a:gdLst>
                <a:gd name="T0" fmla="*/ 0 w 5"/>
                <a:gd name="T1" fmla="*/ 0 h 1"/>
                <a:gd name="T2" fmla="*/ 2147483647 w 5"/>
                <a:gd name="T3" fmla="*/ 0 h 1"/>
                <a:gd name="T4" fmla="*/ 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71" name="Line 795">
              <a:extLst>
                <a:ext uri="{FF2B5EF4-FFF2-40B4-BE49-F238E27FC236}">
                  <a16:creationId xmlns:a16="http://schemas.microsoft.com/office/drawing/2014/main" id="{FBC95CD5-2F57-09A5-4546-6B9FFD997710}"/>
                </a:ext>
              </a:extLst>
            </p:cNvPr>
            <p:cNvSpPr>
              <a:spLocks noChangeShapeType="1"/>
            </p:cNvSpPr>
            <p:nvPr/>
          </p:nvSpPr>
          <p:spPr bwMode="auto">
            <a:xfrm>
              <a:off x="4795838" y="1450975"/>
              <a:ext cx="7937"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72" name="Freeform 796">
              <a:extLst>
                <a:ext uri="{FF2B5EF4-FFF2-40B4-BE49-F238E27FC236}">
                  <a16:creationId xmlns:a16="http://schemas.microsoft.com/office/drawing/2014/main" id="{DA6F3ACE-45ED-87C0-D0F2-91261D65AB60}"/>
                </a:ext>
              </a:extLst>
            </p:cNvPr>
            <p:cNvSpPr>
              <a:spLocks/>
            </p:cNvSpPr>
            <p:nvPr/>
          </p:nvSpPr>
          <p:spPr bwMode="auto">
            <a:xfrm>
              <a:off x="4164013" y="1492250"/>
              <a:ext cx="6350" cy="6350"/>
            </a:xfrm>
            <a:custGeom>
              <a:avLst/>
              <a:gdLst>
                <a:gd name="T0" fmla="*/ 0 w 1"/>
                <a:gd name="T1" fmla="*/ 2147483647 h 1"/>
                <a:gd name="T2" fmla="*/ 2147483647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1" y="1"/>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73" name="Freeform 797">
              <a:extLst>
                <a:ext uri="{FF2B5EF4-FFF2-40B4-BE49-F238E27FC236}">
                  <a16:creationId xmlns:a16="http://schemas.microsoft.com/office/drawing/2014/main" id="{B3E8D0F4-C81C-BD0B-DF94-C365EA713E63}"/>
                </a:ext>
              </a:extLst>
            </p:cNvPr>
            <p:cNvSpPr>
              <a:spLocks/>
            </p:cNvSpPr>
            <p:nvPr/>
          </p:nvSpPr>
          <p:spPr bwMode="auto">
            <a:xfrm>
              <a:off x="5067300" y="1581150"/>
              <a:ext cx="68263" cy="60325"/>
            </a:xfrm>
            <a:custGeom>
              <a:avLst/>
              <a:gdLst>
                <a:gd name="T0" fmla="*/ 2147483647 w 10"/>
                <a:gd name="T1" fmla="*/ 2147483647 h 9"/>
                <a:gd name="T2" fmla="*/ 2147483647 w 10"/>
                <a:gd name="T3" fmla="*/ 2147483647 h 9"/>
                <a:gd name="T4" fmla="*/ 2147483647 w 10"/>
                <a:gd name="T5" fmla="*/ 2147483647 h 9"/>
                <a:gd name="T6" fmla="*/ 0 w 10"/>
                <a:gd name="T7" fmla="*/ 0 h 9"/>
                <a:gd name="T8" fmla="*/ 2147483647 w 10"/>
                <a:gd name="T9" fmla="*/ 214748364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6" y="2"/>
                  </a:moveTo>
                  <a:cubicBezTo>
                    <a:pt x="7" y="4"/>
                    <a:pt x="8" y="5"/>
                    <a:pt x="10" y="6"/>
                  </a:cubicBezTo>
                  <a:cubicBezTo>
                    <a:pt x="10" y="8"/>
                    <a:pt x="7" y="7"/>
                    <a:pt x="7" y="9"/>
                  </a:cubicBezTo>
                  <a:cubicBezTo>
                    <a:pt x="5" y="5"/>
                    <a:pt x="2" y="4"/>
                    <a:pt x="0" y="0"/>
                  </a:cubicBezTo>
                  <a:cubicBezTo>
                    <a:pt x="2" y="0"/>
                    <a:pt x="5" y="0"/>
                    <a:pt x="6"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74" name="Freeform 798">
              <a:extLst>
                <a:ext uri="{FF2B5EF4-FFF2-40B4-BE49-F238E27FC236}">
                  <a16:creationId xmlns:a16="http://schemas.microsoft.com/office/drawing/2014/main" id="{A7EB77BF-A4F6-5E4A-7EEB-26A48466EE3F}"/>
                </a:ext>
              </a:extLst>
            </p:cNvPr>
            <p:cNvSpPr>
              <a:spLocks/>
            </p:cNvSpPr>
            <p:nvPr/>
          </p:nvSpPr>
          <p:spPr bwMode="auto">
            <a:xfrm>
              <a:off x="5108575" y="1587500"/>
              <a:ext cx="1588" cy="6350"/>
            </a:xfrm>
            <a:custGeom>
              <a:avLst/>
              <a:gdLst>
                <a:gd name="T0" fmla="*/ 0 w 1"/>
                <a:gd name="T1" fmla="*/ 0 h 5"/>
                <a:gd name="T2" fmla="*/ 0 w 1"/>
                <a:gd name="T3" fmla="*/ 2147483647 h 5"/>
                <a:gd name="T4" fmla="*/ 0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75" name="Line 799">
              <a:extLst>
                <a:ext uri="{FF2B5EF4-FFF2-40B4-BE49-F238E27FC236}">
                  <a16:creationId xmlns:a16="http://schemas.microsoft.com/office/drawing/2014/main" id="{0D145815-815A-D0BF-69F5-4BBF73DD878B}"/>
                </a:ext>
              </a:extLst>
            </p:cNvPr>
            <p:cNvSpPr>
              <a:spLocks noChangeShapeType="1"/>
            </p:cNvSpPr>
            <p:nvPr/>
          </p:nvSpPr>
          <p:spPr bwMode="auto">
            <a:xfrm>
              <a:off x="5108575" y="1587500"/>
              <a:ext cx="1588"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76" name="Line 800">
              <a:extLst>
                <a:ext uri="{FF2B5EF4-FFF2-40B4-BE49-F238E27FC236}">
                  <a16:creationId xmlns:a16="http://schemas.microsoft.com/office/drawing/2014/main" id="{37E424D9-BA34-9467-8228-61D08DCCA19E}"/>
                </a:ext>
              </a:extLst>
            </p:cNvPr>
            <p:cNvSpPr>
              <a:spLocks noChangeShapeType="1"/>
            </p:cNvSpPr>
            <p:nvPr/>
          </p:nvSpPr>
          <p:spPr bwMode="auto">
            <a:xfrm>
              <a:off x="5108575" y="1593850"/>
              <a:ext cx="1588"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77" name="Line 801">
              <a:extLst>
                <a:ext uri="{FF2B5EF4-FFF2-40B4-BE49-F238E27FC236}">
                  <a16:creationId xmlns:a16="http://schemas.microsoft.com/office/drawing/2014/main" id="{C139290F-BE27-169A-EDB2-D6258BC4657B}"/>
                </a:ext>
              </a:extLst>
            </p:cNvPr>
            <p:cNvSpPr>
              <a:spLocks noChangeShapeType="1"/>
            </p:cNvSpPr>
            <p:nvPr/>
          </p:nvSpPr>
          <p:spPr bwMode="auto">
            <a:xfrm>
              <a:off x="5108575" y="1593850"/>
              <a:ext cx="1588"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78" name="Freeform 802">
              <a:extLst>
                <a:ext uri="{FF2B5EF4-FFF2-40B4-BE49-F238E27FC236}">
                  <a16:creationId xmlns:a16="http://schemas.microsoft.com/office/drawing/2014/main" id="{DFAA1CC7-E2B1-78FD-742C-0DA7663477D2}"/>
                </a:ext>
              </a:extLst>
            </p:cNvPr>
            <p:cNvSpPr>
              <a:spLocks/>
            </p:cNvSpPr>
            <p:nvPr/>
          </p:nvSpPr>
          <p:spPr bwMode="auto">
            <a:xfrm>
              <a:off x="4945063" y="1593850"/>
              <a:ext cx="20637" cy="53975"/>
            </a:xfrm>
            <a:custGeom>
              <a:avLst/>
              <a:gdLst>
                <a:gd name="T0" fmla="*/ 0 w 3"/>
                <a:gd name="T1" fmla="*/ 2147483647 h 8"/>
                <a:gd name="T2" fmla="*/ 2147483647 w 3"/>
                <a:gd name="T3" fmla="*/ 2147483647 h 8"/>
                <a:gd name="T4" fmla="*/ 0 w 3"/>
                <a:gd name="T5" fmla="*/ 2147483647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3"/>
                  </a:moveTo>
                  <a:cubicBezTo>
                    <a:pt x="1" y="0"/>
                    <a:pt x="2" y="3"/>
                    <a:pt x="3" y="3"/>
                  </a:cubicBezTo>
                  <a:cubicBezTo>
                    <a:pt x="2" y="8"/>
                    <a:pt x="2"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79" name="Freeform 803">
              <a:extLst>
                <a:ext uri="{FF2B5EF4-FFF2-40B4-BE49-F238E27FC236}">
                  <a16:creationId xmlns:a16="http://schemas.microsoft.com/office/drawing/2014/main" id="{09339F40-31A2-D729-377B-BD99AEEE68A1}"/>
                </a:ext>
              </a:extLst>
            </p:cNvPr>
            <p:cNvSpPr>
              <a:spLocks/>
            </p:cNvSpPr>
            <p:nvPr/>
          </p:nvSpPr>
          <p:spPr bwMode="auto">
            <a:xfrm>
              <a:off x="5257800" y="1641475"/>
              <a:ext cx="61913" cy="68263"/>
            </a:xfrm>
            <a:custGeom>
              <a:avLst/>
              <a:gdLst>
                <a:gd name="T0" fmla="*/ 2147483647 w 9"/>
                <a:gd name="T1" fmla="*/ 2147483647 h 10"/>
                <a:gd name="T2" fmla="*/ 2147483647 w 9"/>
                <a:gd name="T3" fmla="*/ 2147483647 h 10"/>
                <a:gd name="T4" fmla="*/ 2147483647 w 9"/>
                <a:gd name="T5" fmla="*/ 0 h 10"/>
                <a:gd name="T6" fmla="*/ 2147483647 w 9"/>
                <a:gd name="T7" fmla="*/ 2147483647 h 10"/>
                <a:gd name="T8" fmla="*/ 2147483647 w 9"/>
                <a:gd name="T9" fmla="*/ 2147483647 h 10"/>
                <a:gd name="T10" fmla="*/ 2147483647 w 9"/>
                <a:gd name="T11" fmla="*/ 2147483647 h 10"/>
                <a:gd name="T12" fmla="*/ 2147483647 w 9"/>
                <a:gd name="T13" fmla="*/ 2147483647 h 10"/>
                <a:gd name="T14" fmla="*/ 0 60000 65536"/>
                <a:gd name="T15" fmla="*/ 0 60000 65536"/>
                <a:gd name="T16" fmla="*/ 0 60000 65536"/>
                <a:gd name="T17" fmla="*/ 0 60000 65536"/>
                <a:gd name="T18" fmla="*/ 0 60000 65536"/>
                <a:gd name="T19" fmla="*/ 0 60000 65536"/>
                <a:gd name="T20" fmla="*/ 0 60000 65536"/>
                <a:gd name="T21" fmla="*/ 0 w 9"/>
                <a:gd name="T22" fmla="*/ 0 h 10"/>
                <a:gd name="T23" fmla="*/ 9 w 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0">
                  <a:moveTo>
                    <a:pt x="4" y="10"/>
                  </a:moveTo>
                  <a:cubicBezTo>
                    <a:pt x="0" y="8"/>
                    <a:pt x="4" y="2"/>
                    <a:pt x="1" y="2"/>
                  </a:cubicBezTo>
                  <a:cubicBezTo>
                    <a:pt x="1" y="1"/>
                    <a:pt x="2" y="1"/>
                    <a:pt x="2" y="0"/>
                  </a:cubicBezTo>
                  <a:cubicBezTo>
                    <a:pt x="7" y="1"/>
                    <a:pt x="9" y="4"/>
                    <a:pt x="9" y="10"/>
                  </a:cubicBezTo>
                  <a:cubicBezTo>
                    <a:pt x="7" y="9"/>
                    <a:pt x="7" y="6"/>
                    <a:pt x="5" y="6"/>
                  </a:cubicBezTo>
                  <a:cubicBezTo>
                    <a:pt x="4" y="6"/>
                    <a:pt x="5" y="7"/>
                    <a:pt x="5" y="7"/>
                  </a:cubicBezTo>
                  <a:cubicBezTo>
                    <a:pt x="5" y="8"/>
                    <a:pt x="3" y="6"/>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80" name="Freeform 804">
              <a:extLst>
                <a:ext uri="{FF2B5EF4-FFF2-40B4-BE49-F238E27FC236}">
                  <a16:creationId xmlns:a16="http://schemas.microsoft.com/office/drawing/2014/main" id="{8A4D17C5-5205-0137-2C4B-1A88E0CE5905}"/>
                </a:ext>
              </a:extLst>
            </p:cNvPr>
            <p:cNvSpPr>
              <a:spLocks/>
            </p:cNvSpPr>
            <p:nvPr/>
          </p:nvSpPr>
          <p:spPr bwMode="auto">
            <a:xfrm>
              <a:off x="5156200" y="1668463"/>
              <a:ext cx="115888" cy="101600"/>
            </a:xfrm>
            <a:custGeom>
              <a:avLst/>
              <a:gdLst>
                <a:gd name="T0" fmla="*/ 2147483647 w 17"/>
                <a:gd name="T1" fmla="*/ 2147483647 h 15"/>
                <a:gd name="T2" fmla="*/ 2147483647 w 17"/>
                <a:gd name="T3" fmla="*/ 2147483647 h 15"/>
                <a:gd name="T4" fmla="*/ 2147483647 w 17"/>
                <a:gd name="T5" fmla="*/ 2147483647 h 15"/>
                <a:gd name="T6" fmla="*/ 2147483647 w 17"/>
                <a:gd name="T7" fmla="*/ 2147483647 h 15"/>
                <a:gd name="T8" fmla="*/ 2147483647 w 17"/>
                <a:gd name="T9" fmla="*/ 2147483647 h 15"/>
                <a:gd name="T10" fmla="*/ 2147483647 w 17"/>
                <a:gd name="T11" fmla="*/ 2147483647 h 15"/>
                <a:gd name="T12" fmla="*/ 2147483647 w 17"/>
                <a:gd name="T13" fmla="*/ 2147483647 h 15"/>
                <a:gd name="T14" fmla="*/ 2147483647 w 17"/>
                <a:gd name="T15" fmla="*/ 2147483647 h 15"/>
                <a:gd name="T16" fmla="*/ 2147483647 w 17"/>
                <a:gd name="T17" fmla="*/ 2147483647 h 15"/>
                <a:gd name="T18" fmla="*/ 2147483647 w 17"/>
                <a:gd name="T19" fmla="*/ 2147483647 h 15"/>
                <a:gd name="T20" fmla="*/ 0 w 17"/>
                <a:gd name="T21" fmla="*/ 2147483647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5"/>
                <a:gd name="T35" fmla="*/ 17 w 17"/>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5">
                  <a:moveTo>
                    <a:pt x="1" y="1"/>
                  </a:moveTo>
                  <a:cubicBezTo>
                    <a:pt x="7" y="0"/>
                    <a:pt x="11" y="4"/>
                    <a:pt x="9" y="9"/>
                  </a:cubicBezTo>
                  <a:cubicBezTo>
                    <a:pt x="10" y="9"/>
                    <a:pt x="11" y="8"/>
                    <a:pt x="14" y="9"/>
                  </a:cubicBezTo>
                  <a:cubicBezTo>
                    <a:pt x="15" y="11"/>
                    <a:pt x="17" y="12"/>
                    <a:pt x="17" y="15"/>
                  </a:cubicBezTo>
                  <a:cubicBezTo>
                    <a:pt x="16" y="15"/>
                    <a:pt x="16" y="15"/>
                    <a:pt x="16" y="15"/>
                  </a:cubicBezTo>
                  <a:cubicBezTo>
                    <a:pt x="15" y="15"/>
                    <a:pt x="15" y="15"/>
                    <a:pt x="15" y="15"/>
                  </a:cubicBezTo>
                  <a:cubicBezTo>
                    <a:pt x="13" y="15"/>
                    <a:pt x="13" y="12"/>
                    <a:pt x="11" y="12"/>
                  </a:cubicBezTo>
                  <a:cubicBezTo>
                    <a:pt x="10" y="11"/>
                    <a:pt x="9" y="12"/>
                    <a:pt x="10" y="12"/>
                  </a:cubicBezTo>
                  <a:cubicBezTo>
                    <a:pt x="7" y="11"/>
                    <a:pt x="5" y="10"/>
                    <a:pt x="5" y="7"/>
                  </a:cubicBezTo>
                  <a:cubicBezTo>
                    <a:pt x="3" y="7"/>
                    <a:pt x="4" y="8"/>
                    <a:pt x="2" y="8"/>
                  </a:cubicBezTo>
                  <a:cubicBezTo>
                    <a:pt x="3" y="5"/>
                    <a:pt x="1" y="4"/>
                    <a:pt x="0"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81" name="Freeform 805">
              <a:extLst>
                <a:ext uri="{FF2B5EF4-FFF2-40B4-BE49-F238E27FC236}">
                  <a16:creationId xmlns:a16="http://schemas.microsoft.com/office/drawing/2014/main" id="{B2050C2C-BCCF-3E04-8A0C-D9319FB5D964}"/>
                </a:ext>
              </a:extLst>
            </p:cNvPr>
            <p:cNvSpPr>
              <a:spLocks/>
            </p:cNvSpPr>
            <p:nvPr/>
          </p:nvSpPr>
          <p:spPr bwMode="auto">
            <a:xfrm>
              <a:off x="5141913" y="1663700"/>
              <a:ext cx="20637" cy="19050"/>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0 w 3"/>
                <a:gd name="T9" fmla="*/ 0 h 3"/>
                <a:gd name="T10" fmla="*/ 2147483647 w 3"/>
                <a:gd name="T11" fmla="*/ 2147483647 h 3"/>
                <a:gd name="T12" fmla="*/ 2147483647 w 3"/>
                <a:gd name="T13" fmla="*/ 2147483647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cubicBezTo>
                    <a:pt x="3" y="2"/>
                    <a:pt x="3" y="2"/>
                    <a:pt x="3" y="2"/>
                  </a:cubicBezTo>
                  <a:cubicBezTo>
                    <a:pt x="3" y="2"/>
                    <a:pt x="3" y="2"/>
                    <a:pt x="3" y="2"/>
                  </a:cubicBezTo>
                  <a:cubicBezTo>
                    <a:pt x="2" y="1"/>
                    <a:pt x="1" y="1"/>
                    <a:pt x="1" y="0"/>
                  </a:cubicBezTo>
                  <a:cubicBezTo>
                    <a:pt x="0" y="0"/>
                    <a:pt x="0" y="0"/>
                    <a:pt x="0" y="0"/>
                  </a:cubicBezTo>
                  <a:cubicBezTo>
                    <a:pt x="2" y="3"/>
                    <a:pt x="2" y="3"/>
                    <a:pt x="2" y="3"/>
                  </a:cubicBezTo>
                  <a:cubicBezTo>
                    <a:pt x="3" y="3"/>
                    <a:pt x="3" y="3"/>
                    <a:pt x="3"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82" name="Freeform 806">
              <a:extLst>
                <a:ext uri="{FF2B5EF4-FFF2-40B4-BE49-F238E27FC236}">
                  <a16:creationId xmlns:a16="http://schemas.microsoft.com/office/drawing/2014/main" id="{E498C31D-07F7-832F-1FC8-883B7F53CACD}"/>
                </a:ext>
              </a:extLst>
            </p:cNvPr>
            <p:cNvSpPr>
              <a:spLocks/>
            </p:cNvSpPr>
            <p:nvPr/>
          </p:nvSpPr>
          <p:spPr bwMode="auto">
            <a:xfrm>
              <a:off x="3784600" y="1784350"/>
              <a:ext cx="149225" cy="107950"/>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2147483647 w 22"/>
                <a:gd name="T11" fmla="*/ 2147483647 h 16"/>
                <a:gd name="T12" fmla="*/ 2147483647 w 22"/>
                <a:gd name="T13" fmla="*/ 2147483647 h 16"/>
                <a:gd name="T14" fmla="*/ 0 w 22"/>
                <a:gd name="T15" fmla="*/ 2147483647 h 16"/>
                <a:gd name="T16" fmla="*/ 2147483647 w 22"/>
                <a:gd name="T17" fmla="*/ 2147483647 h 16"/>
                <a:gd name="T18" fmla="*/ 2147483647 w 22"/>
                <a:gd name="T19" fmla="*/ 2147483647 h 16"/>
                <a:gd name="T20" fmla="*/ 2147483647 w 22"/>
                <a:gd name="T21" fmla="*/ 2147483647 h 16"/>
                <a:gd name="T22" fmla="*/ 2147483647 w 22"/>
                <a:gd name="T23" fmla="*/ 2147483647 h 16"/>
                <a:gd name="T24" fmla="*/ 2147483647 w 22"/>
                <a:gd name="T25" fmla="*/ 2147483647 h 16"/>
                <a:gd name="T26" fmla="*/ 2147483647 w 22"/>
                <a:gd name="T27" fmla="*/ 2147483647 h 16"/>
                <a:gd name="T28" fmla="*/ 2147483647 w 22"/>
                <a:gd name="T29" fmla="*/ 2147483647 h 16"/>
                <a:gd name="T30" fmla="*/ 2147483647 w 22"/>
                <a:gd name="T31" fmla="*/ 0 h 16"/>
                <a:gd name="T32" fmla="*/ 2147483647 w 22"/>
                <a:gd name="T33" fmla="*/ 2147483647 h 16"/>
                <a:gd name="T34" fmla="*/ 2147483647 w 22"/>
                <a:gd name="T35" fmla="*/ 0 h 16"/>
                <a:gd name="T36" fmla="*/ 2147483647 w 22"/>
                <a:gd name="T37" fmla="*/ 2147483647 h 16"/>
                <a:gd name="T38" fmla="*/ 2147483647 w 22"/>
                <a:gd name="T39" fmla="*/ 2147483647 h 16"/>
                <a:gd name="T40" fmla="*/ 2147483647 w 22"/>
                <a:gd name="T41" fmla="*/ 2147483647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16"/>
                <a:gd name="T65" fmla="*/ 22 w 2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16">
                  <a:moveTo>
                    <a:pt x="15" y="10"/>
                  </a:moveTo>
                  <a:cubicBezTo>
                    <a:pt x="12" y="10"/>
                    <a:pt x="15" y="11"/>
                    <a:pt x="13" y="12"/>
                  </a:cubicBezTo>
                  <a:cubicBezTo>
                    <a:pt x="11" y="12"/>
                    <a:pt x="10" y="15"/>
                    <a:pt x="9" y="16"/>
                  </a:cubicBezTo>
                  <a:cubicBezTo>
                    <a:pt x="8" y="16"/>
                    <a:pt x="9" y="15"/>
                    <a:pt x="9" y="14"/>
                  </a:cubicBezTo>
                  <a:cubicBezTo>
                    <a:pt x="8" y="13"/>
                    <a:pt x="7" y="15"/>
                    <a:pt x="7" y="15"/>
                  </a:cubicBezTo>
                  <a:cubicBezTo>
                    <a:pt x="6" y="15"/>
                    <a:pt x="6" y="13"/>
                    <a:pt x="3" y="14"/>
                  </a:cubicBezTo>
                  <a:cubicBezTo>
                    <a:pt x="2" y="15"/>
                    <a:pt x="3" y="16"/>
                    <a:pt x="2" y="14"/>
                  </a:cubicBezTo>
                  <a:cubicBezTo>
                    <a:pt x="1" y="13"/>
                    <a:pt x="0" y="12"/>
                    <a:pt x="0" y="11"/>
                  </a:cubicBezTo>
                  <a:cubicBezTo>
                    <a:pt x="0" y="9"/>
                    <a:pt x="2" y="7"/>
                    <a:pt x="5" y="6"/>
                  </a:cubicBezTo>
                  <a:cubicBezTo>
                    <a:pt x="5" y="9"/>
                    <a:pt x="7" y="10"/>
                    <a:pt x="9" y="12"/>
                  </a:cubicBezTo>
                  <a:cubicBezTo>
                    <a:pt x="8" y="11"/>
                    <a:pt x="9" y="9"/>
                    <a:pt x="9" y="7"/>
                  </a:cubicBezTo>
                  <a:cubicBezTo>
                    <a:pt x="9" y="7"/>
                    <a:pt x="9" y="5"/>
                    <a:pt x="9" y="5"/>
                  </a:cubicBezTo>
                  <a:cubicBezTo>
                    <a:pt x="9" y="4"/>
                    <a:pt x="5" y="4"/>
                    <a:pt x="7" y="2"/>
                  </a:cubicBezTo>
                  <a:cubicBezTo>
                    <a:pt x="9" y="2"/>
                    <a:pt x="9" y="3"/>
                    <a:pt x="9" y="5"/>
                  </a:cubicBezTo>
                  <a:cubicBezTo>
                    <a:pt x="10" y="5"/>
                    <a:pt x="11" y="2"/>
                    <a:pt x="12" y="5"/>
                  </a:cubicBezTo>
                  <a:cubicBezTo>
                    <a:pt x="14" y="5"/>
                    <a:pt x="13" y="2"/>
                    <a:pt x="13" y="0"/>
                  </a:cubicBezTo>
                  <a:cubicBezTo>
                    <a:pt x="15" y="0"/>
                    <a:pt x="16" y="1"/>
                    <a:pt x="15" y="3"/>
                  </a:cubicBezTo>
                  <a:cubicBezTo>
                    <a:pt x="17" y="3"/>
                    <a:pt x="17" y="0"/>
                    <a:pt x="19" y="0"/>
                  </a:cubicBezTo>
                  <a:cubicBezTo>
                    <a:pt x="20" y="2"/>
                    <a:pt x="18" y="5"/>
                    <a:pt x="22" y="5"/>
                  </a:cubicBezTo>
                  <a:cubicBezTo>
                    <a:pt x="22" y="6"/>
                    <a:pt x="20" y="5"/>
                    <a:pt x="20" y="7"/>
                  </a:cubicBezTo>
                  <a:cubicBezTo>
                    <a:pt x="18" y="7"/>
                    <a:pt x="16" y="6"/>
                    <a:pt x="15"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83" name="Freeform 807">
              <a:extLst>
                <a:ext uri="{FF2B5EF4-FFF2-40B4-BE49-F238E27FC236}">
                  <a16:creationId xmlns:a16="http://schemas.microsoft.com/office/drawing/2014/main" id="{6A8F818F-5267-0E59-01BA-B2961CD608C5}"/>
                </a:ext>
              </a:extLst>
            </p:cNvPr>
            <p:cNvSpPr>
              <a:spLocks/>
            </p:cNvSpPr>
            <p:nvPr/>
          </p:nvSpPr>
          <p:spPr bwMode="auto">
            <a:xfrm>
              <a:off x="3879850" y="1839913"/>
              <a:ext cx="4763" cy="4762"/>
            </a:xfrm>
            <a:custGeom>
              <a:avLst/>
              <a:gdLst>
                <a:gd name="T0" fmla="*/ 2147483647 w 4"/>
                <a:gd name="T1" fmla="*/ 0 h 4"/>
                <a:gd name="T2" fmla="*/ 0 w 4"/>
                <a:gd name="T3" fmla="*/ 2147483647 h 4"/>
                <a:gd name="T4" fmla="*/ 2147483647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84" name="Line 808">
              <a:extLst>
                <a:ext uri="{FF2B5EF4-FFF2-40B4-BE49-F238E27FC236}">
                  <a16:creationId xmlns:a16="http://schemas.microsoft.com/office/drawing/2014/main" id="{A56B9F2D-D25D-5AAC-B6E3-8DE3410E3DDB}"/>
                </a:ext>
              </a:extLst>
            </p:cNvPr>
            <p:cNvSpPr>
              <a:spLocks noChangeShapeType="1"/>
            </p:cNvSpPr>
            <p:nvPr/>
          </p:nvSpPr>
          <p:spPr bwMode="auto">
            <a:xfrm flipH="1">
              <a:off x="3879850" y="1839913"/>
              <a:ext cx="4763" cy="4762"/>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85" name="Freeform 809">
              <a:extLst>
                <a:ext uri="{FF2B5EF4-FFF2-40B4-BE49-F238E27FC236}">
                  <a16:creationId xmlns:a16="http://schemas.microsoft.com/office/drawing/2014/main" id="{BA60D84E-05AD-08E5-71F0-289CEAE71045}"/>
                </a:ext>
              </a:extLst>
            </p:cNvPr>
            <p:cNvSpPr>
              <a:spLocks/>
            </p:cNvSpPr>
            <p:nvPr/>
          </p:nvSpPr>
          <p:spPr bwMode="auto">
            <a:xfrm>
              <a:off x="3879850" y="1844675"/>
              <a:ext cx="4763" cy="7938"/>
            </a:xfrm>
            <a:custGeom>
              <a:avLst/>
              <a:gdLst>
                <a:gd name="T0" fmla="*/ 0 w 4"/>
                <a:gd name="T1" fmla="*/ 0 h 5"/>
                <a:gd name="T2" fmla="*/ 2147483647 w 4"/>
                <a:gd name="T3" fmla="*/ 2147483647 h 5"/>
                <a:gd name="T4" fmla="*/ 0 w 4"/>
                <a:gd name="T5" fmla="*/ 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0"/>
                  </a:moveTo>
                  <a:lnTo>
                    <a:pt x="4"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86" name="Line 810">
              <a:extLst>
                <a:ext uri="{FF2B5EF4-FFF2-40B4-BE49-F238E27FC236}">
                  <a16:creationId xmlns:a16="http://schemas.microsoft.com/office/drawing/2014/main" id="{D018A235-B973-20CA-2E54-69421DB0C8F1}"/>
                </a:ext>
              </a:extLst>
            </p:cNvPr>
            <p:cNvSpPr>
              <a:spLocks noChangeShapeType="1"/>
            </p:cNvSpPr>
            <p:nvPr/>
          </p:nvSpPr>
          <p:spPr bwMode="auto">
            <a:xfrm>
              <a:off x="3879850" y="1844675"/>
              <a:ext cx="4763" cy="793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87" name="Freeform 811">
              <a:extLst>
                <a:ext uri="{FF2B5EF4-FFF2-40B4-BE49-F238E27FC236}">
                  <a16:creationId xmlns:a16="http://schemas.microsoft.com/office/drawing/2014/main" id="{540453EA-F909-4DC5-A24E-651F13665494}"/>
                </a:ext>
              </a:extLst>
            </p:cNvPr>
            <p:cNvSpPr>
              <a:spLocks/>
            </p:cNvSpPr>
            <p:nvPr/>
          </p:nvSpPr>
          <p:spPr bwMode="auto">
            <a:xfrm>
              <a:off x="3865563" y="1873250"/>
              <a:ext cx="19050" cy="14288"/>
            </a:xfrm>
            <a:custGeom>
              <a:avLst/>
              <a:gdLst>
                <a:gd name="T0" fmla="*/ 2147483647 w 3"/>
                <a:gd name="T1" fmla="*/ 0 h 2"/>
                <a:gd name="T2" fmla="*/ 2147483647 w 3"/>
                <a:gd name="T3" fmla="*/ 2147483647 h 2"/>
                <a:gd name="T4" fmla="*/ 2147483647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0"/>
                  </a:moveTo>
                  <a:cubicBezTo>
                    <a:pt x="3" y="1"/>
                    <a:pt x="2" y="1"/>
                    <a:pt x="2" y="2"/>
                  </a:cubicBezTo>
                  <a:cubicBezTo>
                    <a:pt x="0" y="2"/>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88" name="Freeform 812">
              <a:extLst>
                <a:ext uri="{FF2B5EF4-FFF2-40B4-BE49-F238E27FC236}">
                  <a16:creationId xmlns:a16="http://schemas.microsoft.com/office/drawing/2014/main" id="{86751FDE-F8C9-D5F2-5E42-00F6B04BD390}"/>
                </a:ext>
              </a:extLst>
            </p:cNvPr>
            <p:cNvSpPr>
              <a:spLocks/>
            </p:cNvSpPr>
            <p:nvPr/>
          </p:nvSpPr>
          <p:spPr bwMode="auto">
            <a:xfrm>
              <a:off x="3824288" y="1900238"/>
              <a:ext cx="26987" cy="26987"/>
            </a:xfrm>
            <a:custGeom>
              <a:avLst/>
              <a:gdLst>
                <a:gd name="T0" fmla="*/ 2147483647 w 4"/>
                <a:gd name="T1" fmla="*/ 0 h 4"/>
                <a:gd name="T2" fmla="*/ 2147483647 w 4"/>
                <a:gd name="T3" fmla="*/ 2147483647 h 4"/>
                <a:gd name="T4" fmla="*/ 2147483647 w 4"/>
                <a:gd name="T5" fmla="*/ 2147483647 h 4"/>
                <a:gd name="T6" fmla="*/ 0 w 4"/>
                <a:gd name="T7" fmla="*/ 2147483647 h 4"/>
                <a:gd name="T8" fmla="*/ 2147483647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0"/>
                  </a:moveTo>
                  <a:cubicBezTo>
                    <a:pt x="4" y="0"/>
                    <a:pt x="2" y="1"/>
                    <a:pt x="2" y="1"/>
                  </a:cubicBezTo>
                  <a:cubicBezTo>
                    <a:pt x="2" y="2"/>
                    <a:pt x="2" y="2"/>
                    <a:pt x="2" y="3"/>
                  </a:cubicBezTo>
                  <a:cubicBezTo>
                    <a:pt x="2" y="3"/>
                    <a:pt x="0" y="4"/>
                    <a:pt x="0" y="4"/>
                  </a:cubicBezTo>
                  <a:cubicBezTo>
                    <a:pt x="0" y="3"/>
                    <a:pt x="2"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89" name="Freeform 813">
              <a:extLst>
                <a:ext uri="{FF2B5EF4-FFF2-40B4-BE49-F238E27FC236}">
                  <a16:creationId xmlns:a16="http://schemas.microsoft.com/office/drawing/2014/main" id="{ACA2D937-25C6-E7C5-C625-4EA24FA39B31}"/>
                </a:ext>
              </a:extLst>
            </p:cNvPr>
            <p:cNvSpPr>
              <a:spLocks/>
            </p:cNvSpPr>
            <p:nvPr/>
          </p:nvSpPr>
          <p:spPr bwMode="auto">
            <a:xfrm>
              <a:off x="3219450" y="2111375"/>
              <a:ext cx="47625" cy="39688"/>
            </a:xfrm>
            <a:custGeom>
              <a:avLst/>
              <a:gdLst>
                <a:gd name="T0" fmla="*/ 2147483647 w 7"/>
                <a:gd name="T1" fmla="*/ 0 h 6"/>
                <a:gd name="T2" fmla="*/ 2147483647 w 7"/>
                <a:gd name="T3" fmla="*/ 2147483647 h 6"/>
                <a:gd name="T4" fmla="*/ 2147483647 w 7"/>
                <a:gd name="T5" fmla="*/ 2147483647 h 6"/>
                <a:gd name="T6" fmla="*/ 2147483647 w 7"/>
                <a:gd name="T7" fmla="*/ 2147483647 h 6"/>
                <a:gd name="T8" fmla="*/ 2147483647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6" y="0"/>
                    <a:pt x="7" y="4"/>
                    <a:pt x="6" y="6"/>
                  </a:cubicBezTo>
                  <a:cubicBezTo>
                    <a:pt x="4" y="6"/>
                    <a:pt x="5" y="3"/>
                    <a:pt x="2" y="3"/>
                  </a:cubicBezTo>
                  <a:cubicBezTo>
                    <a:pt x="0" y="3"/>
                    <a:pt x="4" y="1"/>
                    <a:pt x="4" y="3"/>
                  </a:cubicBezTo>
                  <a:cubicBezTo>
                    <a:pt x="5" y="3"/>
                    <a:pt x="5"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90" name="Freeform 814">
              <a:extLst>
                <a:ext uri="{FF2B5EF4-FFF2-40B4-BE49-F238E27FC236}">
                  <a16:creationId xmlns:a16="http://schemas.microsoft.com/office/drawing/2014/main" id="{CEDD49F8-2916-3A2E-7253-4BADDC060560}"/>
                </a:ext>
              </a:extLst>
            </p:cNvPr>
            <p:cNvSpPr>
              <a:spLocks/>
            </p:cNvSpPr>
            <p:nvPr/>
          </p:nvSpPr>
          <p:spPr bwMode="auto">
            <a:xfrm>
              <a:off x="2955925" y="2246313"/>
              <a:ext cx="60325" cy="26987"/>
            </a:xfrm>
            <a:custGeom>
              <a:avLst/>
              <a:gdLst>
                <a:gd name="T0" fmla="*/ 2147483647 w 9"/>
                <a:gd name="T1" fmla="*/ 2147483647 h 4"/>
                <a:gd name="T2" fmla="*/ 0 w 9"/>
                <a:gd name="T3" fmla="*/ 2147483647 h 4"/>
                <a:gd name="T4" fmla="*/ 2147483647 w 9"/>
                <a:gd name="T5" fmla="*/ 0 h 4"/>
                <a:gd name="T6" fmla="*/ 2147483647 w 9"/>
                <a:gd name="T7" fmla="*/ 2147483647 h 4"/>
                <a:gd name="T8" fmla="*/ 2147483647 w 9"/>
                <a:gd name="T9" fmla="*/ 2147483647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3" y="4"/>
                  </a:moveTo>
                  <a:cubicBezTo>
                    <a:pt x="2" y="4"/>
                    <a:pt x="1" y="3"/>
                    <a:pt x="0" y="2"/>
                  </a:cubicBezTo>
                  <a:cubicBezTo>
                    <a:pt x="0" y="1"/>
                    <a:pt x="2" y="0"/>
                    <a:pt x="4" y="0"/>
                  </a:cubicBezTo>
                  <a:cubicBezTo>
                    <a:pt x="4" y="2"/>
                    <a:pt x="6" y="3"/>
                    <a:pt x="7" y="2"/>
                  </a:cubicBezTo>
                  <a:cubicBezTo>
                    <a:pt x="9" y="0"/>
                    <a:pt x="6" y="3"/>
                    <a:pt x="5"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91" name="Freeform 815">
              <a:extLst>
                <a:ext uri="{FF2B5EF4-FFF2-40B4-BE49-F238E27FC236}">
                  <a16:creationId xmlns:a16="http://schemas.microsoft.com/office/drawing/2014/main" id="{0D25994C-E754-954C-650D-335BE9630060}"/>
                </a:ext>
              </a:extLst>
            </p:cNvPr>
            <p:cNvSpPr>
              <a:spLocks/>
            </p:cNvSpPr>
            <p:nvPr/>
          </p:nvSpPr>
          <p:spPr bwMode="auto">
            <a:xfrm>
              <a:off x="2982913" y="2273300"/>
              <a:ext cx="4762" cy="1588"/>
            </a:xfrm>
            <a:custGeom>
              <a:avLst/>
              <a:gdLst>
                <a:gd name="T0" fmla="*/ 2147483647 w 4"/>
                <a:gd name="T1" fmla="*/ 0 h 1"/>
                <a:gd name="T2" fmla="*/ 0 w 4"/>
                <a:gd name="T3" fmla="*/ 0 h 1"/>
                <a:gd name="T4" fmla="*/ 2147483647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92" name="Line 816">
              <a:extLst>
                <a:ext uri="{FF2B5EF4-FFF2-40B4-BE49-F238E27FC236}">
                  <a16:creationId xmlns:a16="http://schemas.microsoft.com/office/drawing/2014/main" id="{63F76AF8-19C1-D8D4-175A-164240917ECA}"/>
                </a:ext>
              </a:extLst>
            </p:cNvPr>
            <p:cNvSpPr>
              <a:spLocks noChangeShapeType="1"/>
            </p:cNvSpPr>
            <p:nvPr/>
          </p:nvSpPr>
          <p:spPr bwMode="auto">
            <a:xfrm flipH="1">
              <a:off x="2982913" y="2273300"/>
              <a:ext cx="4762"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93" name="Freeform 817">
              <a:extLst>
                <a:ext uri="{FF2B5EF4-FFF2-40B4-BE49-F238E27FC236}">
                  <a16:creationId xmlns:a16="http://schemas.microsoft.com/office/drawing/2014/main" id="{2DA70B08-31AF-BED9-A8D4-22F4B2A2EF9E}"/>
                </a:ext>
              </a:extLst>
            </p:cNvPr>
            <p:cNvSpPr>
              <a:spLocks/>
            </p:cNvSpPr>
            <p:nvPr/>
          </p:nvSpPr>
          <p:spPr bwMode="auto">
            <a:xfrm>
              <a:off x="2968625" y="2273300"/>
              <a:ext cx="14288" cy="20638"/>
            </a:xfrm>
            <a:custGeom>
              <a:avLst/>
              <a:gdLst>
                <a:gd name="T0" fmla="*/ 0 w 2"/>
                <a:gd name="T1" fmla="*/ 2147483647 h 3"/>
                <a:gd name="T2" fmla="*/ 2147483647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2"/>
                  </a:moveTo>
                  <a:cubicBezTo>
                    <a:pt x="1" y="3"/>
                    <a:pt x="2"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94" name="Freeform 818">
              <a:extLst>
                <a:ext uri="{FF2B5EF4-FFF2-40B4-BE49-F238E27FC236}">
                  <a16:creationId xmlns:a16="http://schemas.microsoft.com/office/drawing/2014/main" id="{ACC95DBA-CBCF-7AB3-4FAB-0F0DF4355FA9}"/>
                </a:ext>
              </a:extLst>
            </p:cNvPr>
            <p:cNvSpPr>
              <a:spLocks/>
            </p:cNvSpPr>
            <p:nvPr/>
          </p:nvSpPr>
          <p:spPr bwMode="auto">
            <a:xfrm>
              <a:off x="2974975" y="2273300"/>
              <a:ext cx="7938" cy="1588"/>
            </a:xfrm>
            <a:custGeom>
              <a:avLst/>
              <a:gdLst>
                <a:gd name="T0" fmla="*/ 2147483647 w 5"/>
                <a:gd name="T1" fmla="*/ 0 h 1"/>
                <a:gd name="T2" fmla="*/ 0 w 5"/>
                <a:gd name="T3" fmla="*/ 0 h 1"/>
                <a:gd name="T4" fmla="*/ 2147483647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5" y="0"/>
                  </a:moveTo>
                  <a:lnTo>
                    <a:pt x="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95" name="Line 819">
              <a:extLst>
                <a:ext uri="{FF2B5EF4-FFF2-40B4-BE49-F238E27FC236}">
                  <a16:creationId xmlns:a16="http://schemas.microsoft.com/office/drawing/2014/main" id="{16ADFDE0-C40F-4FE0-A809-A0A575C09903}"/>
                </a:ext>
              </a:extLst>
            </p:cNvPr>
            <p:cNvSpPr>
              <a:spLocks noChangeShapeType="1"/>
            </p:cNvSpPr>
            <p:nvPr/>
          </p:nvSpPr>
          <p:spPr bwMode="auto">
            <a:xfrm flipH="1">
              <a:off x="2974975" y="2273300"/>
              <a:ext cx="7938" cy="15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396" name="Freeform 820">
              <a:extLst>
                <a:ext uri="{FF2B5EF4-FFF2-40B4-BE49-F238E27FC236}">
                  <a16:creationId xmlns:a16="http://schemas.microsoft.com/office/drawing/2014/main" id="{3CD563CD-4A25-B235-A18B-8EC4E56C42FA}"/>
                </a:ext>
              </a:extLst>
            </p:cNvPr>
            <p:cNvSpPr>
              <a:spLocks/>
            </p:cNvSpPr>
            <p:nvPr/>
          </p:nvSpPr>
          <p:spPr bwMode="auto">
            <a:xfrm>
              <a:off x="2927350" y="2300288"/>
              <a:ext cx="28575" cy="15875"/>
            </a:xfrm>
            <a:custGeom>
              <a:avLst/>
              <a:gdLst>
                <a:gd name="T0" fmla="*/ 2147483647 w 4"/>
                <a:gd name="T1" fmla="*/ 0 h 2"/>
                <a:gd name="T2" fmla="*/ 2147483647 w 4"/>
                <a:gd name="T3" fmla="*/ 2147483647 h 2"/>
                <a:gd name="T4" fmla="*/ 2147483647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cubicBezTo>
                    <a:pt x="3" y="1"/>
                    <a:pt x="2" y="1"/>
                    <a:pt x="2" y="2"/>
                  </a:cubicBezTo>
                  <a:cubicBezTo>
                    <a:pt x="0" y="1"/>
                    <a:pt x="3"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grpSp>
      <p:grpSp>
        <p:nvGrpSpPr>
          <p:cNvPr id="228" name="Group 448">
            <a:extLst>
              <a:ext uri="{FF2B5EF4-FFF2-40B4-BE49-F238E27FC236}">
                <a16:creationId xmlns:a16="http://schemas.microsoft.com/office/drawing/2014/main" id="{A5AAC235-6CA3-A8FD-8097-5373656D8CE1}"/>
              </a:ext>
            </a:extLst>
          </p:cNvPr>
          <p:cNvGrpSpPr>
            <a:grpSpLocks/>
          </p:cNvGrpSpPr>
          <p:nvPr/>
        </p:nvGrpSpPr>
        <p:grpSpPr bwMode="auto">
          <a:xfrm>
            <a:off x="856565" y="5839549"/>
            <a:ext cx="1010487" cy="720010"/>
            <a:chOff x="5791200" y="838200"/>
            <a:chExt cx="1038225" cy="739775"/>
          </a:xfrm>
          <a:solidFill>
            <a:schemeClr val="accent5">
              <a:lumMod val="40000"/>
              <a:lumOff val="60000"/>
            </a:schemeClr>
          </a:solidFill>
        </p:grpSpPr>
        <p:sp>
          <p:nvSpPr>
            <p:cNvPr id="229" name="Freeform 821">
              <a:extLst>
                <a:ext uri="{FF2B5EF4-FFF2-40B4-BE49-F238E27FC236}">
                  <a16:creationId xmlns:a16="http://schemas.microsoft.com/office/drawing/2014/main" id="{EC62073F-E81C-2C63-CABA-8D07AC06D923}"/>
                </a:ext>
              </a:extLst>
            </p:cNvPr>
            <p:cNvSpPr>
              <a:spLocks/>
            </p:cNvSpPr>
            <p:nvPr/>
          </p:nvSpPr>
          <p:spPr bwMode="auto">
            <a:xfrm>
              <a:off x="5791200" y="838200"/>
              <a:ext cx="87313" cy="87313"/>
            </a:xfrm>
            <a:custGeom>
              <a:avLst/>
              <a:gdLst>
                <a:gd name="T0" fmla="*/ 2147483647 w 13"/>
                <a:gd name="T1" fmla="*/ 2147483647 h 13"/>
                <a:gd name="T2" fmla="*/ 2147483647 w 13"/>
                <a:gd name="T3" fmla="*/ 2147483647 h 13"/>
                <a:gd name="T4" fmla="*/ 0 w 13"/>
                <a:gd name="T5" fmla="*/ 2147483647 h 13"/>
                <a:gd name="T6" fmla="*/ 2147483647 w 13"/>
                <a:gd name="T7" fmla="*/ 2147483647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12" y="3"/>
                  </a:moveTo>
                  <a:cubicBezTo>
                    <a:pt x="13" y="8"/>
                    <a:pt x="11" y="10"/>
                    <a:pt x="10" y="12"/>
                  </a:cubicBezTo>
                  <a:cubicBezTo>
                    <a:pt x="5" y="13"/>
                    <a:pt x="3" y="10"/>
                    <a:pt x="0" y="9"/>
                  </a:cubicBezTo>
                  <a:cubicBezTo>
                    <a:pt x="1" y="4"/>
                    <a:pt x="8" y="0"/>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30" name="Freeform 822">
              <a:extLst>
                <a:ext uri="{FF2B5EF4-FFF2-40B4-BE49-F238E27FC236}">
                  <a16:creationId xmlns:a16="http://schemas.microsoft.com/office/drawing/2014/main" id="{F92EC3C8-4B03-DCBA-02DB-5C8A863D18A1}"/>
                </a:ext>
              </a:extLst>
            </p:cNvPr>
            <p:cNvSpPr>
              <a:spLocks/>
            </p:cNvSpPr>
            <p:nvPr/>
          </p:nvSpPr>
          <p:spPr bwMode="auto">
            <a:xfrm>
              <a:off x="6110288" y="973138"/>
              <a:ext cx="107950" cy="101600"/>
            </a:xfrm>
            <a:custGeom>
              <a:avLst/>
              <a:gdLst>
                <a:gd name="T0" fmla="*/ 2147483647 w 16"/>
                <a:gd name="T1" fmla="*/ 2147483647 h 15"/>
                <a:gd name="T2" fmla="*/ 2147483647 w 16"/>
                <a:gd name="T3" fmla="*/ 2147483647 h 15"/>
                <a:gd name="T4" fmla="*/ 2147483647 w 16"/>
                <a:gd name="T5" fmla="*/ 2147483647 h 15"/>
                <a:gd name="T6" fmla="*/ 2147483647 w 16"/>
                <a:gd name="T7" fmla="*/ 2147483647 h 15"/>
                <a:gd name="T8" fmla="*/ 0 w 16"/>
                <a:gd name="T9" fmla="*/ 2147483647 h 15"/>
                <a:gd name="T10" fmla="*/ 2147483647 w 16"/>
                <a:gd name="T11" fmla="*/ 2147483647 h 15"/>
                <a:gd name="T12" fmla="*/ 0 60000 65536"/>
                <a:gd name="T13" fmla="*/ 0 60000 65536"/>
                <a:gd name="T14" fmla="*/ 0 60000 65536"/>
                <a:gd name="T15" fmla="*/ 0 60000 65536"/>
                <a:gd name="T16" fmla="*/ 0 60000 65536"/>
                <a:gd name="T17" fmla="*/ 0 60000 65536"/>
                <a:gd name="T18" fmla="*/ 0 w 16"/>
                <a:gd name="T19" fmla="*/ 0 h 15"/>
                <a:gd name="T20" fmla="*/ 16 w 1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6" h="15">
                  <a:moveTo>
                    <a:pt x="9" y="1"/>
                  </a:moveTo>
                  <a:cubicBezTo>
                    <a:pt x="9" y="7"/>
                    <a:pt x="15" y="7"/>
                    <a:pt x="16" y="13"/>
                  </a:cubicBezTo>
                  <a:cubicBezTo>
                    <a:pt x="13" y="15"/>
                    <a:pt x="10" y="9"/>
                    <a:pt x="8" y="9"/>
                  </a:cubicBezTo>
                  <a:cubicBezTo>
                    <a:pt x="7" y="9"/>
                    <a:pt x="6" y="11"/>
                    <a:pt x="7" y="12"/>
                  </a:cubicBezTo>
                  <a:cubicBezTo>
                    <a:pt x="4" y="10"/>
                    <a:pt x="2" y="9"/>
                    <a:pt x="0" y="4"/>
                  </a:cubicBezTo>
                  <a:cubicBezTo>
                    <a:pt x="5" y="5"/>
                    <a:pt x="4"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31" name="Freeform 823">
              <a:extLst>
                <a:ext uri="{FF2B5EF4-FFF2-40B4-BE49-F238E27FC236}">
                  <a16:creationId xmlns:a16="http://schemas.microsoft.com/office/drawing/2014/main" id="{5CB69B7B-6F62-02DC-063D-EA9617CFA913}"/>
                </a:ext>
              </a:extLst>
            </p:cNvPr>
            <p:cNvSpPr>
              <a:spLocks/>
            </p:cNvSpPr>
            <p:nvPr/>
          </p:nvSpPr>
          <p:spPr bwMode="auto">
            <a:xfrm>
              <a:off x="6469063" y="1141413"/>
              <a:ext cx="96837" cy="69850"/>
            </a:xfrm>
            <a:custGeom>
              <a:avLst/>
              <a:gdLst>
                <a:gd name="T0" fmla="*/ 0 w 14"/>
                <a:gd name="T1" fmla="*/ 2147483647 h 10"/>
                <a:gd name="T2" fmla="*/ 2147483647 w 14"/>
                <a:gd name="T3" fmla="*/ 2147483647 h 10"/>
                <a:gd name="T4" fmla="*/ 2147483647 w 14"/>
                <a:gd name="T5" fmla="*/ 2147483647 h 10"/>
                <a:gd name="T6" fmla="*/ 0 w 14"/>
                <a:gd name="T7" fmla="*/ 2147483647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0" y="1"/>
                  </a:moveTo>
                  <a:cubicBezTo>
                    <a:pt x="7" y="0"/>
                    <a:pt x="13" y="2"/>
                    <a:pt x="14" y="7"/>
                  </a:cubicBezTo>
                  <a:cubicBezTo>
                    <a:pt x="11" y="9"/>
                    <a:pt x="8" y="10"/>
                    <a:pt x="4" y="10"/>
                  </a:cubicBezTo>
                  <a:cubicBezTo>
                    <a:pt x="3" y="7"/>
                    <a:pt x="2" y="5"/>
                    <a:pt x="0"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32" name="Freeform 824">
              <a:extLst>
                <a:ext uri="{FF2B5EF4-FFF2-40B4-BE49-F238E27FC236}">
                  <a16:creationId xmlns:a16="http://schemas.microsoft.com/office/drawing/2014/main" id="{662A0EE0-3636-BB3C-69F9-8780B774DFE7}"/>
                </a:ext>
              </a:extLst>
            </p:cNvPr>
            <p:cNvSpPr>
              <a:spLocks/>
            </p:cNvSpPr>
            <p:nvPr/>
          </p:nvSpPr>
          <p:spPr bwMode="auto">
            <a:xfrm>
              <a:off x="6469063" y="1157288"/>
              <a:ext cx="1587" cy="6350"/>
            </a:xfrm>
            <a:custGeom>
              <a:avLst/>
              <a:gdLst>
                <a:gd name="T0" fmla="*/ 0 w 1"/>
                <a:gd name="T1" fmla="*/ 2147483647 h 4"/>
                <a:gd name="T2" fmla="*/ 0 w 1"/>
                <a:gd name="T3" fmla="*/ 0 h 4"/>
                <a:gd name="T4" fmla="*/ 0 w 1"/>
                <a:gd name="T5" fmla="*/ 2147483647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33" name="Line 825">
              <a:extLst>
                <a:ext uri="{FF2B5EF4-FFF2-40B4-BE49-F238E27FC236}">
                  <a16:creationId xmlns:a16="http://schemas.microsoft.com/office/drawing/2014/main" id="{208C7165-23CF-774B-6C8F-DA33745838D7}"/>
                </a:ext>
              </a:extLst>
            </p:cNvPr>
            <p:cNvSpPr>
              <a:spLocks noChangeShapeType="1"/>
            </p:cNvSpPr>
            <p:nvPr/>
          </p:nvSpPr>
          <p:spPr bwMode="auto">
            <a:xfrm flipV="1">
              <a:off x="6469063" y="1157288"/>
              <a:ext cx="1587" cy="635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34" name="Freeform 826">
              <a:extLst>
                <a:ext uri="{FF2B5EF4-FFF2-40B4-BE49-F238E27FC236}">
                  <a16:creationId xmlns:a16="http://schemas.microsoft.com/office/drawing/2014/main" id="{9B8AF11E-F8D9-1A5E-CA90-21DFCD56171E}"/>
                </a:ext>
              </a:extLst>
            </p:cNvPr>
            <p:cNvSpPr>
              <a:spLocks/>
            </p:cNvSpPr>
            <p:nvPr/>
          </p:nvSpPr>
          <p:spPr bwMode="auto">
            <a:xfrm>
              <a:off x="6456363" y="1149350"/>
              <a:ext cx="12700" cy="7938"/>
            </a:xfrm>
            <a:custGeom>
              <a:avLst/>
              <a:gdLst>
                <a:gd name="T0" fmla="*/ 2147483647 w 2"/>
                <a:gd name="T1" fmla="*/ 2147483647 h 1"/>
                <a:gd name="T2" fmla="*/ 0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1"/>
                  </a:moveTo>
                  <a:cubicBezTo>
                    <a:pt x="1" y="1"/>
                    <a:pt x="1"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35" name="Freeform 827">
              <a:extLst>
                <a:ext uri="{FF2B5EF4-FFF2-40B4-BE49-F238E27FC236}">
                  <a16:creationId xmlns:a16="http://schemas.microsoft.com/office/drawing/2014/main" id="{EB90CC44-E1E3-658A-545A-15979C92901A}"/>
                </a:ext>
              </a:extLst>
            </p:cNvPr>
            <p:cNvSpPr>
              <a:spLocks/>
            </p:cNvSpPr>
            <p:nvPr/>
          </p:nvSpPr>
          <p:spPr bwMode="auto">
            <a:xfrm>
              <a:off x="6469063" y="1149350"/>
              <a:ext cx="1587" cy="7938"/>
            </a:xfrm>
            <a:custGeom>
              <a:avLst/>
              <a:gdLst>
                <a:gd name="T0" fmla="*/ 0 w 1"/>
                <a:gd name="T1" fmla="*/ 2147483647 h 5"/>
                <a:gd name="T2" fmla="*/ 0 w 1"/>
                <a:gd name="T3" fmla="*/ 0 h 5"/>
                <a:gd name="T4" fmla="*/ 0 w 1"/>
                <a:gd name="T5" fmla="*/ 2147483647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36" name="Line 828">
              <a:extLst>
                <a:ext uri="{FF2B5EF4-FFF2-40B4-BE49-F238E27FC236}">
                  <a16:creationId xmlns:a16="http://schemas.microsoft.com/office/drawing/2014/main" id="{44C1D6D0-DC81-D9E1-35A5-37C2FB3A8B34}"/>
                </a:ext>
              </a:extLst>
            </p:cNvPr>
            <p:cNvSpPr>
              <a:spLocks noChangeShapeType="1"/>
            </p:cNvSpPr>
            <p:nvPr/>
          </p:nvSpPr>
          <p:spPr bwMode="auto">
            <a:xfrm flipV="1">
              <a:off x="6469063" y="1149350"/>
              <a:ext cx="1587" cy="793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37" name="Freeform 829">
              <a:extLst>
                <a:ext uri="{FF2B5EF4-FFF2-40B4-BE49-F238E27FC236}">
                  <a16:creationId xmlns:a16="http://schemas.microsoft.com/office/drawing/2014/main" id="{19FF29DD-CAFB-19C0-BC40-C162E7C4CBF0}"/>
                </a:ext>
              </a:extLst>
            </p:cNvPr>
            <p:cNvSpPr>
              <a:spLocks/>
            </p:cNvSpPr>
            <p:nvPr/>
          </p:nvSpPr>
          <p:spPr bwMode="auto">
            <a:xfrm>
              <a:off x="6361113" y="1136650"/>
              <a:ext cx="33337" cy="39688"/>
            </a:xfrm>
            <a:custGeom>
              <a:avLst/>
              <a:gdLst>
                <a:gd name="T0" fmla="*/ 0 w 5"/>
                <a:gd name="T1" fmla="*/ 2147483647 h 6"/>
                <a:gd name="T2" fmla="*/ 2147483647 w 5"/>
                <a:gd name="T3" fmla="*/ 2147483647 h 6"/>
                <a:gd name="T4" fmla="*/ 0 w 5"/>
                <a:gd name="T5" fmla="*/ 2147483647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3"/>
                  </a:moveTo>
                  <a:cubicBezTo>
                    <a:pt x="1" y="0"/>
                    <a:pt x="5" y="3"/>
                    <a:pt x="4" y="6"/>
                  </a:cubicBezTo>
                  <a:cubicBezTo>
                    <a:pt x="3" y="5"/>
                    <a:pt x="2"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38" name="Freeform 830">
              <a:extLst>
                <a:ext uri="{FF2B5EF4-FFF2-40B4-BE49-F238E27FC236}">
                  <a16:creationId xmlns:a16="http://schemas.microsoft.com/office/drawing/2014/main" id="{76429A8D-9DEF-73DE-3175-15EEBA09C176}"/>
                </a:ext>
              </a:extLst>
            </p:cNvPr>
            <p:cNvSpPr>
              <a:spLocks/>
            </p:cNvSpPr>
            <p:nvPr/>
          </p:nvSpPr>
          <p:spPr bwMode="auto">
            <a:xfrm>
              <a:off x="6592888" y="1298575"/>
              <a:ext cx="236537" cy="279400"/>
            </a:xfrm>
            <a:custGeom>
              <a:avLst/>
              <a:gdLst>
                <a:gd name="T0" fmla="*/ 2147483647 w 35"/>
                <a:gd name="T1" fmla="*/ 0 h 41"/>
                <a:gd name="T2" fmla="*/ 2147483647 w 35"/>
                <a:gd name="T3" fmla="*/ 2147483647 h 41"/>
                <a:gd name="T4" fmla="*/ 2147483647 w 35"/>
                <a:gd name="T5" fmla="*/ 2147483647 h 41"/>
                <a:gd name="T6" fmla="*/ 2147483647 w 35"/>
                <a:gd name="T7" fmla="*/ 2147483647 h 41"/>
                <a:gd name="T8" fmla="*/ 2147483647 w 35"/>
                <a:gd name="T9" fmla="*/ 2147483647 h 41"/>
                <a:gd name="T10" fmla="*/ 2147483647 w 35"/>
                <a:gd name="T11" fmla="*/ 2147483647 h 41"/>
                <a:gd name="T12" fmla="*/ 2147483647 w 35"/>
                <a:gd name="T13" fmla="*/ 2147483647 h 41"/>
                <a:gd name="T14" fmla="*/ 2147483647 w 35"/>
                <a:gd name="T15" fmla="*/ 2147483647 h 41"/>
                <a:gd name="T16" fmla="*/ 2147483647 w 35"/>
                <a:gd name="T17" fmla="*/ 2147483647 h 41"/>
                <a:gd name="T18" fmla="*/ 2147483647 w 35"/>
                <a:gd name="T19" fmla="*/ 2147483647 h 41"/>
                <a:gd name="T20" fmla="*/ 0 w 35"/>
                <a:gd name="T21" fmla="*/ 2147483647 h 41"/>
                <a:gd name="T22" fmla="*/ 2147483647 w 35"/>
                <a:gd name="T23" fmla="*/ 2147483647 h 41"/>
                <a:gd name="T24" fmla="*/ 2147483647 w 35"/>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1"/>
                <a:gd name="T41" fmla="*/ 35 w 35"/>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1">
                  <a:moveTo>
                    <a:pt x="4" y="0"/>
                  </a:moveTo>
                  <a:cubicBezTo>
                    <a:pt x="7" y="2"/>
                    <a:pt x="12" y="3"/>
                    <a:pt x="15" y="5"/>
                  </a:cubicBezTo>
                  <a:cubicBezTo>
                    <a:pt x="21" y="7"/>
                    <a:pt x="25" y="9"/>
                    <a:pt x="28" y="14"/>
                  </a:cubicBezTo>
                  <a:cubicBezTo>
                    <a:pt x="29" y="15"/>
                    <a:pt x="28" y="15"/>
                    <a:pt x="29" y="16"/>
                  </a:cubicBezTo>
                  <a:cubicBezTo>
                    <a:pt x="30" y="18"/>
                    <a:pt x="31" y="19"/>
                    <a:pt x="32" y="20"/>
                  </a:cubicBezTo>
                  <a:cubicBezTo>
                    <a:pt x="32" y="21"/>
                    <a:pt x="34" y="23"/>
                    <a:pt x="35" y="25"/>
                  </a:cubicBezTo>
                  <a:cubicBezTo>
                    <a:pt x="31" y="25"/>
                    <a:pt x="31" y="29"/>
                    <a:pt x="27" y="31"/>
                  </a:cubicBezTo>
                  <a:cubicBezTo>
                    <a:pt x="25" y="31"/>
                    <a:pt x="22" y="30"/>
                    <a:pt x="20" y="31"/>
                  </a:cubicBezTo>
                  <a:cubicBezTo>
                    <a:pt x="16" y="33"/>
                    <a:pt x="13" y="36"/>
                    <a:pt x="11" y="41"/>
                  </a:cubicBezTo>
                  <a:cubicBezTo>
                    <a:pt x="8" y="41"/>
                    <a:pt x="7" y="38"/>
                    <a:pt x="4" y="38"/>
                  </a:cubicBezTo>
                  <a:cubicBezTo>
                    <a:pt x="4" y="30"/>
                    <a:pt x="3" y="23"/>
                    <a:pt x="0" y="18"/>
                  </a:cubicBezTo>
                  <a:cubicBezTo>
                    <a:pt x="1" y="13"/>
                    <a:pt x="4" y="11"/>
                    <a:pt x="6" y="7"/>
                  </a:cubicBezTo>
                  <a:cubicBezTo>
                    <a:pt x="6" y="5"/>
                    <a:pt x="3" y="4"/>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239" name="Freeform 831">
              <a:extLst>
                <a:ext uri="{FF2B5EF4-FFF2-40B4-BE49-F238E27FC236}">
                  <a16:creationId xmlns:a16="http://schemas.microsoft.com/office/drawing/2014/main" id="{87B5C3A5-737B-7174-8D3A-69394B0E16D7}"/>
                </a:ext>
              </a:extLst>
            </p:cNvPr>
            <p:cNvSpPr>
              <a:spLocks/>
            </p:cNvSpPr>
            <p:nvPr/>
          </p:nvSpPr>
          <p:spPr bwMode="auto">
            <a:xfrm>
              <a:off x="6346825" y="1095375"/>
              <a:ext cx="26988" cy="6350"/>
            </a:xfrm>
            <a:custGeom>
              <a:avLst/>
              <a:gdLst>
                <a:gd name="T0" fmla="*/ 0 w 4"/>
                <a:gd name="T1" fmla="*/ 0 h 1"/>
                <a:gd name="T2" fmla="*/ 2147483647 w 4"/>
                <a:gd name="T3" fmla="*/ 2147483647 h 1"/>
                <a:gd name="T4" fmla="*/ 0 60000 65536"/>
                <a:gd name="T5" fmla="*/ 0 60000 65536"/>
                <a:gd name="T6" fmla="*/ 0 w 4"/>
                <a:gd name="T7" fmla="*/ 0 h 1"/>
                <a:gd name="T8" fmla="*/ 4 w 4"/>
                <a:gd name="T9" fmla="*/ 1 h 1"/>
              </a:gdLst>
              <a:ahLst/>
              <a:cxnLst>
                <a:cxn ang="T4">
                  <a:pos x="T0" y="T1"/>
                </a:cxn>
                <a:cxn ang="T5">
                  <a:pos x="T2" y="T3"/>
                </a:cxn>
              </a:cxnLst>
              <a:rect l="T6" t="T7" r="T8" b="T9"/>
              <a:pathLst>
                <a:path w="4" h="1">
                  <a:moveTo>
                    <a:pt x="0" y="0"/>
                  </a:moveTo>
                  <a:cubicBezTo>
                    <a:pt x="2" y="0"/>
                    <a:pt x="3" y="1"/>
                    <a:pt x="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grpSp>
      <p:sp>
        <p:nvSpPr>
          <p:cNvPr id="399" name="TextBox 398">
            <a:extLst>
              <a:ext uri="{FF2B5EF4-FFF2-40B4-BE49-F238E27FC236}">
                <a16:creationId xmlns:a16="http://schemas.microsoft.com/office/drawing/2014/main" id="{5CF15565-B4BE-5C33-FBC3-50E7537B41C5}"/>
              </a:ext>
            </a:extLst>
          </p:cNvPr>
          <p:cNvSpPr txBox="1"/>
          <p:nvPr/>
        </p:nvSpPr>
        <p:spPr>
          <a:xfrm>
            <a:off x="9492048" y="2569423"/>
            <a:ext cx="2229353" cy="738664"/>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Scott Salesses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MA,NY,</a:t>
            </a:r>
            <a:r>
              <a:rPr lang="en-US" sz="1400" kern="0" dirty="0">
                <a:solidFill>
                  <a:srgbClr val="000000"/>
                </a:solidFill>
                <a:latin typeface="Arial"/>
                <a:cs typeface="Arial"/>
                <a:sym typeface="Arial"/>
              </a:rPr>
              <a:t>FBOP</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hlinkClick r:id="rId2"/>
              </a:rPr>
              <a:t>Scott.Salesses@ged.com</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 </a:t>
            </a:r>
          </a:p>
        </p:txBody>
      </p:sp>
      <p:sp>
        <p:nvSpPr>
          <p:cNvPr id="402" name="TextBox 401">
            <a:extLst>
              <a:ext uri="{FF2B5EF4-FFF2-40B4-BE49-F238E27FC236}">
                <a16:creationId xmlns:a16="http://schemas.microsoft.com/office/drawing/2014/main" id="{24321B62-B23E-B9F6-7017-4637D89D0A35}"/>
              </a:ext>
            </a:extLst>
          </p:cNvPr>
          <p:cNvSpPr txBox="1"/>
          <p:nvPr/>
        </p:nvSpPr>
        <p:spPr>
          <a:xfrm>
            <a:off x="289456" y="4837544"/>
            <a:ext cx="3145597" cy="738664"/>
          </a:xfrm>
          <a:prstGeom prst="rect">
            <a:avLst/>
          </a:prstGeom>
          <a:solidFill>
            <a:schemeClr val="accent5">
              <a:lumMod val="60000"/>
              <a:lumOff val="40000"/>
              <a:alpha val="67000"/>
            </a:schemeClr>
          </a:solidFill>
        </p:spPr>
        <p:txBody>
          <a:bodyPr wrap="square" lIns="91440" tIns="45720" rIns="91440" bIns="45720" anchor="t">
            <a:spAutoFit/>
          </a:bodyPr>
          <a:lstStyle/>
          <a:p>
            <a:pPr>
              <a:buClr>
                <a:srgbClr val="000000"/>
              </a:buClr>
              <a:defRPr/>
            </a:pPr>
            <a:r>
              <a:rPr lang="en-US" sz="1400" kern="0">
                <a:solidFill>
                  <a:srgbClr val="000000"/>
                </a:solidFill>
                <a:latin typeface="Arial"/>
                <a:cs typeface="Arial"/>
                <a:sym typeface="Arial"/>
              </a:rPr>
              <a:t>Liz Lanphear</a:t>
            </a:r>
            <a:r>
              <a:rPr kumimoji="0" lang="en-US" sz="1400" b="0" i="0" u="none" strike="noStrike" kern="0" cap="none" spc="0" normalizeH="0" baseline="0" noProof="0">
                <a:ln>
                  <a:noFill/>
                </a:ln>
                <a:solidFill>
                  <a:srgbClr val="000000"/>
                </a:solidFill>
                <a:effectLst/>
                <a:uLnTx/>
                <a:uFillTx/>
                <a:latin typeface="Arial"/>
                <a:ea typeface="+mn-ea"/>
                <a:cs typeface="Arial"/>
                <a:sym typeface="Arial"/>
              </a:rPr>
              <a:t> CO,HI,IN,KS,MO,NE,NM,ND,SD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Arial"/>
                <a:sym typeface="Arial"/>
                <a:hlinkClick r:id="rId3"/>
              </a:rPr>
              <a:t>Elizabeth.Lanphear@ged.com</a:t>
            </a:r>
            <a:r>
              <a:rPr kumimoji="0" lang="en-US" sz="1400" b="0" i="0" u="none" strike="noStrike" kern="0" cap="none" spc="0" normalizeH="0" baseline="0" noProof="0">
                <a:ln>
                  <a:noFill/>
                </a:ln>
                <a:solidFill>
                  <a:srgbClr val="000000"/>
                </a:solidFill>
                <a:effectLst/>
                <a:uLnTx/>
                <a:uFillTx/>
                <a:latin typeface="Arial"/>
                <a:ea typeface="+mn-ea"/>
                <a:cs typeface="Arial"/>
                <a:sym typeface="Arial"/>
              </a:rPr>
              <a:t> </a:t>
            </a:r>
          </a:p>
        </p:txBody>
      </p:sp>
      <p:sp>
        <p:nvSpPr>
          <p:cNvPr id="404" name="TextBox 403">
            <a:extLst>
              <a:ext uri="{FF2B5EF4-FFF2-40B4-BE49-F238E27FC236}">
                <a16:creationId xmlns:a16="http://schemas.microsoft.com/office/drawing/2014/main" id="{EC853867-D53F-F013-E853-B209591A87F2}"/>
              </a:ext>
            </a:extLst>
          </p:cNvPr>
          <p:cNvSpPr txBox="1"/>
          <p:nvPr/>
        </p:nvSpPr>
        <p:spPr>
          <a:xfrm>
            <a:off x="231639" y="3425229"/>
            <a:ext cx="2383220" cy="954107"/>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Arial"/>
                <a:sym typeface="Arial"/>
              </a:rPr>
              <a:t>Lisa Pool-Osorio AK,AZ,CA,ID,NV,OR,UT, WA, Guam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hlinkClick r:id="rId4"/>
              </a:rPr>
              <a:t>Lisa.Pool-Osorio@ged.com</a:t>
            </a:r>
            <a:r>
              <a:rPr kumimoji="0" lang="en-US" sz="14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 </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 name="TextBox 405">
            <a:extLst>
              <a:ext uri="{FF2B5EF4-FFF2-40B4-BE49-F238E27FC236}">
                <a16:creationId xmlns:a16="http://schemas.microsoft.com/office/drawing/2014/main" id="{02D2581D-C730-AA73-D98B-EA6A99B644FB}"/>
              </a:ext>
            </a:extLst>
          </p:cNvPr>
          <p:cNvSpPr txBox="1"/>
          <p:nvPr/>
        </p:nvSpPr>
        <p:spPr>
          <a:xfrm>
            <a:off x="9030839" y="3750610"/>
            <a:ext cx="2429648" cy="954107"/>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Arial"/>
                <a:sym typeface="Arial"/>
              </a:rPr>
              <a:t>Adora Beard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Arial"/>
                <a:sym typeface="Arial"/>
              </a:rPr>
              <a:t>AL,DC,DE,MD,VA,PR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Arial"/>
                <a:sym typeface="Arial"/>
              </a:rPr>
              <a:t>Military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Arial"/>
                <a:sym typeface="Arial"/>
                <a:hlinkClick r:id="rId5"/>
              </a:rPr>
              <a:t>Adora.Beard@ged.com</a:t>
            </a:r>
            <a:r>
              <a:rPr kumimoji="0" lang="en-US" sz="1400" b="0" i="0" u="none" strike="noStrike" kern="0" cap="none" spc="0" normalizeH="0" baseline="0" noProof="0">
                <a:ln>
                  <a:noFill/>
                </a:ln>
                <a:solidFill>
                  <a:srgbClr val="000000"/>
                </a:solidFill>
                <a:effectLst/>
                <a:uLnTx/>
                <a:uFillTx/>
                <a:latin typeface="Arial"/>
                <a:ea typeface="+mn-ea"/>
                <a:cs typeface="Arial"/>
                <a:sym typeface="Arial"/>
              </a:rPr>
              <a:t> </a:t>
            </a:r>
          </a:p>
        </p:txBody>
      </p:sp>
      <p:sp>
        <p:nvSpPr>
          <p:cNvPr id="408" name="TextBox 407">
            <a:extLst>
              <a:ext uri="{FF2B5EF4-FFF2-40B4-BE49-F238E27FC236}">
                <a16:creationId xmlns:a16="http://schemas.microsoft.com/office/drawing/2014/main" id="{9C5EAF6D-3A42-B3AD-EB4C-A953B434F882}"/>
              </a:ext>
            </a:extLst>
          </p:cNvPr>
          <p:cNvSpPr txBox="1"/>
          <p:nvPr/>
        </p:nvSpPr>
        <p:spPr>
          <a:xfrm>
            <a:off x="9834829" y="1477125"/>
            <a:ext cx="2063785" cy="738664"/>
          </a:xfrm>
          <a:prstGeom prst="rect">
            <a:avLst/>
          </a:prstGeom>
          <a:solidFill>
            <a:srgbClr val="00B0F0">
              <a:alpha val="34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Brian Smith, Director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PA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hlinkClick r:id="rId6"/>
              </a:rPr>
              <a:t>Brian.Smith@ged.com</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 </a:t>
            </a:r>
          </a:p>
        </p:txBody>
      </p:sp>
      <p:sp>
        <p:nvSpPr>
          <p:cNvPr id="410" name="TextBox 409">
            <a:extLst>
              <a:ext uri="{FF2B5EF4-FFF2-40B4-BE49-F238E27FC236}">
                <a16:creationId xmlns:a16="http://schemas.microsoft.com/office/drawing/2014/main" id="{2DF90DD8-40AF-DF72-1AA0-A18C57D6C7FD}"/>
              </a:ext>
            </a:extLst>
          </p:cNvPr>
          <p:cNvSpPr txBox="1"/>
          <p:nvPr/>
        </p:nvSpPr>
        <p:spPr>
          <a:xfrm>
            <a:off x="6096000" y="5710800"/>
            <a:ext cx="2223541" cy="954107"/>
          </a:xfrm>
          <a:prstGeom prst="rect">
            <a:avLst/>
          </a:prstGeom>
          <a:solidFill>
            <a:schemeClr val="accent4">
              <a:lumMod val="40000"/>
              <a:lumOff val="60000"/>
            </a:schemeClr>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dirty="0">
                <a:solidFill>
                  <a:srgbClr val="000000"/>
                </a:solidFill>
                <a:latin typeface="Arial"/>
                <a:cs typeface="Arial"/>
                <a:sym typeface="Arial"/>
              </a:rPr>
              <a:t>Shawn Watts           (Starting 8/17)</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AR,</a:t>
            </a:r>
            <a:r>
              <a:rPr lang="en-US" sz="1400" kern="0" dirty="0">
                <a:solidFill>
                  <a:srgbClr val="000000"/>
                </a:solidFill>
                <a:latin typeface="Arial"/>
                <a:cs typeface="Arial"/>
                <a:sym typeface="Arial"/>
              </a:rPr>
              <a:t>GA</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,LA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dirty="0">
                <a:solidFill>
                  <a:srgbClr val="000000"/>
                </a:solidFill>
                <a:latin typeface="Arial"/>
                <a:cs typeface="Arial"/>
                <a:sym typeface="Arial"/>
                <a:hlinkClick r:id="rId7"/>
              </a:rPr>
              <a:t>Shawn.Watts@ged.com</a:t>
            </a:r>
            <a:r>
              <a:rPr lang="en-US" sz="1400" kern="0" dirty="0">
                <a:solidFill>
                  <a:srgbClr val="000000"/>
                </a:solidFill>
                <a:latin typeface="Arial"/>
                <a:cs typeface="Arial"/>
                <a:sym typeface="Arial"/>
              </a:rPr>
              <a:t> </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 </a:t>
            </a:r>
          </a:p>
        </p:txBody>
      </p:sp>
      <p:sp>
        <p:nvSpPr>
          <p:cNvPr id="412" name="TextBox 411">
            <a:extLst>
              <a:ext uri="{FF2B5EF4-FFF2-40B4-BE49-F238E27FC236}">
                <a16:creationId xmlns:a16="http://schemas.microsoft.com/office/drawing/2014/main" id="{E6E25982-20B7-E93B-F9D6-97D4DC6398F2}"/>
              </a:ext>
            </a:extLst>
          </p:cNvPr>
          <p:cNvSpPr txBox="1"/>
          <p:nvPr/>
        </p:nvSpPr>
        <p:spPr>
          <a:xfrm>
            <a:off x="8719181" y="4942666"/>
            <a:ext cx="3259714" cy="954107"/>
          </a:xfrm>
          <a:prstGeom prst="rect">
            <a:avLst/>
          </a:prstGeom>
          <a:solidFill>
            <a:schemeClr val="accent3">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Arial"/>
                <a:sym typeface="Arial"/>
              </a:rPr>
              <a:t>Diane Vaccari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Arial"/>
                <a:sym typeface="Arial"/>
              </a:rPr>
              <a:t>CT,FL,KY,NJ,OH,RI,SC,WV</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Arial"/>
                <a:sym typeface="Arial"/>
              </a:rPr>
              <a:t>Bermuda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Arial"/>
                <a:sym typeface="Arial"/>
                <a:hlinkClick r:id="rId8"/>
              </a:rPr>
              <a:t>Diane.Vaccari@ged.com</a:t>
            </a:r>
            <a:r>
              <a:rPr kumimoji="0" lang="en-US" sz="1400" b="0" i="0" u="none" strike="noStrike" kern="0" cap="none" spc="0" normalizeH="0" baseline="0" noProof="0">
                <a:ln>
                  <a:noFill/>
                </a:ln>
                <a:solidFill>
                  <a:srgbClr val="000000"/>
                </a:solidFill>
                <a:effectLst/>
                <a:uLnTx/>
                <a:uFillTx/>
                <a:latin typeface="Arial"/>
                <a:ea typeface="+mn-ea"/>
                <a:cs typeface="Arial"/>
                <a:sym typeface="Arial"/>
              </a:rPr>
              <a:t> </a:t>
            </a:r>
          </a:p>
        </p:txBody>
      </p:sp>
      <p:sp>
        <p:nvSpPr>
          <p:cNvPr id="414" name="TextBox 413">
            <a:extLst>
              <a:ext uri="{FF2B5EF4-FFF2-40B4-BE49-F238E27FC236}">
                <a16:creationId xmlns:a16="http://schemas.microsoft.com/office/drawing/2014/main" id="{79BADE48-E95E-0189-9745-E2CB68C97973}"/>
              </a:ext>
            </a:extLst>
          </p:cNvPr>
          <p:cNvSpPr txBox="1"/>
          <p:nvPr/>
        </p:nvSpPr>
        <p:spPr>
          <a:xfrm>
            <a:off x="2943852" y="5926243"/>
            <a:ext cx="2677805" cy="738664"/>
          </a:xfrm>
          <a:prstGeom prst="rect">
            <a:avLst/>
          </a:prstGeom>
          <a:solidFill>
            <a:schemeClr val="tx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Arial"/>
                <a:sym typeface="Arial"/>
              </a:rPr>
              <a:t>Jonna </a:t>
            </a:r>
            <a:r>
              <a:rPr lang="en-US" sz="1400" kern="0">
                <a:solidFill>
                  <a:srgbClr val="000000"/>
                </a:solidFill>
                <a:latin typeface="Arial"/>
                <a:cs typeface="Arial"/>
                <a:sym typeface="Arial"/>
              </a:rPr>
              <a:t>Forsyth</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Arial"/>
                <a:sym typeface="Arial"/>
              </a:rPr>
              <a:t>CA,MS,MT,NC,NH,OK,TX,WY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Arial"/>
                <a:sym typeface="Arial"/>
                <a:hlinkClick r:id="rId9"/>
              </a:rPr>
              <a:t>Jonna.Mcdonough@ged.com</a:t>
            </a:r>
            <a:r>
              <a:rPr kumimoji="0" lang="en-US" sz="1400" b="0" i="0" u="none" strike="noStrike" kern="0" cap="none" spc="0" normalizeH="0" baseline="0" noProof="0">
                <a:ln>
                  <a:noFill/>
                </a:ln>
                <a:solidFill>
                  <a:srgbClr val="000000"/>
                </a:solidFill>
                <a:effectLst/>
                <a:uLnTx/>
                <a:uFillTx/>
                <a:latin typeface="Arial"/>
                <a:ea typeface="+mn-ea"/>
                <a:cs typeface="Arial"/>
                <a:sym typeface="Arial"/>
              </a:rPr>
              <a:t> </a:t>
            </a:r>
          </a:p>
        </p:txBody>
      </p:sp>
      <p:sp>
        <p:nvSpPr>
          <p:cNvPr id="416" name="TextBox 415">
            <a:extLst>
              <a:ext uri="{FF2B5EF4-FFF2-40B4-BE49-F238E27FC236}">
                <a16:creationId xmlns:a16="http://schemas.microsoft.com/office/drawing/2014/main" id="{82EA1878-E8C4-F27F-A796-3A9150A996E9}"/>
              </a:ext>
            </a:extLst>
          </p:cNvPr>
          <p:cNvSpPr txBox="1"/>
          <p:nvPr/>
        </p:nvSpPr>
        <p:spPr>
          <a:xfrm>
            <a:off x="5973537" y="1121684"/>
            <a:ext cx="2849494" cy="954107"/>
          </a:xfrm>
          <a:prstGeom prst="rect">
            <a:avLst/>
          </a:prstGeom>
          <a:solidFill>
            <a:srgbClr val="FFC000">
              <a:alpha val="8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Mellissa Hulstrand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IL,MI,MN,TN,VT,WI,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PR,VI,MI Prisons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hlinkClick r:id="rId10"/>
              </a:rPr>
              <a:t>Mellissa.Hulstrand@ged.com</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57570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14FB66-FC1C-4BF5-8BB8-47F403C8EEB7}"/>
              </a:ext>
            </a:extLst>
          </p:cNvPr>
          <p:cNvSpPr>
            <a:spLocks noGrp="1"/>
          </p:cNvSpPr>
          <p:nvPr>
            <p:ph type="subTitle" idx="1"/>
          </p:nvPr>
        </p:nvSpPr>
        <p:spPr>
          <a:xfrm>
            <a:off x="7765704" y="5137556"/>
            <a:ext cx="4140733" cy="838048"/>
          </a:xfrm>
        </p:spPr>
        <p:txBody>
          <a:bodyPr anchor="ctr"/>
          <a:lstStyle/>
          <a:p>
            <a:r>
              <a:rPr lang="en-US" sz="2000">
                <a:solidFill>
                  <a:schemeClr val="tx1"/>
                </a:solidFill>
              </a:rPr>
              <a:t>Scott Salesses</a:t>
            </a:r>
          </a:p>
          <a:p>
            <a:r>
              <a:rPr lang="en-US" sz="2000">
                <a:hlinkClick r:id="rId3"/>
              </a:rPr>
              <a:t>Scott.Salesses@ged.com</a:t>
            </a:r>
            <a:r>
              <a:rPr lang="en-US" sz="2000"/>
              <a:t> </a:t>
            </a:r>
          </a:p>
        </p:txBody>
      </p:sp>
      <p:sp>
        <p:nvSpPr>
          <p:cNvPr id="6" name="Text Placeholder 5">
            <a:extLst>
              <a:ext uri="{FF2B5EF4-FFF2-40B4-BE49-F238E27FC236}">
                <a16:creationId xmlns:a16="http://schemas.microsoft.com/office/drawing/2014/main" id="{90E69078-A0A4-45B6-9A1D-0D6B166D6DC1}"/>
              </a:ext>
            </a:extLst>
          </p:cNvPr>
          <p:cNvSpPr>
            <a:spLocks noGrp="1"/>
          </p:cNvSpPr>
          <p:nvPr>
            <p:ph type="body" sz="quarter" idx="10"/>
          </p:nvPr>
        </p:nvSpPr>
        <p:spPr>
          <a:xfrm>
            <a:off x="656165" y="3148027"/>
            <a:ext cx="10879667" cy="838048"/>
          </a:xfrm>
        </p:spPr>
        <p:txBody>
          <a:bodyPr anchor="t" anchorCtr="0">
            <a:noAutofit/>
          </a:bodyPr>
          <a:lstStyle/>
          <a:p>
            <a:pPr marL="0" indent="0">
              <a:spcBef>
                <a:spcPts val="1200"/>
              </a:spcBef>
              <a:spcAft>
                <a:spcPts val="1200"/>
              </a:spcAft>
              <a:buNone/>
            </a:pPr>
            <a:r>
              <a:rPr lang="en-US" sz="6000"/>
              <a:t>Thank You!</a:t>
            </a:r>
          </a:p>
        </p:txBody>
      </p:sp>
      <p:sp>
        <p:nvSpPr>
          <p:cNvPr id="5" name="Slide Number Placeholder 3">
            <a:extLst>
              <a:ext uri="{FF2B5EF4-FFF2-40B4-BE49-F238E27FC236}">
                <a16:creationId xmlns:a16="http://schemas.microsoft.com/office/drawing/2014/main" id="{2223910D-3D4A-4A3A-980B-163FA678BF24}"/>
              </a:ext>
            </a:extLst>
          </p:cNvPr>
          <p:cNvSpPr txBox="1">
            <a:spLocks/>
          </p:cNvSpPr>
          <p:nvPr/>
        </p:nvSpPr>
        <p:spPr>
          <a:xfrm>
            <a:off x="1765707" y="6482462"/>
            <a:ext cx="2057400" cy="21807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US" sz="900">
                <a:solidFill>
                  <a:srgbClr val="AEABAB"/>
                </a:solidFill>
              </a:rPr>
              <a:pPr/>
              <a:t>11</a:t>
            </a:fld>
            <a:endParaRPr lang="en-US" sz="900">
              <a:solidFill>
                <a:srgbClr val="AEABAB"/>
              </a:solidFill>
            </a:endParaRPr>
          </a:p>
        </p:txBody>
      </p:sp>
      <p:sp>
        <p:nvSpPr>
          <p:cNvPr id="2" name="Subtitle 2">
            <a:extLst>
              <a:ext uri="{FF2B5EF4-FFF2-40B4-BE49-F238E27FC236}">
                <a16:creationId xmlns:a16="http://schemas.microsoft.com/office/drawing/2014/main" id="{22646E36-1388-1840-E2AF-FFF1CD16C604}"/>
              </a:ext>
            </a:extLst>
          </p:cNvPr>
          <p:cNvSpPr txBox="1">
            <a:spLocks/>
          </p:cNvSpPr>
          <p:nvPr/>
        </p:nvSpPr>
        <p:spPr>
          <a:xfrm>
            <a:off x="285564" y="5145126"/>
            <a:ext cx="4140733" cy="838048"/>
          </a:xfrm>
          <a:prstGeom prst="rect">
            <a:avLst/>
          </a:prstGeom>
          <a:noFill/>
        </p:spPr>
        <p:txBody>
          <a:bodyPr vert="horz" wrap="none" lIns="0" tIns="0" rIns="0" bIns="0" rtlCol="0" anchor="ctr" anchorCtr="0">
            <a:no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342884" indent="0" algn="ctr"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766" indent="0" algn="ctr"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649" indent="0" algn="ctr"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532" indent="0" algn="ctr"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415"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7"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8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4"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000"/>
              <a:t>Diane Vaccari</a:t>
            </a:r>
          </a:p>
          <a:p>
            <a:r>
              <a:rPr lang="en-US" sz="2000">
                <a:hlinkClick r:id="rId4"/>
              </a:rPr>
              <a:t>Diane.Vaccari@ged.com</a:t>
            </a:r>
            <a:r>
              <a:rPr lang="en-US" sz="2000"/>
              <a:t>  </a:t>
            </a:r>
          </a:p>
        </p:txBody>
      </p:sp>
      <p:sp>
        <p:nvSpPr>
          <p:cNvPr id="7" name="TextBox 6">
            <a:extLst>
              <a:ext uri="{FF2B5EF4-FFF2-40B4-BE49-F238E27FC236}">
                <a16:creationId xmlns:a16="http://schemas.microsoft.com/office/drawing/2014/main" id="{91031F96-6AB3-4F7C-7ADB-28D8AA4B292A}"/>
              </a:ext>
            </a:extLst>
          </p:cNvPr>
          <p:cNvSpPr txBox="1"/>
          <p:nvPr/>
        </p:nvSpPr>
        <p:spPr>
          <a:xfrm>
            <a:off x="187908" y="4005232"/>
            <a:ext cx="11816179" cy="480131"/>
          </a:xfrm>
          <a:prstGeom prst="rect">
            <a:avLst/>
          </a:prstGeom>
          <a:noFill/>
        </p:spPr>
        <p:txBody>
          <a:bodyPr wrap="square" lIns="91440" tIns="45720" rIns="91440" bIns="45720" anchor="ctr">
            <a:spAutoFit/>
          </a:bodyPr>
          <a:lstStyle/>
          <a:p>
            <a:pPr algn="ctr">
              <a:lnSpc>
                <a:spcPct val="90000"/>
              </a:lnSpc>
              <a:spcBef>
                <a:spcPts val="1200"/>
              </a:spcBef>
              <a:spcAft>
                <a:spcPts val="1200"/>
              </a:spcAft>
            </a:pPr>
            <a:r>
              <a:rPr lang="en-US" sz="2800" b="1" kern="1200">
                <a:solidFill>
                  <a:schemeClr val="bg1"/>
                </a:solidFill>
                <a:effectLst/>
                <a:latin typeface="Arial"/>
                <a:cs typeface="Arial"/>
              </a:rPr>
              <a:t>Communicate with GED</a:t>
            </a:r>
            <a:r>
              <a:rPr lang="en-US" sz="2800" spc="-75" baseline="30000">
                <a:solidFill>
                  <a:schemeClr val="bg1"/>
                </a:solidFill>
                <a:latin typeface="Arial"/>
                <a:cs typeface="Arial"/>
              </a:rPr>
              <a:t>®</a:t>
            </a:r>
            <a:r>
              <a:rPr lang="en-US" sz="2800" b="1" kern="1200">
                <a:solidFill>
                  <a:schemeClr val="bg1"/>
                </a:solidFill>
                <a:effectLst/>
                <a:latin typeface="Arial"/>
                <a:cs typeface="Arial"/>
              </a:rPr>
              <a:t> Testing Service: </a:t>
            </a:r>
            <a:r>
              <a:rPr lang="en-US" sz="2800">
                <a:solidFill>
                  <a:schemeClr val="bg2"/>
                </a:solidFill>
                <a:ea typeface="+mn-lt"/>
                <a:cs typeface="+mn-lt"/>
                <a:hlinkClick r:id="rId5">
                  <a:extLst>
                    <a:ext uri="{A12FA001-AC4F-418D-AE19-62706E023703}">
                      <ahyp:hlinkClr xmlns:ahyp="http://schemas.microsoft.com/office/drawing/2018/hyperlinkcolor" val="tx"/>
                    </a:ext>
                  </a:extLst>
                </a:hlinkClick>
              </a:rPr>
              <a:t>Contact Us - GED</a:t>
            </a:r>
            <a:r>
              <a:rPr lang="en-US" sz="2800" b="1">
                <a:solidFill>
                  <a:schemeClr val="bg2"/>
                </a:solidFill>
                <a:latin typeface="Arial"/>
                <a:cs typeface="Arial"/>
              </a:rPr>
              <a:t> </a:t>
            </a:r>
            <a:endParaRPr lang="en-US" sz="2800">
              <a:solidFill>
                <a:schemeClr val="bg2"/>
              </a:solidFill>
              <a:effectLst/>
            </a:endParaRPr>
          </a:p>
        </p:txBody>
      </p:sp>
    </p:spTree>
    <p:extLst>
      <p:ext uri="{BB962C8B-B14F-4D97-AF65-F5344CB8AC3E}">
        <p14:creationId xmlns:p14="http://schemas.microsoft.com/office/powerpoint/2010/main" val="10477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982-236C-A0AF-F847-389616A6DC4C}"/>
              </a:ext>
            </a:extLst>
          </p:cNvPr>
          <p:cNvSpPr>
            <a:spLocks noGrp="1"/>
          </p:cNvSpPr>
          <p:nvPr>
            <p:ph type="title"/>
          </p:nvPr>
        </p:nvSpPr>
        <p:spPr/>
        <p:txBody>
          <a:bodyPr/>
          <a:lstStyle/>
          <a:p>
            <a:br>
              <a:rPr lang="en-US">
                <a:latin typeface="Arial"/>
                <a:cs typeface="Arial"/>
              </a:rPr>
            </a:br>
            <a:r>
              <a:rPr lang="en-US">
                <a:latin typeface="Arial"/>
                <a:cs typeface="Arial"/>
              </a:rPr>
              <a:t>Session Survey</a:t>
            </a:r>
            <a:endParaRPr lang="en-US"/>
          </a:p>
        </p:txBody>
      </p:sp>
      <p:pic>
        <p:nvPicPr>
          <p:cNvPr id="7" name="Picture Placeholder 6">
            <a:extLst>
              <a:ext uri="{FF2B5EF4-FFF2-40B4-BE49-F238E27FC236}">
                <a16:creationId xmlns:a16="http://schemas.microsoft.com/office/drawing/2014/main" id="{290A71BD-1337-06B0-AF85-B5C19B315003}"/>
              </a:ext>
            </a:extLst>
          </p:cNvPr>
          <p:cNvPicPr>
            <a:picLocks noGrp="1" noChangeAspect="1"/>
          </p:cNvPicPr>
          <p:nvPr>
            <p:ph type="pic" idx="1"/>
          </p:nvPr>
        </p:nvPicPr>
        <p:blipFill rotWithShape="1">
          <a:blip r:embed="rId2"/>
          <a:srcRect t="4578" b="4578"/>
          <a:stretch/>
        </p:blipFill>
        <p:spPr/>
      </p:pic>
      <p:sp>
        <p:nvSpPr>
          <p:cNvPr id="4" name="Text Placeholder 3">
            <a:extLst>
              <a:ext uri="{FF2B5EF4-FFF2-40B4-BE49-F238E27FC236}">
                <a16:creationId xmlns:a16="http://schemas.microsoft.com/office/drawing/2014/main" id="{95A72576-C4B0-00A7-78F3-75A6078E0F24}"/>
              </a:ext>
            </a:extLst>
          </p:cNvPr>
          <p:cNvSpPr>
            <a:spLocks noGrp="1"/>
          </p:cNvSpPr>
          <p:nvPr>
            <p:ph type="body" sz="half" idx="2"/>
          </p:nvPr>
        </p:nvSpPr>
        <p:spPr>
          <a:xfrm>
            <a:off x="401450" y="2196790"/>
            <a:ext cx="4370583" cy="1089874"/>
          </a:xfrm>
        </p:spPr>
        <p:txBody>
          <a:bodyPr vert="horz" lIns="0" tIns="91440" rIns="0" bIns="0" rtlCol="0" anchor="t">
            <a:normAutofit/>
          </a:bodyPr>
          <a:lstStyle/>
          <a:p>
            <a:r>
              <a:rPr lang="en-US">
                <a:latin typeface="Arial"/>
                <a:cs typeface="Arial"/>
              </a:rPr>
              <a:t>Your feedback is important. Please scan the QR code below to rate this session. </a:t>
            </a:r>
            <a:endParaRPr lang="en-US"/>
          </a:p>
        </p:txBody>
      </p:sp>
      <p:sp>
        <p:nvSpPr>
          <p:cNvPr id="5" name="Slide Number Placeholder 4">
            <a:extLst>
              <a:ext uri="{FF2B5EF4-FFF2-40B4-BE49-F238E27FC236}">
                <a16:creationId xmlns:a16="http://schemas.microsoft.com/office/drawing/2014/main" id="{2EBCDA83-BDD3-D167-10C3-FB2A11634CBD}"/>
              </a:ext>
            </a:extLst>
          </p:cNvPr>
          <p:cNvSpPr>
            <a:spLocks noGrp="1"/>
          </p:cNvSpPr>
          <p:nvPr>
            <p:ph type="sldNum" sz="quarter" idx="10"/>
          </p:nvPr>
        </p:nvSpPr>
        <p:spPr/>
        <p:txBody>
          <a:bodyPr/>
          <a:lstStyle/>
          <a:p>
            <a:fld id="{BAE26A2A-DE5F-EA41-900F-AB5C4F1D9848}" type="slidenum">
              <a:rPr lang="en-US" smtClean="0"/>
              <a:pPr/>
              <a:t>12</a:t>
            </a:fld>
            <a:endParaRPr lang="en-US"/>
          </a:p>
        </p:txBody>
      </p:sp>
      <p:pic>
        <p:nvPicPr>
          <p:cNvPr id="6" name="Picture 5" descr="A qr code with black squares&#10;&#10;AI-generated content may be incorrect.">
            <a:extLst>
              <a:ext uri="{FF2B5EF4-FFF2-40B4-BE49-F238E27FC236}">
                <a16:creationId xmlns:a16="http://schemas.microsoft.com/office/drawing/2014/main" id="{710AEF5A-ACB5-7415-1FED-898368903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958" y="3571337"/>
            <a:ext cx="2438400" cy="2438400"/>
          </a:xfrm>
          <a:prstGeom prst="rect">
            <a:avLst/>
          </a:prstGeom>
        </p:spPr>
      </p:pic>
    </p:spTree>
    <p:extLst>
      <p:ext uri="{BB962C8B-B14F-4D97-AF65-F5344CB8AC3E}">
        <p14:creationId xmlns:p14="http://schemas.microsoft.com/office/powerpoint/2010/main" val="361240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F617-E76E-4E20-387B-5BA85EE1421C}"/>
              </a:ext>
            </a:extLst>
          </p:cNvPr>
          <p:cNvSpPr>
            <a:spLocks noGrp="1"/>
          </p:cNvSpPr>
          <p:nvPr>
            <p:ph type="title"/>
          </p:nvPr>
        </p:nvSpPr>
        <p:spPr>
          <a:xfrm>
            <a:off x="401449" y="457200"/>
            <a:ext cx="5411521" cy="1600200"/>
          </a:xfrm>
        </p:spPr>
        <p:txBody>
          <a:bodyPr/>
          <a:lstStyle/>
          <a:p>
            <a:r>
              <a:rPr lang="en-US"/>
              <a:t>In this session, we will…</a:t>
            </a:r>
          </a:p>
        </p:txBody>
      </p:sp>
      <p:sp>
        <p:nvSpPr>
          <p:cNvPr id="4" name="Text Placeholder 3">
            <a:extLst>
              <a:ext uri="{FF2B5EF4-FFF2-40B4-BE49-F238E27FC236}">
                <a16:creationId xmlns:a16="http://schemas.microsoft.com/office/drawing/2014/main" id="{5BC5BCA0-808F-23A5-F7E3-921D2AB0F45A}"/>
              </a:ext>
            </a:extLst>
          </p:cNvPr>
          <p:cNvSpPr>
            <a:spLocks noGrp="1"/>
          </p:cNvSpPr>
          <p:nvPr>
            <p:ph type="body" sz="half" idx="2"/>
          </p:nvPr>
        </p:nvSpPr>
        <p:spPr>
          <a:xfrm>
            <a:off x="401449" y="2196790"/>
            <a:ext cx="5992633" cy="3672197"/>
          </a:xfrm>
        </p:spPr>
        <p:txBody>
          <a:bodyPr/>
          <a:lstStyle/>
          <a:p>
            <a:endParaRPr lang="en-US"/>
          </a:p>
          <a:p>
            <a:r>
              <a:rPr lang="en-US"/>
              <a:t>Welcome to GED.com and Live Demonstrations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Live walk through of the student journey in GED.com</a:t>
            </a:r>
          </a:p>
          <a:p>
            <a:pPr marL="342900" indent="-342900">
              <a:buFont typeface="Arial" panose="020B0604020202020204" pitchFamily="34" charset="0"/>
              <a:buChar char="•"/>
            </a:pPr>
            <a:r>
              <a:rPr lang="en-US"/>
              <a:t>Get Acquainted with the Educators &amp; Admins site</a:t>
            </a:r>
          </a:p>
          <a:p>
            <a:pPr marL="342900" indent="-342900">
              <a:buFont typeface="Arial" panose="020B0604020202020204" pitchFamily="34" charset="0"/>
              <a:buChar char="•"/>
            </a:pPr>
            <a:r>
              <a:rPr lang="en-US"/>
              <a:t>Key tools and resources for educators and students </a:t>
            </a:r>
          </a:p>
          <a:p>
            <a:pPr marL="685784" lvl="1" indent="-342900">
              <a:buFont typeface="Arial" panose="020B0604020202020204" pitchFamily="34" charset="0"/>
              <a:buChar char="•"/>
            </a:pPr>
            <a:endParaRPr lang="en-US"/>
          </a:p>
          <a:p>
            <a:pPr marL="685784" lvl="1"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5" name="Slide Number Placeholder 4">
            <a:extLst>
              <a:ext uri="{FF2B5EF4-FFF2-40B4-BE49-F238E27FC236}">
                <a16:creationId xmlns:a16="http://schemas.microsoft.com/office/drawing/2014/main" id="{66EFE938-DA53-DD0C-0E9D-13CC63C5E8EF}"/>
              </a:ext>
            </a:extLst>
          </p:cNvPr>
          <p:cNvSpPr>
            <a:spLocks noGrp="1"/>
          </p:cNvSpPr>
          <p:nvPr>
            <p:ph type="sldNum" sz="quarter" idx="10"/>
          </p:nvPr>
        </p:nvSpPr>
        <p:spPr/>
        <p:txBody>
          <a:bodyPr/>
          <a:lstStyle/>
          <a:p>
            <a:fld id="{BAE26A2A-DE5F-EA41-900F-AB5C4F1D9848}" type="slidenum">
              <a:rPr lang="en-US" smtClean="0"/>
              <a:pPr/>
              <a:t>2</a:t>
            </a:fld>
            <a:endParaRPr lang="en-US"/>
          </a:p>
        </p:txBody>
      </p:sp>
    </p:spTree>
    <p:extLst>
      <p:ext uri="{BB962C8B-B14F-4D97-AF65-F5344CB8AC3E}">
        <p14:creationId xmlns:p14="http://schemas.microsoft.com/office/powerpoint/2010/main" val="86359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BB122-70BB-1145-B991-C2D7478631AC}"/>
              </a:ext>
            </a:extLst>
          </p:cNvPr>
          <p:cNvSpPr>
            <a:spLocks noGrp="1"/>
          </p:cNvSpPr>
          <p:nvPr>
            <p:ph type="title"/>
          </p:nvPr>
        </p:nvSpPr>
        <p:spPr/>
        <p:txBody>
          <a:bodyPr/>
          <a:lstStyle/>
          <a:p>
            <a:r>
              <a:rPr lang="en-GB" sz="4800" spc="-75"/>
              <a:t>G</a:t>
            </a:r>
            <a:r>
              <a:rPr lang="en-US" sz="4800" spc="-75"/>
              <a:t>ED.com </a:t>
            </a:r>
            <a:endParaRPr lang="en-US"/>
          </a:p>
        </p:txBody>
      </p:sp>
      <p:sp>
        <p:nvSpPr>
          <p:cNvPr id="6" name="Text Placeholder 5">
            <a:extLst>
              <a:ext uri="{FF2B5EF4-FFF2-40B4-BE49-F238E27FC236}">
                <a16:creationId xmlns:a16="http://schemas.microsoft.com/office/drawing/2014/main" id="{71C6C985-AAFA-AA40-8274-71A0669CA8E6}"/>
              </a:ext>
            </a:extLst>
          </p:cNvPr>
          <p:cNvSpPr>
            <a:spLocks noGrp="1"/>
          </p:cNvSpPr>
          <p:nvPr>
            <p:ph type="body" idx="1"/>
          </p:nvPr>
        </p:nvSpPr>
        <p:spPr/>
        <p:txBody>
          <a:bodyPr/>
          <a:lstStyle/>
          <a:p>
            <a:pPr marL="342900" indent="-342900">
              <a:buFont typeface="Arial" panose="020B0604020202020204" pitchFamily="34" charset="0"/>
              <a:buChar char="•"/>
            </a:pPr>
            <a:r>
              <a:rPr lang="en-US"/>
              <a:t>Walk through the Student Journey from account creation to scheduling </a:t>
            </a:r>
          </a:p>
          <a:p>
            <a:pPr marL="342900" indent="-342900">
              <a:buFont typeface="Arial" panose="020B0604020202020204" pitchFamily="34" charset="0"/>
              <a:buChar char="•"/>
            </a:pPr>
            <a:r>
              <a:rPr lang="en-US"/>
              <a:t>Explore what Students are offered in the Student Account</a:t>
            </a:r>
          </a:p>
        </p:txBody>
      </p:sp>
      <p:sp>
        <p:nvSpPr>
          <p:cNvPr id="4" name="Slide Number Placeholder 3">
            <a:extLst>
              <a:ext uri="{FF2B5EF4-FFF2-40B4-BE49-F238E27FC236}">
                <a16:creationId xmlns:a16="http://schemas.microsoft.com/office/drawing/2014/main" id="{3545550D-1CD4-9F42-94C8-7377B6F08E63}"/>
              </a:ext>
            </a:extLst>
          </p:cNvPr>
          <p:cNvSpPr>
            <a:spLocks noGrp="1"/>
          </p:cNvSpPr>
          <p:nvPr>
            <p:ph type="sldNum" sz="quarter" idx="10"/>
          </p:nvPr>
        </p:nvSpPr>
        <p:spPr/>
        <p:txBody>
          <a:bodyPr/>
          <a:lstStyle/>
          <a:p>
            <a:fld id="{BAE26A2A-DE5F-EA41-900F-AB5C4F1D9848}" type="slidenum">
              <a:rPr lang="en-US" smtClean="0"/>
              <a:t>3</a:t>
            </a:fld>
            <a:endParaRPr lang="en-US"/>
          </a:p>
        </p:txBody>
      </p:sp>
    </p:spTree>
    <p:extLst>
      <p:ext uri="{BB962C8B-B14F-4D97-AF65-F5344CB8AC3E}">
        <p14:creationId xmlns:p14="http://schemas.microsoft.com/office/powerpoint/2010/main" val="617142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BB122-70BB-1145-B991-C2D7478631AC}"/>
              </a:ext>
            </a:extLst>
          </p:cNvPr>
          <p:cNvSpPr>
            <a:spLocks noGrp="1"/>
          </p:cNvSpPr>
          <p:nvPr>
            <p:ph type="title"/>
          </p:nvPr>
        </p:nvSpPr>
        <p:spPr/>
        <p:txBody>
          <a:bodyPr/>
          <a:lstStyle/>
          <a:p>
            <a:r>
              <a:rPr lang="en-US" sz="4800" b="1" spc="-75"/>
              <a:t>Educators &amp; Admins Site</a:t>
            </a:r>
            <a:endParaRPr lang="en-US"/>
          </a:p>
        </p:txBody>
      </p:sp>
      <p:sp>
        <p:nvSpPr>
          <p:cNvPr id="6" name="Text Placeholder 5">
            <a:extLst>
              <a:ext uri="{FF2B5EF4-FFF2-40B4-BE49-F238E27FC236}">
                <a16:creationId xmlns:a16="http://schemas.microsoft.com/office/drawing/2014/main" id="{71C6C985-AAFA-AA40-8274-71A0669CA8E6}"/>
              </a:ext>
            </a:extLst>
          </p:cNvPr>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a:t>Learn where to find State-specific Information</a:t>
            </a:r>
          </a:p>
          <a:p>
            <a:pPr marL="342900" indent="-342900">
              <a:buFont typeface="Arial" panose="020B0604020202020204" pitchFamily="34" charset="0"/>
              <a:buChar char="•"/>
            </a:pPr>
            <a:r>
              <a:rPr lang="en-US"/>
              <a:t>Explore tools for Test Administration</a:t>
            </a:r>
          </a:p>
          <a:p>
            <a:pPr marL="342900" indent="-342900">
              <a:buFont typeface="Arial" panose="020B0604020202020204" pitchFamily="34" charset="0"/>
              <a:buChar char="•"/>
            </a:pPr>
            <a:r>
              <a:rPr lang="en-US"/>
              <a:t>Get to know Teaching tools and Classroom materials</a:t>
            </a:r>
          </a:p>
        </p:txBody>
      </p:sp>
      <p:sp>
        <p:nvSpPr>
          <p:cNvPr id="4" name="Slide Number Placeholder 3">
            <a:extLst>
              <a:ext uri="{FF2B5EF4-FFF2-40B4-BE49-F238E27FC236}">
                <a16:creationId xmlns:a16="http://schemas.microsoft.com/office/drawing/2014/main" id="{3545550D-1CD4-9F42-94C8-7377B6F08E63}"/>
              </a:ext>
            </a:extLst>
          </p:cNvPr>
          <p:cNvSpPr>
            <a:spLocks noGrp="1"/>
          </p:cNvSpPr>
          <p:nvPr>
            <p:ph type="sldNum" sz="quarter" idx="10"/>
          </p:nvPr>
        </p:nvSpPr>
        <p:spPr/>
        <p:txBody>
          <a:bodyPr/>
          <a:lstStyle/>
          <a:p>
            <a:fld id="{BAE26A2A-DE5F-EA41-900F-AB5C4F1D9848}" type="slidenum">
              <a:rPr lang="en-US" smtClean="0"/>
              <a:t>4</a:t>
            </a:fld>
            <a:endParaRPr lang="en-US"/>
          </a:p>
        </p:txBody>
      </p:sp>
    </p:spTree>
    <p:extLst>
      <p:ext uri="{BB962C8B-B14F-4D97-AF65-F5344CB8AC3E}">
        <p14:creationId xmlns:p14="http://schemas.microsoft.com/office/powerpoint/2010/main" val="306566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02493B-5746-B9D7-C055-1B6E96E581C6}"/>
              </a:ext>
            </a:extLst>
          </p:cNvPr>
          <p:cNvSpPr>
            <a:spLocks noGrp="1"/>
          </p:cNvSpPr>
          <p:nvPr>
            <p:ph type="title"/>
          </p:nvPr>
        </p:nvSpPr>
        <p:spPr/>
        <p:txBody>
          <a:bodyPr/>
          <a:lstStyle/>
          <a:p>
            <a:r>
              <a:rPr lang="en-GB"/>
              <a:t>GED.com </a:t>
            </a:r>
            <a:endParaRPr lang="en-US"/>
          </a:p>
        </p:txBody>
      </p:sp>
      <p:sp>
        <p:nvSpPr>
          <p:cNvPr id="4" name="Slide Number Placeholder 3">
            <a:extLst>
              <a:ext uri="{FF2B5EF4-FFF2-40B4-BE49-F238E27FC236}">
                <a16:creationId xmlns:a16="http://schemas.microsoft.com/office/drawing/2014/main" id="{DD659C54-5914-E0FF-3D9E-6341DAA7E61D}"/>
              </a:ext>
            </a:extLst>
          </p:cNvPr>
          <p:cNvSpPr>
            <a:spLocks noGrp="1"/>
          </p:cNvSpPr>
          <p:nvPr>
            <p:ph type="sldNum" sz="quarter" idx="12"/>
          </p:nvPr>
        </p:nvSpPr>
        <p:spPr/>
        <p:txBody>
          <a:bodyPr/>
          <a:lstStyle/>
          <a:p>
            <a:fld id="{BAE26A2A-DE5F-EA41-900F-AB5C4F1D9848}" type="slidenum">
              <a:rPr lang="en-US" smtClean="0"/>
              <a:pPr/>
              <a:t>5</a:t>
            </a:fld>
            <a:endParaRPr lang="en-US"/>
          </a:p>
        </p:txBody>
      </p:sp>
      <p:grpSp>
        <p:nvGrpSpPr>
          <p:cNvPr id="10" name="Group 9">
            <a:extLst>
              <a:ext uri="{FF2B5EF4-FFF2-40B4-BE49-F238E27FC236}">
                <a16:creationId xmlns:a16="http://schemas.microsoft.com/office/drawing/2014/main" id="{74C4DE97-355A-E05C-5B58-877A0DA27E28}"/>
              </a:ext>
            </a:extLst>
          </p:cNvPr>
          <p:cNvGrpSpPr/>
          <p:nvPr/>
        </p:nvGrpSpPr>
        <p:grpSpPr>
          <a:xfrm>
            <a:off x="983898" y="1177343"/>
            <a:ext cx="10187031" cy="4666806"/>
            <a:chOff x="983898" y="1177343"/>
            <a:chExt cx="10187031" cy="4666806"/>
          </a:xfrm>
        </p:grpSpPr>
        <p:pic>
          <p:nvPicPr>
            <p:cNvPr id="8" name="Picture 7">
              <a:extLst>
                <a:ext uri="{FF2B5EF4-FFF2-40B4-BE49-F238E27FC236}">
                  <a16:creationId xmlns:a16="http://schemas.microsoft.com/office/drawing/2014/main" id="{052C155B-3889-B4B2-BBBD-CB223FE2CE4D}"/>
                </a:ext>
              </a:extLst>
            </p:cNvPr>
            <p:cNvPicPr>
              <a:picLocks noChangeAspect="1"/>
            </p:cNvPicPr>
            <p:nvPr/>
          </p:nvPicPr>
          <p:blipFill>
            <a:blip r:embed="rId2"/>
            <a:stretch>
              <a:fillRect/>
            </a:stretch>
          </p:blipFill>
          <p:spPr>
            <a:xfrm>
              <a:off x="983898" y="1177343"/>
              <a:ext cx="10187031" cy="4666806"/>
            </a:xfrm>
            <a:prstGeom prst="rect">
              <a:avLst/>
            </a:prstGeom>
          </p:spPr>
        </p:pic>
        <p:sp>
          <p:nvSpPr>
            <p:cNvPr id="2" name="Rectangle 1">
              <a:extLst>
                <a:ext uri="{FF2B5EF4-FFF2-40B4-BE49-F238E27FC236}">
                  <a16:creationId xmlns:a16="http://schemas.microsoft.com/office/drawing/2014/main" id="{00E84912-694E-DF1E-41DF-3AD15914BB42}"/>
                </a:ext>
              </a:extLst>
            </p:cNvPr>
            <p:cNvSpPr/>
            <p:nvPr/>
          </p:nvSpPr>
          <p:spPr>
            <a:xfrm>
              <a:off x="9411128" y="1177343"/>
              <a:ext cx="1458930" cy="3535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231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4BA6-2271-B5A5-8232-3CBC3FCF92FF}"/>
              </a:ext>
            </a:extLst>
          </p:cNvPr>
          <p:cNvSpPr>
            <a:spLocks noGrp="1"/>
          </p:cNvSpPr>
          <p:nvPr>
            <p:ph type="title"/>
          </p:nvPr>
        </p:nvSpPr>
        <p:spPr>
          <a:xfrm>
            <a:off x="401444" y="525111"/>
            <a:ext cx="7155751" cy="1165587"/>
          </a:xfrm>
        </p:spPr>
        <p:txBody>
          <a:bodyPr/>
          <a:lstStyle/>
          <a:p>
            <a:r>
              <a:rPr lang="en-US"/>
              <a:t>Educators and Admins Site</a:t>
            </a:r>
          </a:p>
        </p:txBody>
      </p:sp>
      <p:sp>
        <p:nvSpPr>
          <p:cNvPr id="4" name="Slide Number Placeholder 3">
            <a:extLst>
              <a:ext uri="{FF2B5EF4-FFF2-40B4-BE49-F238E27FC236}">
                <a16:creationId xmlns:a16="http://schemas.microsoft.com/office/drawing/2014/main" id="{F67025A8-18F8-D4FF-DC47-ACF479A0BF5D}"/>
              </a:ext>
            </a:extLst>
          </p:cNvPr>
          <p:cNvSpPr>
            <a:spLocks noGrp="1"/>
          </p:cNvSpPr>
          <p:nvPr>
            <p:ph type="sldNum" sz="quarter" idx="12"/>
          </p:nvPr>
        </p:nvSpPr>
        <p:spPr/>
        <p:txBody>
          <a:bodyPr/>
          <a:lstStyle/>
          <a:p>
            <a:fld id="{00000000-1234-1234-1234-123412341234}" type="slidenum">
              <a:rPr lang="en-US" smtClean="0"/>
              <a:pPr/>
              <a:t>6</a:t>
            </a:fld>
            <a:endParaRPr lang="en-US"/>
          </a:p>
        </p:txBody>
      </p:sp>
      <p:grpSp>
        <p:nvGrpSpPr>
          <p:cNvPr id="5" name="Group 4">
            <a:extLst>
              <a:ext uri="{FF2B5EF4-FFF2-40B4-BE49-F238E27FC236}">
                <a16:creationId xmlns:a16="http://schemas.microsoft.com/office/drawing/2014/main" id="{AB0A347D-DD42-364E-DCB5-F405E332AF42}"/>
              </a:ext>
            </a:extLst>
          </p:cNvPr>
          <p:cNvGrpSpPr/>
          <p:nvPr/>
        </p:nvGrpSpPr>
        <p:grpSpPr>
          <a:xfrm>
            <a:off x="1495142" y="1690698"/>
            <a:ext cx="9201716" cy="4553700"/>
            <a:chOff x="1551103" y="971787"/>
            <a:chExt cx="9201716" cy="4553700"/>
          </a:xfrm>
          <a:effectLst>
            <a:outerShdw blurRad="50800" dist="50800" dir="5400000" algn="ctr" rotWithShape="0">
              <a:schemeClr val="accent5">
                <a:lumMod val="75000"/>
              </a:schemeClr>
            </a:outerShdw>
          </a:effectLst>
        </p:grpSpPr>
        <p:grpSp>
          <p:nvGrpSpPr>
            <p:cNvPr id="3" name="Group 2">
              <a:extLst>
                <a:ext uri="{FF2B5EF4-FFF2-40B4-BE49-F238E27FC236}">
                  <a16:creationId xmlns:a16="http://schemas.microsoft.com/office/drawing/2014/main" id="{E91CDF0B-886C-9B67-F868-323D91F0833D}"/>
                </a:ext>
              </a:extLst>
            </p:cNvPr>
            <p:cNvGrpSpPr/>
            <p:nvPr/>
          </p:nvGrpSpPr>
          <p:grpSpPr>
            <a:xfrm>
              <a:off x="1551103" y="971787"/>
              <a:ext cx="9201716" cy="4553700"/>
              <a:chOff x="1551103" y="971787"/>
              <a:chExt cx="9201716" cy="4553700"/>
            </a:xfrm>
          </p:grpSpPr>
          <p:grpSp>
            <p:nvGrpSpPr>
              <p:cNvPr id="28" name="Group 27">
                <a:extLst>
                  <a:ext uri="{FF2B5EF4-FFF2-40B4-BE49-F238E27FC236}">
                    <a16:creationId xmlns:a16="http://schemas.microsoft.com/office/drawing/2014/main" id="{2B78B739-3A36-CEB2-B99C-AA65E3998D50}"/>
                  </a:ext>
                </a:extLst>
              </p:cNvPr>
              <p:cNvGrpSpPr/>
              <p:nvPr/>
            </p:nvGrpSpPr>
            <p:grpSpPr>
              <a:xfrm>
                <a:off x="8361206" y="1540910"/>
                <a:ext cx="2391613" cy="3369256"/>
                <a:chOff x="301082" y="3295650"/>
                <a:chExt cx="2391613" cy="3369256"/>
              </a:xfrm>
            </p:grpSpPr>
            <p:pic>
              <p:nvPicPr>
                <p:cNvPr id="14" name="Picture 13">
                  <a:extLst>
                    <a:ext uri="{FF2B5EF4-FFF2-40B4-BE49-F238E27FC236}">
                      <a16:creationId xmlns:a16="http://schemas.microsoft.com/office/drawing/2014/main" id="{83B1A5C0-38C6-2762-B3BD-AD07ACF415E9}"/>
                    </a:ext>
                  </a:extLst>
                </p:cNvPr>
                <p:cNvPicPr>
                  <a:picLocks noChangeAspect="1"/>
                </p:cNvPicPr>
                <p:nvPr/>
              </p:nvPicPr>
              <p:blipFill rotWithShape="1">
                <a:blip r:embed="rId3"/>
                <a:srcRect l="47558" t="1438" r="28489" b="3159"/>
                <a:stretch/>
              </p:blipFill>
              <p:spPr>
                <a:xfrm>
                  <a:off x="390746" y="3295650"/>
                  <a:ext cx="2190307" cy="3369256"/>
                </a:xfrm>
                <a:prstGeom prst="rect">
                  <a:avLst/>
                </a:prstGeom>
              </p:spPr>
            </p:pic>
            <p:sp>
              <p:nvSpPr>
                <p:cNvPr id="26" name="Rectangle 25">
                  <a:extLst>
                    <a:ext uri="{FF2B5EF4-FFF2-40B4-BE49-F238E27FC236}">
                      <a16:creationId xmlns:a16="http://schemas.microsoft.com/office/drawing/2014/main" id="{12D1E9DF-86EA-936C-9BBE-2DF91B64154E}"/>
                    </a:ext>
                  </a:extLst>
                </p:cNvPr>
                <p:cNvSpPr/>
                <p:nvPr/>
              </p:nvSpPr>
              <p:spPr>
                <a:xfrm>
                  <a:off x="301082" y="3321049"/>
                  <a:ext cx="510953" cy="28866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382D2F4D-CF5F-FDA5-3140-4597708452B0}"/>
                    </a:ext>
                  </a:extLst>
                </p:cNvPr>
                <p:cNvSpPr/>
                <p:nvPr/>
              </p:nvSpPr>
              <p:spPr>
                <a:xfrm>
                  <a:off x="2181742" y="3321049"/>
                  <a:ext cx="510953" cy="28866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92C1395A-220D-60DC-1AEB-B6B8E15E62AB}"/>
                  </a:ext>
                </a:extLst>
              </p:cNvPr>
              <p:cNvGrpSpPr/>
              <p:nvPr/>
            </p:nvGrpSpPr>
            <p:grpSpPr>
              <a:xfrm>
                <a:off x="1551103" y="1626004"/>
                <a:ext cx="2123853" cy="1921267"/>
                <a:chOff x="457200" y="1162049"/>
                <a:chExt cx="2123853" cy="1921267"/>
              </a:xfrm>
            </p:grpSpPr>
            <p:pic>
              <p:nvPicPr>
                <p:cNvPr id="8" name="Picture 7">
                  <a:extLst>
                    <a:ext uri="{FF2B5EF4-FFF2-40B4-BE49-F238E27FC236}">
                      <a16:creationId xmlns:a16="http://schemas.microsoft.com/office/drawing/2014/main" id="{72BB628B-0871-07DA-B5A2-D66E30A5C5E5}"/>
                    </a:ext>
                  </a:extLst>
                </p:cNvPr>
                <p:cNvPicPr>
                  <a:picLocks noChangeAspect="1"/>
                </p:cNvPicPr>
                <p:nvPr/>
              </p:nvPicPr>
              <p:blipFill rotWithShape="1">
                <a:blip r:embed="rId4"/>
                <a:srcRect l="7500" t="3359" r="70000" b="-1"/>
                <a:stretch/>
              </p:blipFill>
              <p:spPr>
                <a:xfrm>
                  <a:off x="457200" y="1162049"/>
                  <a:ext cx="2057400" cy="1921267"/>
                </a:xfrm>
                <a:prstGeom prst="rect">
                  <a:avLst/>
                </a:prstGeom>
                <a:ln>
                  <a:noFill/>
                </a:ln>
              </p:spPr>
            </p:pic>
            <p:sp>
              <p:nvSpPr>
                <p:cNvPr id="17" name="Rectangle 16">
                  <a:extLst>
                    <a:ext uri="{FF2B5EF4-FFF2-40B4-BE49-F238E27FC236}">
                      <a16:creationId xmlns:a16="http://schemas.microsoft.com/office/drawing/2014/main" id="{BD5F7364-6E82-2EDF-FAF1-88C76DCEACB1}"/>
                    </a:ext>
                  </a:extLst>
                </p:cNvPr>
                <p:cNvSpPr/>
                <p:nvPr/>
              </p:nvSpPr>
              <p:spPr>
                <a:xfrm>
                  <a:off x="2070100" y="1162049"/>
                  <a:ext cx="510953" cy="28866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C541330A-3034-8046-B164-D0C4CBD45351}"/>
                  </a:ext>
                </a:extLst>
              </p:cNvPr>
              <p:cNvGrpSpPr/>
              <p:nvPr/>
            </p:nvGrpSpPr>
            <p:grpSpPr>
              <a:xfrm>
                <a:off x="3698166" y="1603604"/>
                <a:ext cx="2286000" cy="3921883"/>
                <a:chOff x="2870790" y="1162049"/>
                <a:chExt cx="2286000" cy="3921883"/>
              </a:xfrm>
            </p:grpSpPr>
            <p:pic>
              <p:nvPicPr>
                <p:cNvPr id="10" name="Picture 9">
                  <a:extLst>
                    <a:ext uri="{FF2B5EF4-FFF2-40B4-BE49-F238E27FC236}">
                      <a16:creationId xmlns:a16="http://schemas.microsoft.com/office/drawing/2014/main" id="{7F831B3F-EBB9-80E0-D995-6841841ED000}"/>
                    </a:ext>
                  </a:extLst>
                </p:cNvPr>
                <p:cNvPicPr>
                  <a:picLocks noChangeAspect="1"/>
                </p:cNvPicPr>
                <p:nvPr/>
              </p:nvPicPr>
              <p:blipFill rotWithShape="1">
                <a:blip r:embed="rId5"/>
                <a:srcRect l="19186" t="1946" r="55814" b="1907"/>
                <a:stretch/>
              </p:blipFill>
              <p:spPr>
                <a:xfrm>
                  <a:off x="2870790" y="1162049"/>
                  <a:ext cx="2286000" cy="3921883"/>
                </a:xfrm>
                <a:prstGeom prst="rect">
                  <a:avLst/>
                </a:prstGeom>
              </p:spPr>
            </p:pic>
            <p:sp>
              <p:nvSpPr>
                <p:cNvPr id="19" name="Rectangle 18">
                  <a:extLst>
                    <a:ext uri="{FF2B5EF4-FFF2-40B4-BE49-F238E27FC236}">
                      <a16:creationId xmlns:a16="http://schemas.microsoft.com/office/drawing/2014/main" id="{BE2C2470-8C70-A171-5471-E10B49662D5B}"/>
                    </a:ext>
                  </a:extLst>
                </p:cNvPr>
                <p:cNvSpPr/>
                <p:nvPr/>
              </p:nvSpPr>
              <p:spPr>
                <a:xfrm>
                  <a:off x="2870790" y="1213642"/>
                  <a:ext cx="510953" cy="28866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4830469C-2D23-E8A7-2220-B9B6730C6EE4}"/>
                    </a:ext>
                  </a:extLst>
                </p:cNvPr>
                <p:cNvSpPr/>
                <p:nvPr/>
              </p:nvSpPr>
              <p:spPr>
                <a:xfrm>
                  <a:off x="4629594" y="1199225"/>
                  <a:ext cx="510953" cy="28866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D6978A4-FFBA-AB9A-C59C-DD87693D2E7E}"/>
                  </a:ext>
                </a:extLst>
              </p:cNvPr>
              <p:cNvGrpSpPr/>
              <p:nvPr/>
            </p:nvGrpSpPr>
            <p:grpSpPr>
              <a:xfrm>
                <a:off x="5992143" y="1540911"/>
                <a:ext cx="2479748" cy="1522127"/>
                <a:chOff x="5568803" y="1111249"/>
                <a:chExt cx="2479748" cy="1522127"/>
              </a:xfrm>
            </p:grpSpPr>
            <p:pic>
              <p:nvPicPr>
                <p:cNvPr id="12" name="Picture 11">
                  <a:extLst>
                    <a:ext uri="{FF2B5EF4-FFF2-40B4-BE49-F238E27FC236}">
                      <a16:creationId xmlns:a16="http://schemas.microsoft.com/office/drawing/2014/main" id="{4B220AD3-58CC-4EEA-49D7-4DA0EEA22B71}"/>
                    </a:ext>
                  </a:extLst>
                </p:cNvPr>
                <p:cNvPicPr>
                  <a:picLocks noChangeAspect="1"/>
                </p:cNvPicPr>
                <p:nvPr/>
              </p:nvPicPr>
              <p:blipFill rotWithShape="1">
                <a:blip r:embed="rId6"/>
                <a:srcRect l="32210" t="1519" r="42790" b="17456"/>
                <a:stretch/>
              </p:blipFill>
              <p:spPr>
                <a:xfrm>
                  <a:off x="5635256" y="1111249"/>
                  <a:ext cx="2286000" cy="1522127"/>
                </a:xfrm>
                <a:prstGeom prst="rect">
                  <a:avLst/>
                </a:prstGeom>
              </p:spPr>
            </p:pic>
            <p:sp>
              <p:nvSpPr>
                <p:cNvPr id="23" name="Rectangle 22">
                  <a:extLst>
                    <a:ext uri="{FF2B5EF4-FFF2-40B4-BE49-F238E27FC236}">
                      <a16:creationId xmlns:a16="http://schemas.microsoft.com/office/drawing/2014/main" id="{50B154AD-BB8B-6854-AE08-B63A871458B1}"/>
                    </a:ext>
                  </a:extLst>
                </p:cNvPr>
                <p:cNvSpPr/>
                <p:nvPr/>
              </p:nvSpPr>
              <p:spPr>
                <a:xfrm>
                  <a:off x="5568803" y="1162049"/>
                  <a:ext cx="510953" cy="28866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A31C5674-8299-96AE-F57A-97464B31C2C5}"/>
                    </a:ext>
                  </a:extLst>
                </p:cNvPr>
                <p:cNvSpPr/>
                <p:nvPr/>
              </p:nvSpPr>
              <p:spPr>
                <a:xfrm>
                  <a:off x="7537598" y="1162049"/>
                  <a:ext cx="510953" cy="28866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6" name="Picture 35">
                <a:extLst>
                  <a:ext uri="{FF2B5EF4-FFF2-40B4-BE49-F238E27FC236}">
                    <a16:creationId xmlns:a16="http://schemas.microsoft.com/office/drawing/2014/main" id="{FCF94F13-C2FE-0F83-2CBB-ACF993E8907F}"/>
                  </a:ext>
                </a:extLst>
              </p:cNvPr>
              <p:cNvPicPr>
                <a:picLocks noChangeAspect="1"/>
              </p:cNvPicPr>
              <p:nvPr/>
            </p:nvPicPr>
            <p:blipFill rotWithShape="1">
              <a:blip r:embed="rId7"/>
              <a:srcRect t="12863"/>
              <a:stretch/>
            </p:blipFill>
            <p:spPr>
              <a:xfrm>
                <a:off x="1981200" y="971787"/>
                <a:ext cx="8161892" cy="369651"/>
              </a:xfrm>
              <a:prstGeom prst="rect">
                <a:avLst/>
              </a:prstGeom>
              <a:ln w="19050">
                <a:solidFill>
                  <a:schemeClr val="accent1"/>
                </a:solidFill>
              </a:ln>
            </p:spPr>
          </p:pic>
          <p:cxnSp>
            <p:nvCxnSpPr>
              <p:cNvPr id="38" name="Straight Arrow Connector 37">
                <a:extLst>
                  <a:ext uri="{FF2B5EF4-FFF2-40B4-BE49-F238E27FC236}">
                    <a16:creationId xmlns:a16="http://schemas.microsoft.com/office/drawing/2014/main" id="{9E50D3F2-517C-0169-774C-A469BF174E8B}"/>
                  </a:ext>
                </a:extLst>
              </p:cNvPr>
              <p:cNvCxnSpPr>
                <a:cxnSpLocks/>
              </p:cNvCxnSpPr>
              <p:nvPr/>
            </p:nvCxnSpPr>
            <p:spPr>
              <a:xfrm>
                <a:off x="2399161" y="1248185"/>
                <a:ext cx="0" cy="46245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9AF42F7-BAD2-3DD1-5EAE-6A4CCEBE6196}"/>
                  </a:ext>
                </a:extLst>
              </p:cNvPr>
              <p:cNvCxnSpPr>
                <a:cxnSpLocks/>
              </p:cNvCxnSpPr>
              <p:nvPr/>
            </p:nvCxnSpPr>
            <p:spPr>
              <a:xfrm>
                <a:off x="3755616" y="1248184"/>
                <a:ext cx="747616" cy="48695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270A1E0-A0A8-3E93-85DE-F49213A70D3A}"/>
                  </a:ext>
                </a:extLst>
              </p:cNvPr>
              <p:cNvCxnSpPr>
                <a:cxnSpLocks/>
              </p:cNvCxnSpPr>
              <p:nvPr/>
            </p:nvCxnSpPr>
            <p:spPr>
              <a:xfrm>
                <a:off x="4811686" y="1286674"/>
                <a:ext cx="1868795" cy="44846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cxnSp>
          <p:nvCxnSpPr>
            <p:cNvPr id="44" name="Straight Arrow Connector 43">
              <a:extLst>
                <a:ext uri="{FF2B5EF4-FFF2-40B4-BE49-F238E27FC236}">
                  <a16:creationId xmlns:a16="http://schemas.microsoft.com/office/drawing/2014/main" id="{4C5938AA-25B5-C856-1CF4-C890B6D03A7E}"/>
                </a:ext>
              </a:extLst>
            </p:cNvPr>
            <p:cNvCxnSpPr>
              <a:cxnSpLocks/>
            </p:cNvCxnSpPr>
            <p:nvPr/>
          </p:nvCxnSpPr>
          <p:spPr>
            <a:xfrm>
              <a:off x="6247620" y="1277595"/>
              <a:ext cx="2801213" cy="43304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345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06004B8-EC84-7A4B-BF5A-D351F667454A}"/>
              </a:ext>
            </a:extLst>
          </p:cNvPr>
          <p:cNvSpPr>
            <a:spLocks noGrp="1"/>
          </p:cNvSpPr>
          <p:nvPr>
            <p:ph sz="quarter" idx="14"/>
          </p:nvPr>
        </p:nvSpPr>
        <p:spPr/>
        <p:txBody>
          <a:bodyPr>
            <a:normAutofit fontScale="55000" lnSpcReduction="20000"/>
          </a:bodyPr>
          <a:lstStyle/>
          <a:p>
            <a:endParaRPr lang="en-US"/>
          </a:p>
        </p:txBody>
      </p:sp>
      <p:sp>
        <p:nvSpPr>
          <p:cNvPr id="5" name="Content Placeholder 4">
            <a:extLst>
              <a:ext uri="{FF2B5EF4-FFF2-40B4-BE49-F238E27FC236}">
                <a16:creationId xmlns:a16="http://schemas.microsoft.com/office/drawing/2014/main" id="{34336660-8389-FC40-9654-F332BF833102}"/>
              </a:ext>
            </a:extLst>
          </p:cNvPr>
          <p:cNvSpPr>
            <a:spLocks noGrp="1"/>
          </p:cNvSpPr>
          <p:nvPr>
            <p:ph sz="quarter" idx="15"/>
          </p:nvPr>
        </p:nvSpPr>
        <p:spPr/>
        <p:txBody>
          <a:bodyPr>
            <a:normAutofit fontScale="55000" lnSpcReduction="20000"/>
          </a:bodyPr>
          <a:lstStyle/>
          <a:p>
            <a:endParaRPr lang="en-US"/>
          </a:p>
        </p:txBody>
      </p:sp>
      <p:sp>
        <p:nvSpPr>
          <p:cNvPr id="7" name="Content Placeholder 6">
            <a:extLst>
              <a:ext uri="{FF2B5EF4-FFF2-40B4-BE49-F238E27FC236}">
                <a16:creationId xmlns:a16="http://schemas.microsoft.com/office/drawing/2014/main" id="{B8AC304D-65D4-FB43-BCBD-2E61D1F231F8}"/>
              </a:ext>
            </a:extLst>
          </p:cNvPr>
          <p:cNvSpPr>
            <a:spLocks noGrp="1"/>
          </p:cNvSpPr>
          <p:nvPr>
            <p:ph sz="half" idx="13"/>
          </p:nvPr>
        </p:nvSpPr>
        <p:spPr/>
        <p:txBody>
          <a:bodyPr vert="horz" lIns="91440" tIns="457200" rIns="91440" bIns="45720" rtlCol="0" anchor="t">
            <a:normAutofit fontScale="92500" lnSpcReduction="10000"/>
          </a:bodyPr>
          <a:lstStyle/>
          <a:p>
            <a:pPr marL="0" indent="0">
              <a:buNone/>
            </a:pPr>
            <a:r>
              <a:rPr lang="en-US" b="1"/>
              <a:t>We encourage educators to: </a:t>
            </a:r>
          </a:p>
          <a:p>
            <a:pPr marL="170815" indent="-170815"/>
            <a:r>
              <a:rPr lang="en-US" sz="1900">
                <a:latin typeface="Arial"/>
                <a:cs typeface="Arial"/>
              </a:rPr>
              <a:t>Take at least one subject of the GED Ready</a:t>
            </a:r>
            <a:r>
              <a:rPr lang="en-US" sz="1900" baseline="30000">
                <a:latin typeface="Arial"/>
                <a:cs typeface="Arial"/>
              </a:rPr>
              <a:t>®</a:t>
            </a:r>
            <a:r>
              <a:rPr lang="en-US" sz="1900">
                <a:latin typeface="Arial"/>
                <a:cs typeface="Arial"/>
              </a:rPr>
              <a:t> Official Practice Test</a:t>
            </a:r>
          </a:p>
          <a:p>
            <a:pPr marL="170815" indent="-170815"/>
            <a:r>
              <a:rPr lang="en-US" sz="1900">
                <a:latin typeface="Arial"/>
                <a:cs typeface="Arial"/>
              </a:rPr>
              <a:t>Questions on the GED Ready</a:t>
            </a:r>
            <a:r>
              <a:rPr kumimoji="0" lang="en-US" sz="1900" b="0" i="0" u="none" strike="noStrike" kern="1200" cap="none" spc="0" normalizeH="0" baseline="30000" noProof="0">
                <a:ln>
                  <a:noFill/>
                </a:ln>
                <a:solidFill>
                  <a:srgbClr val="000000"/>
                </a:solidFill>
                <a:effectLst/>
                <a:uLnTx/>
                <a:uFillTx/>
                <a:latin typeface="Arial"/>
                <a:cs typeface="Arial"/>
              </a:rPr>
              <a:t>®</a:t>
            </a:r>
            <a:r>
              <a:rPr lang="en-US" sz="1900">
                <a:latin typeface="Arial"/>
                <a:cs typeface="Arial"/>
              </a:rPr>
              <a:t> are just like the ones on the actual test </a:t>
            </a:r>
          </a:p>
          <a:p>
            <a:pPr marL="170815" indent="-170815"/>
            <a:r>
              <a:rPr lang="en-US" sz="1900">
                <a:latin typeface="Arial"/>
                <a:cs typeface="Arial"/>
              </a:rPr>
              <a:t>Test interface on the GED Ready</a:t>
            </a:r>
            <a:r>
              <a:rPr lang="en-US" sz="1900" baseline="30000">
                <a:latin typeface="Arial"/>
                <a:cs typeface="Arial"/>
              </a:rPr>
              <a:t>®</a:t>
            </a:r>
            <a:r>
              <a:rPr lang="en-US" sz="1900">
                <a:latin typeface="Arial"/>
                <a:cs typeface="Arial"/>
              </a:rPr>
              <a:t> is the same as on the GED</a:t>
            </a:r>
            <a:r>
              <a:rPr lang="en-US" sz="1900" baseline="30000">
                <a:latin typeface="Arial"/>
                <a:cs typeface="Arial"/>
              </a:rPr>
              <a:t>®</a:t>
            </a:r>
            <a:r>
              <a:rPr lang="en-US" sz="1900">
                <a:latin typeface="Arial"/>
                <a:cs typeface="Arial"/>
              </a:rPr>
              <a:t> test</a:t>
            </a:r>
          </a:p>
          <a:p>
            <a:pPr marL="170815" indent="-170815"/>
            <a:r>
              <a:rPr lang="en-US" sz="1900">
                <a:latin typeface="Arial"/>
                <a:cs typeface="Arial"/>
              </a:rPr>
              <a:t>Students should be familiar with the test interface, tools and resources prior to test day. This is very important. </a:t>
            </a:r>
          </a:p>
          <a:p>
            <a:pPr marL="170815" indent="-170815"/>
            <a:r>
              <a:rPr lang="en-US" sz="1900">
                <a:latin typeface="Arial"/>
                <a:cs typeface="Arial"/>
              </a:rPr>
              <a:t>Taking a GED Ready</a:t>
            </a:r>
            <a:r>
              <a:rPr lang="en-US" sz="1900" baseline="30000">
                <a:latin typeface="Arial"/>
                <a:cs typeface="Arial"/>
              </a:rPr>
              <a:t>®</a:t>
            </a:r>
            <a:r>
              <a:rPr lang="en-US" sz="1900">
                <a:latin typeface="Arial"/>
                <a:cs typeface="Arial"/>
              </a:rPr>
              <a:t> as a small group is something education programs have told us works well for them. </a:t>
            </a:r>
          </a:p>
          <a:p>
            <a:pPr marL="0" indent="0">
              <a:buNone/>
            </a:pPr>
            <a:endParaRPr lang="en-US"/>
          </a:p>
          <a:p>
            <a:pPr marL="170815" indent="-170815"/>
            <a:endParaRPr lang="en-US"/>
          </a:p>
        </p:txBody>
      </p:sp>
      <p:sp>
        <p:nvSpPr>
          <p:cNvPr id="2" name="Title 1">
            <a:extLst>
              <a:ext uri="{FF2B5EF4-FFF2-40B4-BE49-F238E27FC236}">
                <a16:creationId xmlns:a16="http://schemas.microsoft.com/office/drawing/2014/main" id="{D0FBE2CC-1AD5-974D-897A-58BAD45A3434}"/>
              </a:ext>
            </a:extLst>
          </p:cNvPr>
          <p:cNvSpPr>
            <a:spLocks noGrp="1"/>
          </p:cNvSpPr>
          <p:nvPr>
            <p:ph type="title"/>
          </p:nvPr>
        </p:nvSpPr>
        <p:spPr/>
        <p:txBody>
          <a:bodyPr>
            <a:normAutofit/>
          </a:bodyPr>
          <a:lstStyle/>
          <a:p>
            <a:r>
              <a:rPr lang="en-GB" b="1"/>
              <a:t>GED.com and GED Ready</a:t>
            </a:r>
            <a:r>
              <a:rPr lang="en-GB" b="1" baseline="30000"/>
              <a:t>®</a:t>
            </a:r>
            <a:endParaRPr lang="en-US" b="1" baseline="30000"/>
          </a:p>
        </p:txBody>
      </p:sp>
      <p:sp>
        <p:nvSpPr>
          <p:cNvPr id="3" name="Content Placeholder 2">
            <a:extLst>
              <a:ext uri="{FF2B5EF4-FFF2-40B4-BE49-F238E27FC236}">
                <a16:creationId xmlns:a16="http://schemas.microsoft.com/office/drawing/2014/main" id="{C8EF00BD-2575-F742-AC55-0C7A1AFE83AC}"/>
              </a:ext>
            </a:extLst>
          </p:cNvPr>
          <p:cNvSpPr>
            <a:spLocks noGrp="1"/>
          </p:cNvSpPr>
          <p:nvPr>
            <p:ph sz="half" idx="1"/>
          </p:nvPr>
        </p:nvSpPr>
        <p:spPr/>
        <p:txBody>
          <a:bodyPr vert="horz" lIns="171450" tIns="457200" rIns="171450" bIns="45720" rtlCol="0">
            <a:normAutofit/>
          </a:bodyPr>
          <a:lstStyle/>
          <a:p>
            <a:pPr marL="0" indent="0">
              <a:buNone/>
            </a:pPr>
            <a:r>
              <a:rPr lang="en-US" b="1"/>
              <a:t>We encourage educators to:</a:t>
            </a:r>
          </a:p>
          <a:p>
            <a:r>
              <a:rPr lang="en-US" sz="2000"/>
              <a:t>Create a GED.com account for yourself </a:t>
            </a:r>
          </a:p>
          <a:p>
            <a:r>
              <a:rPr lang="en-US" sz="2000"/>
              <a:t>Set-up your GED.com using a personal email address </a:t>
            </a:r>
          </a:p>
          <a:p>
            <a:r>
              <a:rPr lang="en-US" sz="2000"/>
              <a:t>Use a fake last name such as “Educator” or “Adult Educator” </a:t>
            </a:r>
          </a:p>
          <a:p>
            <a:r>
              <a:rPr lang="en-US" sz="2000"/>
              <a:t>Being familiar with the questions/flow of GED.com will allow you to help your students more. </a:t>
            </a:r>
          </a:p>
          <a:p>
            <a:pPr marL="0" indent="0">
              <a:buNone/>
            </a:pPr>
            <a:endParaRPr lang="en-US"/>
          </a:p>
        </p:txBody>
      </p:sp>
      <p:sp>
        <p:nvSpPr>
          <p:cNvPr id="6" name="Slide Number Placeholder 5">
            <a:extLst>
              <a:ext uri="{FF2B5EF4-FFF2-40B4-BE49-F238E27FC236}">
                <a16:creationId xmlns:a16="http://schemas.microsoft.com/office/drawing/2014/main" id="{8BF53E57-8886-1F4C-A030-40696FFDCFD2}"/>
              </a:ext>
            </a:extLst>
          </p:cNvPr>
          <p:cNvSpPr>
            <a:spLocks noGrp="1"/>
          </p:cNvSpPr>
          <p:nvPr>
            <p:ph type="sldNum" sz="quarter" idx="12"/>
          </p:nvPr>
        </p:nvSpPr>
        <p:spPr/>
        <p:txBody>
          <a:bodyPr/>
          <a:lstStyle/>
          <a:p>
            <a:fld id="{BAE26A2A-DE5F-EA41-900F-AB5C4F1D9848}" type="slidenum">
              <a:rPr lang="en-US" smtClean="0"/>
              <a:t>7</a:t>
            </a:fld>
            <a:endParaRPr lang="en-US"/>
          </a:p>
        </p:txBody>
      </p:sp>
    </p:spTree>
    <p:extLst>
      <p:ext uri="{BB962C8B-B14F-4D97-AF65-F5344CB8AC3E}">
        <p14:creationId xmlns:p14="http://schemas.microsoft.com/office/powerpoint/2010/main" val="89552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F4954-95A4-EB68-3175-17A122FDA1ED}"/>
              </a:ext>
            </a:extLst>
          </p:cNvPr>
          <p:cNvSpPr>
            <a:spLocks noGrp="1"/>
          </p:cNvSpPr>
          <p:nvPr>
            <p:ph type="title"/>
          </p:nvPr>
        </p:nvSpPr>
        <p:spPr>
          <a:xfrm>
            <a:off x="401450" y="457200"/>
            <a:ext cx="4370583" cy="1600200"/>
          </a:xfrm>
        </p:spPr>
        <p:txBody>
          <a:bodyPr anchor="b">
            <a:normAutofit/>
          </a:bodyPr>
          <a:lstStyle/>
          <a:p>
            <a:r>
              <a:rPr lang="en-US"/>
              <a:t>GED Mobile App </a:t>
            </a:r>
            <a:br>
              <a:rPr lang="en-US"/>
            </a:br>
            <a:endParaRPr lang="en-US"/>
          </a:p>
        </p:txBody>
      </p:sp>
      <p:pic>
        <p:nvPicPr>
          <p:cNvPr id="10" name="Picture 9">
            <a:extLst>
              <a:ext uri="{FF2B5EF4-FFF2-40B4-BE49-F238E27FC236}">
                <a16:creationId xmlns:a16="http://schemas.microsoft.com/office/drawing/2014/main" id="{F4FA9A87-25E0-1E5D-BC31-2E7B5BD6548E}"/>
              </a:ext>
            </a:extLst>
          </p:cNvPr>
          <p:cNvPicPr>
            <a:picLocks noChangeAspect="1"/>
          </p:cNvPicPr>
          <p:nvPr/>
        </p:nvPicPr>
        <p:blipFill rotWithShape="1">
          <a:blip r:embed="rId3"/>
          <a:srcRect l="26273" t="5109" r="29973" b="739"/>
          <a:stretch>
            <a:fillRect/>
          </a:stretch>
        </p:blipFill>
        <p:spPr>
          <a:xfrm>
            <a:off x="6240364" y="457201"/>
            <a:ext cx="4444706" cy="5403850"/>
          </a:xfrm>
          <a:prstGeom prst="rect">
            <a:avLst/>
          </a:prstGeom>
          <a:noFill/>
        </p:spPr>
      </p:pic>
      <p:sp>
        <p:nvSpPr>
          <p:cNvPr id="15" name="Text Placeholder 3">
            <a:extLst>
              <a:ext uri="{FF2B5EF4-FFF2-40B4-BE49-F238E27FC236}">
                <a16:creationId xmlns:a16="http://schemas.microsoft.com/office/drawing/2014/main" id="{43B33156-26AA-CB77-40D6-BEBD4826D0D4}"/>
              </a:ext>
            </a:extLst>
          </p:cNvPr>
          <p:cNvSpPr>
            <a:spLocks noGrp="1"/>
          </p:cNvSpPr>
          <p:nvPr>
            <p:ph type="body" sz="half" idx="2"/>
          </p:nvPr>
        </p:nvSpPr>
        <p:spPr>
          <a:xfrm>
            <a:off x="401450" y="1851660"/>
            <a:ext cx="4370583" cy="4017327"/>
          </a:xfrm>
        </p:spPr>
        <p:txBody>
          <a:bodyPr vert="horz" lIns="0" tIns="91440" rIns="0" bIns="0" rtlCol="0" anchor="t">
            <a:normAutofit lnSpcReduction="10000"/>
          </a:bodyPr>
          <a:lstStyle/>
          <a:p>
            <a:pPr marL="342900" indent="-342900">
              <a:buFont typeface="Arial" panose="020B0604020202020204" pitchFamily="34" charset="0"/>
              <a:buChar char="•"/>
            </a:pPr>
            <a:r>
              <a:rPr lang="en-US" dirty="0">
                <a:latin typeface="Arial"/>
                <a:cs typeface="Arial"/>
              </a:rPr>
              <a:t>Currently available in the Apple App Store</a:t>
            </a:r>
          </a:p>
          <a:p>
            <a:pPr marL="342900" indent="-342900">
              <a:buFont typeface="Arial" panose="020B0604020202020204" pitchFamily="34" charset="0"/>
              <a:buChar char="•"/>
            </a:pPr>
            <a:r>
              <a:rPr lang="en-US" dirty="0">
                <a:latin typeface="Arial"/>
                <a:cs typeface="Arial"/>
              </a:rPr>
              <a:t>Android &amp; Spanish coming soon!</a:t>
            </a:r>
          </a:p>
          <a:p>
            <a:pPr marL="342900" indent="-342900">
              <a:buFont typeface="Arial" panose="020B0604020202020204" pitchFamily="34" charset="0"/>
              <a:buChar char="•"/>
            </a:pPr>
            <a:r>
              <a:rPr lang="en-US" dirty="0">
                <a:latin typeface="Arial"/>
                <a:cs typeface="Arial"/>
              </a:rPr>
              <a:t>The GED &amp; ME™ App and GED.com use the same login credentials</a:t>
            </a:r>
          </a:p>
          <a:p>
            <a:pPr marL="342900" indent="-342900">
              <a:buFont typeface="Arial" panose="020B0604020202020204" pitchFamily="34" charset="0"/>
              <a:buChar char="•"/>
            </a:pPr>
            <a:r>
              <a:rPr lang="en-US" dirty="0">
                <a:latin typeface="Arial"/>
                <a:cs typeface="Arial"/>
              </a:rPr>
              <a:t>Takes the learner on a guided journey to achieve their goals</a:t>
            </a:r>
          </a:p>
          <a:p>
            <a:pPr marL="342900" indent="-342900">
              <a:buFont typeface="Arial" panose="020B0604020202020204" pitchFamily="34" charset="0"/>
              <a:buChar char="•"/>
            </a:pPr>
            <a:r>
              <a:rPr lang="en-US" b="1" dirty="0">
                <a:latin typeface="Arial"/>
                <a:cs typeface="Arial"/>
              </a:rPr>
              <a:t>NEW! </a:t>
            </a:r>
            <a:r>
              <a:rPr lang="en-US" dirty="0">
                <a:latin typeface="Arial"/>
                <a:cs typeface="Arial"/>
              </a:rPr>
              <a:t>Students will now see the Syd AI icon on applicable Math questions and receive tailored support through suggested or custom prompts.</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2" name="Slide Number Placeholder 1" hidden="1">
            <a:extLst>
              <a:ext uri="{FF2B5EF4-FFF2-40B4-BE49-F238E27FC236}">
                <a16:creationId xmlns:a16="http://schemas.microsoft.com/office/drawing/2014/main" id="{70BCE115-A50B-F3BC-CBD6-A96B56D8376B}"/>
              </a:ext>
            </a:extLst>
          </p:cNvPr>
          <p:cNvSpPr>
            <a:spLocks noGrp="1"/>
          </p:cNvSpPr>
          <p:nvPr>
            <p:ph type="sldNum" sz="quarter" idx="4294967295"/>
          </p:nvPr>
        </p:nvSpPr>
        <p:spPr>
          <a:xfrm>
            <a:off x="401443" y="6446837"/>
            <a:ext cx="2743200" cy="218070"/>
          </a:xfrm>
        </p:spPr>
        <p:txBody>
          <a:bodyPr/>
          <a:lstStyle/>
          <a:p>
            <a:pPr>
              <a:spcAft>
                <a:spcPts val="600"/>
              </a:spcAft>
            </a:pPr>
            <a:fld id="{60864C53-8B17-4577-9131-839B36E910A5}" type="slidenum">
              <a:rPr lang="en-US" smtClean="0"/>
              <a:pPr>
                <a:spcAft>
                  <a:spcPts val="600"/>
                </a:spcAft>
              </a:pPr>
              <a:t>8</a:t>
            </a:fld>
            <a:endParaRPr lang="en-US"/>
          </a:p>
        </p:txBody>
      </p:sp>
      <p:sp>
        <p:nvSpPr>
          <p:cNvPr id="8" name="TextBox 7">
            <a:extLst>
              <a:ext uri="{FF2B5EF4-FFF2-40B4-BE49-F238E27FC236}">
                <a16:creationId xmlns:a16="http://schemas.microsoft.com/office/drawing/2014/main" id="{D159E043-C143-A30B-C25E-E0EE72434BE4}"/>
              </a:ext>
            </a:extLst>
          </p:cNvPr>
          <p:cNvSpPr txBox="1"/>
          <p:nvPr/>
        </p:nvSpPr>
        <p:spPr>
          <a:xfrm>
            <a:off x="4772033" y="6216133"/>
            <a:ext cx="1895895" cy="369332"/>
          </a:xfrm>
          <a:prstGeom prst="rect">
            <a:avLst/>
          </a:prstGeom>
          <a:noFill/>
        </p:spPr>
        <p:txBody>
          <a:bodyPr wrap="square">
            <a:spAutoFit/>
          </a:bodyPr>
          <a:lstStyle/>
          <a:p>
            <a:pPr marL="0" algn="l" rtl="0" eaLnBrk="1" latinLnBrk="0" hangingPunct="1"/>
            <a:r>
              <a:rPr lang="en-US" sz="1800" kern="1200">
                <a:solidFill>
                  <a:srgbClr val="000000"/>
                </a:solidFill>
                <a:effectLst/>
                <a:latin typeface="Calibri" panose="020F0502020204030204" pitchFamily="34" charset="0"/>
                <a:ea typeface="+mn-ea"/>
                <a:cs typeface="+mn-cs"/>
                <a:hlinkClick r:id="rId4"/>
              </a:rPr>
              <a:t>GED Mobile App</a:t>
            </a:r>
            <a:r>
              <a:rPr lang="en-US" sz="1800" kern="1200">
                <a:solidFill>
                  <a:srgbClr val="000000"/>
                </a:solidFill>
                <a:effectLst/>
                <a:latin typeface="Calibri" panose="020F0502020204030204" pitchFamily="34" charset="0"/>
                <a:ea typeface="+mn-ea"/>
                <a:cs typeface="+mn-cs"/>
              </a:rPr>
              <a:t> </a:t>
            </a:r>
            <a:endParaRPr lang="en-US">
              <a:effectLst/>
            </a:endParaRPr>
          </a:p>
        </p:txBody>
      </p:sp>
    </p:spTree>
    <p:extLst>
      <p:ext uri="{BB962C8B-B14F-4D97-AF65-F5344CB8AC3E}">
        <p14:creationId xmlns:p14="http://schemas.microsoft.com/office/powerpoint/2010/main" val="32238755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896981-25E3-FB04-91C7-F6B7A9CA079A}"/>
              </a:ext>
            </a:extLst>
          </p:cNvPr>
          <p:cNvSpPr>
            <a:spLocks noGrp="1"/>
          </p:cNvSpPr>
          <p:nvPr>
            <p:ph type="sldNum" sz="quarter" idx="10"/>
          </p:nvPr>
        </p:nvSpPr>
        <p:spPr/>
        <p:txBody>
          <a:bodyPr/>
          <a:lstStyle/>
          <a:p>
            <a:fld id="{BAE26A2A-DE5F-EA41-900F-AB5C4F1D9848}" type="slidenum">
              <a:rPr lang="en-US" smtClean="0"/>
              <a:pPr/>
              <a:t>9</a:t>
            </a:fld>
            <a:endParaRPr lang="en-US"/>
          </a:p>
        </p:txBody>
      </p:sp>
      <p:pic>
        <p:nvPicPr>
          <p:cNvPr id="7" name="Picture 6">
            <a:extLst>
              <a:ext uri="{FF2B5EF4-FFF2-40B4-BE49-F238E27FC236}">
                <a16:creationId xmlns:a16="http://schemas.microsoft.com/office/drawing/2014/main" id="{74E34CCA-5D45-98A6-F636-515E739C0879}"/>
              </a:ext>
            </a:extLst>
          </p:cNvPr>
          <p:cNvPicPr>
            <a:picLocks noChangeAspect="1"/>
          </p:cNvPicPr>
          <p:nvPr/>
        </p:nvPicPr>
        <p:blipFill>
          <a:blip r:embed="rId2"/>
          <a:stretch>
            <a:fillRect/>
          </a:stretch>
        </p:blipFill>
        <p:spPr>
          <a:xfrm>
            <a:off x="11388" y="0"/>
            <a:ext cx="12169223" cy="6858000"/>
          </a:xfrm>
          <a:prstGeom prst="rect">
            <a:avLst/>
          </a:prstGeom>
        </p:spPr>
      </p:pic>
    </p:spTree>
    <p:extLst>
      <p:ext uri="{BB962C8B-B14F-4D97-AF65-F5344CB8AC3E}">
        <p14:creationId xmlns:p14="http://schemas.microsoft.com/office/powerpoint/2010/main" val="959687062"/>
      </p:ext>
    </p:extLst>
  </p:cSld>
  <p:clrMapOvr>
    <a:masterClrMapping/>
  </p:clrMapOvr>
</p:sld>
</file>

<file path=ppt/theme/theme1.xml><?xml version="1.0" encoding="utf-8"?>
<a:theme xmlns:a="http://schemas.openxmlformats.org/drawingml/2006/main" name="GED Conf 25">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 Conf 25" id="{6FC84717-794A-46CE-940C-D19DEE556BA0}" vid="{7F59A824-5D42-4A49-9ABF-7837E60032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76B5AD-0691-4515-9DAA-7F3705A39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892201-b6f9-448a-a857-af8c143e1fef"/>
    <ds:schemaRef ds:uri="56cd1905-ff13-4436-8ef1-8fa8066500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3EEF8B-6F73-4B7C-83EE-8CE994F0A8C6}">
  <ds:schemaRefs>
    <ds:schemaRef ds:uri="http://schemas.microsoft.com/office/2006/metadata/properties"/>
    <ds:schemaRef ds:uri="http://schemas.microsoft.com/office/infopath/2007/PartnerControls"/>
    <ds:schemaRef ds:uri="f8892201-b6f9-448a-a857-af8c143e1fef"/>
    <ds:schemaRef ds:uri="56cd1905-ff13-4436-8ef1-8fa80665008f"/>
  </ds:schemaRefs>
</ds:datastoreItem>
</file>

<file path=customXml/itemProps3.xml><?xml version="1.0" encoding="utf-8"?>
<ds:datastoreItem xmlns:ds="http://schemas.openxmlformats.org/officeDocument/2006/customXml" ds:itemID="{6233976D-71F1-4E50-81D5-EF038202FFA6}">
  <ds:schemaRefs>
    <ds:schemaRef ds:uri="http://schemas.microsoft.com/sharepoint/v3/contenttype/forms"/>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GEDTSConf2024</Template>
  <TotalTime>0</TotalTime>
  <Words>690</Words>
  <Application>Microsoft Office PowerPoint</Application>
  <PresentationFormat>Widescreen</PresentationFormat>
  <Paragraphs>97</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GED Conf 25</vt:lpstr>
      <vt:lpstr>PowerPoint Presentation</vt:lpstr>
      <vt:lpstr>In this session, we will…</vt:lpstr>
      <vt:lpstr>GED.com </vt:lpstr>
      <vt:lpstr>Educators &amp; Admins Site</vt:lpstr>
      <vt:lpstr>GED.com </vt:lpstr>
      <vt:lpstr>Educators and Admins Site</vt:lpstr>
      <vt:lpstr>GED.com and GED Ready®</vt:lpstr>
      <vt:lpstr>GED Mobile App  </vt:lpstr>
      <vt:lpstr>PowerPoint Presentation</vt:lpstr>
      <vt:lpstr>Your State Relationship Team</vt:lpstr>
      <vt:lpstr>PowerPoint Presentation</vt:lpstr>
      <vt:lpstr> Session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Vaccari</dc:creator>
  <cp:lastModifiedBy>Diane Vaccari</cp:lastModifiedBy>
  <cp:revision>6</cp:revision>
  <dcterms:created xsi:type="dcterms:W3CDTF">2024-07-09T15:05:22Z</dcterms:created>
  <dcterms:modified xsi:type="dcterms:W3CDTF">2025-08-21T18:30:35Z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0x010100641F79DF90AAF94B931B3093EDFF1A94</vt:lpwstr>
  </property>
</Properties>
</file>