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A3F_1B05C32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42"/>
  </p:notesMasterIdLst>
  <p:handoutMasterIdLst>
    <p:handoutMasterId r:id="rId43"/>
  </p:handoutMasterIdLst>
  <p:sldIdLst>
    <p:sldId id="292" r:id="rId5"/>
    <p:sldId id="258" r:id="rId6"/>
    <p:sldId id="2632" r:id="rId7"/>
    <p:sldId id="458" r:id="rId8"/>
    <p:sldId id="2633" r:id="rId9"/>
    <p:sldId id="2636" r:id="rId10"/>
    <p:sldId id="2631" r:id="rId11"/>
    <p:sldId id="2634" r:id="rId12"/>
    <p:sldId id="2635" r:id="rId13"/>
    <p:sldId id="2637" r:id="rId14"/>
    <p:sldId id="2638" r:id="rId15"/>
    <p:sldId id="2477" r:id="rId16"/>
    <p:sldId id="2504" r:id="rId17"/>
    <p:sldId id="2484" r:id="rId18"/>
    <p:sldId id="2623" r:id="rId19"/>
    <p:sldId id="2644" r:id="rId20"/>
    <p:sldId id="2651" r:id="rId21"/>
    <p:sldId id="2501" r:id="rId22"/>
    <p:sldId id="2523" r:id="rId23"/>
    <p:sldId id="2113" r:id="rId24"/>
    <p:sldId id="2141412827" r:id="rId25"/>
    <p:sldId id="2528" r:id="rId26"/>
    <p:sldId id="2141412825" r:id="rId27"/>
    <p:sldId id="2652" r:id="rId28"/>
    <p:sldId id="2141412826" r:id="rId29"/>
    <p:sldId id="2653" r:id="rId30"/>
    <p:sldId id="2035" r:id="rId31"/>
    <p:sldId id="2630" r:id="rId32"/>
    <p:sldId id="2625" r:id="rId33"/>
    <p:sldId id="2527" r:id="rId34"/>
    <p:sldId id="2626" r:id="rId35"/>
    <p:sldId id="2513" r:id="rId36"/>
    <p:sldId id="2514" r:id="rId37"/>
    <p:sldId id="2624" r:id="rId38"/>
    <p:sldId id="1604" r:id="rId39"/>
    <p:sldId id="341" r:id="rId40"/>
    <p:sldId id="293" r:id="rId4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615E6B-A9E1-52D3-C837-569EDBCAEBC8}" name="Wanda Rohne" initials="WR" userId="S::wanda.rohne@pearson.com::e18af15d-440e-4d19-badc-bc1fd50a1e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64"/>
    <a:srgbClr val="0084A9"/>
    <a:srgbClr val="9CCFD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55"/>
    <p:restoredTop sz="96306"/>
  </p:normalViewPr>
  <p:slideViewPr>
    <p:cSldViewPr snapToGrid="0" snapToObjects="1">
      <p:cViewPr varScale="1">
        <p:scale>
          <a:sx n="95" d="100"/>
          <a:sy n="95" d="100"/>
        </p:scale>
        <p:origin x="1590" y="30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Pittman" userId="1ea351b319057015" providerId="LiveId" clId="{0921D0E0-F153-4B51-B058-BEF2755FB845}"/>
    <pc:docChg chg="modSld">
      <pc:chgData name="Susan Pittman" userId="1ea351b319057015" providerId="LiveId" clId="{0921D0E0-F153-4B51-B058-BEF2755FB845}" dt="2025-07-28T15:44:56.416" v="14" actId="6549"/>
      <pc:docMkLst>
        <pc:docMk/>
      </pc:docMkLst>
      <pc:sldChg chg="modSp mod">
        <pc:chgData name="Susan Pittman" userId="1ea351b319057015" providerId="LiveId" clId="{0921D0E0-F153-4B51-B058-BEF2755FB845}" dt="2025-07-28T15:44:56.416" v="14" actId="6549"/>
        <pc:sldMkLst>
          <pc:docMk/>
          <pc:sldMk cId="4083366582" sldId="292"/>
        </pc:sldMkLst>
        <pc:spChg chg="mod">
          <ac:chgData name="Susan Pittman" userId="1ea351b319057015" providerId="LiveId" clId="{0921D0E0-F153-4B51-B058-BEF2755FB845}" dt="2025-07-28T15:44:56.416" v="14" actId="6549"/>
          <ac:spMkLst>
            <pc:docMk/>
            <pc:sldMk cId="4083366582" sldId="292"/>
            <ac:spMk id="2" creationId="{DE0C0E29-0064-B0EC-394D-76A8949824C8}"/>
          </ac:spMkLst>
        </pc:spChg>
      </pc:sldChg>
    </pc:docChg>
  </pc:docChgLst>
  <pc:docChgLst>
    <pc:chgData name="Monica Guthrie" userId="S::monica.guthrie@pearson.com::c0fc408c-839f-429d-bba8-a92d88ccccac" providerId="AD" clId="Web-{1EF5308B-B787-5EEA-8DD3-40890FF9DB1C}"/>
    <pc:docChg chg="modSld">
      <pc:chgData name="Monica Guthrie" userId="S::monica.guthrie@pearson.com::c0fc408c-839f-429d-bba8-a92d88ccccac" providerId="AD" clId="Web-{1EF5308B-B787-5EEA-8DD3-40890FF9DB1C}" dt="2025-08-18T17:52:54.242" v="1"/>
      <pc:docMkLst>
        <pc:docMk/>
      </pc:docMkLst>
      <pc:sldChg chg="addSp delSp">
        <pc:chgData name="Monica Guthrie" userId="S::monica.guthrie@pearson.com::c0fc408c-839f-429d-bba8-a92d88ccccac" providerId="AD" clId="Web-{1EF5308B-B787-5EEA-8DD3-40890FF9DB1C}" dt="2025-08-18T17:52:54.242" v="1"/>
        <pc:sldMkLst>
          <pc:docMk/>
          <pc:sldMk cId="4083366582" sldId="292"/>
        </pc:sldMkLst>
        <pc:spChg chg="add">
          <ac:chgData name="Monica Guthrie" userId="S::monica.guthrie@pearson.com::c0fc408c-839f-429d-bba8-a92d88ccccac" providerId="AD" clId="Web-{1EF5308B-B787-5EEA-8DD3-40890FF9DB1C}" dt="2025-08-18T17:52:54.242" v="1"/>
          <ac:spMkLst>
            <pc:docMk/>
            <pc:sldMk cId="4083366582" sldId="292"/>
            <ac:spMk id="5" creationId="{79871222-9E2E-4716-A8EF-3ABB90124BE6}"/>
          </ac:spMkLst>
        </pc:spChg>
      </pc:sldChg>
    </pc:docChg>
  </pc:docChgLst>
  <pc:docChgLst>
    <pc:chgData name="Monica Guthrie" userId="S::monica.guthrie@pearson.com::c0fc408c-839f-429d-bba8-a92d88ccccac" providerId="AD" clId="Web-{0BB5F62A-9F7B-A32C-D824-1CC7E81A7926}"/>
    <pc:docChg chg="modSld">
      <pc:chgData name="Monica Guthrie" userId="S::monica.guthrie@pearson.com::c0fc408c-839f-429d-bba8-a92d88ccccac" providerId="AD" clId="Web-{0BB5F62A-9F7B-A32C-D824-1CC7E81A7926}" dt="2025-08-14T19:45:31.440" v="0"/>
      <pc:docMkLst>
        <pc:docMk/>
      </pc:docMkLst>
      <pc:sldChg chg="addSp">
        <pc:chgData name="Monica Guthrie" userId="S::monica.guthrie@pearson.com::c0fc408c-839f-429d-bba8-a92d88ccccac" providerId="AD" clId="Web-{0BB5F62A-9F7B-A32C-D824-1CC7E81A7926}" dt="2025-08-14T19:45:31.440" v="0"/>
        <pc:sldMkLst>
          <pc:docMk/>
          <pc:sldMk cId="4083366582" sldId="292"/>
        </pc:sldMkLst>
      </pc:sldChg>
    </pc:docChg>
  </pc:docChgLst>
</pc:chgInfo>
</file>

<file path=ppt/comments/modernComment_A3F_1B05C320.xml><?xml version="1.0" encoding="utf-8"?>
<p188:cmLst xmlns:a="http://schemas.openxmlformats.org/drawingml/2006/main" xmlns:r="http://schemas.openxmlformats.org/officeDocument/2006/relationships" xmlns:p188="http://schemas.microsoft.com/office/powerpoint/2018/8/main">
  <p188:cm id="{1ACEEF24-E6D7-45B6-A4B4-8162EBD5AE82}" authorId="{62615E6B-A9E1-52D3-C837-569EDBCAEBC8}" status="resolved" created="2022-06-30T18:19:01.535">
    <ac:txMkLst xmlns:ac="http://schemas.microsoft.com/office/drawing/2013/main/command">
      <pc:docMk xmlns:pc="http://schemas.microsoft.com/office/powerpoint/2013/main/command"/>
      <pc:sldMk xmlns:pc="http://schemas.microsoft.com/office/powerpoint/2013/main/command" cId="453362464" sldId="2623"/>
      <ac:spMk id="12" creationId="{372C2EAF-5052-44D4-9F00-51BC72FB48EC}"/>
      <ac:txMk cp="0">
        <ac:context len="196" hash="3841940328"/>
      </ac:txMk>
    </ac:txMkLst>
    <p188:pos x="2131171" y="2295107"/>
    <p188:txBody>
      <a:bodyPr/>
      <a:lstStyle/>
      <a:p>
        <a:r>
          <a:rPr lang="en-US"/>
          <a:t>The SCI presentation was changed to: Students may need additional instruction on skills identified as gaps and on specific knowledge in content topics during GED test preparation​.</a:t>
        </a:r>
      </a:p>
    </p188:txBody>
  </p188:cm>
  <p188:cm id="{5E39CF51-7CC4-430F-A13D-385A3BFF2AA4}" authorId="{62615E6B-A9E1-52D3-C837-569EDBCAEBC8}" status="resolved" created="2022-06-30T18:19:27.130">
    <ac:txMkLst xmlns:ac="http://schemas.microsoft.com/office/drawing/2013/main/command">
      <pc:docMk xmlns:pc="http://schemas.microsoft.com/office/powerpoint/2013/main/command"/>
      <pc:sldMk xmlns:pc="http://schemas.microsoft.com/office/powerpoint/2013/main/command" cId="453362464" sldId="2623"/>
      <ac:spMk id="12" creationId="{372C2EAF-5052-44D4-9F00-51BC72FB48EC}"/>
      <ac:txMk cp="257">
        <ac:context len="196" hash="3841940328"/>
      </ac:txMk>
    </ac:txMkLst>
    <p188:pos x="5592047" y="3251402"/>
    <p188:txBody>
      <a:bodyPr/>
      <a:lstStyle/>
      <a:p>
        <a:r>
          <a:rPr lang="en-US"/>
          <a:t>In SCI this was changed to "underperform"</a:t>
        </a:r>
      </a:p>
    </p188:txBody>
  </p188:cm>
</p188:cmLst>
</file>

<file path=ppt/diagrams/_rels/data4.xml.rels><?xml version="1.0" encoding="UTF-8" standalone="yes"?>
<Relationships xmlns="http://schemas.openxmlformats.org/package/2006/relationships"><Relationship Id="rId1" Type="http://schemas.openxmlformats.org/officeDocument/2006/relationships/image" Target="../media/image18.jpeg"/></Relationships>
</file>

<file path=ppt/diagrams/_rels/data5.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6449B-1A28-48C1-9EFA-71F44BB2C6B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AFF6815-E03A-4490-8519-6E241618FACE}">
      <dgm:prSet/>
      <dgm:spPr/>
      <dgm:t>
        <a:bodyPr/>
        <a:lstStyle/>
        <a:p>
          <a:r>
            <a:rPr lang="en-US" dirty="0"/>
            <a:t>What does the research say?</a:t>
          </a:r>
        </a:p>
      </dgm:t>
    </dgm:pt>
    <dgm:pt modelId="{ADC6B390-7A77-4EC9-9193-893C8D164604}" type="parTrans" cxnId="{A49DD62A-0F72-4E31-ABA0-F6A1FA7DB828}">
      <dgm:prSet/>
      <dgm:spPr/>
      <dgm:t>
        <a:bodyPr/>
        <a:lstStyle/>
        <a:p>
          <a:endParaRPr lang="en-US"/>
        </a:p>
      </dgm:t>
    </dgm:pt>
    <dgm:pt modelId="{76079FD2-F816-4B98-8E1E-F330FD1006F2}" type="sibTrans" cxnId="{A49DD62A-0F72-4E31-ABA0-F6A1FA7DB828}">
      <dgm:prSet/>
      <dgm:spPr/>
      <dgm:t>
        <a:bodyPr/>
        <a:lstStyle/>
        <a:p>
          <a:endParaRPr lang="en-US"/>
        </a:p>
      </dgm:t>
    </dgm:pt>
    <dgm:pt modelId="{36BCD2A0-8EB9-4700-A524-E553EFC77B06}">
      <dgm:prSet/>
      <dgm:spPr/>
      <dgm:t>
        <a:bodyPr/>
        <a:lstStyle/>
        <a:p>
          <a:r>
            <a:rPr lang="en-US" dirty="0"/>
            <a:t>What can you do?</a:t>
          </a:r>
        </a:p>
      </dgm:t>
    </dgm:pt>
    <dgm:pt modelId="{FFD0658C-69CB-43BC-9C79-CDBEDA1C456A}" type="parTrans" cxnId="{9C0E445F-CC27-4D22-AD58-880182CBD0A7}">
      <dgm:prSet/>
      <dgm:spPr/>
      <dgm:t>
        <a:bodyPr/>
        <a:lstStyle/>
        <a:p>
          <a:endParaRPr lang="en-US"/>
        </a:p>
      </dgm:t>
    </dgm:pt>
    <dgm:pt modelId="{BE458425-305C-4D67-8BBB-EEBB04A65C36}" type="sibTrans" cxnId="{9C0E445F-CC27-4D22-AD58-880182CBD0A7}">
      <dgm:prSet/>
      <dgm:spPr/>
      <dgm:t>
        <a:bodyPr/>
        <a:lstStyle/>
        <a:p>
          <a:endParaRPr lang="en-US"/>
        </a:p>
      </dgm:t>
    </dgm:pt>
    <dgm:pt modelId="{4D448517-FC1A-4BF1-96B8-F5B425EAB478}">
      <dgm:prSet/>
      <dgm:spPr/>
      <dgm:t>
        <a:bodyPr/>
        <a:lstStyle/>
        <a:p>
          <a:r>
            <a:rPr lang="en-US"/>
            <a:t>Session Q&amp;A</a:t>
          </a:r>
        </a:p>
      </dgm:t>
    </dgm:pt>
    <dgm:pt modelId="{A2930639-C77B-43E7-AF31-A697F25E7E7F}" type="parTrans" cxnId="{F9B31623-136B-439D-BAFA-2A20659A9510}">
      <dgm:prSet/>
      <dgm:spPr/>
      <dgm:t>
        <a:bodyPr/>
        <a:lstStyle/>
        <a:p>
          <a:endParaRPr lang="en-US"/>
        </a:p>
      </dgm:t>
    </dgm:pt>
    <dgm:pt modelId="{5CFFB349-B431-468C-A035-7FBF2A315448}" type="sibTrans" cxnId="{F9B31623-136B-439D-BAFA-2A20659A9510}">
      <dgm:prSet/>
      <dgm:spPr/>
      <dgm:t>
        <a:bodyPr/>
        <a:lstStyle/>
        <a:p>
          <a:endParaRPr lang="en-US"/>
        </a:p>
      </dgm:t>
    </dgm:pt>
    <dgm:pt modelId="{CAA7C41C-2F12-40CA-A00A-78FE9A8ED42E}">
      <dgm:prSet/>
      <dgm:spPr/>
      <dgm:t>
        <a:bodyPr/>
        <a:lstStyle/>
        <a:p>
          <a:r>
            <a:rPr lang="en-US"/>
            <a:t>What do students really need to know?</a:t>
          </a:r>
          <a:endParaRPr lang="en-US" dirty="0"/>
        </a:p>
      </dgm:t>
    </dgm:pt>
    <dgm:pt modelId="{D059B92C-85A3-40C0-9BDC-92606B55E260}" type="parTrans" cxnId="{B8421D5F-89C1-430A-A67D-0C74A1636A2A}">
      <dgm:prSet/>
      <dgm:spPr/>
      <dgm:t>
        <a:bodyPr/>
        <a:lstStyle/>
        <a:p>
          <a:endParaRPr lang="en-US"/>
        </a:p>
      </dgm:t>
    </dgm:pt>
    <dgm:pt modelId="{1B19CD2C-8EA4-4B6C-840D-B555EA5DBF92}" type="sibTrans" cxnId="{B8421D5F-89C1-430A-A67D-0C74A1636A2A}">
      <dgm:prSet/>
      <dgm:spPr/>
      <dgm:t>
        <a:bodyPr/>
        <a:lstStyle/>
        <a:p>
          <a:endParaRPr lang="en-US"/>
        </a:p>
      </dgm:t>
    </dgm:pt>
    <dgm:pt modelId="{F008E3E3-0704-4E2C-BF94-716B18000BC6}">
      <dgm:prSet/>
      <dgm:spPr/>
      <dgm:t>
        <a:bodyPr/>
        <a:lstStyle/>
        <a:p>
          <a:r>
            <a:rPr lang="en-US"/>
            <a:t>What does the test require?</a:t>
          </a:r>
          <a:endParaRPr lang="en-US" dirty="0"/>
        </a:p>
      </dgm:t>
    </dgm:pt>
    <dgm:pt modelId="{0BEE26F8-E385-4739-B0DB-3B14960B3E61}" type="parTrans" cxnId="{61C25C14-D559-49C0-AC01-960E210AD5DD}">
      <dgm:prSet/>
      <dgm:spPr/>
      <dgm:t>
        <a:bodyPr/>
        <a:lstStyle/>
        <a:p>
          <a:endParaRPr lang="en-US"/>
        </a:p>
      </dgm:t>
    </dgm:pt>
    <dgm:pt modelId="{335E5522-D201-476F-855D-3CC72A8E86BB}" type="sibTrans" cxnId="{61C25C14-D559-49C0-AC01-960E210AD5DD}">
      <dgm:prSet/>
      <dgm:spPr/>
      <dgm:t>
        <a:bodyPr/>
        <a:lstStyle/>
        <a:p>
          <a:endParaRPr lang="en-US"/>
        </a:p>
      </dgm:t>
    </dgm:pt>
    <dgm:pt modelId="{950D3CF8-AB91-4B32-8349-4B851C664456}" type="pres">
      <dgm:prSet presAssocID="{5EF6449B-1A28-48C1-9EFA-71F44BB2C6B7}" presName="linear" presStyleCnt="0">
        <dgm:presLayoutVars>
          <dgm:animLvl val="lvl"/>
          <dgm:resizeHandles val="exact"/>
        </dgm:presLayoutVars>
      </dgm:prSet>
      <dgm:spPr/>
    </dgm:pt>
    <dgm:pt modelId="{DA8C0AAF-76F6-46FE-A96E-CE95D937C1C3}" type="pres">
      <dgm:prSet presAssocID="{EAFF6815-E03A-4490-8519-6E241618FACE}" presName="parentText" presStyleLbl="node1" presStyleIdx="0" presStyleCnt="5">
        <dgm:presLayoutVars>
          <dgm:chMax val="0"/>
          <dgm:bulletEnabled val="1"/>
        </dgm:presLayoutVars>
      </dgm:prSet>
      <dgm:spPr/>
    </dgm:pt>
    <dgm:pt modelId="{A814A5C4-D8A3-43B4-BD1C-91F1433190BE}" type="pres">
      <dgm:prSet presAssocID="{76079FD2-F816-4B98-8E1E-F330FD1006F2}" presName="spacer" presStyleCnt="0"/>
      <dgm:spPr/>
    </dgm:pt>
    <dgm:pt modelId="{38C9F355-4BA9-4820-9FDF-DC078E692468}" type="pres">
      <dgm:prSet presAssocID="{F008E3E3-0704-4E2C-BF94-716B18000BC6}" presName="parentText" presStyleLbl="node1" presStyleIdx="1" presStyleCnt="5">
        <dgm:presLayoutVars>
          <dgm:chMax val="0"/>
          <dgm:bulletEnabled val="1"/>
        </dgm:presLayoutVars>
      </dgm:prSet>
      <dgm:spPr/>
    </dgm:pt>
    <dgm:pt modelId="{6C38885A-CD4E-4CA6-8952-2400698D4E88}" type="pres">
      <dgm:prSet presAssocID="{335E5522-D201-476F-855D-3CC72A8E86BB}" presName="spacer" presStyleCnt="0"/>
      <dgm:spPr/>
    </dgm:pt>
    <dgm:pt modelId="{8F1991D0-8AEE-4A78-9DA7-8310C44B2250}" type="pres">
      <dgm:prSet presAssocID="{CAA7C41C-2F12-40CA-A00A-78FE9A8ED42E}" presName="parentText" presStyleLbl="node1" presStyleIdx="2" presStyleCnt="5">
        <dgm:presLayoutVars>
          <dgm:chMax val="0"/>
          <dgm:bulletEnabled val="1"/>
        </dgm:presLayoutVars>
      </dgm:prSet>
      <dgm:spPr/>
    </dgm:pt>
    <dgm:pt modelId="{5D16B814-1153-46BD-A7C2-DC81BDF0D9E0}" type="pres">
      <dgm:prSet presAssocID="{1B19CD2C-8EA4-4B6C-840D-B555EA5DBF92}" presName="spacer" presStyleCnt="0"/>
      <dgm:spPr/>
    </dgm:pt>
    <dgm:pt modelId="{43D96A32-4497-4643-A122-93541B31709A}" type="pres">
      <dgm:prSet presAssocID="{36BCD2A0-8EB9-4700-A524-E553EFC77B06}" presName="parentText" presStyleLbl="node1" presStyleIdx="3" presStyleCnt="5">
        <dgm:presLayoutVars>
          <dgm:chMax val="0"/>
          <dgm:bulletEnabled val="1"/>
        </dgm:presLayoutVars>
      </dgm:prSet>
      <dgm:spPr/>
    </dgm:pt>
    <dgm:pt modelId="{2CCC0BFA-15A5-4185-9D93-D238CC87E98F}" type="pres">
      <dgm:prSet presAssocID="{BE458425-305C-4D67-8BBB-EEBB04A65C36}" presName="spacer" presStyleCnt="0"/>
      <dgm:spPr/>
    </dgm:pt>
    <dgm:pt modelId="{E04CEB4A-9AF3-43AF-B314-978FA3D506BF}" type="pres">
      <dgm:prSet presAssocID="{4D448517-FC1A-4BF1-96B8-F5B425EAB478}" presName="parentText" presStyleLbl="node1" presStyleIdx="4" presStyleCnt="5">
        <dgm:presLayoutVars>
          <dgm:chMax val="0"/>
          <dgm:bulletEnabled val="1"/>
        </dgm:presLayoutVars>
      </dgm:prSet>
      <dgm:spPr/>
    </dgm:pt>
  </dgm:ptLst>
  <dgm:cxnLst>
    <dgm:cxn modelId="{90AE6309-97CF-4EBB-90B8-FE98FC9A1E66}" type="presOf" srcId="{CAA7C41C-2F12-40CA-A00A-78FE9A8ED42E}" destId="{8F1991D0-8AEE-4A78-9DA7-8310C44B2250}" srcOrd="0" destOrd="0" presId="urn:microsoft.com/office/officeart/2005/8/layout/vList2"/>
    <dgm:cxn modelId="{61C25C14-D559-49C0-AC01-960E210AD5DD}" srcId="{5EF6449B-1A28-48C1-9EFA-71F44BB2C6B7}" destId="{F008E3E3-0704-4E2C-BF94-716B18000BC6}" srcOrd="1" destOrd="0" parTransId="{0BEE26F8-E385-4739-B0DB-3B14960B3E61}" sibTransId="{335E5522-D201-476F-855D-3CC72A8E86BB}"/>
    <dgm:cxn modelId="{F9B31623-136B-439D-BAFA-2A20659A9510}" srcId="{5EF6449B-1A28-48C1-9EFA-71F44BB2C6B7}" destId="{4D448517-FC1A-4BF1-96B8-F5B425EAB478}" srcOrd="4" destOrd="0" parTransId="{A2930639-C77B-43E7-AF31-A697F25E7E7F}" sibTransId="{5CFFB349-B431-468C-A035-7FBF2A315448}"/>
    <dgm:cxn modelId="{A49DD62A-0F72-4E31-ABA0-F6A1FA7DB828}" srcId="{5EF6449B-1A28-48C1-9EFA-71F44BB2C6B7}" destId="{EAFF6815-E03A-4490-8519-6E241618FACE}" srcOrd="0" destOrd="0" parTransId="{ADC6B390-7A77-4EC9-9193-893C8D164604}" sibTransId="{76079FD2-F816-4B98-8E1E-F330FD1006F2}"/>
    <dgm:cxn modelId="{F9694930-F755-4115-834B-9CA94B231903}" type="presOf" srcId="{36BCD2A0-8EB9-4700-A524-E553EFC77B06}" destId="{43D96A32-4497-4643-A122-93541B31709A}" srcOrd="0" destOrd="0" presId="urn:microsoft.com/office/officeart/2005/8/layout/vList2"/>
    <dgm:cxn modelId="{B8421D5F-89C1-430A-A67D-0C74A1636A2A}" srcId="{5EF6449B-1A28-48C1-9EFA-71F44BB2C6B7}" destId="{CAA7C41C-2F12-40CA-A00A-78FE9A8ED42E}" srcOrd="2" destOrd="0" parTransId="{D059B92C-85A3-40C0-9BDC-92606B55E260}" sibTransId="{1B19CD2C-8EA4-4B6C-840D-B555EA5DBF92}"/>
    <dgm:cxn modelId="{9C0E445F-CC27-4D22-AD58-880182CBD0A7}" srcId="{5EF6449B-1A28-48C1-9EFA-71F44BB2C6B7}" destId="{36BCD2A0-8EB9-4700-A524-E553EFC77B06}" srcOrd="3" destOrd="0" parTransId="{FFD0658C-69CB-43BC-9C79-CDBEDA1C456A}" sibTransId="{BE458425-305C-4D67-8BBB-EEBB04A65C36}"/>
    <dgm:cxn modelId="{B6973B4E-4E5C-433C-9A29-3DE9CE5F80B8}" type="presOf" srcId="{F008E3E3-0704-4E2C-BF94-716B18000BC6}" destId="{38C9F355-4BA9-4820-9FDF-DC078E692468}" srcOrd="0" destOrd="0" presId="urn:microsoft.com/office/officeart/2005/8/layout/vList2"/>
    <dgm:cxn modelId="{C6BC17B8-ECF6-40D3-BCEF-5312A181328F}" type="presOf" srcId="{5EF6449B-1A28-48C1-9EFA-71F44BB2C6B7}" destId="{950D3CF8-AB91-4B32-8349-4B851C664456}" srcOrd="0" destOrd="0" presId="urn:microsoft.com/office/officeart/2005/8/layout/vList2"/>
    <dgm:cxn modelId="{D33105C2-9B47-46A7-A39A-FE68E5A886DD}" type="presOf" srcId="{EAFF6815-E03A-4490-8519-6E241618FACE}" destId="{DA8C0AAF-76F6-46FE-A96E-CE95D937C1C3}" srcOrd="0" destOrd="0" presId="urn:microsoft.com/office/officeart/2005/8/layout/vList2"/>
    <dgm:cxn modelId="{2ACDFEC7-5E5A-40E5-9935-1595EF7F757C}" type="presOf" srcId="{4D448517-FC1A-4BF1-96B8-F5B425EAB478}" destId="{E04CEB4A-9AF3-43AF-B314-978FA3D506BF}" srcOrd="0" destOrd="0" presId="urn:microsoft.com/office/officeart/2005/8/layout/vList2"/>
    <dgm:cxn modelId="{3CB624E2-4670-4423-8A83-5346BFA6343B}" type="presParOf" srcId="{950D3CF8-AB91-4B32-8349-4B851C664456}" destId="{DA8C0AAF-76F6-46FE-A96E-CE95D937C1C3}" srcOrd="0" destOrd="0" presId="urn:microsoft.com/office/officeart/2005/8/layout/vList2"/>
    <dgm:cxn modelId="{008E7284-F127-42FB-9A95-7DB0DB9C4CFA}" type="presParOf" srcId="{950D3CF8-AB91-4B32-8349-4B851C664456}" destId="{A814A5C4-D8A3-43B4-BD1C-91F1433190BE}" srcOrd="1" destOrd="0" presId="urn:microsoft.com/office/officeart/2005/8/layout/vList2"/>
    <dgm:cxn modelId="{BD22BAA6-3ECF-4E9E-9FFF-16AF58827534}" type="presParOf" srcId="{950D3CF8-AB91-4B32-8349-4B851C664456}" destId="{38C9F355-4BA9-4820-9FDF-DC078E692468}" srcOrd="2" destOrd="0" presId="urn:microsoft.com/office/officeart/2005/8/layout/vList2"/>
    <dgm:cxn modelId="{208EF357-32BF-48A5-9E1B-D4DAF4AEECF8}" type="presParOf" srcId="{950D3CF8-AB91-4B32-8349-4B851C664456}" destId="{6C38885A-CD4E-4CA6-8952-2400698D4E88}" srcOrd="3" destOrd="0" presId="urn:microsoft.com/office/officeart/2005/8/layout/vList2"/>
    <dgm:cxn modelId="{743C262E-37CB-4E6A-8BFF-847660CF5744}" type="presParOf" srcId="{950D3CF8-AB91-4B32-8349-4B851C664456}" destId="{8F1991D0-8AEE-4A78-9DA7-8310C44B2250}" srcOrd="4" destOrd="0" presId="urn:microsoft.com/office/officeart/2005/8/layout/vList2"/>
    <dgm:cxn modelId="{975E014E-1052-49D5-B938-A0250FB89936}" type="presParOf" srcId="{950D3CF8-AB91-4B32-8349-4B851C664456}" destId="{5D16B814-1153-46BD-A7C2-DC81BDF0D9E0}" srcOrd="5" destOrd="0" presId="urn:microsoft.com/office/officeart/2005/8/layout/vList2"/>
    <dgm:cxn modelId="{986585B1-4D98-42FA-AC56-A86A058776FB}" type="presParOf" srcId="{950D3CF8-AB91-4B32-8349-4B851C664456}" destId="{43D96A32-4497-4643-A122-93541B31709A}" srcOrd="6" destOrd="0" presId="urn:microsoft.com/office/officeart/2005/8/layout/vList2"/>
    <dgm:cxn modelId="{186F52C7-9648-4BDE-B96E-35D49B2F591C}" type="presParOf" srcId="{950D3CF8-AB91-4B32-8349-4B851C664456}" destId="{2CCC0BFA-15A5-4185-9D93-D238CC87E98F}" srcOrd="7" destOrd="0" presId="urn:microsoft.com/office/officeart/2005/8/layout/vList2"/>
    <dgm:cxn modelId="{D10DC844-131D-4DAB-9545-5147E97B4822}" type="presParOf" srcId="{950D3CF8-AB91-4B32-8349-4B851C664456}" destId="{E04CEB4A-9AF3-43AF-B314-978FA3D506B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4F9E4A-9A5F-4DB3-8E5A-EDC29E2F7B5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6825B6D-E7DC-4C7A-BBF3-A256A2F87367}">
      <dgm:prSet phldrT="[Text]" custT="1"/>
      <dgm:spPr/>
      <dgm:t>
        <a:bodyPr/>
        <a:lstStyle/>
        <a:p>
          <a:r>
            <a:rPr lang="en-US" sz="2000" dirty="0"/>
            <a:t>Population of US</a:t>
          </a:r>
        </a:p>
        <a:p>
          <a:r>
            <a:rPr lang="en-US" sz="2000" dirty="0"/>
            <a:t>341,777,675</a:t>
          </a:r>
        </a:p>
      </dgm:t>
    </dgm:pt>
    <dgm:pt modelId="{974D6545-4FA1-4A82-84D0-906FEECA80E5}" type="parTrans" cxnId="{DC91FD7C-3B3E-43A1-8EFC-EB542E1E5E7B}">
      <dgm:prSet/>
      <dgm:spPr/>
      <dgm:t>
        <a:bodyPr/>
        <a:lstStyle/>
        <a:p>
          <a:endParaRPr lang="en-US"/>
        </a:p>
      </dgm:t>
    </dgm:pt>
    <dgm:pt modelId="{DCB7521D-9764-462B-85A9-5984B71F298C}" type="sibTrans" cxnId="{DC91FD7C-3B3E-43A1-8EFC-EB542E1E5E7B}">
      <dgm:prSet/>
      <dgm:spPr/>
      <dgm:t>
        <a:bodyPr/>
        <a:lstStyle/>
        <a:p>
          <a:endParaRPr lang="en-US"/>
        </a:p>
      </dgm:t>
    </dgm:pt>
    <dgm:pt modelId="{A64799B3-8432-45AA-902B-058BD620142B}">
      <dgm:prSet phldrT="[Text]" custT="1"/>
      <dgm:spPr/>
      <dgm:t>
        <a:bodyPr/>
        <a:lstStyle/>
        <a:p>
          <a:r>
            <a:rPr lang="en-US" sz="2000" dirty="0"/>
            <a:t>Voting Eligible Population</a:t>
          </a:r>
        </a:p>
        <a:p>
          <a:r>
            <a:rPr lang="en-US" sz="2000" dirty="0"/>
            <a:t>244,666,890</a:t>
          </a:r>
        </a:p>
      </dgm:t>
    </dgm:pt>
    <dgm:pt modelId="{411D13D4-E8CF-497F-911E-F52A98E0F831}" type="parTrans" cxnId="{2651C768-F4CE-468C-AC95-B929DF9EB0C4}">
      <dgm:prSet/>
      <dgm:spPr/>
      <dgm:t>
        <a:bodyPr/>
        <a:lstStyle/>
        <a:p>
          <a:endParaRPr lang="en-US"/>
        </a:p>
      </dgm:t>
    </dgm:pt>
    <dgm:pt modelId="{2A104AF5-5B1A-4F2A-8DC0-712E6783441B}" type="sibTrans" cxnId="{2651C768-F4CE-468C-AC95-B929DF9EB0C4}">
      <dgm:prSet/>
      <dgm:spPr/>
      <dgm:t>
        <a:bodyPr/>
        <a:lstStyle/>
        <a:p>
          <a:endParaRPr lang="en-US"/>
        </a:p>
      </dgm:t>
    </dgm:pt>
    <dgm:pt modelId="{AA5DB7C9-A717-4741-BE08-688503811D49}">
      <dgm:prSet phldrT="[Text]" custT="1"/>
      <dgm:spPr/>
      <dgm:t>
        <a:bodyPr/>
        <a:lstStyle/>
        <a:p>
          <a:endParaRPr lang="en-US" sz="2000" dirty="0"/>
        </a:p>
        <a:p>
          <a:endParaRPr lang="en-US" sz="2000" dirty="0"/>
        </a:p>
        <a:p>
          <a:r>
            <a:rPr lang="en-US" sz="2000" dirty="0"/>
            <a:t>Registered Voters</a:t>
          </a:r>
        </a:p>
        <a:p>
          <a:r>
            <a:rPr lang="en-US" sz="2000" dirty="0"/>
            <a:t>In 2024</a:t>
          </a:r>
        </a:p>
        <a:p>
          <a:r>
            <a:rPr lang="en-US" sz="2000" dirty="0"/>
            <a:t>174,000,000</a:t>
          </a:r>
        </a:p>
        <a:p>
          <a:endParaRPr lang="en-US" sz="2000" dirty="0"/>
        </a:p>
        <a:p>
          <a:endParaRPr lang="en-US" sz="2000" dirty="0"/>
        </a:p>
      </dgm:t>
    </dgm:pt>
    <dgm:pt modelId="{51173449-5E20-4D10-8DE5-5F300FC4E068}" type="parTrans" cxnId="{D895E246-14A1-451C-A3E3-F6AC5E44E399}">
      <dgm:prSet/>
      <dgm:spPr/>
      <dgm:t>
        <a:bodyPr/>
        <a:lstStyle/>
        <a:p>
          <a:endParaRPr lang="en-US"/>
        </a:p>
      </dgm:t>
    </dgm:pt>
    <dgm:pt modelId="{7796663A-8B46-4950-A37D-72DF206E329F}" type="sibTrans" cxnId="{D895E246-14A1-451C-A3E3-F6AC5E44E399}">
      <dgm:prSet/>
      <dgm:spPr/>
      <dgm:t>
        <a:bodyPr/>
        <a:lstStyle/>
        <a:p>
          <a:endParaRPr lang="en-US"/>
        </a:p>
      </dgm:t>
    </dgm:pt>
    <dgm:pt modelId="{A50CED6F-1606-468E-B7E4-E08883A598F8}">
      <dgm:prSet phldrT="[Text]" custT="1"/>
      <dgm:spPr/>
      <dgm:t>
        <a:bodyPr/>
        <a:lstStyle/>
        <a:p>
          <a:r>
            <a:rPr lang="en-US" sz="2000" dirty="0"/>
            <a:t>Voters in 2024</a:t>
          </a:r>
        </a:p>
        <a:p>
          <a:r>
            <a:rPr lang="en-US" sz="2000" dirty="0"/>
            <a:t>156,766,239</a:t>
          </a:r>
        </a:p>
      </dgm:t>
    </dgm:pt>
    <dgm:pt modelId="{A93442F7-D222-423D-BE48-9875FC4D126D}" type="parTrans" cxnId="{7EA36E8E-E1C3-46B4-A842-2BE46426A165}">
      <dgm:prSet/>
      <dgm:spPr/>
      <dgm:t>
        <a:bodyPr/>
        <a:lstStyle/>
        <a:p>
          <a:endParaRPr lang="en-US"/>
        </a:p>
      </dgm:t>
    </dgm:pt>
    <dgm:pt modelId="{49B5B254-2566-4CA8-A88B-54D76CDFE9C4}" type="sibTrans" cxnId="{7EA36E8E-E1C3-46B4-A842-2BE46426A165}">
      <dgm:prSet/>
      <dgm:spPr/>
      <dgm:t>
        <a:bodyPr/>
        <a:lstStyle/>
        <a:p>
          <a:endParaRPr lang="en-US"/>
        </a:p>
      </dgm:t>
    </dgm:pt>
    <dgm:pt modelId="{AAFD4751-0674-4164-94CD-C3AD810B1DA0}">
      <dgm:prSet phldrT="[Text]" custT="1"/>
      <dgm:spPr/>
      <dgm:t>
        <a:bodyPr/>
        <a:lstStyle/>
        <a:p>
          <a:r>
            <a:rPr lang="en-US" sz="2000" dirty="0"/>
            <a:t>Voting Age Population</a:t>
          </a:r>
        </a:p>
        <a:p>
          <a:r>
            <a:rPr lang="en-US" sz="2000" dirty="0"/>
            <a:t>264,798,961</a:t>
          </a:r>
        </a:p>
      </dgm:t>
    </dgm:pt>
    <dgm:pt modelId="{34439CBA-A358-47D1-8835-25C6EB80C77F}" type="parTrans" cxnId="{3E0A347E-A058-4925-812C-25F1D75CCCBE}">
      <dgm:prSet/>
      <dgm:spPr/>
      <dgm:t>
        <a:bodyPr/>
        <a:lstStyle/>
        <a:p>
          <a:endParaRPr lang="en-US"/>
        </a:p>
      </dgm:t>
    </dgm:pt>
    <dgm:pt modelId="{E41D3B44-B7B7-4612-BF80-AC2F5E3A6846}" type="sibTrans" cxnId="{3E0A347E-A058-4925-812C-25F1D75CCCBE}">
      <dgm:prSet/>
      <dgm:spPr/>
      <dgm:t>
        <a:bodyPr/>
        <a:lstStyle/>
        <a:p>
          <a:endParaRPr lang="en-US"/>
        </a:p>
      </dgm:t>
    </dgm:pt>
    <dgm:pt modelId="{C789C9A8-E585-4000-B98E-FF22981543B8}">
      <dgm:prSet phldrT="[Text]" custT="1"/>
      <dgm:spPr/>
      <dgm:t>
        <a:bodyPr/>
        <a:lstStyle/>
        <a:p>
          <a:r>
            <a:rPr lang="en-US" sz="2000" dirty="0"/>
            <a:t>Non-Voters in 2024</a:t>
          </a:r>
        </a:p>
        <a:p>
          <a:r>
            <a:rPr lang="en-US" sz="2000" dirty="0"/>
            <a:t>89,278,948</a:t>
          </a:r>
        </a:p>
      </dgm:t>
    </dgm:pt>
    <dgm:pt modelId="{3B508249-9A12-43C3-8B00-96271030CC3E}" type="parTrans" cxnId="{4CDB5BD2-877A-4D7A-870B-4E296245EB31}">
      <dgm:prSet/>
      <dgm:spPr/>
      <dgm:t>
        <a:bodyPr/>
        <a:lstStyle/>
        <a:p>
          <a:endParaRPr lang="en-US"/>
        </a:p>
      </dgm:t>
    </dgm:pt>
    <dgm:pt modelId="{D139E312-6A04-4AB3-BB08-44F6A0F771BA}" type="sibTrans" cxnId="{4CDB5BD2-877A-4D7A-870B-4E296245EB31}">
      <dgm:prSet/>
      <dgm:spPr/>
      <dgm:t>
        <a:bodyPr/>
        <a:lstStyle/>
        <a:p>
          <a:endParaRPr lang="en-US"/>
        </a:p>
      </dgm:t>
    </dgm:pt>
    <dgm:pt modelId="{68A07234-D13B-4554-AF95-0EBB920CCF52}" type="pres">
      <dgm:prSet presAssocID="{8E4F9E4A-9A5F-4DB3-8E5A-EDC29E2F7B5E}" presName="hierChild1" presStyleCnt="0">
        <dgm:presLayoutVars>
          <dgm:chPref val="1"/>
          <dgm:dir/>
          <dgm:animOne val="branch"/>
          <dgm:animLvl val="lvl"/>
          <dgm:resizeHandles/>
        </dgm:presLayoutVars>
      </dgm:prSet>
      <dgm:spPr/>
    </dgm:pt>
    <dgm:pt modelId="{98B40373-3152-45A4-9F5D-283C00B3A32A}" type="pres">
      <dgm:prSet presAssocID="{56825B6D-E7DC-4C7A-BBF3-A256A2F87367}" presName="hierRoot1" presStyleCnt="0"/>
      <dgm:spPr/>
    </dgm:pt>
    <dgm:pt modelId="{76F1F5DF-3D0E-4328-B674-99614D117F43}" type="pres">
      <dgm:prSet presAssocID="{56825B6D-E7DC-4C7A-BBF3-A256A2F87367}" presName="composite" presStyleCnt="0"/>
      <dgm:spPr/>
    </dgm:pt>
    <dgm:pt modelId="{BC1641E2-F282-405F-8203-C6254360F765}" type="pres">
      <dgm:prSet presAssocID="{56825B6D-E7DC-4C7A-BBF3-A256A2F87367}" presName="background" presStyleLbl="node0" presStyleIdx="0" presStyleCnt="1"/>
      <dgm:spPr/>
    </dgm:pt>
    <dgm:pt modelId="{5B3B05DA-9048-4604-93A9-C72D4BA96437}" type="pres">
      <dgm:prSet presAssocID="{56825B6D-E7DC-4C7A-BBF3-A256A2F87367}" presName="text" presStyleLbl="fgAcc0" presStyleIdx="0" presStyleCnt="1">
        <dgm:presLayoutVars>
          <dgm:chPref val="3"/>
        </dgm:presLayoutVars>
      </dgm:prSet>
      <dgm:spPr/>
    </dgm:pt>
    <dgm:pt modelId="{95B7309A-609B-489E-B568-5DBCF7D44D44}" type="pres">
      <dgm:prSet presAssocID="{56825B6D-E7DC-4C7A-BBF3-A256A2F87367}" presName="hierChild2" presStyleCnt="0"/>
      <dgm:spPr/>
    </dgm:pt>
    <dgm:pt modelId="{FBA65F9E-4B80-4666-8AEB-43D292E8142C}" type="pres">
      <dgm:prSet presAssocID="{411D13D4-E8CF-497F-911E-F52A98E0F831}" presName="Name10" presStyleLbl="parChTrans1D2" presStyleIdx="0" presStyleCnt="2"/>
      <dgm:spPr/>
    </dgm:pt>
    <dgm:pt modelId="{685153DF-F69F-4B2E-BC99-03631716E94F}" type="pres">
      <dgm:prSet presAssocID="{A64799B3-8432-45AA-902B-058BD620142B}" presName="hierRoot2" presStyleCnt="0"/>
      <dgm:spPr/>
    </dgm:pt>
    <dgm:pt modelId="{973CF592-236F-48B4-B49B-9AAA9E7041EE}" type="pres">
      <dgm:prSet presAssocID="{A64799B3-8432-45AA-902B-058BD620142B}" presName="composite2" presStyleCnt="0"/>
      <dgm:spPr/>
    </dgm:pt>
    <dgm:pt modelId="{3BAF9137-C4B4-4D56-ABB0-4A293DEB2BB3}" type="pres">
      <dgm:prSet presAssocID="{A64799B3-8432-45AA-902B-058BD620142B}" presName="background2" presStyleLbl="node2" presStyleIdx="0" presStyleCnt="2"/>
      <dgm:spPr/>
    </dgm:pt>
    <dgm:pt modelId="{95F9DE37-61B8-4598-9D33-2D39C6E9C23F}" type="pres">
      <dgm:prSet presAssocID="{A64799B3-8432-45AA-902B-058BD620142B}" presName="text2" presStyleLbl="fgAcc2" presStyleIdx="0" presStyleCnt="2">
        <dgm:presLayoutVars>
          <dgm:chPref val="3"/>
        </dgm:presLayoutVars>
      </dgm:prSet>
      <dgm:spPr/>
    </dgm:pt>
    <dgm:pt modelId="{A8564FFA-CF3C-449F-8257-D3F59FEA919F}" type="pres">
      <dgm:prSet presAssocID="{A64799B3-8432-45AA-902B-058BD620142B}" presName="hierChild3" presStyleCnt="0"/>
      <dgm:spPr/>
    </dgm:pt>
    <dgm:pt modelId="{C5B64FAE-B4BE-45E6-8A61-5D2565543B79}" type="pres">
      <dgm:prSet presAssocID="{51173449-5E20-4D10-8DE5-5F300FC4E068}" presName="Name17" presStyleLbl="parChTrans1D3" presStyleIdx="0" presStyleCnt="3"/>
      <dgm:spPr/>
    </dgm:pt>
    <dgm:pt modelId="{A334758D-B422-4FBA-988B-F40C1FBEA2CF}" type="pres">
      <dgm:prSet presAssocID="{AA5DB7C9-A717-4741-BE08-688503811D49}" presName="hierRoot3" presStyleCnt="0"/>
      <dgm:spPr/>
    </dgm:pt>
    <dgm:pt modelId="{6E7D61CF-4199-449E-A8AC-9302429933F9}" type="pres">
      <dgm:prSet presAssocID="{AA5DB7C9-A717-4741-BE08-688503811D49}" presName="composite3" presStyleCnt="0"/>
      <dgm:spPr/>
    </dgm:pt>
    <dgm:pt modelId="{E5B70CD0-A69C-408F-A8E9-D397C1D823AA}" type="pres">
      <dgm:prSet presAssocID="{AA5DB7C9-A717-4741-BE08-688503811D49}" presName="background3" presStyleLbl="node3" presStyleIdx="0" presStyleCnt="3"/>
      <dgm:spPr/>
    </dgm:pt>
    <dgm:pt modelId="{E0E55FF9-1620-4503-851B-8655F4E12F0A}" type="pres">
      <dgm:prSet presAssocID="{AA5DB7C9-A717-4741-BE08-688503811D49}" presName="text3" presStyleLbl="fgAcc3" presStyleIdx="0" presStyleCnt="3">
        <dgm:presLayoutVars>
          <dgm:chPref val="3"/>
        </dgm:presLayoutVars>
      </dgm:prSet>
      <dgm:spPr/>
    </dgm:pt>
    <dgm:pt modelId="{830B4E26-A603-48ED-BA61-7CD979E72263}" type="pres">
      <dgm:prSet presAssocID="{AA5DB7C9-A717-4741-BE08-688503811D49}" presName="hierChild4" presStyleCnt="0"/>
      <dgm:spPr/>
    </dgm:pt>
    <dgm:pt modelId="{D376532B-1F37-419E-AE4D-9B509D757D59}" type="pres">
      <dgm:prSet presAssocID="{A93442F7-D222-423D-BE48-9875FC4D126D}" presName="Name17" presStyleLbl="parChTrans1D3" presStyleIdx="1" presStyleCnt="3"/>
      <dgm:spPr/>
    </dgm:pt>
    <dgm:pt modelId="{98BFDB7D-5C43-4075-8741-31A099C00DD2}" type="pres">
      <dgm:prSet presAssocID="{A50CED6F-1606-468E-B7E4-E08883A598F8}" presName="hierRoot3" presStyleCnt="0"/>
      <dgm:spPr/>
    </dgm:pt>
    <dgm:pt modelId="{7EB0AF7C-285B-4B29-8E32-04A0BEC41BD6}" type="pres">
      <dgm:prSet presAssocID="{A50CED6F-1606-468E-B7E4-E08883A598F8}" presName="composite3" presStyleCnt="0"/>
      <dgm:spPr/>
    </dgm:pt>
    <dgm:pt modelId="{353C53ED-6EFB-48A3-B29A-98E490DBA108}" type="pres">
      <dgm:prSet presAssocID="{A50CED6F-1606-468E-B7E4-E08883A598F8}" presName="background3" presStyleLbl="node3" presStyleIdx="1" presStyleCnt="3"/>
      <dgm:spPr/>
    </dgm:pt>
    <dgm:pt modelId="{985FAA4F-FF53-4FFE-B352-E3082E3AAF11}" type="pres">
      <dgm:prSet presAssocID="{A50CED6F-1606-468E-B7E4-E08883A598F8}" presName="text3" presStyleLbl="fgAcc3" presStyleIdx="1" presStyleCnt="3">
        <dgm:presLayoutVars>
          <dgm:chPref val="3"/>
        </dgm:presLayoutVars>
      </dgm:prSet>
      <dgm:spPr/>
    </dgm:pt>
    <dgm:pt modelId="{278125D7-2760-4538-AB31-93F3DC9EE9C2}" type="pres">
      <dgm:prSet presAssocID="{A50CED6F-1606-468E-B7E4-E08883A598F8}" presName="hierChild4" presStyleCnt="0"/>
      <dgm:spPr/>
    </dgm:pt>
    <dgm:pt modelId="{8A3495A3-5394-44EB-A0BD-C2F61D864450}" type="pres">
      <dgm:prSet presAssocID="{34439CBA-A358-47D1-8835-25C6EB80C77F}" presName="Name10" presStyleLbl="parChTrans1D2" presStyleIdx="1" presStyleCnt="2"/>
      <dgm:spPr/>
    </dgm:pt>
    <dgm:pt modelId="{EFBCEF25-FCEA-4882-8275-FBF88A96570F}" type="pres">
      <dgm:prSet presAssocID="{AAFD4751-0674-4164-94CD-C3AD810B1DA0}" presName="hierRoot2" presStyleCnt="0"/>
      <dgm:spPr/>
    </dgm:pt>
    <dgm:pt modelId="{02CC587B-D724-465D-B881-C644E4BD784B}" type="pres">
      <dgm:prSet presAssocID="{AAFD4751-0674-4164-94CD-C3AD810B1DA0}" presName="composite2" presStyleCnt="0"/>
      <dgm:spPr/>
    </dgm:pt>
    <dgm:pt modelId="{434F2FF9-7B33-4122-B7E0-9F6A335AA7E1}" type="pres">
      <dgm:prSet presAssocID="{AAFD4751-0674-4164-94CD-C3AD810B1DA0}" presName="background2" presStyleLbl="node2" presStyleIdx="1" presStyleCnt="2"/>
      <dgm:spPr/>
    </dgm:pt>
    <dgm:pt modelId="{50010FE6-71EE-46AC-A92B-EED806C6227F}" type="pres">
      <dgm:prSet presAssocID="{AAFD4751-0674-4164-94CD-C3AD810B1DA0}" presName="text2" presStyleLbl="fgAcc2" presStyleIdx="1" presStyleCnt="2">
        <dgm:presLayoutVars>
          <dgm:chPref val="3"/>
        </dgm:presLayoutVars>
      </dgm:prSet>
      <dgm:spPr/>
    </dgm:pt>
    <dgm:pt modelId="{E0C6D205-D321-4560-A7EF-78B08002AA89}" type="pres">
      <dgm:prSet presAssocID="{AAFD4751-0674-4164-94CD-C3AD810B1DA0}" presName="hierChild3" presStyleCnt="0"/>
      <dgm:spPr/>
    </dgm:pt>
    <dgm:pt modelId="{CE712E03-EB7B-4698-8EF7-AEF70A8BAABF}" type="pres">
      <dgm:prSet presAssocID="{3B508249-9A12-43C3-8B00-96271030CC3E}" presName="Name17" presStyleLbl="parChTrans1D3" presStyleIdx="2" presStyleCnt="3"/>
      <dgm:spPr/>
    </dgm:pt>
    <dgm:pt modelId="{EA852A94-F48C-4118-A1EF-5890DBE5EF58}" type="pres">
      <dgm:prSet presAssocID="{C789C9A8-E585-4000-B98E-FF22981543B8}" presName="hierRoot3" presStyleCnt="0"/>
      <dgm:spPr/>
    </dgm:pt>
    <dgm:pt modelId="{EA9F015D-A4AB-4AA9-B71F-0452F86B116F}" type="pres">
      <dgm:prSet presAssocID="{C789C9A8-E585-4000-B98E-FF22981543B8}" presName="composite3" presStyleCnt="0"/>
      <dgm:spPr/>
    </dgm:pt>
    <dgm:pt modelId="{9466C9DE-1362-484D-B1EE-E30A483ED061}" type="pres">
      <dgm:prSet presAssocID="{C789C9A8-E585-4000-B98E-FF22981543B8}" presName="background3" presStyleLbl="node3" presStyleIdx="2" presStyleCnt="3"/>
      <dgm:spPr/>
    </dgm:pt>
    <dgm:pt modelId="{895105E9-DA38-4E93-B83E-1093207622D9}" type="pres">
      <dgm:prSet presAssocID="{C789C9A8-E585-4000-B98E-FF22981543B8}" presName="text3" presStyleLbl="fgAcc3" presStyleIdx="2" presStyleCnt="3">
        <dgm:presLayoutVars>
          <dgm:chPref val="3"/>
        </dgm:presLayoutVars>
      </dgm:prSet>
      <dgm:spPr/>
    </dgm:pt>
    <dgm:pt modelId="{5A9ED016-ED77-445F-8B12-1DE39BB42FE5}" type="pres">
      <dgm:prSet presAssocID="{C789C9A8-E585-4000-B98E-FF22981543B8}" presName="hierChild4" presStyleCnt="0"/>
      <dgm:spPr/>
    </dgm:pt>
  </dgm:ptLst>
  <dgm:cxnLst>
    <dgm:cxn modelId="{04BDB803-F17D-45DD-BDB2-089BD306EC40}" type="presOf" srcId="{A64799B3-8432-45AA-902B-058BD620142B}" destId="{95F9DE37-61B8-4598-9D33-2D39C6E9C23F}" srcOrd="0" destOrd="0" presId="urn:microsoft.com/office/officeart/2005/8/layout/hierarchy1"/>
    <dgm:cxn modelId="{A0E30412-44A8-4C5E-8B16-8ECF7F34EBB1}" type="presOf" srcId="{A93442F7-D222-423D-BE48-9875FC4D126D}" destId="{D376532B-1F37-419E-AE4D-9B509D757D59}" srcOrd="0" destOrd="0" presId="urn:microsoft.com/office/officeart/2005/8/layout/hierarchy1"/>
    <dgm:cxn modelId="{0F4DCD27-0CBE-48F6-8E93-56D63DFCB376}" type="presOf" srcId="{C789C9A8-E585-4000-B98E-FF22981543B8}" destId="{895105E9-DA38-4E93-B83E-1093207622D9}" srcOrd="0" destOrd="0" presId="urn:microsoft.com/office/officeart/2005/8/layout/hierarchy1"/>
    <dgm:cxn modelId="{C885B738-BBE7-4F7E-ACF8-973AE325DF47}" type="presOf" srcId="{A50CED6F-1606-468E-B7E4-E08883A598F8}" destId="{985FAA4F-FF53-4FFE-B352-E3082E3AAF11}" srcOrd="0" destOrd="0" presId="urn:microsoft.com/office/officeart/2005/8/layout/hierarchy1"/>
    <dgm:cxn modelId="{D895E246-14A1-451C-A3E3-F6AC5E44E399}" srcId="{A64799B3-8432-45AA-902B-058BD620142B}" destId="{AA5DB7C9-A717-4741-BE08-688503811D49}" srcOrd="0" destOrd="0" parTransId="{51173449-5E20-4D10-8DE5-5F300FC4E068}" sibTransId="{7796663A-8B46-4950-A37D-72DF206E329F}"/>
    <dgm:cxn modelId="{2651C768-F4CE-468C-AC95-B929DF9EB0C4}" srcId="{56825B6D-E7DC-4C7A-BBF3-A256A2F87367}" destId="{A64799B3-8432-45AA-902B-058BD620142B}" srcOrd="0" destOrd="0" parTransId="{411D13D4-E8CF-497F-911E-F52A98E0F831}" sibTransId="{2A104AF5-5B1A-4F2A-8DC0-712E6783441B}"/>
    <dgm:cxn modelId="{7076B66A-FA77-4218-AD66-9443657FCC3C}" type="presOf" srcId="{34439CBA-A358-47D1-8835-25C6EB80C77F}" destId="{8A3495A3-5394-44EB-A0BD-C2F61D864450}" srcOrd="0" destOrd="0" presId="urn:microsoft.com/office/officeart/2005/8/layout/hierarchy1"/>
    <dgm:cxn modelId="{22692655-2523-417F-9543-F0B1FAA617DD}" type="presOf" srcId="{8E4F9E4A-9A5F-4DB3-8E5A-EDC29E2F7B5E}" destId="{68A07234-D13B-4554-AF95-0EBB920CCF52}" srcOrd="0" destOrd="0" presId="urn:microsoft.com/office/officeart/2005/8/layout/hierarchy1"/>
    <dgm:cxn modelId="{DC91FD7C-3B3E-43A1-8EFC-EB542E1E5E7B}" srcId="{8E4F9E4A-9A5F-4DB3-8E5A-EDC29E2F7B5E}" destId="{56825B6D-E7DC-4C7A-BBF3-A256A2F87367}" srcOrd="0" destOrd="0" parTransId="{974D6545-4FA1-4A82-84D0-906FEECA80E5}" sibTransId="{DCB7521D-9764-462B-85A9-5984B71F298C}"/>
    <dgm:cxn modelId="{3E0A347E-A058-4925-812C-25F1D75CCCBE}" srcId="{56825B6D-E7DC-4C7A-BBF3-A256A2F87367}" destId="{AAFD4751-0674-4164-94CD-C3AD810B1DA0}" srcOrd="1" destOrd="0" parTransId="{34439CBA-A358-47D1-8835-25C6EB80C77F}" sibTransId="{E41D3B44-B7B7-4612-BF80-AC2F5E3A6846}"/>
    <dgm:cxn modelId="{E02E718C-064B-416F-8FC3-A5238610A0E9}" type="presOf" srcId="{AAFD4751-0674-4164-94CD-C3AD810B1DA0}" destId="{50010FE6-71EE-46AC-A92B-EED806C6227F}" srcOrd="0" destOrd="0" presId="urn:microsoft.com/office/officeart/2005/8/layout/hierarchy1"/>
    <dgm:cxn modelId="{7EA36E8E-E1C3-46B4-A842-2BE46426A165}" srcId="{A64799B3-8432-45AA-902B-058BD620142B}" destId="{A50CED6F-1606-468E-B7E4-E08883A598F8}" srcOrd="1" destOrd="0" parTransId="{A93442F7-D222-423D-BE48-9875FC4D126D}" sibTransId="{49B5B254-2566-4CA8-A88B-54D76CDFE9C4}"/>
    <dgm:cxn modelId="{64BB36A0-2279-4294-9A4B-9F4B791B4C3B}" type="presOf" srcId="{AA5DB7C9-A717-4741-BE08-688503811D49}" destId="{E0E55FF9-1620-4503-851B-8655F4E12F0A}" srcOrd="0" destOrd="0" presId="urn:microsoft.com/office/officeart/2005/8/layout/hierarchy1"/>
    <dgm:cxn modelId="{4CDB5BD2-877A-4D7A-870B-4E296245EB31}" srcId="{AAFD4751-0674-4164-94CD-C3AD810B1DA0}" destId="{C789C9A8-E585-4000-B98E-FF22981543B8}" srcOrd="0" destOrd="0" parTransId="{3B508249-9A12-43C3-8B00-96271030CC3E}" sibTransId="{D139E312-6A04-4AB3-BB08-44F6A0F771BA}"/>
    <dgm:cxn modelId="{273714E2-59A0-4160-ACD4-18AE41950AFC}" type="presOf" srcId="{3B508249-9A12-43C3-8B00-96271030CC3E}" destId="{CE712E03-EB7B-4698-8EF7-AEF70A8BAABF}" srcOrd="0" destOrd="0" presId="urn:microsoft.com/office/officeart/2005/8/layout/hierarchy1"/>
    <dgm:cxn modelId="{B3CC4FE3-1261-448A-BABE-6E92B00C675E}" type="presOf" srcId="{51173449-5E20-4D10-8DE5-5F300FC4E068}" destId="{C5B64FAE-B4BE-45E6-8A61-5D2565543B79}" srcOrd="0" destOrd="0" presId="urn:microsoft.com/office/officeart/2005/8/layout/hierarchy1"/>
    <dgm:cxn modelId="{076B22E5-0900-47A0-9FE1-3A37375ACB32}" type="presOf" srcId="{56825B6D-E7DC-4C7A-BBF3-A256A2F87367}" destId="{5B3B05DA-9048-4604-93A9-C72D4BA96437}" srcOrd="0" destOrd="0" presId="urn:microsoft.com/office/officeart/2005/8/layout/hierarchy1"/>
    <dgm:cxn modelId="{CEB4DBF9-A019-45DC-8781-08D7CC2FE7E9}" type="presOf" srcId="{411D13D4-E8CF-497F-911E-F52A98E0F831}" destId="{FBA65F9E-4B80-4666-8AEB-43D292E8142C}" srcOrd="0" destOrd="0" presId="urn:microsoft.com/office/officeart/2005/8/layout/hierarchy1"/>
    <dgm:cxn modelId="{966C3B17-E57C-4CC7-A59F-7608D8077856}" type="presParOf" srcId="{68A07234-D13B-4554-AF95-0EBB920CCF52}" destId="{98B40373-3152-45A4-9F5D-283C00B3A32A}" srcOrd="0" destOrd="0" presId="urn:microsoft.com/office/officeart/2005/8/layout/hierarchy1"/>
    <dgm:cxn modelId="{13F203A7-4389-4317-B330-20289EEA3568}" type="presParOf" srcId="{98B40373-3152-45A4-9F5D-283C00B3A32A}" destId="{76F1F5DF-3D0E-4328-B674-99614D117F43}" srcOrd="0" destOrd="0" presId="urn:microsoft.com/office/officeart/2005/8/layout/hierarchy1"/>
    <dgm:cxn modelId="{ED4C8F5E-1D06-4B65-B7C2-1E7D83CC515A}" type="presParOf" srcId="{76F1F5DF-3D0E-4328-B674-99614D117F43}" destId="{BC1641E2-F282-405F-8203-C6254360F765}" srcOrd="0" destOrd="0" presId="urn:microsoft.com/office/officeart/2005/8/layout/hierarchy1"/>
    <dgm:cxn modelId="{4E225B05-5B13-40A4-81B7-88975053ADD1}" type="presParOf" srcId="{76F1F5DF-3D0E-4328-B674-99614D117F43}" destId="{5B3B05DA-9048-4604-93A9-C72D4BA96437}" srcOrd="1" destOrd="0" presId="urn:microsoft.com/office/officeart/2005/8/layout/hierarchy1"/>
    <dgm:cxn modelId="{E7292D1D-85B8-457A-8443-C3FB5FAC48BA}" type="presParOf" srcId="{98B40373-3152-45A4-9F5D-283C00B3A32A}" destId="{95B7309A-609B-489E-B568-5DBCF7D44D44}" srcOrd="1" destOrd="0" presId="urn:microsoft.com/office/officeart/2005/8/layout/hierarchy1"/>
    <dgm:cxn modelId="{049FFC78-26E9-4EFB-A41D-9561679A40B1}" type="presParOf" srcId="{95B7309A-609B-489E-B568-5DBCF7D44D44}" destId="{FBA65F9E-4B80-4666-8AEB-43D292E8142C}" srcOrd="0" destOrd="0" presId="urn:microsoft.com/office/officeart/2005/8/layout/hierarchy1"/>
    <dgm:cxn modelId="{B9868111-2DD7-4FDB-AF2C-53D4F3D21CAA}" type="presParOf" srcId="{95B7309A-609B-489E-B568-5DBCF7D44D44}" destId="{685153DF-F69F-4B2E-BC99-03631716E94F}" srcOrd="1" destOrd="0" presId="urn:microsoft.com/office/officeart/2005/8/layout/hierarchy1"/>
    <dgm:cxn modelId="{16209F3A-25E1-4066-AAA3-3BF0E4B08042}" type="presParOf" srcId="{685153DF-F69F-4B2E-BC99-03631716E94F}" destId="{973CF592-236F-48B4-B49B-9AAA9E7041EE}" srcOrd="0" destOrd="0" presId="urn:microsoft.com/office/officeart/2005/8/layout/hierarchy1"/>
    <dgm:cxn modelId="{1994FD8F-26BB-470D-82EB-265C87350FD9}" type="presParOf" srcId="{973CF592-236F-48B4-B49B-9AAA9E7041EE}" destId="{3BAF9137-C4B4-4D56-ABB0-4A293DEB2BB3}" srcOrd="0" destOrd="0" presId="urn:microsoft.com/office/officeart/2005/8/layout/hierarchy1"/>
    <dgm:cxn modelId="{86B7D491-E8D6-4CC9-9B9A-5D9A5C63F25D}" type="presParOf" srcId="{973CF592-236F-48B4-B49B-9AAA9E7041EE}" destId="{95F9DE37-61B8-4598-9D33-2D39C6E9C23F}" srcOrd="1" destOrd="0" presId="urn:microsoft.com/office/officeart/2005/8/layout/hierarchy1"/>
    <dgm:cxn modelId="{D05ACBDE-A4EE-46F6-8CCE-0B9E4EF27450}" type="presParOf" srcId="{685153DF-F69F-4B2E-BC99-03631716E94F}" destId="{A8564FFA-CF3C-449F-8257-D3F59FEA919F}" srcOrd="1" destOrd="0" presId="urn:microsoft.com/office/officeart/2005/8/layout/hierarchy1"/>
    <dgm:cxn modelId="{00D14A0E-F816-4214-98CB-5D66060A5EF5}" type="presParOf" srcId="{A8564FFA-CF3C-449F-8257-D3F59FEA919F}" destId="{C5B64FAE-B4BE-45E6-8A61-5D2565543B79}" srcOrd="0" destOrd="0" presId="urn:microsoft.com/office/officeart/2005/8/layout/hierarchy1"/>
    <dgm:cxn modelId="{D7C91939-93CF-42F3-A59C-70E33FB60F7E}" type="presParOf" srcId="{A8564FFA-CF3C-449F-8257-D3F59FEA919F}" destId="{A334758D-B422-4FBA-988B-F40C1FBEA2CF}" srcOrd="1" destOrd="0" presId="urn:microsoft.com/office/officeart/2005/8/layout/hierarchy1"/>
    <dgm:cxn modelId="{E8A0E93C-4BE2-41F8-B6DA-0EC23F261116}" type="presParOf" srcId="{A334758D-B422-4FBA-988B-F40C1FBEA2CF}" destId="{6E7D61CF-4199-449E-A8AC-9302429933F9}" srcOrd="0" destOrd="0" presId="urn:microsoft.com/office/officeart/2005/8/layout/hierarchy1"/>
    <dgm:cxn modelId="{39213FCF-1304-47CC-8208-53ED637DDAF5}" type="presParOf" srcId="{6E7D61CF-4199-449E-A8AC-9302429933F9}" destId="{E5B70CD0-A69C-408F-A8E9-D397C1D823AA}" srcOrd="0" destOrd="0" presId="urn:microsoft.com/office/officeart/2005/8/layout/hierarchy1"/>
    <dgm:cxn modelId="{FEFF632F-F8C7-487F-908F-509A311DEB80}" type="presParOf" srcId="{6E7D61CF-4199-449E-A8AC-9302429933F9}" destId="{E0E55FF9-1620-4503-851B-8655F4E12F0A}" srcOrd="1" destOrd="0" presId="urn:microsoft.com/office/officeart/2005/8/layout/hierarchy1"/>
    <dgm:cxn modelId="{804FC5FD-B467-4D2A-821F-3D25AB2A5F6D}" type="presParOf" srcId="{A334758D-B422-4FBA-988B-F40C1FBEA2CF}" destId="{830B4E26-A603-48ED-BA61-7CD979E72263}" srcOrd="1" destOrd="0" presId="urn:microsoft.com/office/officeart/2005/8/layout/hierarchy1"/>
    <dgm:cxn modelId="{85C76B20-B0A3-432C-82F9-E16A5128DBD8}" type="presParOf" srcId="{A8564FFA-CF3C-449F-8257-D3F59FEA919F}" destId="{D376532B-1F37-419E-AE4D-9B509D757D59}" srcOrd="2" destOrd="0" presId="urn:microsoft.com/office/officeart/2005/8/layout/hierarchy1"/>
    <dgm:cxn modelId="{F0070394-03D9-426A-922A-18B1B6AD9FAD}" type="presParOf" srcId="{A8564FFA-CF3C-449F-8257-D3F59FEA919F}" destId="{98BFDB7D-5C43-4075-8741-31A099C00DD2}" srcOrd="3" destOrd="0" presId="urn:microsoft.com/office/officeart/2005/8/layout/hierarchy1"/>
    <dgm:cxn modelId="{17F3A836-5C97-4851-B4DC-2BC67823A8F4}" type="presParOf" srcId="{98BFDB7D-5C43-4075-8741-31A099C00DD2}" destId="{7EB0AF7C-285B-4B29-8E32-04A0BEC41BD6}" srcOrd="0" destOrd="0" presId="urn:microsoft.com/office/officeart/2005/8/layout/hierarchy1"/>
    <dgm:cxn modelId="{5106F03A-B754-468F-806C-CFF7A16760B8}" type="presParOf" srcId="{7EB0AF7C-285B-4B29-8E32-04A0BEC41BD6}" destId="{353C53ED-6EFB-48A3-B29A-98E490DBA108}" srcOrd="0" destOrd="0" presId="urn:microsoft.com/office/officeart/2005/8/layout/hierarchy1"/>
    <dgm:cxn modelId="{DB007BF9-87B6-4A81-833B-C4DDF55D681E}" type="presParOf" srcId="{7EB0AF7C-285B-4B29-8E32-04A0BEC41BD6}" destId="{985FAA4F-FF53-4FFE-B352-E3082E3AAF11}" srcOrd="1" destOrd="0" presId="urn:microsoft.com/office/officeart/2005/8/layout/hierarchy1"/>
    <dgm:cxn modelId="{108E0913-1F0B-42F4-851D-E0E2EFCED519}" type="presParOf" srcId="{98BFDB7D-5C43-4075-8741-31A099C00DD2}" destId="{278125D7-2760-4538-AB31-93F3DC9EE9C2}" srcOrd="1" destOrd="0" presId="urn:microsoft.com/office/officeart/2005/8/layout/hierarchy1"/>
    <dgm:cxn modelId="{14456F21-DA6E-451A-9EE9-BAF3C3FFFE91}" type="presParOf" srcId="{95B7309A-609B-489E-B568-5DBCF7D44D44}" destId="{8A3495A3-5394-44EB-A0BD-C2F61D864450}" srcOrd="2" destOrd="0" presId="urn:microsoft.com/office/officeart/2005/8/layout/hierarchy1"/>
    <dgm:cxn modelId="{3D3F3445-3993-44A0-A674-776C8781348B}" type="presParOf" srcId="{95B7309A-609B-489E-B568-5DBCF7D44D44}" destId="{EFBCEF25-FCEA-4882-8275-FBF88A96570F}" srcOrd="3" destOrd="0" presId="urn:microsoft.com/office/officeart/2005/8/layout/hierarchy1"/>
    <dgm:cxn modelId="{06A56B87-074E-4883-B227-1457491CFF01}" type="presParOf" srcId="{EFBCEF25-FCEA-4882-8275-FBF88A96570F}" destId="{02CC587B-D724-465D-B881-C644E4BD784B}" srcOrd="0" destOrd="0" presId="urn:microsoft.com/office/officeart/2005/8/layout/hierarchy1"/>
    <dgm:cxn modelId="{390A2C2D-E51E-4E0A-A3FC-F0F3B3285453}" type="presParOf" srcId="{02CC587B-D724-465D-B881-C644E4BD784B}" destId="{434F2FF9-7B33-4122-B7E0-9F6A335AA7E1}" srcOrd="0" destOrd="0" presId="urn:microsoft.com/office/officeart/2005/8/layout/hierarchy1"/>
    <dgm:cxn modelId="{586E3869-C99D-4DA4-AC96-CE9E47894980}" type="presParOf" srcId="{02CC587B-D724-465D-B881-C644E4BD784B}" destId="{50010FE6-71EE-46AC-A92B-EED806C6227F}" srcOrd="1" destOrd="0" presId="urn:microsoft.com/office/officeart/2005/8/layout/hierarchy1"/>
    <dgm:cxn modelId="{6E19F1A9-E6F4-4CA8-8875-C45F1DB15F74}" type="presParOf" srcId="{EFBCEF25-FCEA-4882-8275-FBF88A96570F}" destId="{E0C6D205-D321-4560-A7EF-78B08002AA89}" srcOrd="1" destOrd="0" presId="urn:microsoft.com/office/officeart/2005/8/layout/hierarchy1"/>
    <dgm:cxn modelId="{AEACE6CA-56F5-46B5-888B-08D0D3015963}" type="presParOf" srcId="{E0C6D205-D321-4560-A7EF-78B08002AA89}" destId="{CE712E03-EB7B-4698-8EF7-AEF70A8BAABF}" srcOrd="0" destOrd="0" presId="urn:microsoft.com/office/officeart/2005/8/layout/hierarchy1"/>
    <dgm:cxn modelId="{771CC282-6D0E-4483-8C07-14D5FE492E72}" type="presParOf" srcId="{E0C6D205-D321-4560-A7EF-78B08002AA89}" destId="{EA852A94-F48C-4118-A1EF-5890DBE5EF58}" srcOrd="1" destOrd="0" presId="urn:microsoft.com/office/officeart/2005/8/layout/hierarchy1"/>
    <dgm:cxn modelId="{4C420F7F-2FE8-4D48-B85A-9F321570F875}" type="presParOf" srcId="{EA852A94-F48C-4118-A1EF-5890DBE5EF58}" destId="{EA9F015D-A4AB-4AA9-B71F-0452F86B116F}" srcOrd="0" destOrd="0" presId="urn:microsoft.com/office/officeart/2005/8/layout/hierarchy1"/>
    <dgm:cxn modelId="{B624A3C5-E840-4825-A6D8-092C3544584E}" type="presParOf" srcId="{EA9F015D-A4AB-4AA9-B71F-0452F86B116F}" destId="{9466C9DE-1362-484D-B1EE-E30A483ED061}" srcOrd="0" destOrd="0" presId="urn:microsoft.com/office/officeart/2005/8/layout/hierarchy1"/>
    <dgm:cxn modelId="{27059B55-6882-4171-A664-98E968B7C833}" type="presParOf" srcId="{EA9F015D-A4AB-4AA9-B71F-0452F86B116F}" destId="{895105E9-DA38-4E93-B83E-1093207622D9}" srcOrd="1" destOrd="0" presId="urn:microsoft.com/office/officeart/2005/8/layout/hierarchy1"/>
    <dgm:cxn modelId="{88EE81A3-247B-4958-B1FE-B96729B2F972}" type="presParOf" srcId="{EA852A94-F48C-4118-A1EF-5890DBE5EF58}" destId="{5A9ED016-ED77-445F-8B12-1DE39BB42FE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E09FE-C1FA-4DBB-9C95-63188122ED0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3BFAB-FD38-4A45-AD16-C2E26393B504}">
      <dgm:prSet/>
      <dgm:spPr/>
      <dgm:t>
        <a:bodyPr/>
        <a:lstStyle/>
        <a:p>
          <a:r>
            <a:rPr lang="en-US" dirty="0"/>
            <a:t>Gap 1 – Identify evidence to support inferences</a:t>
          </a:r>
        </a:p>
      </dgm:t>
    </dgm:pt>
    <dgm:pt modelId="{2B3E3646-6D77-4B20-AD8A-3FDCB41325C8}" type="parTrans" cxnId="{7E5724AE-2D95-419B-9B85-AE9EDAF24F54}">
      <dgm:prSet/>
      <dgm:spPr/>
      <dgm:t>
        <a:bodyPr/>
        <a:lstStyle/>
        <a:p>
          <a:endParaRPr lang="en-US"/>
        </a:p>
      </dgm:t>
    </dgm:pt>
    <dgm:pt modelId="{C127B749-1FE9-479B-9B05-483584795F37}" type="sibTrans" cxnId="{7E5724AE-2D95-419B-9B85-AE9EDAF24F54}">
      <dgm:prSet/>
      <dgm:spPr/>
      <dgm:t>
        <a:bodyPr/>
        <a:lstStyle/>
        <a:p>
          <a:endParaRPr lang="en-US"/>
        </a:p>
      </dgm:t>
    </dgm:pt>
    <dgm:pt modelId="{3D78F8E2-CD91-4E40-B8B3-967348E3CE8B}">
      <dgm:prSet/>
      <dgm:spPr/>
      <dgm:t>
        <a:bodyPr/>
        <a:lstStyle/>
        <a:p>
          <a:r>
            <a:rPr lang="en-US" dirty="0"/>
            <a:t>Gap 2 – Sequence of events</a:t>
          </a:r>
        </a:p>
      </dgm:t>
    </dgm:pt>
    <dgm:pt modelId="{59CE463F-F940-48A6-8E10-988B4D617F11}" type="parTrans" cxnId="{6402F237-EBB3-4D20-8720-1935F93ED115}">
      <dgm:prSet/>
      <dgm:spPr/>
      <dgm:t>
        <a:bodyPr/>
        <a:lstStyle/>
        <a:p>
          <a:endParaRPr lang="en-US"/>
        </a:p>
      </dgm:t>
    </dgm:pt>
    <dgm:pt modelId="{41D18CD4-55C3-49F4-82AA-02E8E526273D}" type="sibTrans" cxnId="{6402F237-EBB3-4D20-8720-1935F93ED115}">
      <dgm:prSet/>
      <dgm:spPr/>
      <dgm:t>
        <a:bodyPr/>
        <a:lstStyle/>
        <a:p>
          <a:endParaRPr lang="en-US"/>
        </a:p>
      </dgm:t>
    </dgm:pt>
    <dgm:pt modelId="{DF6046F0-8DA6-457F-8DC7-B451D491F073}">
      <dgm:prSet/>
      <dgm:spPr/>
      <dgm:t>
        <a:bodyPr/>
        <a:lstStyle/>
        <a:p>
          <a:r>
            <a:rPr lang="en-US" dirty="0"/>
            <a:t>Gap 3 – Compare differing ideas</a:t>
          </a:r>
        </a:p>
      </dgm:t>
    </dgm:pt>
    <dgm:pt modelId="{E7813CAA-09D1-4065-99FB-6C607703609D}" type="parTrans" cxnId="{37CDF98C-6D1A-4E5B-98CF-B923939F2E68}">
      <dgm:prSet/>
      <dgm:spPr/>
      <dgm:t>
        <a:bodyPr/>
        <a:lstStyle/>
        <a:p>
          <a:endParaRPr lang="en-US"/>
        </a:p>
      </dgm:t>
    </dgm:pt>
    <dgm:pt modelId="{9813AF66-C691-435A-BB2A-DF16175AD1BB}" type="sibTrans" cxnId="{37CDF98C-6D1A-4E5B-98CF-B923939F2E68}">
      <dgm:prSet/>
      <dgm:spPr/>
      <dgm:t>
        <a:bodyPr/>
        <a:lstStyle/>
        <a:p>
          <a:endParaRPr lang="en-US"/>
        </a:p>
      </dgm:t>
    </dgm:pt>
    <dgm:pt modelId="{C3784D72-5640-4637-8650-F7C69968919E}">
      <dgm:prSet/>
      <dgm:spPr/>
      <dgm:t>
        <a:bodyPr/>
        <a:lstStyle/>
        <a:p>
          <a:r>
            <a:rPr lang="en-US" dirty="0"/>
            <a:t>Gap 4 – Discrepancies between sources</a:t>
          </a:r>
        </a:p>
      </dgm:t>
    </dgm:pt>
    <dgm:pt modelId="{7D44C936-9C8D-49B3-BFEF-3FD475AAD0D2}" type="parTrans" cxnId="{B45A6034-84E3-4695-9A8D-2A1299ACEFA1}">
      <dgm:prSet/>
      <dgm:spPr/>
      <dgm:t>
        <a:bodyPr/>
        <a:lstStyle/>
        <a:p>
          <a:endParaRPr lang="en-US"/>
        </a:p>
      </dgm:t>
    </dgm:pt>
    <dgm:pt modelId="{C156ABED-07A7-4107-B594-8E9276C24504}" type="sibTrans" cxnId="{B45A6034-84E3-4695-9A8D-2A1299ACEFA1}">
      <dgm:prSet/>
      <dgm:spPr/>
      <dgm:t>
        <a:bodyPr/>
        <a:lstStyle/>
        <a:p>
          <a:endParaRPr lang="en-US"/>
        </a:p>
      </dgm:t>
    </dgm:pt>
    <dgm:pt modelId="{018774EC-D1A5-493C-8815-EFF7B374D3BF}">
      <dgm:prSet/>
      <dgm:spPr/>
      <dgm:t>
        <a:bodyPr/>
        <a:lstStyle/>
        <a:p>
          <a:r>
            <a:rPr lang="en-US"/>
            <a:t>Gap 5 – Content knowledge</a:t>
          </a:r>
        </a:p>
      </dgm:t>
    </dgm:pt>
    <dgm:pt modelId="{AB55FCC4-DA8F-42BF-B3E8-41C662C0CC76}" type="parTrans" cxnId="{9ABCE3AE-E9E1-4848-AC40-4C90026673A7}">
      <dgm:prSet/>
      <dgm:spPr/>
      <dgm:t>
        <a:bodyPr/>
        <a:lstStyle/>
        <a:p>
          <a:endParaRPr lang="en-US"/>
        </a:p>
      </dgm:t>
    </dgm:pt>
    <dgm:pt modelId="{C2FDA23E-85DA-4D3C-8085-76A9D0C0AC88}" type="sibTrans" cxnId="{9ABCE3AE-E9E1-4848-AC40-4C90026673A7}">
      <dgm:prSet/>
      <dgm:spPr/>
      <dgm:t>
        <a:bodyPr/>
        <a:lstStyle/>
        <a:p>
          <a:endParaRPr lang="en-US"/>
        </a:p>
      </dgm:t>
    </dgm:pt>
    <dgm:pt modelId="{93A5C610-C2F7-4394-A586-E56AB8C0BD5C}" type="pres">
      <dgm:prSet presAssocID="{F60E09FE-C1FA-4DBB-9C95-63188122ED06}" presName="vert0" presStyleCnt="0">
        <dgm:presLayoutVars>
          <dgm:dir/>
          <dgm:animOne val="branch"/>
          <dgm:animLvl val="lvl"/>
        </dgm:presLayoutVars>
      </dgm:prSet>
      <dgm:spPr/>
    </dgm:pt>
    <dgm:pt modelId="{D65B2079-36D5-45FE-A950-B475C2216FCA}" type="pres">
      <dgm:prSet presAssocID="{5AE3BFAB-FD38-4A45-AD16-C2E26393B504}" presName="thickLine" presStyleLbl="alignNode1" presStyleIdx="0" presStyleCnt="5"/>
      <dgm:spPr/>
    </dgm:pt>
    <dgm:pt modelId="{1F964366-D1D1-484A-95CF-9240D8FFFF84}" type="pres">
      <dgm:prSet presAssocID="{5AE3BFAB-FD38-4A45-AD16-C2E26393B504}" presName="horz1" presStyleCnt="0"/>
      <dgm:spPr/>
    </dgm:pt>
    <dgm:pt modelId="{54E6628E-F366-452A-9059-2F1D42B5DBC4}" type="pres">
      <dgm:prSet presAssocID="{5AE3BFAB-FD38-4A45-AD16-C2E26393B504}" presName="tx1" presStyleLbl="revTx" presStyleIdx="0" presStyleCnt="5"/>
      <dgm:spPr/>
    </dgm:pt>
    <dgm:pt modelId="{1C51CDB5-C1D4-4513-AAC9-82EC4ECA900C}" type="pres">
      <dgm:prSet presAssocID="{5AE3BFAB-FD38-4A45-AD16-C2E26393B504}" presName="vert1" presStyleCnt="0"/>
      <dgm:spPr/>
    </dgm:pt>
    <dgm:pt modelId="{7D0D3647-3856-4DBA-9837-E090E01BA4FE}" type="pres">
      <dgm:prSet presAssocID="{3D78F8E2-CD91-4E40-B8B3-967348E3CE8B}" presName="thickLine" presStyleLbl="alignNode1" presStyleIdx="1" presStyleCnt="5"/>
      <dgm:spPr/>
    </dgm:pt>
    <dgm:pt modelId="{BDFD1CCD-AC36-4F7D-A80F-BA5D532B1E30}" type="pres">
      <dgm:prSet presAssocID="{3D78F8E2-CD91-4E40-B8B3-967348E3CE8B}" presName="horz1" presStyleCnt="0"/>
      <dgm:spPr/>
    </dgm:pt>
    <dgm:pt modelId="{FE60379D-D2A5-4CF3-8634-2359720BD56A}" type="pres">
      <dgm:prSet presAssocID="{3D78F8E2-CD91-4E40-B8B3-967348E3CE8B}" presName="tx1" presStyleLbl="revTx" presStyleIdx="1" presStyleCnt="5"/>
      <dgm:spPr/>
    </dgm:pt>
    <dgm:pt modelId="{AAFB8F12-9C05-4025-9031-A72CED5B05D8}" type="pres">
      <dgm:prSet presAssocID="{3D78F8E2-CD91-4E40-B8B3-967348E3CE8B}" presName="vert1" presStyleCnt="0"/>
      <dgm:spPr/>
    </dgm:pt>
    <dgm:pt modelId="{1EE9BFE9-265A-40F3-A9D6-5AB5A6E933D9}" type="pres">
      <dgm:prSet presAssocID="{DF6046F0-8DA6-457F-8DC7-B451D491F073}" presName="thickLine" presStyleLbl="alignNode1" presStyleIdx="2" presStyleCnt="5"/>
      <dgm:spPr/>
    </dgm:pt>
    <dgm:pt modelId="{3C6C6440-FBC6-4AA7-AC9E-F5EFB6820486}" type="pres">
      <dgm:prSet presAssocID="{DF6046F0-8DA6-457F-8DC7-B451D491F073}" presName="horz1" presStyleCnt="0"/>
      <dgm:spPr/>
    </dgm:pt>
    <dgm:pt modelId="{1A8FF8AC-B7E7-4FB9-8D9D-D9181A7C9756}" type="pres">
      <dgm:prSet presAssocID="{DF6046F0-8DA6-457F-8DC7-B451D491F073}" presName="tx1" presStyleLbl="revTx" presStyleIdx="2" presStyleCnt="5"/>
      <dgm:spPr/>
    </dgm:pt>
    <dgm:pt modelId="{BFF837BC-23E8-4F85-B379-49EBE0434B41}" type="pres">
      <dgm:prSet presAssocID="{DF6046F0-8DA6-457F-8DC7-B451D491F073}" presName="vert1" presStyleCnt="0"/>
      <dgm:spPr/>
    </dgm:pt>
    <dgm:pt modelId="{CEF6FC32-1CD5-4417-906A-1500E3CCAF9D}" type="pres">
      <dgm:prSet presAssocID="{C3784D72-5640-4637-8650-F7C69968919E}" presName="thickLine" presStyleLbl="alignNode1" presStyleIdx="3" presStyleCnt="5"/>
      <dgm:spPr/>
    </dgm:pt>
    <dgm:pt modelId="{4AAC6874-6379-4C86-8555-6557158080B1}" type="pres">
      <dgm:prSet presAssocID="{C3784D72-5640-4637-8650-F7C69968919E}" presName="horz1" presStyleCnt="0"/>
      <dgm:spPr/>
    </dgm:pt>
    <dgm:pt modelId="{24D6C68B-7A48-4360-8D8B-6698DE3151FF}" type="pres">
      <dgm:prSet presAssocID="{C3784D72-5640-4637-8650-F7C69968919E}" presName="tx1" presStyleLbl="revTx" presStyleIdx="3" presStyleCnt="5"/>
      <dgm:spPr/>
    </dgm:pt>
    <dgm:pt modelId="{81F2CCB3-3AB5-4F62-BB09-CEE0301FC810}" type="pres">
      <dgm:prSet presAssocID="{C3784D72-5640-4637-8650-F7C69968919E}" presName="vert1" presStyleCnt="0"/>
      <dgm:spPr/>
    </dgm:pt>
    <dgm:pt modelId="{2E90CD0A-E562-4646-9D93-4D60B1075759}" type="pres">
      <dgm:prSet presAssocID="{018774EC-D1A5-493C-8815-EFF7B374D3BF}" presName="thickLine" presStyleLbl="alignNode1" presStyleIdx="4" presStyleCnt="5"/>
      <dgm:spPr/>
    </dgm:pt>
    <dgm:pt modelId="{227625F1-C9D7-4799-98A0-C4439660DAA7}" type="pres">
      <dgm:prSet presAssocID="{018774EC-D1A5-493C-8815-EFF7B374D3BF}" presName="horz1" presStyleCnt="0"/>
      <dgm:spPr/>
    </dgm:pt>
    <dgm:pt modelId="{16783625-9922-455E-B691-D4734E6CC97D}" type="pres">
      <dgm:prSet presAssocID="{018774EC-D1A5-493C-8815-EFF7B374D3BF}" presName="tx1" presStyleLbl="revTx" presStyleIdx="4" presStyleCnt="5"/>
      <dgm:spPr/>
    </dgm:pt>
    <dgm:pt modelId="{71E0DBB9-29D3-4C80-ACEE-0230C19FC4B9}" type="pres">
      <dgm:prSet presAssocID="{018774EC-D1A5-493C-8815-EFF7B374D3BF}" presName="vert1" presStyleCnt="0"/>
      <dgm:spPr/>
    </dgm:pt>
  </dgm:ptLst>
  <dgm:cxnLst>
    <dgm:cxn modelId="{334FA322-6298-4539-9D2B-D03EFE154F00}" type="presOf" srcId="{DF6046F0-8DA6-457F-8DC7-B451D491F073}" destId="{1A8FF8AC-B7E7-4FB9-8D9D-D9181A7C9756}" srcOrd="0" destOrd="0" presId="urn:microsoft.com/office/officeart/2008/layout/LinedList"/>
    <dgm:cxn modelId="{B6E42D34-5DEE-4B4D-A72E-E6936B70873E}" type="presOf" srcId="{C3784D72-5640-4637-8650-F7C69968919E}" destId="{24D6C68B-7A48-4360-8D8B-6698DE3151FF}" srcOrd="0" destOrd="0" presId="urn:microsoft.com/office/officeart/2008/layout/LinedList"/>
    <dgm:cxn modelId="{B45A6034-84E3-4695-9A8D-2A1299ACEFA1}" srcId="{F60E09FE-C1FA-4DBB-9C95-63188122ED06}" destId="{C3784D72-5640-4637-8650-F7C69968919E}" srcOrd="3" destOrd="0" parTransId="{7D44C936-9C8D-49B3-BFEF-3FD475AAD0D2}" sibTransId="{C156ABED-07A7-4107-B594-8E9276C24504}"/>
    <dgm:cxn modelId="{BA7BC535-10A6-4A8D-8489-B42C5193C4E9}" type="presOf" srcId="{5AE3BFAB-FD38-4A45-AD16-C2E26393B504}" destId="{54E6628E-F366-452A-9059-2F1D42B5DBC4}" srcOrd="0" destOrd="0" presId="urn:microsoft.com/office/officeart/2008/layout/LinedList"/>
    <dgm:cxn modelId="{6402F237-EBB3-4D20-8720-1935F93ED115}" srcId="{F60E09FE-C1FA-4DBB-9C95-63188122ED06}" destId="{3D78F8E2-CD91-4E40-B8B3-967348E3CE8B}" srcOrd="1" destOrd="0" parTransId="{59CE463F-F940-48A6-8E10-988B4D617F11}" sibTransId="{41D18CD4-55C3-49F4-82AA-02E8E526273D}"/>
    <dgm:cxn modelId="{37CDF98C-6D1A-4E5B-98CF-B923939F2E68}" srcId="{F60E09FE-C1FA-4DBB-9C95-63188122ED06}" destId="{DF6046F0-8DA6-457F-8DC7-B451D491F073}" srcOrd="2" destOrd="0" parTransId="{E7813CAA-09D1-4065-99FB-6C607703609D}" sibTransId="{9813AF66-C691-435A-BB2A-DF16175AD1BB}"/>
    <dgm:cxn modelId="{7E5724AE-2D95-419B-9B85-AE9EDAF24F54}" srcId="{F60E09FE-C1FA-4DBB-9C95-63188122ED06}" destId="{5AE3BFAB-FD38-4A45-AD16-C2E26393B504}" srcOrd="0" destOrd="0" parTransId="{2B3E3646-6D77-4B20-AD8A-3FDCB41325C8}" sibTransId="{C127B749-1FE9-479B-9B05-483584795F37}"/>
    <dgm:cxn modelId="{9ABCE3AE-E9E1-4848-AC40-4C90026673A7}" srcId="{F60E09FE-C1FA-4DBB-9C95-63188122ED06}" destId="{018774EC-D1A5-493C-8815-EFF7B374D3BF}" srcOrd="4" destOrd="0" parTransId="{AB55FCC4-DA8F-42BF-B3E8-41C662C0CC76}" sibTransId="{C2FDA23E-85DA-4D3C-8085-76A9D0C0AC88}"/>
    <dgm:cxn modelId="{74CC2EB9-154D-4966-9B03-9F7FE56E4875}" type="presOf" srcId="{018774EC-D1A5-493C-8815-EFF7B374D3BF}" destId="{16783625-9922-455E-B691-D4734E6CC97D}" srcOrd="0" destOrd="0" presId="urn:microsoft.com/office/officeart/2008/layout/LinedList"/>
    <dgm:cxn modelId="{B7D03CCA-2B4A-4C55-B3B9-C4E771697D5C}" type="presOf" srcId="{3D78F8E2-CD91-4E40-B8B3-967348E3CE8B}" destId="{FE60379D-D2A5-4CF3-8634-2359720BD56A}" srcOrd="0" destOrd="0" presId="urn:microsoft.com/office/officeart/2008/layout/LinedList"/>
    <dgm:cxn modelId="{031781E2-5E8C-4133-BA2A-1774BA7A0211}" type="presOf" srcId="{F60E09FE-C1FA-4DBB-9C95-63188122ED06}" destId="{93A5C610-C2F7-4394-A586-E56AB8C0BD5C}" srcOrd="0" destOrd="0" presId="urn:microsoft.com/office/officeart/2008/layout/LinedList"/>
    <dgm:cxn modelId="{CF12B0C0-34D7-4DB0-ACA3-5E3DCD5FA8BE}" type="presParOf" srcId="{93A5C610-C2F7-4394-A586-E56AB8C0BD5C}" destId="{D65B2079-36D5-45FE-A950-B475C2216FCA}" srcOrd="0" destOrd="0" presId="urn:microsoft.com/office/officeart/2008/layout/LinedList"/>
    <dgm:cxn modelId="{84F5300D-4A91-416E-BAB6-FC71850FA430}" type="presParOf" srcId="{93A5C610-C2F7-4394-A586-E56AB8C0BD5C}" destId="{1F964366-D1D1-484A-95CF-9240D8FFFF84}" srcOrd="1" destOrd="0" presId="urn:microsoft.com/office/officeart/2008/layout/LinedList"/>
    <dgm:cxn modelId="{DD73838D-D4A6-449A-88BA-693495BC92EE}" type="presParOf" srcId="{1F964366-D1D1-484A-95CF-9240D8FFFF84}" destId="{54E6628E-F366-452A-9059-2F1D42B5DBC4}" srcOrd="0" destOrd="0" presId="urn:microsoft.com/office/officeart/2008/layout/LinedList"/>
    <dgm:cxn modelId="{E86FB6AA-9DD1-46A6-9938-AB9589F91680}" type="presParOf" srcId="{1F964366-D1D1-484A-95CF-9240D8FFFF84}" destId="{1C51CDB5-C1D4-4513-AAC9-82EC4ECA900C}" srcOrd="1" destOrd="0" presId="urn:microsoft.com/office/officeart/2008/layout/LinedList"/>
    <dgm:cxn modelId="{5C93925F-2EA3-43F5-9675-62D38305CC14}" type="presParOf" srcId="{93A5C610-C2F7-4394-A586-E56AB8C0BD5C}" destId="{7D0D3647-3856-4DBA-9837-E090E01BA4FE}" srcOrd="2" destOrd="0" presId="urn:microsoft.com/office/officeart/2008/layout/LinedList"/>
    <dgm:cxn modelId="{08BE5741-0A4B-47DC-A9F3-F50DCB3C2FDF}" type="presParOf" srcId="{93A5C610-C2F7-4394-A586-E56AB8C0BD5C}" destId="{BDFD1CCD-AC36-4F7D-A80F-BA5D532B1E30}" srcOrd="3" destOrd="0" presId="urn:microsoft.com/office/officeart/2008/layout/LinedList"/>
    <dgm:cxn modelId="{9AB88367-CA15-4293-9435-669CA7626EFF}" type="presParOf" srcId="{BDFD1CCD-AC36-4F7D-A80F-BA5D532B1E30}" destId="{FE60379D-D2A5-4CF3-8634-2359720BD56A}" srcOrd="0" destOrd="0" presId="urn:microsoft.com/office/officeart/2008/layout/LinedList"/>
    <dgm:cxn modelId="{1E1C0431-4065-4271-8E59-12157DB152A1}" type="presParOf" srcId="{BDFD1CCD-AC36-4F7D-A80F-BA5D532B1E30}" destId="{AAFB8F12-9C05-4025-9031-A72CED5B05D8}" srcOrd="1" destOrd="0" presId="urn:microsoft.com/office/officeart/2008/layout/LinedList"/>
    <dgm:cxn modelId="{6DFD0EB1-F7C5-4CA7-A08D-BD9617EE095E}" type="presParOf" srcId="{93A5C610-C2F7-4394-A586-E56AB8C0BD5C}" destId="{1EE9BFE9-265A-40F3-A9D6-5AB5A6E933D9}" srcOrd="4" destOrd="0" presId="urn:microsoft.com/office/officeart/2008/layout/LinedList"/>
    <dgm:cxn modelId="{5C29A63F-2E20-4D81-9104-651A0DA48A31}" type="presParOf" srcId="{93A5C610-C2F7-4394-A586-E56AB8C0BD5C}" destId="{3C6C6440-FBC6-4AA7-AC9E-F5EFB6820486}" srcOrd="5" destOrd="0" presId="urn:microsoft.com/office/officeart/2008/layout/LinedList"/>
    <dgm:cxn modelId="{08898CAC-CF51-4950-ABBF-6CD59BBF58EC}" type="presParOf" srcId="{3C6C6440-FBC6-4AA7-AC9E-F5EFB6820486}" destId="{1A8FF8AC-B7E7-4FB9-8D9D-D9181A7C9756}" srcOrd="0" destOrd="0" presId="urn:microsoft.com/office/officeart/2008/layout/LinedList"/>
    <dgm:cxn modelId="{B9CB7BE4-CE82-486D-A75C-794B4713D6E3}" type="presParOf" srcId="{3C6C6440-FBC6-4AA7-AC9E-F5EFB6820486}" destId="{BFF837BC-23E8-4F85-B379-49EBE0434B41}" srcOrd="1" destOrd="0" presId="urn:microsoft.com/office/officeart/2008/layout/LinedList"/>
    <dgm:cxn modelId="{4F87E336-97E5-4653-87A2-A9BA134EA556}" type="presParOf" srcId="{93A5C610-C2F7-4394-A586-E56AB8C0BD5C}" destId="{CEF6FC32-1CD5-4417-906A-1500E3CCAF9D}" srcOrd="6" destOrd="0" presId="urn:microsoft.com/office/officeart/2008/layout/LinedList"/>
    <dgm:cxn modelId="{6061AE15-1E37-4D2E-8A59-B9D3A14ABEAD}" type="presParOf" srcId="{93A5C610-C2F7-4394-A586-E56AB8C0BD5C}" destId="{4AAC6874-6379-4C86-8555-6557158080B1}" srcOrd="7" destOrd="0" presId="urn:microsoft.com/office/officeart/2008/layout/LinedList"/>
    <dgm:cxn modelId="{50181DFE-1A4C-42B2-BF51-F0E9CD8F465E}" type="presParOf" srcId="{4AAC6874-6379-4C86-8555-6557158080B1}" destId="{24D6C68B-7A48-4360-8D8B-6698DE3151FF}" srcOrd="0" destOrd="0" presId="urn:microsoft.com/office/officeart/2008/layout/LinedList"/>
    <dgm:cxn modelId="{8E2E1A8D-E27D-42AF-85F3-EFD1BB1E47A3}" type="presParOf" srcId="{4AAC6874-6379-4C86-8555-6557158080B1}" destId="{81F2CCB3-3AB5-4F62-BB09-CEE0301FC810}" srcOrd="1" destOrd="0" presId="urn:microsoft.com/office/officeart/2008/layout/LinedList"/>
    <dgm:cxn modelId="{FCAD9062-27F7-419B-9812-F61E9C0DAA1D}" type="presParOf" srcId="{93A5C610-C2F7-4394-A586-E56AB8C0BD5C}" destId="{2E90CD0A-E562-4646-9D93-4D60B1075759}" srcOrd="8" destOrd="0" presId="urn:microsoft.com/office/officeart/2008/layout/LinedList"/>
    <dgm:cxn modelId="{6734A1AA-7623-4479-AD44-515124252341}" type="presParOf" srcId="{93A5C610-C2F7-4394-A586-E56AB8C0BD5C}" destId="{227625F1-C9D7-4799-98A0-C4439660DAA7}" srcOrd="9" destOrd="0" presId="urn:microsoft.com/office/officeart/2008/layout/LinedList"/>
    <dgm:cxn modelId="{C3A0B83C-2A3F-40D0-AA99-82B850EDBCDF}" type="presParOf" srcId="{227625F1-C9D7-4799-98A0-C4439660DAA7}" destId="{16783625-9922-455E-B691-D4734E6CC97D}" srcOrd="0" destOrd="0" presId="urn:microsoft.com/office/officeart/2008/layout/LinedList"/>
    <dgm:cxn modelId="{05564C04-E82C-4E61-A3B2-2A5DE7A3C691}" type="presParOf" srcId="{227625F1-C9D7-4799-98A0-C4439660DAA7}" destId="{71E0DBB9-29D3-4C80-ACEE-0230C19FC4B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820C47-5C4A-4A0C-BBF5-E5B8BD695B9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5E9A56C-B429-4E04-8F0D-BEA64B424448}">
      <dgm:prSet phldrT="[Text]" custT="1"/>
      <dgm:spPr/>
      <dgm:t>
        <a:bodyPr/>
        <a:lstStyle/>
        <a:p>
          <a:r>
            <a:rPr lang="en-US" sz="1800" dirty="0">
              <a:latin typeface="Arial" panose="020B0604020202020204" pitchFamily="34" charset="0"/>
              <a:cs typeface="Arial" panose="020B0604020202020204" pitchFamily="34" charset="0"/>
            </a:rPr>
            <a:t>Article I</a:t>
          </a:r>
        </a:p>
      </dgm:t>
    </dgm:pt>
    <dgm:pt modelId="{99F45201-FA33-4B1C-982D-DF3B96BF02E3}" type="parTrans" cxnId="{BE6EBDB1-5F3C-498B-AF6D-54341BB483C6}">
      <dgm:prSet/>
      <dgm:spPr/>
      <dgm:t>
        <a:bodyPr/>
        <a:lstStyle/>
        <a:p>
          <a:endParaRPr lang="en-US"/>
        </a:p>
      </dgm:t>
    </dgm:pt>
    <dgm:pt modelId="{5612A11A-9D94-4D0D-9F54-9CB122D63B48}" type="sibTrans" cxnId="{BE6EBDB1-5F3C-498B-AF6D-54341BB483C6}">
      <dgm:prSet/>
      <dgm:spPr/>
      <dgm:t>
        <a:bodyPr/>
        <a:lstStyle/>
        <a:p>
          <a:endParaRPr lang="en-US"/>
        </a:p>
      </dgm:t>
    </dgm:pt>
    <dgm:pt modelId="{87DFCD89-DA31-422F-9FD2-F838D131F2C8}">
      <dgm:prSet phldrT="[Text]" custT="1"/>
      <dgm:spPr/>
      <dgm:t>
        <a:bodyPr/>
        <a:lstStyle/>
        <a:p>
          <a:r>
            <a:rPr lang="en-US" sz="1800" dirty="0">
              <a:latin typeface="Arial" panose="020B0604020202020204" pitchFamily="34" charset="0"/>
              <a:cs typeface="Arial" panose="020B0604020202020204" pitchFamily="34" charset="0"/>
            </a:rPr>
            <a:t>Article II</a:t>
          </a:r>
        </a:p>
      </dgm:t>
    </dgm:pt>
    <dgm:pt modelId="{37F370E2-DC6B-4CE3-8E43-3D68A69C924B}" type="parTrans" cxnId="{EE249DF2-2271-45BE-9603-5C488BB5BB6C}">
      <dgm:prSet/>
      <dgm:spPr/>
      <dgm:t>
        <a:bodyPr/>
        <a:lstStyle/>
        <a:p>
          <a:endParaRPr lang="en-US"/>
        </a:p>
      </dgm:t>
    </dgm:pt>
    <dgm:pt modelId="{C348A8E0-87F3-446E-921D-0CC00AB72D1F}" type="sibTrans" cxnId="{EE249DF2-2271-45BE-9603-5C488BB5BB6C}">
      <dgm:prSet/>
      <dgm:spPr/>
      <dgm:t>
        <a:bodyPr/>
        <a:lstStyle/>
        <a:p>
          <a:endParaRPr lang="en-US"/>
        </a:p>
      </dgm:t>
    </dgm:pt>
    <dgm:pt modelId="{383CA6E5-ADF9-4B3B-B6DE-F981458F06F4}">
      <dgm:prSet phldrT="[Text]" custT="1"/>
      <dgm:spPr/>
      <dgm:t>
        <a:bodyPr/>
        <a:lstStyle/>
        <a:p>
          <a:r>
            <a:rPr lang="en-US" sz="1800" dirty="0">
              <a:latin typeface="Arial" panose="020B0604020202020204" pitchFamily="34" charset="0"/>
              <a:cs typeface="Arial" panose="020B0604020202020204" pitchFamily="34" charset="0"/>
            </a:rPr>
            <a:t>Article III</a:t>
          </a:r>
        </a:p>
      </dgm:t>
    </dgm:pt>
    <dgm:pt modelId="{C47461AE-4A7C-45B6-9F6F-879A58571976}" type="parTrans" cxnId="{217BA6E9-4032-471F-9D40-A2B395DD3927}">
      <dgm:prSet/>
      <dgm:spPr/>
      <dgm:t>
        <a:bodyPr/>
        <a:lstStyle/>
        <a:p>
          <a:endParaRPr lang="en-US"/>
        </a:p>
      </dgm:t>
    </dgm:pt>
    <dgm:pt modelId="{68F1FC58-E20E-40D0-8885-DA3109FA8641}" type="sibTrans" cxnId="{217BA6E9-4032-471F-9D40-A2B395DD3927}">
      <dgm:prSet/>
      <dgm:spPr/>
      <dgm:t>
        <a:bodyPr/>
        <a:lstStyle/>
        <a:p>
          <a:endParaRPr lang="en-US"/>
        </a:p>
      </dgm:t>
    </dgm:pt>
    <dgm:pt modelId="{8718CC97-146A-4193-9E9A-08A68B729F30}">
      <dgm:prSet custT="1"/>
      <dgm:spPr/>
      <dgm:t>
        <a:bodyPr/>
        <a:lstStyle/>
        <a:p>
          <a:r>
            <a:rPr lang="en-US" sz="1800" dirty="0">
              <a:latin typeface="Arial" panose="020B0604020202020204" pitchFamily="34" charset="0"/>
              <a:cs typeface="Arial" panose="020B0604020202020204" pitchFamily="34" charset="0"/>
            </a:rPr>
            <a:t>Article IV</a:t>
          </a:r>
        </a:p>
      </dgm:t>
    </dgm:pt>
    <dgm:pt modelId="{32F0DB9E-6C54-4732-B792-21468C880637}" type="parTrans" cxnId="{61641ABC-3DB9-4596-B853-3ABD38028336}">
      <dgm:prSet/>
      <dgm:spPr/>
      <dgm:t>
        <a:bodyPr/>
        <a:lstStyle/>
        <a:p>
          <a:endParaRPr lang="en-US"/>
        </a:p>
      </dgm:t>
    </dgm:pt>
    <dgm:pt modelId="{7C2144D6-6AA9-4530-8146-4E7A996B6DBC}" type="sibTrans" cxnId="{61641ABC-3DB9-4596-B853-3ABD38028336}">
      <dgm:prSet/>
      <dgm:spPr/>
      <dgm:t>
        <a:bodyPr/>
        <a:lstStyle/>
        <a:p>
          <a:endParaRPr lang="en-US"/>
        </a:p>
      </dgm:t>
    </dgm:pt>
    <dgm:pt modelId="{CBD442C0-412F-4404-A1A6-E9AA0E06679C}" type="pres">
      <dgm:prSet presAssocID="{8C820C47-5C4A-4A0C-BBF5-E5B8BD695B9C}" presName="composite" presStyleCnt="0">
        <dgm:presLayoutVars>
          <dgm:chMax val="5"/>
          <dgm:dir/>
          <dgm:animLvl val="ctr"/>
          <dgm:resizeHandles val="exact"/>
        </dgm:presLayoutVars>
      </dgm:prSet>
      <dgm:spPr/>
    </dgm:pt>
    <dgm:pt modelId="{A2340AC9-77E5-484D-B8A2-AFA4E28E90BE}" type="pres">
      <dgm:prSet presAssocID="{8C820C47-5C4A-4A0C-BBF5-E5B8BD695B9C}" presName="cycle" presStyleCnt="0"/>
      <dgm:spPr/>
    </dgm:pt>
    <dgm:pt modelId="{2FD67D8C-CAF3-4280-A48F-7DE077D4FF5F}" type="pres">
      <dgm:prSet presAssocID="{8C820C47-5C4A-4A0C-BBF5-E5B8BD695B9C}" presName="centerShape" presStyleCnt="0"/>
      <dgm:spPr/>
    </dgm:pt>
    <dgm:pt modelId="{B57C5DA7-6CB5-4C19-911C-FD1AF03440CB}" type="pres">
      <dgm:prSet presAssocID="{8C820C47-5C4A-4A0C-BBF5-E5B8BD695B9C}" presName="connSite" presStyleLbl="node1" presStyleIdx="0" presStyleCnt="5"/>
      <dgm:spPr/>
    </dgm:pt>
    <dgm:pt modelId="{74D01833-757C-4E73-9F79-E79F19AF49D5}" type="pres">
      <dgm:prSet presAssocID="{8C820C47-5C4A-4A0C-BBF5-E5B8BD695B9C}" presName="visible"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7000" r="-47000"/>
          </a:stretch>
        </a:blipFill>
      </dgm:spPr>
    </dgm:pt>
    <dgm:pt modelId="{44AEDDC2-5FBD-400C-BBCC-4568546BA663}" type="pres">
      <dgm:prSet presAssocID="{99F45201-FA33-4B1C-982D-DF3B96BF02E3}" presName="Name25" presStyleLbl="parChTrans1D1" presStyleIdx="0" presStyleCnt="4"/>
      <dgm:spPr/>
    </dgm:pt>
    <dgm:pt modelId="{B66670D3-51F9-4117-9EBA-10E614F036B9}" type="pres">
      <dgm:prSet presAssocID="{35E9A56C-B429-4E04-8F0D-BEA64B424448}" presName="node" presStyleCnt="0"/>
      <dgm:spPr/>
    </dgm:pt>
    <dgm:pt modelId="{7E44547A-0728-4BD1-A3D5-E0FA773900E7}" type="pres">
      <dgm:prSet presAssocID="{35E9A56C-B429-4E04-8F0D-BEA64B424448}" presName="parentNode" presStyleLbl="node1" presStyleIdx="1" presStyleCnt="5" custScaleX="109943" custLinFactNeighborX="29445" custLinFactNeighborY="-2">
        <dgm:presLayoutVars>
          <dgm:chMax val="1"/>
          <dgm:bulletEnabled val="1"/>
        </dgm:presLayoutVars>
      </dgm:prSet>
      <dgm:spPr/>
    </dgm:pt>
    <dgm:pt modelId="{C2F8A8FC-850C-4BD9-8932-734BD57F1C7F}" type="pres">
      <dgm:prSet presAssocID="{35E9A56C-B429-4E04-8F0D-BEA64B424448}" presName="childNode" presStyleLbl="revTx" presStyleIdx="0" presStyleCnt="0">
        <dgm:presLayoutVars>
          <dgm:bulletEnabled val="1"/>
        </dgm:presLayoutVars>
      </dgm:prSet>
      <dgm:spPr/>
    </dgm:pt>
    <dgm:pt modelId="{FA06ACEA-A8BD-4F70-B4A9-E2C212679B7B}" type="pres">
      <dgm:prSet presAssocID="{37F370E2-DC6B-4CE3-8E43-3D68A69C924B}" presName="Name25" presStyleLbl="parChTrans1D1" presStyleIdx="1" presStyleCnt="4"/>
      <dgm:spPr/>
    </dgm:pt>
    <dgm:pt modelId="{E9CB6660-C8B4-4A7E-9996-912254AB0427}" type="pres">
      <dgm:prSet presAssocID="{87DFCD89-DA31-422F-9FD2-F838D131F2C8}" presName="node" presStyleCnt="0"/>
      <dgm:spPr/>
    </dgm:pt>
    <dgm:pt modelId="{033BD76E-CE97-4311-904E-84C11FB079F7}" type="pres">
      <dgm:prSet presAssocID="{87DFCD89-DA31-422F-9FD2-F838D131F2C8}" presName="parentNode" presStyleLbl="node1" presStyleIdx="2" presStyleCnt="5" custScaleX="127515" custLinFactNeighborX="24550">
        <dgm:presLayoutVars>
          <dgm:chMax val="1"/>
          <dgm:bulletEnabled val="1"/>
        </dgm:presLayoutVars>
      </dgm:prSet>
      <dgm:spPr/>
    </dgm:pt>
    <dgm:pt modelId="{75F64BA7-C574-4B99-B080-9F1EAA8A361D}" type="pres">
      <dgm:prSet presAssocID="{87DFCD89-DA31-422F-9FD2-F838D131F2C8}" presName="childNode" presStyleLbl="revTx" presStyleIdx="0" presStyleCnt="0">
        <dgm:presLayoutVars>
          <dgm:bulletEnabled val="1"/>
        </dgm:presLayoutVars>
      </dgm:prSet>
      <dgm:spPr/>
    </dgm:pt>
    <dgm:pt modelId="{7C154B6B-067D-4736-841D-FFC8614BB681}" type="pres">
      <dgm:prSet presAssocID="{C47461AE-4A7C-45B6-9F6F-879A58571976}" presName="Name25" presStyleLbl="parChTrans1D1" presStyleIdx="2" presStyleCnt="4"/>
      <dgm:spPr/>
    </dgm:pt>
    <dgm:pt modelId="{60A1743F-C31E-4DF0-B6A8-564C9FCA9D0F}" type="pres">
      <dgm:prSet presAssocID="{383CA6E5-ADF9-4B3B-B6DE-F981458F06F4}" presName="node" presStyleCnt="0"/>
      <dgm:spPr/>
    </dgm:pt>
    <dgm:pt modelId="{3FC8AC5A-8877-4999-BD01-2FFF20146DE0}" type="pres">
      <dgm:prSet presAssocID="{383CA6E5-ADF9-4B3B-B6DE-F981458F06F4}" presName="parentNode" presStyleLbl="node1" presStyleIdx="3" presStyleCnt="5">
        <dgm:presLayoutVars>
          <dgm:chMax val="1"/>
          <dgm:bulletEnabled val="1"/>
        </dgm:presLayoutVars>
      </dgm:prSet>
      <dgm:spPr/>
    </dgm:pt>
    <dgm:pt modelId="{CBECF346-6B9F-4D94-A028-3015321520B9}" type="pres">
      <dgm:prSet presAssocID="{383CA6E5-ADF9-4B3B-B6DE-F981458F06F4}" presName="childNode" presStyleLbl="revTx" presStyleIdx="0" presStyleCnt="0">
        <dgm:presLayoutVars>
          <dgm:bulletEnabled val="1"/>
        </dgm:presLayoutVars>
      </dgm:prSet>
      <dgm:spPr/>
    </dgm:pt>
    <dgm:pt modelId="{D3CEE07A-62DF-4EB1-A0C1-64D165947B5E}" type="pres">
      <dgm:prSet presAssocID="{32F0DB9E-6C54-4732-B792-21468C880637}" presName="Name25" presStyleLbl="parChTrans1D1" presStyleIdx="3" presStyleCnt="4"/>
      <dgm:spPr/>
    </dgm:pt>
    <dgm:pt modelId="{841087EA-D0B0-488A-869A-7E87DAE5A4E7}" type="pres">
      <dgm:prSet presAssocID="{8718CC97-146A-4193-9E9A-08A68B729F30}" presName="node" presStyleCnt="0"/>
      <dgm:spPr/>
    </dgm:pt>
    <dgm:pt modelId="{9CD48816-4BC2-4E24-B589-7570D8215E9F}" type="pres">
      <dgm:prSet presAssocID="{8718CC97-146A-4193-9E9A-08A68B729F30}" presName="parentNode" presStyleLbl="node1" presStyleIdx="4" presStyleCnt="5">
        <dgm:presLayoutVars>
          <dgm:chMax val="1"/>
          <dgm:bulletEnabled val="1"/>
        </dgm:presLayoutVars>
      </dgm:prSet>
      <dgm:spPr/>
    </dgm:pt>
    <dgm:pt modelId="{8F6FD8DF-4804-4C0A-A2FA-50E69A59292B}" type="pres">
      <dgm:prSet presAssocID="{8718CC97-146A-4193-9E9A-08A68B729F30}" presName="childNode" presStyleLbl="revTx" presStyleIdx="0" presStyleCnt="0">
        <dgm:presLayoutVars>
          <dgm:bulletEnabled val="1"/>
        </dgm:presLayoutVars>
      </dgm:prSet>
      <dgm:spPr/>
    </dgm:pt>
  </dgm:ptLst>
  <dgm:cxnLst>
    <dgm:cxn modelId="{85064C0A-8D39-456C-BAB3-B4570C84AEDF}" type="presOf" srcId="{8C820C47-5C4A-4A0C-BBF5-E5B8BD695B9C}" destId="{CBD442C0-412F-4404-A1A6-E9AA0E06679C}" srcOrd="0" destOrd="0" presId="urn:microsoft.com/office/officeart/2005/8/layout/radial2"/>
    <dgm:cxn modelId="{3A2CD913-4E0D-4BAD-A6F8-F73640D411FF}" type="presOf" srcId="{C47461AE-4A7C-45B6-9F6F-879A58571976}" destId="{7C154B6B-067D-4736-841D-FFC8614BB681}" srcOrd="0" destOrd="0" presId="urn:microsoft.com/office/officeart/2005/8/layout/radial2"/>
    <dgm:cxn modelId="{AE0ACC23-AA0F-4690-8A5F-F697001CAF12}" type="presOf" srcId="{37F370E2-DC6B-4CE3-8E43-3D68A69C924B}" destId="{FA06ACEA-A8BD-4F70-B4A9-E2C212679B7B}" srcOrd="0" destOrd="0" presId="urn:microsoft.com/office/officeart/2005/8/layout/radial2"/>
    <dgm:cxn modelId="{D2427161-5015-4991-8120-0D51E536B860}" type="presOf" srcId="{32F0DB9E-6C54-4732-B792-21468C880637}" destId="{D3CEE07A-62DF-4EB1-A0C1-64D165947B5E}" srcOrd="0" destOrd="0" presId="urn:microsoft.com/office/officeart/2005/8/layout/radial2"/>
    <dgm:cxn modelId="{C140C882-8501-4846-90B1-41CAE8A67BE0}" type="presOf" srcId="{8718CC97-146A-4193-9E9A-08A68B729F30}" destId="{9CD48816-4BC2-4E24-B589-7570D8215E9F}" srcOrd="0" destOrd="0" presId="urn:microsoft.com/office/officeart/2005/8/layout/radial2"/>
    <dgm:cxn modelId="{753F2491-6CF0-423B-8860-A1B55314B57D}" type="presOf" srcId="{87DFCD89-DA31-422F-9FD2-F838D131F2C8}" destId="{033BD76E-CE97-4311-904E-84C11FB079F7}" srcOrd="0" destOrd="0" presId="urn:microsoft.com/office/officeart/2005/8/layout/radial2"/>
    <dgm:cxn modelId="{18522E9F-BFC1-4FA4-90A4-1AE3E15934BB}" type="presOf" srcId="{35E9A56C-B429-4E04-8F0D-BEA64B424448}" destId="{7E44547A-0728-4BD1-A3D5-E0FA773900E7}" srcOrd="0" destOrd="0" presId="urn:microsoft.com/office/officeart/2005/8/layout/radial2"/>
    <dgm:cxn modelId="{BE6EBDB1-5F3C-498B-AF6D-54341BB483C6}" srcId="{8C820C47-5C4A-4A0C-BBF5-E5B8BD695B9C}" destId="{35E9A56C-B429-4E04-8F0D-BEA64B424448}" srcOrd="0" destOrd="0" parTransId="{99F45201-FA33-4B1C-982D-DF3B96BF02E3}" sibTransId="{5612A11A-9D94-4D0D-9F54-9CB122D63B48}"/>
    <dgm:cxn modelId="{61641ABC-3DB9-4596-B853-3ABD38028336}" srcId="{8C820C47-5C4A-4A0C-BBF5-E5B8BD695B9C}" destId="{8718CC97-146A-4193-9E9A-08A68B729F30}" srcOrd="3" destOrd="0" parTransId="{32F0DB9E-6C54-4732-B792-21468C880637}" sibTransId="{7C2144D6-6AA9-4530-8146-4E7A996B6DBC}"/>
    <dgm:cxn modelId="{DE1187DC-1903-400F-95BB-B6EA47039F6F}" type="presOf" srcId="{99F45201-FA33-4B1C-982D-DF3B96BF02E3}" destId="{44AEDDC2-5FBD-400C-BBCC-4568546BA663}" srcOrd="0" destOrd="0" presId="urn:microsoft.com/office/officeart/2005/8/layout/radial2"/>
    <dgm:cxn modelId="{217BA6E9-4032-471F-9D40-A2B395DD3927}" srcId="{8C820C47-5C4A-4A0C-BBF5-E5B8BD695B9C}" destId="{383CA6E5-ADF9-4B3B-B6DE-F981458F06F4}" srcOrd="2" destOrd="0" parTransId="{C47461AE-4A7C-45B6-9F6F-879A58571976}" sibTransId="{68F1FC58-E20E-40D0-8885-DA3109FA8641}"/>
    <dgm:cxn modelId="{EE249DF2-2271-45BE-9603-5C488BB5BB6C}" srcId="{8C820C47-5C4A-4A0C-BBF5-E5B8BD695B9C}" destId="{87DFCD89-DA31-422F-9FD2-F838D131F2C8}" srcOrd="1" destOrd="0" parTransId="{37F370E2-DC6B-4CE3-8E43-3D68A69C924B}" sibTransId="{C348A8E0-87F3-446E-921D-0CC00AB72D1F}"/>
    <dgm:cxn modelId="{915D10F7-A46F-45ED-A122-778B07C1FE9B}" type="presOf" srcId="{383CA6E5-ADF9-4B3B-B6DE-F981458F06F4}" destId="{3FC8AC5A-8877-4999-BD01-2FFF20146DE0}" srcOrd="0" destOrd="0" presId="urn:microsoft.com/office/officeart/2005/8/layout/radial2"/>
    <dgm:cxn modelId="{234E1C66-7D25-48A7-A18C-DA39C4FFFA9F}" type="presParOf" srcId="{CBD442C0-412F-4404-A1A6-E9AA0E06679C}" destId="{A2340AC9-77E5-484D-B8A2-AFA4E28E90BE}" srcOrd="0" destOrd="0" presId="urn:microsoft.com/office/officeart/2005/8/layout/radial2"/>
    <dgm:cxn modelId="{11104C29-3627-43FB-8222-957A4F7FA433}" type="presParOf" srcId="{A2340AC9-77E5-484D-B8A2-AFA4E28E90BE}" destId="{2FD67D8C-CAF3-4280-A48F-7DE077D4FF5F}" srcOrd="0" destOrd="0" presId="urn:microsoft.com/office/officeart/2005/8/layout/radial2"/>
    <dgm:cxn modelId="{DA37A629-01A6-4ECF-9885-0F15BD6EE41F}" type="presParOf" srcId="{2FD67D8C-CAF3-4280-A48F-7DE077D4FF5F}" destId="{B57C5DA7-6CB5-4C19-911C-FD1AF03440CB}" srcOrd="0" destOrd="0" presId="urn:microsoft.com/office/officeart/2005/8/layout/radial2"/>
    <dgm:cxn modelId="{7CE60D25-63F4-4DE7-9223-1C50B04386DE}" type="presParOf" srcId="{2FD67D8C-CAF3-4280-A48F-7DE077D4FF5F}" destId="{74D01833-757C-4E73-9F79-E79F19AF49D5}" srcOrd="1" destOrd="0" presId="urn:microsoft.com/office/officeart/2005/8/layout/radial2"/>
    <dgm:cxn modelId="{C38420A7-C408-43D1-BF95-9658B8EB2853}" type="presParOf" srcId="{A2340AC9-77E5-484D-B8A2-AFA4E28E90BE}" destId="{44AEDDC2-5FBD-400C-BBCC-4568546BA663}" srcOrd="1" destOrd="0" presId="urn:microsoft.com/office/officeart/2005/8/layout/radial2"/>
    <dgm:cxn modelId="{C1C388F8-5C9F-4721-BCC7-C2EBE96E56A1}" type="presParOf" srcId="{A2340AC9-77E5-484D-B8A2-AFA4E28E90BE}" destId="{B66670D3-51F9-4117-9EBA-10E614F036B9}" srcOrd="2" destOrd="0" presId="urn:microsoft.com/office/officeart/2005/8/layout/radial2"/>
    <dgm:cxn modelId="{3E42EE0E-0C47-4CCF-8EFC-C87D74574141}" type="presParOf" srcId="{B66670D3-51F9-4117-9EBA-10E614F036B9}" destId="{7E44547A-0728-4BD1-A3D5-E0FA773900E7}" srcOrd="0" destOrd="0" presId="urn:microsoft.com/office/officeart/2005/8/layout/radial2"/>
    <dgm:cxn modelId="{D0B73C9D-8E67-45DE-A13E-A3722BA05312}" type="presParOf" srcId="{B66670D3-51F9-4117-9EBA-10E614F036B9}" destId="{C2F8A8FC-850C-4BD9-8932-734BD57F1C7F}" srcOrd="1" destOrd="0" presId="urn:microsoft.com/office/officeart/2005/8/layout/radial2"/>
    <dgm:cxn modelId="{8B94981C-B2C1-494B-B9FD-1082C48788A7}" type="presParOf" srcId="{A2340AC9-77E5-484D-B8A2-AFA4E28E90BE}" destId="{FA06ACEA-A8BD-4F70-B4A9-E2C212679B7B}" srcOrd="3" destOrd="0" presId="urn:microsoft.com/office/officeart/2005/8/layout/radial2"/>
    <dgm:cxn modelId="{39AAAB2B-6CB4-454D-8159-82FA0B931AFB}" type="presParOf" srcId="{A2340AC9-77E5-484D-B8A2-AFA4E28E90BE}" destId="{E9CB6660-C8B4-4A7E-9996-912254AB0427}" srcOrd="4" destOrd="0" presId="urn:microsoft.com/office/officeart/2005/8/layout/radial2"/>
    <dgm:cxn modelId="{3208494C-768A-44B9-8585-E37E8699905D}" type="presParOf" srcId="{E9CB6660-C8B4-4A7E-9996-912254AB0427}" destId="{033BD76E-CE97-4311-904E-84C11FB079F7}" srcOrd="0" destOrd="0" presId="urn:microsoft.com/office/officeart/2005/8/layout/radial2"/>
    <dgm:cxn modelId="{569B3792-6757-4D3E-A7BD-B25060004030}" type="presParOf" srcId="{E9CB6660-C8B4-4A7E-9996-912254AB0427}" destId="{75F64BA7-C574-4B99-B080-9F1EAA8A361D}" srcOrd="1" destOrd="0" presId="urn:microsoft.com/office/officeart/2005/8/layout/radial2"/>
    <dgm:cxn modelId="{2385545F-9974-4ECB-B619-7FAB06B1D757}" type="presParOf" srcId="{A2340AC9-77E5-484D-B8A2-AFA4E28E90BE}" destId="{7C154B6B-067D-4736-841D-FFC8614BB681}" srcOrd="5" destOrd="0" presId="urn:microsoft.com/office/officeart/2005/8/layout/radial2"/>
    <dgm:cxn modelId="{7FC07F75-0477-40DB-843C-CFB0E1FF9E33}" type="presParOf" srcId="{A2340AC9-77E5-484D-B8A2-AFA4E28E90BE}" destId="{60A1743F-C31E-4DF0-B6A8-564C9FCA9D0F}" srcOrd="6" destOrd="0" presId="urn:microsoft.com/office/officeart/2005/8/layout/radial2"/>
    <dgm:cxn modelId="{E50BC931-77DD-459B-9953-91359A801137}" type="presParOf" srcId="{60A1743F-C31E-4DF0-B6A8-564C9FCA9D0F}" destId="{3FC8AC5A-8877-4999-BD01-2FFF20146DE0}" srcOrd="0" destOrd="0" presId="urn:microsoft.com/office/officeart/2005/8/layout/radial2"/>
    <dgm:cxn modelId="{FEFEED81-63B2-4365-8A49-7B0683376C0F}" type="presParOf" srcId="{60A1743F-C31E-4DF0-B6A8-564C9FCA9D0F}" destId="{CBECF346-6B9F-4D94-A028-3015321520B9}" srcOrd="1" destOrd="0" presId="urn:microsoft.com/office/officeart/2005/8/layout/radial2"/>
    <dgm:cxn modelId="{90A8DB54-B9F5-44B6-AEE1-FA51E21707ED}" type="presParOf" srcId="{A2340AC9-77E5-484D-B8A2-AFA4E28E90BE}" destId="{D3CEE07A-62DF-4EB1-A0C1-64D165947B5E}" srcOrd="7" destOrd="0" presId="urn:microsoft.com/office/officeart/2005/8/layout/radial2"/>
    <dgm:cxn modelId="{C3F3D604-42EB-4B6C-8272-A9B10CD4A6E9}" type="presParOf" srcId="{A2340AC9-77E5-484D-B8A2-AFA4E28E90BE}" destId="{841087EA-D0B0-488A-869A-7E87DAE5A4E7}" srcOrd="8" destOrd="0" presId="urn:microsoft.com/office/officeart/2005/8/layout/radial2"/>
    <dgm:cxn modelId="{E47B42A8-FA28-44F1-BE6B-7AF7F2E537E1}" type="presParOf" srcId="{841087EA-D0B0-488A-869A-7E87DAE5A4E7}" destId="{9CD48816-4BC2-4E24-B589-7570D8215E9F}" srcOrd="0" destOrd="0" presId="urn:microsoft.com/office/officeart/2005/8/layout/radial2"/>
    <dgm:cxn modelId="{60DBEE20-7CA0-4AE7-A47F-51907BC8AC12}" type="presParOf" srcId="{841087EA-D0B0-488A-869A-7E87DAE5A4E7}" destId="{8F6FD8DF-4804-4C0A-A2FA-50E69A59292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820C47-5C4A-4A0C-BBF5-E5B8BD695B9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5E9A56C-B429-4E04-8F0D-BEA64B424448}">
      <dgm:prSet phldrT="[Text]" custT="1"/>
      <dgm:spPr/>
      <dgm:t>
        <a:bodyPr/>
        <a:lstStyle/>
        <a:p>
          <a:r>
            <a:rPr lang="en-US" sz="1800" dirty="0">
              <a:latin typeface="Arial" panose="020B0604020202020204" pitchFamily="34" charset="0"/>
              <a:cs typeface="Arial" panose="020B0604020202020204" pitchFamily="34" charset="0"/>
            </a:rPr>
            <a:t>Article I</a:t>
          </a:r>
        </a:p>
      </dgm:t>
    </dgm:pt>
    <dgm:pt modelId="{99F45201-FA33-4B1C-982D-DF3B96BF02E3}" type="parTrans" cxnId="{BE6EBDB1-5F3C-498B-AF6D-54341BB483C6}">
      <dgm:prSet/>
      <dgm:spPr/>
      <dgm:t>
        <a:bodyPr/>
        <a:lstStyle/>
        <a:p>
          <a:endParaRPr lang="en-US"/>
        </a:p>
      </dgm:t>
    </dgm:pt>
    <dgm:pt modelId="{5612A11A-9D94-4D0D-9F54-9CB122D63B48}" type="sibTrans" cxnId="{BE6EBDB1-5F3C-498B-AF6D-54341BB483C6}">
      <dgm:prSet/>
      <dgm:spPr/>
      <dgm:t>
        <a:bodyPr/>
        <a:lstStyle/>
        <a:p>
          <a:endParaRPr lang="en-US"/>
        </a:p>
      </dgm:t>
    </dgm:pt>
    <dgm:pt modelId="{87DFCD89-DA31-422F-9FD2-F838D131F2C8}">
      <dgm:prSet phldrT="[Text]" custT="1"/>
      <dgm:spPr/>
      <dgm:t>
        <a:bodyPr/>
        <a:lstStyle/>
        <a:p>
          <a:r>
            <a:rPr lang="en-US" sz="1800" dirty="0">
              <a:latin typeface="Arial" panose="020B0604020202020204" pitchFamily="34" charset="0"/>
              <a:cs typeface="Arial" panose="020B0604020202020204" pitchFamily="34" charset="0"/>
            </a:rPr>
            <a:t>Article II</a:t>
          </a:r>
        </a:p>
      </dgm:t>
    </dgm:pt>
    <dgm:pt modelId="{37F370E2-DC6B-4CE3-8E43-3D68A69C924B}" type="parTrans" cxnId="{EE249DF2-2271-45BE-9603-5C488BB5BB6C}">
      <dgm:prSet/>
      <dgm:spPr/>
      <dgm:t>
        <a:bodyPr/>
        <a:lstStyle/>
        <a:p>
          <a:endParaRPr lang="en-US"/>
        </a:p>
      </dgm:t>
    </dgm:pt>
    <dgm:pt modelId="{C348A8E0-87F3-446E-921D-0CC00AB72D1F}" type="sibTrans" cxnId="{EE249DF2-2271-45BE-9603-5C488BB5BB6C}">
      <dgm:prSet/>
      <dgm:spPr/>
      <dgm:t>
        <a:bodyPr/>
        <a:lstStyle/>
        <a:p>
          <a:endParaRPr lang="en-US"/>
        </a:p>
      </dgm:t>
    </dgm:pt>
    <dgm:pt modelId="{383CA6E5-ADF9-4B3B-B6DE-F981458F06F4}">
      <dgm:prSet phldrT="[Text]" custT="1"/>
      <dgm:spPr/>
      <dgm:t>
        <a:bodyPr/>
        <a:lstStyle/>
        <a:p>
          <a:r>
            <a:rPr lang="en-US" sz="1800" dirty="0">
              <a:latin typeface="Arial" panose="020B0604020202020204" pitchFamily="34" charset="0"/>
              <a:cs typeface="Arial" panose="020B0604020202020204" pitchFamily="34" charset="0"/>
            </a:rPr>
            <a:t>Article III</a:t>
          </a:r>
        </a:p>
      </dgm:t>
    </dgm:pt>
    <dgm:pt modelId="{C47461AE-4A7C-45B6-9F6F-879A58571976}" type="parTrans" cxnId="{217BA6E9-4032-471F-9D40-A2B395DD3927}">
      <dgm:prSet/>
      <dgm:spPr/>
      <dgm:t>
        <a:bodyPr/>
        <a:lstStyle/>
        <a:p>
          <a:endParaRPr lang="en-US"/>
        </a:p>
      </dgm:t>
    </dgm:pt>
    <dgm:pt modelId="{68F1FC58-E20E-40D0-8885-DA3109FA8641}" type="sibTrans" cxnId="{217BA6E9-4032-471F-9D40-A2B395DD3927}">
      <dgm:prSet/>
      <dgm:spPr/>
      <dgm:t>
        <a:bodyPr/>
        <a:lstStyle/>
        <a:p>
          <a:endParaRPr lang="en-US"/>
        </a:p>
      </dgm:t>
    </dgm:pt>
    <dgm:pt modelId="{8718CC97-146A-4193-9E9A-08A68B729F30}">
      <dgm:prSet custT="1"/>
      <dgm:spPr/>
      <dgm:t>
        <a:bodyPr/>
        <a:lstStyle/>
        <a:p>
          <a:r>
            <a:rPr lang="en-US" sz="1800" dirty="0">
              <a:latin typeface="Arial" panose="020B0604020202020204" pitchFamily="34" charset="0"/>
              <a:cs typeface="Arial" panose="020B0604020202020204" pitchFamily="34" charset="0"/>
            </a:rPr>
            <a:t>Article IV</a:t>
          </a:r>
        </a:p>
      </dgm:t>
    </dgm:pt>
    <dgm:pt modelId="{32F0DB9E-6C54-4732-B792-21468C880637}" type="parTrans" cxnId="{61641ABC-3DB9-4596-B853-3ABD38028336}">
      <dgm:prSet/>
      <dgm:spPr/>
      <dgm:t>
        <a:bodyPr/>
        <a:lstStyle/>
        <a:p>
          <a:endParaRPr lang="en-US"/>
        </a:p>
      </dgm:t>
    </dgm:pt>
    <dgm:pt modelId="{7C2144D6-6AA9-4530-8146-4E7A996B6DBC}" type="sibTrans" cxnId="{61641ABC-3DB9-4596-B853-3ABD38028336}">
      <dgm:prSet/>
      <dgm:spPr/>
      <dgm:t>
        <a:bodyPr/>
        <a:lstStyle/>
        <a:p>
          <a:endParaRPr lang="en-US"/>
        </a:p>
      </dgm:t>
    </dgm:pt>
    <dgm:pt modelId="{CBD442C0-412F-4404-A1A6-E9AA0E06679C}" type="pres">
      <dgm:prSet presAssocID="{8C820C47-5C4A-4A0C-BBF5-E5B8BD695B9C}" presName="composite" presStyleCnt="0">
        <dgm:presLayoutVars>
          <dgm:chMax val="5"/>
          <dgm:dir/>
          <dgm:animLvl val="ctr"/>
          <dgm:resizeHandles val="exact"/>
        </dgm:presLayoutVars>
      </dgm:prSet>
      <dgm:spPr/>
    </dgm:pt>
    <dgm:pt modelId="{A2340AC9-77E5-484D-B8A2-AFA4E28E90BE}" type="pres">
      <dgm:prSet presAssocID="{8C820C47-5C4A-4A0C-BBF5-E5B8BD695B9C}" presName="cycle" presStyleCnt="0"/>
      <dgm:spPr/>
    </dgm:pt>
    <dgm:pt modelId="{2FD67D8C-CAF3-4280-A48F-7DE077D4FF5F}" type="pres">
      <dgm:prSet presAssocID="{8C820C47-5C4A-4A0C-BBF5-E5B8BD695B9C}" presName="centerShape" presStyleCnt="0"/>
      <dgm:spPr/>
    </dgm:pt>
    <dgm:pt modelId="{B57C5DA7-6CB5-4C19-911C-FD1AF03440CB}" type="pres">
      <dgm:prSet presAssocID="{8C820C47-5C4A-4A0C-BBF5-E5B8BD695B9C}" presName="connSite" presStyleLbl="node1" presStyleIdx="0" presStyleCnt="5"/>
      <dgm:spPr/>
    </dgm:pt>
    <dgm:pt modelId="{74D01833-757C-4E73-9F79-E79F19AF49D5}" type="pres">
      <dgm:prSet presAssocID="{8C820C47-5C4A-4A0C-BBF5-E5B8BD695B9C}" presName="visible"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7000" r="-47000"/>
          </a:stretch>
        </a:blipFill>
      </dgm:spPr>
    </dgm:pt>
    <dgm:pt modelId="{44AEDDC2-5FBD-400C-BBCC-4568546BA663}" type="pres">
      <dgm:prSet presAssocID="{99F45201-FA33-4B1C-982D-DF3B96BF02E3}" presName="Name25" presStyleLbl="parChTrans1D1" presStyleIdx="0" presStyleCnt="4"/>
      <dgm:spPr/>
    </dgm:pt>
    <dgm:pt modelId="{B66670D3-51F9-4117-9EBA-10E614F036B9}" type="pres">
      <dgm:prSet presAssocID="{35E9A56C-B429-4E04-8F0D-BEA64B424448}" presName="node" presStyleCnt="0"/>
      <dgm:spPr/>
    </dgm:pt>
    <dgm:pt modelId="{7E44547A-0728-4BD1-A3D5-E0FA773900E7}" type="pres">
      <dgm:prSet presAssocID="{35E9A56C-B429-4E04-8F0D-BEA64B424448}" presName="parentNode" presStyleLbl="node1" presStyleIdx="1" presStyleCnt="5" custScaleX="109943" custLinFactNeighborX="29445" custLinFactNeighborY="-2">
        <dgm:presLayoutVars>
          <dgm:chMax val="1"/>
          <dgm:bulletEnabled val="1"/>
        </dgm:presLayoutVars>
      </dgm:prSet>
      <dgm:spPr/>
    </dgm:pt>
    <dgm:pt modelId="{C2F8A8FC-850C-4BD9-8932-734BD57F1C7F}" type="pres">
      <dgm:prSet presAssocID="{35E9A56C-B429-4E04-8F0D-BEA64B424448}" presName="childNode" presStyleLbl="revTx" presStyleIdx="0" presStyleCnt="0">
        <dgm:presLayoutVars>
          <dgm:bulletEnabled val="1"/>
        </dgm:presLayoutVars>
      </dgm:prSet>
      <dgm:spPr/>
    </dgm:pt>
    <dgm:pt modelId="{FA06ACEA-A8BD-4F70-B4A9-E2C212679B7B}" type="pres">
      <dgm:prSet presAssocID="{37F370E2-DC6B-4CE3-8E43-3D68A69C924B}" presName="Name25" presStyleLbl="parChTrans1D1" presStyleIdx="1" presStyleCnt="4"/>
      <dgm:spPr/>
    </dgm:pt>
    <dgm:pt modelId="{E9CB6660-C8B4-4A7E-9996-912254AB0427}" type="pres">
      <dgm:prSet presAssocID="{87DFCD89-DA31-422F-9FD2-F838D131F2C8}" presName="node" presStyleCnt="0"/>
      <dgm:spPr/>
    </dgm:pt>
    <dgm:pt modelId="{033BD76E-CE97-4311-904E-84C11FB079F7}" type="pres">
      <dgm:prSet presAssocID="{87DFCD89-DA31-422F-9FD2-F838D131F2C8}" presName="parentNode" presStyleLbl="node1" presStyleIdx="2" presStyleCnt="5" custScaleX="127515" custLinFactNeighborX="24550">
        <dgm:presLayoutVars>
          <dgm:chMax val="1"/>
          <dgm:bulletEnabled val="1"/>
        </dgm:presLayoutVars>
      </dgm:prSet>
      <dgm:spPr/>
    </dgm:pt>
    <dgm:pt modelId="{75F64BA7-C574-4B99-B080-9F1EAA8A361D}" type="pres">
      <dgm:prSet presAssocID="{87DFCD89-DA31-422F-9FD2-F838D131F2C8}" presName="childNode" presStyleLbl="revTx" presStyleIdx="0" presStyleCnt="0">
        <dgm:presLayoutVars>
          <dgm:bulletEnabled val="1"/>
        </dgm:presLayoutVars>
      </dgm:prSet>
      <dgm:spPr/>
    </dgm:pt>
    <dgm:pt modelId="{7C154B6B-067D-4736-841D-FFC8614BB681}" type="pres">
      <dgm:prSet presAssocID="{C47461AE-4A7C-45B6-9F6F-879A58571976}" presName="Name25" presStyleLbl="parChTrans1D1" presStyleIdx="2" presStyleCnt="4"/>
      <dgm:spPr/>
    </dgm:pt>
    <dgm:pt modelId="{60A1743F-C31E-4DF0-B6A8-564C9FCA9D0F}" type="pres">
      <dgm:prSet presAssocID="{383CA6E5-ADF9-4B3B-B6DE-F981458F06F4}" presName="node" presStyleCnt="0"/>
      <dgm:spPr/>
    </dgm:pt>
    <dgm:pt modelId="{3FC8AC5A-8877-4999-BD01-2FFF20146DE0}" type="pres">
      <dgm:prSet presAssocID="{383CA6E5-ADF9-4B3B-B6DE-F981458F06F4}" presName="parentNode" presStyleLbl="node1" presStyleIdx="3" presStyleCnt="5">
        <dgm:presLayoutVars>
          <dgm:chMax val="1"/>
          <dgm:bulletEnabled val="1"/>
        </dgm:presLayoutVars>
      </dgm:prSet>
      <dgm:spPr/>
    </dgm:pt>
    <dgm:pt modelId="{CBECF346-6B9F-4D94-A028-3015321520B9}" type="pres">
      <dgm:prSet presAssocID="{383CA6E5-ADF9-4B3B-B6DE-F981458F06F4}" presName="childNode" presStyleLbl="revTx" presStyleIdx="0" presStyleCnt="0">
        <dgm:presLayoutVars>
          <dgm:bulletEnabled val="1"/>
        </dgm:presLayoutVars>
      </dgm:prSet>
      <dgm:spPr/>
    </dgm:pt>
    <dgm:pt modelId="{D3CEE07A-62DF-4EB1-A0C1-64D165947B5E}" type="pres">
      <dgm:prSet presAssocID="{32F0DB9E-6C54-4732-B792-21468C880637}" presName="Name25" presStyleLbl="parChTrans1D1" presStyleIdx="3" presStyleCnt="4"/>
      <dgm:spPr/>
    </dgm:pt>
    <dgm:pt modelId="{841087EA-D0B0-488A-869A-7E87DAE5A4E7}" type="pres">
      <dgm:prSet presAssocID="{8718CC97-146A-4193-9E9A-08A68B729F30}" presName="node" presStyleCnt="0"/>
      <dgm:spPr/>
    </dgm:pt>
    <dgm:pt modelId="{9CD48816-4BC2-4E24-B589-7570D8215E9F}" type="pres">
      <dgm:prSet presAssocID="{8718CC97-146A-4193-9E9A-08A68B729F30}" presName="parentNode" presStyleLbl="node1" presStyleIdx="4" presStyleCnt="5">
        <dgm:presLayoutVars>
          <dgm:chMax val="1"/>
          <dgm:bulletEnabled val="1"/>
        </dgm:presLayoutVars>
      </dgm:prSet>
      <dgm:spPr/>
    </dgm:pt>
    <dgm:pt modelId="{8F6FD8DF-4804-4C0A-A2FA-50E69A59292B}" type="pres">
      <dgm:prSet presAssocID="{8718CC97-146A-4193-9E9A-08A68B729F30}" presName="childNode" presStyleLbl="revTx" presStyleIdx="0" presStyleCnt="0">
        <dgm:presLayoutVars>
          <dgm:bulletEnabled val="1"/>
        </dgm:presLayoutVars>
      </dgm:prSet>
      <dgm:spPr/>
    </dgm:pt>
  </dgm:ptLst>
  <dgm:cxnLst>
    <dgm:cxn modelId="{85064C0A-8D39-456C-BAB3-B4570C84AEDF}" type="presOf" srcId="{8C820C47-5C4A-4A0C-BBF5-E5B8BD695B9C}" destId="{CBD442C0-412F-4404-A1A6-E9AA0E06679C}" srcOrd="0" destOrd="0" presId="urn:microsoft.com/office/officeart/2005/8/layout/radial2"/>
    <dgm:cxn modelId="{3A2CD913-4E0D-4BAD-A6F8-F73640D411FF}" type="presOf" srcId="{C47461AE-4A7C-45B6-9F6F-879A58571976}" destId="{7C154B6B-067D-4736-841D-FFC8614BB681}" srcOrd="0" destOrd="0" presId="urn:microsoft.com/office/officeart/2005/8/layout/radial2"/>
    <dgm:cxn modelId="{AE0ACC23-AA0F-4690-8A5F-F697001CAF12}" type="presOf" srcId="{37F370E2-DC6B-4CE3-8E43-3D68A69C924B}" destId="{FA06ACEA-A8BD-4F70-B4A9-E2C212679B7B}" srcOrd="0" destOrd="0" presId="urn:microsoft.com/office/officeart/2005/8/layout/radial2"/>
    <dgm:cxn modelId="{D2427161-5015-4991-8120-0D51E536B860}" type="presOf" srcId="{32F0DB9E-6C54-4732-B792-21468C880637}" destId="{D3CEE07A-62DF-4EB1-A0C1-64D165947B5E}" srcOrd="0" destOrd="0" presId="urn:microsoft.com/office/officeart/2005/8/layout/radial2"/>
    <dgm:cxn modelId="{C140C882-8501-4846-90B1-41CAE8A67BE0}" type="presOf" srcId="{8718CC97-146A-4193-9E9A-08A68B729F30}" destId="{9CD48816-4BC2-4E24-B589-7570D8215E9F}" srcOrd="0" destOrd="0" presId="urn:microsoft.com/office/officeart/2005/8/layout/radial2"/>
    <dgm:cxn modelId="{753F2491-6CF0-423B-8860-A1B55314B57D}" type="presOf" srcId="{87DFCD89-DA31-422F-9FD2-F838D131F2C8}" destId="{033BD76E-CE97-4311-904E-84C11FB079F7}" srcOrd="0" destOrd="0" presId="urn:microsoft.com/office/officeart/2005/8/layout/radial2"/>
    <dgm:cxn modelId="{18522E9F-BFC1-4FA4-90A4-1AE3E15934BB}" type="presOf" srcId="{35E9A56C-B429-4E04-8F0D-BEA64B424448}" destId="{7E44547A-0728-4BD1-A3D5-E0FA773900E7}" srcOrd="0" destOrd="0" presId="urn:microsoft.com/office/officeart/2005/8/layout/radial2"/>
    <dgm:cxn modelId="{BE6EBDB1-5F3C-498B-AF6D-54341BB483C6}" srcId="{8C820C47-5C4A-4A0C-BBF5-E5B8BD695B9C}" destId="{35E9A56C-B429-4E04-8F0D-BEA64B424448}" srcOrd="0" destOrd="0" parTransId="{99F45201-FA33-4B1C-982D-DF3B96BF02E3}" sibTransId="{5612A11A-9D94-4D0D-9F54-9CB122D63B48}"/>
    <dgm:cxn modelId="{61641ABC-3DB9-4596-B853-3ABD38028336}" srcId="{8C820C47-5C4A-4A0C-BBF5-E5B8BD695B9C}" destId="{8718CC97-146A-4193-9E9A-08A68B729F30}" srcOrd="3" destOrd="0" parTransId="{32F0DB9E-6C54-4732-B792-21468C880637}" sibTransId="{7C2144D6-6AA9-4530-8146-4E7A996B6DBC}"/>
    <dgm:cxn modelId="{DE1187DC-1903-400F-95BB-B6EA47039F6F}" type="presOf" srcId="{99F45201-FA33-4B1C-982D-DF3B96BF02E3}" destId="{44AEDDC2-5FBD-400C-BBCC-4568546BA663}" srcOrd="0" destOrd="0" presId="urn:microsoft.com/office/officeart/2005/8/layout/radial2"/>
    <dgm:cxn modelId="{217BA6E9-4032-471F-9D40-A2B395DD3927}" srcId="{8C820C47-5C4A-4A0C-BBF5-E5B8BD695B9C}" destId="{383CA6E5-ADF9-4B3B-B6DE-F981458F06F4}" srcOrd="2" destOrd="0" parTransId="{C47461AE-4A7C-45B6-9F6F-879A58571976}" sibTransId="{68F1FC58-E20E-40D0-8885-DA3109FA8641}"/>
    <dgm:cxn modelId="{EE249DF2-2271-45BE-9603-5C488BB5BB6C}" srcId="{8C820C47-5C4A-4A0C-BBF5-E5B8BD695B9C}" destId="{87DFCD89-DA31-422F-9FD2-F838D131F2C8}" srcOrd="1" destOrd="0" parTransId="{37F370E2-DC6B-4CE3-8E43-3D68A69C924B}" sibTransId="{C348A8E0-87F3-446E-921D-0CC00AB72D1F}"/>
    <dgm:cxn modelId="{915D10F7-A46F-45ED-A122-778B07C1FE9B}" type="presOf" srcId="{383CA6E5-ADF9-4B3B-B6DE-F981458F06F4}" destId="{3FC8AC5A-8877-4999-BD01-2FFF20146DE0}" srcOrd="0" destOrd="0" presId="urn:microsoft.com/office/officeart/2005/8/layout/radial2"/>
    <dgm:cxn modelId="{234E1C66-7D25-48A7-A18C-DA39C4FFFA9F}" type="presParOf" srcId="{CBD442C0-412F-4404-A1A6-E9AA0E06679C}" destId="{A2340AC9-77E5-484D-B8A2-AFA4E28E90BE}" srcOrd="0" destOrd="0" presId="urn:microsoft.com/office/officeart/2005/8/layout/radial2"/>
    <dgm:cxn modelId="{11104C29-3627-43FB-8222-957A4F7FA433}" type="presParOf" srcId="{A2340AC9-77E5-484D-B8A2-AFA4E28E90BE}" destId="{2FD67D8C-CAF3-4280-A48F-7DE077D4FF5F}" srcOrd="0" destOrd="0" presId="urn:microsoft.com/office/officeart/2005/8/layout/radial2"/>
    <dgm:cxn modelId="{DA37A629-01A6-4ECF-9885-0F15BD6EE41F}" type="presParOf" srcId="{2FD67D8C-CAF3-4280-A48F-7DE077D4FF5F}" destId="{B57C5DA7-6CB5-4C19-911C-FD1AF03440CB}" srcOrd="0" destOrd="0" presId="urn:microsoft.com/office/officeart/2005/8/layout/radial2"/>
    <dgm:cxn modelId="{7CE60D25-63F4-4DE7-9223-1C50B04386DE}" type="presParOf" srcId="{2FD67D8C-CAF3-4280-A48F-7DE077D4FF5F}" destId="{74D01833-757C-4E73-9F79-E79F19AF49D5}" srcOrd="1" destOrd="0" presId="urn:microsoft.com/office/officeart/2005/8/layout/radial2"/>
    <dgm:cxn modelId="{C38420A7-C408-43D1-BF95-9658B8EB2853}" type="presParOf" srcId="{A2340AC9-77E5-484D-B8A2-AFA4E28E90BE}" destId="{44AEDDC2-5FBD-400C-BBCC-4568546BA663}" srcOrd="1" destOrd="0" presId="urn:microsoft.com/office/officeart/2005/8/layout/radial2"/>
    <dgm:cxn modelId="{C1C388F8-5C9F-4721-BCC7-C2EBE96E56A1}" type="presParOf" srcId="{A2340AC9-77E5-484D-B8A2-AFA4E28E90BE}" destId="{B66670D3-51F9-4117-9EBA-10E614F036B9}" srcOrd="2" destOrd="0" presId="urn:microsoft.com/office/officeart/2005/8/layout/radial2"/>
    <dgm:cxn modelId="{3E42EE0E-0C47-4CCF-8EFC-C87D74574141}" type="presParOf" srcId="{B66670D3-51F9-4117-9EBA-10E614F036B9}" destId="{7E44547A-0728-4BD1-A3D5-E0FA773900E7}" srcOrd="0" destOrd="0" presId="urn:microsoft.com/office/officeart/2005/8/layout/radial2"/>
    <dgm:cxn modelId="{D0B73C9D-8E67-45DE-A13E-A3722BA05312}" type="presParOf" srcId="{B66670D3-51F9-4117-9EBA-10E614F036B9}" destId="{C2F8A8FC-850C-4BD9-8932-734BD57F1C7F}" srcOrd="1" destOrd="0" presId="urn:microsoft.com/office/officeart/2005/8/layout/radial2"/>
    <dgm:cxn modelId="{8B94981C-B2C1-494B-B9FD-1082C48788A7}" type="presParOf" srcId="{A2340AC9-77E5-484D-B8A2-AFA4E28E90BE}" destId="{FA06ACEA-A8BD-4F70-B4A9-E2C212679B7B}" srcOrd="3" destOrd="0" presId="urn:microsoft.com/office/officeart/2005/8/layout/radial2"/>
    <dgm:cxn modelId="{39AAAB2B-6CB4-454D-8159-82FA0B931AFB}" type="presParOf" srcId="{A2340AC9-77E5-484D-B8A2-AFA4E28E90BE}" destId="{E9CB6660-C8B4-4A7E-9996-912254AB0427}" srcOrd="4" destOrd="0" presId="urn:microsoft.com/office/officeart/2005/8/layout/radial2"/>
    <dgm:cxn modelId="{3208494C-768A-44B9-8585-E37E8699905D}" type="presParOf" srcId="{E9CB6660-C8B4-4A7E-9996-912254AB0427}" destId="{033BD76E-CE97-4311-904E-84C11FB079F7}" srcOrd="0" destOrd="0" presId="urn:microsoft.com/office/officeart/2005/8/layout/radial2"/>
    <dgm:cxn modelId="{569B3792-6757-4D3E-A7BD-B25060004030}" type="presParOf" srcId="{E9CB6660-C8B4-4A7E-9996-912254AB0427}" destId="{75F64BA7-C574-4B99-B080-9F1EAA8A361D}" srcOrd="1" destOrd="0" presId="urn:microsoft.com/office/officeart/2005/8/layout/radial2"/>
    <dgm:cxn modelId="{2385545F-9974-4ECB-B619-7FAB06B1D757}" type="presParOf" srcId="{A2340AC9-77E5-484D-B8A2-AFA4E28E90BE}" destId="{7C154B6B-067D-4736-841D-FFC8614BB681}" srcOrd="5" destOrd="0" presId="urn:microsoft.com/office/officeart/2005/8/layout/radial2"/>
    <dgm:cxn modelId="{7FC07F75-0477-40DB-843C-CFB0E1FF9E33}" type="presParOf" srcId="{A2340AC9-77E5-484D-B8A2-AFA4E28E90BE}" destId="{60A1743F-C31E-4DF0-B6A8-564C9FCA9D0F}" srcOrd="6" destOrd="0" presId="urn:microsoft.com/office/officeart/2005/8/layout/radial2"/>
    <dgm:cxn modelId="{E50BC931-77DD-459B-9953-91359A801137}" type="presParOf" srcId="{60A1743F-C31E-4DF0-B6A8-564C9FCA9D0F}" destId="{3FC8AC5A-8877-4999-BD01-2FFF20146DE0}" srcOrd="0" destOrd="0" presId="urn:microsoft.com/office/officeart/2005/8/layout/radial2"/>
    <dgm:cxn modelId="{FEFEED81-63B2-4365-8A49-7B0683376C0F}" type="presParOf" srcId="{60A1743F-C31E-4DF0-B6A8-564C9FCA9D0F}" destId="{CBECF346-6B9F-4D94-A028-3015321520B9}" srcOrd="1" destOrd="0" presId="urn:microsoft.com/office/officeart/2005/8/layout/radial2"/>
    <dgm:cxn modelId="{90A8DB54-B9F5-44B6-AEE1-FA51E21707ED}" type="presParOf" srcId="{A2340AC9-77E5-484D-B8A2-AFA4E28E90BE}" destId="{D3CEE07A-62DF-4EB1-A0C1-64D165947B5E}" srcOrd="7" destOrd="0" presId="urn:microsoft.com/office/officeart/2005/8/layout/radial2"/>
    <dgm:cxn modelId="{C3F3D604-42EB-4B6C-8272-A9B10CD4A6E9}" type="presParOf" srcId="{A2340AC9-77E5-484D-B8A2-AFA4E28E90BE}" destId="{841087EA-D0B0-488A-869A-7E87DAE5A4E7}" srcOrd="8" destOrd="0" presId="urn:microsoft.com/office/officeart/2005/8/layout/radial2"/>
    <dgm:cxn modelId="{E47B42A8-FA28-44F1-BE6B-7AF7F2E537E1}" type="presParOf" srcId="{841087EA-D0B0-488A-869A-7E87DAE5A4E7}" destId="{9CD48816-4BC2-4E24-B589-7570D8215E9F}" srcOrd="0" destOrd="0" presId="urn:microsoft.com/office/officeart/2005/8/layout/radial2"/>
    <dgm:cxn modelId="{60DBEE20-7CA0-4AE7-A47F-51907BC8AC12}" type="presParOf" srcId="{841087EA-D0B0-488A-869A-7E87DAE5A4E7}" destId="{8F6FD8DF-4804-4C0A-A2FA-50E69A59292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34B6FB-BC9B-46A6-8902-CA2107DA9129}" type="doc">
      <dgm:prSet loTypeId="urn:microsoft.com/office/officeart/2005/8/layout/process1" loCatId="process" qsTypeId="urn:microsoft.com/office/officeart/2005/8/quickstyle/simple1" qsCatId="simple" csTypeId="urn:microsoft.com/office/officeart/2005/8/colors/accent1_2" csCatId="accent1" phldr="1"/>
      <dgm:spPr/>
    </dgm:pt>
    <dgm:pt modelId="{4A58A0D7-9498-4A74-8137-8340A1A0FD8D}">
      <dgm:prSet phldrT="[Text]" custT="1"/>
      <dgm:spPr/>
      <dgm:t>
        <a:bodyPr/>
        <a:lstStyle/>
        <a:p>
          <a:r>
            <a:rPr lang="en-US" sz="1800" dirty="0"/>
            <a:t>Proposed in Congress</a:t>
          </a:r>
        </a:p>
      </dgm:t>
    </dgm:pt>
    <dgm:pt modelId="{1C26C9B2-045D-469B-A51D-8504BE36F264}" type="parTrans" cxnId="{4B687821-0576-4956-BC18-AA03745B5321}">
      <dgm:prSet/>
      <dgm:spPr/>
      <dgm:t>
        <a:bodyPr/>
        <a:lstStyle/>
        <a:p>
          <a:endParaRPr lang="en-US"/>
        </a:p>
      </dgm:t>
    </dgm:pt>
    <dgm:pt modelId="{1A45CA26-716C-47D4-AE8E-7EB201485B5F}" type="sibTrans" cxnId="{4B687821-0576-4956-BC18-AA03745B5321}">
      <dgm:prSet/>
      <dgm:spPr/>
      <dgm:t>
        <a:bodyPr/>
        <a:lstStyle/>
        <a:p>
          <a:endParaRPr lang="en-US"/>
        </a:p>
      </dgm:t>
    </dgm:pt>
    <dgm:pt modelId="{05317C39-A5F3-4259-A10D-87BF7974D1B9}">
      <dgm:prSet phldrT="[Text]" custT="1"/>
      <dgm:spPr/>
      <dgm:t>
        <a:bodyPr/>
        <a:lstStyle/>
        <a:p>
          <a:r>
            <a:rPr lang="en-US" sz="1800" dirty="0"/>
            <a:t>2/3 Vote in Both Houses</a:t>
          </a:r>
        </a:p>
      </dgm:t>
    </dgm:pt>
    <dgm:pt modelId="{E405E44D-D6B6-4501-A299-E3DE2A8FFFCF}" type="parTrans" cxnId="{109F9047-6BF0-436E-8A8B-8CBC9B798C3E}">
      <dgm:prSet/>
      <dgm:spPr/>
      <dgm:t>
        <a:bodyPr/>
        <a:lstStyle/>
        <a:p>
          <a:endParaRPr lang="en-US"/>
        </a:p>
      </dgm:t>
    </dgm:pt>
    <dgm:pt modelId="{6143880C-5999-48F2-B2DF-9EA5F0B07B16}" type="sibTrans" cxnId="{109F9047-6BF0-436E-8A8B-8CBC9B798C3E}">
      <dgm:prSet/>
      <dgm:spPr/>
      <dgm:t>
        <a:bodyPr/>
        <a:lstStyle/>
        <a:p>
          <a:endParaRPr lang="en-US"/>
        </a:p>
      </dgm:t>
    </dgm:pt>
    <dgm:pt modelId="{A5A9ABD5-C738-45F5-A116-634497993AE0}">
      <dgm:prSet phldrT="[Text]" custT="1"/>
      <dgm:spPr/>
      <dgm:t>
        <a:bodyPr/>
        <a:lstStyle/>
        <a:p>
          <a:r>
            <a:rPr lang="en-US" sz="1800" dirty="0"/>
            <a:t>Ratified by ¾ of state legislatures</a:t>
          </a:r>
        </a:p>
      </dgm:t>
    </dgm:pt>
    <dgm:pt modelId="{B42965DE-2999-4FAF-B345-DEC17635BC38}" type="parTrans" cxnId="{F817CB0E-3B6C-4218-8FA9-8895CD4FA52F}">
      <dgm:prSet/>
      <dgm:spPr/>
      <dgm:t>
        <a:bodyPr/>
        <a:lstStyle/>
        <a:p>
          <a:endParaRPr lang="en-US"/>
        </a:p>
      </dgm:t>
    </dgm:pt>
    <dgm:pt modelId="{625C66D9-9EDE-4162-B621-7243931E4EDC}" type="sibTrans" cxnId="{F817CB0E-3B6C-4218-8FA9-8895CD4FA52F}">
      <dgm:prSet/>
      <dgm:spPr/>
      <dgm:t>
        <a:bodyPr/>
        <a:lstStyle/>
        <a:p>
          <a:endParaRPr lang="en-US"/>
        </a:p>
      </dgm:t>
    </dgm:pt>
    <dgm:pt modelId="{248CE27C-0CEE-468B-9260-C0FB0AA0470C}" type="pres">
      <dgm:prSet presAssocID="{FD34B6FB-BC9B-46A6-8902-CA2107DA9129}" presName="Name0" presStyleCnt="0">
        <dgm:presLayoutVars>
          <dgm:dir/>
          <dgm:resizeHandles val="exact"/>
        </dgm:presLayoutVars>
      </dgm:prSet>
      <dgm:spPr/>
    </dgm:pt>
    <dgm:pt modelId="{4BF858F7-E69C-4374-81D3-8E069AD060CF}" type="pres">
      <dgm:prSet presAssocID="{4A58A0D7-9498-4A74-8137-8340A1A0FD8D}" presName="node" presStyleLbl="node1" presStyleIdx="0" presStyleCnt="3">
        <dgm:presLayoutVars>
          <dgm:bulletEnabled val="1"/>
        </dgm:presLayoutVars>
      </dgm:prSet>
      <dgm:spPr/>
    </dgm:pt>
    <dgm:pt modelId="{24AFD5E6-F47B-44C3-B17B-83A20996BB39}" type="pres">
      <dgm:prSet presAssocID="{1A45CA26-716C-47D4-AE8E-7EB201485B5F}" presName="sibTrans" presStyleLbl="sibTrans2D1" presStyleIdx="0" presStyleCnt="2"/>
      <dgm:spPr/>
    </dgm:pt>
    <dgm:pt modelId="{69A03581-1566-430F-9DC8-DC0DB31E4398}" type="pres">
      <dgm:prSet presAssocID="{1A45CA26-716C-47D4-AE8E-7EB201485B5F}" presName="connectorText" presStyleLbl="sibTrans2D1" presStyleIdx="0" presStyleCnt="2"/>
      <dgm:spPr/>
    </dgm:pt>
    <dgm:pt modelId="{A1A6BEA5-35F5-4053-912F-0CDE102E7668}" type="pres">
      <dgm:prSet presAssocID="{05317C39-A5F3-4259-A10D-87BF7974D1B9}" presName="node" presStyleLbl="node1" presStyleIdx="1" presStyleCnt="3">
        <dgm:presLayoutVars>
          <dgm:bulletEnabled val="1"/>
        </dgm:presLayoutVars>
      </dgm:prSet>
      <dgm:spPr/>
    </dgm:pt>
    <dgm:pt modelId="{5ECC427B-BB35-4B60-BB48-D7C6A5AD7B8A}" type="pres">
      <dgm:prSet presAssocID="{6143880C-5999-48F2-B2DF-9EA5F0B07B16}" presName="sibTrans" presStyleLbl="sibTrans2D1" presStyleIdx="1" presStyleCnt="2"/>
      <dgm:spPr/>
    </dgm:pt>
    <dgm:pt modelId="{1126899C-183A-4AFB-AA68-BEF95FF3A6B7}" type="pres">
      <dgm:prSet presAssocID="{6143880C-5999-48F2-B2DF-9EA5F0B07B16}" presName="connectorText" presStyleLbl="sibTrans2D1" presStyleIdx="1" presStyleCnt="2"/>
      <dgm:spPr/>
    </dgm:pt>
    <dgm:pt modelId="{02A38D98-9328-4548-B304-5EA462F7CEEE}" type="pres">
      <dgm:prSet presAssocID="{A5A9ABD5-C738-45F5-A116-634497993AE0}" presName="node" presStyleLbl="node1" presStyleIdx="2" presStyleCnt="3">
        <dgm:presLayoutVars>
          <dgm:bulletEnabled val="1"/>
        </dgm:presLayoutVars>
      </dgm:prSet>
      <dgm:spPr/>
    </dgm:pt>
  </dgm:ptLst>
  <dgm:cxnLst>
    <dgm:cxn modelId="{F817CB0E-3B6C-4218-8FA9-8895CD4FA52F}" srcId="{FD34B6FB-BC9B-46A6-8902-CA2107DA9129}" destId="{A5A9ABD5-C738-45F5-A116-634497993AE0}" srcOrd="2" destOrd="0" parTransId="{B42965DE-2999-4FAF-B345-DEC17635BC38}" sibTransId="{625C66D9-9EDE-4162-B621-7243931E4EDC}"/>
    <dgm:cxn modelId="{4B687821-0576-4956-BC18-AA03745B5321}" srcId="{FD34B6FB-BC9B-46A6-8902-CA2107DA9129}" destId="{4A58A0D7-9498-4A74-8137-8340A1A0FD8D}" srcOrd="0" destOrd="0" parTransId="{1C26C9B2-045D-469B-A51D-8504BE36F264}" sibTransId="{1A45CA26-716C-47D4-AE8E-7EB201485B5F}"/>
    <dgm:cxn modelId="{109F9047-6BF0-436E-8A8B-8CBC9B798C3E}" srcId="{FD34B6FB-BC9B-46A6-8902-CA2107DA9129}" destId="{05317C39-A5F3-4259-A10D-87BF7974D1B9}" srcOrd="1" destOrd="0" parTransId="{E405E44D-D6B6-4501-A299-E3DE2A8FFFCF}" sibTransId="{6143880C-5999-48F2-B2DF-9EA5F0B07B16}"/>
    <dgm:cxn modelId="{CF81B66C-439A-4D31-BDD0-90C80A5BA8EB}" type="presOf" srcId="{05317C39-A5F3-4259-A10D-87BF7974D1B9}" destId="{A1A6BEA5-35F5-4053-912F-0CDE102E7668}" srcOrd="0" destOrd="0" presId="urn:microsoft.com/office/officeart/2005/8/layout/process1"/>
    <dgm:cxn modelId="{59032177-83D9-4AFD-8AB1-94C403BD69BE}" type="presOf" srcId="{4A58A0D7-9498-4A74-8137-8340A1A0FD8D}" destId="{4BF858F7-E69C-4374-81D3-8E069AD060CF}" srcOrd="0" destOrd="0" presId="urn:microsoft.com/office/officeart/2005/8/layout/process1"/>
    <dgm:cxn modelId="{0670CB7A-00DC-4901-8500-25364DBE8C63}" type="presOf" srcId="{A5A9ABD5-C738-45F5-A116-634497993AE0}" destId="{02A38D98-9328-4548-B304-5EA462F7CEEE}" srcOrd="0" destOrd="0" presId="urn:microsoft.com/office/officeart/2005/8/layout/process1"/>
    <dgm:cxn modelId="{4CCD027C-157E-4DF9-9B84-144895B68F14}" type="presOf" srcId="{6143880C-5999-48F2-B2DF-9EA5F0B07B16}" destId="{5ECC427B-BB35-4B60-BB48-D7C6A5AD7B8A}" srcOrd="0" destOrd="0" presId="urn:microsoft.com/office/officeart/2005/8/layout/process1"/>
    <dgm:cxn modelId="{DF369D81-2DC0-4E1D-8202-3BEE0D6DB10D}" type="presOf" srcId="{1A45CA26-716C-47D4-AE8E-7EB201485B5F}" destId="{24AFD5E6-F47B-44C3-B17B-83A20996BB39}" srcOrd="0" destOrd="0" presId="urn:microsoft.com/office/officeart/2005/8/layout/process1"/>
    <dgm:cxn modelId="{4E33A9C4-05F1-4D6C-B790-9093EAAF0A9B}" type="presOf" srcId="{1A45CA26-716C-47D4-AE8E-7EB201485B5F}" destId="{69A03581-1566-430F-9DC8-DC0DB31E4398}" srcOrd="1" destOrd="0" presId="urn:microsoft.com/office/officeart/2005/8/layout/process1"/>
    <dgm:cxn modelId="{432DD7E9-31E3-49B6-B385-8BE396F86D0D}" type="presOf" srcId="{FD34B6FB-BC9B-46A6-8902-CA2107DA9129}" destId="{248CE27C-0CEE-468B-9260-C0FB0AA0470C}" srcOrd="0" destOrd="0" presId="urn:microsoft.com/office/officeart/2005/8/layout/process1"/>
    <dgm:cxn modelId="{793A0CEB-778C-4049-94C0-A9538B569045}" type="presOf" srcId="{6143880C-5999-48F2-B2DF-9EA5F0B07B16}" destId="{1126899C-183A-4AFB-AA68-BEF95FF3A6B7}" srcOrd="1" destOrd="0" presId="urn:microsoft.com/office/officeart/2005/8/layout/process1"/>
    <dgm:cxn modelId="{0E9B238F-F056-4C76-AF70-8BCC618B37E1}" type="presParOf" srcId="{248CE27C-0CEE-468B-9260-C0FB0AA0470C}" destId="{4BF858F7-E69C-4374-81D3-8E069AD060CF}" srcOrd="0" destOrd="0" presId="urn:microsoft.com/office/officeart/2005/8/layout/process1"/>
    <dgm:cxn modelId="{595FE365-A930-420D-A20C-C00F5A22482F}" type="presParOf" srcId="{248CE27C-0CEE-468B-9260-C0FB0AA0470C}" destId="{24AFD5E6-F47B-44C3-B17B-83A20996BB39}" srcOrd="1" destOrd="0" presId="urn:microsoft.com/office/officeart/2005/8/layout/process1"/>
    <dgm:cxn modelId="{18A3D9A9-3461-48AF-8B5F-E14120B5C082}" type="presParOf" srcId="{24AFD5E6-F47B-44C3-B17B-83A20996BB39}" destId="{69A03581-1566-430F-9DC8-DC0DB31E4398}" srcOrd="0" destOrd="0" presId="urn:microsoft.com/office/officeart/2005/8/layout/process1"/>
    <dgm:cxn modelId="{2381CFE6-9C0B-4679-8049-D4FE5FF8A8E8}" type="presParOf" srcId="{248CE27C-0CEE-468B-9260-C0FB0AA0470C}" destId="{A1A6BEA5-35F5-4053-912F-0CDE102E7668}" srcOrd="2" destOrd="0" presId="urn:microsoft.com/office/officeart/2005/8/layout/process1"/>
    <dgm:cxn modelId="{B92BD973-C551-4EC9-AB94-C765F3B69795}" type="presParOf" srcId="{248CE27C-0CEE-468B-9260-C0FB0AA0470C}" destId="{5ECC427B-BB35-4B60-BB48-D7C6A5AD7B8A}" srcOrd="3" destOrd="0" presId="urn:microsoft.com/office/officeart/2005/8/layout/process1"/>
    <dgm:cxn modelId="{865DC9ED-B477-4A8D-B3A9-DBD147701DFB}" type="presParOf" srcId="{5ECC427B-BB35-4B60-BB48-D7C6A5AD7B8A}" destId="{1126899C-183A-4AFB-AA68-BEF95FF3A6B7}" srcOrd="0" destOrd="0" presId="urn:microsoft.com/office/officeart/2005/8/layout/process1"/>
    <dgm:cxn modelId="{9F379794-CE17-411D-9591-80BABCA3DA80}" type="presParOf" srcId="{248CE27C-0CEE-468B-9260-C0FB0AA0470C}" destId="{02A38D98-9328-4548-B304-5EA462F7CEE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34B6FB-BC9B-46A6-8902-CA2107DA9129}" type="doc">
      <dgm:prSet loTypeId="urn:microsoft.com/office/officeart/2005/8/layout/process1" loCatId="process" qsTypeId="urn:microsoft.com/office/officeart/2005/8/quickstyle/simple1" qsCatId="simple" csTypeId="urn:microsoft.com/office/officeart/2005/8/colors/accent1_2" csCatId="accent1" phldr="1"/>
      <dgm:spPr/>
    </dgm:pt>
    <dgm:pt modelId="{4A58A0D7-9498-4A74-8137-8340A1A0FD8D}">
      <dgm:prSet phldrT="[Text]" custT="1"/>
      <dgm:spPr/>
      <dgm:t>
        <a:bodyPr/>
        <a:lstStyle/>
        <a:p>
          <a:r>
            <a:rPr lang="en-US" sz="1800" dirty="0"/>
            <a:t>Proposed in Congress</a:t>
          </a:r>
        </a:p>
      </dgm:t>
    </dgm:pt>
    <dgm:pt modelId="{1C26C9B2-045D-469B-A51D-8504BE36F264}" type="parTrans" cxnId="{4B687821-0576-4956-BC18-AA03745B5321}">
      <dgm:prSet/>
      <dgm:spPr/>
      <dgm:t>
        <a:bodyPr/>
        <a:lstStyle/>
        <a:p>
          <a:endParaRPr lang="en-US"/>
        </a:p>
      </dgm:t>
    </dgm:pt>
    <dgm:pt modelId="{1A45CA26-716C-47D4-AE8E-7EB201485B5F}" type="sibTrans" cxnId="{4B687821-0576-4956-BC18-AA03745B5321}">
      <dgm:prSet/>
      <dgm:spPr/>
      <dgm:t>
        <a:bodyPr/>
        <a:lstStyle/>
        <a:p>
          <a:endParaRPr lang="en-US"/>
        </a:p>
      </dgm:t>
    </dgm:pt>
    <dgm:pt modelId="{05317C39-A5F3-4259-A10D-87BF7974D1B9}">
      <dgm:prSet phldrT="[Text]" custT="1"/>
      <dgm:spPr/>
      <dgm:t>
        <a:bodyPr/>
        <a:lstStyle/>
        <a:p>
          <a:r>
            <a:rPr lang="en-US" sz="1800" dirty="0"/>
            <a:t>2/3 Vote in Both Houses</a:t>
          </a:r>
        </a:p>
      </dgm:t>
    </dgm:pt>
    <dgm:pt modelId="{E405E44D-D6B6-4501-A299-E3DE2A8FFFCF}" type="parTrans" cxnId="{109F9047-6BF0-436E-8A8B-8CBC9B798C3E}">
      <dgm:prSet/>
      <dgm:spPr/>
      <dgm:t>
        <a:bodyPr/>
        <a:lstStyle/>
        <a:p>
          <a:endParaRPr lang="en-US"/>
        </a:p>
      </dgm:t>
    </dgm:pt>
    <dgm:pt modelId="{6143880C-5999-48F2-B2DF-9EA5F0B07B16}" type="sibTrans" cxnId="{109F9047-6BF0-436E-8A8B-8CBC9B798C3E}">
      <dgm:prSet/>
      <dgm:spPr/>
      <dgm:t>
        <a:bodyPr/>
        <a:lstStyle/>
        <a:p>
          <a:endParaRPr lang="en-US"/>
        </a:p>
      </dgm:t>
    </dgm:pt>
    <dgm:pt modelId="{A5A9ABD5-C738-45F5-A116-634497993AE0}">
      <dgm:prSet phldrT="[Text]" custT="1"/>
      <dgm:spPr/>
      <dgm:t>
        <a:bodyPr/>
        <a:lstStyle/>
        <a:p>
          <a:r>
            <a:rPr lang="en-US" sz="1800" dirty="0"/>
            <a:t>Ratified in conventions in ¾ states</a:t>
          </a:r>
        </a:p>
      </dgm:t>
    </dgm:pt>
    <dgm:pt modelId="{B42965DE-2999-4FAF-B345-DEC17635BC38}" type="parTrans" cxnId="{F817CB0E-3B6C-4218-8FA9-8895CD4FA52F}">
      <dgm:prSet/>
      <dgm:spPr/>
      <dgm:t>
        <a:bodyPr/>
        <a:lstStyle/>
        <a:p>
          <a:endParaRPr lang="en-US"/>
        </a:p>
      </dgm:t>
    </dgm:pt>
    <dgm:pt modelId="{625C66D9-9EDE-4162-B621-7243931E4EDC}" type="sibTrans" cxnId="{F817CB0E-3B6C-4218-8FA9-8895CD4FA52F}">
      <dgm:prSet/>
      <dgm:spPr/>
      <dgm:t>
        <a:bodyPr/>
        <a:lstStyle/>
        <a:p>
          <a:endParaRPr lang="en-US"/>
        </a:p>
      </dgm:t>
    </dgm:pt>
    <dgm:pt modelId="{248CE27C-0CEE-468B-9260-C0FB0AA0470C}" type="pres">
      <dgm:prSet presAssocID="{FD34B6FB-BC9B-46A6-8902-CA2107DA9129}" presName="Name0" presStyleCnt="0">
        <dgm:presLayoutVars>
          <dgm:dir/>
          <dgm:resizeHandles val="exact"/>
        </dgm:presLayoutVars>
      </dgm:prSet>
      <dgm:spPr/>
    </dgm:pt>
    <dgm:pt modelId="{4BF858F7-E69C-4374-81D3-8E069AD060CF}" type="pres">
      <dgm:prSet presAssocID="{4A58A0D7-9498-4A74-8137-8340A1A0FD8D}" presName="node" presStyleLbl="node1" presStyleIdx="0" presStyleCnt="3">
        <dgm:presLayoutVars>
          <dgm:bulletEnabled val="1"/>
        </dgm:presLayoutVars>
      </dgm:prSet>
      <dgm:spPr/>
    </dgm:pt>
    <dgm:pt modelId="{24AFD5E6-F47B-44C3-B17B-83A20996BB39}" type="pres">
      <dgm:prSet presAssocID="{1A45CA26-716C-47D4-AE8E-7EB201485B5F}" presName="sibTrans" presStyleLbl="sibTrans2D1" presStyleIdx="0" presStyleCnt="2"/>
      <dgm:spPr/>
    </dgm:pt>
    <dgm:pt modelId="{69A03581-1566-430F-9DC8-DC0DB31E4398}" type="pres">
      <dgm:prSet presAssocID="{1A45CA26-716C-47D4-AE8E-7EB201485B5F}" presName="connectorText" presStyleLbl="sibTrans2D1" presStyleIdx="0" presStyleCnt="2"/>
      <dgm:spPr/>
    </dgm:pt>
    <dgm:pt modelId="{A1A6BEA5-35F5-4053-912F-0CDE102E7668}" type="pres">
      <dgm:prSet presAssocID="{05317C39-A5F3-4259-A10D-87BF7974D1B9}" presName="node" presStyleLbl="node1" presStyleIdx="1" presStyleCnt="3">
        <dgm:presLayoutVars>
          <dgm:bulletEnabled val="1"/>
        </dgm:presLayoutVars>
      </dgm:prSet>
      <dgm:spPr/>
    </dgm:pt>
    <dgm:pt modelId="{5ECC427B-BB35-4B60-BB48-D7C6A5AD7B8A}" type="pres">
      <dgm:prSet presAssocID="{6143880C-5999-48F2-B2DF-9EA5F0B07B16}" presName="sibTrans" presStyleLbl="sibTrans2D1" presStyleIdx="1" presStyleCnt="2"/>
      <dgm:spPr/>
    </dgm:pt>
    <dgm:pt modelId="{1126899C-183A-4AFB-AA68-BEF95FF3A6B7}" type="pres">
      <dgm:prSet presAssocID="{6143880C-5999-48F2-B2DF-9EA5F0B07B16}" presName="connectorText" presStyleLbl="sibTrans2D1" presStyleIdx="1" presStyleCnt="2"/>
      <dgm:spPr/>
    </dgm:pt>
    <dgm:pt modelId="{02A38D98-9328-4548-B304-5EA462F7CEEE}" type="pres">
      <dgm:prSet presAssocID="{A5A9ABD5-C738-45F5-A116-634497993AE0}" presName="node" presStyleLbl="node1" presStyleIdx="2" presStyleCnt="3">
        <dgm:presLayoutVars>
          <dgm:bulletEnabled val="1"/>
        </dgm:presLayoutVars>
      </dgm:prSet>
      <dgm:spPr/>
    </dgm:pt>
  </dgm:ptLst>
  <dgm:cxnLst>
    <dgm:cxn modelId="{F817CB0E-3B6C-4218-8FA9-8895CD4FA52F}" srcId="{FD34B6FB-BC9B-46A6-8902-CA2107DA9129}" destId="{A5A9ABD5-C738-45F5-A116-634497993AE0}" srcOrd="2" destOrd="0" parTransId="{B42965DE-2999-4FAF-B345-DEC17635BC38}" sibTransId="{625C66D9-9EDE-4162-B621-7243931E4EDC}"/>
    <dgm:cxn modelId="{4B687821-0576-4956-BC18-AA03745B5321}" srcId="{FD34B6FB-BC9B-46A6-8902-CA2107DA9129}" destId="{4A58A0D7-9498-4A74-8137-8340A1A0FD8D}" srcOrd="0" destOrd="0" parTransId="{1C26C9B2-045D-469B-A51D-8504BE36F264}" sibTransId="{1A45CA26-716C-47D4-AE8E-7EB201485B5F}"/>
    <dgm:cxn modelId="{109F9047-6BF0-436E-8A8B-8CBC9B798C3E}" srcId="{FD34B6FB-BC9B-46A6-8902-CA2107DA9129}" destId="{05317C39-A5F3-4259-A10D-87BF7974D1B9}" srcOrd="1" destOrd="0" parTransId="{E405E44D-D6B6-4501-A299-E3DE2A8FFFCF}" sibTransId="{6143880C-5999-48F2-B2DF-9EA5F0B07B16}"/>
    <dgm:cxn modelId="{CF81B66C-439A-4D31-BDD0-90C80A5BA8EB}" type="presOf" srcId="{05317C39-A5F3-4259-A10D-87BF7974D1B9}" destId="{A1A6BEA5-35F5-4053-912F-0CDE102E7668}" srcOrd="0" destOrd="0" presId="urn:microsoft.com/office/officeart/2005/8/layout/process1"/>
    <dgm:cxn modelId="{59032177-83D9-4AFD-8AB1-94C403BD69BE}" type="presOf" srcId="{4A58A0D7-9498-4A74-8137-8340A1A0FD8D}" destId="{4BF858F7-E69C-4374-81D3-8E069AD060CF}" srcOrd="0" destOrd="0" presId="urn:microsoft.com/office/officeart/2005/8/layout/process1"/>
    <dgm:cxn modelId="{0670CB7A-00DC-4901-8500-25364DBE8C63}" type="presOf" srcId="{A5A9ABD5-C738-45F5-A116-634497993AE0}" destId="{02A38D98-9328-4548-B304-5EA462F7CEEE}" srcOrd="0" destOrd="0" presId="urn:microsoft.com/office/officeart/2005/8/layout/process1"/>
    <dgm:cxn modelId="{4CCD027C-157E-4DF9-9B84-144895B68F14}" type="presOf" srcId="{6143880C-5999-48F2-B2DF-9EA5F0B07B16}" destId="{5ECC427B-BB35-4B60-BB48-D7C6A5AD7B8A}" srcOrd="0" destOrd="0" presId="urn:microsoft.com/office/officeart/2005/8/layout/process1"/>
    <dgm:cxn modelId="{DF369D81-2DC0-4E1D-8202-3BEE0D6DB10D}" type="presOf" srcId="{1A45CA26-716C-47D4-AE8E-7EB201485B5F}" destId="{24AFD5E6-F47B-44C3-B17B-83A20996BB39}" srcOrd="0" destOrd="0" presId="urn:microsoft.com/office/officeart/2005/8/layout/process1"/>
    <dgm:cxn modelId="{4E33A9C4-05F1-4D6C-B790-9093EAAF0A9B}" type="presOf" srcId="{1A45CA26-716C-47D4-AE8E-7EB201485B5F}" destId="{69A03581-1566-430F-9DC8-DC0DB31E4398}" srcOrd="1" destOrd="0" presId="urn:microsoft.com/office/officeart/2005/8/layout/process1"/>
    <dgm:cxn modelId="{432DD7E9-31E3-49B6-B385-8BE396F86D0D}" type="presOf" srcId="{FD34B6FB-BC9B-46A6-8902-CA2107DA9129}" destId="{248CE27C-0CEE-468B-9260-C0FB0AA0470C}" srcOrd="0" destOrd="0" presId="urn:microsoft.com/office/officeart/2005/8/layout/process1"/>
    <dgm:cxn modelId="{793A0CEB-778C-4049-94C0-A9538B569045}" type="presOf" srcId="{6143880C-5999-48F2-B2DF-9EA5F0B07B16}" destId="{1126899C-183A-4AFB-AA68-BEF95FF3A6B7}" srcOrd="1" destOrd="0" presId="urn:microsoft.com/office/officeart/2005/8/layout/process1"/>
    <dgm:cxn modelId="{0E9B238F-F056-4C76-AF70-8BCC618B37E1}" type="presParOf" srcId="{248CE27C-0CEE-468B-9260-C0FB0AA0470C}" destId="{4BF858F7-E69C-4374-81D3-8E069AD060CF}" srcOrd="0" destOrd="0" presId="urn:microsoft.com/office/officeart/2005/8/layout/process1"/>
    <dgm:cxn modelId="{595FE365-A930-420D-A20C-C00F5A22482F}" type="presParOf" srcId="{248CE27C-0CEE-468B-9260-C0FB0AA0470C}" destId="{24AFD5E6-F47B-44C3-B17B-83A20996BB39}" srcOrd="1" destOrd="0" presId="urn:microsoft.com/office/officeart/2005/8/layout/process1"/>
    <dgm:cxn modelId="{18A3D9A9-3461-48AF-8B5F-E14120B5C082}" type="presParOf" srcId="{24AFD5E6-F47B-44C3-B17B-83A20996BB39}" destId="{69A03581-1566-430F-9DC8-DC0DB31E4398}" srcOrd="0" destOrd="0" presId="urn:microsoft.com/office/officeart/2005/8/layout/process1"/>
    <dgm:cxn modelId="{2381CFE6-9C0B-4679-8049-D4FE5FF8A8E8}" type="presParOf" srcId="{248CE27C-0CEE-468B-9260-C0FB0AA0470C}" destId="{A1A6BEA5-35F5-4053-912F-0CDE102E7668}" srcOrd="2" destOrd="0" presId="urn:microsoft.com/office/officeart/2005/8/layout/process1"/>
    <dgm:cxn modelId="{B92BD973-C551-4EC9-AB94-C765F3B69795}" type="presParOf" srcId="{248CE27C-0CEE-468B-9260-C0FB0AA0470C}" destId="{5ECC427B-BB35-4B60-BB48-D7C6A5AD7B8A}" srcOrd="3" destOrd="0" presId="urn:microsoft.com/office/officeart/2005/8/layout/process1"/>
    <dgm:cxn modelId="{865DC9ED-B477-4A8D-B3A9-DBD147701DFB}" type="presParOf" srcId="{5ECC427B-BB35-4B60-BB48-D7C6A5AD7B8A}" destId="{1126899C-183A-4AFB-AA68-BEF95FF3A6B7}" srcOrd="0" destOrd="0" presId="urn:microsoft.com/office/officeart/2005/8/layout/process1"/>
    <dgm:cxn modelId="{9F379794-CE17-411D-9591-80BABCA3DA80}" type="presParOf" srcId="{248CE27C-0CEE-468B-9260-C0FB0AA0470C}" destId="{02A38D98-9328-4548-B304-5EA462F7CEEE}"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34B6FB-BC9B-46A6-8902-CA2107DA9129}" type="doc">
      <dgm:prSet loTypeId="urn:microsoft.com/office/officeart/2005/8/layout/process1" loCatId="process" qsTypeId="urn:microsoft.com/office/officeart/2005/8/quickstyle/simple1" qsCatId="simple" csTypeId="urn:microsoft.com/office/officeart/2005/8/colors/accent1_2" csCatId="accent1" phldr="1"/>
      <dgm:spPr/>
    </dgm:pt>
    <dgm:pt modelId="{4A58A0D7-9498-4A74-8137-8340A1A0FD8D}">
      <dgm:prSet phldrT="[Text]" custT="1"/>
      <dgm:spPr/>
      <dgm:t>
        <a:bodyPr/>
        <a:lstStyle/>
        <a:p>
          <a:r>
            <a:rPr lang="en-US" sz="1800" dirty="0"/>
            <a:t>2/3 of state legislatures call for a national convention</a:t>
          </a:r>
        </a:p>
      </dgm:t>
    </dgm:pt>
    <dgm:pt modelId="{1C26C9B2-045D-469B-A51D-8504BE36F264}" type="parTrans" cxnId="{4B687821-0576-4956-BC18-AA03745B5321}">
      <dgm:prSet/>
      <dgm:spPr/>
      <dgm:t>
        <a:bodyPr/>
        <a:lstStyle/>
        <a:p>
          <a:endParaRPr lang="en-US"/>
        </a:p>
      </dgm:t>
    </dgm:pt>
    <dgm:pt modelId="{1A45CA26-716C-47D4-AE8E-7EB201485B5F}" type="sibTrans" cxnId="{4B687821-0576-4956-BC18-AA03745B5321}">
      <dgm:prSet/>
      <dgm:spPr/>
      <dgm:t>
        <a:bodyPr/>
        <a:lstStyle/>
        <a:p>
          <a:endParaRPr lang="en-US"/>
        </a:p>
      </dgm:t>
    </dgm:pt>
    <dgm:pt modelId="{05317C39-A5F3-4259-A10D-87BF7974D1B9}">
      <dgm:prSet phldrT="[Text]" custT="1"/>
      <dgm:spPr/>
      <dgm:t>
        <a:bodyPr/>
        <a:lstStyle/>
        <a:p>
          <a:r>
            <a:rPr lang="en-US" sz="1800" dirty="0"/>
            <a:t>Ratified by ¾ of the state legislatures</a:t>
          </a:r>
        </a:p>
      </dgm:t>
    </dgm:pt>
    <dgm:pt modelId="{E405E44D-D6B6-4501-A299-E3DE2A8FFFCF}" type="parTrans" cxnId="{109F9047-6BF0-436E-8A8B-8CBC9B798C3E}">
      <dgm:prSet/>
      <dgm:spPr/>
      <dgm:t>
        <a:bodyPr/>
        <a:lstStyle/>
        <a:p>
          <a:endParaRPr lang="en-US"/>
        </a:p>
      </dgm:t>
    </dgm:pt>
    <dgm:pt modelId="{6143880C-5999-48F2-B2DF-9EA5F0B07B16}" type="sibTrans" cxnId="{109F9047-6BF0-436E-8A8B-8CBC9B798C3E}">
      <dgm:prSet/>
      <dgm:spPr/>
      <dgm:t>
        <a:bodyPr/>
        <a:lstStyle/>
        <a:p>
          <a:endParaRPr lang="en-US"/>
        </a:p>
      </dgm:t>
    </dgm:pt>
    <dgm:pt modelId="{248CE27C-0CEE-468B-9260-C0FB0AA0470C}" type="pres">
      <dgm:prSet presAssocID="{FD34B6FB-BC9B-46A6-8902-CA2107DA9129}" presName="Name0" presStyleCnt="0">
        <dgm:presLayoutVars>
          <dgm:dir/>
          <dgm:resizeHandles val="exact"/>
        </dgm:presLayoutVars>
      </dgm:prSet>
      <dgm:spPr/>
    </dgm:pt>
    <dgm:pt modelId="{4BF858F7-E69C-4374-81D3-8E069AD060CF}" type="pres">
      <dgm:prSet presAssocID="{4A58A0D7-9498-4A74-8137-8340A1A0FD8D}" presName="node" presStyleLbl="node1" presStyleIdx="0" presStyleCnt="2" custLinFactNeighborX="-117" custLinFactNeighborY="10470">
        <dgm:presLayoutVars>
          <dgm:bulletEnabled val="1"/>
        </dgm:presLayoutVars>
      </dgm:prSet>
      <dgm:spPr/>
    </dgm:pt>
    <dgm:pt modelId="{24AFD5E6-F47B-44C3-B17B-83A20996BB39}" type="pres">
      <dgm:prSet presAssocID="{1A45CA26-716C-47D4-AE8E-7EB201485B5F}" presName="sibTrans" presStyleLbl="sibTrans2D1" presStyleIdx="0" presStyleCnt="1"/>
      <dgm:spPr/>
    </dgm:pt>
    <dgm:pt modelId="{69A03581-1566-430F-9DC8-DC0DB31E4398}" type="pres">
      <dgm:prSet presAssocID="{1A45CA26-716C-47D4-AE8E-7EB201485B5F}" presName="connectorText" presStyleLbl="sibTrans2D1" presStyleIdx="0" presStyleCnt="1"/>
      <dgm:spPr/>
    </dgm:pt>
    <dgm:pt modelId="{A1A6BEA5-35F5-4053-912F-0CDE102E7668}" type="pres">
      <dgm:prSet presAssocID="{05317C39-A5F3-4259-A10D-87BF7974D1B9}" presName="node" presStyleLbl="node1" presStyleIdx="1" presStyleCnt="2">
        <dgm:presLayoutVars>
          <dgm:bulletEnabled val="1"/>
        </dgm:presLayoutVars>
      </dgm:prSet>
      <dgm:spPr/>
    </dgm:pt>
  </dgm:ptLst>
  <dgm:cxnLst>
    <dgm:cxn modelId="{4B687821-0576-4956-BC18-AA03745B5321}" srcId="{FD34B6FB-BC9B-46A6-8902-CA2107DA9129}" destId="{4A58A0D7-9498-4A74-8137-8340A1A0FD8D}" srcOrd="0" destOrd="0" parTransId="{1C26C9B2-045D-469B-A51D-8504BE36F264}" sibTransId="{1A45CA26-716C-47D4-AE8E-7EB201485B5F}"/>
    <dgm:cxn modelId="{109F9047-6BF0-436E-8A8B-8CBC9B798C3E}" srcId="{FD34B6FB-BC9B-46A6-8902-CA2107DA9129}" destId="{05317C39-A5F3-4259-A10D-87BF7974D1B9}" srcOrd="1" destOrd="0" parTransId="{E405E44D-D6B6-4501-A299-E3DE2A8FFFCF}" sibTransId="{6143880C-5999-48F2-B2DF-9EA5F0B07B16}"/>
    <dgm:cxn modelId="{CF81B66C-439A-4D31-BDD0-90C80A5BA8EB}" type="presOf" srcId="{05317C39-A5F3-4259-A10D-87BF7974D1B9}" destId="{A1A6BEA5-35F5-4053-912F-0CDE102E7668}" srcOrd="0" destOrd="0" presId="urn:microsoft.com/office/officeart/2005/8/layout/process1"/>
    <dgm:cxn modelId="{59032177-83D9-4AFD-8AB1-94C403BD69BE}" type="presOf" srcId="{4A58A0D7-9498-4A74-8137-8340A1A0FD8D}" destId="{4BF858F7-E69C-4374-81D3-8E069AD060CF}" srcOrd="0" destOrd="0" presId="urn:microsoft.com/office/officeart/2005/8/layout/process1"/>
    <dgm:cxn modelId="{DF369D81-2DC0-4E1D-8202-3BEE0D6DB10D}" type="presOf" srcId="{1A45CA26-716C-47D4-AE8E-7EB201485B5F}" destId="{24AFD5E6-F47B-44C3-B17B-83A20996BB39}" srcOrd="0" destOrd="0" presId="urn:microsoft.com/office/officeart/2005/8/layout/process1"/>
    <dgm:cxn modelId="{4E33A9C4-05F1-4D6C-B790-9093EAAF0A9B}" type="presOf" srcId="{1A45CA26-716C-47D4-AE8E-7EB201485B5F}" destId="{69A03581-1566-430F-9DC8-DC0DB31E4398}" srcOrd="1" destOrd="0" presId="urn:microsoft.com/office/officeart/2005/8/layout/process1"/>
    <dgm:cxn modelId="{432DD7E9-31E3-49B6-B385-8BE396F86D0D}" type="presOf" srcId="{FD34B6FB-BC9B-46A6-8902-CA2107DA9129}" destId="{248CE27C-0CEE-468B-9260-C0FB0AA0470C}" srcOrd="0" destOrd="0" presId="urn:microsoft.com/office/officeart/2005/8/layout/process1"/>
    <dgm:cxn modelId="{0E9B238F-F056-4C76-AF70-8BCC618B37E1}" type="presParOf" srcId="{248CE27C-0CEE-468B-9260-C0FB0AA0470C}" destId="{4BF858F7-E69C-4374-81D3-8E069AD060CF}" srcOrd="0" destOrd="0" presId="urn:microsoft.com/office/officeart/2005/8/layout/process1"/>
    <dgm:cxn modelId="{595FE365-A930-420D-A20C-C00F5A22482F}" type="presParOf" srcId="{248CE27C-0CEE-468B-9260-C0FB0AA0470C}" destId="{24AFD5E6-F47B-44C3-B17B-83A20996BB39}" srcOrd="1" destOrd="0" presId="urn:microsoft.com/office/officeart/2005/8/layout/process1"/>
    <dgm:cxn modelId="{18A3D9A9-3461-48AF-8B5F-E14120B5C082}" type="presParOf" srcId="{24AFD5E6-F47B-44C3-B17B-83A20996BB39}" destId="{69A03581-1566-430F-9DC8-DC0DB31E4398}" srcOrd="0" destOrd="0" presId="urn:microsoft.com/office/officeart/2005/8/layout/process1"/>
    <dgm:cxn modelId="{2381CFE6-9C0B-4679-8049-D4FE5FF8A8E8}" type="presParOf" srcId="{248CE27C-0CEE-468B-9260-C0FB0AA0470C}" destId="{A1A6BEA5-35F5-4053-912F-0CDE102E7668}"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C0AAF-76F6-46FE-A96E-CE95D937C1C3}">
      <dsp:nvSpPr>
        <dsp:cNvPr id="0" name=""/>
        <dsp:cNvSpPr/>
      </dsp:nvSpPr>
      <dsp:spPr>
        <a:xfrm>
          <a:off x="0" y="678021"/>
          <a:ext cx="5614987"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What does the research say?</a:t>
          </a:r>
        </a:p>
      </dsp:txBody>
      <dsp:txXfrm>
        <a:off x="30442" y="708463"/>
        <a:ext cx="5554103" cy="562726"/>
      </dsp:txXfrm>
    </dsp:sp>
    <dsp:sp modelId="{38C9F355-4BA9-4820-9FDF-DC078E692468}">
      <dsp:nvSpPr>
        <dsp:cNvPr id="0" name=""/>
        <dsp:cNvSpPr/>
      </dsp:nvSpPr>
      <dsp:spPr>
        <a:xfrm>
          <a:off x="0" y="1376511"/>
          <a:ext cx="5614987" cy="623610"/>
        </a:xfrm>
        <a:prstGeom prst="roundRect">
          <a:avLst/>
        </a:prstGeom>
        <a:solidFill>
          <a:schemeClr val="accent2">
            <a:hueOff val="4209738"/>
            <a:satOff val="-14780"/>
            <a:lumOff val="-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does the test require?</a:t>
          </a:r>
          <a:endParaRPr lang="en-US" sz="2600" kern="1200" dirty="0"/>
        </a:p>
      </dsp:txBody>
      <dsp:txXfrm>
        <a:off x="30442" y="1406953"/>
        <a:ext cx="5554103" cy="562726"/>
      </dsp:txXfrm>
    </dsp:sp>
    <dsp:sp modelId="{8F1991D0-8AEE-4A78-9DA7-8310C44B2250}">
      <dsp:nvSpPr>
        <dsp:cNvPr id="0" name=""/>
        <dsp:cNvSpPr/>
      </dsp:nvSpPr>
      <dsp:spPr>
        <a:xfrm>
          <a:off x="0" y="2075001"/>
          <a:ext cx="5614987" cy="623610"/>
        </a:xfrm>
        <a:prstGeom prst="roundRect">
          <a:avLst/>
        </a:prstGeom>
        <a:solidFill>
          <a:schemeClr val="accent2">
            <a:hueOff val="8419477"/>
            <a:satOff val="-29559"/>
            <a:lumOff val="-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do students really need to know?</a:t>
          </a:r>
          <a:endParaRPr lang="en-US" sz="2600" kern="1200" dirty="0"/>
        </a:p>
      </dsp:txBody>
      <dsp:txXfrm>
        <a:off x="30442" y="2105443"/>
        <a:ext cx="5554103" cy="562726"/>
      </dsp:txXfrm>
    </dsp:sp>
    <dsp:sp modelId="{43D96A32-4497-4643-A122-93541B31709A}">
      <dsp:nvSpPr>
        <dsp:cNvPr id="0" name=""/>
        <dsp:cNvSpPr/>
      </dsp:nvSpPr>
      <dsp:spPr>
        <a:xfrm>
          <a:off x="0" y="2773491"/>
          <a:ext cx="5614987" cy="623610"/>
        </a:xfrm>
        <a:prstGeom prst="roundRect">
          <a:avLst/>
        </a:prstGeom>
        <a:solidFill>
          <a:schemeClr val="accent2">
            <a:hueOff val="12629215"/>
            <a:satOff val="-44339"/>
            <a:lumOff val="-8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What can you do?</a:t>
          </a:r>
        </a:p>
      </dsp:txBody>
      <dsp:txXfrm>
        <a:off x="30442" y="2803933"/>
        <a:ext cx="5554103" cy="562726"/>
      </dsp:txXfrm>
    </dsp:sp>
    <dsp:sp modelId="{E04CEB4A-9AF3-43AF-B314-978FA3D506BF}">
      <dsp:nvSpPr>
        <dsp:cNvPr id="0" name=""/>
        <dsp:cNvSpPr/>
      </dsp:nvSpPr>
      <dsp:spPr>
        <a:xfrm>
          <a:off x="0" y="3471981"/>
          <a:ext cx="5614987" cy="623610"/>
        </a:xfrm>
        <a:prstGeom prst="roundRect">
          <a:avLst/>
        </a:prstGeom>
        <a:solidFill>
          <a:schemeClr val="accent2">
            <a:hueOff val="16838954"/>
            <a:satOff val="-59119"/>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Session Q&amp;A</a:t>
          </a:r>
        </a:p>
      </dsp:txBody>
      <dsp:txXfrm>
        <a:off x="30442" y="3502423"/>
        <a:ext cx="5554103"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12E03-EB7B-4698-8EF7-AEF70A8BAABF}">
      <dsp:nvSpPr>
        <dsp:cNvPr id="0" name=""/>
        <dsp:cNvSpPr/>
      </dsp:nvSpPr>
      <dsp:spPr>
        <a:xfrm>
          <a:off x="7306344" y="3262648"/>
          <a:ext cx="91440" cy="607891"/>
        </a:xfrm>
        <a:custGeom>
          <a:avLst/>
          <a:gdLst/>
          <a:ahLst/>
          <a:cxnLst/>
          <a:rect l="0" t="0" r="0" b="0"/>
          <a:pathLst>
            <a:path>
              <a:moveTo>
                <a:pt x="45720" y="0"/>
              </a:moveTo>
              <a:lnTo>
                <a:pt x="45720" y="6078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3495A3-5394-44EB-A0BD-C2F61D864450}">
      <dsp:nvSpPr>
        <dsp:cNvPr id="0" name=""/>
        <dsp:cNvSpPr/>
      </dsp:nvSpPr>
      <dsp:spPr>
        <a:xfrm>
          <a:off x="5436075" y="1327498"/>
          <a:ext cx="1915989" cy="607891"/>
        </a:xfrm>
        <a:custGeom>
          <a:avLst/>
          <a:gdLst/>
          <a:ahLst/>
          <a:cxnLst/>
          <a:rect l="0" t="0" r="0" b="0"/>
          <a:pathLst>
            <a:path>
              <a:moveTo>
                <a:pt x="0" y="0"/>
              </a:moveTo>
              <a:lnTo>
                <a:pt x="0" y="414260"/>
              </a:lnTo>
              <a:lnTo>
                <a:pt x="1915989" y="414260"/>
              </a:lnTo>
              <a:lnTo>
                <a:pt x="1915989" y="6078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76532B-1F37-419E-AE4D-9B509D757D59}">
      <dsp:nvSpPr>
        <dsp:cNvPr id="0" name=""/>
        <dsp:cNvSpPr/>
      </dsp:nvSpPr>
      <dsp:spPr>
        <a:xfrm>
          <a:off x="3520085" y="3262648"/>
          <a:ext cx="1277326" cy="607891"/>
        </a:xfrm>
        <a:custGeom>
          <a:avLst/>
          <a:gdLst/>
          <a:ahLst/>
          <a:cxnLst/>
          <a:rect l="0" t="0" r="0" b="0"/>
          <a:pathLst>
            <a:path>
              <a:moveTo>
                <a:pt x="0" y="0"/>
              </a:moveTo>
              <a:lnTo>
                <a:pt x="0" y="414260"/>
              </a:lnTo>
              <a:lnTo>
                <a:pt x="1277326" y="414260"/>
              </a:lnTo>
              <a:lnTo>
                <a:pt x="1277326" y="6078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B64FAE-B4BE-45E6-8A61-5D2565543B79}">
      <dsp:nvSpPr>
        <dsp:cNvPr id="0" name=""/>
        <dsp:cNvSpPr/>
      </dsp:nvSpPr>
      <dsp:spPr>
        <a:xfrm>
          <a:off x="2242758" y="3262648"/>
          <a:ext cx="1277326" cy="607891"/>
        </a:xfrm>
        <a:custGeom>
          <a:avLst/>
          <a:gdLst/>
          <a:ahLst/>
          <a:cxnLst/>
          <a:rect l="0" t="0" r="0" b="0"/>
          <a:pathLst>
            <a:path>
              <a:moveTo>
                <a:pt x="1277326" y="0"/>
              </a:moveTo>
              <a:lnTo>
                <a:pt x="1277326" y="414260"/>
              </a:lnTo>
              <a:lnTo>
                <a:pt x="0" y="414260"/>
              </a:lnTo>
              <a:lnTo>
                <a:pt x="0" y="6078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A65F9E-4B80-4666-8AEB-43D292E8142C}">
      <dsp:nvSpPr>
        <dsp:cNvPr id="0" name=""/>
        <dsp:cNvSpPr/>
      </dsp:nvSpPr>
      <dsp:spPr>
        <a:xfrm>
          <a:off x="3520085" y="1327498"/>
          <a:ext cx="1915989" cy="607891"/>
        </a:xfrm>
        <a:custGeom>
          <a:avLst/>
          <a:gdLst/>
          <a:ahLst/>
          <a:cxnLst/>
          <a:rect l="0" t="0" r="0" b="0"/>
          <a:pathLst>
            <a:path>
              <a:moveTo>
                <a:pt x="1915989" y="0"/>
              </a:moveTo>
              <a:lnTo>
                <a:pt x="1915989" y="414260"/>
              </a:lnTo>
              <a:lnTo>
                <a:pt x="0" y="414260"/>
              </a:lnTo>
              <a:lnTo>
                <a:pt x="0" y="6078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641E2-F282-405F-8203-C6254360F765}">
      <dsp:nvSpPr>
        <dsp:cNvPr id="0" name=""/>
        <dsp:cNvSpPr/>
      </dsp:nvSpPr>
      <dsp:spPr>
        <a:xfrm>
          <a:off x="4390989" y="240"/>
          <a:ext cx="2090170" cy="1327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B05DA-9048-4604-93A9-C72D4BA96437}">
      <dsp:nvSpPr>
        <dsp:cNvPr id="0" name=""/>
        <dsp:cNvSpPr/>
      </dsp:nvSpPr>
      <dsp:spPr>
        <a:xfrm>
          <a:off x="4623231" y="220869"/>
          <a:ext cx="2090170" cy="132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Population of US</a:t>
          </a:r>
        </a:p>
        <a:p>
          <a:pPr marL="0" lvl="0" indent="0" algn="ctr" defTabSz="889000">
            <a:lnSpc>
              <a:spcPct val="90000"/>
            </a:lnSpc>
            <a:spcBef>
              <a:spcPct val="0"/>
            </a:spcBef>
            <a:spcAft>
              <a:spcPct val="35000"/>
            </a:spcAft>
            <a:buNone/>
          </a:pPr>
          <a:r>
            <a:rPr lang="en-US" sz="2000" kern="1200" dirty="0"/>
            <a:t>341,777,675</a:t>
          </a:r>
        </a:p>
      </dsp:txBody>
      <dsp:txXfrm>
        <a:off x="4662105" y="259743"/>
        <a:ext cx="2012422" cy="1249510"/>
      </dsp:txXfrm>
    </dsp:sp>
    <dsp:sp modelId="{3BAF9137-C4B4-4D56-ABB0-4A293DEB2BB3}">
      <dsp:nvSpPr>
        <dsp:cNvPr id="0" name=""/>
        <dsp:cNvSpPr/>
      </dsp:nvSpPr>
      <dsp:spPr>
        <a:xfrm>
          <a:off x="2475000" y="1935389"/>
          <a:ext cx="2090170" cy="1327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F9DE37-61B8-4598-9D33-2D39C6E9C23F}">
      <dsp:nvSpPr>
        <dsp:cNvPr id="0" name=""/>
        <dsp:cNvSpPr/>
      </dsp:nvSpPr>
      <dsp:spPr>
        <a:xfrm>
          <a:off x="2707241" y="2156018"/>
          <a:ext cx="2090170" cy="132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Voting Eligible Population</a:t>
          </a:r>
        </a:p>
        <a:p>
          <a:pPr marL="0" lvl="0" indent="0" algn="ctr" defTabSz="889000">
            <a:lnSpc>
              <a:spcPct val="90000"/>
            </a:lnSpc>
            <a:spcBef>
              <a:spcPct val="0"/>
            </a:spcBef>
            <a:spcAft>
              <a:spcPct val="35000"/>
            </a:spcAft>
            <a:buNone/>
          </a:pPr>
          <a:r>
            <a:rPr lang="en-US" sz="2000" kern="1200" dirty="0"/>
            <a:t>244,666,890</a:t>
          </a:r>
        </a:p>
      </dsp:txBody>
      <dsp:txXfrm>
        <a:off x="2746115" y="2194892"/>
        <a:ext cx="2012422" cy="1249510"/>
      </dsp:txXfrm>
    </dsp:sp>
    <dsp:sp modelId="{E5B70CD0-A69C-408F-A8E9-D397C1D823AA}">
      <dsp:nvSpPr>
        <dsp:cNvPr id="0" name=""/>
        <dsp:cNvSpPr/>
      </dsp:nvSpPr>
      <dsp:spPr>
        <a:xfrm>
          <a:off x="1197673" y="3870539"/>
          <a:ext cx="2090170" cy="1327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55FF9-1620-4503-851B-8655F4E12F0A}">
      <dsp:nvSpPr>
        <dsp:cNvPr id="0" name=""/>
        <dsp:cNvSpPr/>
      </dsp:nvSpPr>
      <dsp:spPr>
        <a:xfrm>
          <a:off x="1429914" y="4091168"/>
          <a:ext cx="2090170" cy="132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Registered Voters</a:t>
          </a:r>
        </a:p>
        <a:p>
          <a:pPr marL="0" lvl="0" indent="0" algn="ctr" defTabSz="889000">
            <a:lnSpc>
              <a:spcPct val="90000"/>
            </a:lnSpc>
            <a:spcBef>
              <a:spcPct val="0"/>
            </a:spcBef>
            <a:spcAft>
              <a:spcPct val="35000"/>
            </a:spcAft>
            <a:buNone/>
          </a:pPr>
          <a:r>
            <a:rPr lang="en-US" sz="2000" kern="1200" dirty="0"/>
            <a:t>In 2024</a:t>
          </a:r>
        </a:p>
        <a:p>
          <a:pPr marL="0" lvl="0" indent="0" algn="ctr" defTabSz="889000">
            <a:lnSpc>
              <a:spcPct val="90000"/>
            </a:lnSpc>
            <a:spcBef>
              <a:spcPct val="0"/>
            </a:spcBef>
            <a:spcAft>
              <a:spcPct val="35000"/>
            </a:spcAft>
            <a:buNone/>
          </a:pPr>
          <a:r>
            <a:rPr lang="en-US" sz="2000" kern="1200" dirty="0"/>
            <a:t>174,000,000</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dsp:txBody>
      <dsp:txXfrm>
        <a:off x="1468788" y="4130042"/>
        <a:ext cx="2012422" cy="1249510"/>
      </dsp:txXfrm>
    </dsp:sp>
    <dsp:sp modelId="{353C53ED-6EFB-48A3-B29A-98E490DBA108}">
      <dsp:nvSpPr>
        <dsp:cNvPr id="0" name=""/>
        <dsp:cNvSpPr/>
      </dsp:nvSpPr>
      <dsp:spPr>
        <a:xfrm>
          <a:off x="3752326" y="3870539"/>
          <a:ext cx="2090170" cy="1327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FAA4F-FF53-4FFE-B352-E3082E3AAF11}">
      <dsp:nvSpPr>
        <dsp:cNvPr id="0" name=""/>
        <dsp:cNvSpPr/>
      </dsp:nvSpPr>
      <dsp:spPr>
        <a:xfrm>
          <a:off x="3984567" y="4091168"/>
          <a:ext cx="2090170" cy="132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Voters in 2024</a:t>
          </a:r>
        </a:p>
        <a:p>
          <a:pPr marL="0" lvl="0" indent="0" algn="ctr" defTabSz="889000">
            <a:lnSpc>
              <a:spcPct val="90000"/>
            </a:lnSpc>
            <a:spcBef>
              <a:spcPct val="0"/>
            </a:spcBef>
            <a:spcAft>
              <a:spcPct val="35000"/>
            </a:spcAft>
            <a:buNone/>
          </a:pPr>
          <a:r>
            <a:rPr lang="en-US" sz="2000" kern="1200" dirty="0"/>
            <a:t>156,766,239</a:t>
          </a:r>
        </a:p>
      </dsp:txBody>
      <dsp:txXfrm>
        <a:off x="4023441" y="4130042"/>
        <a:ext cx="2012422" cy="1249510"/>
      </dsp:txXfrm>
    </dsp:sp>
    <dsp:sp modelId="{434F2FF9-7B33-4122-B7E0-9F6A335AA7E1}">
      <dsp:nvSpPr>
        <dsp:cNvPr id="0" name=""/>
        <dsp:cNvSpPr/>
      </dsp:nvSpPr>
      <dsp:spPr>
        <a:xfrm>
          <a:off x="6306979" y="1935389"/>
          <a:ext cx="2090170" cy="1327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10FE6-71EE-46AC-A92B-EED806C6227F}">
      <dsp:nvSpPr>
        <dsp:cNvPr id="0" name=""/>
        <dsp:cNvSpPr/>
      </dsp:nvSpPr>
      <dsp:spPr>
        <a:xfrm>
          <a:off x="6539220" y="2156018"/>
          <a:ext cx="2090170" cy="132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Voting Age Population</a:t>
          </a:r>
        </a:p>
        <a:p>
          <a:pPr marL="0" lvl="0" indent="0" algn="ctr" defTabSz="889000">
            <a:lnSpc>
              <a:spcPct val="90000"/>
            </a:lnSpc>
            <a:spcBef>
              <a:spcPct val="0"/>
            </a:spcBef>
            <a:spcAft>
              <a:spcPct val="35000"/>
            </a:spcAft>
            <a:buNone/>
          </a:pPr>
          <a:r>
            <a:rPr lang="en-US" sz="2000" kern="1200" dirty="0"/>
            <a:t>264,798,961</a:t>
          </a:r>
        </a:p>
      </dsp:txBody>
      <dsp:txXfrm>
        <a:off x="6578094" y="2194892"/>
        <a:ext cx="2012422" cy="1249510"/>
      </dsp:txXfrm>
    </dsp:sp>
    <dsp:sp modelId="{9466C9DE-1362-484D-B1EE-E30A483ED061}">
      <dsp:nvSpPr>
        <dsp:cNvPr id="0" name=""/>
        <dsp:cNvSpPr/>
      </dsp:nvSpPr>
      <dsp:spPr>
        <a:xfrm>
          <a:off x="6306979" y="3870539"/>
          <a:ext cx="2090170" cy="1327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5105E9-DA38-4E93-B83E-1093207622D9}">
      <dsp:nvSpPr>
        <dsp:cNvPr id="0" name=""/>
        <dsp:cNvSpPr/>
      </dsp:nvSpPr>
      <dsp:spPr>
        <a:xfrm>
          <a:off x="6539220" y="4091168"/>
          <a:ext cx="2090170" cy="132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Non-Voters in 2024</a:t>
          </a:r>
        </a:p>
        <a:p>
          <a:pPr marL="0" lvl="0" indent="0" algn="ctr" defTabSz="889000">
            <a:lnSpc>
              <a:spcPct val="90000"/>
            </a:lnSpc>
            <a:spcBef>
              <a:spcPct val="0"/>
            </a:spcBef>
            <a:spcAft>
              <a:spcPct val="35000"/>
            </a:spcAft>
            <a:buNone/>
          </a:pPr>
          <a:r>
            <a:rPr lang="en-US" sz="2000" kern="1200" dirty="0"/>
            <a:t>89,278,948</a:t>
          </a:r>
        </a:p>
      </dsp:txBody>
      <dsp:txXfrm>
        <a:off x="6578094" y="4130042"/>
        <a:ext cx="2012422" cy="1249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B2079-36D5-45FE-A950-B475C2216FCA}">
      <dsp:nvSpPr>
        <dsp:cNvPr id="0" name=""/>
        <dsp:cNvSpPr/>
      </dsp:nvSpPr>
      <dsp:spPr>
        <a:xfrm>
          <a:off x="0" y="545"/>
          <a:ext cx="85139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6628E-F366-452A-9059-2F1D42B5DBC4}">
      <dsp:nvSpPr>
        <dsp:cNvPr id="0" name=""/>
        <dsp:cNvSpPr/>
      </dsp:nvSpPr>
      <dsp:spPr>
        <a:xfrm>
          <a:off x="0" y="545"/>
          <a:ext cx="8513956" cy="893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Gap 1 – Identify evidence to support inferences</a:t>
          </a:r>
        </a:p>
      </dsp:txBody>
      <dsp:txXfrm>
        <a:off x="0" y="545"/>
        <a:ext cx="8513956" cy="893215"/>
      </dsp:txXfrm>
    </dsp:sp>
    <dsp:sp modelId="{7D0D3647-3856-4DBA-9837-E090E01BA4FE}">
      <dsp:nvSpPr>
        <dsp:cNvPr id="0" name=""/>
        <dsp:cNvSpPr/>
      </dsp:nvSpPr>
      <dsp:spPr>
        <a:xfrm>
          <a:off x="0" y="893760"/>
          <a:ext cx="85139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0379D-D2A5-4CF3-8634-2359720BD56A}">
      <dsp:nvSpPr>
        <dsp:cNvPr id="0" name=""/>
        <dsp:cNvSpPr/>
      </dsp:nvSpPr>
      <dsp:spPr>
        <a:xfrm>
          <a:off x="0" y="893760"/>
          <a:ext cx="8513956" cy="893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Gap 2 – Sequence of events</a:t>
          </a:r>
        </a:p>
      </dsp:txBody>
      <dsp:txXfrm>
        <a:off x="0" y="893760"/>
        <a:ext cx="8513956" cy="893215"/>
      </dsp:txXfrm>
    </dsp:sp>
    <dsp:sp modelId="{1EE9BFE9-265A-40F3-A9D6-5AB5A6E933D9}">
      <dsp:nvSpPr>
        <dsp:cNvPr id="0" name=""/>
        <dsp:cNvSpPr/>
      </dsp:nvSpPr>
      <dsp:spPr>
        <a:xfrm>
          <a:off x="0" y="1786976"/>
          <a:ext cx="85139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FF8AC-B7E7-4FB9-8D9D-D9181A7C9756}">
      <dsp:nvSpPr>
        <dsp:cNvPr id="0" name=""/>
        <dsp:cNvSpPr/>
      </dsp:nvSpPr>
      <dsp:spPr>
        <a:xfrm>
          <a:off x="0" y="1786976"/>
          <a:ext cx="8513956" cy="893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Gap 3 – Compare differing ideas</a:t>
          </a:r>
        </a:p>
      </dsp:txBody>
      <dsp:txXfrm>
        <a:off x="0" y="1786976"/>
        <a:ext cx="8513956" cy="893215"/>
      </dsp:txXfrm>
    </dsp:sp>
    <dsp:sp modelId="{CEF6FC32-1CD5-4417-906A-1500E3CCAF9D}">
      <dsp:nvSpPr>
        <dsp:cNvPr id="0" name=""/>
        <dsp:cNvSpPr/>
      </dsp:nvSpPr>
      <dsp:spPr>
        <a:xfrm>
          <a:off x="0" y="2680191"/>
          <a:ext cx="85139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6C68B-7A48-4360-8D8B-6698DE3151FF}">
      <dsp:nvSpPr>
        <dsp:cNvPr id="0" name=""/>
        <dsp:cNvSpPr/>
      </dsp:nvSpPr>
      <dsp:spPr>
        <a:xfrm>
          <a:off x="0" y="2680191"/>
          <a:ext cx="8513956" cy="893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Gap 4 – Discrepancies between sources</a:t>
          </a:r>
        </a:p>
      </dsp:txBody>
      <dsp:txXfrm>
        <a:off x="0" y="2680191"/>
        <a:ext cx="8513956" cy="893215"/>
      </dsp:txXfrm>
    </dsp:sp>
    <dsp:sp modelId="{2E90CD0A-E562-4646-9D93-4D60B1075759}">
      <dsp:nvSpPr>
        <dsp:cNvPr id="0" name=""/>
        <dsp:cNvSpPr/>
      </dsp:nvSpPr>
      <dsp:spPr>
        <a:xfrm>
          <a:off x="0" y="3573407"/>
          <a:ext cx="85139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83625-9922-455E-B691-D4734E6CC97D}">
      <dsp:nvSpPr>
        <dsp:cNvPr id="0" name=""/>
        <dsp:cNvSpPr/>
      </dsp:nvSpPr>
      <dsp:spPr>
        <a:xfrm>
          <a:off x="0" y="3573407"/>
          <a:ext cx="8513956" cy="893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Gap 5 – Content knowledge</a:t>
          </a:r>
        </a:p>
      </dsp:txBody>
      <dsp:txXfrm>
        <a:off x="0" y="3573407"/>
        <a:ext cx="8513956" cy="8932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E07A-62DF-4EB1-A0C1-64D165947B5E}">
      <dsp:nvSpPr>
        <dsp:cNvPr id="0" name=""/>
        <dsp:cNvSpPr/>
      </dsp:nvSpPr>
      <dsp:spPr>
        <a:xfrm rot="3682244">
          <a:off x="1378554" y="3253298"/>
          <a:ext cx="859280" cy="54052"/>
        </a:xfrm>
        <a:custGeom>
          <a:avLst/>
          <a:gdLst/>
          <a:ahLst/>
          <a:cxnLst/>
          <a:rect l="0" t="0" r="0" b="0"/>
          <a:pathLst>
            <a:path>
              <a:moveTo>
                <a:pt x="0" y="27026"/>
              </a:moveTo>
              <a:lnTo>
                <a:pt x="859280" y="27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54B6B-067D-4736-841D-FFC8614BB681}">
      <dsp:nvSpPr>
        <dsp:cNvPr id="0" name=""/>
        <dsp:cNvSpPr/>
      </dsp:nvSpPr>
      <dsp:spPr>
        <a:xfrm rot="1312187">
          <a:off x="1850420" y="2634469"/>
          <a:ext cx="614506" cy="54052"/>
        </a:xfrm>
        <a:custGeom>
          <a:avLst/>
          <a:gdLst/>
          <a:ahLst/>
          <a:cxnLst/>
          <a:rect l="0" t="0" r="0" b="0"/>
          <a:pathLst>
            <a:path>
              <a:moveTo>
                <a:pt x="0" y="27026"/>
              </a:moveTo>
              <a:lnTo>
                <a:pt x="614506" y="27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06ACEA-A8BD-4F70-B4A9-E2C212679B7B}">
      <dsp:nvSpPr>
        <dsp:cNvPr id="0" name=""/>
        <dsp:cNvSpPr/>
      </dsp:nvSpPr>
      <dsp:spPr>
        <a:xfrm rot="20428026">
          <a:off x="1852186" y="1951912"/>
          <a:ext cx="707079" cy="54052"/>
        </a:xfrm>
        <a:custGeom>
          <a:avLst/>
          <a:gdLst/>
          <a:ahLst/>
          <a:cxnLst/>
          <a:rect l="0" t="0" r="0" b="0"/>
          <a:pathLst>
            <a:path>
              <a:moveTo>
                <a:pt x="0" y="27026"/>
              </a:moveTo>
              <a:lnTo>
                <a:pt x="707079" y="27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AEDDC2-5FBD-400C-BBCC-4568546BA663}">
      <dsp:nvSpPr>
        <dsp:cNvPr id="0" name=""/>
        <dsp:cNvSpPr/>
      </dsp:nvSpPr>
      <dsp:spPr>
        <a:xfrm rot="18313238">
          <a:off x="1497395" y="1299838"/>
          <a:ext cx="945903" cy="54052"/>
        </a:xfrm>
        <a:custGeom>
          <a:avLst/>
          <a:gdLst/>
          <a:ahLst/>
          <a:cxnLst/>
          <a:rect l="0" t="0" r="0" b="0"/>
          <a:pathLst>
            <a:path>
              <a:moveTo>
                <a:pt x="0" y="27026"/>
              </a:moveTo>
              <a:lnTo>
                <a:pt x="945903" y="27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D01833-757C-4E73-9F79-E79F19AF49D5}">
      <dsp:nvSpPr>
        <dsp:cNvPr id="0" name=""/>
        <dsp:cNvSpPr/>
      </dsp:nvSpPr>
      <dsp:spPr>
        <a:xfrm>
          <a:off x="427561" y="1458241"/>
          <a:ext cx="1699966" cy="169996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7000" r="-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4547A-0728-4BD1-A3D5-E0FA773900E7}">
      <dsp:nvSpPr>
        <dsp:cNvPr id="0" name=""/>
        <dsp:cNvSpPr/>
      </dsp:nvSpPr>
      <dsp:spPr>
        <a:xfrm>
          <a:off x="1985367" y="1366"/>
          <a:ext cx="1121396" cy="101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Article I</a:t>
          </a:r>
        </a:p>
      </dsp:txBody>
      <dsp:txXfrm>
        <a:off x="2149592" y="150738"/>
        <a:ext cx="792946" cy="721235"/>
      </dsp:txXfrm>
    </dsp:sp>
    <dsp:sp modelId="{033BD76E-CE97-4311-904E-84C11FB079F7}">
      <dsp:nvSpPr>
        <dsp:cNvPr id="0" name=""/>
        <dsp:cNvSpPr/>
      </dsp:nvSpPr>
      <dsp:spPr>
        <a:xfrm>
          <a:off x="2481112" y="1140542"/>
          <a:ext cx="1300626" cy="101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Article II</a:t>
          </a:r>
        </a:p>
      </dsp:txBody>
      <dsp:txXfrm>
        <a:off x="2671584" y="1289914"/>
        <a:ext cx="919682" cy="721235"/>
      </dsp:txXfrm>
    </dsp:sp>
    <dsp:sp modelId="{3FC8AC5A-8877-4999-BD01-2FFF20146DE0}">
      <dsp:nvSpPr>
        <dsp:cNvPr id="0" name=""/>
        <dsp:cNvSpPr/>
      </dsp:nvSpPr>
      <dsp:spPr>
        <a:xfrm>
          <a:off x="2406111" y="2455927"/>
          <a:ext cx="1019979" cy="101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Article III</a:t>
          </a:r>
        </a:p>
      </dsp:txBody>
      <dsp:txXfrm>
        <a:off x="2555483" y="2605299"/>
        <a:ext cx="721235" cy="721235"/>
      </dsp:txXfrm>
    </dsp:sp>
    <dsp:sp modelId="{9CD48816-4BC2-4E24-B589-7570D8215E9F}">
      <dsp:nvSpPr>
        <dsp:cNvPr id="0" name=""/>
        <dsp:cNvSpPr/>
      </dsp:nvSpPr>
      <dsp:spPr>
        <a:xfrm>
          <a:off x="1748419" y="3595083"/>
          <a:ext cx="1019979" cy="101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Article IV</a:t>
          </a:r>
        </a:p>
      </dsp:txBody>
      <dsp:txXfrm>
        <a:off x="1897791" y="3744455"/>
        <a:ext cx="721235" cy="7212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E07A-62DF-4EB1-A0C1-64D165947B5E}">
      <dsp:nvSpPr>
        <dsp:cNvPr id="0" name=""/>
        <dsp:cNvSpPr/>
      </dsp:nvSpPr>
      <dsp:spPr>
        <a:xfrm rot="3682244">
          <a:off x="1378554" y="3253298"/>
          <a:ext cx="859280" cy="54052"/>
        </a:xfrm>
        <a:custGeom>
          <a:avLst/>
          <a:gdLst/>
          <a:ahLst/>
          <a:cxnLst/>
          <a:rect l="0" t="0" r="0" b="0"/>
          <a:pathLst>
            <a:path>
              <a:moveTo>
                <a:pt x="0" y="27026"/>
              </a:moveTo>
              <a:lnTo>
                <a:pt x="859280" y="27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54B6B-067D-4736-841D-FFC8614BB681}">
      <dsp:nvSpPr>
        <dsp:cNvPr id="0" name=""/>
        <dsp:cNvSpPr/>
      </dsp:nvSpPr>
      <dsp:spPr>
        <a:xfrm rot="1312187">
          <a:off x="1850420" y="2634469"/>
          <a:ext cx="614506" cy="54052"/>
        </a:xfrm>
        <a:custGeom>
          <a:avLst/>
          <a:gdLst/>
          <a:ahLst/>
          <a:cxnLst/>
          <a:rect l="0" t="0" r="0" b="0"/>
          <a:pathLst>
            <a:path>
              <a:moveTo>
                <a:pt x="0" y="27026"/>
              </a:moveTo>
              <a:lnTo>
                <a:pt x="614506" y="27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06ACEA-A8BD-4F70-B4A9-E2C212679B7B}">
      <dsp:nvSpPr>
        <dsp:cNvPr id="0" name=""/>
        <dsp:cNvSpPr/>
      </dsp:nvSpPr>
      <dsp:spPr>
        <a:xfrm rot="20428026">
          <a:off x="1852186" y="1951912"/>
          <a:ext cx="707079" cy="54052"/>
        </a:xfrm>
        <a:custGeom>
          <a:avLst/>
          <a:gdLst/>
          <a:ahLst/>
          <a:cxnLst/>
          <a:rect l="0" t="0" r="0" b="0"/>
          <a:pathLst>
            <a:path>
              <a:moveTo>
                <a:pt x="0" y="27026"/>
              </a:moveTo>
              <a:lnTo>
                <a:pt x="707079" y="27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AEDDC2-5FBD-400C-BBCC-4568546BA663}">
      <dsp:nvSpPr>
        <dsp:cNvPr id="0" name=""/>
        <dsp:cNvSpPr/>
      </dsp:nvSpPr>
      <dsp:spPr>
        <a:xfrm rot="18313238">
          <a:off x="1497395" y="1299838"/>
          <a:ext cx="945903" cy="54052"/>
        </a:xfrm>
        <a:custGeom>
          <a:avLst/>
          <a:gdLst/>
          <a:ahLst/>
          <a:cxnLst/>
          <a:rect l="0" t="0" r="0" b="0"/>
          <a:pathLst>
            <a:path>
              <a:moveTo>
                <a:pt x="0" y="27026"/>
              </a:moveTo>
              <a:lnTo>
                <a:pt x="945903" y="27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D01833-757C-4E73-9F79-E79F19AF49D5}">
      <dsp:nvSpPr>
        <dsp:cNvPr id="0" name=""/>
        <dsp:cNvSpPr/>
      </dsp:nvSpPr>
      <dsp:spPr>
        <a:xfrm>
          <a:off x="427561" y="1458241"/>
          <a:ext cx="1699966" cy="169996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7000" r="-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4547A-0728-4BD1-A3D5-E0FA773900E7}">
      <dsp:nvSpPr>
        <dsp:cNvPr id="0" name=""/>
        <dsp:cNvSpPr/>
      </dsp:nvSpPr>
      <dsp:spPr>
        <a:xfrm>
          <a:off x="1985367" y="1366"/>
          <a:ext cx="1121396" cy="101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Article I</a:t>
          </a:r>
        </a:p>
      </dsp:txBody>
      <dsp:txXfrm>
        <a:off x="2149592" y="150738"/>
        <a:ext cx="792946" cy="721235"/>
      </dsp:txXfrm>
    </dsp:sp>
    <dsp:sp modelId="{033BD76E-CE97-4311-904E-84C11FB079F7}">
      <dsp:nvSpPr>
        <dsp:cNvPr id="0" name=""/>
        <dsp:cNvSpPr/>
      </dsp:nvSpPr>
      <dsp:spPr>
        <a:xfrm>
          <a:off x="2481112" y="1140542"/>
          <a:ext cx="1300626" cy="101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Article II</a:t>
          </a:r>
        </a:p>
      </dsp:txBody>
      <dsp:txXfrm>
        <a:off x="2671584" y="1289914"/>
        <a:ext cx="919682" cy="721235"/>
      </dsp:txXfrm>
    </dsp:sp>
    <dsp:sp modelId="{3FC8AC5A-8877-4999-BD01-2FFF20146DE0}">
      <dsp:nvSpPr>
        <dsp:cNvPr id="0" name=""/>
        <dsp:cNvSpPr/>
      </dsp:nvSpPr>
      <dsp:spPr>
        <a:xfrm>
          <a:off x="2406111" y="2455927"/>
          <a:ext cx="1019979" cy="101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Article III</a:t>
          </a:r>
        </a:p>
      </dsp:txBody>
      <dsp:txXfrm>
        <a:off x="2555483" y="2605299"/>
        <a:ext cx="721235" cy="721235"/>
      </dsp:txXfrm>
    </dsp:sp>
    <dsp:sp modelId="{9CD48816-4BC2-4E24-B589-7570D8215E9F}">
      <dsp:nvSpPr>
        <dsp:cNvPr id="0" name=""/>
        <dsp:cNvSpPr/>
      </dsp:nvSpPr>
      <dsp:spPr>
        <a:xfrm>
          <a:off x="1748419" y="3595083"/>
          <a:ext cx="1019979" cy="1019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Article IV</a:t>
          </a:r>
        </a:p>
      </dsp:txBody>
      <dsp:txXfrm>
        <a:off x="1897791" y="3744455"/>
        <a:ext cx="721235" cy="7212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858F7-E69C-4374-81D3-8E069AD060CF}">
      <dsp:nvSpPr>
        <dsp:cNvPr id="0" name=""/>
        <dsp:cNvSpPr/>
      </dsp:nvSpPr>
      <dsp:spPr>
        <a:xfrm>
          <a:off x="6634" y="228072"/>
          <a:ext cx="1982959" cy="11897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Proposed in Congress</a:t>
          </a:r>
        </a:p>
      </dsp:txBody>
      <dsp:txXfrm>
        <a:off x="41481" y="262919"/>
        <a:ext cx="1913265" cy="1120081"/>
      </dsp:txXfrm>
    </dsp:sp>
    <dsp:sp modelId="{24AFD5E6-F47B-44C3-B17B-83A20996BB39}">
      <dsp:nvSpPr>
        <dsp:cNvPr id="0" name=""/>
        <dsp:cNvSpPr/>
      </dsp:nvSpPr>
      <dsp:spPr>
        <a:xfrm>
          <a:off x="2187889" y="577073"/>
          <a:ext cx="420387" cy="49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187889" y="675428"/>
        <a:ext cx="294271" cy="295063"/>
      </dsp:txXfrm>
    </dsp:sp>
    <dsp:sp modelId="{A1A6BEA5-35F5-4053-912F-0CDE102E7668}">
      <dsp:nvSpPr>
        <dsp:cNvPr id="0" name=""/>
        <dsp:cNvSpPr/>
      </dsp:nvSpPr>
      <dsp:spPr>
        <a:xfrm>
          <a:off x="2782777" y="228072"/>
          <a:ext cx="1982959" cy="11897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2/3 Vote in Both Houses</a:t>
          </a:r>
        </a:p>
      </dsp:txBody>
      <dsp:txXfrm>
        <a:off x="2817624" y="262919"/>
        <a:ext cx="1913265" cy="1120081"/>
      </dsp:txXfrm>
    </dsp:sp>
    <dsp:sp modelId="{5ECC427B-BB35-4B60-BB48-D7C6A5AD7B8A}">
      <dsp:nvSpPr>
        <dsp:cNvPr id="0" name=""/>
        <dsp:cNvSpPr/>
      </dsp:nvSpPr>
      <dsp:spPr>
        <a:xfrm>
          <a:off x="4964033" y="577073"/>
          <a:ext cx="420387" cy="49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964033" y="675428"/>
        <a:ext cx="294271" cy="295063"/>
      </dsp:txXfrm>
    </dsp:sp>
    <dsp:sp modelId="{02A38D98-9328-4548-B304-5EA462F7CEEE}">
      <dsp:nvSpPr>
        <dsp:cNvPr id="0" name=""/>
        <dsp:cNvSpPr/>
      </dsp:nvSpPr>
      <dsp:spPr>
        <a:xfrm>
          <a:off x="5558921" y="228072"/>
          <a:ext cx="1982959" cy="11897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Ratified by ¾ of state legislatures</a:t>
          </a:r>
        </a:p>
      </dsp:txBody>
      <dsp:txXfrm>
        <a:off x="5593768" y="262919"/>
        <a:ext cx="1913265" cy="11200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858F7-E69C-4374-81D3-8E069AD060CF}">
      <dsp:nvSpPr>
        <dsp:cNvPr id="0" name=""/>
        <dsp:cNvSpPr/>
      </dsp:nvSpPr>
      <dsp:spPr>
        <a:xfrm>
          <a:off x="6634" y="228072"/>
          <a:ext cx="1982959" cy="11897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Proposed in Congress</a:t>
          </a:r>
        </a:p>
      </dsp:txBody>
      <dsp:txXfrm>
        <a:off x="41481" y="262919"/>
        <a:ext cx="1913265" cy="1120081"/>
      </dsp:txXfrm>
    </dsp:sp>
    <dsp:sp modelId="{24AFD5E6-F47B-44C3-B17B-83A20996BB39}">
      <dsp:nvSpPr>
        <dsp:cNvPr id="0" name=""/>
        <dsp:cNvSpPr/>
      </dsp:nvSpPr>
      <dsp:spPr>
        <a:xfrm>
          <a:off x="2187889" y="577073"/>
          <a:ext cx="420387" cy="49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187889" y="675428"/>
        <a:ext cx="294271" cy="295063"/>
      </dsp:txXfrm>
    </dsp:sp>
    <dsp:sp modelId="{A1A6BEA5-35F5-4053-912F-0CDE102E7668}">
      <dsp:nvSpPr>
        <dsp:cNvPr id="0" name=""/>
        <dsp:cNvSpPr/>
      </dsp:nvSpPr>
      <dsp:spPr>
        <a:xfrm>
          <a:off x="2782777" y="228072"/>
          <a:ext cx="1982959" cy="11897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2/3 Vote in Both Houses</a:t>
          </a:r>
        </a:p>
      </dsp:txBody>
      <dsp:txXfrm>
        <a:off x="2817624" y="262919"/>
        <a:ext cx="1913265" cy="1120081"/>
      </dsp:txXfrm>
    </dsp:sp>
    <dsp:sp modelId="{5ECC427B-BB35-4B60-BB48-D7C6A5AD7B8A}">
      <dsp:nvSpPr>
        <dsp:cNvPr id="0" name=""/>
        <dsp:cNvSpPr/>
      </dsp:nvSpPr>
      <dsp:spPr>
        <a:xfrm>
          <a:off x="4964033" y="577073"/>
          <a:ext cx="420387" cy="4917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964033" y="675428"/>
        <a:ext cx="294271" cy="295063"/>
      </dsp:txXfrm>
    </dsp:sp>
    <dsp:sp modelId="{02A38D98-9328-4548-B304-5EA462F7CEEE}">
      <dsp:nvSpPr>
        <dsp:cNvPr id="0" name=""/>
        <dsp:cNvSpPr/>
      </dsp:nvSpPr>
      <dsp:spPr>
        <a:xfrm>
          <a:off x="5558921" y="228072"/>
          <a:ext cx="1982959" cy="11897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Ratified in conventions in ¾ states</a:t>
          </a:r>
        </a:p>
      </dsp:txBody>
      <dsp:txXfrm>
        <a:off x="5593768" y="262919"/>
        <a:ext cx="1913265" cy="11200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858F7-E69C-4374-81D3-8E069AD060CF}">
      <dsp:nvSpPr>
        <dsp:cNvPr id="0" name=""/>
        <dsp:cNvSpPr/>
      </dsp:nvSpPr>
      <dsp:spPr>
        <a:xfrm>
          <a:off x="2" y="0"/>
          <a:ext cx="3143985" cy="1645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2/3 of state legislatures call for a national convention</a:t>
          </a:r>
        </a:p>
      </dsp:txBody>
      <dsp:txXfrm>
        <a:off x="48209" y="48207"/>
        <a:ext cx="3047571" cy="1549507"/>
      </dsp:txXfrm>
    </dsp:sp>
    <dsp:sp modelId="{24AFD5E6-F47B-44C3-B17B-83A20996BB39}">
      <dsp:nvSpPr>
        <dsp:cNvPr id="0" name=""/>
        <dsp:cNvSpPr/>
      </dsp:nvSpPr>
      <dsp:spPr>
        <a:xfrm>
          <a:off x="3458755" y="433106"/>
          <a:ext cx="667304" cy="779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458755" y="589048"/>
        <a:ext cx="467113" cy="467824"/>
      </dsp:txXfrm>
    </dsp:sp>
    <dsp:sp modelId="{A1A6BEA5-35F5-4053-912F-0CDE102E7668}">
      <dsp:nvSpPr>
        <dsp:cNvPr id="0" name=""/>
        <dsp:cNvSpPr/>
      </dsp:nvSpPr>
      <dsp:spPr>
        <a:xfrm>
          <a:off x="4403054" y="0"/>
          <a:ext cx="3143985" cy="1645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Ratified by ¾ of the state legislatures</a:t>
          </a:r>
        </a:p>
      </dsp:txBody>
      <dsp:txXfrm>
        <a:off x="4451261" y="48207"/>
        <a:ext cx="3047571" cy="15495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8/21/2025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8/21/2025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ogle.com/search?sca_esv=e293ca8d199e0e1f&amp;rlz=1C1GCEA_en&amp;sxsrf=AHTn8zq2AOysTJc2-1m1iQJqp_7d50p7Eg%3A1747688214306&amp;q=Proposed+by+Congress%2C+ratified+by+state+legislatures&amp;sa=X&amp;sqi=2&amp;ved=2ahUKEwjGoMT5tbCNAxVuRzABHRJ0DjQQxccNegUItAEQAw&amp;mstk=AUtExfCuDUNFB73pOJ6X6pQudgEGIO0D3Mx914UCh43TpURrrE425pnJAJo-WKwH25TRT5xnvWKkQD25CwkmQdgPZLYFxnazDApCOqv-ZIr6p-8wP6Q_YzV1g0zNXdEzxa4wQ5cudtk5AsrkJdGFRON4uGMbLGe9MCd2g9l6Zk09CoUgX1-929EpUqRWGy9DCbRW4ghbrKrYwIoeDQEZ-rgCx3raSU1ptR4MgD77pqvm9GX5OhAvAbH76dpBAJ8jYAuUNvIDQX_NqlofbGLhyQCLElVV&amp;csui=3"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google.com/search?sca_esv=e293ca8d199e0e1f&amp;rlz=1C1GCEA_en&amp;sxsrf=AHTn8zq2AOysTJc2-1m1iQJqp_7d50p7Eg%3A1747688214306&amp;q=Proposed+by+a+convention+of+the+states%2C+ratified+by+state+conventions&amp;sa=X&amp;sqi=2&amp;ved=2ahUKEwjGoMT5tbCNAxVuRzABHRJ0DjQQxccNegUI8AEQAw&amp;mstk=AUtExfCuDUNFB73pOJ6X6pQudgEGIO0D3Mx914UCh43TpURrrE425pnJAJo-WKwH25TRT5xnvWKkQD25CwkmQdgPZLYFxnazDApCOqv-ZIr6p-8wP6Q_YzV1g0zNXdEzxa4wQ5cudtk5AsrkJdGFRON4uGMbLGe9MCd2g9l6Zk09CoUgX1-929EpUqRWGy9DCbRW4ghbrKrYwIoeDQEZ-rgCx3raSU1ptR4MgD77pqvm9GX5OhAvAbH76dpBAJ8jYAuUNvIDQX_NqlofbGLhyQCLElVV&amp;csui=3" TargetMode="External"/><Relationship Id="rId5" Type="http://schemas.openxmlformats.org/officeDocument/2006/relationships/hyperlink" Target="https://www.google.com/search?sca_esv=e293ca8d199e0e1f&amp;rlz=1C1GCEA_en&amp;sxsrf=AHTn8zq2AOysTJc2-1m1iQJqp_7d50p7Eg%3A1747688214306&amp;q=Proposed+by+a+convention+of+the+states%2C+ratified+by+state+legislatures&amp;sa=X&amp;sqi=2&amp;ved=2ahUKEwjGoMT5tbCNAxVuRzABHRJ0DjQQxccNegUIlwIQAw&amp;mstk=AUtExfCuDUNFB73pOJ6X6pQudgEGIO0D3Mx914UCh43TpURrrE425pnJAJo-WKwH25TRT5xnvWKkQD25CwkmQdgPZLYFxnazDApCOqv-ZIr6p-8wP6Q_YzV1g0zNXdEzxa4wQ5cudtk5AsrkJdGFRON4uGMbLGe9MCd2g9l6Zk09CoUgX1-929EpUqRWGy9DCbRW4ghbrKrYwIoeDQEZ-rgCx3raSU1ptR4MgD77pqvm9GX5OhAvAbH76dpBAJ8jYAuUNvIDQX_NqlofbGLhyQCLElVV&amp;csui=3" TargetMode="External"/><Relationship Id="rId4" Type="http://schemas.openxmlformats.org/officeDocument/2006/relationships/hyperlink" Target="https://www.google.com/search?sca_esv=e293ca8d199e0e1f&amp;rlz=1C1GCEA_en&amp;sxsrf=AHTn8zq2AOysTJc2-1m1iQJqp_7d50p7Eg%3A1747688214306&amp;q=Proposed+by+Congress%2C+ratified+by+state+conventions&amp;sa=X&amp;sqi=2&amp;ved=2ahUKEwjGoMT5tbCNAxVuRzABHRJ0DjQQxccNegUIkgIQAw&amp;mstk=AUtExfCuDUNFB73pOJ6X6pQudgEGIO0D3Mx914UCh43TpURrrE425pnJAJo-WKwH25TRT5xnvWKkQD25CwkmQdgPZLYFxnazDApCOqv-ZIr6p-8wP6Q_YzV1g0zNXdEzxa4wQ5cudtk5AsrkJdGFRON4uGMbLGe9MCd2g9l6Zk09CoUgX1-929EpUqRWGy9DCbRW4ghbrKrYwIoeDQEZ-rgCx3raSU1ptR4MgD77pqvm9GX5OhAvAbH76dpBAJ8jYAuUNvIDQX_NqlofbGLhyQCLElVV&amp;csui=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idx="12"/>
          </p:nvPr>
        </p:nvSpPr>
        <p:spPr/>
        <p:txBody>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4</a:t>
            </a:fld>
            <a:endParaRPr lang="en-US"/>
          </a:p>
        </p:txBody>
      </p:sp>
      <p:sp>
        <p:nvSpPr>
          <p:cNvPr id="5" name="Date Placeholder 4">
            <a:extLst>
              <a:ext uri="{FF2B5EF4-FFF2-40B4-BE49-F238E27FC236}">
                <a16:creationId xmlns:a16="http://schemas.microsoft.com/office/drawing/2014/main" id="{55C10674-54E8-9477-FAEB-2D8B79F197DB}"/>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A971D6D6-0736-556C-935B-300CE5B160EB}"/>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3986125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299011" y="4482895"/>
            <a:ext cx="6452952" cy="4198396"/>
          </a:xfrm>
          <a:prstGeom prst="rect">
            <a:avLst/>
          </a:prstGeom>
        </p:spPr>
        <p:txBody>
          <a:bodyPr spcFirstLastPara="1" wrap="square" lIns="94213" tIns="47094" rIns="94213" bIns="47094" anchor="t" anchorCtr="0">
            <a:noAutofit/>
          </a:bodyPr>
          <a:lstStyle/>
          <a:p>
            <a:r>
              <a:rPr lang="en-US" b="1" dirty="0"/>
              <a:t>Basic social studies content knowledge</a:t>
            </a:r>
            <a:r>
              <a:rPr lang="en-US" dirty="0"/>
              <a:t> is required. By my reckoning, basic knowledge is </a:t>
            </a:r>
            <a:r>
              <a:rPr lang="en-US" b="1" dirty="0"/>
              <a:t>slightly more than</a:t>
            </a:r>
            <a:r>
              <a:rPr lang="en-US" dirty="0"/>
              <a:t> </a:t>
            </a:r>
            <a:r>
              <a:rPr lang="en-US" b="1" dirty="0"/>
              <a:t>definitional knowledge</a:t>
            </a:r>
            <a:r>
              <a:rPr lang="en-US" dirty="0"/>
              <a:t>, but only slightly more.</a:t>
            </a:r>
          </a:p>
          <a:p>
            <a:r>
              <a:rPr lang="en-US" dirty="0"/>
              <a:t>The GED SS test does not require a lot of prior knowledge. </a:t>
            </a:r>
            <a:endParaRPr lang="en-US" dirty="0">
              <a:cs typeface="Calibri"/>
            </a:endParaRPr>
          </a:p>
          <a:p>
            <a:r>
              <a:rPr lang="en-US" dirty="0"/>
              <a:t>For most items, probably about 95%, the stimulus will provide the knowledge required to answer the question. </a:t>
            </a:r>
            <a:endParaRPr lang="en-US" dirty="0">
              <a:cs typeface="Calibri"/>
            </a:endParaRPr>
          </a:p>
          <a:p>
            <a:endParaRPr lang="en-US" dirty="0">
              <a:cs typeface="Calibri"/>
            </a:endParaRPr>
          </a:p>
          <a:p>
            <a:r>
              <a:rPr lang="en-US" dirty="0">
                <a:cs typeface="Calibri"/>
              </a:rPr>
              <a:t>The required social studies content knowledge is based on the </a:t>
            </a:r>
            <a:r>
              <a:rPr lang="en-US" dirty="0"/>
              <a:t>Social Studies Content Topics and Subtopics, found in the GED® Assessment Guide for Educators.</a:t>
            </a:r>
            <a:endParaRPr lang="en-US" dirty="0">
              <a:cs typeface="Calibri"/>
            </a:endParaRPr>
          </a:p>
          <a:p>
            <a:endParaRPr lang="en-US" dirty="0">
              <a:cs typeface="Calibri"/>
            </a:endParaRPr>
          </a:p>
          <a:p>
            <a:r>
              <a:rPr lang="en-US" dirty="0">
                <a:cs typeface="Calibri"/>
              </a:rPr>
              <a:t>The biggest knowledge gaps are in </a:t>
            </a:r>
            <a:r>
              <a:rPr lang="en-US" b="1" i="1" dirty="0">
                <a:cs typeface="Calibri"/>
              </a:rPr>
              <a:t>Civics and Government</a:t>
            </a:r>
            <a:r>
              <a:rPr lang="en-US" dirty="0">
                <a:cs typeface="Calibri"/>
              </a:rPr>
              <a:t> and</a:t>
            </a:r>
            <a:r>
              <a:rPr lang="en-US" i="1" dirty="0">
                <a:cs typeface="Calibri"/>
              </a:rPr>
              <a:t> </a:t>
            </a:r>
            <a:r>
              <a:rPr lang="en-US" b="1" i="1" dirty="0">
                <a:cs typeface="Calibri"/>
              </a:rPr>
              <a:t>Economics</a:t>
            </a:r>
            <a:r>
              <a:rPr lang="en-US" dirty="0">
                <a:cs typeface="Calibri"/>
              </a:rPr>
              <a:t>.</a:t>
            </a:r>
          </a:p>
        </p:txBody>
      </p:sp>
      <p:sp>
        <p:nvSpPr>
          <p:cNvPr id="128" name="Google Shape;128;p3:notes"/>
          <p:cNvSpPr>
            <a:spLocks noGrp="1" noRot="1" noChangeAspect="1"/>
          </p:cNvSpPr>
          <p:nvPr>
            <p:ph type="sldImg" idx="2"/>
          </p:nvPr>
        </p:nvSpPr>
        <p:spPr>
          <a:xfrm>
            <a:off x="-63500" y="158750"/>
            <a:ext cx="7229475" cy="40671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497E6C61-394C-2BF9-7715-09ADD09B404C}"/>
              </a:ext>
            </a:extLst>
          </p:cNvPr>
          <p:cNvSpPr>
            <a:spLocks noGrp="1"/>
          </p:cNvSpPr>
          <p:nvPr>
            <p:ph type="dt" idx="1"/>
          </p:nvPr>
        </p:nvSpPr>
        <p:spPr/>
        <p:txBody>
          <a:bodyPr/>
          <a:lstStyle/>
          <a:p>
            <a:r>
              <a:rPr lang="en-US"/>
              <a:t>7/11/2022</a:t>
            </a:r>
            <a:endParaRPr lang="en-US" dirty="0"/>
          </a:p>
        </p:txBody>
      </p:sp>
      <p:sp>
        <p:nvSpPr>
          <p:cNvPr id="3" name="Footer Placeholder 2">
            <a:extLst>
              <a:ext uri="{FF2B5EF4-FFF2-40B4-BE49-F238E27FC236}">
                <a16:creationId xmlns:a16="http://schemas.microsoft.com/office/drawing/2014/main" id="{7D9DF03D-E71F-4689-BF5C-F97A09EA55DB}"/>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3022492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C8802-15E8-2509-394B-188AD4D52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E41D9-E147-C32B-5366-E54B7ED15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002AB-DC1B-FBAC-437A-A1D30544C4EB}"/>
              </a:ext>
            </a:extLst>
          </p:cNvPr>
          <p:cNvSpPr>
            <a:spLocks noGrp="1"/>
          </p:cNvSpPr>
          <p:nvPr>
            <p:ph type="body" idx="1"/>
          </p:nvPr>
        </p:nvSpPr>
        <p:spPr/>
        <p:txBody>
          <a:bodyPr/>
          <a:lstStyle/>
          <a:p>
            <a:r>
              <a:rPr lang="en-US">
                <a:cs typeface="Calibri"/>
              </a:rPr>
              <a:t>[699144—Rejected DR]</a:t>
            </a:r>
            <a:endParaRPr lang="en-US"/>
          </a:p>
          <a:p>
            <a:endParaRPr lang="en-US"/>
          </a:p>
          <a:p>
            <a:r>
              <a:rPr lang="en-US"/>
              <a:t>3.a Identify the chronological structure of a historical narrative and </a:t>
            </a:r>
            <a:r>
              <a:rPr lang="en-US" b="1"/>
              <a:t>sequence steps in a process</a:t>
            </a:r>
            <a:r>
              <a:rPr lang="en-US"/>
              <a:t>.</a:t>
            </a:r>
            <a:endParaRPr lang="en-US">
              <a:cs typeface="Calibri"/>
            </a:endParaRPr>
          </a:p>
          <a:p>
            <a:r>
              <a:rPr lang="en-US"/>
              <a:t>Topic CG.b.5 Checks and balances </a:t>
            </a:r>
            <a:r>
              <a:rPr lang="en-US" b="1"/>
              <a:t>or</a:t>
            </a:r>
            <a:r>
              <a:rPr lang="en-US"/>
              <a:t> CG.c.1. Structure, powers, and authority of the federal executive, judicial, and legislative branches</a:t>
            </a:r>
            <a:endParaRPr lang="en-US">
              <a:cs typeface="Calibri"/>
            </a:endParaRPr>
          </a:p>
          <a:p>
            <a:endParaRPr lang="en-US" b="1"/>
          </a:p>
          <a:p>
            <a:r>
              <a:rPr lang="en-US" b="1"/>
              <a:t>Prior knowledge required. </a:t>
            </a:r>
            <a:r>
              <a:rPr lang="en-US"/>
              <a:t>This one asks for steps in a process </a:t>
            </a:r>
            <a:r>
              <a:rPr lang="en-US" b="1" i="1"/>
              <a:t>and</a:t>
            </a:r>
            <a:r>
              <a:rPr lang="en-US"/>
              <a:t> requires prior knowledge. The stem asks for a focus on branches </a:t>
            </a:r>
            <a:r>
              <a:rPr lang="en-US" b="1"/>
              <a:t>CHECKING</a:t>
            </a:r>
            <a:r>
              <a:rPr lang="en-US"/>
              <a:t> each other. Students must know what “checking” means and the process whereby government branches check each other.</a:t>
            </a:r>
            <a:endParaRPr lang="en-US">
              <a:cs typeface="Calibri"/>
            </a:endParaRPr>
          </a:p>
          <a:p>
            <a:endParaRPr lang="en-US"/>
          </a:p>
          <a:p>
            <a:r>
              <a:rPr lang="en-US"/>
              <a:t>Key = </a:t>
            </a:r>
            <a:r>
              <a:rPr lang="en-US" b="1"/>
              <a:t>A</a:t>
            </a:r>
            <a:endParaRPr lang="en-US" b="1">
              <a:cs typeface="Calibri"/>
            </a:endParaRPr>
          </a:p>
          <a:p>
            <a:endParaRPr lang="en-US">
              <a:cs typeface="Calibri"/>
            </a:endParaRP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0227C23C-8D2B-11BC-85DA-BFA9A01418B1}"/>
              </a:ext>
            </a:extLst>
          </p:cNvPr>
          <p:cNvSpPr>
            <a:spLocks noGrp="1"/>
          </p:cNvSpPr>
          <p:nvPr>
            <p:ph type="sldNum" sz="quarter" idx="5"/>
          </p:nvPr>
        </p:nvSpPr>
        <p:spPr/>
        <p:txBody>
          <a:bodyPr/>
          <a:lstStyle/>
          <a:p>
            <a:fld id="{6583769A-2A3C-664A-B1A3-FCFF0FA87D20}" type="slidenum">
              <a:rPr lang="en-US" smtClean="0"/>
              <a:t>16</a:t>
            </a:fld>
            <a:endParaRPr lang="en-US"/>
          </a:p>
        </p:txBody>
      </p:sp>
      <p:sp>
        <p:nvSpPr>
          <p:cNvPr id="5" name="Date Placeholder 4">
            <a:extLst>
              <a:ext uri="{FF2B5EF4-FFF2-40B4-BE49-F238E27FC236}">
                <a16:creationId xmlns:a16="http://schemas.microsoft.com/office/drawing/2014/main" id="{E8225DB8-7911-6417-8C98-D13DC2BBF2A7}"/>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E69A4423-346D-D7EB-BB54-095B446EAD0F}"/>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56574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90E77-AA46-191B-8E59-2ECC6098C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75556-00A1-0850-B795-56AAE96EC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ADDE6-8B69-4FD8-1FE9-D866E0324594}"/>
              </a:ext>
            </a:extLst>
          </p:cNvPr>
          <p:cNvSpPr>
            <a:spLocks noGrp="1"/>
          </p:cNvSpPr>
          <p:nvPr>
            <p:ph type="body" idx="1"/>
          </p:nvPr>
        </p:nvSpPr>
        <p:spPr/>
        <p:txBody>
          <a:bodyPr/>
          <a:lstStyle/>
          <a:p>
            <a:r>
              <a:rPr lang="en-US">
                <a:cs typeface="Calibri"/>
              </a:rPr>
              <a:t>This list is from the Civics and Government Content Topics. </a:t>
            </a:r>
            <a:endParaRPr lang="en-US"/>
          </a:p>
          <a:p>
            <a:endParaRPr lang="en-US">
              <a:cs typeface="Calibri"/>
            </a:endParaRPr>
          </a:p>
          <a:p>
            <a:r>
              <a:rPr lang="en-US">
                <a:cs typeface="Calibri"/>
              </a:rPr>
              <a:t>The biggest gaps in Civics and Government knowledge are in red boxes.</a:t>
            </a:r>
          </a:p>
          <a:p>
            <a:endParaRPr lang="en-US">
              <a:cs typeface="Calibri"/>
            </a:endParaRPr>
          </a:p>
        </p:txBody>
      </p:sp>
      <p:sp>
        <p:nvSpPr>
          <p:cNvPr id="4" name="Slide Number Placeholder 3">
            <a:extLst>
              <a:ext uri="{FF2B5EF4-FFF2-40B4-BE49-F238E27FC236}">
                <a16:creationId xmlns:a16="http://schemas.microsoft.com/office/drawing/2014/main" id="{8ABD6356-39DF-41A8-FF5E-4973FF8F5D41}"/>
              </a:ext>
            </a:extLst>
          </p:cNvPr>
          <p:cNvSpPr>
            <a:spLocks noGrp="1"/>
          </p:cNvSpPr>
          <p:nvPr>
            <p:ph type="sldNum" idx="12"/>
          </p:nvPr>
        </p:nvSpPr>
        <p:spPr/>
        <p:txBody>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17</a:t>
            </a:fld>
            <a:endParaRPr lang="en-US"/>
          </a:p>
        </p:txBody>
      </p:sp>
      <p:sp>
        <p:nvSpPr>
          <p:cNvPr id="5" name="Date Placeholder 4">
            <a:extLst>
              <a:ext uri="{FF2B5EF4-FFF2-40B4-BE49-F238E27FC236}">
                <a16:creationId xmlns:a16="http://schemas.microsoft.com/office/drawing/2014/main" id="{B2C516DE-78C1-D9D9-6B35-6A01809063D5}"/>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3AF0BC51-1737-D5C5-21D4-1C69F792A335}"/>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39526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list is from the Civics and Government Content Topics. </a:t>
            </a:r>
            <a:endParaRPr lang="en-US"/>
          </a:p>
          <a:p>
            <a:endParaRPr lang="en-US">
              <a:cs typeface="Calibri"/>
            </a:endParaRPr>
          </a:p>
          <a:p>
            <a:r>
              <a:rPr lang="en-US">
                <a:cs typeface="Calibri"/>
              </a:rPr>
              <a:t>The biggest gaps in Civics and Government knowledge are in red boxes.</a:t>
            </a:r>
          </a:p>
          <a:p>
            <a:endParaRPr lang="en-US">
              <a:cs typeface="Calibri"/>
            </a:endParaRPr>
          </a:p>
        </p:txBody>
      </p:sp>
      <p:sp>
        <p:nvSpPr>
          <p:cNvPr id="4" name="Slide Number Placeholder 3"/>
          <p:cNvSpPr>
            <a:spLocks noGrp="1"/>
          </p:cNvSpPr>
          <p:nvPr>
            <p:ph type="sldNum" idx="12"/>
          </p:nvPr>
        </p:nvSpPr>
        <p:spPr/>
        <p:txBody>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18</a:t>
            </a:fld>
            <a:endParaRPr lang="en-US"/>
          </a:p>
        </p:txBody>
      </p:sp>
      <p:sp>
        <p:nvSpPr>
          <p:cNvPr id="5" name="Date Placeholder 4">
            <a:extLst>
              <a:ext uri="{FF2B5EF4-FFF2-40B4-BE49-F238E27FC236}">
                <a16:creationId xmlns:a16="http://schemas.microsoft.com/office/drawing/2014/main" id="{F2BCAA8E-D7E4-D955-7B51-8B6358DA309F}"/>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33E88A50-855A-1CB5-FC61-FB3AA2E0B322}"/>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59810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3769A-2A3C-664A-B1A3-FCFF0FA87D20}" type="slidenum">
              <a:rPr lang="en-US" smtClean="0"/>
              <a:t>19</a:t>
            </a:fld>
            <a:endParaRPr lang="en-US"/>
          </a:p>
        </p:txBody>
      </p:sp>
      <p:sp>
        <p:nvSpPr>
          <p:cNvPr id="5" name="Date Placeholder 4">
            <a:extLst>
              <a:ext uri="{FF2B5EF4-FFF2-40B4-BE49-F238E27FC236}">
                <a16:creationId xmlns:a16="http://schemas.microsoft.com/office/drawing/2014/main" id="{7931569F-EC57-82FA-F159-21AA9F8216EA}"/>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16AFBDAB-E95C-F690-EA09-C02B8278B400}"/>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276531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mn-lt"/>
                <a:cs typeface="Arial" charset="0"/>
              </a:rPr>
              <a:t>Key Points</a:t>
            </a:r>
          </a:p>
          <a:p>
            <a:endParaRPr lang="en-US" b="0" dirty="0">
              <a:latin typeface="+mn-lt"/>
              <a:cs typeface="Arial" charset="0"/>
            </a:endParaRPr>
          </a:p>
          <a:p>
            <a:r>
              <a:rPr lang="en-US" b="0" dirty="0">
                <a:latin typeface="+mn-lt"/>
                <a:cs typeface="Arial" charset="0"/>
              </a:rPr>
              <a:t>Briefly discuss with participants Articles I-IV of the Constitution. </a:t>
            </a:r>
            <a:endParaRPr lang="en-US" altLang="en-US" dirty="0"/>
          </a:p>
        </p:txBody>
      </p:sp>
      <p:sp>
        <p:nvSpPr>
          <p:cNvPr id="2" name="Date Placeholder 1"/>
          <p:cNvSpPr>
            <a:spLocks noGrp="1"/>
          </p:cNvSpPr>
          <p:nvPr>
            <p:ph type="dt" idx="10"/>
          </p:nvPr>
        </p:nvSpPr>
        <p:spPr/>
        <p:txBody>
          <a:bodyPr/>
          <a:lstStyle/>
          <a:p>
            <a:pPr>
              <a:defRPr/>
            </a:pPr>
            <a:r>
              <a:rPr lang="en-US"/>
              <a:t>7/11/2022</a:t>
            </a:r>
            <a:endParaRPr lang="en-US" dirty="0"/>
          </a:p>
        </p:txBody>
      </p:sp>
      <p:sp>
        <p:nvSpPr>
          <p:cNvPr id="8" name="Footer Placeholder 5"/>
          <p:cNvSpPr>
            <a:spLocks noGrp="1"/>
          </p:cNvSpPr>
          <p:nvPr>
            <p:ph type="ftr" sz="quarter" idx="4"/>
          </p:nvPr>
        </p:nvSpPr>
        <p:spPr>
          <a:xfrm>
            <a:off x="3" y="21457472"/>
            <a:ext cx="1351669" cy="1129947"/>
          </a:xfrm>
        </p:spPr>
        <p:txBody>
          <a:bodyPr/>
          <a:lstStyle/>
          <a:p>
            <a:pPr>
              <a:defRPr/>
            </a:pPr>
            <a:r>
              <a:rPr lang="en-US" dirty="0"/>
              <a:t>© Copyright GED Testing Service LLC. All rights reserved.</a:t>
            </a:r>
          </a:p>
        </p:txBody>
      </p:sp>
      <p:sp>
        <p:nvSpPr>
          <p:cNvPr id="9" name="Slide Number Placeholder 6"/>
          <p:cNvSpPr>
            <a:spLocks noGrp="1"/>
          </p:cNvSpPr>
          <p:nvPr>
            <p:ph type="sldNum" sz="quarter" idx="5"/>
          </p:nvPr>
        </p:nvSpPr>
        <p:spPr>
          <a:xfrm>
            <a:off x="1766546" y="21457472"/>
            <a:ext cx="1351669" cy="1129947"/>
          </a:xfrm>
        </p:spPr>
        <p:txBody>
          <a:bodyPr/>
          <a:lstStyle/>
          <a:p>
            <a:pPr>
              <a:defRPr/>
            </a:pPr>
            <a:fld id="{C021BA69-382D-4416-BE3D-C6A30DBB3278}" type="slidenum">
              <a:rPr lang="en-US" altLang="en-US" smtClean="0"/>
              <a:pPr>
                <a:defRPr/>
              </a:pPr>
              <a:t>20</a:t>
            </a:fld>
            <a:endParaRPr lang="en-US" altLang="en-US" dirty="0"/>
          </a:p>
        </p:txBody>
      </p:sp>
      <p:sp>
        <p:nvSpPr>
          <p:cNvPr id="10" name="Footer Placeholder 5"/>
          <p:cNvSpPr txBox="1">
            <a:spLocks/>
          </p:cNvSpPr>
          <p:nvPr/>
        </p:nvSpPr>
        <p:spPr>
          <a:xfrm>
            <a:off x="2" y="15716776"/>
            <a:ext cx="1746255" cy="830222"/>
          </a:xfrm>
          <a:prstGeom prst="rect">
            <a:avLst/>
          </a:prstGeom>
        </p:spPr>
        <p:txBody>
          <a:bodyPr vert="horz" lIns="94229" tIns="47114" rIns="94229" bIns="47114"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 Copyright GED Testing Service LLC. All rights reserved.</a:t>
            </a:r>
          </a:p>
        </p:txBody>
      </p:sp>
      <p:sp>
        <p:nvSpPr>
          <p:cNvPr id="11" name="Slide Number Placeholder 6"/>
          <p:cNvSpPr txBox="1">
            <a:spLocks/>
          </p:cNvSpPr>
          <p:nvPr/>
        </p:nvSpPr>
        <p:spPr>
          <a:xfrm>
            <a:off x="2282634" y="15716776"/>
            <a:ext cx="1746255" cy="830222"/>
          </a:xfrm>
          <a:prstGeom prst="rect">
            <a:avLst/>
          </a:prstGeom>
        </p:spPr>
        <p:txBody>
          <a:bodyPr vert="horz" lIns="94229" tIns="47114" rIns="94229" bIns="47114"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021BA69-382D-4416-BE3D-C6A30DBB3278}" type="slidenum">
              <a:rPr lang="en-US" altLang="en-US" smtClean="0"/>
              <a:pPr>
                <a:defRPr/>
              </a:pPr>
              <a:t>20</a:t>
            </a:fld>
            <a:endParaRPr lang="en-US" altLang="en-US" dirty="0"/>
          </a:p>
        </p:txBody>
      </p:sp>
    </p:spTree>
    <p:extLst>
      <p:ext uri="{BB962C8B-B14F-4D97-AF65-F5344CB8AC3E}">
        <p14:creationId xmlns:p14="http://schemas.microsoft.com/office/powerpoint/2010/main" val="4067594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47778-59FD-24F2-7B94-8561F2ACDE90}"/>
            </a:ext>
          </a:extLst>
        </p:cNvPr>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D9A6A97-2398-B5CE-B8E2-BB8BF6CECC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BCD169A-9619-3448-157E-1B5BC948E9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mn-lt"/>
                <a:cs typeface="Arial" charset="0"/>
              </a:rPr>
              <a:t>Key Points</a:t>
            </a:r>
          </a:p>
          <a:p>
            <a:endParaRPr lang="en-US" b="0" dirty="0">
              <a:latin typeface="+mn-lt"/>
              <a:cs typeface="Arial" charset="0"/>
            </a:endParaRPr>
          </a:p>
          <a:p>
            <a:r>
              <a:rPr lang="en-US" b="0" dirty="0">
                <a:latin typeface="+mn-lt"/>
                <a:cs typeface="Arial" charset="0"/>
              </a:rPr>
              <a:t>Briefly discuss with participants Articles I-IV of the Constitution. </a:t>
            </a:r>
            <a:endParaRPr lang="en-US" altLang="en-US" dirty="0"/>
          </a:p>
        </p:txBody>
      </p:sp>
      <p:sp>
        <p:nvSpPr>
          <p:cNvPr id="2" name="Date Placeholder 1">
            <a:extLst>
              <a:ext uri="{FF2B5EF4-FFF2-40B4-BE49-F238E27FC236}">
                <a16:creationId xmlns:a16="http://schemas.microsoft.com/office/drawing/2014/main" id="{2B792E69-0607-7630-1E59-537F0D34097E}"/>
              </a:ext>
            </a:extLst>
          </p:cNvPr>
          <p:cNvSpPr>
            <a:spLocks noGrp="1"/>
          </p:cNvSpPr>
          <p:nvPr>
            <p:ph type="dt" idx="10"/>
          </p:nvPr>
        </p:nvSpPr>
        <p:spPr/>
        <p:txBody>
          <a:bodyPr/>
          <a:lstStyle/>
          <a:p>
            <a:pPr>
              <a:defRPr/>
            </a:pPr>
            <a:r>
              <a:rPr lang="en-US"/>
              <a:t>7/11/2022</a:t>
            </a:r>
            <a:endParaRPr lang="en-US" dirty="0"/>
          </a:p>
        </p:txBody>
      </p:sp>
      <p:sp>
        <p:nvSpPr>
          <p:cNvPr id="8" name="Footer Placeholder 5">
            <a:extLst>
              <a:ext uri="{FF2B5EF4-FFF2-40B4-BE49-F238E27FC236}">
                <a16:creationId xmlns:a16="http://schemas.microsoft.com/office/drawing/2014/main" id="{2B27461B-9F64-436C-7BDB-D5EECA3C475F}"/>
              </a:ext>
            </a:extLst>
          </p:cNvPr>
          <p:cNvSpPr>
            <a:spLocks noGrp="1"/>
          </p:cNvSpPr>
          <p:nvPr>
            <p:ph type="ftr" sz="quarter" idx="4"/>
          </p:nvPr>
        </p:nvSpPr>
        <p:spPr>
          <a:xfrm>
            <a:off x="3" y="21457472"/>
            <a:ext cx="1351669" cy="1129947"/>
          </a:xfrm>
        </p:spPr>
        <p:txBody>
          <a:bodyPr/>
          <a:lstStyle/>
          <a:p>
            <a:pPr>
              <a:defRPr/>
            </a:pPr>
            <a:r>
              <a:rPr lang="en-US" dirty="0"/>
              <a:t>© Copyright GED Testing Service LLC. All rights reserved.</a:t>
            </a:r>
          </a:p>
        </p:txBody>
      </p:sp>
      <p:sp>
        <p:nvSpPr>
          <p:cNvPr id="9" name="Slide Number Placeholder 6">
            <a:extLst>
              <a:ext uri="{FF2B5EF4-FFF2-40B4-BE49-F238E27FC236}">
                <a16:creationId xmlns:a16="http://schemas.microsoft.com/office/drawing/2014/main" id="{21E00618-420E-09E2-4622-FF2C940D82CB}"/>
              </a:ext>
            </a:extLst>
          </p:cNvPr>
          <p:cNvSpPr>
            <a:spLocks noGrp="1"/>
          </p:cNvSpPr>
          <p:nvPr>
            <p:ph type="sldNum" sz="quarter" idx="5"/>
          </p:nvPr>
        </p:nvSpPr>
        <p:spPr>
          <a:xfrm>
            <a:off x="1766546" y="21457472"/>
            <a:ext cx="1351669" cy="1129947"/>
          </a:xfrm>
        </p:spPr>
        <p:txBody>
          <a:bodyPr/>
          <a:lstStyle/>
          <a:p>
            <a:pPr>
              <a:defRPr/>
            </a:pPr>
            <a:fld id="{C021BA69-382D-4416-BE3D-C6A30DBB3278}" type="slidenum">
              <a:rPr lang="en-US" altLang="en-US" smtClean="0"/>
              <a:pPr>
                <a:defRPr/>
              </a:pPr>
              <a:t>21</a:t>
            </a:fld>
            <a:endParaRPr lang="en-US" altLang="en-US" dirty="0"/>
          </a:p>
        </p:txBody>
      </p:sp>
      <p:sp>
        <p:nvSpPr>
          <p:cNvPr id="10" name="Footer Placeholder 5">
            <a:extLst>
              <a:ext uri="{FF2B5EF4-FFF2-40B4-BE49-F238E27FC236}">
                <a16:creationId xmlns:a16="http://schemas.microsoft.com/office/drawing/2014/main" id="{18689791-05FE-C720-0A00-7A2EFA115946}"/>
              </a:ext>
            </a:extLst>
          </p:cNvPr>
          <p:cNvSpPr txBox="1">
            <a:spLocks/>
          </p:cNvSpPr>
          <p:nvPr/>
        </p:nvSpPr>
        <p:spPr>
          <a:xfrm>
            <a:off x="2" y="15716776"/>
            <a:ext cx="1746255" cy="830222"/>
          </a:xfrm>
          <a:prstGeom prst="rect">
            <a:avLst/>
          </a:prstGeom>
        </p:spPr>
        <p:txBody>
          <a:bodyPr vert="horz" lIns="94229" tIns="47114" rIns="94229" bIns="47114"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 Copyright GED Testing Service LLC. All rights reserved.</a:t>
            </a:r>
          </a:p>
        </p:txBody>
      </p:sp>
      <p:sp>
        <p:nvSpPr>
          <p:cNvPr id="11" name="Slide Number Placeholder 6">
            <a:extLst>
              <a:ext uri="{FF2B5EF4-FFF2-40B4-BE49-F238E27FC236}">
                <a16:creationId xmlns:a16="http://schemas.microsoft.com/office/drawing/2014/main" id="{F69159FC-CE51-403B-FFB2-C2B3EF1307E5}"/>
              </a:ext>
            </a:extLst>
          </p:cNvPr>
          <p:cNvSpPr txBox="1">
            <a:spLocks/>
          </p:cNvSpPr>
          <p:nvPr/>
        </p:nvSpPr>
        <p:spPr>
          <a:xfrm>
            <a:off x="2282634" y="15716776"/>
            <a:ext cx="1746255" cy="830222"/>
          </a:xfrm>
          <a:prstGeom prst="rect">
            <a:avLst/>
          </a:prstGeom>
        </p:spPr>
        <p:txBody>
          <a:bodyPr vert="horz" lIns="94229" tIns="47114" rIns="94229" bIns="47114"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021BA69-382D-4416-BE3D-C6A30DBB3278}" type="slidenum">
              <a:rPr lang="en-US" altLang="en-US" smtClean="0"/>
              <a:pPr>
                <a:defRPr/>
              </a:pPr>
              <a:t>21</a:t>
            </a:fld>
            <a:endParaRPr lang="en-US" altLang="en-US" dirty="0"/>
          </a:p>
        </p:txBody>
      </p:sp>
    </p:spTree>
    <p:extLst>
      <p:ext uri="{BB962C8B-B14F-4D97-AF65-F5344CB8AC3E}">
        <p14:creationId xmlns:p14="http://schemas.microsoft.com/office/powerpoint/2010/main" val="2057940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3769A-2A3C-664A-B1A3-FCFF0FA87D20}" type="slidenum">
              <a:rPr lang="en-US" smtClean="0"/>
              <a:t>22</a:t>
            </a:fld>
            <a:endParaRPr lang="en-US"/>
          </a:p>
        </p:txBody>
      </p:sp>
      <p:sp>
        <p:nvSpPr>
          <p:cNvPr id="5" name="Date Placeholder 4">
            <a:extLst>
              <a:ext uri="{FF2B5EF4-FFF2-40B4-BE49-F238E27FC236}">
                <a16:creationId xmlns:a16="http://schemas.microsoft.com/office/drawing/2014/main" id="{EBA3DBE3-003E-2257-437E-EFCE13E4B463}"/>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214529AD-3498-F7EC-1B67-DEC81C6279B1}"/>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1514846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0F72F-4FF5-3A6D-8B13-09140FE98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C41EA-FEB7-2EE9-6EEC-05F1EF2AC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14B33-0470-85C1-7DE2-3AB3127BFA88}"/>
              </a:ext>
            </a:extLst>
          </p:cNvPr>
          <p:cNvSpPr>
            <a:spLocks noGrp="1"/>
          </p:cNvSpPr>
          <p:nvPr>
            <p:ph type="body" idx="1"/>
          </p:nvPr>
        </p:nvSpPr>
        <p:spPr/>
        <p:txBody>
          <a:bodyPr/>
          <a:lstStyle/>
          <a:p>
            <a:pPr fontAlgn="ctr">
              <a:lnSpc>
                <a:spcPts val="1855"/>
              </a:lnSpc>
              <a:spcAft>
                <a:spcPts val="773"/>
              </a:spcAft>
            </a:pPr>
            <a:r>
              <a:rPr lang="en-US" b="0" i="0" dirty="0">
                <a:solidFill>
                  <a:srgbClr val="1F1F1F"/>
                </a:solidFill>
                <a:effectLst/>
                <a:latin typeface="Google Sans"/>
              </a:rPr>
              <a:t>The US Constitution can be amended through four distinct methods, outlined in Article V: </a:t>
            </a:r>
            <a:endParaRPr lang="en-US" b="0" i="0" dirty="0">
              <a:solidFill>
                <a:srgbClr val="0B57D0"/>
              </a:solidFill>
              <a:effectLst/>
              <a:latin typeface="Google Sans"/>
            </a:endParaRPr>
          </a:p>
          <a:p>
            <a:pPr>
              <a:lnSpc>
                <a:spcPts val="1700"/>
              </a:lnSpc>
              <a:spcBef>
                <a:spcPts val="773"/>
              </a:spcBef>
              <a:spcAft>
                <a:spcPts val="618"/>
              </a:spcAft>
              <a:buFont typeface="+mj-lt"/>
              <a:buAutoNum type="arabicPeriod"/>
            </a:pPr>
            <a:r>
              <a:rPr lang="en-US" b="1" i="0" dirty="0">
                <a:solidFill>
                  <a:srgbClr val="1F1F1F"/>
                </a:solidFill>
                <a:effectLst/>
                <a:latin typeface="Google Sans"/>
                <a:hlinkClick r:id="rId3"/>
              </a:rPr>
              <a:t>1. Proposed by Congress, ratified by state legislatures:</a:t>
            </a:r>
            <a:endParaRPr lang="en-US" b="0" i="0" dirty="0">
              <a:solidFill>
                <a:srgbClr val="1F1F1F"/>
              </a:solidFill>
              <a:effectLst/>
              <a:latin typeface="Google Sans"/>
              <a:hlinkClick r:id="rId3"/>
            </a:endParaRPr>
          </a:p>
          <a:p>
            <a:pPr fontAlgn="ctr">
              <a:lnSpc>
                <a:spcPts val="1700"/>
              </a:lnSpc>
              <a:spcBef>
                <a:spcPts val="773"/>
              </a:spcBef>
              <a:spcAft>
                <a:spcPts val="618"/>
              </a:spcAft>
              <a:buFont typeface="+mj-lt"/>
              <a:buAutoNum type="arabicPeriod"/>
            </a:pPr>
            <a:r>
              <a:rPr lang="en-US" b="0" i="0" dirty="0">
                <a:solidFill>
                  <a:srgbClr val="001D35"/>
                </a:solidFill>
                <a:effectLst/>
                <a:latin typeface="Google Sans"/>
                <a:hlinkClick r:id="rId3"/>
              </a:rPr>
              <a:t>.Opens in new </a:t>
            </a:r>
            <a:r>
              <a:rPr lang="en-US" b="0" i="0" dirty="0" err="1">
                <a:solidFill>
                  <a:srgbClr val="001D35"/>
                </a:solidFill>
                <a:effectLst/>
                <a:latin typeface="Google Sans"/>
                <a:hlinkClick r:id="rId3"/>
              </a:rPr>
              <a:t>tab</a:t>
            </a:r>
            <a:r>
              <a:rPr lang="en-US" b="0" i="0" dirty="0" err="1">
                <a:solidFill>
                  <a:srgbClr val="1F1F1F"/>
                </a:solidFill>
                <a:effectLst/>
                <a:latin typeface="Google Sans"/>
              </a:rPr>
              <a:t>A</a:t>
            </a:r>
            <a:r>
              <a:rPr lang="en-US" b="0" i="0" dirty="0">
                <a:solidFill>
                  <a:srgbClr val="1F1F1F"/>
                </a:solidFill>
                <a:effectLst/>
                <a:latin typeface="Google Sans"/>
              </a:rPr>
              <a:t> two-thirds vote in both houses of Congress is needed to propose an amendment, and then it must be ratified by three-fourths of the state legislatures. </a:t>
            </a:r>
            <a:endParaRPr lang="en-US" b="0" i="0" dirty="0">
              <a:solidFill>
                <a:srgbClr val="0B57D0"/>
              </a:solidFill>
              <a:effectLst/>
              <a:latin typeface="Google Sans"/>
            </a:endParaRPr>
          </a:p>
          <a:p>
            <a:pPr>
              <a:lnSpc>
                <a:spcPts val="1700"/>
              </a:lnSpc>
              <a:spcBef>
                <a:spcPts val="773"/>
              </a:spcBef>
              <a:spcAft>
                <a:spcPts val="618"/>
              </a:spcAft>
              <a:buFont typeface="+mj-lt"/>
              <a:buAutoNum type="arabicPeriod"/>
            </a:pPr>
            <a:r>
              <a:rPr lang="en-US" b="1" i="0" dirty="0">
                <a:solidFill>
                  <a:srgbClr val="1F1F1F"/>
                </a:solidFill>
                <a:effectLst/>
                <a:latin typeface="Google Sans"/>
                <a:hlinkClick r:id="rId4"/>
              </a:rPr>
              <a:t>2. Proposed by Congress, ratified by state conventions:</a:t>
            </a:r>
            <a:endParaRPr lang="en-US" b="0" i="0" dirty="0">
              <a:solidFill>
                <a:srgbClr val="1F1F1F"/>
              </a:solidFill>
              <a:effectLst/>
              <a:latin typeface="Google Sans"/>
              <a:hlinkClick r:id="rId4"/>
            </a:endParaRPr>
          </a:p>
          <a:p>
            <a:pPr fontAlgn="ctr">
              <a:lnSpc>
                <a:spcPts val="1700"/>
              </a:lnSpc>
              <a:spcBef>
                <a:spcPts val="773"/>
              </a:spcBef>
              <a:spcAft>
                <a:spcPts val="618"/>
              </a:spcAft>
              <a:buFont typeface="+mj-lt"/>
              <a:buAutoNum type="arabicPeriod"/>
            </a:pPr>
            <a:r>
              <a:rPr lang="en-US" b="0" i="0" dirty="0">
                <a:solidFill>
                  <a:srgbClr val="001D35"/>
                </a:solidFill>
                <a:effectLst/>
                <a:latin typeface="Google Sans"/>
                <a:hlinkClick r:id="rId4"/>
              </a:rPr>
              <a:t>.Opens in new </a:t>
            </a:r>
            <a:r>
              <a:rPr lang="en-US" b="0" i="0" dirty="0" err="1">
                <a:solidFill>
                  <a:srgbClr val="001D35"/>
                </a:solidFill>
                <a:effectLst/>
                <a:latin typeface="Google Sans"/>
                <a:hlinkClick r:id="rId4"/>
              </a:rPr>
              <a:t>tab</a:t>
            </a:r>
            <a:r>
              <a:rPr lang="en-US" b="0" i="0" dirty="0" err="1">
                <a:solidFill>
                  <a:srgbClr val="1F1F1F"/>
                </a:solidFill>
                <a:effectLst/>
                <a:latin typeface="Google Sans"/>
              </a:rPr>
              <a:t>A</a:t>
            </a:r>
            <a:r>
              <a:rPr lang="en-US" b="0" i="0" dirty="0">
                <a:solidFill>
                  <a:srgbClr val="1F1F1F"/>
                </a:solidFill>
                <a:effectLst/>
                <a:latin typeface="Google Sans"/>
              </a:rPr>
              <a:t> two-thirds vote in both houses of Congress is needed to propose an amendment, and it must be ratified by conventions in three-fourths of the states. </a:t>
            </a:r>
            <a:endParaRPr lang="en-US" b="0" i="0" dirty="0">
              <a:solidFill>
                <a:srgbClr val="0B57D0"/>
              </a:solidFill>
              <a:effectLst/>
              <a:latin typeface="Google Sans"/>
            </a:endParaRPr>
          </a:p>
          <a:p>
            <a:pPr>
              <a:lnSpc>
                <a:spcPts val="1700"/>
              </a:lnSpc>
              <a:spcBef>
                <a:spcPts val="773"/>
              </a:spcBef>
              <a:spcAft>
                <a:spcPts val="618"/>
              </a:spcAft>
              <a:buFont typeface="+mj-lt"/>
              <a:buAutoNum type="arabicPeriod"/>
            </a:pPr>
            <a:r>
              <a:rPr lang="en-US" b="1" i="0" dirty="0">
                <a:solidFill>
                  <a:srgbClr val="1F1F1F"/>
                </a:solidFill>
                <a:effectLst/>
                <a:latin typeface="Google Sans"/>
                <a:hlinkClick r:id="rId5"/>
              </a:rPr>
              <a:t>3. Proposed by a convention of the states, ratified by state legislatures:</a:t>
            </a:r>
            <a:endParaRPr lang="en-US" b="0" i="0" dirty="0">
              <a:solidFill>
                <a:srgbClr val="1F1F1F"/>
              </a:solidFill>
              <a:effectLst/>
              <a:latin typeface="Google Sans"/>
              <a:hlinkClick r:id="rId5"/>
            </a:endParaRPr>
          </a:p>
          <a:p>
            <a:pPr fontAlgn="ctr">
              <a:lnSpc>
                <a:spcPts val="1700"/>
              </a:lnSpc>
              <a:spcBef>
                <a:spcPts val="773"/>
              </a:spcBef>
              <a:spcAft>
                <a:spcPts val="618"/>
              </a:spcAft>
              <a:buFont typeface="+mj-lt"/>
              <a:buAutoNum type="arabicPeriod"/>
            </a:pPr>
            <a:r>
              <a:rPr lang="en-US" b="0" i="0" dirty="0">
                <a:solidFill>
                  <a:srgbClr val="001D35"/>
                </a:solidFill>
                <a:effectLst/>
                <a:latin typeface="Google Sans"/>
                <a:hlinkClick r:id="rId5"/>
              </a:rPr>
              <a:t>.Opens in new </a:t>
            </a:r>
            <a:r>
              <a:rPr lang="en-US" b="0" i="0" dirty="0" err="1">
                <a:solidFill>
                  <a:srgbClr val="001D35"/>
                </a:solidFill>
                <a:effectLst/>
                <a:latin typeface="Google Sans"/>
                <a:hlinkClick r:id="rId5"/>
              </a:rPr>
              <a:t>tab</a:t>
            </a:r>
            <a:r>
              <a:rPr lang="en-US" b="0" i="0" dirty="0" err="1">
                <a:solidFill>
                  <a:srgbClr val="1F1F1F"/>
                </a:solidFill>
                <a:effectLst/>
                <a:latin typeface="Google Sans"/>
              </a:rPr>
              <a:t>Two</a:t>
            </a:r>
            <a:r>
              <a:rPr lang="en-US" b="0" i="0" dirty="0">
                <a:solidFill>
                  <a:srgbClr val="1F1F1F"/>
                </a:solidFill>
                <a:effectLst/>
                <a:latin typeface="Google Sans"/>
              </a:rPr>
              <a:t>-thirds of the state legislatures must call for a national convention to propose an amendment, which then needs to be ratified by three-fourths of the state legislatures. </a:t>
            </a:r>
            <a:endParaRPr lang="en-US" b="0" i="0" dirty="0">
              <a:solidFill>
                <a:srgbClr val="0B57D0"/>
              </a:solidFill>
              <a:effectLst/>
              <a:latin typeface="Google Sans"/>
            </a:endParaRPr>
          </a:p>
          <a:p>
            <a:pPr>
              <a:lnSpc>
                <a:spcPts val="1700"/>
              </a:lnSpc>
              <a:spcBef>
                <a:spcPts val="773"/>
              </a:spcBef>
              <a:spcAft>
                <a:spcPts val="1546"/>
              </a:spcAft>
              <a:buFont typeface="+mj-lt"/>
              <a:buAutoNum type="arabicPeriod"/>
            </a:pPr>
            <a:r>
              <a:rPr lang="en-US" b="1" i="0" dirty="0">
                <a:solidFill>
                  <a:srgbClr val="1F1F1F"/>
                </a:solidFill>
                <a:effectLst/>
                <a:latin typeface="Google Sans"/>
                <a:hlinkClick r:id="rId6"/>
              </a:rPr>
              <a:t>4. Proposed by a convention of the states, ratified by state conventions:</a:t>
            </a:r>
            <a:endParaRPr lang="en-US" b="0" i="0" dirty="0">
              <a:solidFill>
                <a:srgbClr val="1F1F1F"/>
              </a:solidFill>
              <a:effectLst/>
              <a:latin typeface="Google Sans"/>
              <a:hlinkClick r:id="rId6"/>
            </a:endParaRPr>
          </a:p>
          <a:p>
            <a:pPr>
              <a:lnSpc>
                <a:spcPts val="1700"/>
              </a:lnSpc>
              <a:spcBef>
                <a:spcPts val="773"/>
              </a:spcBef>
              <a:spcAft>
                <a:spcPts val="1546"/>
              </a:spcAft>
              <a:buFont typeface="+mj-lt"/>
              <a:buAutoNum type="arabicPeriod"/>
            </a:pPr>
            <a:r>
              <a:rPr lang="en-US" b="0" i="0" dirty="0">
                <a:solidFill>
                  <a:srgbClr val="001D35"/>
                </a:solidFill>
                <a:effectLst/>
                <a:latin typeface="Google Sans"/>
                <a:hlinkClick r:id="rId6"/>
              </a:rPr>
              <a:t>.Opens in new </a:t>
            </a:r>
            <a:r>
              <a:rPr lang="en-US" b="0" i="0" dirty="0" err="1">
                <a:solidFill>
                  <a:srgbClr val="001D35"/>
                </a:solidFill>
                <a:effectLst/>
                <a:latin typeface="Google Sans"/>
                <a:hlinkClick r:id="rId6"/>
              </a:rPr>
              <a:t>tab</a:t>
            </a:r>
            <a:r>
              <a:rPr lang="en-US" b="0" i="0" dirty="0" err="1">
                <a:solidFill>
                  <a:srgbClr val="1F1F1F"/>
                </a:solidFill>
                <a:effectLst/>
                <a:latin typeface="Google Sans"/>
              </a:rPr>
              <a:t>Two</a:t>
            </a:r>
            <a:r>
              <a:rPr lang="en-US" b="0" i="0" dirty="0">
                <a:solidFill>
                  <a:srgbClr val="1F1F1F"/>
                </a:solidFill>
                <a:effectLst/>
                <a:latin typeface="Google Sans"/>
              </a:rPr>
              <a:t>-thirds of the state legislatures must call for a national convention to propose an amendment, and it must be ratified by conventions in three-fourths of the states. </a:t>
            </a:r>
          </a:p>
          <a:p>
            <a:endParaRPr lang="en-US" dirty="0"/>
          </a:p>
        </p:txBody>
      </p:sp>
      <p:sp>
        <p:nvSpPr>
          <p:cNvPr id="4" name="Slide Number Placeholder 3">
            <a:extLst>
              <a:ext uri="{FF2B5EF4-FFF2-40B4-BE49-F238E27FC236}">
                <a16:creationId xmlns:a16="http://schemas.microsoft.com/office/drawing/2014/main" id="{8E1AC092-B22C-CBE0-949A-9B65C52BA374}"/>
              </a:ext>
            </a:extLst>
          </p:cNvPr>
          <p:cNvSpPr>
            <a:spLocks noGrp="1"/>
          </p:cNvSpPr>
          <p:nvPr>
            <p:ph type="sldNum" sz="quarter" idx="5"/>
          </p:nvPr>
        </p:nvSpPr>
        <p:spPr/>
        <p:txBody>
          <a:bodyPr/>
          <a:lstStyle/>
          <a:p>
            <a:fld id="{6583769A-2A3C-664A-B1A3-FCFF0FA87D20}" type="slidenum">
              <a:rPr lang="en-US" smtClean="0"/>
              <a:t>23</a:t>
            </a:fld>
            <a:endParaRPr lang="en-US"/>
          </a:p>
        </p:txBody>
      </p:sp>
      <p:sp>
        <p:nvSpPr>
          <p:cNvPr id="5" name="Date Placeholder 4">
            <a:extLst>
              <a:ext uri="{FF2B5EF4-FFF2-40B4-BE49-F238E27FC236}">
                <a16:creationId xmlns:a16="http://schemas.microsoft.com/office/drawing/2014/main" id="{3F098387-5FC2-66E9-4C12-8BFB8B20814E}"/>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8A675A2A-BFF6-C0DA-980C-5987349E6DFB}"/>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268485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4213A-66D4-08BA-2DF6-589B5487D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8D5F0-08D6-90E0-FEB5-06F327987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1D860-0D55-03BA-0201-2D9B5BB1E8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4ADF58-D595-4B7F-8C0D-ECB01E50BDEF}"/>
              </a:ext>
            </a:extLst>
          </p:cNvPr>
          <p:cNvSpPr>
            <a:spLocks noGrp="1"/>
          </p:cNvSpPr>
          <p:nvPr>
            <p:ph type="sldNum" sz="quarter" idx="5"/>
          </p:nvPr>
        </p:nvSpPr>
        <p:spPr/>
        <p:txBody>
          <a:bodyPr/>
          <a:lstStyle/>
          <a:p>
            <a:fld id="{6583769A-2A3C-664A-B1A3-FCFF0FA87D20}" type="slidenum">
              <a:rPr lang="en-US" smtClean="0"/>
              <a:t>24</a:t>
            </a:fld>
            <a:endParaRPr lang="en-US"/>
          </a:p>
        </p:txBody>
      </p:sp>
      <p:sp>
        <p:nvSpPr>
          <p:cNvPr id="5" name="Date Placeholder 4">
            <a:extLst>
              <a:ext uri="{FF2B5EF4-FFF2-40B4-BE49-F238E27FC236}">
                <a16:creationId xmlns:a16="http://schemas.microsoft.com/office/drawing/2014/main" id="{2A3998E1-D37E-5263-3E28-F6F3C7CBD147}"/>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324EC8FA-CE30-325D-0241-98F14975D325}"/>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411665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53% supported compromise by elected officials on Social Security, support was stronger among younger residents age 18-34 (about 60%) than among their older counterparts who may be planning for retirement or already retired (49% for age 50+). As part of the annual survey, respondents also answered 14 multiple-choice questions measuring their knowledge of U.S. democracy, with questions based on the current U.S. Naturalization Test. As in previous years, the majority knew the first 10 amendments of the U.S. Constitution are called the Bill of Rights (87%) and that the Declaration of Independence marked the nation’s independence from Great Britain (88%). Nearly 9 in 10 also knew that the rule of law means no one is above the law (84%). More than 3 in 4 (78%) knew the speaker of the U.S. House of </a:t>
            </a:r>
            <a:r>
              <a:rPr lang="en-US" dirty="0" err="1"/>
              <a:t>Representa</a:t>
            </a:r>
            <a:endParaRPr lang="en-US" dirty="0"/>
          </a:p>
          <a:p>
            <a:endParaRPr lang="en-US" dirty="0"/>
          </a:p>
          <a:p>
            <a:r>
              <a:rPr lang="en-US" dirty="0"/>
              <a:t>As part of the annual survey, respondents also answered 14 multiple-choice questions measuring their knowledge of U.S. democracy, with questions based on the current U.S. Naturalization Test. As in previous years, the majority knew the first 10 amendments of the U.S. Constitution are called the Bill of Rights (87%) and that the Declaration of Independence marked the nation’s independence from Great Britain (88%). Nearly 9 in 10 also knew that the rule of law means no one is above the law (84%). More than 3 in 4 (78%) knew the speaker of the U.S. House of Representatives is next in line to run the country if the president and vice president can no longer serve. Also, more than half (52%) knew the U.S. House of Representatives has 435 members and half knew that serving on a federal jury is a responsibility that is only for U.S. citizens (50%). And when asked to define the separation of powers, 69% correctly said each of the three branches of government can check the powers of the other two — the highest percentage recorded since 2020.</a:t>
            </a:r>
          </a:p>
        </p:txBody>
      </p:sp>
      <p:sp>
        <p:nvSpPr>
          <p:cNvPr id="4" name="Slide Number Placeholder 3"/>
          <p:cNvSpPr>
            <a:spLocks noGrp="1"/>
          </p:cNvSpPr>
          <p:nvPr>
            <p:ph type="sldNum" sz="quarter" idx="5"/>
          </p:nvPr>
        </p:nvSpPr>
        <p:spPr/>
        <p:txBody>
          <a:bodyPr/>
          <a:lstStyle/>
          <a:p>
            <a:fld id="{7526A2CB-F8EA-412D-9895-F0467A4D7887}" type="slidenum">
              <a:rPr lang="en-US" smtClean="0"/>
              <a:t>5</a:t>
            </a:fld>
            <a:endParaRPr lang="en-US"/>
          </a:p>
        </p:txBody>
      </p:sp>
    </p:spTree>
    <p:extLst>
      <p:ext uri="{BB962C8B-B14F-4D97-AF65-F5344CB8AC3E}">
        <p14:creationId xmlns:p14="http://schemas.microsoft.com/office/powerpoint/2010/main" val="1770040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DFF30-491D-C7B5-177F-EF7FA05A2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C7978-E74E-BD6F-9A3F-065B6F21B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7B85D-A2B7-ACE8-34A3-DA5B813848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DDAE15-9C00-52B2-B175-C5F93706A6D5}"/>
              </a:ext>
            </a:extLst>
          </p:cNvPr>
          <p:cNvSpPr>
            <a:spLocks noGrp="1"/>
          </p:cNvSpPr>
          <p:nvPr>
            <p:ph type="sldNum" sz="quarter" idx="5"/>
          </p:nvPr>
        </p:nvSpPr>
        <p:spPr/>
        <p:txBody>
          <a:bodyPr/>
          <a:lstStyle/>
          <a:p>
            <a:fld id="{6583769A-2A3C-664A-B1A3-FCFF0FA87D20}" type="slidenum">
              <a:rPr lang="en-US" smtClean="0"/>
              <a:t>25</a:t>
            </a:fld>
            <a:endParaRPr lang="en-US"/>
          </a:p>
        </p:txBody>
      </p:sp>
      <p:sp>
        <p:nvSpPr>
          <p:cNvPr id="5" name="Date Placeholder 4">
            <a:extLst>
              <a:ext uri="{FF2B5EF4-FFF2-40B4-BE49-F238E27FC236}">
                <a16:creationId xmlns:a16="http://schemas.microsoft.com/office/drawing/2014/main" id="{C2A8CAC8-992C-3B56-078F-D920821128CF}"/>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2C5C0C05-9B78-A03C-FDDD-CD5C4E10FD93}"/>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78978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30DDF-8665-9E8C-ECDB-752F2EE4F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D9AB0-A1AC-4C94-E536-8C206B95E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7885D-3F26-E3B0-C3BE-65969E605D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F24DAB-5A62-3282-AE3B-1C3D6C4FA17F}"/>
              </a:ext>
            </a:extLst>
          </p:cNvPr>
          <p:cNvSpPr>
            <a:spLocks noGrp="1"/>
          </p:cNvSpPr>
          <p:nvPr>
            <p:ph type="sldNum" sz="quarter" idx="5"/>
          </p:nvPr>
        </p:nvSpPr>
        <p:spPr/>
        <p:txBody>
          <a:bodyPr/>
          <a:lstStyle/>
          <a:p>
            <a:fld id="{6583769A-2A3C-664A-B1A3-FCFF0FA87D20}" type="slidenum">
              <a:rPr lang="en-US" smtClean="0"/>
              <a:t>26</a:t>
            </a:fld>
            <a:endParaRPr lang="en-US"/>
          </a:p>
        </p:txBody>
      </p:sp>
      <p:sp>
        <p:nvSpPr>
          <p:cNvPr id="5" name="Date Placeholder 4">
            <a:extLst>
              <a:ext uri="{FF2B5EF4-FFF2-40B4-BE49-F238E27FC236}">
                <a16:creationId xmlns:a16="http://schemas.microsoft.com/office/drawing/2014/main" id="{0FF46B4B-AE2B-ED1F-211F-9FF97363EFDF}"/>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4222210C-CB4E-90F2-2EC5-5156583D3167}"/>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1174188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endParaRPr lang="en-US" b="1" dirty="0"/>
          </a:p>
          <a:p>
            <a:r>
              <a:rPr lang="en-US" b="0" dirty="0"/>
              <a:t>Check to see if all of the responsibilities included on the slide were listed by the participants. If one or more is missing, discuss why that responsibility is important.</a:t>
            </a:r>
          </a:p>
        </p:txBody>
      </p:sp>
      <p:sp>
        <p:nvSpPr>
          <p:cNvPr id="5" name="Date Placeholder 4"/>
          <p:cNvSpPr>
            <a:spLocks noGrp="1"/>
          </p:cNvSpPr>
          <p:nvPr>
            <p:ph type="dt" idx="11"/>
          </p:nvPr>
        </p:nvSpPr>
        <p:spPr/>
        <p:txBody>
          <a:bodyPr/>
          <a:lstStyle/>
          <a:p>
            <a:pPr>
              <a:defRPr/>
            </a:pPr>
            <a:r>
              <a:rPr lang="en-US" altLang="en-US"/>
              <a:t>7/11/2022</a:t>
            </a:r>
            <a:endParaRPr lang="en-US" altLang="en-US" dirty="0"/>
          </a:p>
        </p:txBody>
      </p:sp>
      <p:sp>
        <p:nvSpPr>
          <p:cNvPr id="6" name="Footer Placeholder 5"/>
          <p:cNvSpPr>
            <a:spLocks noGrp="1"/>
          </p:cNvSpPr>
          <p:nvPr>
            <p:ph type="ftr" sz="quarter" idx="12"/>
          </p:nvPr>
        </p:nvSpPr>
        <p:spPr/>
        <p:txBody>
          <a:bodyPr/>
          <a:lstStyle/>
          <a:p>
            <a:pPr>
              <a:defRPr/>
            </a:pPr>
            <a:r>
              <a:rPr lang="en-US" dirty="0"/>
              <a:t>© Copyright GED Testing Service LLC. All rights reserved.</a:t>
            </a:r>
          </a:p>
        </p:txBody>
      </p:sp>
      <p:sp>
        <p:nvSpPr>
          <p:cNvPr id="7" name="Slide Number Placeholder 6"/>
          <p:cNvSpPr>
            <a:spLocks noGrp="1"/>
          </p:cNvSpPr>
          <p:nvPr>
            <p:ph type="sldNum" sz="quarter" idx="13"/>
          </p:nvPr>
        </p:nvSpPr>
        <p:spPr/>
        <p:txBody>
          <a:bodyPr/>
          <a:lstStyle/>
          <a:p>
            <a:pPr>
              <a:defRPr/>
            </a:pPr>
            <a:fld id="{C021BA69-382D-4416-BE3D-C6A30DBB3278}" type="slidenum">
              <a:rPr lang="en-US" altLang="en-US" smtClean="0"/>
              <a:pPr>
                <a:defRPr/>
              </a:pPr>
              <a:t>27</a:t>
            </a:fld>
            <a:endParaRPr lang="en-US" altLang="en-US" dirty="0"/>
          </a:p>
        </p:txBody>
      </p:sp>
    </p:spTree>
    <p:extLst>
      <p:ext uri="{BB962C8B-B14F-4D97-AF65-F5344CB8AC3E}">
        <p14:creationId xmlns:p14="http://schemas.microsoft.com/office/powerpoint/2010/main" val="305284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6583769A-2A3C-664A-B1A3-FCFF0FA87D20}" type="slidenum">
              <a:rPr lang="en-US" smtClean="0"/>
              <a:t>28</a:t>
            </a:fld>
            <a:endParaRPr lang="en-US"/>
          </a:p>
        </p:txBody>
      </p:sp>
      <p:sp>
        <p:nvSpPr>
          <p:cNvPr id="5" name="Date Placeholder 4">
            <a:extLst>
              <a:ext uri="{FF2B5EF4-FFF2-40B4-BE49-F238E27FC236}">
                <a16:creationId xmlns:a16="http://schemas.microsoft.com/office/drawing/2014/main" id="{1CC8575E-16C7-DB0B-A2DD-D000E16B536A}"/>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768433C2-BC21-9679-C937-8FCD808FC4CE}"/>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206359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[726911—Rejected DR]</a:t>
            </a:r>
            <a:endParaRPr lang="en-US" dirty="0"/>
          </a:p>
          <a:p>
            <a:r>
              <a:rPr lang="en-US" dirty="0"/>
              <a:t>3.d Compare differing sets of ideas related to political, historical, economic, geographic, or societal contexts; evaluate the assumptions and </a:t>
            </a:r>
            <a:r>
              <a:rPr lang="en-US" b="1" dirty="0"/>
              <a:t>implications</a:t>
            </a:r>
            <a:r>
              <a:rPr lang="en-US" dirty="0"/>
              <a:t> inherent in differing positions.</a:t>
            </a:r>
            <a:endParaRPr lang="en-US" dirty="0">
              <a:cs typeface="Calibri"/>
            </a:endParaRPr>
          </a:p>
          <a:p>
            <a:r>
              <a:rPr lang="en-US" dirty="0"/>
              <a:t>CG.b.1 Natural rights philosophy</a:t>
            </a:r>
            <a:endParaRPr lang="en-US" dirty="0">
              <a:cs typeface="Calibri"/>
            </a:endParaRPr>
          </a:p>
          <a:p>
            <a:endParaRPr lang="en-US" b="1" dirty="0"/>
          </a:p>
          <a:p>
            <a:r>
              <a:rPr lang="en-US" b="1" dirty="0"/>
              <a:t>Prior knowledge not required. </a:t>
            </a:r>
            <a:endParaRPr lang="en-US" dirty="0"/>
          </a:p>
          <a:p>
            <a:endParaRPr lang="en-US" b="1" dirty="0">
              <a:cs typeface="Calibri"/>
            </a:endParaRPr>
          </a:p>
          <a:p>
            <a:r>
              <a:rPr lang="en-US" b="1" dirty="0">
                <a:cs typeface="Calibri"/>
              </a:rPr>
              <a:t>C is the correct answer. </a:t>
            </a:r>
            <a:r>
              <a:rPr lang="en-US" dirty="0">
                <a:cs typeface="Calibri"/>
              </a:rPr>
              <a:t>I</a:t>
            </a:r>
            <a:r>
              <a:rPr lang="en-US" dirty="0"/>
              <a:t>f there is “no legal obligation for fair conduct and good behavior,” then “fear and constant danger from others,” is implied,</a:t>
            </a:r>
            <a:endParaRPr lang="en-US" b="1" dirty="0">
              <a:cs typeface="Calibri"/>
            </a:endParaRPr>
          </a:p>
          <a:p>
            <a:endParaRPr lang="en-US" dirty="0">
              <a:cs typeface="Calibri"/>
            </a:endParaRPr>
          </a:p>
          <a:p>
            <a:r>
              <a:rPr lang="en-US" dirty="0">
                <a:cs typeface="Calibri"/>
              </a:rPr>
              <a:t>In field test, many chose B. "He has no need for rules or government."</a:t>
            </a:r>
          </a:p>
          <a:p>
            <a:r>
              <a:rPr lang="en-US" dirty="0">
                <a:cs typeface="Calibri"/>
              </a:rPr>
              <a:t> However, B is incorrect because if there are “no laws and no legal obligation for fair conduct and good behavior,” the implication is that </a:t>
            </a:r>
            <a:r>
              <a:rPr lang="en-US" b="1" dirty="0">
                <a:cs typeface="Calibri"/>
              </a:rPr>
              <a:t>un</a:t>
            </a:r>
            <a:r>
              <a:rPr lang="en-US" dirty="0">
                <a:cs typeface="Calibri"/>
              </a:rPr>
              <a:t>fair conduct and </a:t>
            </a:r>
            <a:r>
              <a:rPr lang="en-US" b="1" dirty="0">
                <a:cs typeface="Calibri"/>
              </a:rPr>
              <a:t>bad</a:t>
            </a:r>
            <a:r>
              <a:rPr lang="en-US" dirty="0">
                <a:cs typeface="Calibri"/>
              </a:rPr>
              <a:t> behavior will occur, creating a </a:t>
            </a:r>
            <a:r>
              <a:rPr lang="en-US" b="1" dirty="0">
                <a:cs typeface="Calibri"/>
              </a:rPr>
              <a:t>need</a:t>
            </a:r>
            <a:r>
              <a:rPr lang="en-US" dirty="0">
                <a:cs typeface="Calibri"/>
              </a:rPr>
              <a:t> </a:t>
            </a:r>
            <a:r>
              <a:rPr lang="en-US" b="1" dirty="0">
                <a:cs typeface="Calibri"/>
              </a:rPr>
              <a:t>for government</a:t>
            </a:r>
            <a:r>
              <a:rPr lang="en-US" dirty="0">
                <a:cs typeface="Calibri"/>
              </a:rPr>
              <a:t>. </a:t>
            </a:r>
          </a:p>
          <a:p>
            <a:endParaRPr lang="en-US" dirty="0">
              <a:cs typeface="Calibri"/>
            </a:endParaRPr>
          </a:p>
          <a:p>
            <a:r>
              <a:rPr lang="en-US" dirty="0"/>
              <a:t>The “Supremacy Clause” of the Constitution states that any state or local law that directly conflicts with a valid federal law is void. • The Supremacy Clause is the common name given to Article VI, Section 2 of the U.S. Constitution. It declares that the “Constitution, and the Laws of the United States . . . shall be the supreme Law of the Land.”</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b="1" dirty="0">
              <a:cs typeface="Calibri"/>
            </a:endParaRPr>
          </a:p>
        </p:txBody>
      </p:sp>
      <p:sp>
        <p:nvSpPr>
          <p:cNvPr id="4" name="Slide Number Placeholder 3"/>
          <p:cNvSpPr>
            <a:spLocks noGrp="1"/>
          </p:cNvSpPr>
          <p:nvPr>
            <p:ph type="sldNum" sz="quarter" idx="5"/>
          </p:nvPr>
        </p:nvSpPr>
        <p:spPr/>
        <p:txBody>
          <a:bodyPr/>
          <a:lstStyle/>
          <a:p>
            <a:fld id="{6583769A-2A3C-664A-B1A3-FCFF0FA87D20}" type="slidenum">
              <a:rPr lang="en-US" smtClean="0"/>
              <a:t>29</a:t>
            </a:fld>
            <a:endParaRPr lang="en-US"/>
          </a:p>
        </p:txBody>
      </p:sp>
      <p:sp>
        <p:nvSpPr>
          <p:cNvPr id="5" name="Date Placeholder 4">
            <a:extLst>
              <a:ext uri="{FF2B5EF4-FFF2-40B4-BE49-F238E27FC236}">
                <a16:creationId xmlns:a16="http://schemas.microsoft.com/office/drawing/2014/main" id="{6FF388A4-A37F-F94E-EDC8-6BFD364C82BE}"/>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17C97365-985A-5235-C0ED-D6C5FDE1E486}"/>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3454320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3769A-2A3C-664A-B1A3-FCFF0FA87D20}" type="slidenum">
              <a:rPr lang="en-US" smtClean="0"/>
              <a:t>30</a:t>
            </a:fld>
            <a:endParaRPr lang="en-US"/>
          </a:p>
        </p:txBody>
      </p:sp>
      <p:sp>
        <p:nvSpPr>
          <p:cNvPr id="5" name="Date Placeholder 4">
            <a:extLst>
              <a:ext uri="{FF2B5EF4-FFF2-40B4-BE49-F238E27FC236}">
                <a16:creationId xmlns:a16="http://schemas.microsoft.com/office/drawing/2014/main" id="{A59705B1-F7CD-4CAE-1F45-0FA66F86095C}"/>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D029CB36-69F5-CEE0-23F3-6AC4617E80F2}"/>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348446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[726911—Rejected DR]</a:t>
            </a:r>
            <a:endParaRPr lang="en-US"/>
          </a:p>
          <a:p>
            <a:r>
              <a:rPr lang="en-US"/>
              <a:t>3.d Compare differing sets of ideas related to political, historical, economic, geographic, or societal contexts; evaluate the assumptions and </a:t>
            </a:r>
            <a:r>
              <a:rPr lang="en-US" b="1"/>
              <a:t>implications</a:t>
            </a:r>
            <a:r>
              <a:rPr lang="en-US"/>
              <a:t> inherent in differing positions.</a:t>
            </a:r>
            <a:endParaRPr lang="en-US">
              <a:cs typeface="Calibri"/>
            </a:endParaRPr>
          </a:p>
          <a:p>
            <a:r>
              <a:rPr lang="en-US"/>
              <a:t>CG.b.1 Natural rights philosophy</a:t>
            </a:r>
            <a:endParaRPr lang="en-US">
              <a:cs typeface="Calibri"/>
            </a:endParaRPr>
          </a:p>
          <a:p>
            <a:endParaRPr lang="en-US" b="1"/>
          </a:p>
          <a:p>
            <a:r>
              <a:rPr lang="en-US" b="1"/>
              <a:t>Prior knowledge not required. </a:t>
            </a:r>
            <a:endParaRPr lang="en-US"/>
          </a:p>
          <a:p>
            <a:endParaRPr lang="en-US" b="1">
              <a:cs typeface="Calibri"/>
            </a:endParaRPr>
          </a:p>
          <a:p>
            <a:r>
              <a:rPr lang="en-US" b="1">
                <a:cs typeface="Calibri"/>
              </a:rPr>
              <a:t>C is the correct answer. </a:t>
            </a:r>
            <a:r>
              <a:rPr lang="en-US">
                <a:cs typeface="Calibri"/>
              </a:rPr>
              <a:t>I</a:t>
            </a:r>
            <a:r>
              <a:rPr lang="en-US"/>
              <a:t>f there is “no legal obligation for fair conduct and good behavior,” then “fear and constant danger from others,” is implied,</a:t>
            </a:r>
            <a:endParaRPr lang="en-US" b="1">
              <a:cs typeface="Calibri"/>
            </a:endParaRPr>
          </a:p>
          <a:p>
            <a:endParaRPr lang="en-US">
              <a:cs typeface="Calibri"/>
            </a:endParaRPr>
          </a:p>
          <a:p>
            <a:r>
              <a:rPr lang="en-US">
                <a:cs typeface="Calibri"/>
              </a:rPr>
              <a:t>In field test, many chose B. "He has no need for rules or government."</a:t>
            </a:r>
          </a:p>
          <a:p>
            <a:r>
              <a:rPr lang="en-US">
                <a:cs typeface="Calibri"/>
              </a:rPr>
              <a:t> However, B is incorrect because if there are “no laws and no legal obligation for fair conduct and good behavior,” the implication is that </a:t>
            </a:r>
            <a:r>
              <a:rPr lang="en-US" b="1">
                <a:cs typeface="Calibri"/>
              </a:rPr>
              <a:t>un</a:t>
            </a:r>
            <a:r>
              <a:rPr lang="en-US">
                <a:cs typeface="Calibri"/>
              </a:rPr>
              <a:t>fair conduct and </a:t>
            </a:r>
            <a:r>
              <a:rPr lang="en-US" b="1">
                <a:cs typeface="Calibri"/>
              </a:rPr>
              <a:t>bad</a:t>
            </a:r>
            <a:r>
              <a:rPr lang="en-US">
                <a:cs typeface="Calibri"/>
              </a:rPr>
              <a:t> behavior will occur, creating a </a:t>
            </a:r>
            <a:r>
              <a:rPr lang="en-US" b="1">
                <a:cs typeface="Calibri"/>
              </a:rPr>
              <a:t>need</a:t>
            </a:r>
            <a:r>
              <a:rPr lang="en-US">
                <a:cs typeface="Calibri"/>
              </a:rPr>
              <a:t> </a:t>
            </a:r>
            <a:r>
              <a:rPr lang="en-US" b="1">
                <a:cs typeface="Calibri"/>
              </a:rPr>
              <a:t>for government</a:t>
            </a:r>
            <a:r>
              <a:rPr lang="en-US">
                <a:cs typeface="Calibri"/>
              </a:rPr>
              <a:t>. </a:t>
            </a:r>
          </a:p>
          <a:p>
            <a:endParaRPr lang="en-US">
              <a:cs typeface="Calibri"/>
            </a:endParaRPr>
          </a:p>
          <a:p>
            <a:endParaRPr lang="en-US">
              <a:cs typeface="Calibri"/>
            </a:endParaRPr>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6583769A-2A3C-664A-B1A3-FCFF0FA87D20}" type="slidenum">
              <a:rPr lang="en-US" smtClean="0"/>
              <a:t>31</a:t>
            </a:fld>
            <a:endParaRPr lang="en-US"/>
          </a:p>
        </p:txBody>
      </p:sp>
      <p:sp>
        <p:nvSpPr>
          <p:cNvPr id="5" name="Date Placeholder 4">
            <a:extLst>
              <a:ext uri="{FF2B5EF4-FFF2-40B4-BE49-F238E27FC236}">
                <a16:creationId xmlns:a16="http://schemas.microsoft.com/office/drawing/2014/main" id="{6FF388A4-A37F-F94E-EDC8-6BFD364C82BE}"/>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17C97365-985A-5235-C0ED-D6C5FDE1E486}"/>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208819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83769A-2A3C-664A-B1A3-FCFF0FA87D20}" type="slidenum">
              <a:rPr lang="en-US" smtClean="0"/>
              <a:t>32</a:t>
            </a:fld>
            <a:endParaRPr lang="en-US"/>
          </a:p>
        </p:txBody>
      </p:sp>
      <p:sp>
        <p:nvSpPr>
          <p:cNvPr id="5" name="Date Placeholder 4">
            <a:extLst>
              <a:ext uri="{FF2B5EF4-FFF2-40B4-BE49-F238E27FC236}">
                <a16:creationId xmlns:a16="http://schemas.microsoft.com/office/drawing/2014/main" id="{4D3861FF-E7AA-5A7A-6103-8B6E75BCDA15}"/>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D67292E7-920F-D0E4-D219-A7067EBDE01E}"/>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3050857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3769A-2A3C-664A-B1A3-FCFF0FA87D20}" type="slidenum">
              <a:rPr lang="en-US" smtClean="0"/>
              <a:t>33</a:t>
            </a:fld>
            <a:endParaRPr lang="en-US"/>
          </a:p>
        </p:txBody>
      </p:sp>
      <p:sp>
        <p:nvSpPr>
          <p:cNvPr id="5" name="Date Placeholder 4">
            <a:extLst>
              <a:ext uri="{FF2B5EF4-FFF2-40B4-BE49-F238E27FC236}">
                <a16:creationId xmlns:a16="http://schemas.microsoft.com/office/drawing/2014/main" id="{7AF8F25E-FDE2-8FAF-36B3-114527C51755}"/>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EEC56D31-3A16-2444-9AEB-A7621BF29B6D}"/>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2022672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[699080—DR Reject]</a:t>
            </a:r>
            <a:endParaRPr lang="en-US"/>
          </a:p>
          <a:p>
            <a:r>
              <a:rPr lang="en-US"/>
              <a:t>8.a Compare treatments of the same social studies topic in various primary and secondary sources, </a:t>
            </a:r>
            <a:r>
              <a:rPr lang="en-US" b="1"/>
              <a:t>noting discrepancies</a:t>
            </a:r>
            <a:r>
              <a:rPr lang="en-US"/>
              <a:t> </a:t>
            </a:r>
            <a:r>
              <a:rPr lang="en-US" b="1"/>
              <a:t>between and among the sources.</a:t>
            </a:r>
            <a:endParaRPr lang="en-US" b="1">
              <a:cs typeface="Calibri"/>
            </a:endParaRPr>
          </a:p>
          <a:p>
            <a:r>
              <a:rPr lang="en-US"/>
              <a:t>CG.a.1 Types of modern and historical governments—Direct democracy, representative democracy, parliamentary democracy, presidential democracy, monarchy and other types of government that contributed to the development of American constitutional democracy</a:t>
            </a:r>
            <a:endParaRPr lang="en-US">
              <a:cs typeface="Calibri"/>
            </a:endParaRPr>
          </a:p>
          <a:p>
            <a:r>
              <a:rPr lang="en-US" b="1"/>
              <a:t>Prior knowledge not required. </a:t>
            </a:r>
            <a:endParaRPr lang="en-US"/>
          </a:p>
          <a:p>
            <a:r>
              <a:rPr lang="en-US">
                <a:cs typeface="Calibri"/>
              </a:rPr>
              <a:t>A. Both mention specific powers of the president, but more so in the blog </a:t>
            </a:r>
          </a:p>
          <a:p>
            <a:r>
              <a:rPr lang="en-US">
                <a:cs typeface="Calibri"/>
              </a:rPr>
              <a:t>B. Both mention the relationship between branches, the letter with more detail.</a:t>
            </a:r>
          </a:p>
          <a:p>
            <a:r>
              <a:rPr lang="en-US">
                <a:cs typeface="Calibri"/>
              </a:rPr>
              <a:t>C. Both mention the presidential elections, but the letter points out that presidential elections "rightly" attract much attention," which is a recognition of the election's importance.</a:t>
            </a:r>
          </a:p>
          <a:p>
            <a:r>
              <a:rPr lang="en-US" b="1">
                <a:cs typeface="Calibri"/>
              </a:rPr>
              <a:t>D. </a:t>
            </a:r>
            <a:r>
              <a:rPr lang="en-US">
                <a:cs typeface="Calibri"/>
              </a:rPr>
              <a:t>Correct. The letter does not defend strong presidential powers. But the blog says, "Powers this extensive can be justified by the fact that the president is elected by the people"</a:t>
            </a:r>
          </a:p>
          <a:p>
            <a:r>
              <a:rPr lang="en-US">
                <a:cs typeface="Calibri"/>
              </a:rPr>
              <a:t>Key = </a:t>
            </a:r>
            <a:r>
              <a:rPr lang="en-US" b="1">
                <a:cs typeface="Calibri"/>
              </a:rPr>
              <a:t>D</a:t>
            </a:r>
          </a:p>
          <a:p>
            <a:endParaRPr lang="en-US">
              <a:cs typeface="Calibri"/>
            </a:endParaRPr>
          </a:p>
        </p:txBody>
      </p:sp>
      <p:sp>
        <p:nvSpPr>
          <p:cNvPr id="4" name="Slide Number Placeholder 3"/>
          <p:cNvSpPr>
            <a:spLocks noGrp="1"/>
          </p:cNvSpPr>
          <p:nvPr>
            <p:ph type="sldNum" idx="12"/>
          </p:nvPr>
        </p:nvSpPr>
        <p:spPr/>
        <p:txBody>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34</a:t>
            </a:fld>
            <a:endParaRPr lang="en-US"/>
          </a:p>
        </p:txBody>
      </p:sp>
      <p:sp>
        <p:nvSpPr>
          <p:cNvPr id="5" name="Date Placeholder 4">
            <a:extLst>
              <a:ext uri="{FF2B5EF4-FFF2-40B4-BE49-F238E27FC236}">
                <a16:creationId xmlns:a16="http://schemas.microsoft.com/office/drawing/2014/main" id="{A69BF25E-DAC6-FEBC-FFB9-D9E2EDB0CCD4}"/>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1DF79268-42A4-DDB2-FAB1-9E336892B34D}"/>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402724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30787-D3DA-76F8-9B24-72A190F72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30299-08F9-0C49-E50F-6084126EE0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ACFBF-EC35-BA9A-F4DF-B423B378F20D}"/>
              </a:ext>
            </a:extLst>
          </p:cNvPr>
          <p:cNvSpPr>
            <a:spLocks noGrp="1"/>
          </p:cNvSpPr>
          <p:nvPr>
            <p:ph type="body" idx="1"/>
          </p:nvPr>
        </p:nvSpPr>
        <p:spPr/>
        <p:txBody>
          <a:bodyPr/>
          <a:lstStyle/>
          <a:p>
            <a:r>
              <a:rPr lang="en-US" dirty="0"/>
              <a:t>While 53% supported compromise by elected officials on Social Security, support was stronger among younger residents age 18-34 (about 60%) than among their older counterparts who may be planning for retirement or already retired (49% for age 50+). As part of the annual survey, respondents also answered 14 multiple-choice questions measuring their knowledge of U.S. democracy, with questions based on the current U.S. Naturalization Test. As in previous years, the majority knew the first 10 amendments of the U.S. Constitution are called the Bill of Rights (87%) and that the Declaration of Independence marked the nation’s independence from Great Britain (88%). Nearly 9 in 10 also knew that the rule of law means no one is above the law (84%). More than 3 in 4 (78%) knew the speaker of the U.S. House of </a:t>
            </a:r>
            <a:r>
              <a:rPr lang="en-US" dirty="0" err="1"/>
              <a:t>Representa</a:t>
            </a:r>
            <a:endParaRPr lang="en-US" dirty="0"/>
          </a:p>
          <a:p>
            <a:endParaRPr lang="en-US" dirty="0"/>
          </a:p>
          <a:p>
            <a:r>
              <a:rPr lang="en-US" dirty="0"/>
              <a:t>As part of the annual survey, respondents also answered 14 multiple-choice questions measuring their knowledge of U.S. democracy, with questions based on the current U.S. Naturalization Test. As in previous years, the majority knew the first 10 amendments of the U.S. Constitution are called the Bill of Rights (87%) and that the Declaration of Independence marked the nation’s independence from Great Britain (88%). Nearly 9 in 10 also knew that the rule of law means no one is above the law (84%). More than 3 in 4 (78%) knew the speaker of the U.S. House of Representatives is next in line to run the country if the president and vice president can no longer serve. Also, more than half (52%) knew the U.S. House of Representatives has 435 members and half knew that serving on a federal jury is a responsibility that is only for U.S. citizens (50%). And when asked to define the separation of powers, 69% correctly said each of the three branches of government can check the powers of the other two — the highest percentage recorded since 2020.</a:t>
            </a:r>
          </a:p>
        </p:txBody>
      </p:sp>
      <p:sp>
        <p:nvSpPr>
          <p:cNvPr id="4" name="Slide Number Placeholder 3">
            <a:extLst>
              <a:ext uri="{FF2B5EF4-FFF2-40B4-BE49-F238E27FC236}">
                <a16:creationId xmlns:a16="http://schemas.microsoft.com/office/drawing/2014/main" id="{D368A4FA-8FF2-3815-E6DA-D0E4775810BB}"/>
              </a:ext>
            </a:extLst>
          </p:cNvPr>
          <p:cNvSpPr>
            <a:spLocks noGrp="1"/>
          </p:cNvSpPr>
          <p:nvPr>
            <p:ph type="sldNum" sz="quarter" idx="5"/>
          </p:nvPr>
        </p:nvSpPr>
        <p:spPr/>
        <p:txBody>
          <a:bodyPr/>
          <a:lstStyle/>
          <a:p>
            <a:fld id="{7526A2CB-F8EA-412D-9895-F0467A4D7887}" type="slidenum">
              <a:rPr lang="en-US" smtClean="0"/>
              <a:t>6</a:t>
            </a:fld>
            <a:endParaRPr lang="en-US"/>
          </a:p>
        </p:txBody>
      </p:sp>
    </p:spTree>
    <p:extLst>
      <p:ext uri="{BB962C8B-B14F-4D97-AF65-F5344CB8AC3E}">
        <p14:creationId xmlns:p14="http://schemas.microsoft.com/office/powerpoint/2010/main" val="3366708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pPr>
              <a:defRPr/>
            </a:pPr>
            <a:r>
              <a:rPr lang="en-US" altLang="en-US"/>
              <a:t>7/11/2022</a:t>
            </a:r>
          </a:p>
        </p:txBody>
      </p:sp>
      <p:sp>
        <p:nvSpPr>
          <p:cNvPr id="6" name="Footer Placeholder 5"/>
          <p:cNvSpPr>
            <a:spLocks noGrp="1"/>
          </p:cNvSpPr>
          <p:nvPr>
            <p:ph type="ftr" sz="quarter" idx="12"/>
          </p:nvPr>
        </p:nvSpPr>
        <p:spPr/>
        <p:txBody>
          <a:bodyPr/>
          <a:lstStyle/>
          <a:p>
            <a:pPr>
              <a:defRPr/>
            </a:pPr>
            <a:r>
              <a:rPr lang="en-US"/>
              <a:t>© Copyright GED Testing Service LLC. All rights reserved.</a:t>
            </a:r>
          </a:p>
        </p:txBody>
      </p:sp>
      <p:sp>
        <p:nvSpPr>
          <p:cNvPr id="7" name="Slide Number Placeholder 6"/>
          <p:cNvSpPr>
            <a:spLocks noGrp="1"/>
          </p:cNvSpPr>
          <p:nvPr>
            <p:ph type="sldNum" sz="quarter" idx="13"/>
          </p:nvPr>
        </p:nvSpPr>
        <p:spPr/>
        <p:txBody>
          <a:bodyPr/>
          <a:lstStyle/>
          <a:p>
            <a:pPr>
              <a:defRPr/>
            </a:pPr>
            <a:fld id="{C021BA69-382D-4416-BE3D-C6A30DBB3278}" type="slidenum">
              <a:rPr lang="en-US" altLang="en-US" smtClean="0"/>
              <a:pPr>
                <a:defRPr/>
              </a:pPr>
              <a:t>35</a:t>
            </a:fld>
            <a:endParaRPr lang="en-US" altLang="en-US"/>
          </a:p>
        </p:txBody>
      </p:sp>
    </p:spTree>
    <p:extLst>
      <p:ext uri="{BB962C8B-B14F-4D97-AF65-F5344CB8AC3E}">
        <p14:creationId xmlns:p14="http://schemas.microsoft.com/office/powerpoint/2010/main" val="2087375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5058884-6118-4D2B-A001-196A6B6644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92EFE805-264B-45F3-A7F3-247C6A0D26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7828" name="Footer Placeholder 5">
            <a:extLst>
              <a:ext uri="{FF2B5EF4-FFF2-40B4-BE49-F238E27FC236}">
                <a16:creationId xmlns:a16="http://schemas.microsoft.com/office/drawing/2014/main" id="{FC995423-49BC-4EF8-B820-999C48FBDF28}"/>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5610" indent="-294465">
              <a:defRPr>
                <a:solidFill>
                  <a:schemeClr val="tx1"/>
                </a:solidFill>
                <a:latin typeface="Calibri" panose="020F0502020204030204" pitchFamily="34" charset="0"/>
              </a:defRPr>
            </a:lvl2pPr>
            <a:lvl3pPr marL="1177862" indent="-235572">
              <a:defRPr>
                <a:solidFill>
                  <a:schemeClr val="tx1"/>
                </a:solidFill>
                <a:latin typeface="Calibri" panose="020F0502020204030204" pitchFamily="34" charset="0"/>
              </a:defRPr>
            </a:lvl3pPr>
            <a:lvl4pPr marL="1649006" indent="-235572">
              <a:defRPr>
                <a:solidFill>
                  <a:schemeClr val="tx1"/>
                </a:solidFill>
                <a:latin typeface="Calibri" panose="020F0502020204030204" pitchFamily="34" charset="0"/>
              </a:defRPr>
            </a:lvl4pPr>
            <a:lvl5pPr marL="2120151" indent="-235572">
              <a:defRPr>
                <a:solidFill>
                  <a:schemeClr val="tx1"/>
                </a:solidFill>
                <a:latin typeface="Calibri" panose="020F0502020204030204" pitchFamily="34" charset="0"/>
              </a:defRPr>
            </a:lvl5pPr>
            <a:lvl6pPr marL="2591295" indent="-235572" fontAlgn="base">
              <a:spcBef>
                <a:spcPct val="0"/>
              </a:spcBef>
              <a:spcAft>
                <a:spcPct val="0"/>
              </a:spcAft>
              <a:defRPr>
                <a:solidFill>
                  <a:schemeClr val="tx1"/>
                </a:solidFill>
                <a:latin typeface="Calibri" panose="020F0502020204030204" pitchFamily="34" charset="0"/>
              </a:defRPr>
            </a:lvl6pPr>
            <a:lvl7pPr marL="3062440" indent="-235572" fontAlgn="base">
              <a:spcBef>
                <a:spcPct val="0"/>
              </a:spcBef>
              <a:spcAft>
                <a:spcPct val="0"/>
              </a:spcAft>
              <a:defRPr>
                <a:solidFill>
                  <a:schemeClr val="tx1"/>
                </a:solidFill>
                <a:latin typeface="Calibri" panose="020F0502020204030204" pitchFamily="34" charset="0"/>
              </a:defRPr>
            </a:lvl7pPr>
            <a:lvl8pPr marL="3533585" indent="-235572" fontAlgn="base">
              <a:spcBef>
                <a:spcPct val="0"/>
              </a:spcBef>
              <a:spcAft>
                <a:spcPct val="0"/>
              </a:spcAft>
              <a:defRPr>
                <a:solidFill>
                  <a:schemeClr val="tx1"/>
                </a:solidFill>
                <a:latin typeface="Calibri" panose="020F0502020204030204" pitchFamily="34" charset="0"/>
              </a:defRPr>
            </a:lvl8pPr>
            <a:lvl9pPr marL="4004729" indent="-235572"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 Copyright GED Testing Service LLC. All rights reserved.</a:t>
            </a:r>
          </a:p>
        </p:txBody>
      </p:sp>
      <p:sp>
        <p:nvSpPr>
          <p:cNvPr id="77829" name="Slide Number Placeholder 6">
            <a:extLst>
              <a:ext uri="{FF2B5EF4-FFF2-40B4-BE49-F238E27FC236}">
                <a16:creationId xmlns:a16="http://schemas.microsoft.com/office/drawing/2014/main" id="{A8357E0D-CD03-481D-8BCC-663F009F3D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5610" indent="-294465">
              <a:defRPr>
                <a:solidFill>
                  <a:schemeClr val="tx1"/>
                </a:solidFill>
                <a:latin typeface="Calibri" panose="020F0502020204030204" pitchFamily="34" charset="0"/>
              </a:defRPr>
            </a:lvl2pPr>
            <a:lvl3pPr marL="1177862" indent="-235572">
              <a:defRPr>
                <a:solidFill>
                  <a:schemeClr val="tx1"/>
                </a:solidFill>
                <a:latin typeface="Calibri" panose="020F0502020204030204" pitchFamily="34" charset="0"/>
              </a:defRPr>
            </a:lvl3pPr>
            <a:lvl4pPr marL="1649006" indent="-235572">
              <a:defRPr>
                <a:solidFill>
                  <a:schemeClr val="tx1"/>
                </a:solidFill>
                <a:latin typeface="Calibri" panose="020F0502020204030204" pitchFamily="34" charset="0"/>
              </a:defRPr>
            </a:lvl4pPr>
            <a:lvl5pPr marL="2120151" indent="-235572">
              <a:defRPr>
                <a:solidFill>
                  <a:schemeClr val="tx1"/>
                </a:solidFill>
                <a:latin typeface="Calibri" panose="020F0502020204030204" pitchFamily="34" charset="0"/>
              </a:defRPr>
            </a:lvl5pPr>
            <a:lvl6pPr marL="2591295" indent="-235572" fontAlgn="base">
              <a:spcBef>
                <a:spcPct val="0"/>
              </a:spcBef>
              <a:spcAft>
                <a:spcPct val="0"/>
              </a:spcAft>
              <a:defRPr>
                <a:solidFill>
                  <a:schemeClr val="tx1"/>
                </a:solidFill>
                <a:latin typeface="Calibri" panose="020F0502020204030204" pitchFamily="34" charset="0"/>
              </a:defRPr>
            </a:lvl6pPr>
            <a:lvl7pPr marL="3062440" indent="-235572" fontAlgn="base">
              <a:spcBef>
                <a:spcPct val="0"/>
              </a:spcBef>
              <a:spcAft>
                <a:spcPct val="0"/>
              </a:spcAft>
              <a:defRPr>
                <a:solidFill>
                  <a:schemeClr val="tx1"/>
                </a:solidFill>
                <a:latin typeface="Calibri" panose="020F0502020204030204" pitchFamily="34" charset="0"/>
              </a:defRPr>
            </a:lvl7pPr>
            <a:lvl8pPr marL="3533585" indent="-235572" fontAlgn="base">
              <a:spcBef>
                <a:spcPct val="0"/>
              </a:spcBef>
              <a:spcAft>
                <a:spcPct val="0"/>
              </a:spcAft>
              <a:defRPr>
                <a:solidFill>
                  <a:schemeClr val="tx1"/>
                </a:solidFill>
                <a:latin typeface="Calibri" panose="020F0502020204030204" pitchFamily="34" charset="0"/>
              </a:defRPr>
            </a:lvl8pPr>
            <a:lvl9pPr marL="4004729" indent="-235572"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FC7201-76B4-45FD-8A65-ECCFC94D1765}" type="slidenum">
              <a:rPr lang="en-US" altLang="en-US"/>
              <a:pPr fontAlgn="base">
                <a:spcBef>
                  <a:spcPct val="0"/>
                </a:spcBef>
                <a:spcAft>
                  <a:spcPct val="0"/>
                </a:spcAft>
              </a:pPr>
              <a:t>36</a:t>
            </a:fld>
            <a:endParaRPr lang="en-US" altLang="en-US"/>
          </a:p>
        </p:txBody>
      </p:sp>
      <p:sp>
        <p:nvSpPr>
          <p:cNvPr id="77830" name="Date Placeholder 3">
            <a:extLst>
              <a:ext uri="{FF2B5EF4-FFF2-40B4-BE49-F238E27FC236}">
                <a16:creationId xmlns:a16="http://schemas.microsoft.com/office/drawing/2014/main" id="{7A5DDDA3-F974-4504-BFC0-72DF6C84C68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65610" indent="-294465">
              <a:defRPr>
                <a:solidFill>
                  <a:schemeClr val="tx1"/>
                </a:solidFill>
                <a:latin typeface="Calibri" panose="020F0502020204030204" pitchFamily="34" charset="0"/>
              </a:defRPr>
            </a:lvl2pPr>
            <a:lvl3pPr marL="1177862" indent="-235572">
              <a:defRPr>
                <a:solidFill>
                  <a:schemeClr val="tx1"/>
                </a:solidFill>
                <a:latin typeface="Calibri" panose="020F0502020204030204" pitchFamily="34" charset="0"/>
              </a:defRPr>
            </a:lvl3pPr>
            <a:lvl4pPr marL="1649006" indent="-235572">
              <a:defRPr>
                <a:solidFill>
                  <a:schemeClr val="tx1"/>
                </a:solidFill>
                <a:latin typeface="Calibri" panose="020F0502020204030204" pitchFamily="34" charset="0"/>
              </a:defRPr>
            </a:lvl4pPr>
            <a:lvl5pPr marL="2120151" indent="-235572">
              <a:defRPr>
                <a:solidFill>
                  <a:schemeClr val="tx1"/>
                </a:solidFill>
                <a:latin typeface="Calibri" panose="020F0502020204030204" pitchFamily="34" charset="0"/>
              </a:defRPr>
            </a:lvl5pPr>
            <a:lvl6pPr marL="2591295" indent="-235572" fontAlgn="base">
              <a:spcBef>
                <a:spcPct val="0"/>
              </a:spcBef>
              <a:spcAft>
                <a:spcPct val="0"/>
              </a:spcAft>
              <a:defRPr>
                <a:solidFill>
                  <a:schemeClr val="tx1"/>
                </a:solidFill>
                <a:latin typeface="Calibri" panose="020F0502020204030204" pitchFamily="34" charset="0"/>
              </a:defRPr>
            </a:lvl6pPr>
            <a:lvl7pPr marL="3062440" indent="-235572" fontAlgn="base">
              <a:spcBef>
                <a:spcPct val="0"/>
              </a:spcBef>
              <a:spcAft>
                <a:spcPct val="0"/>
              </a:spcAft>
              <a:defRPr>
                <a:solidFill>
                  <a:schemeClr val="tx1"/>
                </a:solidFill>
                <a:latin typeface="Calibri" panose="020F0502020204030204" pitchFamily="34" charset="0"/>
              </a:defRPr>
            </a:lvl7pPr>
            <a:lvl8pPr marL="3533585" indent="-235572" fontAlgn="base">
              <a:spcBef>
                <a:spcPct val="0"/>
              </a:spcBef>
              <a:spcAft>
                <a:spcPct val="0"/>
              </a:spcAft>
              <a:defRPr>
                <a:solidFill>
                  <a:schemeClr val="tx1"/>
                </a:solidFill>
                <a:latin typeface="Calibri" panose="020F0502020204030204" pitchFamily="34" charset="0"/>
              </a:defRPr>
            </a:lvl8pPr>
            <a:lvl9pPr marL="4004729" indent="-235572"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7/11/2022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78C10-B30D-23AB-0FA7-AF7B13FAD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9CF53-724B-CEEE-10B9-4CA95ABB3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6C270-B5CF-3D65-160D-E5F040E76F0F}"/>
              </a:ext>
            </a:extLst>
          </p:cNvPr>
          <p:cNvSpPr>
            <a:spLocks noGrp="1"/>
          </p:cNvSpPr>
          <p:nvPr>
            <p:ph type="body" idx="1"/>
          </p:nvPr>
        </p:nvSpPr>
        <p:spPr/>
        <p:txBody>
          <a:bodyPr/>
          <a:lstStyle/>
          <a:p>
            <a:r>
              <a:rPr lang="en-US" dirty="0"/>
              <a:t>While 53% supported compromise by elected officials on Social Security, support was stronger among younger residents age 18-34 (about 60%) than among their older counterparts who may be planning for retirement or already retired (49% for age 50+). As part of the annual survey, respondents also answered 14 multiple-choice questions measuring their knowledge of U.S. democracy, with questions based on the current U.S. Naturalization Test. As in previous years, the majority knew the first 10 amendments of the U.S. Constitution are called the Bill of Rights (87%) and that the Declaration of Independence marked the nation’s independence from Great Britain (88%). Nearly 9 in 10 also knew that the rule of law means no one is above the law (84%). More than 3 in 4 (78%) knew the speaker of the U.S. House of </a:t>
            </a:r>
            <a:r>
              <a:rPr lang="en-US" dirty="0" err="1"/>
              <a:t>Representa</a:t>
            </a:r>
            <a:endParaRPr lang="en-US" dirty="0"/>
          </a:p>
          <a:p>
            <a:endParaRPr lang="en-US" dirty="0"/>
          </a:p>
          <a:p>
            <a:r>
              <a:rPr lang="en-US" dirty="0"/>
              <a:t>As part of the annual survey, respondents also answered 14 multiple-choice questions measuring their knowledge of U.S. democracy, with questions based on the current U.S. Naturalization Test. As in previous years, the majority knew the first 10 amendments of the U.S. Constitution are called the Bill of Rights (87%) and that the Declaration of Independence marked the nation’s independence from Great Britain (88%). Nearly 9 in 10 also knew that the rule of law means no one is above the law (84%). More than 3 in 4 (78%) knew the speaker of the U.S. House of Representatives is next in line to run the country if the president and vice president can no longer serve. Also, more than half (52%) knew the U.S. House of Representatives has 435 members and half knew that serving on a federal jury is a responsibility that is only for U.S. citizens (50%). And when asked to define the separation of powers, 69% correctly said each of the three branches of government can check the powers of the other two — the highest percentage recorded since 2020.</a:t>
            </a:r>
          </a:p>
        </p:txBody>
      </p:sp>
      <p:sp>
        <p:nvSpPr>
          <p:cNvPr id="4" name="Slide Number Placeholder 3">
            <a:extLst>
              <a:ext uri="{FF2B5EF4-FFF2-40B4-BE49-F238E27FC236}">
                <a16:creationId xmlns:a16="http://schemas.microsoft.com/office/drawing/2014/main" id="{4DA39397-DA37-2C9D-4D3E-F4B8753FDF54}"/>
              </a:ext>
            </a:extLst>
          </p:cNvPr>
          <p:cNvSpPr>
            <a:spLocks noGrp="1"/>
          </p:cNvSpPr>
          <p:nvPr>
            <p:ph type="sldNum" sz="quarter" idx="5"/>
          </p:nvPr>
        </p:nvSpPr>
        <p:spPr/>
        <p:txBody>
          <a:bodyPr/>
          <a:lstStyle/>
          <a:p>
            <a:fld id="{7526A2CB-F8EA-412D-9895-F0467A4D7887}" type="slidenum">
              <a:rPr lang="en-US" smtClean="0"/>
              <a:t>8</a:t>
            </a:fld>
            <a:endParaRPr lang="en-US"/>
          </a:p>
        </p:txBody>
      </p:sp>
    </p:spTree>
    <p:extLst>
      <p:ext uri="{BB962C8B-B14F-4D97-AF65-F5344CB8AC3E}">
        <p14:creationId xmlns:p14="http://schemas.microsoft.com/office/powerpoint/2010/main" val="187957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9CB81-25F4-81D4-63A1-4D62B5DFC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27587-28D3-09A8-133C-716EF5818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F825C5-7B4D-3FFB-A950-9BFD91600BC7}"/>
              </a:ext>
            </a:extLst>
          </p:cNvPr>
          <p:cNvSpPr>
            <a:spLocks noGrp="1"/>
          </p:cNvSpPr>
          <p:nvPr>
            <p:ph type="body" idx="1"/>
          </p:nvPr>
        </p:nvSpPr>
        <p:spPr/>
        <p:txBody>
          <a:bodyPr/>
          <a:lstStyle/>
          <a:p>
            <a:r>
              <a:rPr lang="en-US" dirty="0"/>
              <a:t>While 53% supported compromise by elected officials on Social Security, support was stronger among younger residents age 18-34 (about 60%) than among their older counterparts who may be planning for retirement or already retired (49% for age 50+). As part of the annual survey, respondents also answered 14 multiple-choice questions measuring their knowledge of U.S. democracy, with questions based on the current U.S. Naturalization Test. As in previous years, the majority knew the first 10 amendments of the U.S. Constitution are called the Bill of Rights (87%) and that the Declaration of Independence marked the nation’s independence from Great Britain (88%). Nearly 9 in 10 also knew that the rule of law means no one is above the law (84%). More than 3 in 4 (78%) knew the speaker of the U.S. House of </a:t>
            </a:r>
            <a:r>
              <a:rPr lang="en-US" dirty="0" err="1"/>
              <a:t>Representa</a:t>
            </a:r>
            <a:endParaRPr lang="en-US" dirty="0"/>
          </a:p>
          <a:p>
            <a:endParaRPr lang="en-US" dirty="0"/>
          </a:p>
          <a:p>
            <a:r>
              <a:rPr lang="en-US" dirty="0"/>
              <a:t>As part of the annual survey, respondents also answered 14 multiple-choice questions measuring their knowledge of U.S. democracy, with questions based on the current U.S. Naturalization Test. As in previous years, the majority knew the first 10 amendments of the U.S. Constitution are called the Bill of Rights (87%) and that the Declaration of Independence marked the nation’s independence from Great Britain (88%). Nearly 9 in 10 also knew that the rule of law means no one is above the law (84%). More than 3 in 4 (78%) knew the speaker of the U.S. House of Representatives is next in line to run the country if the president and vice president can no longer serve. Also, more than half (52%) knew the U.S. House of Representatives has 435 members and half knew that serving on a federal jury is a responsibility that is only for U.S. citizens (50%). And when asked to define the separation of powers, 69% correctly said each of the three branches of government can check the powers of the other two — the highest percentage recorded since 2020.</a:t>
            </a:r>
          </a:p>
        </p:txBody>
      </p:sp>
      <p:sp>
        <p:nvSpPr>
          <p:cNvPr id="4" name="Slide Number Placeholder 3">
            <a:extLst>
              <a:ext uri="{FF2B5EF4-FFF2-40B4-BE49-F238E27FC236}">
                <a16:creationId xmlns:a16="http://schemas.microsoft.com/office/drawing/2014/main" id="{746EFF30-878F-177F-5D48-901FC487F410}"/>
              </a:ext>
            </a:extLst>
          </p:cNvPr>
          <p:cNvSpPr>
            <a:spLocks noGrp="1"/>
          </p:cNvSpPr>
          <p:nvPr>
            <p:ph type="sldNum" sz="quarter" idx="5"/>
          </p:nvPr>
        </p:nvSpPr>
        <p:spPr/>
        <p:txBody>
          <a:bodyPr/>
          <a:lstStyle/>
          <a:p>
            <a:fld id="{7526A2CB-F8EA-412D-9895-F0467A4D7887}" type="slidenum">
              <a:rPr lang="en-US" smtClean="0"/>
              <a:t>9</a:t>
            </a:fld>
            <a:endParaRPr lang="en-US"/>
          </a:p>
        </p:txBody>
      </p:sp>
    </p:spTree>
    <p:extLst>
      <p:ext uri="{BB962C8B-B14F-4D97-AF65-F5344CB8AC3E}">
        <p14:creationId xmlns:p14="http://schemas.microsoft.com/office/powerpoint/2010/main" val="290594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6A2CB-F8EA-412D-9895-F0467A4D7887}" type="slidenum">
              <a:rPr lang="en-US" smtClean="0"/>
              <a:t>11</a:t>
            </a:fld>
            <a:endParaRPr lang="en-US"/>
          </a:p>
        </p:txBody>
      </p:sp>
    </p:spTree>
    <p:extLst>
      <p:ext uri="{BB962C8B-B14F-4D97-AF65-F5344CB8AC3E}">
        <p14:creationId xmlns:p14="http://schemas.microsoft.com/office/powerpoint/2010/main" val="393655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will discuss 5 gap areas in Social Studies.</a:t>
            </a:r>
          </a:p>
          <a:p>
            <a:r>
              <a:rPr lang="en-US">
                <a:cs typeface="Calibri"/>
              </a:rPr>
              <a:t>The focus will be on:</a:t>
            </a:r>
          </a:p>
          <a:p>
            <a:pPr marL="235572" indent="-235572">
              <a:buAutoNum type="arabicPeriod"/>
            </a:pPr>
            <a:r>
              <a:rPr lang="en-US">
                <a:cs typeface="Calibri"/>
              </a:rPr>
              <a:t>Making  and identifying inferences in primary and secondary sources</a:t>
            </a:r>
          </a:p>
          <a:p>
            <a:pPr marL="235572" indent="-235572">
              <a:buAutoNum type="arabicPeriod"/>
            </a:pPr>
            <a:r>
              <a:rPr lang="en-US">
                <a:cs typeface="Calibri"/>
              </a:rPr>
              <a:t>Sequencing events, which includes sequencing steps in a process. </a:t>
            </a:r>
          </a:p>
          <a:p>
            <a:pPr marL="235572" indent="-235572">
              <a:buAutoNum type="arabicPeriod"/>
            </a:pPr>
            <a:r>
              <a:rPr lang="en-US">
                <a:cs typeface="Calibri"/>
              </a:rPr>
              <a:t>Comparing different ideas</a:t>
            </a:r>
          </a:p>
          <a:p>
            <a:pPr marL="235572" indent="-235572">
              <a:buAutoNum type="arabicPeriod"/>
            </a:pPr>
            <a:r>
              <a:rPr lang="en-US">
                <a:cs typeface="Calibri"/>
              </a:rPr>
              <a:t>Analyzing differences in primary and secondary sources</a:t>
            </a:r>
          </a:p>
          <a:p>
            <a:pPr marL="235572" indent="-235572">
              <a:buAutoNum type="arabicPeriod"/>
            </a:pPr>
            <a:r>
              <a:rPr lang="en-US">
                <a:cs typeface="Calibri"/>
              </a:rPr>
              <a:t>Finally, we will look at the student's gaps in social studies content knowledge. Greater than 90% of GED SS questions do not require prior knowledge. In most cases, the item stimulus provides the answer</a:t>
            </a:r>
          </a:p>
          <a:p>
            <a:endParaRPr lang="en-US">
              <a:cs typeface="Calibri"/>
            </a:endParaRPr>
          </a:p>
          <a:p>
            <a:endParaRPr lang="en-US">
              <a:cs typeface="Calibri"/>
            </a:endParaRPr>
          </a:p>
        </p:txBody>
      </p:sp>
      <p:sp>
        <p:nvSpPr>
          <p:cNvPr id="4" name="Slide Number Placeholder 3"/>
          <p:cNvSpPr>
            <a:spLocks noGrp="1"/>
          </p:cNvSpPr>
          <p:nvPr>
            <p:ph type="sldNum" idx="12"/>
          </p:nvPr>
        </p:nvSpPr>
        <p:spPr/>
        <p:txBody>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12</a:t>
            </a:fld>
            <a:endParaRPr lang="en-US"/>
          </a:p>
        </p:txBody>
      </p:sp>
      <p:sp>
        <p:nvSpPr>
          <p:cNvPr id="5" name="Date Placeholder 4">
            <a:extLst>
              <a:ext uri="{FF2B5EF4-FFF2-40B4-BE49-F238E27FC236}">
                <a16:creationId xmlns:a16="http://schemas.microsoft.com/office/drawing/2014/main" id="{2B7F7ECD-287F-E0AF-29D0-0666F6268A8E}"/>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48A2FCA4-3C6A-7E75-CCFE-7A42EBDA1D12}"/>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232959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spcBef>
                <a:spcPts val="618"/>
              </a:spcBef>
            </a:pPr>
            <a:r>
              <a:rPr lang="en-US"/>
              <a:t>A gap is the differences between the </a:t>
            </a:r>
            <a:r>
              <a:rPr lang="en-US" u="sng"/>
              <a:t>actual </a:t>
            </a:r>
            <a:r>
              <a:rPr lang="en-US"/>
              <a:t>performance and the </a:t>
            </a:r>
            <a:r>
              <a:rPr lang="en-US" u="sng"/>
              <a:t>expected </a:t>
            </a:r>
            <a:r>
              <a:rPr lang="en-US"/>
              <a:t>performance.</a:t>
            </a:r>
          </a:p>
          <a:p>
            <a:pPr>
              <a:lnSpc>
                <a:spcPct val="130000"/>
              </a:lnSpc>
              <a:spcBef>
                <a:spcPts val="618"/>
              </a:spcBef>
            </a:pPr>
            <a:endParaRPr lang="en-US"/>
          </a:p>
          <a:p>
            <a:pPr>
              <a:lnSpc>
                <a:spcPct val="130000"/>
              </a:lnSpc>
              <a:spcBef>
                <a:spcPts val="618"/>
              </a:spcBef>
            </a:pPr>
            <a:r>
              <a:rPr lang="en-US"/>
              <a:t>It is the difference between what our students know and we expected they would know.</a:t>
            </a:r>
          </a:p>
        </p:txBody>
      </p:sp>
      <p:sp>
        <p:nvSpPr>
          <p:cNvPr id="4" name="Slide Number Placeholder 3"/>
          <p:cNvSpPr>
            <a:spLocks noGrp="1"/>
          </p:cNvSpPr>
          <p:nvPr>
            <p:ph type="sldNum" idx="12"/>
          </p:nvPr>
        </p:nvSpPr>
        <p:spPr/>
        <p:txBody>
          <a:bodyPr/>
          <a:lstStyle/>
          <a:p>
            <a:pPr>
              <a:buClr>
                <a:srgbClr val="000000"/>
              </a:buClr>
              <a:buSzPts val="1200"/>
            </a:pPr>
            <a:fld id="{00000000-1234-1234-1234-123412341234}" type="slidenum">
              <a:rPr lang="en-US">
                <a:solidFill>
                  <a:srgbClr val="000000"/>
                </a:solidFill>
                <a:latin typeface="Calibri"/>
                <a:ea typeface="Calibri"/>
                <a:cs typeface="Calibri"/>
                <a:sym typeface="Calibri"/>
              </a:rPr>
              <a:pPr>
                <a:buClr>
                  <a:srgbClr val="000000"/>
                </a:buClr>
                <a:buSzPts val="1200"/>
              </a:pPr>
              <a:t>13</a:t>
            </a:fld>
            <a:endParaRPr lang="en-US"/>
          </a:p>
        </p:txBody>
      </p:sp>
      <p:sp>
        <p:nvSpPr>
          <p:cNvPr id="5" name="Date Placeholder 4">
            <a:extLst>
              <a:ext uri="{FF2B5EF4-FFF2-40B4-BE49-F238E27FC236}">
                <a16:creationId xmlns:a16="http://schemas.microsoft.com/office/drawing/2014/main" id="{DEC4C353-FC01-F7B1-04EA-B31942F5B33F}"/>
              </a:ext>
            </a:extLst>
          </p:cNvPr>
          <p:cNvSpPr>
            <a:spLocks noGrp="1"/>
          </p:cNvSpPr>
          <p:nvPr>
            <p:ph type="dt" idx="1"/>
          </p:nvPr>
        </p:nvSpPr>
        <p:spPr/>
        <p:txBody>
          <a:bodyPr/>
          <a:lstStyle/>
          <a:p>
            <a:r>
              <a:rPr lang="en-US"/>
              <a:t>7/11/2022</a:t>
            </a:r>
            <a:endParaRPr lang="en-US" dirty="0"/>
          </a:p>
        </p:txBody>
      </p:sp>
      <p:sp>
        <p:nvSpPr>
          <p:cNvPr id="6" name="Footer Placeholder 5">
            <a:extLst>
              <a:ext uri="{FF2B5EF4-FFF2-40B4-BE49-F238E27FC236}">
                <a16:creationId xmlns:a16="http://schemas.microsoft.com/office/drawing/2014/main" id="{744373E6-DD4E-6E0B-7073-FEBBFE91CD9B}"/>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425169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299011" y="4482895"/>
            <a:ext cx="6452952" cy="4198396"/>
          </a:xfrm>
          <a:prstGeom prst="rect">
            <a:avLst/>
          </a:prstGeom>
        </p:spPr>
        <p:txBody>
          <a:bodyPr spcFirstLastPara="1" wrap="square" lIns="94213" tIns="47094" rIns="94213" bIns="47094" anchor="t" anchorCtr="0">
            <a:noAutofit/>
          </a:bodyPr>
          <a:lstStyle/>
          <a:p>
            <a:r>
              <a:rPr lang="en-US" dirty="0"/>
              <a:t>Let’s look at the possible reasons for gaps.</a:t>
            </a:r>
          </a:p>
          <a:p>
            <a:r>
              <a:rPr lang="en-US" dirty="0"/>
              <a:t>The students may need to improve their </a:t>
            </a:r>
            <a:r>
              <a:rPr lang="en-US" b="1" dirty="0"/>
              <a:t>critical thinking and/or reading skills.</a:t>
            </a:r>
            <a:r>
              <a:rPr lang="en-US" dirty="0"/>
              <a:t> We see evidence of this across all four GED Subjects. </a:t>
            </a:r>
          </a:p>
          <a:p>
            <a:r>
              <a:rPr lang="en-US" dirty="0"/>
              <a:t>Most GED SS questions do not require content knowledge. In other words, the question stimulus provides the answer. </a:t>
            </a:r>
          </a:p>
          <a:p>
            <a:r>
              <a:rPr lang="en-US" dirty="0"/>
              <a:t>That said, all of the questions require reading comprehension and critical thinking skills. </a:t>
            </a:r>
            <a:endParaRPr lang="en-US" dirty="0">
              <a:cs typeface="Calibri"/>
            </a:endParaRPr>
          </a:p>
          <a:p>
            <a:endParaRPr lang="en-US" dirty="0">
              <a:cs typeface="Calibri"/>
            </a:endParaRPr>
          </a:p>
          <a:p>
            <a:r>
              <a:rPr lang="en-US" dirty="0"/>
              <a:t>The students may have specific knowledge or skill gaps that need more coverage during GED® test preparation. </a:t>
            </a:r>
          </a:p>
          <a:p>
            <a:r>
              <a:rPr lang="en-US" dirty="0"/>
              <a:t>Our students learn at different paces. Some students may simply need to put in more time before they understand the concept or can perform the skill.</a:t>
            </a:r>
          </a:p>
          <a:p>
            <a:endParaRPr lang="en-US" dirty="0">
              <a:cs typeface="Calibri"/>
            </a:endParaRPr>
          </a:p>
          <a:p>
            <a:r>
              <a:rPr lang="en-US" dirty="0"/>
              <a:t>Students tend to perform less well on certain items simply because the concepts are difficult.  </a:t>
            </a:r>
          </a:p>
          <a:p>
            <a:r>
              <a:rPr lang="en-US" dirty="0"/>
              <a:t>Our students are not all on the same academic level and that is okay.  We don't expect every student to get a perfect score.  </a:t>
            </a:r>
          </a:p>
          <a:p>
            <a:r>
              <a:rPr lang="en-US" dirty="0"/>
              <a:t>The student's score is indicative of what they know and what they can do.  We have test items at a variety to difficulty levels and a variety of complexity levels. </a:t>
            </a:r>
          </a:p>
          <a:p>
            <a:r>
              <a:rPr lang="en-US" dirty="0"/>
              <a:t>This is necessary so we can distinguish between students who know enough to earn their credential and those who are College and Career ready. Or those who are at the College and Career Ready+ Credit level.</a:t>
            </a:r>
            <a:endParaRPr lang="en-US" dirty="0">
              <a:cs typeface="Calibri"/>
            </a:endParaRPr>
          </a:p>
        </p:txBody>
      </p:sp>
      <p:sp>
        <p:nvSpPr>
          <p:cNvPr id="128" name="Google Shape;128;p3:notes"/>
          <p:cNvSpPr>
            <a:spLocks noGrp="1" noRot="1" noChangeAspect="1"/>
          </p:cNvSpPr>
          <p:nvPr>
            <p:ph type="sldImg" idx="2"/>
          </p:nvPr>
        </p:nvSpPr>
        <p:spPr>
          <a:xfrm>
            <a:off x="-63500" y="158750"/>
            <a:ext cx="7229475" cy="40671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497E6C61-394C-2BF9-7715-09ADD09B404C}"/>
              </a:ext>
            </a:extLst>
          </p:cNvPr>
          <p:cNvSpPr>
            <a:spLocks noGrp="1"/>
          </p:cNvSpPr>
          <p:nvPr>
            <p:ph type="dt" idx="1"/>
          </p:nvPr>
        </p:nvSpPr>
        <p:spPr/>
        <p:txBody>
          <a:bodyPr/>
          <a:lstStyle/>
          <a:p>
            <a:r>
              <a:rPr lang="en-US"/>
              <a:t>7/11/2022</a:t>
            </a:r>
            <a:endParaRPr lang="en-US" dirty="0"/>
          </a:p>
        </p:txBody>
      </p:sp>
      <p:sp>
        <p:nvSpPr>
          <p:cNvPr id="3" name="Footer Placeholder 2">
            <a:extLst>
              <a:ext uri="{FF2B5EF4-FFF2-40B4-BE49-F238E27FC236}">
                <a16:creationId xmlns:a16="http://schemas.microsoft.com/office/drawing/2014/main" id="{7D9DF03D-E71F-4689-BF5C-F97A09EA55DB}"/>
              </a:ext>
            </a:extLst>
          </p:cNvPr>
          <p:cNvSpPr>
            <a:spLocks noGrp="1"/>
          </p:cNvSpPr>
          <p:nvPr>
            <p:ph type="ftr" sz="quarter" idx="4"/>
          </p:nvPr>
        </p:nvSpPr>
        <p:spPr/>
        <p:txBody>
          <a:bodyPr/>
          <a:lstStyle/>
          <a:p>
            <a:r>
              <a:rPr lang="en-US"/>
              <a:t>© Copyright GED Testing Service LLC. All rights reserved.</a:t>
            </a:r>
          </a:p>
        </p:txBody>
      </p:sp>
    </p:spTree>
    <p:extLst>
      <p:ext uri="{BB962C8B-B14F-4D97-AF65-F5344CB8AC3E}">
        <p14:creationId xmlns:p14="http://schemas.microsoft.com/office/powerpoint/2010/main" val="850310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dirty="0"/>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dirty="0"/>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76680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dirty="0"/>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dirty="0"/>
              <a:t>Edit This </a:t>
            </a:r>
            <a:r>
              <a:rPr lang="en-US" dirty="0" err="1"/>
              <a:t>Subheader</a:t>
            </a:r>
            <a:r>
              <a:rPr lang="en-US" dirty="0"/>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endParaRPr lang="en-US" dirty="0"/>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endParaRPr lang="en-US" dirty="0"/>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endParaRPr lang="en-US" dirty="0"/>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endParaRPr lang="en-US" dirty="0"/>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endParaRPr lang="en-US" dirty="0"/>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dirty="0"/>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19"/>
          <a:srcRect/>
          <a:stretch/>
        </p:blipFill>
        <p:spPr>
          <a:xfrm>
            <a:off x="9654357" y="6016352"/>
            <a:ext cx="1011462" cy="753051"/>
          </a:xfrm>
          <a:prstGeom prst="rect">
            <a:avLst/>
          </a:prstGeom>
        </p:spPr>
      </p:pic>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18/10/relationships/comments" Target="../comments/modernComment_A3F_1B05C320.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18.xml"/><Relationship Id="rId16" Type="http://schemas.openxmlformats.org/officeDocument/2006/relationships/diagramColors" Target="../diagrams/colors8.xml"/><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constitutionfact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hyperlink" Target="https://constitutioncenter.org/interactive-constitution/the-constitu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annenbergclassroom.org/" TargetMode="External"/><Relationship Id="rId4" Type="http://schemas.openxmlformats.org/officeDocument/2006/relationships/hyperlink" Target="https://www.annenbergclassroom.org/about-us/copyright-policy/AnnenbergClassroom.or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tmp"/><Relationship Id="rId7" Type="http://schemas.openxmlformats.org/officeDocument/2006/relationships/hyperlink" Target="https://docsteach.org/privacy"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s://creativecommons.org/publicdomain/zero/1.0/" TargetMode="External"/><Relationship Id="rId5" Type="http://schemas.openxmlformats.org/officeDocument/2006/relationships/hyperlink" Target="http://creativecommons.org/licenses/by-nc-sa/4.0/" TargetMode="External"/><Relationship Id="rId4" Type="http://schemas.openxmlformats.org/officeDocument/2006/relationships/hyperlink" Target="http://docsteach.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http://sheg.stanford.edu/?q=node/2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mailto:skptvs@gmail.com"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p:txBody>
          <a:bodyPr/>
          <a:lstStyle/>
          <a:p>
            <a:r>
              <a:rPr lang="en-US"/>
              <a:t>Debi Faucette</a:t>
            </a:r>
            <a:endParaRPr lang="en-US" dirty="0"/>
          </a:p>
        </p:txBody>
      </p:sp>
      <p:sp>
        <p:nvSpPr>
          <p:cNvPr id="3" name="Text Placeholder 2">
            <a:extLst>
              <a:ext uri="{FF2B5EF4-FFF2-40B4-BE49-F238E27FC236}">
                <a16:creationId xmlns:a16="http://schemas.microsoft.com/office/drawing/2014/main" id="{1151269D-3132-7FFF-FE79-F67064984D03}"/>
              </a:ext>
            </a:extLst>
          </p:cNvPr>
          <p:cNvSpPr>
            <a:spLocks noGrp="1"/>
          </p:cNvSpPr>
          <p:nvPr>
            <p:ph type="body" sz="quarter" idx="10"/>
          </p:nvPr>
        </p:nvSpPr>
        <p:spPr/>
        <p:txBody>
          <a:bodyPr/>
          <a:lstStyle/>
          <a:p>
            <a:r>
              <a:rPr lang="en-US" dirty="0"/>
              <a:t>Civics and Government</a:t>
            </a:r>
          </a:p>
        </p:txBody>
      </p:sp>
      <p:sp>
        <p:nvSpPr>
          <p:cNvPr id="5"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8B5F-3B71-1726-BC73-4C677FF9F13A}"/>
              </a:ext>
            </a:extLst>
          </p:cNvPr>
          <p:cNvSpPr>
            <a:spLocks noGrp="1"/>
          </p:cNvSpPr>
          <p:nvPr>
            <p:ph type="title"/>
          </p:nvPr>
        </p:nvSpPr>
        <p:spPr/>
        <p:txBody>
          <a:bodyPr/>
          <a:lstStyle/>
          <a:p>
            <a:r>
              <a:rPr lang="en-US" dirty="0"/>
              <a:t>Voter Turnout Rate 2024</a:t>
            </a:r>
          </a:p>
        </p:txBody>
      </p:sp>
      <p:pic>
        <p:nvPicPr>
          <p:cNvPr id="4" name="Picture 3" descr="A map of different colored hexagons&#10;&#10;AI-generated content may be incorrect.">
            <a:extLst>
              <a:ext uri="{FF2B5EF4-FFF2-40B4-BE49-F238E27FC236}">
                <a16:creationId xmlns:a16="http://schemas.microsoft.com/office/drawing/2014/main" id="{B7B120FC-83FA-33FE-BC3D-C9C11FD41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61" y="1427244"/>
            <a:ext cx="7621064" cy="4763165"/>
          </a:xfrm>
          <a:prstGeom prst="rect">
            <a:avLst/>
          </a:prstGeom>
        </p:spPr>
      </p:pic>
    </p:spTree>
    <p:extLst>
      <p:ext uri="{BB962C8B-B14F-4D97-AF65-F5344CB8AC3E}">
        <p14:creationId xmlns:p14="http://schemas.microsoft.com/office/powerpoint/2010/main" val="340345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B9CCB-42C5-D1EF-2FE2-695003F1E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5613D-DF3D-AE0B-937A-1B80CC6BD6EB}"/>
              </a:ext>
            </a:extLst>
          </p:cNvPr>
          <p:cNvSpPr>
            <a:spLocks noGrp="1"/>
          </p:cNvSpPr>
          <p:nvPr>
            <p:ph type="title"/>
          </p:nvPr>
        </p:nvSpPr>
        <p:spPr/>
        <p:txBody>
          <a:bodyPr/>
          <a:lstStyle/>
          <a:p>
            <a:r>
              <a:rPr lang="en-US" dirty="0"/>
              <a:t>Voter Turnout Rate 2024</a:t>
            </a:r>
          </a:p>
        </p:txBody>
      </p:sp>
      <p:graphicFrame>
        <p:nvGraphicFramePr>
          <p:cNvPr id="3" name="Diagram 2">
            <a:extLst>
              <a:ext uri="{FF2B5EF4-FFF2-40B4-BE49-F238E27FC236}">
                <a16:creationId xmlns:a16="http://schemas.microsoft.com/office/drawing/2014/main" id="{D760BF58-1F21-0952-5975-CF3795C4B6D5}"/>
              </a:ext>
            </a:extLst>
          </p:cNvPr>
          <p:cNvGraphicFramePr/>
          <p:nvPr/>
        </p:nvGraphicFramePr>
        <p:xfrm>
          <a:off x="189131" y="1107902"/>
          <a:ext cx="98270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926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083" y="525109"/>
            <a:ext cx="8513956" cy="614375"/>
          </a:xfrm>
        </p:spPr>
        <p:txBody>
          <a:bodyPr>
            <a:normAutofit/>
          </a:bodyPr>
          <a:lstStyle/>
          <a:p>
            <a:r>
              <a:rPr lang="en-US" sz="3200">
                <a:latin typeface="Rockwell"/>
                <a:cs typeface="Arial"/>
              </a:rPr>
              <a:t>Skill and Knowledge gaps</a:t>
            </a:r>
            <a:endParaRPr lang="en-US" sz="3200"/>
          </a:p>
        </p:txBody>
      </p:sp>
      <p:graphicFrame>
        <p:nvGraphicFramePr>
          <p:cNvPr id="7" name="Content Placeholder 2">
            <a:extLst>
              <a:ext uri="{FF2B5EF4-FFF2-40B4-BE49-F238E27FC236}">
                <a16:creationId xmlns:a16="http://schemas.microsoft.com/office/drawing/2014/main" id="{654CCC39-1AC2-9545-8BA1-59E98557E286}"/>
              </a:ext>
            </a:extLst>
          </p:cNvPr>
          <p:cNvGraphicFramePr>
            <a:graphicFrameLocks noGrp="1"/>
          </p:cNvGraphicFramePr>
          <p:nvPr>
            <p:ph idx="1"/>
          </p:nvPr>
        </p:nvGraphicFramePr>
        <p:xfrm>
          <a:off x="1825083" y="1406769"/>
          <a:ext cx="8513956" cy="4467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3F1B90E0-83F3-14D9-A358-5153ABA98CA0}"/>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12</a:t>
            </a:fld>
            <a:endParaRPr lang="en-US" sz="1800" dirty="0"/>
          </a:p>
        </p:txBody>
      </p:sp>
      <p:sp>
        <p:nvSpPr>
          <p:cNvPr id="3" name="Oval 2">
            <a:extLst>
              <a:ext uri="{FF2B5EF4-FFF2-40B4-BE49-F238E27FC236}">
                <a16:creationId xmlns:a16="http://schemas.microsoft.com/office/drawing/2014/main" id="{D7115ECD-10CC-B080-F6C9-E8098BC4CBFD}"/>
              </a:ext>
            </a:extLst>
          </p:cNvPr>
          <p:cNvSpPr/>
          <p:nvPr/>
        </p:nvSpPr>
        <p:spPr>
          <a:xfrm>
            <a:off x="1139483" y="4881489"/>
            <a:ext cx="6822831" cy="1259733"/>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11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482" y="886265"/>
            <a:ext cx="3522879" cy="4470821"/>
          </a:xfrm>
        </p:spPr>
        <p:txBody>
          <a:bodyPr>
            <a:normAutofit/>
          </a:bodyPr>
          <a:lstStyle/>
          <a:p>
            <a:r>
              <a:rPr lang="en-US" dirty="0">
                <a:latin typeface="Rockwell"/>
                <a:cs typeface="Arial"/>
              </a:rPr>
              <a:t>What is a skills gap?</a:t>
            </a:r>
          </a:p>
        </p:txBody>
      </p:sp>
      <p:sp>
        <p:nvSpPr>
          <p:cNvPr id="3" name="Content Placeholder 2"/>
          <p:cNvSpPr>
            <a:spLocks noGrp="1"/>
          </p:cNvSpPr>
          <p:nvPr>
            <p:ph idx="1"/>
          </p:nvPr>
        </p:nvSpPr>
        <p:spPr>
          <a:xfrm>
            <a:off x="5108673" y="886264"/>
            <a:ext cx="5919503" cy="4470821"/>
          </a:xfrm>
        </p:spPr>
        <p:txBody>
          <a:bodyPr vert="horz" lIns="91440" tIns="45720" rIns="91440" bIns="45720" rtlCol="0">
            <a:normAutofit/>
          </a:bodyPr>
          <a:lstStyle/>
          <a:p>
            <a:pPr marL="114300" indent="0">
              <a:lnSpc>
                <a:spcPct val="90000"/>
              </a:lnSpc>
              <a:buNone/>
            </a:pPr>
            <a:r>
              <a:rPr lang="en-US" sz="1900" dirty="0">
                <a:latin typeface="Arial"/>
                <a:cs typeface="Arial"/>
              </a:rPr>
              <a:t>A gap is the difference between the </a:t>
            </a:r>
            <a:r>
              <a:rPr lang="en-US" sz="1900" u="sng" dirty="0">
                <a:latin typeface="Arial"/>
                <a:cs typeface="Arial"/>
              </a:rPr>
              <a:t>actual</a:t>
            </a:r>
            <a:r>
              <a:rPr lang="en-US" sz="1900" dirty="0">
                <a:latin typeface="Arial"/>
                <a:cs typeface="Arial"/>
              </a:rPr>
              <a:t> performance and the </a:t>
            </a:r>
            <a:r>
              <a:rPr lang="en-US" sz="1900" u="sng" dirty="0">
                <a:latin typeface="Arial"/>
                <a:cs typeface="Arial"/>
              </a:rPr>
              <a:t>expected</a:t>
            </a:r>
            <a:r>
              <a:rPr lang="en-US" sz="1900" dirty="0">
                <a:latin typeface="Arial"/>
                <a:cs typeface="Arial"/>
              </a:rPr>
              <a:t> performance.</a:t>
            </a:r>
          </a:p>
          <a:p>
            <a:pPr marL="457200">
              <a:lnSpc>
                <a:spcPct val="90000"/>
              </a:lnSpc>
              <a:buClr>
                <a:srgbClr val="AFABAB"/>
              </a:buClr>
            </a:pPr>
            <a:endParaRPr lang="en-US" sz="1900" dirty="0">
              <a:latin typeface="Arial"/>
              <a:cs typeface="Arial"/>
            </a:endParaRPr>
          </a:p>
          <a:p>
            <a:pPr marL="457200">
              <a:lnSpc>
                <a:spcPct val="90000"/>
              </a:lnSpc>
              <a:buClr>
                <a:srgbClr val="AFABAB"/>
              </a:buClr>
            </a:pPr>
            <a:r>
              <a:rPr lang="en-US" sz="1900" dirty="0">
                <a:latin typeface="Arial"/>
                <a:cs typeface="Arial"/>
              </a:rPr>
              <a:t>When student performance on a skill does not match what is expected, such as a straightforward skill that students seem to answer incorrectly.</a:t>
            </a:r>
            <a:endParaRPr lang="en-US" sz="1900" dirty="0"/>
          </a:p>
          <a:p>
            <a:pPr marL="457200">
              <a:lnSpc>
                <a:spcPct val="90000"/>
              </a:lnSpc>
              <a:spcBef>
                <a:spcPts val="2400"/>
              </a:spcBef>
              <a:buClr>
                <a:srgbClr val="AFABAB"/>
              </a:buClr>
            </a:pPr>
            <a:r>
              <a:rPr lang="en-US" sz="1900" dirty="0">
                <a:latin typeface="Arial"/>
                <a:cs typeface="Arial"/>
              </a:rPr>
              <a:t>Or a common skill that is difficult but that students could answer correctly with more instruction.</a:t>
            </a:r>
          </a:p>
          <a:p>
            <a:pPr marL="457200">
              <a:lnSpc>
                <a:spcPct val="90000"/>
              </a:lnSpc>
              <a:spcBef>
                <a:spcPts val="2400"/>
              </a:spcBef>
              <a:buClr>
                <a:srgbClr val="AFABAB"/>
              </a:buClr>
            </a:pPr>
            <a:r>
              <a:rPr lang="en-US" sz="1900" dirty="0">
                <a:latin typeface="Arial"/>
                <a:cs typeface="Arial"/>
              </a:rPr>
              <a:t>Guidance and clarification on these skills could help students improve their overall performance.</a:t>
            </a:r>
            <a:endParaRPr lang="en-US" sz="1900" dirty="0"/>
          </a:p>
        </p:txBody>
      </p:sp>
      <p:sp>
        <p:nvSpPr>
          <p:cNvPr id="4" name="Slide Number Placeholder 3"/>
          <p:cNvSpPr>
            <a:spLocks noGrp="1"/>
          </p:cNvSpPr>
          <p:nvPr>
            <p:ph type="sldNum" sz="quarter" idx="12"/>
          </p:nvPr>
        </p:nvSpPr>
        <p:spPr>
          <a:xfrm>
            <a:off x="10352540" y="295729"/>
            <a:ext cx="838199" cy="767687"/>
          </a:xfrm>
          <a:prstGeom prst="rect">
            <a:avLst/>
          </a:prstGeom>
        </p:spPr>
        <p:txBody>
          <a:bodyPr vert="horz" lIns="0" tIns="0" rIns="0" bIns="0" numCol="1" rtlCol="0" anchorCtr="0" compatLnSpc="1">
            <a:prstTxWarp prst="textNoShape">
              <a:avLst/>
            </a:prstTxWarp>
            <a:normAutofit/>
          </a:bodyPr>
          <a:lstStyle>
            <a:defPPr>
              <a:defRPr lang="en-US"/>
            </a:defPPr>
            <a:lvl1pPr algn="l" defTabSz="457200" rtl="0" fontAlgn="base">
              <a:spcBef>
                <a:spcPct val="0"/>
              </a:spcBef>
              <a:spcAft>
                <a:spcPct val="0"/>
              </a:spcAft>
              <a:defRPr sz="1200" kern="1200" smtClean="0">
                <a:solidFill>
                  <a:srgbClr val="0084A9"/>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spcAft>
                <a:spcPts val="600"/>
              </a:spcAft>
              <a:defRPr/>
            </a:pPr>
            <a:fld id="{30A0887F-CE45-4753-A917-60AA72EE1FC4}" type="slidenum">
              <a:rPr lang="en-US">
                <a:solidFill>
                  <a:srgbClr val="FFFFFF"/>
                </a:solidFill>
              </a:rPr>
              <a:pPr>
                <a:spcAft>
                  <a:spcPts val="600"/>
                </a:spcAft>
                <a:defRPr/>
              </a:pPr>
              <a:t>13</a:t>
            </a:fld>
            <a:endParaRPr lang="en-US" dirty="0">
              <a:solidFill>
                <a:srgbClr val="FFFFFF"/>
              </a:solidFill>
            </a:endParaRPr>
          </a:p>
        </p:txBody>
      </p:sp>
      <p:sp>
        <p:nvSpPr>
          <p:cNvPr id="5" name="Slide Number Placeholder 3">
            <a:extLst>
              <a:ext uri="{FF2B5EF4-FFF2-40B4-BE49-F238E27FC236}">
                <a16:creationId xmlns:a16="http://schemas.microsoft.com/office/drawing/2014/main" id="{B2A49F02-8D0A-2495-CFFE-B522F5C34E1B}"/>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13</a:t>
            </a:fld>
            <a:endParaRPr lang="en-US" sz="1800" dirty="0"/>
          </a:p>
        </p:txBody>
      </p:sp>
    </p:spTree>
    <p:extLst>
      <p:ext uri="{BB962C8B-B14F-4D97-AF65-F5344CB8AC3E}">
        <p14:creationId xmlns:p14="http://schemas.microsoft.com/office/powerpoint/2010/main" val="149340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5" name="Title 4">
            <a:extLst>
              <a:ext uri="{FF2B5EF4-FFF2-40B4-BE49-F238E27FC236}">
                <a16:creationId xmlns:a16="http://schemas.microsoft.com/office/drawing/2014/main" id="{13B0FCF8-8479-450C-AFC6-D5B819BE567E}"/>
              </a:ext>
            </a:extLst>
          </p:cNvPr>
          <p:cNvSpPr>
            <a:spLocks noGrp="1"/>
          </p:cNvSpPr>
          <p:nvPr>
            <p:ph type="title"/>
          </p:nvPr>
        </p:nvSpPr>
        <p:spPr>
          <a:xfrm>
            <a:off x="648931" y="629266"/>
            <a:ext cx="4166510" cy="1622321"/>
          </a:xfrm>
        </p:spPr>
        <p:txBody>
          <a:bodyPr vert="horz" lIns="91440" tIns="45720" rIns="91440" bIns="45720" rtlCol="0" anchor="t">
            <a:normAutofit/>
          </a:bodyPr>
          <a:lstStyle/>
          <a:p>
            <a:r>
              <a:rPr lang="en-US" sz="3900" b="0" i="0" kern="1200" dirty="0">
                <a:latin typeface="+mj-lt"/>
                <a:ea typeface="+mj-ea"/>
                <a:cs typeface="+mj-cs"/>
              </a:rPr>
              <a:t>Possible Reasons for Gaps</a:t>
            </a:r>
          </a:p>
        </p:txBody>
      </p:sp>
      <p:sp>
        <p:nvSpPr>
          <p:cNvPr id="12" name="Google Shape;131;p23">
            <a:extLst>
              <a:ext uri="{FF2B5EF4-FFF2-40B4-BE49-F238E27FC236}">
                <a16:creationId xmlns:a16="http://schemas.microsoft.com/office/drawing/2014/main" id="{372C2EAF-5052-44D4-9F00-51BC72FB48EC}"/>
              </a:ext>
            </a:extLst>
          </p:cNvPr>
          <p:cNvSpPr txBox="1">
            <a:spLocks/>
          </p:cNvSpPr>
          <p:nvPr/>
        </p:nvSpPr>
        <p:spPr>
          <a:xfrm>
            <a:off x="648931" y="2438400"/>
            <a:ext cx="4166509" cy="3785419"/>
          </a:xfrm>
          <a:prstGeom prst="rect">
            <a:avLst/>
          </a:prstGeom>
        </p:spPr>
        <p:txBody>
          <a:bodyPr spcFirstLastPara="1" vert="horz" lIns="91440" tIns="45720" rIns="91440" bIns="45720" rtlCol="0" anchorCtr="0">
            <a:normAutofit/>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0815" indent="-170815" defTabSz="457200" fontAlgn="base">
              <a:spcBef>
                <a:spcPts val="1000"/>
              </a:spcBef>
              <a:buClr>
                <a:schemeClr val="bg2">
                  <a:lumMod val="40000"/>
                  <a:lumOff val="60000"/>
                </a:schemeClr>
              </a:buClr>
              <a:buSzPct val="80000"/>
              <a:buFont typeface="Wingdings 3" charset="2"/>
              <a:buChar char=""/>
            </a:pPr>
            <a:r>
              <a:rPr lang="en-US" sz="1700" dirty="0">
                <a:latin typeface="+mj-lt"/>
                <a:ea typeface="+mj-ea"/>
                <a:cs typeface="+mj-cs"/>
              </a:rPr>
              <a:t>The students may need to improve their critical thinking and/or reading skills.</a:t>
            </a:r>
          </a:p>
          <a:p>
            <a:pPr marL="170815" indent="-170815" defTabSz="457200">
              <a:spcBef>
                <a:spcPts val="1000"/>
              </a:spcBef>
              <a:buClr>
                <a:schemeClr val="bg2">
                  <a:lumMod val="40000"/>
                  <a:lumOff val="60000"/>
                </a:schemeClr>
              </a:buClr>
              <a:buSzPct val="80000"/>
              <a:buFont typeface="Wingdings 3" charset="2"/>
              <a:buChar char=""/>
            </a:pPr>
            <a:endParaRPr lang="en-US" sz="1700" dirty="0">
              <a:latin typeface="+mj-lt"/>
              <a:ea typeface="+mj-ea"/>
              <a:cs typeface="+mj-cs"/>
            </a:endParaRPr>
          </a:p>
          <a:p>
            <a:pPr marL="170815" indent="-170815" defTabSz="457200">
              <a:spcBef>
                <a:spcPts val="1000"/>
              </a:spcBef>
              <a:buClr>
                <a:schemeClr val="bg2">
                  <a:lumMod val="40000"/>
                  <a:lumOff val="60000"/>
                </a:schemeClr>
              </a:buClr>
              <a:buSzPct val="80000"/>
              <a:buFont typeface="Wingdings 3" charset="2"/>
              <a:buChar char=""/>
            </a:pPr>
            <a:r>
              <a:rPr lang="en-US" sz="1700" b="1" i="1" dirty="0">
                <a:latin typeface="+mj-lt"/>
                <a:ea typeface="+mj-ea"/>
                <a:cs typeface="+mj-cs"/>
              </a:rPr>
              <a:t>Students may need additional instruction on skills identified as gaps and on specific knowledge in content topics during GED</a:t>
            </a:r>
            <a:r>
              <a:rPr lang="en-US" sz="1700" b="1" i="1" baseline="30000" dirty="0">
                <a:latin typeface="+mj-lt"/>
                <a:ea typeface="+mj-ea"/>
                <a:cs typeface="+mj-cs"/>
              </a:rPr>
              <a:t>®</a:t>
            </a:r>
            <a:r>
              <a:rPr lang="en-US" sz="1700" b="1" i="1" dirty="0">
                <a:latin typeface="+mj-lt"/>
                <a:ea typeface="+mj-ea"/>
                <a:cs typeface="+mj-cs"/>
              </a:rPr>
              <a:t> test preparation​.</a:t>
            </a:r>
          </a:p>
          <a:p>
            <a:pPr marL="170815" indent="-170815" defTabSz="457200" fontAlgn="base">
              <a:spcBef>
                <a:spcPts val="1000"/>
              </a:spcBef>
              <a:buClr>
                <a:schemeClr val="bg2">
                  <a:lumMod val="40000"/>
                  <a:lumOff val="60000"/>
                </a:schemeClr>
              </a:buClr>
              <a:buSzPct val="80000"/>
              <a:buFont typeface="Wingdings 3" charset="2"/>
              <a:buChar char=""/>
            </a:pPr>
            <a:endParaRPr lang="en-US" sz="1700" dirty="0">
              <a:latin typeface="+mj-lt"/>
              <a:ea typeface="+mj-ea"/>
              <a:cs typeface="+mj-cs"/>
            </a:endParaRPr>
          </a:p>
          <a:p>
            <a:pPr marL="170815" indent="-170815" defTabSz="457200" fontAlgn="base">
              <a:spcBef>
                <a:spcPts val="1000"/>
              </a:spcBef>
              <a:buClr>
                <a:schemeClr val="bg2">
                  <a:lumMod val="40000"/>
                  <a:lumOff val="60000"/>
                </a:schemeClr>
              </a:buClr>
              <a:buSzPct val="80000"/>
              <a:buFont typeface="Wingdings 3" charset="2"/>
              <a:buChar char=""/>
            </a:pPr>
            <a:r>
              <a:rPr lang="en-US" sz="1700" dirty="0">
                <a:latin typeface="+mj-lt"/>
                <a:ea typeface="+mj-ea"/>
                <a:cs typeface="+mj-cs"/>
              </a:rPr>
              <a:t>Students tend to underperform on certain items simply because the concepts are difficult. </a:t>
            </a:r>
          </a:p>
          <a:p>
            <a:pPr marL="170815" indent="-170815" defTabSz="457200" fontAlgn="base">
              <a:spcBef>
                <a:spcPts val="1000"/>
              </a:spcBef>
              <a:buClr>
                <a:schemeClr val="bg2">
                  <a:lumMod val="40000"/>
                  <a:lumOff val="60000"/>
                </a:schemeClr>
              </a:buClr>
              <a:buSzPct val="80000"/>
              <a:buFont typeface="Wingdings 3" charset="2"/>
              <a:buChar char=""/>
            </a:pPr>
            <a:endParaRPr lang="en-US" sz="1700" dirty="0">
              <a:solidFill>
                <a:srgbClr val="EBEBEB"/>
              </a:solidFill>
              <a:latin typeface="+mj-lt"/>
              <a:ea typeface="+mj-ea"/>
              <a:cs typeface="+mj-cs"/>
            </a:endParaRPr>
          </a:p>
        </p:txBody>
      </p:sp>
      <p:sp>
        <p:nvSpPr>
          <p:cNvPr id="11" name="TextBox 10">
            <a:extLst>
              <a:ext uri="{FF2B5EF4-FFF2-40B4-BE49-F238E27FC236}">
                <a16:creationId xmlns:a16="http://schemas.microsoft.com/office/drawing/2014/main" id="{EC43EC90-F967-4F0D-A140-A9A14E544080}"/>
              </a:ext>
            </a:extLst>
          </p:cNvPr>
          <p:cNvSpPr txBox="1"/>
          <p:nvPr/>
        </p:nvSpPr>
        <p:spPr>
          <a:xfrm>
            <a:off x="3810000" y="3244334"/>
            <a:ext cx="4572000" cy="369332"/>
          </a:xfrm>
          <a:prstGeom prst="rect">
            <a:avLst/>
          </a:prstGeom>
          <a:noFill/>
        </p:spPr>
        <p:txBody>
          <a:bodyPr wrap="squar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2" name="Slide Number Placeholder 3">
            <a:extLst>
              <a:ext uri="{FF2B5EF4-FFF2-40B4-BE49-F238E27FC236}">
                <a16:creationId xmlns:a16="http://schemas.microsoft.com/office/drawing/2014/main" id="{9C674C95-0A55-75BB-013D-3A8BE101C648}"/>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spcAft>
                <a:spcPts val="600"/>
              </a:spcAft>
              <a:defRPr/>
            </a:pPr>
            <a:fld id="{30A0887F-CE45-4753-A917-60AA72EE1FC4}" type="slidenum">
              <a:rPr lang="en-US" sz="1800" smtClean="0"/>
              <a:pPr algn="ctr">
                <a:spcAft>
                  <a:spcPts val="600"/>
                </a:spcAft>
                <a:defRPr/>
              </a:pPr>
              <a:t>14</a:t>
            </a:fld>
            <a:endParaRPr lang="en-US" sz="1800"/>
          </a:p>
        </p:txBody>
      </p:sp>
      <p:pic>
        <p:nvPicPr>
          <p:cNvPr id="4" name="Picture 3" descr="Pie chart and pencil percentage sign">
            <a:extLst>
              <a:ext uri="{FF2B5EF4-FFF2-40B4-BE49-F238E27FC236}">
                <a16:creationId xmlns:a16="http://schemas.microsoft.com/office/drawing/2014/main" id="{5B7AAA80-5B8B-6AE3-75BB-FB1B8CF7B7F0}"/>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945271" y="1784357"/>
            <a:ext cx="5775366" cy="3850567"/>
          </a:xfrm>
          <a:prstGeom prst="rect">
            <a:avLst/>
          </a:prstGeom>
        </p:spPr>
      </p:pic>
    </p:spTree>
    <p:extLst>
      <p:ext uri="{BB962C8B-B14F-4D97-AF65-F5344CB8AC3E}">
        <p14:creationId xmlns:p14="http://schemas.microsoft.com/office/powerpoint/2010/main" val="401332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5" name="Title 4">
            <a:extLst>
              <a:ext uri="{FF2B5EF4-FFF2-40B4-BE49-F238E27FC236}">
                <a16:creationId xmlns:a16="http://schemas.microsoft.com/office/drawing/2014/main" id="{13B0FCF8-8479-450C-AFC6-D5B819BE567E}"/>
              </a:ext>
            </a:extLst>
          </p:cNvPr>
          <p:cNvSpPr>
            <a:spLocks noGrp="1"/>
          </p:cNvSpPr>
          <p:nvPr>
            <p:ph type="title"/>
          </p:nvPr>
        </p:nvSpPr>
        <p:spPr>
          <a:xfrm>
            <a:off x="657055" y="356239"/>
            <a:ext cx="4166510" cy="1622321"/>
          </a:xfrm>
        </p:spPr>
        <p:txBody>
          <a:bodyPr vert="horz" lIns="91440" tIns="45720" rIns="91440" bIns="45720" rtlCol="0" anchor="t">
            <a:normAutofit/>
          </a:bodyPr>
          <a:lstStyle/>
          <a:p>
            <a:r>
              <a:rPr lang="en-US" sz="3900" b="0" i="0" kern="1200" dirty="0">
                <a:latin typeface="+mj-lt"/>
                <a:ea typeface="+mj-ea"/>
                <a:cs typeface="+mj-cs"/>
              </a:rPr>
              <a:t>Content Knowledge</a:t>
            </a:r>
          </a:p>
        </p:txBody>
      </p:sp>
      <p:sp>
        <p:nvSpPr>
          <p:cNvPr id="12" name="Google Shape;131;p23">
            <a:extLst>
              <a:ext uri="{FF2B5EF4-FFF2-40B4-BE49-F238E27FC236}">
                <a16:creationId xmlns:a16="http://schemas.microsoft.com/office/drawing/2014/main" id="{372C2EAF-5052-44D4-9F00-51BC72FB48EC}"/>
              </a:ext>
            </a:extLst>
          </p:cNvPr>
          <p:cNvSpPr txBox="1">
            <a:spLocks/>
          </p:cNvSpPr>
          <p:nvPr/>
        </p:nvSpPr>
        <p:spPr>
          <a:xfrm>
            <a:off x="648931" y="2120900"/>
            <a:ext cx="4964469" cy="3785419"/>
          </a:xfrm>
          <a:prstGeom prst="rect">
            <a:avLst/>
          </a:prstGeom>
        </p:spPr>
        <p:txBody>
          <a:bodyPr spcFirstLastPara="1" vert="horz" lIns="91440" tIns="45720" rIns="91440" bIns="45720" rtlCol="0" anchorCtr="0">
            <a:normAutofit lnSpcReduction="10000"/>
          </a:bodyPr>
          <a:lst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latin typeface="Arial"/>
                <a:cs typeface="Arial"/>
              </a:rPr>
              <a:t>Test questions assume students have a basic understanding of the social studies subject matter and terminology used in the content topics and indicators.</a:t>
            </a:r>
            <a:endParaRPr lang="en-US" sz="2400" dirty="0"/>
          </a:p>
          <a:p>
            <a:pPr marL="170815" indent="-170815">
              <a:buNone/>
            </a:pPr>
            <a:endParaRPr lang="en-US" sz="2400" dirty="0"/>
          </a:p>
          <a:p>
            <a:pPr marL="170815" indent="-170815">
              <a:buNone/>
            </a:pPr>
            <a:r>
              <a:rPr lang="en-US" sz="2400" b="1" dirty="0">
                <a:latin typeface="Arial"/>
                <a:cs typeface="Arial"/>
              </a:rPr>
              <a:t>The gap:</a:t>
            </a:r>
            <a:endParaRPr lang="en-US" sz="2400" b="1" dirty="0"/>
          </a:p>
          <a:p>
            <a:pPr marL="170815" indent="-170815">
              <a:spcBef>
                <a:spcPts val="1800"/>
              </a:spcBef>
              <a:buClr>
                <a:schemeClr val="tx1"/>
              </a:buClr>
            </a:pPr>
            <a:r>
              <a:rPr lang="en-US" sz="2400" dirty="0">
                <a:latin typeface="Arial"/>
                <a:cs typeface="Arial"/>
              </a:rPr>
              <a:t>Civics/Government </a:t>
            </a:r>
          </a:p>
          <a:p>
            <a:pPr marL="170815" indent="-170815">
              <a:spcBef>
                <a:spcPts val="1800"/>
              </a:spcBef>
              <a:buClr>
                <a:schemeClr val="tx1"/>
              </a:buClr>
            </a:pPr>
            <a:r>
              <a:rPr lang="en-US" sz="2400" dirty="0">
                <a:latin typeface="Arial"/>
                <a:cs typeface="Arial"/>
              </a:rPr>
              <a:t> Economics </a:t>
            </a:r>
            <a:endParaRPr lang="en-US" sz="2400" dirty="0"/>
          </a:p>
          <a:p>
            <a:pPr marL="170815" indent="-170815" defTabSz="457200" fontAlgn="base">
              <a:spcBef>
                <a:spcPts val="1000"/>
              </a:spcBef>
              <a:buClr>
                <a:schemeClr val="bg2">
                  <a:lumMod val="40000"/>
                  <a:lumOff val="60000"/>
                </a:schemeClr>
              </a:buClr>
              <a:buSzPct val="80000"/>
              <a:buFont typeface="Wingdings 3" charset="2"/>
              <a:buChar char=""/>
            </a:pPr>
            <a:endParaRPr lang="en-US" sz="1700" dirty="0">
              <a:solidFill>
                <a:srgbClr val="EBEBEB"/>
              </a:solidFill>
              <a:latin typeface="+mj-lt"/>
              <a:ea typeface="+mj-ea"/>
              <a:cs typeface="+mj-cs"/>
            </a:endParaRPr>
          </a:p>
        </p:txBody>
      </p:sp>
      <p:sp>
        <p:nvSpPr>
          <p:cNvPr id="11" name="TextBox 10">
            <a:extLst>
              <a:ext uri="{FF2B5EF4-FFF2-40B4-BE49-F238E27FC236}">
                <a16:creationId xmlns:a16="http://schemas.microsoft.com/office/drawing/2014/main" id="{EC43EC90-F967-4F0D-A140-A9A14E544080}"/>
              </a:ext>
            </a:extLst>
          </p:cNvPr>
          <p:cNvSpPr txBox="1"/>
          <p:nvPr/>
        </p:nvSpPr>
        <p:spPr>
          <a:xfrm>
            <a:off x="3810000" y="3244334"/>
            <a:ext cx="4572000" cy="369332"/>
          </a:xfrm>
          <a:prstGeom prst="rect">
            <a:avLst/>
          </a:prstGeom>
          <a:noFill/>
        </p:spPr>
        <p:txBody>
          <a:bodyPr wrap="squar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2" name="Slide Number Placeholder 3">
            <a:extLst>
              <a:ext uri="{FF2B5EF4-FFF2-40B4-BE49-F238E27FC236}">
                <a16:creationId xmlns:a16="http://schemas.microsoft.com/office/drawing/2014/main" id="{9C674C95-0A55-75BB-013D-3A8BE101C648}"/>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spcAft>
                <a:spcPts val="600"/>
              </a:spcAft>
              <a:defRPr/>
            </a:pPr>
            <a:fld id="{30A0887F-CE45-4753-A917-60AA72EE1FC4}" type="slidenum">
              <a:rPr lang="en-US" sz="1800" smtClean="0"/>
              <a:pPr algn="ctr">
                <a:spcAft>
                  <a:spcPts val="600"/>
                </a:spcAft>
                <a:defRPr/>
              </a:pPr>
              <a:t>15</a:t>
            </a:fld>
            <a:endParaRPr lang="en-US" sz="1800" dirty="0"/>
          </a:p>
        </p:txBody>
      </p:sp>
      <p:pic>
        <p:nvPicPr>
          <p:cNvPr id="3" name="Picture 2">
            <a:extLst>
              <a:ext uri="{FF2B5EF4-FFF2-40B4-BE49-F238E27FC236}">
                <a16:creationId xmlns:a16="http://schemas.microsoft.com/office/drawing/2014/main" id="{2951FD91-57A1-0296-4C27-0ED8C5F2B416}"/>
              </a:ext>
            </a:extLst>
          </p:cNvPr>
          <p:cNvPicPr>
            <a:picLocks noChangeAspect="1"/>
          </p:cNvPicPr>
          <p:nvPr/>
        </p:nvPicPr>
        <p:blipFill>
          <a:blip r:embed="rId4"/>
          <a:stretch>
            <a:fillRect/>
          </a:stretch>
        </p:blipFill>
        <p:spPr>
          <a:xfrm>
            <a:off x="5562600" y="712787"/>
            <a:ext cx="4965888" cy="2816225"/>
          </a:xfrm>
          <a:prstGeom prst="rect">
            <a:avLst/>
          </a:prstGeom>
        </p:spPr>
      </p:pic>
      <p:pic>
        <p:nvPicPr>
          <p:cNvPr id="8" name="Picture 7">
            <a:extLst>
              <a:ext uri="{FF2B5EF4-FFF2-40B4-BE49-F238E27FC236}">
                <a16:creationId xmlns:a16="http://schemas.microsoft.com/office/drawing/2014/main" id="{0B6B11BA-1069-8325-1610-B34CFEDED5F6}"/>
              </a:ext>
            </a:extLst>
          </p:cNvPr>
          <p:cNvPicPr>
            <a:picLocks noChangeAspect="1"/>
          </p:cNvPicPr>
          <p:nvPr/>
        </p:nvPicPr>
        <p:blipFill>
          <a:blip r:embed="rId5">
            <a:duotone>
              <a:prstClr val="black"/>
              <a:schemeClr val="tx2">
                <a:tint val="45000"/>
                <a:satMod val="400000"/>
              </a:schemeClr>
            </a:duotone>
          </a:blip>
          <a:stretch>
            <a:fillRect/>
          </a:stretch>
        </p:blipFill>
        <p:spPr>
          <a:xfrm>
            <a:off x="6925847" y="4184168"/>
            <a:ext cx="4912643" cy="2518903"/>
          </a:xfrm>
          <a:prstGeom prst="rect">
            <a:avLst/>
          </a:prstGeom>
        </p:spPr>
      </p:pic>
    </p:spTree>
    <p:extLst>
      <p:ext uri="{BB962C8B-B14F-4D97-AF65-F5344CB8AC3E}">
        <p14:creationId xmlns:p14="http://schemas.microsoft.com/office/powerpoint/2010/main" val="453362464"/>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FA758-FAB5-1404-BF88-5D6F286E7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8CD4A-70C0-3903-C5B6-AC0D2580D550}"/>
              </a:ext>
            </a:extLst>
          </p:cNvPr>
          <p:cNvSpPr>
            <a:spLocks noGrp="1"/>
          </p:cNvSpPr>
          <p:nvPr>
            <p:ph type="title"/>
          </p:nvPr>
        </p:nvSpPr>
        <p:spPr/>
        <p:txBody>
          <a:bodyPr/>
          <a:lstStyle/>
          <a:p>
            <a:r>
              <a:rPr lang="en-US">
                <a:latin typeface="Rockwell"/>
                <a:cs typeface="Arial"/>
              </a:rPr>
              <a:t>Gap 2 Example #2</a:t>
            </a:r>
            <a:endParaRPr lang="en-US"/>
          </a:p>
        </p:txBody>
      </p:sp>
      <p:pic>
        <p:nvPicPr>
          <p:cNvPr id="5" name="Picture 5" descr="Text, letter&#10;&#10;Description automatically generated">
            <a:extLst>
              <a:ext uri="{FF2B5EF4-FFF2-40B4-BE49-F238E27FC236}">
                <a16:creationId xmlns:a16="http://schemas.microsoft.com/office/drawing/2014/main" id="{2324D65B-047C-45A5-1CC3-CE3EDC857EEC}"/>
              </a:ext>
            </a:extLst>
          </p:cNvPr>
          <p:cNvPicPr>
            <a:picLocks noGrp="1" noChangeAspect="1"/>
          </p:cNvPicPr>
          <p:nvPr>
            <p:ph idx="1"/>
          </p:nvPr>
        </p:nvPicPr>
        <p:blipFill>
          <a:blip r:embed="rId3"/>
          <a:stretch>
            <a:fillRect/>
          </a:stretch>
        </p:blipFill>
        <p:spPr>
          <a:xfrm>
            <a:off x="646111" y="1532336"/>
            <a:ext cx="9696552" cy="2474056"/>
          </a:xfrm>
        </p:spPr>
      </p:pic>
      <p:sp>
        <p:nvSpPr>
          <p:cNvPr id="6" name="Slide Number Placeholder 3">
            <a:extLst>
              <a:ext uri="{FF2B5EF4-FFF2-40B4-BE49-F238E27FC236}">
                <a16:creationId xmlns:a16="http://schemas.microsoft.com/office/drawing/2014/main" id="{40D39B8C-681E-B1E5-98E9-449B08C79AE7}"/>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16</a:t>
            </a:fld>
            <a:endParaRPr lang="en-US" sz="1800" dirty="0"/>
          </a:p>
        </p:txBody>
      </p:sp>
      <p:pic>
        <p:nvPicPr>
          <p:cNvPr id="8" name="Picture 7" descr="3D stairs design">
            <a:extLst>
              <a:ext uri="{FF2B5EF4-FFF2-40B4-BE49-F238E27FC236}">
                <a16:creationId xmlns:a16="http://schemas.microsoft.com/office/drawing/2014/main" id="{05EAF870-408E-39CD-3D3A-66F890C01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5245" y="4473905"/>
            <a:ext cx="2801719" cy="2101289"/>
          </a:xfrm>
          <a:prstGeom prst="rect">
            <a:avLst/>
          </a:prstGeom>
        </p:spPr>
      </p:pic>
    </p:spTree>
    <p:extLst>
      <p:ext uri="{BB962C8B-B14F-4D97-AF65-F5344CB8AC3E}">
        <p14:creationId xmlns:p14="http://schemas.microsoft.com/office/powerpoint/2010/main" val="4285386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62B62-C677-15A3-1BC7-F31CFCDE8A68}"/>
            </a:ext>
          </a:extLst>
        </p:cNvPr>
        <p:cNvGrpSpPr/>
        <p:nvPr/>
      </p:nvGrpSpPr>
      <p:grpSpPr>
        <a:xfrm>
          <a:off x="0" y="0"/>
          <a:ext cx="0" cy="0"/>
          <a:chOff x="0" y="0"/>
          <a:chExt cx="0" cy="0"/>
        </a:xfrm>
      </p:grpSpPr>
      <p:cxnSp>
        <p:nvCxnSpPr>
          <p:cNvPr id="6" name="Connector: Elbow 5">
            <a:extLst>
              <a:ext uri="{FF2B5EF4-FFF2-40B4-BE49-F238E27FC236}">
                <a16:creationId xmlns:a16="http://schemas.microsoft.com/office/drawing/2014/main" id="{7D3F5C7B-1E22-C52B-B6CA-ADA83B812097}"/>
              </a:ext>
            </a:extLst>
          </p:cNvPr>
          <p:cNvCxnSpPr>
            <a:cxnSpLocks/>
          </p:cNvCxnSpPr>
          <p:nvPr/>
        </p:nvCxnSpPr>
        <p:spPr>
          <a:xfrm>
            <a:off x="3505201" y="3600451"/>
            <a:ext cx="3900487" cy="1323975"/>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BA81276B-559A-81AC-6810-174408148281}"/>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17</a:t>
            </a:fld>
            <a:endParaRPr lang="en-US" sz="1800" dirty="0"/>
          </a:p>
        </p:txBody>
      </p:sp>
      <p:pic>
        <p:nvPicPr>
          <p:cNvPr id="8" name="Picture 7" descr="A table of information&#10;&#10;AI-generated content may be incorrect.">
            <a:extLst>
              <a:ext uri="{FF2B5EF4-FFF2-40B4-BE49-F238E27FC236}">
                <a16:creationId xmlns:a16="http://schemas.microsoft.com/office/drawing/2014/main" id="{09365E9C-FEF2-DCFB-FB5E-5AC50A223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39" y="459389"/>
            <a:ext cx="8694009" cy="5939221"/>
          </a:xfrm>
          <a:prstGeom prst="rect">
            <a:avLst/>
          </a:prstGeom>
          <a:ln w="19050">
            <a:solidFill>
              <a:schemeClr val="tx1"/>
            </a:solidFill>
          </a:ln>
        </p:spPr>
      </p:pic>
      <p:sp>
        <p:nvSpPr>
          <p:cNvPr id="12" name="Oval 11">
            <a:extLst>
              <a:ext uri="{FF2B5EF4-FFF2-40B4-BE49-F238E27FC236}">
                <a16:creationId xmlns:a16="http://schemas.microsoft.com/office/drawing/2014/main" id="{36F3A8B1-9ABF-5809-1CCB-0616104322FA}"/>
              </a:ext>
            </a:extLst>
          </p:cNvPr>
          <p:cNvSpPr/>
          <p:nvPr/>
        </p:nvSpPr>
        <p:spPr>
          <a:xfrm>
            <a:off x="2771335" y="758546"/>
            <a:ext cx="1617785" cy="563817"/>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05333BD-1593-C075-8E9C-58878CEE5727}"/>
              </a:ext>
            </a:extLst>
          </p:cNvPr>
          <p:cNvSpPr/>
          <p:nvPr/>
        </p:nvSpPr>
        <p:spPr>
          <a:xfrm>
            <a:off x="4631180" y="758546"/>
            <a:ext cx="1617785" cy="563817"/>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11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or: Elbow 5">
            <a:extLst>
              <a:ext uri="{FF2B5EF4-FFF2-40B4-BE49-F238E27FC236}">
                <a16:creationId xmlns:a16="http://schemas.microsoft.com/office/drawing/2014/main" id="{37EA16C8-9D66-4E00-A9FD-A5E423578105}"/>
              </a:ext>
            </a:extLst>
          </p:cNvPr>
          <p:cNvCxnSpPr>
            <a:cxnSpLocks/>
          </p:cNvCxnSpPr>
          <p:nvPr/>
        </p:nvCxnSpPr>
        <p:spPr>
          <a:xfrm>
            <a:off x="3505201" y="3600451"/>
            <a:ext cx="3900487" cy="1323975"/>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8A1AF5C2-0080-BAC6-2827-4C565BD84FAD}"/>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18</a:t>
            </a:fld>
            <a:endParaRPr lang="en-US" sz="1800" dirty="0"/>
          </a:p>
        </p:txBody>
      </p:sp>
      <p:pic>
        <p:nvPicPr>
          <p:cNvPr id="8" name="Picture 7" descr="A screenshot of a computer&#10;&#10;AI-generated content may be incorrect.">
            <a:extLst>
              <a:ext uri="{FF2B5EF4-FFF2-40B4-BE49-F238E27FC236}">
                <a16:creationId xmlns:a16="http://schemas.microsoft.com/office/drawing/2014/main" id="{D944024B-00AB-C0A5-E787-90B21ABC3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295" y="258462"/>
            <a:ext cx="8539090" cy="6341076"/>
          </a:xfrm>
          <a:prstGeom prst="rect">
            <a:avLst/>
          </a:prstGeom>
        </p:spPr>
      </p:pic>
    </p:spTree>
    <p:extLst>
      <p:ext uri="{BB962C8B-B14F-4D97-AF65-F5344CB8AC3E}">
        <p14:creationId xmlns:p14="http://schemas.microsoft.com/office/powerpoint/2010/main" val="241186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E3ABC-1C17-FA9C-1E84-E9A9168A7EF1}"/>
              </a:ext>
            </a:extLst>
          </p:cNvPr>
          <p:cNvSpPr>
            <a:spLocks noGrp="1"/>
          </p:cNvSpPr>
          <p:nvPr>
            <p:ph type="title"/>
          </p:nvPr>
        </p:nvSpPr>
        <p:spPr>
          <a:xfrm>
            <a:off x="519828" y="371181"/>
            <a:ext cx="8447049" cy="452465"/>
          </a:xfrm>
        </p:spPr>
        <p:txBody>
          <a:bodyPr>
            <a:normAutofit fontScale="90000"/>
          </a:bodyPr>
          <a:lstStyle/>
          <a:p>
            <a:r>
              <a:rPr lang="en-US" dirty="0"/>
              <a:t>What is the Difference?</a:t>
            </a:r>
          </a:p>
        </p:txBody>
      </p:sp>
      <p:pic>
        <p:nvPicPr>
          <p:cNvPr id="16" name="Picture 15" descr="Chart, treemap chart&#10;&#10;Description automatically generated">
            <a:extLst>
              <a:ext uri="{FF2B5EF4-FFF2-40B4-BE49-F238E27FC236}">
                <a16:creationId xmlns:a16="http://schemas.microsoft.com/office/drawing/2014/main" id="{A3E29DF0-4F70-B1CE-5DAD-62E699E65A8B}"/>
              </a:ext>
            </a:extLst>
          </p:cNvPr>
          <p:cNvPicPr>
            <a:picLocks noChangeAspect="1"/>
          </p:cNvPicPr>
          <p:nvPr/>
        </p:nvPicPr>
        <p:blipFill>
          <a:blip r:embed="rId3"/>
          <a:stretch>
            <a:fillRect/>
          </a:stretch>
        </p:blipFill>
        <p:spPr>
          <a:xfrm>
            <a:off x="519828" y="891303"/>
            <a:ext cx="7712116" cy="5595516"/>
          </a:xfrm>
          <a:prstGeom prst="rect">
            <a:avLst/>
          </a:prstGeom>
        </p:spPr>
      </p:pic>
      <p:sp>
        <p:nvSpPr>
          <p:cNvPr id="3" name="Slide Number Placeholder 3">
            <a:extLst>
              <a:ext uri="{FF2B5EF4-FFF2-40B4-BE49-F238E27FC236}">
                <a16:creationId xmlns:a16="http://schemas.microsoft.com/office/drawing/2014/main" id="{578B69CD-CF11-8FBD-68D2-79387899B24A}"/>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19</a:t>
            </a:fld>
            <a:endParaRPr lang="en-US" sz="1800" dirty="0"/>
          </a:p>
        </p:txBody>
      </p:sp>
    </p:spTree>
    <p:extLst>
      <p:ext uri="{BB962C8B-B14F-4D97-AF65-F5344CB8AC3E}">
        <p14:creationId xmlns:p14="http://schemas.microsoft.com/office/powerpoint/2010/main" val="189367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3F66-6B42-1846-9382-29D0449849E4}"/>
              </a:ext>
            </a:extLst>
          </p:cNvPr>
          <p:cNvSpPr>
            <a:spLocks noGrp="1"/>
          </p:cNvSpPr>
          <p:nvPr>
            <p:ph type="title"/>
          </p:nvPr>
        </p:nvSpPr>
        <p:spPr/>
        <p:txBody>
          <a:bodyPr>
            <a:normAutofit/>
          </a:bodyPr>
          <a:lstStyle/>
          <a:p>
            <a:r>
              <a:rPr lang="en-US" dirty="0"/>
              <a:t>Access Materials</a:t>
            </a:r>
          </a:p>
        </p:txBody>
      </p:sp>
      <p:sp>
        <p:nvSpPr>
          <p:cNvPr id="23" name="Text Placeholder 22">
            <a:extLst>
              <a:ext uri="{FF2B5EF4-FFF2-40B4-BE49-F238E27FC236}">
                <a16:creationId xmlns:a16="http://schemas.microsoft.com/office/drawing/2014/main" id="{5B291776-FA61-8F8C-3B40-4D4A1590A69A}"/>
              </a:ext>
            </a:extLst>
          </p:cNvPr>
          <p:cNvSpPr>
            <a:spLocks noGrp="1"/>
          </p:cNvSpPr>
          <p:nvPr>
            <p:ph type="body" idx="1"/>
          </p:nvPr>
        </p:nvSpPr>
        <p:spPr/>
        <p:txBody>
          <a:bodyPr>
            <a:normAutofit/>
          </a:bodyPr>
          <a:lstStyle/>
          <a:p>
            <a:r>
              <a:rPr lang="en-US" sz="3200" dirty="0"/>
              <a:t>https://bit.ly/GEDSS2025</a:t>
            </a:r>
          </a:p>
        </p:txBody>
      </p:sp>
      <p:sp>
        <p:nvSpPr>
          <p:cNvPr id="15" name="Slide Number Placeholder 14">
            <a:extLst>
              <a:ext uri="{FF2B5EF4-FFF2-40B4-BE49-F238E27FC236}">
                <a16:creationId xmlns:a16="http://schemas.microsoft.com/office/drawing/2014/main" id="{6B73716A-EFCE-5B43-95E9-02A7F8747201}"/>
              </a:ext>
            </a:extLst>
          </p:cNvPr>
          <p:cNvSpPr>
            <a:spLocks noGrp="1"/>
          </p:cNvSpPr>
          <p:nvPr>
            <p:ph type="sldNum" sz="quarter" idx="10"/>
          </p:nvPr>
        </p:nvSpPr>
        <p:spPr/>
        <p:txBody>
          <a:bodyPr/>
          <a:lstStyle/>
          <a:p>
            <a:fld id="{BAE26A2A-DE5F-EA41-900F-AB5C4F1D9848}" type="slidenum">
              <a:rPr lang="en-US" smtClean="0"/>
              <a:t>2</a:t>
            </a:fld>
            <a:endParaRPr lang="en-US"/>
          </a:p>
        </p:txBody>
      </p:sp>
    </p:spTree>
    <p:extLst>
      <p:ext uri="{BB962C8B-B14F-4D97-AF65-F5344CB8AC3E}">
        <p14:creationId xmlns:p14="http://schemas.microsoft.com/office/powerpoint/2010/main" val="514744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C564174-3018-481B-BAF9-8C91929747E0}"/>
              </a:ext>
            </a:extLst>
          </p:cNvPr>
          <p:cNvSpPr txBox="1"/>
          <p:nvPr/>
        </p:nvSpPr>
        <p:spPr>
          <a:xfrm>
            <a:off x="5736769" y="4440757"/>
            <a:ext cx="1524000" cy="461665"/>
          </a:xfrm>
          <a:prstGeom prst="rect">
            <a:avLst/>
          </a:prstGeom>
          <a:solidFill>
            <a:schemeClr val="accent1"/>
          </a:solidFill>
        </p:spPr>
        <p:txBody>
          <a:bodyPr wrap="square" rtlCol="0">
            <a:spAutoFit/>
          </a:bodyPr>
          <a:lstStyle/>
          <a:p>
            <a:pPr algn="ctr"/>
            <a:r>
              <a:rPr lang="en-US" sz="2400" dirty="0">
                <a:solidFill>
                  <a:schemeClr val="bg1"/>
                </a:solidFill>
              </a:rPr>
              <a:t>Courts</a:t>
            </a:r>
            <a:r>
              <a:rPr lang="en-US" dirty="0"/>
              <a:t> </a:t>
            </a:r>
          </a:p>
        </p:txBody>
      </p:sp>
      <p:sp>
        <p:nvSpPr>
          <p:cNvPr id="14" name="TextBox 13">
            <a:extLst>
              <a:ext uri="{FF2B5EF4-FFF2-40B4-BE49-F238E27FC236}">
                <a16:creationId xmlns:a16="http://schemas.microsoft.com/office/drawing/2014/main" id="{6DAB3584-6323-4078-B0CD-24630238BFAD}"/>
              </a:ext>
            </a:extLst>
          </p:cNvPr>
          <p:cNvSpPr txBox="1"/>
          <p:nvPr/>
        </p:nvSpPr>
        <p:spPr>
          <a:xfrm>
            <a:off x="6019798" y="2988149"/>
            <a:ext cx="1524000" cy="830997"/>
          </a:xfrm>
          <a:prstGeom prst="rect">
            <a:avLst/>
          </a:prstGeom>
          <a:solidFill>
            <a:schemeClr val="accent1"/>
          </a:solidFill>
        </p:spPr>
        <p:txBody>
          <a:bodyPr wrap="square" rtlCol="0">
            <a:spAutoFit/>
          </a:bodyPr>
          <a:lstStyle/>
          <a:p>
            <a:pPr algn="ctr"/>
            <a:r>
              <a:rPr lang="en-US" sz="2400" dirty="0">
                <a:solidFill>
                  <a:schemeClr val="bg1"/>
                </a:solidFill>
              </a:rPr>
              <a:t>President</a:t>
            </a:r>
            <a:r>
              <a:rPr lang="en-US" dirty="0"/>
              <a:t> </a:t>
            </a:r>
          </a:p>
        </p:txBody>
      </p:sp>
      <p:sp>
        <p:nvSpPr>
          <p:cNvPr id="13" name="TextBox 12">
            <a:extLst>
              <a:ext uri="{FF2B5EF4-FFF2-40B4-BE49-F238E27FC236}">
                <a16:creationId xmlns:a16="http://schemas.microsoft.com/office/drawing/2014/main" id="{78F17FF2-0BDD-4789-9136-C1F6A42C5F35}"/>
              </a:ext>
            </a:extLst>
          </p:cNvPr>
          <p:cNvSpPr txBox="1"/>
          <p:nvPr/>
        </p:nvSpPr>
        <p:spPr>
          <a:xfrm>
            <a:off x="5508169" y="1608730"/>
            <a:ext cx="1524000" cy="830997"/>
          </a:xfrm>
          <a:prstGeom prst="rect">
            <a:avLst/>
          </a:prstGeom>
          <a:solidFill>
            <a:schemeClr val="accent1"/>
          </a:solidFill>
        </p:spPr>
        <p:txBody>
          <a:bodyPr wrap="square" rtlCol="0">
            <a:spAutoFit/>
          </a:bodyPr>
          <a:lstStyle/>
          <a:p>
            <a:pPr algn="ctr"/>
            <a:r>
              <a:rPr lang="en-US" sz="2400" dirty="0">
                <a:solidFill>
                  <a:schemeClr val="bg1"/>
                </a:solidFill>
              </a:rPr>
              <a:t>Congress</a:t>
            </a:r>
            <a:r>
              <a:rPr lang="en-US" dirty="0"/>
              <a:t> </a:t>
            </a:r>
          </a:p>
        </p:txBody>
      </p:sp>
      <p:sp>
        <p:nvSpPr>
          <p:cNvPr id="30723" name="Title 1"/>
          <p:cNvSpPr>
            <a:spLocks noGrp="1"/>
          </p:cNvSpPr>
          <p:nvPr>
            <p:ph type="title"/>
          </p:nvPr>
        </p:nvSpPr>
        <p:spPr/>
        <p:txBody>
          <a:bodyPr/>
          <a:lstStyle/>
          <a:p>
            <a:r>
              <a:rPr lang="en-US" altLang="en-US" dirty="0"/>
              <a:t>Explore the Basics</a:t>
            </a:r>
            <a:endParaRPr lang="en-US" dirty="0"/>
          </a:p>
        </p:txBody>
      </p:sp>
      <p:graphicFrame>
        <p:nvGraphicFramePr>
          <p:cNvPr id="3" name="Content Placeholder 2">
            <a:extLst>
              <a:ext uri="{FF2B5EF4-FFF2-40B4-BE49-F238E27FC236}">
                <a16:creationId xmlns:a16="http://schemas.microsoft.com/office/drawing/2014/main" id="{87948E46-7E42-4F98-8774-092B7A64CECD}"/>
              </a:ext>
            </a:extLst>
          </p:cNvPr>
          <p:cNvGraphicFramePr>
            <a:graphicFrameLocks noGrp="1"/>
          </p:cNvGraphicFramePr>
          <p:nvPr>
            <p:ph idx="4294967295"/>
          </p:nvPr>
        </p:nvGraphicFramePr>
        <p:xfrm>
          <a:off x="0" y="1509713"/>
          <a:ext cx="5661025" cy="461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9592832-0D8C-4D55-BDB5-1B0F150C1E38}"/>
              </a:ext>
            </a:extLst>
          </p:cNvPr>
          <p:cNvSpPr txBox="1"/>
          <p:nvPr/>
        </p:nvSpPr>
        <p:spPr>
          <a:xfrm>
            <a:off x="4942109" y="5518665"/>
            <a:ext cx="1524000" cy="461665"/>
          </a:xfrm>
          <a:prstGeom prst="rect">
            <a:avLst/>
          </a:prstGeom>
          <a:solidFill>
            <a:schemeClr val="accent1"/>
          </a:solidFill>
        </p:spPr>
        <p:txBody>
          <a:bodyPr wrap="square" rtlCol="0">
            <a:spAutoFit/>
          </a:bodyPr>
          <a:lstStyle/>
          <a:p>
            <a:pPr algn="ctr"/>
            <a:r>
              <a:rPr lang="en-US" sz="2400" dirty="0">
                <a:solidFill>
                  <a:schemeClr val="bg1"/>
                </a:solidFill>
              </a:rPr>
              <a:t>States</a:t>
            </a:r>
            <a:r>
              <a:rPr lang="en-US" dirty="0"/>
              <a:t> </a:t>
            </a:r>
          </a:p>
        </p:txBody>
      </p:sp>
      <p:sp>
        <p:nvSpPr>
          <p:cNvPr id="5" name="Slide Number Placeholder 3">
            <a:extLst>
              <a:ext uri="{FF2B5EF4-FFF2-40B4-BE49-F238E27FC236}">
                <a16:creationId xmlns:a16="http://schemas.microsoft.com/office/drawing/2014/main" id="{2508F858-E760-AE26-D1CD-DFE29A1EF605}"/>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20</a:t>
            </a:fld>
            <a:endParaRPr lang="en-US" sz="1800" dirty="0"/>
          </a:p>
        </p:txBody>
      </p:sp>
    </p:spTree>
    <p:extLst>
      <p:ext uri="{BB962C8B-B14F-4D97-AF65-F5344CB8AC3E}">
        <p14:creationId xmlns:p14="http://schemas.microsoft.com/office/powerpoint/2010/main" val="20839854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C7E79-E54E-4DE6-4630-B0C6C476A51E}"/>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09F74176-8B54-4C1E-02F0-89C94A61BEF7}"/>
              </a:ext>
            </a:extLst>
          </p:cNvPr>
          <p:cNvSpPr txBox="1"/>
          <p:nvPr/>
        </p:nvSpPr>
        <p:spPr>
          <a:xfrm>
            <a:off x="5736769" y="4440757"/>
            <a:ext cx="1524000" cy="461665"/>
          </a:xfrm>
          <a:prstGeom prst="rect">
            <a:avLst/>
          </a:prstGeom>
          <a:solidFill>
            <a:schemeClr val="accent1"/>
          </a:solidFill>
        </p:spPr>
        <p:txBody>
          <a:bodyPr wrap="square" rtlCol="0">
            <a:spAutoFit/>
          </a:bodyPr>
          <a:lstStyle/>
          <a:p>
            <a:pPr algn="ctr"/>
            <a:r>
              <a:rPr lang="en-US" sz="2400" dirty="0">
                <a:solidFill>
                  <a:schemeClr val="bg1"/>
                </a:solidFill>
              </a:rPr>
              <a:t>Courts</a:t>
            </a:r>
            <a:r>
              <a:rPr lang="en-US" dirty="0"/>
              <a:t> </a:t>
            </a:r>
          </a:p>
        </p:txBody>
      </p:sp>
      <p:sp>
        <p:nvSpPr>
          <p:cNvPr id="14" name="TextBox 13">
            <a:extLst>
              <a:ext uri="{FF2B5EF4-FFF2-40B4-BE49-F238E27FC236}">
                <a16:creationId xmlns:a16="http://schemas.microsoft.com/office/drawing/2014/main" id="{352863F3-8BF9-0626-7E1E-36C96028BB8C}"/>
              </a:ext>
            </a:extLst>
          </p:cNvPr>
          <p:cNvSpPr txBox="1"/>
          <p:nvPr/>
        </p:nvSpPr>
        <p:spPr>
          <a:xfrm>
            <a:off x="6019798" y="2988149"/>
            <a:ext cx="1524000" cy="830997"/>
          </a:xfrm>
          <a:prstGeom prst="rect">
            <a:avLst/>
          </a:prstGeom>
          <a:solidFill>
            <a:schemeClr val="accent1"/>
          </a:solidFill>
        </p:spPr>
        <p:txBody>
          <a:bodyPr wrap="square" rtlCol="0">
            <a:spAutoFit/>
          </a:bodyPr>
          <a:lstStyle/>
          <a:p>
            <a:pPr algn="ctr"/>
            <a:r>
              <a:rPr lang="en-US" sz="2400" dirty="0">
                <a:solidFill>
                  <a:schemeClr val="bg1"/>
                </a:solidFill>
              </a:rPr>
              <a:t>President</a:t>
            </a:r>
            <a:r>
              <a:rPr lang="en-US" dirty="0"/>
              <a:t> </a:t>
            </a:r>
          </a:p>
        </p:txBody>
      </p:sp>
      <p:sp>
        <p:nvSpPr>
          <p:cNvPr id="13" name="TextBox 12">
            <a:extLst>
              <a:ext uri="{FF2B5EF4-FFF2-40B4-BE49-F238E27FC236}">
                <a16:creationId xmlns:a16="http://schemas.microsoft.com/office/drawing/2014/main" id="{1DD63437-93E7-17CD-9449-E9929EECF651}"/>
              </a:ext>
            </a:extLst>
          </p:cNvPr>
          <p:cNvSpPr txBox="1"/>
          <p:nvPr/>
        </p:nvSpPr>
        <p:spPr>
          <a:xfrm>
            <a:off x="5508169" y="1608730"/>
            <a:ext cx="1524000" cy="830997"/>
          </a:xfrm>
          <a:prstGeom prst="rect">
            <a:avLst/>
          </a:prstGeom>
          <a:solidFill>
            <a:schemeClr val="accent1"/>
          </a:solidFill>
        </p:spPr>
        <p:txBody>
          <a:bodyPr wrap="square" rtlCol="0">
            <a:spAutoFit/>
          </a:bodyPr>
          <a:lstStyle/>
          <a:p>
            <a:pPr algn="ctr"/>
            <a:r>
              <a:rPr lang="en-US" sz="2400" dirty="0">
                <a:solidFill>
                  <a:schemeClr val="bg1"/>
                </a:solidFill>
              </a:rPr>
              <a:t>Congress</a:t>
            </a:r>
            <a:r>
              <a:rPr lang="en-US" dirty="0"/>
              <a:t> </a:t>
            </a:r>
          </a:p>
        </p:txBody>
      </p:sp>
      <p:sp>
        <p:nvSpPr>
          <p:cNvPr id="30723" name="Title 1">
            <a:extLst>
              <a:ext uri="{FF2B5EF4-FFF2-40B4-BE49-F238E27FC236}">
                <a16:creationId xmlns:a16="http://schemas.microsoft.com/office/drawing/2014/main" id="{CC03812C-8A37-D5F8-1DD4-586C7A28E33A}"/>
              </a:ext>
            </a:extLst>
          </p:cNvPr>
          <p:cNvSpPr>
            <a:spLocks noGrp="1"/>
          </p:cNvSpPr>
          <p:nvPr>
            <p:ph type="title"/>
          </p:nvPr>
        </p:nvSpPr>
        <p:spPr/>
        <p:txBody>
          <a:bodyPr/>
          <a:lstStyle/>
          <a:p>
            <a:r>
              <a:rPr lang="en-US" altLang="en-US" dirty="0"/>
              <a:t>Explore the Basics</a:t>
            </a:r>
            <a:endParaRPr lang="en-US" dirty="0"/>
          </a:p>
        </p:txBody>
      </p:sp>
      <p:graphicFrame>
        <p:nvGraphicFramePr>
          <p:cNvPr id="3" name="Content Placeholder 2">
            <a:extLst>
              <a:ext uri="{FF2B5EF4-FFF2-40B4-BE49-F238E27FC236}">
                <a16:creationId xmlns:a16="http://schemas.microsoft.com/office/drawing/2014/main" id="{A76A6334-8546-D784-F3A7-07D9B6FC100A}"/>
              </a:ext>
            </a:extLst>
          </p:cNvPr>
          <p:cNvGraphicFramePr>
            <a:graphicFrameLocks noGrp="1"/>
          </p:cNvGraphicFramePr>
          <p:nvPr>
            <p:ph idx="4294967295"/>
          </p:nvPr>
        </p:nvGraphicFramePr>
        <p:xfrm>
          <a:off x="0" y="1509713"/>
          <a:ext cx="5661025" cy="461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189BDE99-FD5A-112E-2BE4-9F707F258124}"/>
              </a:ext>
            </a:extLst>
          </p:cNvPr>
          <p:cNvSpPr txBox="1"/>
          <p:nvPr/>
        </p:nvSpPr>
        <p:spPr>
          <a:xfrm>
            <a:off x="5976253" y="2486301"/>
            <a:ext cx="3712028" cy="1323439"/>
          </a:xfrm>
          <a:prstGeom prst="rect">
            <a:avLst/>
          </a:prstGeom>
          <a:solidFill>
            <a:schemeClr val="accent4"/>
          </a:solidFill>
        </p:spPr>
        <p:txBody>
          <a:bodyPr wrap="square" rtlCol="0">
            <a:spAutoFit/>
          </a:bodyPr>
          <a:lstStyle/>
          <a:p>
            <a:r>
              <a:rPr lang="en-US" sz="1600" dirty="0">
                <a:latin typeface="Arial" panose="020B0604020202020204" pitchFamily="34" charset="0"/>
                <a:cs typeface="Arial" panose="020B0604020202020204" pitchFamily="34" charset="0"/>
              </a:rPr>
              <a:t>Act as Commander-in-Chief</a:t>
            </a:r>
          </a:p>
          <a:p>
            <a:r>
              <a:rPr lang="en-US" sz="1600" dirty="0">
                <a:latin typeface="Arial" panose="020B0604020202020204" pitchFamily="34" charset="0"/>
                <a:cs typeface="Arial" panose="020B0604020202020204" pitchFamily="34" charset="0"/>
              </a:rPr>
              <a:t>Maintain cabinet of advisers</a:t>
            </a:r>
          </a:p>
          <a:p>
            <a:r>
              <a:rPr lang="en-US" sz="1600" dirty="0">
                <a:latin typeface="Arial" panose="020B0604020202020204" pitchFamily="34" charset="0"/>
                <a:cs typeface="Arial" panose="020B0604020202020204" pitchFamily="34" charset="0"/>
              </a:rPr>
              <a:t>Negotiate treaties</a:t>
            </a:r>
          </a:p>
          <a:p>
            <a:r>
              <a:rPr lang="en-US" sz="1600" dirty="0">
                <a:latin typeface="Arial" panose="020B0604020202020204" pitchFamily="34" charset="0"/>
                <a:cs typeface="Arial" panose="020B0604020202020204" pitchFamily="34" charset="0"/>
              </a:rPr>
              <a:t>Appoint Supreme Court Justices</a:t>
            </a:r>
          </a:p>
          <a:p>
            <a:r>
              <a:rPr lang="en-US" sz="1600" dirty="0">
                <a:latin typeface="Arial" panose="020B0604020202020204" pitchFamily="34" charset="0"/>
                <a:cs typeface="Arial" panose="020B0604020202020204" pitchFamily="34" charset="0"/>
              </a:rPr>
              <a:t>Execute laws</a:t>
            </a:r>
          </a:p>
        </p:txBody>
      </p:sp>
      <p:sp>
        <p:nvSpPr>
          <p:cNvPr id="12" name="TextBox 11">
            <a:extLst>
              <a:ext uri="{FF2B5EF4-FFF2-40B4-BE49-F238E27FC236}">
                <a16:creationId xmlns:a16="http://schemas.microsoft.com/office/drawing/2014/main" id="{F783744F-9C1D-B6D2-6692-43B09367E409}"/>
              </a:ext>
            </a:extLst>
          </p:cNvPr>
          <p:cNvSpPr txBox="1"/>
          <p:nvPr/>
        </p:nvSpPr>
        <p:spPr>
          <a:xfrm>
            <a:off x="5508169" y="4006586"/>
            <a:ext cx="3935186" cy="1323439"/>
          </a:xfrm>
          <a:prstGeom prst="rect">
            <a:avLst/>
          </a:prstGeom>
          <a:solidFill>
            <a:schemeClr val="accent4"/>
          </a:solidFill>
        </p:spPr>
        <p:txBody>
          <a:bodyPr wrap="square" rtlCol="0">
            <a:spAutoFit/>
          </a:bodyPr>
          <a:lstStyle/>
          <a:p>
            <a:r>
              <a:rPr lang="en-US" sz="1600" dirty="0">
                <a:latin typeface="Arial" panose="020B0604020202020204" pitchFamily="34" charset="0"/>
                <a:cs typeface="Arial" panose="020B0604020202020204" pitchFamily="34" charset="0"/>
              </a:rPr>
              <a:t>Interpret the meaning of laws</a:t>
            </a:r>
          </a:p>
          <a:p>
            <a:r>
              <a:rPr lang="en-US" sz="1600" dirty="0">
                <a:latin typeface="Arial" panose="020B0604020202020204" pitchFamily="34" charset="0"/>
                <a:cs typeface="Arial" panose="020B0604020202020204" pitchFamily="34" charset="0"/>
              </a:rPr>
              <a:t>Decide whether a law is relevant to a particular set of facts</a:t>
            </a:r>
          </a:p>
          <a:p>
            <a:r>
              <a:rPr lang="en-US" sz="1600" dirty="0">
                <a:latin typeface="Arial" panose="020B0604020202020204" pitchFamily="34" charset="0"/>
                <a:cs typeface="Arial" panose="020B0604020202020204" pitchFamily="34" charset="0"/>
              </a:rPr>
              <a:t>Rule on how a law should be applied</a:t>
            </a:r>
          </a:p>
          <a:p>
            <a:r>
              <a:rPr lang="en-US" sz="1600" dirty="0">
                <a:latin typeface="Arial" panose="020B0604020202020204" pitchFamily="34" charset="0"/>
                <a:cs typeface="Arial" panose="020B0604020202020204" pitchFamily="34" charset="0"/>
              </a:rPr>
              <a:t>Determine whether a law is constitutional</a:t>
            </a:r>
          </a:p>
        </p:txBody>
      </p:sp>
      <p:sp>
        <p:nvSpPr>
          <p:cNvPr id="4" name="TextBox 3">
            <a:extLst>
              <a:ext uri="{FF2B5EF4-FFF2-40B4-BE49-F238E27FC236}">
                <a16:creationId xmlns:a16="http://schemas.microsoft.com/office/drawing/2014/main" id="{91C810CB-7B3F-939F-04BD-E07454F91E84}"/>
              </a:ext>
            </a:extLst>
          </p:cNvPr>
          <p:cNvSpPr txBox="1"/>
          <p:nvPr/>
        </p:nvSpPr>
        <p:spPr>
          <a:xfrm>
            <a:off x="5464626" y="1116288"/>
            <a:ext cx="4158343" cy="1323439"/>
          </a:xfrm>
          <a:prstGeom prst="rect">
            <a:avLst/>
          </a:prstGeom>
          <a:solidFill>
            <a:schemeClr val="accent4"/>
          </a:solidFill>
        </p:spPr>
        <p:txBody>
          <a:bodyPr wrap="square" rtlCol="0">
            <a:spAutoFit/>
          </a:bodyPr>
          <a:lstStyle/>
          <a:p>
            <a:r>
              <a:rPr lang="en-US" sz="1600" dirty="0">
                <a:latin typeface="Arial" panose="020B0604020202020204" pitchFamily="34" charset="0"/>
                <a:cs typeface="Arial" panose="020B0604020202020204" pitchFamily="34" charset="0"/>
              </a:rPr>
              <a:t>Coin Money</a:t>
            </a:r>
          </a:p>
          <a:p>
            <a:r>
              <a:rPr lang="en-US" sz="1600" dirty="0">
                <a:latin typeface="Arial" panose="020B0604020202020204" pitchFamily="34" charset="0"/>
                <a:cs typeface="Arial" panose="020B0604020202020204" pitchFamily="34" charset="0"/>
              </a:rPr>
              <a:t>Establish the Budget</a:t>
            </a:r>
          </a:p>
          <a:p>
            <a:r>
              <a:rPr lang="en-US" sz="1600" dirty="0">
                <a:latin typeface="Arial" panose="020B0604020202020204" pitchFamily="34" charset="0"/>
                <a:cs typeface="Arial" panose="020B0604020202020204" pitchFamily="34" charset="0"/>
              </a:rPr>
              <a:t>Regulate Commerce</a:t>
            </a:r>
          </a:p>
          <a:p>
            <a:r>
              <a:rPr lang="en-US" sz="1600" dirty="0">
                <a:latin typeface="Arial" panose="020B0604020202020204" pitchFamily="34" charset="0"/>
                <a:cs typeface="Arial" panose="020B0604020202020204" pitchFamily="34" charset="0"/>
              </a:rPr>
              <a:t>Declare war and support an army and navy</a:t>
            </a:r>
          </a:p>
          <a:p>
            <a:r>
              <a:rPr lang="en-US" sz="1600" dirty="0">
                <a:latin typeface="Arial" panose="020B0604020202020204" pitchFamily="34" charset="0"/>
                <a:cs typeface="Arial" panose="020B0604020202020204" pitchFamily="34" charset="0"/>
              </a:rPr>
              <a:t>Make other laws to carry out powers</a:t>
            </a:r>
          </a:p>
        </p:txBody>
      </p:sp>
      <p:sp>
        <p:nvSpPr>
          <p:cNvPr id="6" name="TextBox 5">
            <a:extLst>
              <a:ext uri="{FF2B5EF4-FFF2-40B4-BE49-F238E27FC236}">
                <a16:creationId xmlns:a16="http://schemas.microsoft.com/office/drawing/2014/main" id="{20D6DAFA-6CA4-8AE2-F4F9-A8D473078AE7}"/>
              </a:ext>
            </a:extLst>
          </p:cNvPr>
          <p:cNvSpPr txBox="1"/>
          <p:nvPr/>
        </p:nvSpPr>
        <p:spPr>
          <a:xfrm>
            <a:off x="4942109" y="5518665"/>
            <a:ext cx="1524000" cy="461665"/>
          </a:xfrm>
          <a:prstGeom prst="rect">
            <a:avLst/>
          </a:prstGeom>
          <a:solidFill>
            <a:schemeClr val="accent1"/>
          </a:solidFill>
        </p:spPr>
        <p:txBody>
          <a:bodyPr wrap="square" rtlCol="0">
            <a:spAutoFit/>
          </a:bodyPr>
          <a:lstStyle/>
          <a:p>
            <a:pPr algn="ctr"/>
            <a:r>
              <a:rPr lang="en-US" sz="2400" dirty="0">
                <a:solidFill>
                  <a:schemeClr val="bg1"/>
                </a:solidFill>
              </a:rPr>
              <a:t>States</a:t>
            </a:r>
            <a:r>
              <a:rPr lang="en-US" dirty="0"/>
              <a:t> </a:t>
            </a:r>
          </a:p>
        </p:txBody>
      </p:sp>
      <p:sp>
        <p:nvSpPr>
          <p:cNvPr id="16" name="TextBox 15">
            <a:extLst>
              <a:ext uri="{FF2B5EF4-FFF2-40B4-BE49-F238E27FC236}">
                <a16:creationId xmlns:a16="http://schemas.microsoft.com/office/drawing/2014/main" id="{351AF364-579C-B01E-DDC4-C88828FA2E08}"/>
              </a:ext>
            </a:extLst>
          </p:cNvPr>
          <p:cNvSpPr txBox="1"/>
          <p:nvPr/>
        </p:nvSpPr>
        <p:spPr>
          <a:xfrm>
            <a:off x="4811485" y="5439563"/>
            <a:ext cx="3935186" cy="1323439"/>
          </a:xfrm>
          <a:prstGeom prst="rect">
            <a:avLst/>
          </a:prstGeom>
          <a:solidFill>
            <a:schemeClr val="accent4"/>
          </a:solidFill>
        </p:spPr>
        <p:txBody>
          <a:bodyPr wrap="square" rtlCol="0">
            <a:spAutoFit/>
          </a:bodyPr>
          <a:lstStyle/>
          <a:p>
            <a:r>
              <a:rPr lang="en-US" sz="1600" dirty="0">
                <a:latin typeface="Arial" panose="020B0604020202020204" pitchFamily="34" charset="0"/>
                <a:cs typeface="Arial" panose="020B0604020202020204" pitchFamily="34" charset="0"/>
              </a:rPr>
              <a:t>Create and enforce their own laws</a:t>
            </a:r>
          </a:p>
          <a:p>
            <a:r>
              <a:rPr lang="en-US" sz="1600" dirty="0">
                <a:latin typeface="Arial" panose="020B0604020202020204" pitchFamily="34" charset="0"/>
                <a:cs typeface="Arial" panose="020B0604020202020204" pitchFamily="34" charset="0"/>
              </a:rPr>
              <a:t>Respect laws of other states</a:t>
            </a:r>
          </a:p>
          <a:p>
            <a:r>
              <a:rPr lang="en-US" sz="1600" dirty="0">
                <a:latin typeface="Arial" panose="020B0604020202020204" pitchFamily="34" charset="0"/>
                <a:cs typeface="Arial" panose="020B0604020202020204" pitchFamily="34" charset="0"/>
              </a:rPr>
              <a:t>Extradite criminals</a:t>
            </a:r>
          </a:p>
          <a:p>
            <a:r>
              <a:rPr lang="en-US" sz="1600" dirty="0">
                <a:latin typeface="Arial" panose="020B0604020202020204" pitchFamily="34" charset="0"/>
                <a:cs typeface="Arial" panose="020B0604020202020204" pitchFamily="34" charset="0"/>
              </a:rPr>
              <a:t>Have a representative government</a:t>
            </a:r>
          </a:p>
          <a:p>
            <a:r>
              <a:rPr lang="en-US" sz="1600" dirty="0">
                <a:latin typeface="Arial" panose="020B0604020202020204" pitchFamily="34" charset="0"/>
                <a:cs typeface="Arial" panose="020B0604020202020204" pitchFamily="34" charset="0"/>
              </a:rPr>
              <a:t>Follow “supreme law of the land”</a:t>
            </a:r>
          </a:p>
        </p:txBody>
      </p:sp>
      <p:sp>
        <p:nvSpPr>
          <p:cNvPr id="5" name="Slide Number Placeholder 3">
            <a:extLst>
              <a:ext uri="{FF2B5EF4-FFF2-40B4-BE49-F238E27FC236}">
                <a16:creationId xmlns:a16="http://schemas.microsoft.com/office/drawing/2014/main" id="{60F9DFAF-CC79-31A8-53B2-B10A1EB05655}"/>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21</a:t>
            </a:fld>
            <a:endParaRPr lang="en-US" sz="1800" dirty="0"/>
          </a:p>
        </p:txBody>
      </p:sp>
    </p:spTree>
    <p:extLst>
      <p:ext uri="{BB962C8B-B14F-4D97-AF65-F5344CB8AC3E}">
        <p14:creationId xmlns:p14="http://schemas.microsoft.com/office/powerpoint/2010/main" val="120460524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1" grpId="0" animBg="1"/>
      <p:bldP spid="12" grpId="0" animBg="1"/>
      <p:bldP spid="4" grpId="0" animBg="1"/>
      <p:bldP spid="6"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B64F-6518-C1E4-35E5-2BFA809250A7}"/>
              </a:ext>
            </a:extLst>
          </p:cNvPr>
          <p:cNvSpPr>
            <a:spLocks noGrp="1"/>
          </p:cNvSpPr>
          <p:nvPr>
            <p:ph type="title"/>
          </p:nvPr>
        </p:nvSpPr>
        <p:spPr>
          <a:xfrm>
            <a:off x="582611" y="183714"/>
            <a:ext cx="9404723" cy="827399"/>
          </a:xfrm>
        </p:spPr>
        <p:txBody>
          <a:bodyPr/>
          <a:lstStyle/>
          <a:p>
            <a:r>
              <a:rPr lang="en-US" dirty="0"/>
              <a:t>From Bill to Law</a:t>
            </a:r>
          </a:p>
        </p:txBody>
      </p:sp>
      <p:pic>
        <p:nvPicPr>
          <p:cNvPr id="5" name="Picture 4" descr="Diagram&#10;&#10;Description automatically generated">
            <a:extLst>
              <a:ext uri="{FF2B5EF4-FFF2-40B4-BE49-F238E27FC236}">
                <a16:creationId xmlns:a16="http://schemas.microsoft.com/office/drawing/2014/main" id="{A6863F14-820E-76E8-7827-567E9E614A11}"/>
              </a:ext>
            </a:extLst>
          </p:cNvPr>
          <p:cNvPicPr>
            <a:picLocks noChangeAspect="1"/>
          </p:cNvPicPr>
          <p:nvPr/>
        </p:nvPicPr>
        <p:blipFill>
          <a:blip r:embed="rId3"/>
          <a:stretch>
            <a:fillRect/>
          </a:stretch>
        </p:blipFill>
        <p:spPr>
          <a:xfrm>
            <a:off x="979790" y="1280117"/>
            <a:ext cx="7020905" cy="5125165"/>
          </a:xfrm>
          <a:prstGeom prst="rect">
            <a:avLst/>
          </a:prstGeom>
          <a:ln w="28575">
            <a:solidFill>
              <a:schemeClr val="tx1"/>
            </a:solidFill>
          </a:ln>
        </p:spPr>
      </p:pic>
      <p:sp>
        <p:nvSpPr>
          <p:cNvPr id="4" name="Slide Number Placeholder 3">
            <a:extLst>
              <a:ext uri="{FF2B5EF4-FFF2-40B4-BE49-F238E27FC236}">
                <a16:creationId xmlns:a16="http://schemas.microsoft.com/office/drawing/2014/main" id="{D81AF6D0-8661-F22A-8B01-FE8E987E2F90}"/>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22</a:t>
            </a:fld>
            <a:endParaRPr lang="en-US" sz="1800" dirty="0"/>
          </a:p>
        </p:txBody>
      </p:sp>
    </p:spTree>
    <p:extLst>
      <p:ext uri="{BB962C8B-B14F-4D97-AF65-F5344CB8AC3E}">
        <p14:creationId xmlns:p14="http://schemas.microsoft.com/office/powerpoint/2010/main" val="3134436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9D0C7-33EF-FABE-B6A0-661EF7874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81BB9-AC4E-A2B7-F5F1-298E3F104327}"/>
              </a:ext>
            </a:extLst>
          </p:cNvPr>
          <p:cNvSpPr>
            <a:spLocks noGrp="1"/>
          </p:cNvSpPr>
          <p:nvPr>
            <p:ph type="title"/>
          </p:nvPr>
        </p:nvSpPr>
        <p:spPr>
          <a:xfrm rot="16200000">
            <a:off x="-1371751" y="2945745"/>
            <a:ext cx="5846324" cy="827399"/>
          </a:xfrm>
        </p:spPr>
        <p:txBody>
          <a:bodyPr>
            <a:normAutofit fontScale="90000"/>
          </a:bodyPr>
          <a:lstStyle/>
          <a:p>
            <a:pPr algn="ctr"/>
            <a:r>
              <a:rPr lang="en-US" dirty="0"/>
              <a:t>Amending the Constitution</a:t>
            </a:r>
          </a:p>
        </p:txBody>
      </p:sp>
      <p:sp>
        <p:nvSpPr>
          <p:cNvPr id="4" name="Slide Number Placeholder 3">
            <a:extLst>
              <a:ext uri="{FF2B5EF4-FFF2-40B4-BE49-F238E27FC236}">
                <a16:creationId xmlns:a16="http://schemas.microsoft.com/office/drawing/2014/main" id="{EC5B2107-9DD2-03F6-DE10-5AF22129FB40}"/>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23</a:t>
            </a:fld>
            <a:endParaRPr lang="en-US" sz="1800" dirty="0"/>
          </a:p>
        </p:txBody>
      </p:sp>
      <p:graphicFrame>
        <p:nvGraphicFramePr>
          <p:cNvPr id="3" name="Diagram 2">
            <a:extLst>
              <a:ext uri="{FF2B5EF4-FFF2-40B4-BE49-F238E27FC236}">
                <a16:creationId xmlns:a16="http://schemas.microsoft.com/office/drawing/2014/main" id="{06BC97C7-382B-4C78-8992-92976859682C}"/>
              </a:ext>
            </a:extLst>
          </p:cNvPr>
          <p:cNvGraphicFramePr/>
          <p:nvPr/>
        </p:nvGraphicFramePr>
        <p:xfrm>
          <a:off x="2492992" y="427858"/>
          <a:ext cx="7548515" cy="1645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35C5BC45-23F7-05D1-5553-97A7F75F5D36}"/>
              </a:ext>
            </a:extLst>
          </p:cNvPr>
          <p:cNvGraphicFramePr/>
          <p:nvPr/>
        </p:nvGraphicFramePr>
        <p:xfrm>
          <a:off x="2492992" y="2444187"/>
          <a:ext cx="7548515" cy="16459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EFDAD881-DED2-B3E9-E2E5-92C58F72D476}"/>
              </a:ext>
            </a:extLst>
          </p:cNvPr>
          <p:cNvGraphicFramePr/>
          <p:nvPr/>
        </p:nvGraphicFramePr>
        <p:xfrm>
          <a:off x="2469546" y="4308182"/>
          <a:ext cx="7548515" cy="16459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654398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E78AB-7A70-7E86-444B-EF81B9CEE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89770-1A9A-C616-3D09-528C93611CE5}"/>
              </a:ext>
            </a:extLst>
          </p:cNvPr>
          <p:cNvSpPr>
            <a:spLocks noGrp="1"/>
          </p:cNvSpPr>
          <p:nvPr>
            <p:ph type="title"/>
          </p:nvPr>
        </p:nvSpPr>
        <p:spPr>
          <a:xfrm>
            <a:off x="582611" y="183714"/>
            <a:ext cx="9404723" cy="827399"/>
          </a:xfrm>
        </p:spPr>
        <p:txBody>
          <a:bodyPr/>
          <a:lstStyle/>
          <a:p>
            <a:r>
              <a:rPr lang="en-US" dirty="0"/>
              <a:t>What are my rights?</a:t>
            </a:r>
          </a:p>
        </p:txBody>
      </p:sp>
      <p:sp>
        <p:nvSpPr>
          <p:cNvPr id="4" name="Slide Number Placeholder 3">
            <a:extLst>
              <a:ext uri="{FF2B5EF4-FFF2-40B4-BE49-F238E27FC236}">
                <a16:creationId xmlns:a16="http://schemas.microsoft.com/office/drawing/2014/main" id="{C1F82C4B-4E09-2B86-D586-C6A45116DEB6}"/>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24</a:t>
            </a:fld>
            <a:endParaRPr lang="en-US" sz="1800" dirty="0"/>
          </a:p>
        </p:txBody>
      </p:sp>
      <p:graphicFrame>
        <p:nvGraphicFramePr>
          <p:cNvPr id="3" name="Table 2">
            <a:extLst>
              <a:ext uri="{FF2B5EF4-FFF2-40B4-BE49-F238E27FC236}">
                <a16:creationId xmlns:a16="http://schemas.microsoft.com/office/drawing/2014/main" id="{DAE0FBE6-DCF9-EFBF-B837-BDE474E28F4F}"/>
              </a:ext>
            </a:extLst>
          </p:cNvPr>
          <p:cNvGraphicFramePr>
            <a:graphicFrameLocks noGrp="1"/>
          </p:cNvGraphicFramePr>
          <p:nvPr/>
        </p:nvGraphicFramePr>
        <p:xfrm>
          <a:off x="723704" y="1203959"/>
          <a:ext cx="9845683" cy="4690400"/>
        </p:xfrm>
        <a:graphic>
          <a:graphicData uri="http://schemas.openxmlformats.org/drawingml/2006/table">
            <a:tbl>
              <a:tblPr firstRow="1" bandRow="1">
                <a:tableStyleId>{5C22544A-7EE6-4342-B048-85BDC9FD1C3A}</a:tableStyleId>
              </a:tblPr>
              <a:tblGrid>
                <a:gridCol w="1906954">
                  <a:extLst>
                    <a:ext uri="{9D8B030D-6E8A-4147-A177-3AD203B41FA5}">
                      <a16:colId xmlns:a16="http://schemas.microsoft.com/office/drawing/2014/main" val="3549162371"/>
                    </a:ext>
                  </a:extLst>
                </a:gridCol>
                <a:gridCol w="7938729">
                  <a:extLst>
                    <a:ext uri="{9D8B030D-6E8A-4147-A177-3AD203B41FA5}">
                      <a16:colId xmlns:a16="http://schemas.microsoft.com/office/drawing/2014/main" val="2899800566"/>
                    </a:ext>
                  </a:extLst>
                </a:gridCol>
              </a:tblGrid>
              <a:tr h="469040">
                <a:tc>
                  <a:txBody>
                    <a:bodyPr/>
                    <a:lstStyle/>
                    <a:p>
                      <a:r>
                        <a:rPr lang="en-US" dirty="0">
                          <a:solidFill>
                            <a:schemeClr val="tx1"/>
                          </a:solidFill>
                        </a:rPr>
                        <a:t>Amendment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614022"/>
                  </a:ext>
                </a:extLst>
              </a:tr>
              <a:tr h="469040">
                <a:tc>
                  <a:txBody>
                    <a:bodyPr/>
                    <a:lstStyle/>
                    <a:p>
                      <a:r>
                        <a:rPr lang="en-US" dirty="0">
                          <a:solidFill>
                            <a:schemeClr val="tx1"/>
                          </a:solidFill>
                        </a:rPr>
                        <a:t>Amendment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135053"/>
                  </a:ext>
                </a:extLst>
              </a:tr>
              <a:tr h="469040">
                <a:tc>
                  <a:txBody>
                    <a:bodyPr/>
                    <a:lstStyle/>
                    <a:p>
                      <a:r>
                        <a:rPr lang="en-US" dirty="0">
                          <a:solidFill>
                            <a:schemeClr val="tx1"/>
                          </a:solidFill>
                        </a:rPr>
                        <a:t>Amendment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2575005"/>
                  </a:ext>
                </a:extLst>
              </a:tr>
              <a:tr h="469040">
                <a:tc>
                  <a:txBody>
                    <a:bodyPr/>
                    <a:lstStyle/>
                    <a:p>
                      <a:r>
                        <a:rPr lang="en-US" dirty="0">
                          <a:solidFill>
                            <a:schemeClr val="tx1"/>
                          </a:solidFill>
                        </a:rPr>
                        <a:t>Amendment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322429"/>
                  </a:ext>
                </a:extLst>
              </a:tr>
              <a:tr h="469040">
                <a:tc>
                  <a:txBody>
                    <a:bodyPr/>
                    <a:lstStyle/>
                    <a:p>
                      <a:r>
                        <a:rPr lang="en-US" dirty="0">
                          <a:solidFill>
                            <a:schemeClr val="tx1"/>
                          </a:solidFill>
                        </a:rPr>
                        <a:t>Amendment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078402"/>
                  </a:ext>
                </a:extLst>
              </a:tr>
              <a:tr h="469040">
                <a:tc>
                  <a:txBody>
                    <a:bodyPr/>
                    <a:lstStyle/>
                    <a:p>
                      <a:r>
                        <a:rPr lang="en-US" dirty="0">
                          <a:solidFill>
                            <a:schemeClr val="tx1"/>
                          </a:solidFill>
                        </a:rPr>
                        <a:t>Amendment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364434"/>
                  </a:ext>
                </a:extLst>
              </a:tr>
              <a:tr h="469040">
                <a:tc>
                  <a:txBody>
                    <a:bodyPr/>
                    <a:lstStyle/>
                    <a:p>
                      <a:r>
                        <a:rPr lang="en-US" dirty="0">
                          <a:solidFill>
                            <a:schemeClr val="tx1"/>
                          </a:solidFill>
                        </a:rPr>
                        <a:t>Amendment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300034"/>
                  </a:ext>
                </a:extLst>
              </a:tr>
              <a:tr h="469040">
                <a:tc>
                  <a:txBody>
                    <a:bodyPr/>
                    <a:lstStyle/>
                    <a:p>
                      <a:r>
                        <a:rPr lang="en-US" dirty="0">
                          <a:solidFill>
                            <a:schemeClr val="tx1"/>
                          </a:solidFill>
                        </a:rPr>
                        <a:t>Amendment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968517"/>
                  </a:ext>
                </a:extLst>
              </a:tr>
              <a:tr h="469040">
                <a:tc>
                  <a:txBody>
                    <a:bodyPr/>
                    <a:lstStyle/>
                    <a:p>
                      <a:r>
                        <a:rPr lang="en-US" dirty="0">
                          <a:solidFill>
                            <a:schemeClr val="tx1"/>
                          </a:solidFill>
                        </a:rPr>
                        <a:t>Amendment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492295"/>
                  </a:ext>
                </a:extLst>
              </a:tr>
              <a:tr h="469040">
                <a:tc>
                  <a:txBody>
                    <a:bodyPr/>
                    <a:lstStyle/>
                    <a:p>
                      <a:r>
                        <a:rPr lang="en-US" dirty="0">
                          <a:solidFill>
                            <a:schemeClr val="tx1"/>
                          </a:solidFill>
                        </a:rPr>
                        <a:t>Amendment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7129768"/>
                  </a:ext>
                </a:extLst>
              </a:tr>
            </a:tbl>
          </a:graphicData>
        </a:graphic>
      </p:graphicFrame>
    </p:spTree>
    <p:extLst>
      <p:ext uri="{BB962C8B-B14F-4D97-AF65-F5344CB8AC3E}">
        <p14:creationId xmlns:p14="http://schemas.microsoft.com/office/powerpoint/2010/main" val="3528449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EA1EA-6358-9B6E-30D4-EA30E672B4A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AFFAB1-8EC7-C589-2AED-2CABEB78F9EF}"/>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25</a:t>
            </a:fld>
            <a:endParaRPr lang="en-US" sz="1800" dirty="0"/>
          </a:p>
        </p:txBody>
      </p:sp>
      <p:sp>
        <p:nvSpPr>
          <p:cNvPr id="8" name="TextBox 7">
            <a:extLst>
              <a:ext uri="{FF2B5EF4-FFF2-40B4-BE49-F238E27FC236}">
                <a16:creationId xmlns:a16="http://schemas.microsoft.com/office/drawing/2014/main" id="{9322415F-F512-0415-C738-603D76DE5A83}"/>
              </a:ext>
            </a:extLst>
          </p:cNvPr>
          <p:cNvSpPr txBox="1"/>
          <p:nvPr/>
        </p:nvSpPr>
        <p:spPr>
          <a:xfrm>
            <a:off x="450166" y="1617784"/>
            <a:ext cx="10944664" cy="3477875"/>
          </a:xfrm>
          <a:prstGeom prst="rect">
            <a:avLst/>
          </a:prstGeom>
          <a:noFill/>
        </p:spPr>
        <p:txBody>
          <a:bodyPr wrap="square">
            <a:spAutoFit/>
          </a:bodyPr>
          <a:lstStyle/>
          <a:p>
            <a:pPr algn="l"/>
            <a:endParaRPr lang="en-US" sz="2000" b="0" i="0" u="none" strike="noStrike" baseline="0" dirty="0">
              <a:solidFill>
                <a:srgbClr val="000000"/>
              </a:solidFill>
              <a:latin typeface="Times New Roman" panose="02020603050405020304" pitchFamily="18" charset="0"/>
            </a:endParaRPr>
          </a:p>
          <a:p>
            <a:r>
              <a:rPr lang="en-US" sz="3600" b="0" i="1" u="none" strike="noStrike" baseline="0" dirty="0">
                <a:solidFill>
                  <a:srgbClr val="323232"/>
                </a:solidFill>
                <a:latin typeface="Times New Roman" panose="02020603050405020304" pitchFamily="18" charset="0"/>
              </a:rPr>
              <a:t>“If there is a bedrock principle underlying the First Amendment, it is that the government may not prohibit the expression of an idea simply because society finds the idea itself offensive or disagreeable.” </a:t>
            </a:r>
          </a:p>
          <a:p>
            <a:pPr algn="r"/>
            <a:r>
              <a:rPr lang="en-US" sz="2800" b="0" i="0" u="none" strike="noStrike" baseline="0" dirty="0">
                <a:solidFill>
                  <a:srgbClr val="323232"/>
                </a:solidFill>
                <a:latin typeface="Times New Roman" panose="02020603050405020304" pitchFamily="18" charset="0"/>
              </a:rPr>
              <a:t>– Justice William J. Brennan </a:t>
            </a:r>
          </a:p>
          <a:p>
            <a:pPr algn="r"/>
            <a:r>
              <a:rPr lang="en-US" sz="2800" b="0" i="0" u="none" strike="noStrike" baseline="0" dirty="0">
                <a:solidFill>
                  <a:srgbClr val="323232"/>
                </a:solidFill>
                <a:latin typeface="Times New Roman" panose="02020603050405020304" pitchFamily="18" charset="0"/>
              </a:rPr>
              <a:t>Associate Justice of the Supreme Court, 1956-1990 </a:t>
            </a:r>
          </a:p>
        </p:txBody>
      </p:sp>
    </p:spTree>
    <p:extLst>
      <p:ext uri="{BB962C8B-B14F-4D97-AF65-F5344CB8AC3E}">
        <p14:creationId xmlns:p14="http://schemas.microsoft.com/office/powerpoint/2010/main" val="2960197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07424-C79E-AF71-8B10-FAF7CAC2F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0E9A6-9EEF-3F93-43B2-017AD59B646B}"/>
              </a:ext>
            </a:extLst>
          </p:cNvPr>
          <p:cNvSpPr>
            <a:spLocks noGrp="1"/>
          </p:cNvSpPr>
          <p:nvPr>
            <p:ph type="title"/>
          </p:nvPr>
        </p:nvSpPr>
        <p:spPr>
          <a:xfrm>
            <a:off x="582611" y="183714"/>
            <a:ext cx="9404723" cy="827399"/>
          </a:xfrm>
        </p:spPr>
        <p:txBody>
          <a:bodyPr/>
          <a:lstStyle/>
          <a:p>
            <a:r>
              <a:rPr lang="en-US" dirty="0"/>
              <a:t>What are my rights?</a:t>
            </a:r>
          </a:p>
        </p:txBody>
      </p:sp>
      <p:sp>
        <p:nvSpPr>
          <p:cNvPr id="4" name="Slide Number Placeholder 3">
            <a:extLst>
              <a:ext uri="{FF2B5EF4-FFF2-40B4-BE49-F238E27FC236}">
                <a16:creationId xmlns:a16="http://schemas.microsoft.com/office/drawing/2014/main" id="{98425243-1A68-F18E-70E8-E9522A724B43}"/>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26</a:t>
            </a:fld>
            <a:endParaRPr lang="en-US" sz="1800" dirty="0"/>
          </a:p>
        </p:txBody>
      </p:sp>
      <p:graphicFrame>
        <p:nvGraphicFramePr>
          <p:cNvPr id="3" name="Table 2">
            <a:extLst>
              <a:ext uri="{FF2B5EF4-FFF2-40B4-BE49-F238E27FC236}">
                <a16:creationId xmlns:a16="http://schemas.microsoft.com/office/drawing/2014/main" id="{71C940BE-41DC-240E-50A7-029F0A4AA925}"/>
              </a:ext>
            </a:extLst>
          </p:cNvPr>
          <p:cNvGraphicFramePr>
            <a:graphicFrameLocks noGrp="1"/>
          </p:cNvGraphicFramePr>
          <p:nvPr/>
        </p:nvGraphicFramePr>
        <p:xfrm>
          <a:off x="723704" y="1203959"/>
          <a:ext cx="9845683" cy="4758160"/>
        </p:xfrm>
        <a:graphic>
          <a:graphicData uri="http://schemas.openxmlformats.org/drawingml/2006/table">
            <a:tbl>
              <a:tblPr firstRow="1" bandRow="1">
                <a:tableStyleId>{5C22544A-7EE6-4342-B048-85BDC9FD1C3A}</a:tableStyleId>
              </a:tblPr>
              <a:tblGrid>
                <a:gridCol w="1906954">
                  <a:extLst>
                    <a:ext uri="{9D8B030D-6E8A-4147-A177-3AD203B41FA5}">
                      <a16:colId xmlns:a16="http://schemas.microsoft.com/office/drawing/2014/main" val="3549162371"/>
                    </a:ext>
                  </a:extLst>
                </a:gridCol>
                <a:gridCol w="7938729">
                  <a:extLst>
                    <a:ext uri="{9D8B030D-6E8A-4147-A177-3AD203B41FA5}">
                      <a16:colId xmlns:a16="http://schemas.microsoft.com/office/drawing/2014/main" val="2899800566"/>
                    </a:ext>
                  </a:extLst>
                </a:gridCol>
              </a:tblGrid>
              <a:tr h="469040">
                <a:tc>
                  <a:txBody>
                    <a:bodyPr/>
                    <a:lstStyle/>
                    <a:p>
                      <a:r>
                        <a:rPr lang="en-US" dirty="0">
                          <a:solidFill>
                            <a:schemeClr val="tx1"/>
                          </a:solidFill>
                        </a:rPr>
                        <a:t>Amendment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(5) Freedom of speech, religion, press, assembly, petition the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614022"/>
                  </a:ext>
                </a:extLst>
              </a:tr>
              <a:tr h="469040">
                <a:tc>
                  <a:txBody>
                    <a:bodyPr/>
                    <a:lstStyle/>
                    <a:p>
                      <a:r>
                        <a:rPr lang="en-US" dirty="0">
                          <a:solidFill>
                            <a:schemeClr val="tx1"/>
                          </a:solidFill>
                        </a:rPr>
                        <a:t>Amendment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 Right to keep and bear arms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135053"/>
                  </a:ext>
                </a:extLst>
              </a:tr>
              <a:tr h="469040">
                <a:tc>
                  <a:txBody>
                    <a:bodyPr/>
                    <a:lstStyle/>
                    <a:p>
                      <a:r>
                        <a:rPr lang="en-US" dirty="0">
                          <a:solidFill>
                            <a:schemeClr val="tx1"/>
                          </a:solidFill>
                        </a:rPr>
                        <a:t>Amendment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(1)Protection against housing soldiers without owner’s permission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2575005"/>
                  </a:ext>
                </a:extLst>
              </a:tr>
              <a:tr h="469040">
                <a:tc>
                  <a:txBody>
                    <a:bodyPr/>
                    <a:lstStyle/>
                    <a:p>
                      <a:r>
                        <a:rPr lang="en-US" dirty="0">
                          <a:solidFill>
                            <a:schemeClr val="tx1"/>
                          </a:solidFill>
                        </a:rPr>
                        <a:t>Amendment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 Protection against unreasonable search and seizure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322429"/>
                  </a:ext>
                </a:extLst>
              </a:tr>
              <a:tr h="469040">
                <a:tc>
                  <a:txBody>
                    <a:bodyPr/>
                    <a:lstStyle/>
                    <a:p>
                      <a:r>
                        <a:rPr lang="en-US" dirty="0">
                          <a:solidFill>
                            <a:schemeClr val="tx1"/>
                          </a:solidFill>
                        </a:rPr>
                        <a:t>Amendment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(5)Right to be indicted by a grand jury, protection against double jeopardy, right against self-incrimination, right of due process, just compensation if government takes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078402"/>
                  </a:ext>
                </a:extLst>
              </a:tr>
              <a:tr h="469040">
                <a:tc>
                  <a:txBody>
                    <a:bodyPr/>
                    <a:lstStyle/>
                    <a:p>
                      <a:r>
                        <a:rPr lang="en-US" dirty="0">
                          <a:solidFill>
                            <a:schemeClr val="tx1"/>
                          </a:solidFill>
                        </a:rPr>
                        <a:t>Amendment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(5) Right to speedy trial, right to an impartial jury, right to be informed of criminal charges, right to be confronted by adverse witnesses, right to assistance of counsel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1364434"/>
                  </a:ext>
                </a:extLst>
              </a:tr>
              <a:tr h="469040">
                <a:tc>
                  <a:txBody>
                    <a:bodyPr/>
                    <a:lstStyle/>
                    <a:p>
                      <a:r>
                        <a:rPr lang="en-US" dirty="0">
                          <a:solidFill>
                            <a:schemeClr val="tx1"/>
                          </a:solidFill>
                        </a:rPr>
                        <a:t>Amendment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 Right to a jury trial in federal civil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300034"/>
                  </a:ext>
                </a:extLst>
              </a:tr>
              <a:tr h="469040">
                <a:tc>
                  <a:txBody>
                    <a:bodyPr/>
                    <a:lstStyle/>
                    <a:p>
                      <a:r>
                        <a:rPr lang="en-US" dirty="0">
                          <a:solidFill>
                            <a:schemeClr val="tx1"/>
                          </a:solidFill>
                        </a:rPr>
                        <a:t>Amendment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 Protection against cruel and unusual punishment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968517"/>
                  </a:ext>
                </a:extLst>
              </a:tr>
              <a:tr h="469040">
                <a:tc>
                  <a:txBody>
                    <a:bodyPr/>
                    <a:lstStyle/>
                    <a:p>
                      <a:r>
                        <a:rPr lang="en-US" dirty="0">
                          <a:solidFill>
                            <a:schemeClr val="tx1"/>
                          </a:solidFill>
                        </a:rPr>
                        <a:t>Amendment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 People have other rights that are not specified in the Constitution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492295"/>
                  </a:ext>
                </a:extLst>
              </a:tr>
              <a:tr h="469040">
                <a:tc>
                  <a:txBody>
                    <a:bodyPr/>
                    <a:lstStyle/>
                    <a:p>
                      <a:r>
                        <a:rPr lang="en-US" dirty="0">
                          <a:solidFill>
                            <a:schemeClr val="tx1"/>
                          </a:solidFill>
                        </a:rPr>
                        <a:t>Amendment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(1) Any power not listed is left to the states or the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7129768"/>
                  </a:ext>
                </a:extLst>
              </a:tr>
            </a:tbl>
          </a:graphicData>
        </a:graphic>
      </p:graphicFrame>
    </p:spTree>
    <p:extLst>
      <p:ext uri="{BB962C8B-B14F-4D97-AF65-F5344CB8AC3E}">
        <p14:creationId xmlns:p14="http://schemas.microsoft.com/office/powerpoint/2010/main" val="23132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8528" y="743712"/>
            <a:ext cx="3962400" cy="829056"/>
          </a:xfrm>
          <a:prstGeom prst="round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RIGHTS</a:t>
            </a:r>
          </a:p>
        </p:txBody>
      </p:sp>
      <p:sp>
        <p:nvSpPr>
          <p:cNvPr id="7" name="Rounded Rectangle 6"/>
          <p:cNvSpPr/>
          <p:nvPr/>
        </p:nvSpPr>
        <p:spPr>
          <a:xfrm>
            <a:off x="6193536" y="743712"/>
            <a:ext cx="3962400" cy="829056"/>
          </a:xfrm>
          <a:prstGeom prst="round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RESPONSIBILTIES</a:t>
            </a:r>
          </a:p>
        </p:txBody>
      </p:sp>
      <p:sp>
        <p:nvSpPr>
          <p:cNvPr id="11" name="Rounded Rectangle 10"/>
          <p:cNvSpPr/>
          <p:nvPr/>
        </p:nvSpPr>
        <p:spPr>
          <a:xfrm>
            <a:off x="2357351" y="1914144"/>
            <a:ext cx="3124755" cy="865632"/>
          </a:xfrm>
          <a:prstGeom prst="roundRect">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Bill of Rights</a:t>
            </a:r>
          </a:p>
        </p:txBody>
      </p:sp>
      <p:sp>
        <p:nvSpPr>
          <p:cNvPr id="12" name="TextBox 11"/>
          <p:cNvSpPr txBox="1"/>
          <p:nvPr/>
        </p:nvSpPr>
        <p:spPr>
          <a:xfrm>
            <a:off x="1981200" y="3087464"/>
            <a:ext cx="4255008"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Life, Liberty, and Property</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Freedom of Religion</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Freedom of Speech and Press</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Right to Bear Arms</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Right to Assemble and Petition</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Right to Trial by Jury</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Protection from Unreasonable Searches and Seizures</a:t>
            </a:r>
          </a:p>
        </p:txBody>
      </p:sp>
      <p:grpSp>
        <p:nvGrpSpPr>
          <p:cNvPr id="16" name="Group 15"/>
          <p:cNvGrpSpPr/>
          <p:nvPr/>
        </p:nvGrpSpPr>
        <p:grpSpPr>
          <a:xfrm>
            <a:off x="6595873" y="1914144"/>
            <a:ext cx="3097877" cy="4009136"/>
            <a:chOff x="5071872" y="1914144"/>
            <a:chExt cx="3097877" cy="4009136"/>
          </a:xfrm>
          <a:solidFill>
            <a:srgbClr val="C00000"/>
          </a:solidFill>
        </p:grpSpPr>
        <p:sp>
          <p:nvSpPr>
            <p:cNvPr id="3" name="Rounded Rectangle 2"/>
            <p:cNvSpPr/>
            <p:nvPr/>
          </p:nvSpPr>
          <p:spPr>
            <a:xfrm>
              <a:off x="5071872" y="1914144"/>
              <a:ext cx="3055205" cy="865632"/>
            </a:xfrm>
            <a:prstGeom prst="roundRect">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Vote</a:t>
              </a:r>
            </a:p>
          </p:txBody>
        </p:sp>
        <p:sp>
          <p:nvSpPr>
            <p:cNvPr id="8" name="Rounded Rectangle 7"/>
            <p:cNvSpPr/>
            <p:nvPr/>
          </p:nvSpPr>
          <p:spPr>
            <a:xfrm>
              <a:off x="5071872" y="2962656"/>
              <a:ext cx="3055205" cy="865632"/>
            </a:xfrm>
            <a:prstGeom prst="roundRect">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Pay Taxes</a:t>
              </a:r>
            </a:p>
          </p:txBody>
        </p:sp>
        <p:sp>
          <p:nvSpPr>
            <p:cNvPr id="9" name="Rounded Rectangle 8"/>
            <p:cNvSpPr/>
            <p:nvPr/>
          </p:nvSpPr>
          <p:spPr>
            <a:xfrm>
              <a:off x="5114544" y="4017264"/>
              <a:ext cx="3055205" cy="865632"/>
            </a:xfrm>
            <a:prstGeom prst="roundRect">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Obey Laws</a:t>
              </a:r>
            </a:p>
          </p:txBody>
        </p:sp>
        <p:sp>
          <p:nvSpPr>
            <p:cNvPr id="10" name="Rounded Rectangle 9"/>
            <p:cNvSpPr/>
            <p:nvPr/>
          </p:nvSpPr>
          <p:spPr>
            <a:xfrm>
              <a:off x="5114544" y="5057648"/>
              <a:ext cx="3055205" cy="865632"/>
            </a:xfrm>
            <a:prstGeom prst="roundRect">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Serve on Jury</a:t>
              </a:r>
            </a:p>
          </p:txBody>
        </p:sp>
        <p:sp>
          <p:nvSpPr>
            <p:cNvPr id="13" name="Down Arrow 12"/>
            <p:cNvSpPr/>
            <p:nvPr/>
          </p:nvSpPr>
          <p:spPr>
            <a:xfrm>
              <a:off x="6437376" y="2779776"/>
              <a:ext cx="308402" cy="182880"/>
            </a:xfrm>
            <a:prstGeom prst="downArrow">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Down Arrow 13"/>
            <p:cNvSpPr/>
            <p:nvPr/>
          </p:nvSpPr>
          <p:spPr>
            <a:xfrm>
              <a:off x="6431280" y="3834384"/>
              <a:ext cx="308402" cy="182880"/>
            </a:xfrm>
            <a:prstGeom prst="downArrow">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Down Arrow 14"/>
            <p:cNvSpPr/>
            <p:nvPr/>
          </p:nvSpPr>
          <p:spPr>
            <a:xfrm>
              <a:off x="6437376" y="4888992"/>
              <a:ext cx="308402" cy="182880"/>
            </a:xfrm>
            <a:prstGeom prst="downArrow">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5" name="Slide Number Placeholder 3">
            <a:extLst>
              <a:ext uri="{FF2B5EF4-FFF2-40B4-BE49-F238E27FC236}">
                <a16:creationId xmlns:a16="http://schemas.microsoft.com/office/drawing/2014/main" id="{BBED2E90-3709-74FB-3E08-FFDA468724EC}"/>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27</a:t>
            </a:fld>
            <a:endParaRPr lang="en-US" sz="1800" dirty="0"/>
          </a:p>
        </p:txBody>
      </p:sp>
    </p:spTree>
    <p:extLst>
      <p:ext uri="{BB962C8B-B14F-4D97-AF65-F5344CB8AC3E}">
        <p14:creationId xmlns:p14="http://schemas.microsoft.com/office/powerpoint/2010/main" val="399353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0477066-46A6-4FDD-BCAB-F8E356D5FDAA}"/>
              </a:ext>
            </a:extLst>
          </p:cNvPr>
          <p:cNvSpPr txBox="1">
            <a:spLocks/>
          </p:cNvSpPr>
          <p:nvPr/>
        </p:nvSpPr>
        <p:spPr>
          <a:xfrm>
            <a:off x="643855" y="1447799"/>
            <a:ext cx="3108626" cy="1444752"/>
          </a:xfrm>
          <a:prstGeom prst="rect">
            <a:avLst/>
          </a:prstGeom>
        </p:spPr>
        <p:txBody>
          <a:bodyPr vert="horz" lIns="91440" tIns="45720" rIns="91440" bIns="45720" rtlCol="0" anchor="b" anchorCtr="0">
            <a:normAutofit/>
          </a:bodyPr>
          <a:lstStyle>
            <a:lvl1pPr algn="l" defTabSz="685766" rtl="0" eaLnBrk="1" latinLnBrk="0" hangingPunct="1">
              <a:lnSpc>
                <a:spcPct val="90000"/>
              </a:lnSpc>
              <a:spcBef>
                <a:spcPct val="0"/>
              </a:spcBef>
              <a:buNone/>
              <a:defRPr sz="3300" kern="1200">
                <a:solidFill>
                  <a:schemeClr val="tx1"/>
                </a:solidFill>
                <a:latin typeface="Rockwell" panose="02060603020205020403" pitchFamily="18" charset="77"/>
                <a:ea typeface="+mj-ea"/>
                <a:cs typeface="Arial" panose="020B0604020202020204" pitchFamily="34" charset="0"/>
              </a:defRPr>
            </a:lvl1pPr>
          </a:lstStyle>
          <a:p>
            <a:pPr defTabSz="457200">
              <a:spcAft>
                <a:spcPts val="600"/>
              </a:spcAft>
            </a:pPr>
            <a:r>
              <a:rPr lang="en-US" sz="3200" dirty="0">
                <a:solidFill>
                  <a:srgbClr val="EBEBEB"/>
                </a:solidFill>
                <a:latin typeface="+mj-lt"/>
                <a:cs typeface="+mj-cs"/>
              </a:rPr>
              <a:t>U.S. History through Voting Rights</a:t>
            </a:r>
            <a:endParaRPr lang="en-US" sz="3200" b="0" i="0" kern="1200" dirty="0">
              <a:solidFill>
                <a:srgbClr val="EBEBEB"/>
              </a:solidFill>
              <a:latin typeface="+mj-lt"/>
              <a:ea typeface="+mj-ea"/>
              <a:cs typeface="+mj-cs"/>
            </a:endParaRPr>
          </a:p>
        </p:txBody>
      </p:sp>
      <p:sp>
        <p:nvSpPr>
          <p:cNvPr id="6" name="Slide Number Placeholder 3">
            <a:extLst>
              <a:ext uri="{FF2B5EF4-FFF2-40B4-BE49-F238E27FC236}">
                <a16:creationId xmlns:a16="http://schemas.microsoft.com/office/drawing/2014/main" id="{E7895712-0600-4C79-39B6-D94BA54C3191}"/>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28</a:t>
            </a:fld>
            <a:endParaRPr lang="en-US" sz="1800" dirty="0"/>
          </a:p>
        </p:txBody>
      </p:sp>
      <p:pic>
        <p:nvPicPr>
          <p:cNvPr id="3" name="Picture 2" descr="Timeline&#10;&#10;Description automatically generated">
            <a:extLst>
              <a:ext uri="{FF2B5EF4-FFF2-40B4-BE49-F238E27FC236}">
                <a16:creationId xmlns:a16="http://schemas.microsoft.com/office/drawing/2014/main" id="{CA45D224-86D0-3A87-61C9-56164202A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77" y="713219"/>
            <a:ext cx="11462246" cy="6144781"/>
          </a:xfrm>
          <a:prstGeom prst="rect">
            <a:avLst/>
          </a:prstGeom>
        </p:spPr>
      </p:pic>
    </p:spTree>
    <p:extLst>
      <p:ext uri="{BB962C8B-B14F-4D97-AF65-F5344CB8AC3E}">
        <p14:creationId xmlns:p14="http://schemas.microsoft.com/office/powerpoint/2010/main" val="1290097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0A2F7A78-5400-43DA-5793-34E53FE7BFD9}"/>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29</a:t>
            </a:fld>
            <a:endParaRPr lang="en-US" sz="1800" dirty="0"/>
          </a:p>
        </p:txBody>
      </p:sp>
      <p:pic>
        <p:nvPicPr>
          <p:cNvPr id="3" name="Picture 2" descr="Graphical user interface, text, website&#10;&#10;Description automatically generated">
            <a:extLst>
              <a:ext uri="{FF2B5EF4-FFF2-40B4-BE49-F238E27FC236}">
                <a16:creationId xmlns:a16="http://schemas.microsoft.com/office/drawing/2014/main" id="{B9934129-477E-2E43-5D0A-04444055DA71}"/>
              </a:ext>
            </a:extLst>
          </p:cNvPr>
          <p:cNvPicPr>
            <a:picLocks noChangeAspect="1"/>
          </p:cNvPicPr>
          <p:nvPr/>
        </p:nvPicPr>
        <p:blipFill>
          <a:blip r:embed="rId3"/>
          <a:stretch>
            <a:fillRect/>
          </a:stretch>
        </p:blipFill>
        <p:spPr>
          <a:xfrm>
            <a:off x="1154953" y="1308296"/>
            <a:ext cx="10233416" cy="5425856"/>
          </a:xfrm>
          <a:prstGeom prst="rect">
            <a:avLst/>
          </a:prstGeom>
        </p:spPr>
      </p:pic>
      <p:sp>
        <p:nvSpPr>
          <p:cNvPr id="6" name="TextBox 5">
            <a:extLst>
              <a:ext uri="{FF2B5EF4-FFF2-40B4-BE49-F238E27FC236}">
                <a16:creationId xmlns:a16="http://schemas.microsoft.com/office/drawing/2014/main" id="{8E098A3D-5650-EE18-E952-F65464AA410C}"/>
              </a:ext>
            </a:extLst>
          </p:cNvPr>
          <p:cNvSpPr txBox="1"/>
          <p:nvPr/>
        </p:nvSpPr>
        <p:spPr>
          <a:xfrm>
            <a:off x="1068388" y="696368"/>
            <a:ext cx="6096000" cy="369332"/>
          </a:xfrm>
          <a:prstGeom prst="rect">
            <a:avLst/>
          </a:prstGeom>
          <a:noFill/>
        </p:spPr>
        <p:txBody>
          <a:bodyPr wrap="square">
            <a:spAutoFit/>
          </a:bodyPr>
          <a:lstStyle/>
          <a:p>
            <a:r>
              <a:rPr lang="en-US" dirty="0">
                <a:hlinkClick r:id="rId4"/>
              </a:rPr>
              <a:t>https://www.constitutionfacts.com/</a:t>
            </a:r>
            <a:r>
              <a:rPr lang="en-US" dirty="0"/>
              <a:t> </a:t>
            </a:r>
          </a:p>
        </p:txBody>
      </p:sp>
    </p:spTree>
    <p:extLst>
      <p:ext uri="{BB962C8B-B14F-4D97-AF65-F5344CB8AC3E}">
        <p14:creationId xmlns:p14="http://schemas.microsoft.com/office/powerpoint/2010/main" val="241955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554666-078E-43A5-A318-D4113E2875A3}"/>
              </a:ext>
            </a:extLst>
          </p:cNvPr>
          <p:cNvSpPr>
            <a:spLocks noGrp="1"/>
          </p:cNvSpPr>
          <p:nvPr>
            <p:ph sz="half" idx="13"/>
          </p:nvPr>
        </p:nvSpPr>
        <p:spPr>
          <a:xfrm>
            <a:off x="6255833" y="1238250"/>
            <a:ext cx="5181600" cy="5094641"/>
          </a:xfrm>
        </p:spPr>
        <p:txBody>
          <a:bodyPr/>
          <a:lstStyle/>
          <a:p>
            <a:r>
              <a:rPr lang="en-US" sz="2000" dirty="0"/>
              <a:t>With flyovers, honor guards, and “God Bless America,” sporting events have always been marked by emphatic patriotism.</a:t>
            </a:r>
          </a:p>
          <a:p>
            <a:r>
              <a:rPr lang="en-US" sz="2000" dirty="0"/>
              <a:t>YouTube has become the video version of Wikipedia.</a:t>
            </a:r>
          </a:p>
          <a:p>
            <a:r>
              <a:rPr lang="en-US" sz="2000" dirty="0"/>
              <a:t>Quarterback Troy Aikman has always called the plays live from the press booth.</a:t>
            </a:r>
          </a:p>
          <a:p>
            <a:r>
              <a:rPr lang="en-US" sz="2000" dirty="0"/>
              <a:t>Congress has always banned human cloning completely.</a:t>
            </a:r>
          </a:p>
          <a:p>
            <a:r>
              <a:rPr lang="en-US" sz="2000" dirty="0"/>
              <a:t>Blackboards have never been dumb</a:t>
            </a:r>
            <a:r>
              <a:rPr lang="en-US" dirty="0"/>
              <a:t>.</a:t>
            </a:r>
          </a:p>
        </p:txBody>
      </p:sp>
      <p:sp>
        <p:nvSpPr>
          <p:cNvPr id="5" name="Title 4">
            <a:extLst>
              <a:ext uri="{FF2B5EF4-FFF2-40B4-BE49-F238E27FC236}">
                <a16:creationId xmlns:a16="http://schemas.microsoft.com/office/drawing/2014/main" id="{4DECAE54-E39D-DADA-86B0-CCB0307500D0}"/>
              </a:ext>
            </a:extLst>
          </p:cNvPr>
          <p:cNvSpPr>
            <a:spLocks noGrp="1"/>
          </p:cNvSpPr>
          <p:nvPr>
            <p:ph type="title"/>
          </p:nvPr>
        </p:nvSpPr>
        <p:spPr>
          <a:xfrm>
            <a:off x="401447" y="525109"/>
            <a:ext cx="11262732" cy="713141"/>
          </a:xfrm>
        </p:spPr>
        <p:txBody>
          <a:bodyPr/>
          <a:lstStyle/>
          <a:p>
            <a:r>
              <a:rPr lang="en-US" dirty="0"/>
              <a:t>Think About It!</a:t>
            </a:r>
          </a:p>
        </p:txBody>
      </p:sp>
      <p:sp>
        <p:nvSpPr>
          <p:cNvPr id="6" name="Content Placeholder 5">
            <a:extLst>
              <a:ext uri="{FF2B5EF4-FFF2-40B4-BE49-F238E27FC236}">
                <a16:creationId xmlns:a16="http://schemas.microsoft.com/office/drawing/2014/main" id="{5102EA00-3ED1-1F78-9044-244FEB3FE4C2}"/>
              </a:ext>
            </a:extLst>
          </p:cNvPr>
          <p:cNvSpPr>
            <a:spLocks noGrp="1"/>
          </p:cNvSpPr>
          <p:nvPr>
            <p:ph sz="half" idx="1"/>
          </p:nvPr>
        </p:nvSpPr>
        <p:spPr>
          <a:xfrm>
            <a:off x="646771" y="1238250"/>
            <a:ext cx="5181600" cy="5094641"/>
          </a:xfrm>
        </p:spPr>
        <p:txBody>
          <a:bodyPr>
            <a:normAutofit/>
          </a:bodyPr>
          <a:lstStyle/>
          <a:p>
            <a:r>
              <a:rPr lang="en-US" sz="2000" kern="100" dirty="0">
                <a:effectLst/>
                <a:latin typeface="Aptos" panose="020B0004020202020204" pitchFamily="34" charset="0"/>
                <a:ea typeface="Aptos" panose="020B0004020202020204" pitchFamily="34" charset="0"/>
                <a:cs typeface="Times New Roman" panose="02020603050405020304" pitchFamily="18" charset="0"/>
              </a:rPr>
              <a:t>Like Pearl Harbor for their grandparents, and the Kennedy assassination for their parents, 9/11 is an historical event. </a:t>
            </a:r>
          </a:p>
          <a:p>
            <a:r>
              <a:rPr lang="en-US" sz="2000" kern="100" dirty="0">
                <a:latin typeface="Aptos" panose="020B0004020202020204" pitchFamily="34" charset="0"/>
                <a:ea typeface="Aptos" panose="020B0004020202020204" pitchFamily="34" charset="0"/>
                <a:cs typeface="Times New Roman" panose="02020603050405020304" pitchFamily="18" charset="0"/>
              </a:rPr>
              <a:t>The primary use of a phone has always been to take pictures.</a:t>
            </a:r>
          </a:p>
          <a:p>
            <a:r>
              <a:rPr lang="en-US" sz="2000" kern="100" dirty="0">
                <a:effectLst/>
                <a:latin typeface="Aptos" panose="020B0004020202020204" pitchFamily="34" charset="0"/>
                <a:ea typeface="Aptos" panose="020B0004020202020204" pitchFamily="34" charset="0"/>
                <a:cs typeface="Times New Roman" panose="02020603050405020304" pitchFamily="18" charset="0"/>
              </a:rPr>
              <a:t>There have always been indecisive debates regarding the future of the Electoral College.</a:t>
            </a:r>
          </a:p>
          <a:p>
            <a:r>
              <a:rPr lang="en-US" sz="2000" kern="100" dirty="0">
                <a:latin typeface="Aptos" panose="020B0004020202020204" pitchFamily="34" charset="0"/>
                <a:ea typeface="Aptos" panose="020B0004020202020204" pitchFamily="34" charset="0"/>
                <a:cs typeface="Times New Roman" panose="02020603050405020304" pitchFamily="18" charset="0"/>
              </a:rPr>
              <a:t>Because of Richard Reid’s explosive footwear at 30,000 feet, passengers have always had to take off their shoes to slide through security o the ground.</a:t>
            </a:r>
          </a:p>
          <a:p>
            <a:r>
              <a:rPr lang="en-US" sz="2000" kern="100" dirty="0">
                <a:effectLst/>
                <a:latin typeface="Aptos" panose="020B0004020202020204" pitchFamily="34" charset="0"/>
                <a:ea typeface="Aptos" panose="020B0004020202020204" pitchFamily="34" charset="0"/>
                <a:cs typeface="Times New Roman" panose="02020603050405020304" pitchFamily="18" charset="0"/>
              </a:rPr>
              <a:t>PayPal has always been an online option for purchasers.</a:t>
            </a:r>
          </a:p>
          <a:p>
            <a:endParaRPr lang="en-US" dirty="0"/>
          </a:p>
        </p:txBody>
      </p:sp>
    </p:spTree>
    <p:extLst>
      <p:ext uri="{BB962C8B-B14F-4D97-AF65-F5344CB8AC3E}">
        <p14:creationId xmlns:p14="http://schemas.microsoft.com/office/powerpoint/2010/main" val="133633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ebsite&#10;&#10;Description automatically generated">
            <a:extLst>
              <a:ext uri="{FF2B5EF4-FFF2-40B4-BE49-F238E27FC236}">
                <a16:creationId xmlns:a16="http://schemas.microsoft.com/office/drawing/2014/main" id="{C60325E3-E726-EEE4-BBB1-F8248DF8C39C}"/>
              </a:ext>
            </a:extLst>
          </p:cNvPr>
          <p:cNvPicPr>
            <a:picLocks noChangeAspect="1"/>
          </p:cNvPicPr>
          <p:nvPr/>
        </p:nvPicPr>
        <p:blipFill>
          <a:blip r:embed="rId3"/>
          <a:stretch>
            <a:fillRect/>
          </a:stretch>
        </p:blipFill>
        <p:spPr>
          <a:xfrm>
            <a:off x="1027309" y="291878"/>
            <a:ext cx="5403972" cy="6274243"/>
          </a:xfrm>
          <a:prstGeom prst="rect">
            <a:avLst/>
          </a:prstGeom>
          <a:ln w="19050">
            <a:solidFill>
              <a:schemeClr val="tx1"/>
            </a:solidFill>
          </a:ln>
        </p:spPr>
      </p:pic>
      <p:sp>
        <p:nvSpPr>
          <p:cNvPr id="6" name="TextBox 5">
            <a:extLst>
              <a:ext uri="{FF2B5EF4-FFF2-40B4-BE49-F238E27FC236}">
                <a16:creationId xmlns:a16="http://schemas.microsoft.com/office/drawing/2014/main" id="{B5F39DBF-9021-D7D2-7DC8-9AEB7BA31933}"/>
              </a:ext>
            </a:extLst>
          </p:cNvPr>
          <p:cNvSpPr txBox="1"/>
          <p:nvPr/>
        </p:nvSpPr>
        <p:spPr>
          <a:xfrm>
            <a:off x="7459980" y="2782668"/>
            <a:ext cx="4084319" cy="646331"/>
          </a:xfrm>
          <a:prstGeom prst="rect">
            <a:avLst/>
          </a:prstGeom>
          <a:noFill/>
        </p:spPr>
        <p:txBody>
          <a:bodyPr wrap="square">
            <a:spAutoFit/>
          </a:bodyPr>
          <a:lstStyle/>
          <a:p>
            <a:r>
              <a:rPr lang="en-US" dirty="0">
                <a:hlinkClick r:id="rId4"/>
              </a:rPr>
              <a:t>https://constitutioncenter.org/interactive-constitution/the-constitution</a:t>
            </a:r>
            <a:r>
              <a:rPr lang="en-US" dirty="0"/>
              <a:t> </a:t>
            </a:r>
          </a:p>
        </p:txBody>
      </p:sp>
      <p:sp>
        <p:nvSpPr>
          <p:cNvPr id="3" name="Slide Number Placeholder 3">
            <a:extLst>
              <a:ext uri="{FF2B5EF4-FFF2-40B4-BE49-F238E27FC236}">
                <a16:creationId xmlns:a16="http://schemas.microsoft.com/office/drawing/2014/main" id="{69627C2B-A59A-1F28-26E4-98CB8C0ABA03}"/>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30</a:t>
            </a:fld>
            <a:endParaRPr lang="en-US" sz="1800" dirty="0"/>
          </a:p>
        </p:txBody>
      </p:sp>
    </p:spTree>
    <p:extLst>
      <p:ext uri="{BB962C8B-B14F-4D97-AF65-F5344CB8AC3E}">
        <p14:creationId xmlns:p14="http://schemas.microsoft.com/office/powerpoint/2010/main" val="108066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0A2F7A78-5400-43DA-5793-34E53FE7BFD9}"/>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31</a:t>
            </a:fld>
            <a:endParaRPr lang="en-US" sz="1800" dirty="0"/>
          </a:p>
        </p:txBody>
      </p:sp>
      <p:sp>
        <p:nvSpPr>
          <p:cNvPr id="2" name="Title 1">
            <a:extLst>
              <a:ext uri="{FF2B5EF4-FFF2-40B4-BE49-F238E27FC236}">
                <a16:creationId xmlns:a16="http://schemas.microsoft.com/office/drawing/2014/main" id="{722DA710-6E4D-EE48-3E6C-2DF9895E6381}"/>
              </a:ext>
            </a:extLst>
          </p:cNvPr>
          <p:cNvSpPr>
            <a:spLocks noGrp="1"/>
          </p:cNvSpPr>
          <p:nvPr>
            <p:ph type="title"/>
          </p:nvPr>
        </p:nvSpPr>
        <p:spPr>
          <a:xfrm>
            <a:off x="1163824" y="400225"/>
            <a:ext cx="8513956" cy="614375"/>
          </a:xfrm>
        </p:spPr>
        <p:txBody>
          <a:bodyPr>
            <a:normAutofit fontScale="90000"/>
          </a:bodyPr>
          <a:lstStyle/>
          <a:p>
            <a:r>
              <a:rPr lang="en-US" sz="3200" dirty="0">
                <a:solidFill>
                  <a:schemeClr val="bg1"/>
                </a:solidFill>
              </a:rPr>
              <a:t>Content Knowledge – Access Online </a:t>
            </a:r>
            <a:r>
              <a:rPr lang="en-US" sz="3200" dirty="0"/>
              <a:t>Resources</a:t>
            </a:r>
          </a:p>
        </p:txBody>
      </p:sp>
      <p:pic>
        <p:nvPicPr>
          <p:cNvPr id="5" name="Picture 4">
            <a:extLst>
              <a:ext uri="{FF2B5EF4-FFF2-40B4-BE49-F238E27FC236}">
                <a16:creationId xmlns:a16="http://schemas.microsoft.com/office/drawing/2014/main" id="{3A732863-F7FB-964D-94DE-F3D0D17C159E}"/>
              </a:ext>
            </a:extLst>
          </p:cNvPr>
          <p:cNvPicPr>
            <a:picLocks noChangeAspect="1"/>
          </p:cNvPicPr>
          <p:nvPr/>
        </p:nvPicPr>
        <p:blipFill>
          <a:blip r:embed="rId3"/>
          <a:stretch>
            <a:fillRect/>
          </a:stretch>
        </p:blipFill>
        <p:spPr>
          <a:xfrm>
            <a:off x="973093" y="2433211"/>
            <a:ext cx="5419814" cy="2499577"/>
          </a:xfrm>
          <a:prstGeom prst="rect">
            <a:avLst/>
          </a:prstGeom>
        </p:spPr>
      </p:pic>
      <p:sp>
        <p:nvSpPr>
          <p:cNvPr id="8" name="TextBox 7">
            <a:extLst>
              <a:ext uri="{FF2B5EF4-FFF2-40B4-BE49-F238E27FC236}">
                <a16:creationId xmlns:a16="http://schemas.microsoft.com/office/drawing/2014/main" id="{ADA6990A-061E-EE5D-1394-BEBB18D187B2}"/>
              </a:ext>
            </a:extLst>
          </p:cNvPr>
          <p:cNvSpPr txBox="1"/>
          <p:nvPr/>
        </p:nvSpPr>
        <p:spPr>
          <a:xfrm>
            <a:off x="973093" y="5397770"/>
            <a:ext cx="8062543" cy="923330"/>
          </a:xfrm>
          <a:prstGeom prst="rect">
            <a:avLst/>
          </a:prstGeom>
          <a:noFill/>
        </p:spPr>
        <p:txBody>
          <a:bodyPr wrap="square" rtlCol="0">
            <a:spAutoFit/>
          </a:bodyPr>
          <a:lstStyle/>
          <a:p>
            <a:r>
              <a:rPr lang="en-US" b="1" dirty="0">
                <a:latin typeface="ten-oldstyle"/>
              </a:rPr>
              <a:t>Copyright and Use of AnnenbergClassroom.org Books:</a:t>
            </a:r>
            <a:r>
              <a:rPr lang="en-US" dirty="0">
                <a:latin typeface="ten-oldstyle"/>
              </a:rPr>
              <a:t> </a:t>
            </a:r>
          </a:p>
          <a:p>
            <a:r>
              <a:rPr lang="en-US" dirty="0">
                <a:latin typeface="ten-oldstyle"/>
              </a:rPr>
              <a:t>All AnnenbergClassroom.org books are free for viewing at </a:t>
            </a:r>
            <a:r>
              <a:rPr lang="en-US" dirty="0">
                <a:latin typeface="ten-oldstyle"/>
                <a:hlinkClick r:id="rId4">
                  <a:extLst>
                    <a:ext uri="{A12FA001-AC4F-418D-AE19-62706E023703}">
                      <ahyp:hlinkClr xmlns:ahyp="http://schemas.microsoft.com/office/drawing/2018/hyperlinkcolor" val="tx"/>
                    </a:ext>
                  </a:extLst>
                </a:hlinkClick>
              </a:rPr>
              <a:t>AnnenbergClassroom.org </a:t>
            </a:r>
            <a:r>
              <a:rPr lang="en-US" dirty="0">
                <a:latin typeface="ten-oldstyle"/>
              </a:rPr>
              <a:t>and may be downloaded only by teachers and students without charge.</a:t>
            </a:r>
            <a:endParaRPr lang="en-US" dirty="0"/>
          </a:p>
        </p:txBody>
      </p:sp>
      <p:sp>
        <p:nvSpPr>
          <p:cNvPr id="11" name="TextBox 10">
            <a:extLst>
              <a:ext uri="{FF2B5EF4-FFF2-40B4-BE49-F238E27FC236}">
                <a16:creationId xmlns:a16="http://schemas.microsoft.com/office/drawing/2014/main" id="{4E565B90-AC3A-180D-E40E-C47C84667824}"/>
              </a:ext>
            </a:extLst>
          </p:cNvPr>
          <p:cNvSpPr txBox="1"/>
          <p:nvPr/>
        </p:nvSpPr>
        <p:spPr>
          <a:xfrm>
            <a:off x="7162156" y="3398411"/>
            <a:ext cx="4572000" cy="369332"/>
          </a:xfrm>
          <a:prstGeom prst="rect">
            <a:avLst/>
          </a:prstGeom>
          <a:noFill/>
        </p:spPr>
        <p:txBody>
          <a:bodyPr wrap="square">
            <a:spAutoFit/>
          </a:bodyPr>
          <a:lstStyle/>
          <a:p>
            <a:r>
              <a:rPr lang="en-US"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http://www.annenbergclassroom.org</a:t>
            </a:r>
            <a:endParaRPr lang="en-US" dirty="0"/>
          </a:p>
        </p:txBody>
      </p:sp>
    </p:spTree>
    <p:extLst>
      <p:ext uri="{BB962C8B-B14F-4D97-AF65-F5344CB8AC3E}">
        <p14:creationId xmlns:p14="http://schemas.microsoft.com/office/powerpoint/2010/main" val="3252307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E9922840-FCEE-4C74-B4C1-A322E2566EF7}"/>
              </a:ext>
            </a:extLst>
          </p:cNvPr>
          <p:cNvPicPr>
            <a:picLocks noChangeAspect="1"/>
          </p:cNvPicPr>
          <p:nvPr/>
        </p:nvPicPr>
        <p:blipFill>
          <a:blip r:embed="rId3"/>
          <a:stretch>
            <a:fillRect/>
          </a:stretch>
        </p:blipFill>
        <p:spPr>
          <a:xfrm>
            <a:off x="1024252" y="1162499"/>
            <a:ext cx="3996379" cy="4050813"/>
          </a:xfrm>
          <a:prstGeom prst="rect">
            <a:avLst/>
          </a:prstGeom>
        </p:spPr>
      </p:pic>
      <p:sp>
        <p:nvSpPr>
          <p:cNvPr id="7" name="TextBox 6">
            <a:extLst>
              <a:ext uri="{FF2B5EF4-FFF2-40B4-BE49-F238E27FC236}">
                <a16:creationId xmlns:a16="http://schemas.microsoft.com/office/drawing/2014/main" id="{3930C68D-0A86-4B39-B9F5-102EB50DE554}"/>
              </a:ext>
            </a:extLst>
          </p:cNvPr>
          <p:cNvSpPr txBox="1"/>
          <p:nvPr/>
        </p:nvSpPr>
        <p:spPr>
          <a:xfrm>
            <a:off x="7192481" y="2505918"/>
            <a:ext cx="2656390" cy="369332"/>
          </a:xfrm>
          <a:prstGeom prst="rect">
            <a:avLst/>
          </a:prstGeom>
          <a:noFill/>
        </p:spPr>
        <p:txBody>
          <a:bodyPr wrap="square">
            <a:spAutoFit/>
          </a:bodyPr>
          <a:lstStyle/>
          <a:p>
            <a:r>
              <a:rPr lang="en-US" u="sng" dirty="0">
                <a:solidFill>
                  <a:srgbClr val="006788"/>
                </a:solidFill>
                <a:latin typeface="Arial" panose="020B0604020202020204" pitchFamily="34" charset="0"/>
                <a:ea typeface="Times New Roman" panose="02020603050405020304" pitchFamily="18" charset="0"/>
                <a:cs typeface="Times New Roman" panose="02020603050405020304" pitchFamily="18" charset="0"/>
                <a:hlinkClick r:id="rId4"/>
              </a:rPr>
              <a:t>http://docsteach.org/</a:t>
            </a:r>
            <a:r>
              <a:rPr lang="en-US" dirty="0">
                <a:latin typeface="Arial" panose="020B0604020202020204" pitchFamily="34" charset="0"/>
                <a:ea typeface="Times New Roman" panose="02020603050405020304" pitchFamily="18" charset="0"/>
              </a:rPr>
              <a:t> </a:t>
            </a:r>
            <a:endParaRPr lang="en-US" dirty="0"/>
          </a:p>
        </p:txBody>
      </p:sp>
      <p:sp>
        <p:nvSpPr>
          <p:cNvPr id="6" name="Title 1">
            <a:extLst>
              <a:ext uri="{FF2B5EF4-FFF2-40B4-BE49-F238E27FC236}">
                <a16:creationId xmlns:a16="http://schemas.microsoft.com/office/drawing/2014/main" id="{A37E4C1B-BE18-457C-BAD4-428EDEF3CD71}"/>
              </a:ext>
            </a:extLst>
          </p:cNvPr>
          <p:cNvSpPr txBox="1">
            <a:spLocks/>
          </p:cNvSpPr>
          <p:nvPr/>
        </p:nvSpPr>
        <p:spPr>
          <a:xfrm>
            <a:off x="656682" y="409828"/>
            <a:ext cx="8513956" cy="614375"/>
          </a:xfrm>
          <a:prstGeom prst="rect">
            <a:avLst/>
          </a:prstGeom>
        </p:spPr>
        <p:txBody>
          <a:bodyPr>
            <a:normAutofit fontScale="92500"/>
          </a:bodyPr>
          <a:lstStyle>
            <a:lvl1pPr algn="l" defTabSz="685766" rtl="0" eaLnBrk="1" latinLnBrk="0" hangingPunct="1">
              <a:lnSpc>
                <a:spcPct val="90000"/>
              </a:lnSpc>
              <a:spcBef>
                <a:spcPct val="0"/>
              </a:spcBef>
              <a:buNone/>
              <a:defRPr sz="3300" kern="1200">
                <a:solidFill>
                  <a:schemeClr val="tx1"/>
                </a:solidFill>
                <a:latin typeface="Rockwell" panose="02060603020205020403" pitchFamily="18" charset="77"/>
                <a:ea typeface="+mj-ea"/>
                <a:cs typeface="Arial" panose="020B0604020202020204" pitchFamily="34" charset="0"/>
              </a:defRPr>
            </a:lvl1pPr>
          </a:lstStyle>
          <a:p>
            <a:r>
              <a:rPr lang="en-US" sz="3200" dirty="0"/>
              <a:t>Content Knowledge – Access Online Resources</a:t>
            </a:r>
          </a:p>
        </p:txBody>
      </p:sp>
      <p:sp>
        <p:nvSpPr>
          <p:cNvPr id="4" name="Rectangle 1">
            <a:extLst>
              <a:ext uri="{FF2B5EF4-FFF2-40B4-BE49-F238E27FC236}">
                <a16:creationId xmlns:a16="http://schemas.microsoft.com/office/drawing/2014/main" id="{FBC2C93A-6383-4D92-8D96-1AEAFC6143B0}"/>
              </a:ext>
            </a:extLst>
          </p:cNvPr>
          <p:cNvSpPr>
            <a:spLocks noChangeArrowheads="1"/>
          </p:cNvSpPr>
          <p:nvPr/>
        </p:nvSpPr>
        <p:spPr bwMode="auto">
          <a:xfrm>
            <a:off x="800100" y="5419773"/>
            <a:ext cx="9144000" cy="1261884"/>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FF9200"/>
                </a:solidFill>
                <a:latin typeface="Source Sans Pro" panose="020B0503030403020204" pitchFamily="34" charset="0"/>
              </a:rPr>
              <a:t>  </a:t>
            </a:r>
            <a:r>
              <a:rPr lang="en-US" altLang="en-US" dirty="0">
                <a:solidFill>
                  <a:srgbClr val="FF9200"/>
                </a:solidFill>
                <a:latin typeface="Source Sans Pro" panose="020B0503030403020204" pitchFamily="34" charset="0"/>
              </a:rPr>
              <a:t>                   </a:t>
            </a:r>
            <a:br>
              <a:rPr lang="en-US" altLang="en-US" sz="600" dirty="0"/>
            </a:br>
            <a:br>
              <a:rPr lang="en-US" altLang="en-US" dirty="0"/>
            </a:br>
            <a:r>
              <a:rPr lang="en-US" altLang="en-US" sz="1000" dirty="0">
                <a:solidFill>
                  <a:srgbClr val="333333"/>
                </a:solidFill>
                <a:latin typeface="Source Sans Pro" panose="020B0503030403020204" pitchFamily="34" charset="0"/>
              </a:rPr>
              <a:t>Except where otherwise noted, DocsTeach is licensed under a </a:t>
            </a:r>
            <a:r>
              <a:rPr lang="en-US" altLang="en-US" sz="1000" dirty="0">
                <a:solidFill>
                  <a:srgbClr val="FF9200"/>
                </a:solidFill>
                <a:latin typeface="Source Sans Pro" panose="020B0503030403020204" pitchFamily="34" charset="0"/>
                <a:hlinkClick r:id="rId5"/>
              </a:rPr>
              <a:t>Creative Commons Attribution-</a:t>
            </a:r>
            <a:r>
              <a:rPr lang="en-US" altLang="en-US" sz="1000" dirty="0" err="1">
                <a:solidFill>
                  <a:srgbClr val="FF9200"/>
                </a:solidFill>
                <a:latin typeface="Source Sans Pro" panose="020B0503030403020204" pitchFamily="34" charset="0"/>
                <a:hlinkClick r:id="rId5"/>
              </a:rPr>
              <a:t>NonCommercial</a:t>
            </a:r>
            <a:r>
              <a:rPr lang="en-US" altLang="en-US" sz="1000" dirty="0">
                <a:solidFill>
                  <a:srgbClr val="FF9200"/>
                </a:solidFill>
                <a:latin typeface="Source Sans Pro" panose="020B0503030403020204" pitchFamily="34" charset="0"/>
                <a:hlinkClick r:id="rId5"/>
              </a:rPr>
              <a:t>-ShareAlike 4.0 International License</a:t>
            </a:r>
            <a:r>
              <a:rPr lang="en-US" altLang="en-US" sz="1000" dirty="0">
                <a:solidFill>
                  <a:srgbClr val="333333"/>
                </a:solidFill>
                <a:latin typeface="Source Sans Pro" panose="020B0503030403020204" pitchFamily="34" charset="0"/>
              </a:rPr>
              <a:t>. Primary source documents included on this site generally come from the holdings of the National Archives and are in the public domain, except as noted. Teaching activities on this site have received the </a:t>
            </a:r>
            <a:r>
              <a:rPr lang="en-US" altLang="en-US" sz="1000" dirty="0">
                <a:solidFill>
                  <a:srgbClr val="FF9200"/>
                </a:solidFill>
                <a:latin typeface="Source Sans Pro" panose="020B0503030403020204" pitchFamily="34" charset="0"/>
                <a:hlinkClick r:id="rId6"/>
              </a:rPr>
              <a:t>CC0 Public Domain Dedication</a:t>
            </a:r>
            <a:r>
              <a:rPr lang="en-US" altLang="en-US" sz="1000" dirty="0">
                <a:solidFill>
                  <a:srgbClr val="333333"/>
                </a:solidFill>
                <a:latin typeface="Source Sans Pro" panose="020B0503030403020204" pitchFamily="34" charset="0"/>
              </a:rPr>
              <a:t>; authors have waived all copyright and related rights to the extent possible under the law. See our </a:t>
            </a:r>
            <a:r>
              <a:rPr lang="en-US" altLang="en-US" sz="1000" dirty="0">
                <a:solidFill>
                  <a:srgbClr val="FF9200"/>
                </a:solidFill>
                <a:latin typeface="Source Sans Pro" panose="020B0503030403020204" pitchFamily="34" charset="0"/>
                <a:hlinkClick r:id="rId7"/>
              </a:rPr>
              <a:t>legal and privacy page</a:t>
            </a:r>
            <a:r>
              <a:rPr lang="en-US" altLang="en-US" sz="1000" dirty="0">
                <a:solidFill>
                  <a:srgbClr val="333333"/>
                </a:solidFill>
                <a:latin typeface="Source Sans Pro" panose="020B0503030403020204" pitchFamily="34" charset="0"/>
              </a:rPr>
              <a:t> for full terms and conditions</a:t>
            </a:r>
            <a:r>
              <a:rPr lang="en-US" altLang="en-US" sz="600" dirty="0"/>
              <a:t> </a:t>
            </a:r>
            <a:endParaRPr lang="en-US" altLang="en-US" dirty="0"/>
          </a:p>
        </p:txBody>
      </p:sp>
      <p:pic>
        <p:nvPicPr>
          <p:cNvPr id="1026" name="Picture 2" descr="Creative Commons License">
            <a:hlinkClick r:id="rId5"/>
            <a:extLst>
              <a:ext uri="{FF2B5EF4-FFF2-40B4-BE49-F238E27FC236}">
                <a16:creationId xmlns:a16="http://schemas.microsoft.com/office/drawing/2014/main" id="{20881F98-FD7C-4D5F-8F0A-531CD77A51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0521" y="5429955"/>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1AAA640-BBBA-4887-A474-4DBC60126350}"/>
              </a:ext>
            </a:extLst>
          </p:cNvPr>
          <p:cNvSpPr txBox="1"/>
          <p:nvPr/>
        </p:nvSpPr>
        <p:spPr>
          <a:xfrm>
            <a:off x="6388100" y="3037797"/>
            <a:ext cx="3875702" cy="646331"/>
          </a:xfrm>
          <a:prstGeom prst="rect">
            <a:avLst/>
          </a:prstGeom>
          <a:noFill/>
        </p:spPr>
        <p:txBody>
          <a:bodyPr wrap="square">
            <a:spAutoFit/>
          </a:bodyPr>
          <a:lstStyle/>
          <a:p>
            <a:r>
              <a:rPr lang="en-US" dirty="0">
                <a:latin typeface="Source Sans Pro" panose="020B0503030403020204" pitchFamily="34" charset="0"/>
              </a:rPr>
              <a:t>DocsTeach is a product of the National Archives education division. </a:t>
            </a:r>
            <a:endParaRPr lang="en-US" dirty="0"/>
          </a:p>
        </p:txBody>
      </p:sp>
      <p:sp>
        <p:nvSpPr>
          <p:cNvPr id="2" name="Slide Number Placeholder 3">
            <a:extLst>
              <a:ext uri="{FF2B5EF4-FFF2-40B4-BE49-F238E27FC236}">
                <a16:creationId xmlns:a16="http://schemas.microsoft.com/office/drawing/2014/main" id="{EF5B2B77-C487-CDF1-8D04-85E832CB363D}"/>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32</a:t>
            </a:fld>
            <a:endParaRPr lang="en-US" sz="1800" dirty="0"/>
          </a:p>
        </p:txBody>
      </p:sp>
    </p:spTree>
    <p:extLst>
      <p:ext uri="{BB962C8B-B14F-4D97-AF65-F5344CB8AC3E}">
        <p14:creationId xmlns:p14="http://schemas.microsoft.com/office/powerpoint/2010/main" val="787875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indoor, person&#10;&#10;Description automatically generated">
            <a:extLst>
              <a:ext uri="{FF2B5EF4-FFF2-40B4-BE49-F238E27FC236}">
                <a16:creationId xmlns:a16="http://schemas.microsoft.com/office/drawing/2014/main" id="{0602533E-8A02-42E6-9B62-62F800FAEE4E}"/>
              </a:ext>
            </a:extLst>
          </p:cNvPr>
          <p:cNvPicPr>
            <a:picLocks noChangeAspect="1"/>
          </p:cNvPicPr>
          <p:nvPr/>
        </p:nvPicPr>
        <p:blipFill>
          <a:blip r:embed="rId3"/>
          <a:stretch>
            <a:fillRect/>
          </a:stretch>
        </p:blipFill>
        <p:spPr>
          <a:xfrm>
            <a:off x="848115" y="1019612"/>
            <a:ext cx="5247885" cy="4116411"/>
          </a:xfrm>
          <a:prstGeom prst="rect">
            <a:avLst/>
          </a:prstGeom>
        </p:spPr>
      </p:pic>
      <p:sp>
        <p:nvSpPr>
          <p:cNvPr id="6" name="TextBox 5">
            <a:extLst>
              <a:ext uri="{FF2B5EF4-FFF2-40B4-BE49-F238E27FC236}">
                <a16:creationId xmlns:a16="http://schemas.microsoft.com/office/drawing/2014/main" id="{D922DC62-D721-46A8-BCCB-A1E5A90504C0}"/>
              </a:ext>
            </a:extLst>
          </p:cNvPr>
          <p:cNvSpPr txBox="1"/>
          <p:nvPr/>
        </p:nvSpPr>
        <p:spPr>
          <a:xfrm>
            <a:off x="6815116" y="2653222"/>
            <a:ext cx="4068784" cy="369332"/>
          </a:xfrm>
          <a:prstGeom prst="rect">
            <a:avLst/>
          </a:prstGeom>
          <a:noFill/>
        </p:spPr>
        <p:txBody>
          <a:bodyPr wrap="square">
            <a:spAutoFit/>
          </a:bodyPr>
          <a:lstStyle/>
          <a:p>
            <a:r>
              <a:rPr lang="en-US" u="sng" dirty="0">
                <a:solidFill>
                  <a:srgbClr val="006788"/>
                </a:solidFill>
                <a:latin typeface="Arial" panose="020B0604020202020204" pitchFamily="34" charset="0"/>
                <a:ea typeface="Times New Roman" panose="02020603050405020304" pitchFamily="18" charset="0"/>
                <a:cs typeface="Times New Roman" panose="02020603050405020304" pitchFamily="18" charset="0"/>
                <a:hlinkClick r:id="rId4"/>
              </a:rPr>
              <a:t>http://sheg.stanford.edu/?q=node/21</a:t>
            </a:r>
            <a:endParaRPr lang="en-US" sz="2800" dirty="0">
              <a:solidFill>
                <a:srgbClr val="006788"/>
              </a:solidFill>
              <a:latin typeface="Verdana" panose="020B0604030504040204" pitchFamily="34" charset="0"/>
              <a:ea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6D873956-5ECE-446D-B09C-6559502BB473}"/>
              </a:ext>
            </a:extLst>
          </p:cNvPr>
          <p:cNvSpPr txBox="1">
            <a:spLocks/>
          </p:cNvSpPr>
          <p:nvPr/>
        </p:nvSpPr>
        <p:spPr>
          <a:xfrm>
            <a:off x="699150" y="247861"/>
            <a:ext cx="8513956" cy="614375"/>
          </a:xfrm>
          <a:prstGeom prst="rect">
            <a:avLst/>
          </a:prstGeom>
        </p:spPr>
        <p:txBody>
          <a:bodyPr>
            <a:normAutofit fontScale="92500"/>
          </a:bodyPr>
          <a:lstStyle>
            <a:lvl1pPr algn="l" defTabSz="685766" rtl="0" eaLnBrk="1" latinLnBrk="0" hangingPunct="1">
              <a:lnSpc>
                <a:spcPct val="90000"/>
              </a:lnSpc>
              <a:spcBef>
                <a:spcPct val="0"/>
              </a:spcBef>
              <a:buNone/>
              <a:defRPr sz="3300" kern="1200">
                <a:solidFill>
                  <a:schemeClr val="tx1"/>
                </a:solidFill>
                <a:latin typeface="Rockwell" panose="02060603020205020403" pitchFamily="18" charset="77"/>
                <a:ea typeface="+mj-ea"/>
                <a:cs typeface="Arial" panose="020B0604020202020204" pitchFamily="34" charset="0"/>
              </a:defRPr>
            </a:lvl1pPr>
          </a:lstStyle>
          <a:p>
            <a:r>
              <a:rPr lang="en-US" sz="3200" dirty="0"/>
              <a:t>Content Knowledge – Access Online Resources</a:t>
            </a:r>
          </a:p>
        </p:txBody>
      </p:sp>
      <p:sp>
        <p:nvSpPr>
          <p:cNvPr id="7" name="TextBox 6">
            <a:extLst>
              <a:ext uri="{FF2B5EF4-FFF2-40B4-BE49-F238E27FC236}">
                <a16:creationId xmlns:a16="http://schemas.microsoft.com/office/drawing/2014/main" id="{F7FB9499-5A0E-4CB8-8D1E-7925865E4BBB}"/>
              </a:ext>
            </a:extLst>
          </p:cNvPr>
          <p:cNvSpPr txBox="1"/>
          <p:nvPr/>
        </p:nvSpPr>
        <p:spPr>
          <a:xfrm>
            <a:off x="961482" y="5515222"/>
            <a:ext cx="8541836" cy="646331"/>
          </a:xfrm>
          <a:prstGeom prst="rect">
            <a:avLst/>
          </a:prstGeom>
          <a:noFill/>
        </p:spPr>
        <p:txBody>
          <a:bodyPr wrap="square">
            <a:spAutoFit/>
          </a:bodyPr>
          <a:lstStyle/>
          <a:p>
            <a:r>
              <a:rPr lang="en-US" dirty="0">
                <a:latin typeface="Spectral"/>
              </a:rPr>
              <a:t>The lessons and assessments available on this website via PDF download or Google Drive hyperlink are governed by Creative Commons Licenses. </a:t>
            </a:r>
            <a:endParaRPr lang="en-US" dirty="0"/>
          </a:p>
        </p:txBody>
      </p:sp>
      <p:sp>
        <p:nvSpPr>
          <p:cNvPr id="3" name="Slide Number Placeholder 3">
            <a:extLst>
              <a:ext uri="{FF2B5EF4-FFF2-40B4-BE49-F238E27FC236}">
                <a16:creationId xmlns:a16="http://schemas.microsoft.com/office/drawing/2014/main" id="{EC52C8AF-F6FC-BC54-F051-A8BB6DD7A8E7}"/>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33</a:t>
            </a:fld>
            <a:endParaRPr lang="en-US" sz="1800" dirty="0"/>
          </a:p>
        </p:txBody>
      </p:sp>
    </p:spTree>
    <p:extLst>
      <p:ext uri="{BB962C8B-B14F-4D97-AF65-F5344CB8AC3E}">
        <p14:creationId xmlns:p14="http://schemas.microsoft.com/office/powerpoint/2010/main" val="1448719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55" y="1854820"/>
            <a:ext cx="3108626" cy="1444752"/>
          </a:xfrm>
        </p:spPr>
        <p:txBody>
          <a:bodyPr vert="horz" lIns="91440" tIns="45720" rIns="91440" bIns="45720" rtlCol="0" anchor="b">
            <a:normAutofit/>
          </a:bodyPr>
          <a:lstStyle/>
          <a:p>
            <a:r>
              <a:rPr lang="en-US" sz="3200" b="0" i="0" kern="1200" dirty="0">
                <a:solidFill>
                  <a:srgbClr val="EBEBEB"/>
                </a:solidFill>
                <a:latin typeface="+mj-lt"/>
                <a:ea typeface="+mj-ea"/>
                <a:cs typeface="+mj-cs"/>
              </a:rPr>
              <a:t>General Strategies</a:t>
            </a:r>
          </a:p>
        </p:txBody>
      </p:sp>
      <p:sp>
        <p:nvSpPr>
          <p:cNvPr id="3" name="Content Placeholder 2">
            <a:extLst>
              <a:ext uri="{FF2B5EF4-FFF2-40B4-BE49-F238E27FC236}">
                <a16:creationId xmlns:a16="http://schemas.microsoft.com/office/drawing/2014/main" id="{B2EE8340-C612-06D7-58B8-A76EA618C517}"/>
              </a:ext>
            </a:extLst>
          </p:cNvPr>
          <p:cNvSpPr>
            <a:spLocks noGrp="1"/>
          </p:cNvSpPr>
          <p:nvPr>
            <p:ph idx="1"/>
          </p:nvPr>
        </p:nvSpPr>
        <p:spPr>
          <a:xfrm>
            <a:off x="4703211" y="1283728"/>
            <a:ext cx="6827364" cy="4467168"/>
          </a:xfrm>
        </p:spPr>
        <p:txBody>
          <a:bodyPr vert="horz" lIns="91440" tIns="45720" rIns="91440" bIns="45720" rtlCol="0" anchor="t">
            <a:normAutofit fontScale="92500" lnSpcReduction="20000"/>
          </a:bodyPr>
          <a:lstStyle/>
          <a:p>
            <a:pPr marL="170815" indent="-170815">
              <a:buClr>
                <a:srgbClr val="AFABAB"/>
              </a:buClr>
            </a:pPr>
            <a:r>
              <a:rPr lang="en-US" dirty="0">
                <a:solidFill>
                  <a:srgbClr val="000000"/>
                </a:solidFill>
                <a:latin typeface="Arial"/>
                <a:cs typeface="Arial"/>
              </a:rPr>
              <a:t>Share the GED</a:t>
            </a:r>
            <a:r>
              <a:rPr lang="en-US" baseline="30000" dirty="0">
                <a:solidFill>
                  <a:schemeClr val="dk1"/>
                </a:solidFill>
                <a:latin typeface="Arial"/>
                <a:ea typeface="Arial"/>
                <a:cs typeface="Arial"/>
                <a:sym typeface="Arial"/>
              </a:rPr>
              <a:t>® </a:t>
            </a:r>
            <a:r>
              <a:rPr lang="en-US" dirty="0">
                <a:solidFill>
                  <a:schemeClr val="dk1"/>
                </a:solidFill>
                <a:latin typeface="Arial"/>
                <a:ea typeface="Arial"/>
                <a:cs typeface="Arial"/>
                <a:sym typeface="Arial"/>
              </a:rPr>
              <a:t>indicators and </a:t>
            </a:r>
            <a:r>
              <a:rPr lang="en-US" dirty="0">
                <a:solidFill>
                  <a:srgbClr val="000000"/>
                </a:solidFill>
                <a:latin typeface="Arial"/>
                <a:cs typeface="Arial"/>
              </a:rPr>
              <a:t>content topics with your students. The content topics can be used as a teaching/study guide.  </a:t>
            </a:r>
            <a:endParaRPr lang="en-US" dirty="0"/>
          </a:p>
          <a:p>
            <a:pPr marL="170815" indent="-170815" fontAlgn="base">
              <a:spcBef>
                <a:spcPts val="1800"/>
              </a:spcBef>
            </a:pPr>
            <a:r>
              <a:rPr lang="en-US" dirty="0">
                <a:solidFill>
                  <a:srgbClr val="000000"/>
                </a:solidFill>
                <a:latin typeface="Arial"/>
                <a:cs typeface="Arial"/>
              </a:rPr>
              <a:t>Review key foundational concepts/content. </a:t>
            </a:r>
          </a:p>
          <a:p>
            <a:pPr marL="170815" indent="-170815" fontAlgn="base">
              <a:spcBef>
                <a:spcPts val="1800"/>
              </a:spcBef>
            </a:pPr>
            <a:r>
              <a:rPr lang="en-US" dirty="0">
                <a:solidFill>
                  <a:srgbClr val="000000"/>
                </a:solidFill>
                <a:latin typeface="Arial"/>
                <a:cs typeface="Arial"/>
              </a:rPr>
              <a:t>Remind students to carefully read the questions and excerpts. </a:t>
            </a:r>
          </a:p>
          <a:p>
            <a:pPr marL="170815" indent="-170815">
              <a:spcBef>
                <a:spcPts val="1800"/>
              </a:spcBef>
              <a:buClr>
                <a:srgbClr val="AFABAB"/>
              </a:buClr>
            </a:pPr>
            <a:r>
              <a:rPr lang="en-US" dirty="0">
                <a:solidFill>
                  <a:srgbClr val="000000"/>
                </a:solidFill>
                <a:latin typeface="Arial"/>
                <a:cs typeface="Arial"/>
              </a:rPr>
              <a:t>Encourage students to study key definitions and terms.</a:t>
            </a:r>
          </a:p>
          <a:p>
            <a:pPr marL="170815" indent="-170815">
              <a:spcBef>
                <a:spcPts val="1800"/>
              </a:spcBef>
              <a:buClr>
                <a:srgbClr val="AFABAB"/>
              </a:buClr>
            </a:pPr>
            <a:r>
              <a:rPr lang="en-US" dirty="0">
                <a:solidFill>
                  <a:srgbClr val="000000"/>
                </a:solidFill>
                <a:latin typeface="Arial"/>
                <a:cs typeface="Arial"/>
              </a:rPr>
              <a:t>Encourage students to read more. Strong reading skills will benefit students in all 4 subject area tests. </a:t>
            </a:r>
            <a:endParaRPr lang="en-US" dirty="0"/>
          </a:p>
          <a:p>
            <a:pPr marL="170815" indent="-170815">
              <a:spcBef>
                <a:spcPts val="1800"/>
              </a:spcBef>
              <a:buClr>
                <a:srgbClr val="AFABAB"/>
              </a:buClr>
            </a:pPr>
            <a:r>
              <a:rPr lang="en-US" dirty="0">
                <a:latin typeface="Arial"/>
                <a:cs typeface="Arial"/>
              </a:rPr>
              <a:t>Encourage students to analyze the content they read on a daily basis. Strong critical thinking skills will benefit students in all 4 subject area tests. </a:t>
            </a:r>
            <a:endParaRPr lang="en-US" dirty="0">
              <a:solidFill>
                <a:srgbClr val="000000"/>
              </a:solidFill>
              <a:latin typeface="Arial"/>
              <a:cs typeface="Arial"/>
            </a:endParaRPr>
          </a:p>
          <a:p>
            <a:pPr marL="170815" indent="-170815" fontAlgn="base"/>
            <a:endParaRPr lang="en-US" dirty="0">
              <a:solidFill>
                <a:srgbClr val="202124"/>
              </a:solidFill>
              <a:latin typeface="Arial"/>
              <a:cs typeface="Arial"/>
            </a:endParaRPr>
          </a:p>
        </p:txBody>
      </p:sp>
      <p:sp>
        <p:nvSpPr>
          <p:cNvPr id="7" name="Slide Number Placeholder 3">
            <a:extLst>
              <a:ext uri="{FF2B5EF4-FFF2-40B4-BE49-F238E27FC236}">
                <a16:creationId xmlns:a16="http://schemas.microsoft.com/office/drawing/2014/main" id="{BECBC2F1-6365-10B4-3DF1-780863E4E99E}"/>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34</a:t>
            </a:fld>
            <a:endParaRPr lang="en-US" sz="1800" dirty="0"/>
          </a:p>
        </p:txBody>
      </p:sp>
    </p:spTree>
    <p:extLst>
      <p:ext uri="{BB962C8B-B14F-4D97-AF65-F5344CB8AC3E}">
        <p14:creationId xmlns:p14="http://schemas.microsoft.com/office/powerpoint/2010/main" val="2145513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s://www.invigorlaw.com/wp-content/uploads/2011/11/iVLG-Q-and-A-subscription-service.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3824" y="339538"/>
            <a:ext cx="8238565" cy="617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AC1CE417-A40C-9B21-E74B-E0010F6BA151}"/>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35</a:t>
            </a:fld>
            <a:endParaRPr lang="en-US" sz="1800" dirty="0"/>
          </a:p>
        </p:txBody>
      </p:sp>
    </p:spTree>
    <p:extLst>
      <p:ext uri="{BB962C8B-B14F-4D97-AF65-F5344CB8AC3E}">
        <p14:creationId xmlns:p14="http://schemas.microsoft.com/office/powerpoint/2010/main" val="3743890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4">
            <a:extLst>
              <a:ext uri="{FF2B5EF4-FFF2-40B4-BE49-F238E27FC236}">
                <a16:creationId xmlns:a16="http://schemas.microsoft.com/office/drawing/2014/main" id="{DDCE6A12-A16E-45D5-B5D4-01BEB442987A}"/>
              </a:ext>
            </a:extLst>
          </p:cNvPr>
          <p:cNvSpPr>
            <a:spLocks noGrp="1" noChangeArrowheads="1"/>
          </p:cNvSpPr>
          <p:nvPr>
            <p:ph type="title" idx="4294967295"/>
          </p:nvPr>
        </p:nvSpPr>
        <p:spPr>
          <a:xfrm>
            <a:off x="731520" y="432693"/>
            <a:ext cx="8461375" cy="931873"/>
          </a:xfrm>
        </p:spPr>
        <p:txBody>
          <a:bodyPr>
            <a:normAutofit/>
          </a:bodyPr>
          <a:lstStyle/>
          <a:p>
            <a:r>
              <a:rPr lang="en-US" altLang="en-US" sz="4400" dirty="0">
                <a:latin typeface="Arial" panose="020B0604020202020204" pitchFamily="34" charset="0"/>
                <a:ea typeface="MS PGothic" panose="020B0600070205080204" pitchFamily="34" charset="-128"/>
              </a:rPr>
              <a:t>Thank you!</a:t>
            </a:r>
          </a:p>
        </p:txBody>
      </p:sp>
      <p:sp>
        <p:nvSpPr>
          <p:cNvPr id="76803" name="Text Placeholder 2">
            <a:extLst>
              <a:ext uri="{FF2B5EF4-FFF2-40B4-BE49-F238E27FC236}">
                <a16:creationId xmlns:a16="http://schemas.microsoft.com/office/drawing/2014/main" id="{739868D7-3FC2-460B-8040-AC44DC7E1F59}"/>
              </a:ext>
            </a:extLst>
          </p:cNvPr>
          <p:cNvSpPr>
            <a:spLocks noGrp="1" noChangeArrowheads="1"/>
          </p:cNvSpPr>
          <p:nvPr>
            <p:ph type="body" idx="4294967295"/>
          </p:nvPr>
        </p:nvSpPr>
        <p:spPr bwMode="auto">
          <a:xfrm>
            <a:off x="731520" y="2471738"/>
            <a:ext cx="7218680" cy="1092200"/>
          </a:xfrm>
        </p:spPr>
        <p:txBody>
          <a:bodyPr wrap="square" numCol="1" anchor="t" anchorCtr="0" compatLnSpc="1">
            <a:prstTxWarp prst="textNoShape">
              <a:avLst/>
            </a:prstTxWarp>
            <a:noAutofit/>
          </a:bodyPr>
          <a:lstStyle/>
          <a:p>
            <a:pPr marL="0" indent="0">
              <a:lnSpc>
                <a:spcPct val="90000"/>
              </a:lnSpc>
              <a:spcBef>
                <a:spcPts val="750"/>
              </a:spcBef>
              <a:buSzPts val="3080"/>
              <a:buNone/>
            </a:pPr>
            <a:r>
              <a:rPr lang="en-US" sz="2800" dirty="0"/>
              <a:t>Susan Pittman – </a:t>
            </a:r>
            <a:r>
              <a:rPr lang="en-US" sz="2800" dirty="0">
                <a:hlinkClick r:id="rId3"/>
              </a:rPr>
              <a:t>skptvs@gmail.com</a:t>
            </a:r>
            <a:r>
              <a:rPr lang="en-US" sz="2800" dirty="0"/>
              <a:t>  </a:t>
            </a:r>
          </a:p>
        </p:txBody>
      </p:sp>
      <p:sp>
        <p:nvSpPr>
          <p:cNvPr id="2" name="Slide Number Placeholder 3">
            <a:extLst>
              <a:ext uri="{FF2B5EF4-FFF2-40B4-BE49-F238E27FC236}">
                <a16:creationId xmlns:a16="http://schemas.microsoft.com/office/drawing/2014/main" id="{2EA747C3-0F0F-F73E-3527-3767C4C9390F}"/>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36</a:t>
            </a:fld>
            <a:endParaRPr lang="en-US"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dirty="0">
                <a:latin typeface="Arial"/>
                <a:cs typeface="Arial"/>
              </a:rPr>
            </a:br>
            <a:r>
              <a:rPr lang="en-US" dirty="0">
                <a:latin typeface="Arial"/>
                <a:cs typeface="Arial"/>
              </a:rPr>
              <a:t>Session Survey</a:t>
            </a:r>
            <a:endParaRPr lang="en-US" dirty="0"/>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dirty="0">
                <a:latin typeface="Arial"/>
                <a:cs typeface="Arial"/>
              </a:rPr>
              <a:t>Your feedback is important. Please scan the QR code below to rate this session. </a:t>
            </a:r>
            <a:endParaRPr lang="en-US" dirty="0"/>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37</a:t>
            </a:fld>
            <a:endParaRPr lang="en-US" dirty="0"/>
          </a:p>
        </p:txBody>
      </p:sp>
      <p:sp>
        <p:nvSpPr>
          <p:cNvPr id="6" name="Text Placeholder 3">
            <a:extLst>
              <a:ext uri="{FF2B5EF4-FFF2-40B4-BE49-F238E27FC236}">
                <a16:creationId xmlns:a16="http://schemas.microsoft.com/office/drawing/2014/main" id="{DD0811B8-D6D5-6C1E-65E7-89ED37625372}"/>
              </a:ext>
            </a:extLst>
          </p:cNvPr>
          <p:cNvSpPr txBox="1">
            <a:spLocks/>
          </p:cNvSpPr>
          <p:nvPr/>
        </p:nvSpPr>
        <p:spPr>
          <a:xfrm>
            <a:off x="503331" y="3709002"/>
            <a:ext cx="4370583" cy="1089874"/>
          </a:xfrm>
          <a:prstGeom prst="rect">
            <a:avLst/>
          </a:prstGeom>
        </p:spPr>
        <p:txBody>
          <a:bodyPr vert="horz" lIns="0" tIns="91440" rIns="0" bIns="0" rtlCol="0" anchor="t">
            <a:normAutofit/>
          </a:bodyPr>
          <a:lstStyle>
            <a:lvl1pPr marL="0" indent="0" algn="l"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342884"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2pPr>
            <a:lvl3pPr marL="685766"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3pPr>
            <a:lvl4pPr marL="1028649"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4pPr>
            <a:lvl5pPr marL="1371532"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5pPr>
            <a:lvl6pPr marL="1714415"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297"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180"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064"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en-US" dirty="0"/>
          </a:p>
        </p:txBody>
      </p:sp>
      <p:pic>
        <p:nvPicPr>
          <p:cNvPr id="8" name="Picture 7" descr="A qr code with black squares&#10;&#10;AI-generated content may be incorrect.">
            <a:extLst>
              <a:ext uri="{FF2B5EF4-FFF2-40B4-BE49-F238E27FC236}">
                <a16:creationId xmlns:a16="http://schemas.microsoft.com/office/drawing/2014/main" id="{45414A68-2A61-B56C-6105-628173F09C05}"/>
              </a:ext>
            </a:extLst>
          </p:cNvPr>
          <p:cNvPicPr>
            <a:picLocks noChangeAspect="1"/>
          </p:cNvPicPr>
          <p:nvPr/>
        </p:nvPicPr>
        <p:blipFill>
          <a:blip r:embed="rId3"/>
          <a:stretch>
            <a:fillRect/>
          </a:stretch>
        </p:blipFill>
        <p:spPr>
          <a:xfrm>
            <a:off x="1138814" y="3422651"/>
            <a:ext cx="2438400" cy="2438400"/>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1063417"/>
            <a:ext cx="3505495" cy="4675396"/>
          </a:xfrm>
        </p:spPr>
        <p:txBody>
          <a:bodyPr anchor="ctr">
            <a:normAutofit/>
          </a:bodyPr>
          <a:lstStyle/>
          <a:p>
            <a:r>
              <a:rPr lang="en-US" dirty="0">
                <a:latin typeface="Rockwell"/>
                <a:cs typeface="Arial"/>
              </a:rPr>
              <a:t>Today’s Focus</a:t>
            </a:r>
          </a:p>
        </p:txBody>
      </p:sp>
      <p:graphicFrame>
        <p:nvGraphicFramePr>
          <p:cNvPr id="6" name="Content Placeholder 2">
            <a:extLst>
              <a:ext uri="{FF2B5EF4-FFF2-40B4-BE49-F238E27FC236}">
                <a16:creationId xmlns:a16="http://schemas.microsoft.com/office/drawing/2014/main" id="{74504662-FDD3-2275-0394-304F015CE07E}"/>
              </a:ext>
            </a:extLst>
          </p:cNvPr>
          <p:cNvGraphicFramePr>
            <a:graphicFrameLocks noGrp="1"/>
          </p:cNvGraphicFramePr>
          <p:nvPr>
            <p:ph idx="1"/>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10352540" y="295729"/>
            <a:ext cx="838199" cy="767687"/>
          </a:xfrm>
          <a:prstGeom prst="rect">
            <a:avLst/>
          </a:prstGeom>
        </p:spPr>
        <p:txBody>
          <a:bodyPr vert="horz" lIns="0" tIns="0" rIns="0" bIns="0" numCol="1" rtlCol="0" anchorCtr="0" compatLnSpc="1">
            <a:prstTxWarp prst="textNoShape">
              <a:avLst/>
            </a:prstTxWarp>
            <a:normAutofit/>
          </a:bodyPr>
          <a:lstStyle>
            <a:defPPr>
              <a:defRPr lang="en-US"/>
            </a:defPPr>
            <a:lvl1pPr algn="l" defTabSz="457200" rtl="0" fontAlgn="base">
              <a:spcBef>
                <a:spcPct val="0"/>
              </a:spcBef>
              <a:spcAft>
                <a:spcPct val="0"/>
              </a:spcAft>
              <a:defRPr sz="1200" kern="1200" smtClean="0">
                <a:solidFill>
                  <a:srgbClr val="0084A9"/>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spcAft>
                <a:spcPts val="600"/>
              </a:spcAft>
              <a:defRPr/>
            </a:pPr>
            <a:fld id="{30A0887F-CE45-4753-A917-60AA72EE1FC4}" type="slidenum">
              <a:rPr lang="en-US">
                <a:solidFill>
                  <a:srgbClr val="FFFFFF"/>
                </a:solidFill>
              </a:rPr>
              <a:pPr>
                <a:spcAft>
                  <a:spcPts val="600"/>
                </a:spcAft>
                <a:defRPr/>
              </a:pPr>
              <a:t>4</a:t>
            </a:fld>
            <a:endParaRPr lang="en-US">
              <a:solidFill>
                <a:srgbClr val="FFFFFF"/>
              </a:solidFill>
            </a:endParaRPr>
          </a:p>
        </p:txBody>
      </p:sp>
      <p:sp>
        <p:nvSpPr>
          <p:cNvPr id="8" name="Slide Number Placeholder 3">
            <a:extLst>
              <a:ext uri="{FF2B5EF4-FFF2-40B4-BE49-F238E27FC236}">
                <a16:creationId xmlns:a16="http://schemas.microsoft.com/office/drawing/2014/main" id="{768E0380-A394-540C-AE9B-73A57A0929A8}"/>
              </a:ext>
            </a:extLst>
          </p:cNvPr>
          <p:cNvSpPr txBox="1">
            <a:spLocks/>
          </p:cNvSpPr>
          <p:nvPr/>
        </p:nvSpPr>
        <p:spPr>
          <a:xfrm>
            <a:off x="10569388" y="436283"/>
            <a:ext cx="458788" cy="322263"/>
          </a:xfrm>
          <a:prstGeom prst="rect">
            <a:avLst/>
          </a:prstGeom>
        </p:spPr>
        <p:txBody>
          <a:bodyPr vert="horz" wrap="square" lIns="0" tIns="0" rIns="0" bIns="0" numCol="1" rtlCol="0" anchor="b"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b="0" i="0" kern="1200" smtClean="0">
                <a:solidFill>
                  <a:srgbClr val="0084A9"/>
                </a:solidFill>
                <a:latin typeface="Arial" pitchFamily="34" charset="0"/>
                <a:ea typeface="ＭＳ Ｐゴシック" pitchFamily="34" charset="-128"/>
                <a:cs typeface="+mn-cs"/>
              </a:defRPr>
            </a:lvl1pPr>
            <a:lvl2pPr marL="4572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2pPr>
            <a:lvl3pPr marL="9144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3pPr>
            <a:lvl4pPr marL="13716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4pPr>
            <a:lvl5pPr marL="1828800" algn="l" defTabSz="457200" rtl="0" eaLnBrk="1" fontAlgn="base" latinLnBrk="0" hangingPunct="1">
              <a:spcBef>
                <a:spcPct val="0"/>
              </a:spcBef>
              <a:spcAft>
                <a:spcPct val="0"/>
              </a:spcAft>
              <a:defRPr sz="18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8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8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8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800" kern="1200">
                <a:solidFill>
                  <a:schemeClr val="tx1"/>
                </a:solidFill>
                <a:latin typeface="Arial" pitchFamily="34" charset="0"/>
                <a:ea typeface="ＭＳ Ｐゴシック" pitchFamily="34" charset="-128"/>
                <a:cs typeface="+mn-cs"/>
              </a:defRPr>
            </a:lvl9pPr>
          </a:lstStyle>
          <a:p>
            <a:pPr algn="ctr">
              <a:defRPr/>
            </a:pPr>
            <a:fld id="{30A0887F-CE45-4753-A917-60AA72EE1FC4}" type="slidenum">
              <a:rPr lang="en-US" sz="1800" smtClean="0"/>
              <a:pPr algn="ctr">
                <a:defRPr/>
              </a:pPr>
              <a:t>4</a:t>
            </a:fld>
            <a:endParaRPr lang="en-US" sz="1800" dirty="0"/>
          </a:p>
        </p:txBody>
      </p:sp>
    </p:spTree>
    <p:extLst>
      <p:ext uri="{BB962C8B-B14F-4D97-AF65-F5344CB8AC3E}">
        <p14:creationId xmlns:p14="http://schemas.microsoft.com/office/powerpoint/2010/main" val="182624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F26E-65A3-5682-FE33-14C13873BA34}"/>
              </a:ext>
            </a:extLst>
          </p:cNvPr>
          <p:cNvSpPr>
            <a:spLocks noGrp="1"/>
          </p:cNvSpPr>
          <p:nvPr>
            <p:ph type="title"/>
          </p:nvPr>
        </p:nvSpPr>
        <p:spPr/>
        <p:txBody>
          <a:bodyPr/>
          <a:lstStyle/>
          <a:p>
            <a:r>
              <a:rPr lang="en-US" dirty="0"/>
              <a:t>The Good News</a:t>
            </a:r>
          </a:p>
        </p:txBody>
      </p:sp>
      <p:sp>
        <p:nvSpPr>
          <p:cNvPr id="3" name="Content Placeholder 2">
            <a:extLst>
              <a:ext uri="{FF2B5EF4-FFF2-40B4-BE49-F238E27FC236}">
                <a16:creationId xmlns:a16="http://schemas.microsoft.com/office/drawing/2014/main" id="{5FC682D3-8069-7AF5-5291-8C9F80846B9F}"/>
              </a:ext>
            </a:extLst>
          </p:cNvPr>
          <p:cNvSpPr>
            <a:spLocks noGrp="1"/>
          </p:cNvSpPr>
          <p:nvPr>
            <p:ph idx="1"/>
          </p:nvPr>
        </p:nvSpPr>
        <p:spPr>
          <a:xfrm>
            <a:off x="401444" y="1392702"/>
            <a:ext cx="11351941" cy="4481235"/>
          </a:xfrm>
        </p:spPr>
        <p:txBody>
          <a:bodyPr>
            <a:normAutofit/>
          </a:bodyPr>
          <a:lstStyle/>
          <a:p>
            <a:r>
              <a:rPr lang="en-US" sz="2800" b="1" dirty="0"/>
              <a:t>87% </a:t>
            </a:r>
            <a:r>
              <a:rPr lang="en-US" sz="2800" dirty="0"/>
              <a:t>know that the first 10 amendments to the Constitution are called the Bill of Rights</a:t>
            </a:r>
          </a:p>
          <a:p>
            <a:r>
              <a:rPr lang="en-US" sz="2800" b="1" dirty="0"/>
              <a:t>88% </a:t>
            </a:r>
            <a:r>
              <a:rPr lang="en-US" sz="2800" dirty="0"/>
              <a:t>know that the Declaration of Independence marked independence from Great Britain</a:t>
            </a:r>
          </a:p>
          <a:p>
            <a:r>
              <a:rPr lang="en-US" sz="2800" b="1" dirty="0"/>
              <a:t>84% </a:t>
            </a:r>
            <a:r>
              <a:rPr lang="en-US" sz="2800" dirty="0"/>
              <a:t>know the rule of law means no one is above the law</a:t>
            </a:r>
          </a:p>
          <a:p>
            <a:r>
              <a:rPr lang="en-US" sz="2800" b="1" dirty="0"/>
              <a:t>78% </a:t>
            </a:r>
            <a:r>
              <a:rPr lang="en-US" sz="2800" dirty="0"/>
              <a:t>know the speaker of the U.S. House of Representatives is next in line after the president and vice-president</a:t>
            </a:r>
          </a:p>
          <a:p>
            <a:r>
              <a:rPr lang="en-US" sz="2800" b="1" dirty="0"/>
              <a:t>69% </a:t>
            </a:r>
            <a:r>
              <a:rPr lang="en-US" sz="2800" dirty="0"/>
              <a:t>know the three branches of government can check the powers of the other two</a:t>
            </a:r>
          </a:p>
        </p:txBody>
      </p:sp>
    </p:spTree>
    <p:extLst>
      <p:ext uri="{BB962C8B-B14F-4D97-AF65-F5344CB8AC3E}">
        <p14:creationId xmlns:p14="http://schemas.microsoft.com/office/powerpoint/2010/main" val="143153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BF616-785B-37A9-85DE-251D62A5B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F4BEF-E38D-BEC1-95F7-54A31D1FD2FA}"/>
              </a:ext>
            </a:extLst>
          </p:cNvPr>
          <p:cNvSpPr>
            <a:spLocks noGrp="1"/>
          </p:cNvSpPr>
          <p:nvPr>
            <p:ph type="title"/>
          </p:nvPr>
        </p:nvSpPr>
        <p:spPr>
          <a:xfrm>
            <a:off x="401444" y="525109"/>
            <a:ext cx="11351941" cy="1165587"/>
          </a:xfrm>
        </p:spPr>
        <p:txBody>
          <a:bodyPr anchor="t">
            <a:normAutofit/>
          </a:bodyPr>
          <a:lstStyle/>
          <a:p>
            <a:r>
              <a:rPr lang="en-US" dirty="0"/>
              <a:t>The Bad News!</a:t>
            </a:r>
          </a:p>
        </p:txBody>
      </p:sp>
      <p:sp>
        <p:nvSpPr>
          <p:cNvPr id="6" name="TextBox 5">
            <a:extLst>
              <a:ext uri="{FF2B5EF4-FFF2-40B4-BE49-F238E27FC236}">
                <a16:creationId xmlns:a16="http://schemas.microsoft.com/office/drawing/2014/main" id="{763C6B2C-7CF8-6BAF-F6E7-7755B3C604C0}"/>
              </a:ext>
            </a:extLst>
          </p:cNvPr>
          <p:cNvSpPr txBox="1"/>
          <p:nvPr/>
        </p:nvSpPr>
        <p:spPr>
          <a:xfrm>
            <a:off x="624629" y="5963558"/>
            <a:ext cx="8869165" cy="369332"/>
          </a:xfrm>
          <a:prstGeom prst="rect">
            <a:avLst/>
          </a:prstGeom>
          <a:noFill/>
        </p:spPr>
        <p:txBody>
          <a:bodyPr wrap="square" rtlCol="0">
            <a:spAutoFit/>
          </a:bodyPr>
          <a:lstStyle/>
          <a:p>
            <a:r>
              <a:rPr lang="en-US" dirty="0"/>
              <a:t>American Bar Association (ABA) Survey of Civic Literacy, 2023</a:t>
            </a:r>
          </a:p>
        </p:txBody>
      </p:sp>
      <p:pic>
        <p:nvPicPr>
          <p:cNvPr id="4" name="Picture 3" descr="A graph with text and numbers&#10;&#10;AI-generated content may be incorrect.">
            <a:extLst>
              <a:ext uri="{FF2B5EF4-FFF2-40B4-BE49-F238E27FC236}">
                <a16:creationId xmlns:a16="http://schemas.microsoft.com/office/drawing/2014/main" id="{00861553-2176-BFFD-C30C-51477AE1E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483" y="1234033"/>
            <a:ext cx="9646104" cy="4389933"/>
          </a:xfrm>
          <a:prstGeom prst="rect">
            <a:avLst/>
          </a:prstGeom>
        </p:spPr>
      </p:pic>
    </p:spTree>
    <p:extLst>
      <p:ext uri="{BB962C8B-B14F-4D97-AF65-F5344CB8AC3E}">
        <p14:creationId xmlns:p14="http://schemas.microsoft.com/office/powerpoint/2010/main" val="418425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9D48C-DACC-1430-8BB3-8FF3E4B0E3F6}"/>
              </a:ext>
            </a:extLst>
          </p:cNvPr>
          <p:cNvSpPr>
            <a:spLocks noGrp="1"/>
          </p:cNvSpPr>
          <p:nvPr>
            <p:ph type="title"/>
          </p:nvPr>
        </p:nvSpPr>
        <p:spPr>
          <a:xfrm>
            <a:off x="401444" y="525109"/>
            <a:ext cx="11351941" cy="501833"/>
          </a:xfrm>
        </p:spPr>
        <p:txBody>
          <a:bodyPr/>
          <a:lstStyle/>
          <a:p>
            <a:r>
              <a:rPr lang="en-US" dirty="0"/>
              <a:t>Trust in Government</a:t>
            </a:r>
          </a:p>
        </p:txBody>
      </p:sp>
      <p:pic>
        <p:nvPicPr>
          <p:cNvPr id="5" name="Picture 4" descr="A graph of a government&#10;&#10;AI-generated content may be incorrect.">
            <a:extLst>
              <a:ext uri="{FF2B5EF4-FFF2-40B4-BE49-F238E27FC236}">
                <a16:creationId xmlns:a16="http://schemas.microsoft.com/office/drawing/2014/main" id="{F1D0B2EE-F234-C40C-0F2E-75DAD3707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33" y="1130698"/>
            <a:ext cx="10396254" cy="4088416"/>
          </a:xfrm>
          <a:prstGeom prst="rect">
            <a:avLst/>
          </a:prstGeom>
        </p:spPr>
      </p:pic>
      <p:sp>
        <p:nvSpPr>
          <p:cNvPr id="6" name="TextBox 5">
            <a:extLst>
              <a:ext uri="{FF2B5EF4-FFF2-40B4-BE49-F238E27FC236}">
                <a16:creationId xmlns:a16="http://schemas.microsoft.com/office/drawing/2014/main" id="{EE1F8B75-CF97-D046-F45B-5C2ED6577995}"/>
              </a:ext>
            </a:extLst>
          </p:cNvPr>
          <p:cNvSpPr txBox="1"/>
          <p:nvPr/>
        </p:nvSpPr>
        <p:spPr>
          <a:xfrm>
            <a:off x="401444" y="5562868"/>
            <a:ext cx="11351941" cy="1138773"/>
          </a:xfrm>
          <a:prstGeom prst="rect">
            <a:avLst/>
          </a:prstGeom>
          <a:solidFill>
            <a:srgbClr val="92D050"/>
          </a:solidFill>
        </p:spPr>
        <p:txBody>
          <a:bodyPr wrap="square" rtlCol="0">
            <a:spAutoFit/>
          </a:bodyPr>
          <a:lstStyle/>
          <a:p>
            <a:r>
              <a:rPr lang="en-US" sz="2400" dirty="0"/>
              <a:t>A lack of civics knowledge goes hand-in-hand with a lack of trust in government institutions— research has shown that these states reinforce each other. </a:t>
            </a:r>
          </a:p>
          <a:p>
            <a:pPr algn="r"/>
            <a:r>
              <a:rPr lang="en-US" sz="2000" dirty="0"/>
              <a:t>©SANDRA DAY O’CONNOR INSTITUTE FOR AMERICAN DEMOCRACY | OCONNORINSTITUTE.ORG  </a:t>
            </a:r>
          </a:p>
        </p:txBody>
      </p:sp>
    </p:spTree>
    <p:extLst>
      <p:ext uri="{BB962C8B-B14F-4D97-AF65-F5344CB8AC3E}">
        <p14:creationId xmlns:p14="http://schemas.microsoft.com/office/powerpoint/2010/main" val="49233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F811D-545E-1709-DCA0-B8AC172A1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D116F-F497-2B7E-06C5-B1DC76A4D6A3}"/>
              </a:ext>
            </a:extLst>
          </p:cNvPr>
          <p:cNvSpPr>
            <a:spLocks noGrp="1"/>
          </p:cNvSpPr>
          <p:nvPr>
            <p:ph type="title"/>
          </p:nvPr>
        </p:nvSpPr>
        <p:spPr>
          <a:xfrm>
            <a:off x="401444" y="525109"/>
            <a:ext cx="11351941" cy="1165587"/>
          </a:xfrm>
        </p:spPr>
        <p:txBody>
          <a:bodyPr anchor="t">
            <a:normAutofit/>
          </a:bodyPr>
          <a:lstStyle/>
          <a:p>
            <a:r>
              <a:rPr lang="en-US" dirty="0"/>
              <a:t>What People Want!</a:t>
            </a:r>
          </a:p>
        </p:txBody>
      </p:sp>
      <p:pic>
        <p:nvPicPr>
          <p:cNvPr id="5" name="Content Placeholder 4" descr="A close-up of a sign&#10;&#10;AI-generated content may be incorrect.">
            <a:extLst>
              <a:ext uri="{FF2B5EF4-FFF2-40B4-BE49-F238E27FC236}">
                <a16:creationId xmlns:a16="http://schemas.microsoft.com/office/drawing/2014/main" id="{F70CF4E8-C25F-F9F6-0306-4EC0878073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444" y="2217939"/>
            <a:ext cx="11351941" cy="3263683"/>
          </a:xfrm>
          <a:noFill/>
        </p:spPr>
      </p:pic>
      <p:sp>
        <p:nvSpPr>
          <p:cNvPr id="6" name="TextBox 5">
            <a:extLst>
              <a:ext uri="{FF2B5EF4-FFF2-40B4-BE49-F238E27FC236}">
                <a16:creationId xmlns:a16="http://schemas.microsoft.com/office/drawing/2014/main" id="{D0AB1513-6CE0-DF1A-547B-8C8C9CC7D452}"/>
              </a:ext>
            </a:extLst>
          </p:cNvPr>
          <p:cNvSpPr txBox="1"/>
          <p:nvPr/>
        </p:nvSpPr>
        <p:spPr>
          <a:xfrm>
            <a:off x="401444" y="5345723"/>
            <a:ext cx="8869165" cy="369332"/>
          </a:xfrm>
          <a:prstGeom prst="rect">
            <a:avLst/>
          </a:prstGeom>
          <a:noFill/>
        </p:spPr>
        <p:txBody>
          <a:bodyPr wrap="square" rtlCol="0">
            <a:spAutoFit/>
          </a:bodyPr>
          <a:lstStyle/>
          <a:p>
            <a:r>
              <a:rPr lang="en-US" dirty="0"/>
              <a:t>American Bar Association (ABA) Survey of Civic Literacy, 2023</a:t>
            </a:r>
          </a:p>
        </p:txBody>
      </p:sp>
    </p:spTree>
    <p:extLst>
      <p:ext uri="{BB962C8B-B14F-4D97-AF65-F5344CB8AC3E}">
        <p14:creationId xmlns:p14="http://schemas.microsoft.com/office/powerpoint/2010/main" val="414503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4E728-62E8-58C1-2CBA-B5004FB8A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DF394-D080-B881-8575-4B4235CD5442}"/>
              </a:ext>
            </a:extLst>
          </p:cNvPr>
          <p:cNvSpPr>
            <a:spLocks noGrp="1"/>
          </p:cNvSpPr>
          <p:nvPr>
            <p:ph type="title"/>
          </p:nvPr>
        </p:nvSpPr>
        <p:spPr>
          <a:xfrm>
            <a:off x="401444" y="525109"/>
            <a:ext cx="11351941" cy="1165587"/>
          </a:xfrm>
        </p:spPr>
        <p:txBody>
          <a:bodyPr anchor="t">
            <a:normAutofit/>
          </a:bodyPr>
          <a:lstStyle/>
          <a:p>
            <a:r>
              <a:rPr lang="en-US" dirty="0"/>
              <a:t>What People Want!</a:t>
            </a:r>
          </a:p>
        </p:txBody>
      </p:sp>
      <p:sp>
        <p:nvSpPr>
          <p:cNvPr id="6" name="TextBox 5">
            <a:extLst>
              <a:ext uri="{FF2B5EF4-FFF2-40B4-BE49-F238E27FC236}">
                <a16:creationId xmlns:a16="http://schemas.microsoft.com/office/drawing/2014/main" id="{ACA71DCB-71A6-6D9E-1CF4-B96C05805603}"/>
              </a:ext>
            </a:extLst>
          </p:cNvPr>
          <p:cNvSpPr txBox="1"/>
          <p:nvPr/>
        </p:nvSpPr>
        <p:spPr>
          <a:xfrm>
            <a:off x="624629" y="6135328"/>
            <a:ext cx="8869165" cy="369332"/>
          </a:xfrm>
          <a:prstGeom prst="rect">
            <a:avLst/>
          </a:prstGeom>
          <a:noFill/>
        </p:spPr>
        <p:txBody>
          <a:bodyPr wrap="square" rtlCol="0">
            <a:spAutoFit/>
          </a:bodyPr>
          <a:lstStyle/>
          <a:p>
            <a:r>
              <a:rPr lang="en-US" dirty="0"/>
              <a:t>American Bar Association (ABA) Survey of Civic Literacy, 2023</a:t>
            </a:r>
          </a:p>
        </p:txBody>
      </p:sp>
      <p:pic>
        <p:nvPicPr>
          <p:cNvPr id="8" name="Picture 7" descr="A graph of different colored bars&#10;&#10;AI-generated content may be incorrect.">
            <a:extLst>
              <a:ext uri="{FF2B5EF4-FFF2-40B4-BE49-F238E27FC236}">
                <a16:creationId xmlns:a16="http://schemas.microsoft.com/office/drawing/2014/main" id="{775052D1-063D-811B-DDF6-EC18EA190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583" y="1165664"/>
            <a:ext cx="8721968" cy="4698441"/>
          </a:xfrm>
          <a:prstGeom prst="rect">
            <a:avLst/>
          </a:prstGeom>
        </p:spPr>
      </p:pic>
    </p:spTree>
    <p:extLst>
      <p:ext uri="{BB962C8B-B14F-4D97-AF65-F5344CB8AC3E}">
        <p14:creationId xmlns:p14="http://schemas.microsoft.com/office/powerpoint/2010/main" val="3515811172"/>
      </p:ext>
    </p:extLst>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Props1.xml><?xml version="1.0" encoding="utf-8"?>
<ds:datastoreItem xmlns:ds="http://schemas.openxmlformats.org/officeDocument/2006/customXml" ds:itemID="{D51C1EBE-42B9-41B1-B583-A9753CA6C625}">
  <ds:schemaRefs>
    <ds:schemaRef ds:uri="http://schemas.microsoft.com/sharepoint/v3/contenttype/forms"/>
  </ds:schemaRefs>
</ds:datastoreItem>
</file>

<file path=customXml/itemProps2.xml><?xml version="1.0" encoding="utf-8"?>
<ds:datastoreItem xmlns:ds="http://schemas.openxmlformats.org/officeDocument/2006/customXml" ds:itemID="{54D6AB9B-B5FC-473F-A385-F261DA834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7BAEE-8EB7-4B74-BB91-B94AE5AC8430}">
  <ds:schemaRefs>
    <ds:schemaRef ds:uri="http://schemas.microsoft.com/office/2006/metadata/properties"/>
    <ds:schemaRef ds:uri="http://schemas.microsoft.com/office/infopath/2007/PartnerControls"/>
    <ds:schemaRef ds:uri="f8892201-b6f9-448a-a857-af8c143e1fef"/>
    <ds:schemaRef ds:uri="56cd1905-ff13-4436-8ef1-8fa80665008f"/>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TotalTime>1021</TotalTime>
  <Words>4816</Words>
  <Application>Microsoft Office PowerPoint</Application>
  <PresentationFormat>Widescreen</PresentationFormat>
  <Paragraphs>437</Paragraphs>
  <Slides>37</Slides>
  <Notes>31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GEDTS_theme_2018</vt:lpstr>
      <vt:lpstr>PowerPoint Presentation</vt:lpstr>
      <vt:lpstr>Access Materials</vt:lpstr>
      <vt:lpstr>Think About It!</vt:lpstr>
      <vt:lpstr>Today’s Focus</vt:lpstr>
      <vt:lpstr>The Good News</vt:lpstr>
      <vt:lpstr>The Bad News!</vt:lpstr>
      <vt:lpstr>Trust in Government</vt:lpstr>
      <vt:lpstr>What People Want!</vt:lpstr>
      <vt:lpstr>What People Want!</vt:lpstr>
      <vt:lpstr>Voter Turnout Rate 2024</vt:lpstr>
      <vt:lpstr>Voter Turnout Rate 2024</vt:lpstr>
      <vt:lpstr>Skill and Knowledge gaps</vt:lpstr>
      <vt:lpstr>What is a skills gap?</vt:lpstr>
      <vt:lpstr>Possible Reasons for Gaps</vt:lpstr>
      <vt:lpstr>Content Knowledge</vt:lpstr>
      <vt:lpstr>Gap 2 Example #2</vt:lpstr>
      <vt:lpstr>PowerPoint Presentation</vt:lpstr>
      <vt:lpstr>PowerPoint Presentation</vt:lpstr>
      <vt:lpstr>What is the Difference?</vt:lpstr>
      <vt:lpstr>Explore the Basics</vt:lpstr>
      <vt:lpstr>Explore the Basics</vt:lpstr>
      <vt:lpstr>From Bill to Law</vt:lpstr>
      <vt:lpstr>Amending the Constitution</vt:lpstr>
      <vt:lpstr>What are my rights?</vt:lpstr>
      <vt:lpstr>PowerPoint Presentation</vt:lpstr>
      <vt:lpstr>What are my rights?</vt:lpstr>
      <vt:lpstr>PowerPoint Presentation</vt:lpstr>
      <vt:lpstr>PowerPoint Presentation</vt:lpstr>
      <vt:lpstr>PowerPoint Presentation</vt:lpstr>
      <vt:lpstr>PowerPoint Presentation</vt:lpstr>
      <vt:lpstr>Content Knowledge – Access Online Resources</vt:lpstr>
      <vt:lpstr>PowerPoint Presentation</vt:lpstr>
      <vt:lpstr>PowerPoint Presentation</vt:lpstr>
      <vt:lpstr>General Strategies</vt:lpstr>
      <vt:lpstr>PowerPoint Presentation</vt:lpstr>
      <vt:lpstr>Thank you!</vt:lpstr>
      <vt:lpstr>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lastModifiedBy>Susan Pittman</cp:lastModifiedBy>
  <cp:revision>25</cp:revision>
  <cp:lastPrinted>2018-06-14T14:59:40Z</cp:lastPrinted>
  <dcterms:created xsi:type="dcterms:W3CDTF">2023-06-02T14:16:32Z</dcterms:created>
  <dcterms:modified xsi:type="dcterms:W3CDTF">2025-08-21T18:29:12Z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