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4"/>
    <p:sldMasterId id="2147483676" r:id="rId5"/>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5143500" type="screen16x9"/>
  <p:notesSz cx="6858000" cy="9144000"/>
  <p:embeddedFontLst>
    <p:embeddedFont>
      <p:font typeface="Caveat" panose="020B0604020202020204" charset="0"/>
      <p:regular r:id="rId22"/>
      <p:bold r:id="rId23"/>
    </p:embeddedFont>
    <p:embeddedFont>
      <p:font typeface="Quattrocento Sans" panose="020B0502050000020003" pitchFamily="34" charset="0"/>
      <p:regular r:id="rId24"/>
      <p:bold r:id="rId25"/>
      <p:italic r:id="rId26"/>
      <p:boldItalic r:id="rId27"/>
    </p:embeddedFont>
    <p:embeddedFont>
      <p:font typeface="Rockwell" panose="020606030202050204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F2FAF-B4A9-D1BA-381D-8F7EE9228558}" v="6" dt="2025-08-18T17:52:43.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Guthrie" userId="S::monica.guthrie@pearson.com::c0fc408c-839f-429d-bba8-a92d88ccccac" providerId="AD" clId="Web-{2ABAE11D-B0B1-A8EC-7573-D92D9030E837}"/>
    <pc:docChg chg="modSld">
      <pc:chgData name="Monica Guthrie" userId="S::monica.guthrie@pearson.com::c0fc408c-839f-429d-bba8-a92d88ccccac" providerId="AD" clId="Web-{2ABAE11D-B0B1-A8EC-7573-D92D9030E837}" dt="2025-08-14T19:45:15.343" v="2"/>
      <pc:docMkLst>
        <pc:docMk/>
      </pc:docMkLst>
      <pc:sldChg chg="addSp delSp">
        <pc:chgData name="Monica Guthrie" userId="S::monica.guthrie@pearson.com::c0fc408c-839f-429d-bba8-a92d88ccccac" providerId="AD" clId="Web-{2ABAE11D-B0B1-A8EC-7573-D92D9030E837}" dt="2025-08-14T19:45:15.343" v="2"/>
        <pc:sldMkLst>
          <pc:docMk/>
          <pc:sldMk cId="0" sldId="256"/>
        </pc:sldMkLst>
      </pc:sldChg>
    </pc:docChg>
  </pc:docChgLst>
  <pc:docChgLst>
    <pc:chgData name="Monica Guthrie" userId="S::monica.guthrie@pearson.com::c0fc408c-839f-429d-bba8-a92d88ccccac" providerId="AD" clId="Web-{B5CF2FAF-B4A9-D1BA-381D-8F7EE9228558}"/>
    <pc:docChg chg="modSld">
      <pc:chgData name="Monica Guthrie" userId="S::monica.guthrie@pearson.com::c0fc408c-839f-429d-bba8-a92d88ccccac" providerId="AD" clId="Web-{B5CF2FAF-B4A9-D1BA-381D-8F7EE9228558}" dt="2025-08-18T17:52:43.421" v="5" actId="1076"/>
      <pc:docMkLst>
        <pc:docMk/>
      </pc:docMkLst>
      <pc:sldChg chg="addSp delSp modSp">
        <pc:chgData name="Monica Guthrie" userId="S::monica.guthrie@pearson.com::c0fc408c-839f-429d-bba8-a92d88ccccac" providerId="AD" clId="Web-{B5CF2FAF-B4A9-D1BA-381D-8F7EE9228558}" dt="2025-08-18T17:52:43.421" v="5" actId="1076"/>
        <pc:sldMkLst>
          <pc:docMk/>
          <pc:sldMk cId="0" sldId="256"/>
        </pc:sldMkLst>
        <pc:spChg chg="add mod">
          <ac:chgData name="Monica Guthrie" userId="S::monica.guthrie@pearson.com::c0fc408c-839f-429d-bba8-a92d88ccccac" providerId="AD" clId="Web-{B5CF2FAF-B4A9-D1BA-381D-8F7EE9228558}" dt="2025-08-18T17:52:43.421" v="5" actId="1076"/>
          <ac:spMkLst>
            <pc:docMk/>
            <pc:sldMk cId="0" sldId="256"/>
            <ac:spMk id="2" creationId="{79871222-9E2E-4716-A8EF-3ABB90124BE6}"/>
          </ac:spMkLst>
        </pc:spChg>
        <pc:spChg chg="del">
          <ac:chgData name="Monica Guthrie" userId="S::monica.guthrie@pearson.com::c0fc408c-839f-429d-bba8-a92d88ccccac" providerId="AD" clId="Web-{B5CF2FAF-B4A9-D1BA-381D-8F7EE9228558}" dt="2025-08-18T17:52:22.467" v="0"/>
          <ac:spMkLst>
            <pc:docMk/>
            <pc:sldMk cId="0" sldId="256"/>
            <ac:spMk id="3" creationId="{99262BD3-6935-D74E-35E8-8043E79701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3d6a38cf8e_2_115:notes"/>
          <p:cNvSpPr txBox="1">
            <a:spLocks noGrp="1"/>
          </p:cNvSpPr>
          <p:nvPr>
            <p:ph type="body" idx="1"/>
          </p:nvPr>
        </p:nvSpPr>
        <p:spPr>
          <a:xfrm>
            <a:off x="685800" y="4400549"/>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33d6a38cf8e_2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37217a68b25_0_476: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3" name="Google Shape;703;g37217a68b25_0_476: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7217a68b25_0_617: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2" name="Google Shape;772;g37217a68b25_0_617: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7217a68b25_0_757: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1" name="Google Shape;841;g37217a68b25_0_757: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371fc2ffed6_1_2594: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9" name="Google Shape;909;g371fc2ffed6_1_2594: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371fc2ffed6_1_26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371fc2ffed6_1_2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33d6a38cf8e_2_133:notes"/>
          <p:cNvSpPr txBox="1">
            <a:spLocks noGrp="1"/>
          </p:cNvSpPr>
          <p:nvPr>
            <p:ph type="body" idx="1"/>
          </p:nvPr>
        </p:nvSpPr>
        <p:spPr>
          <a:xfrm>
            <a:off x="685800" y="4400549"/>
            <a:ext cx="5486400" cy="3600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3" name="Google Shape;993;g33d6a38cf8e_2_133: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44f99baf55_0_6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344f99baf55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1fc2ffed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g371fc2ffed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71fc2ffed6_1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2" name="Google Shape;302;g371fc2ffed6_1_105: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71fc2ffed6_1_27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65" name="Google Shape;365;g371fc2ffed6_1_2738: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7217a68b25_0_9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30" name="Google Shape;430;g37217a68b25_0_950:notes"/>
          <p:cNvSpPr>
            <a:spLocks noGrp="1" noRot="1" noChangeAspect="1"/>
          </p:cNvSpPr>
          <p:nvPr>
            <p:ph type="sldImg" idx="2"/>
          </p:nvPr>
        </p:nvSpPr>
        <p:spPr>
          <a:xfrm>
            <a:off x="379413"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71fc2ffed6_1_19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g371fc2ffed6_1_19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71fc2ffed6_1_2389: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g371fc2ffed6_1_2389: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37217a68b25_0_333: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2" name="Google Shape;632;g37217a68b25_0_333:notes"/>
          <p:cNvSpPr>
            <a:spLocks noGrp="1" noRot="1" noChangeAspect="1"/>
          </p:cNvSpPr>
          <p:nvPr>
            <p:ph type="sldImg" idx="2"/>
          </p:nvPr>
        </p:nvSpPr>
        <p:spPr>
          <a:xfrm>
            <a:off x="1885950" y="1143000"/>
            <a:ext cx="30861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58"/>
        <p:cNvGrpSpPr/>
        <p:nvPr/>
      </p:nvGrpSpPr>
      <p:grpSpPr>
        <a:xfrm>
          <a:off x="0" y="0"/>
          <a:ext cx="0" cy="0"/>
          <a:chOff x="0" y="0"/>
          <a:chExt cx="0" cy="0"/>
        </a:xfrm>
      </p:grpSpPr>
      <p:sp>
        <p:nvSpPr>
          <p:cNvPr id="59" name="Google Shape;59;p14"/>
          <p:cNvSpPr/>
          <p:nvPr/>
        </p:nvSpPr>
        <p:spPr>
          <a:xfrm>
            <a:off x="0" y="-1"/>
            <a:ext cx="9144000" cy="3888001"/>
          </a:xfrm>
          <a:prstGeom prst="rect">
            <a:avLst/>
          </a:prstGeom>
          <a:solidFill>
            <a:srgbClr val="014B6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pic>
        <p:nvPicPr>
          <p:cNvPr id="60" name="Google Shape;60;p14"/>
          <p:cNvPicPr preferRelativeResize="0"/>
          <p:nvPr/>
        </p:nvPicPr>
        <p:blipFill rotWithShape="1">
          <a:blip r:embed="rId2">
            <a:alphaModFix/>
          </a:blip>
          <a:srcRect/>
          <a:stretch/>
        </p:blipFill>
        <p:spPr>
          <a:xfrm>
            <a:off x="2715224" y="-140401"/>
            <a:ext cx="3713554" cy="2764801"/>
          </a:xfrm>
          <a:prstGeom prst="rect">
            <a:avLst/>
          </a:prstGeom>
          <a:noFill/>
          <a:ln>
            <a:noFill/>
          </a:ln>
        </p:spPr>
      </p:pic>
      <p:sp>
        <p:nvSpPr>
          <p:cNvPr id="61" name="Google Shape;61;p14"/>
          <p:cNvSpPr txBox="1">
            <a:spLocks noGrp="1"/>
          </p:cNvSpPr>
          <p:nvPr>
            <p:ph type="subTitle" idx="1"/>
          </p:nvPr>
        </p:nvSpPr>
        <p:spPr>
          <a:xfrm>
            <a:off x="492121" y="3346089"/>
            <a:ext cx="8159750" cy="305854"/>
          </a:xfrm>
          <a:prstGeom prst="rect">
            <a:avLst/>
          </a:prstGeom>
          <a:noFill/>
          <a:ln>
            <a:noFill/>
          </a:ln>
        </p:spPr>
        <p:txBody>
          <a:bodyPr spcFirstLastPara="1" wrap="square" lIns="0" tIns="0" rIns="0" bIns="0" anchor="t" anchorCtr="0">
            <a:noAutofit/>
          </a:bodyPr>
          <a:lstStyle>
            <a:lvl1pPr lvl="0" algn="ctr">
              <a:lnSpc>
                <a:spcPct val="90000"/>
              </a:lnSpc>
              <a:spcBef>
                <a:spcPts val="600"/>
              </a:spcBef>
              <a:spcAft>
                <a:spcPts val="0"/>
              </a:spcAft>
              <a:buSzPts val="1500"/>
              <a:buNone/>
              <a:defRPr sz="1400">
                <a:solidFill>
                  <a:schemeClr val="lt1"/>
                </a:solidFill>
              </a:defRPr>
            </a:lvl1pPr>
            <a:lvl2pPr lvl="1" algn="ctr">
              <a:lnSpc>
                <a:spcPct val="90000"/>
              </a:lnSpc>
              <a:spcBef>
                <a:spcPts val="300"/>
              </a:spcBef>
              <a:spcAft>
                <a:spcPts val="0"/>
              </a:spcAft>
              <a:buSzPts val="1200"/>
              <a:buNone/>
              <a:defRPr sz="1100"/>
            </a:lvl2pPr>
            <a:lvl3pPr lvl="2" algn="ctr">
              <a:lnSpc>
                <a:spcPct val="90000"/>
              </a:lnSpc>
              <a:spcBef>
                <a:spcPts val="300"/>
              </a:spcBef>
              <a:spcAft>
                <a:spcPts val="0"/>
              </a:spcAft>
              <a:buSzPts val="1100"/>
              <a:buNone/>
              <a:defRPr sz="1000"/>
            </a:lvl3pPr>
            <a:lvl4pPr lvl="3" algn="ctr">
              <a:lnSpc>
                <a:spcPct val="90000"/>
              </a:lnSpc>
              <a:spcBef>
                <a:spcPts val="300"/>
              </a:spcBef>
              <a:spcAft>
                <a:spcPts val="0"/>
              </a:spcAft>
              <a:buSzPts val="1000"/>
              <a:buNone/>
              <a:defRPr sz="900"/>
            </a:lvl4pPr>
            <a:lvl5pPr lvl="4" algn="ctr">
              <a:lnSpc>
                <a:spcPct val="90000"/>
              </a:lnSpc>
              <a:spcBef>
                <a:spcPts val="300"/>
              </a:spcBef>
              <a:spcAft>
                <a:spcPts val="0"/>
              </a:spcAft>
              <a:buSzPts val="10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a:endParaRPr/>
          </a:p>
        </p:txBody>
      </p:sp>
      <p:pic>
        <p:nvPicPr>
          <p:cNvPr id="62" name="Google Shape;62;p14"/>
          <p:cNvPicPr preferRelativeResize="0"/>
          <p:nvPr/>
        </p:nvPicPr>
        <p:blipFill rotWithShape="1">
          <a:blip r:embed="rId3">
            <a:alphaModFix/>
          </a:blip>
          <a:srcRect/>
          <a:stretch/>
        </p:blipFill>
        <p:spPr>
          <a:xfrm>
            <a:off x="3951783" y="4143991"/>
            <a:ext cx="1175635" cy="679496"/>
          </a:xfrm>
          <a:prstGeom prst="rect">
            <a:avLst/>
          </a:prstGeom>
          <a:noFill/>
          <a:ln>
            <a:noFill/>
          </a:ln>
        </p:spPr>
      </p:pic>
      <p:sp>
        <p:nvSpPr>
          <p:cNvPr id="63" name="Google Shape;63;p14"/>
          <p:cNvSpPr txBox="1">
            <a:spLocks noGrp="1"/>
          </p:cNvSpPr>
          <p:nvPr>
            <p:ph type="body" idx="2"/>
          </p:nvPr>
        </p:nvSpPr>
        <p:spPr>
          <a:xfrm>
            <a:off x="492121" y="2221216"/>
            <a:ext cx="8159750" cy="999166"/>
          </a:xfrm>
          <a:prstGeom prst="rect">
            <a:avLst/>
          </a:prstGeom>
          <a:noFill/>
          <a:ln>
            <a:noFill/>
          </a:ln>
        </p:spPr>
        <p:txBody>
          <a:bodyPr spcFirstLastPara="1" wrap="square" lIns="0" tIns="0" rIns="0" bIns="0" anchor="ctr" anchorCtr="0">
            <a:normAutofit/>
          </a:bodyPr>
          <a:lstStyle>
            <a:lvl1pPr marL="457200" lvl="0" indent="-228600" algn="ctr">
              <a:lnSpc>
                <a:spcPct val="90000"/>
              </a:lnSpc>
              <a:spcBef>
                <a:spcPts val="600"/>
              </a:spcBef>
              <a:spcAft>
                <a:spcPts val="0"/>
              </a:spcAft>
              <a:buSzPts val="4300"/>
              <a:buNone/>
              <a:defRPr sz="3900" b="1">
                <a:solidFill>
                  <a:schemeClr val="lt1"/>
                </a:solidFill>
                <a:latin typeface="Arial"/>
                <a:ea typeface="Arial"/>
                <a:cs typeface="Arial"/>
                <a:sym typeface="Aria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columns">
  <p:cSld name="Title and Content columns">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01083" y="393833"/>
            <a:ext cx="8513956"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700"/>
              <a:buFont typeface="Arial"/>
              <a:buNone/>
              <a:defRPr b="1">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 name="Google Shape;66;p15"/>
          <p:cNvSpPr txBox="1">
            <a:spLocks noGrp="1"/>
          </p:cNvSpPr>
          <p:nvPr>
            <p:ph type="body" idx="1"/>
          </p:nvPr>
        </p:nvSpPr>
        <p:spPr>
          <a:xfrm>
            <a:off x="301085" y="2383581"/>
            <a:ext cx="2626113" cy="202187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600"/>
              </a:spcBef>
              <a:spcAft>
                <a:spcPts val="0"/>
              </a:spcAft>
              <a:buSzPts val="1500"/>
              <a:buNone/>
              <a:defRPr sz="1400"/>
            </a:lvl1pPr>
            <a:lvl2pPr marL="914400" lvl="1" indent="-304800" algn="l">
              <a:lnSpc>
                <a:spcPct val="90000"/>
              </a:lnSpc>
              <a:spcBef>
                <a:spcPts val="300"/>
              </a:spcBef>
              <a:spcAft>
                <a:spcPts val="0"/>
              </a:spcAft>
              <a:buSzPts val="1200"/>
              <a:buChar char="•"/>
              <a:defRPr sz="1100"/>
            </a:lvl2pPr>
            <a:lvl3pPr marL="1371600" lvl="2" indent="-298450" algn="l">
              <a:lnSpc>
                <a:spcPct val="90000"/>
              </a:lnSpc>
              <a:spcBef>
                <a:spcPts val="300"/>
              </a:spcBef>
              <a:spcAft>
                <a:spcPts val="0"/>
              </a:spcAft>
              <a:buSzPts val="1100"/>
              <a:buChar char="•"/>
              <a:defRPr sz="1000"/>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67" name="Google Shape;67;p15"/>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68" name="Google Shape;68;p15"/>
          <p:cNvSpPr>
            <a:spLocks noGrp="1"/>
          </p:cNvSpPr>
          <p:nvPr>
            <p:ph type="pic" idx="2"/>
          </p:nvPr>
        </p:nvSpPr>
        <p:spPr>
          <a:xfrm>
            <a:off x="301228" y="1338269"/>
            <a:ext cx="2625968" cy="970040"/>
          </a:xfrm>
          <a:prstGeom prst="rect">
            <a:avLst/>
          </a:prstGeom>
          <a:noFill/>
          <a:ln>
            <a:noFill/>
          </a:ln>
        </p:spPr>
      </p:sp>
      <p:sp>
        <p:nvSpPr>
          <p:cNvPr id="69" name="Google Shape;69;p15"/>
          <p:cNvSpPr txBox="1">
            <a:spLocks noGrp="1"/>
          </p:cNvSpPr>
          <p:nvPr>
            <p:ph type="body" idx="3"/>
          </p:nvPr>
        </p:nvSpPr>
        <p:spPr>
          <a:xfrm>
            <a:off x="3245006" y="2383581"/>
            <a:ext cx="2626113" cy="202187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600"/>
              </a:spcBef>
              <a:spcAft>
                <a:spcPts val="0"/>
              </a:spcAft>
              <a:buSzPts val="1500"/>
              <a:buNone/>
              <a:defRPr sz="1400"/>
            </a:lvl1pPr>
            <a:lvl2pPr marL="914400" lvl="1" indent="-304800" algn="l">
              <a:lnSpc>
                <a:spcPct val="90000"/>
              </a:lnSpc>
              <a:spcBef>
                <a:spcPts val="300"/>
              </a:spcBef>
              <a:spcAft>
                <a:spcPts val="0"/>
              </a:spcAft>
              <a:buSzPts val="1200"/>
              <a:buChar char="•"/>
              <a:defRPr sz="1100"/>
            </a:lvl2pPr>
            <a:lvl3pPr marL="1371600" lvl="2" indent="-298450" algn="l">
              <a:lnSpc>
                <a:spcPct val="90000"/>
              </a:lnSpc>
              <a:spcBef>
                <a:spcPts val="300"/>
              </a:spcBef>
              <a:spcAft>
                <a:spcPts val="0"/>
              </a:spcAft>
              <a:buSzPts val="1100"/>
              <a:buChar char="•"/>
              <a:defRPr sz="1000"/>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0" name="Google Shape;70;p15"/>
          <p:cNvSpPr>
            <a:spLocks noGrp="1"/>
          </p:cNvSpPr>
          <p:nvPr>
            <p:ph type="pic" idx="4"/>
          </p:nvPr>
        </p:nvSpPr>
        <p:spPr>
          <a:xfrm>
            <a:off x="3245006" y="1338269"/>
            <a:ext cx="2626113" cy="970040"/>
          </a:xfrm>
          <a:prstGeom prst="rect">
            <a:avLst/>
          </a:prstGeom>
          <a:noFill/>
          <a:ln>
            <a:noFill/>
          </a:ln>
        </p:spPr>
      </p:sp>
      <p:sp>
        <p:nvSpPr>
          <p:cNvPr id="71" name="Google Shape;71;p15"/>
          <p:cNvSpPr txBox="1">
            <a:spLocks noGrp="1"/>
          </p:cNvSpPr>
          <p:nvPr>
            <p:ph type="body" idx="5"/>
          </p:nvPr>
        </p:nvSpPr>
        <p:spPr>
          <a:xfrm>
            <a:off x="6188927" y="2383581"/>
            <a:ext cx="2626113" cy="202187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600"/>
              </a:spcBef>
              <a:spcAft>
                <a:spcPts val="0"/>
              </a:spcAft>
              <a:buSzPts val="1500"/>
              <a:buNone/>
              <a:defRPr sz="1400"/>
            </a:lvl1pPr>
            <a:lvl2pPr marL="914400" lvl="1" indent="-304800" algn="l">
              <a:lnSpc>
                <a:spcPct val="90000"/>
              </a:lnSpc>
              <a:spcBef>
                <a:spcPts val="300"/>
              </a:spcBef>
              <a:spcAft>
                <a:spcPts val="0"/>
              </a:spcAft>
              <a:buSzPts val="1200"/>
              <a:buChar char="•"/>
              <a:defRPr sz="1100"/>
            </a:lvl2pPr>
            <a:lvl3pPr marL="1371600" lvl="2" indent="-298450" algn="l">
              <a:lnSpc>
                <a:spcPct val="90000"/>
              </a:lnSpc>
              <a:spcBef>
                <a:spcPts val="300"/>
              </a:spcBef>
              <a:spcAft>
                <a:spcPts val="0"/>
              </a:spcAft>
              <a:buSzPts val="1100"/>
              <a:buChar char="•"/>
              <a:defRPr sz="1000"/>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2" name="Google Shape;72;p15"/>
          <p:cNvSpPr>
            <a:spLocks noGrp="1"/>
          </p:cNvSpPr>
          <p:nvPr>
            <p:ph type="pic" idx="6"/>
          </p:nvPr>
        </p:nvSpPr>
        <p:spPr>
          <a:xfrm>
            <a:off x="6188927" y="1338269"/>
            <a:ext cx="2626113" cy="97004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3"/>
        <p:cNvGrpSpPr/>
        <p:nvPr/>
      </p:nvGrpSpPr>
      <p:grpSpPr>
        <a:xfrm>
          <a:off x="0" y="0"/>
          <a:ext cx="0" cy="0"/>
          <a:chOff x="0" y="0"/>
          <a:chExt cx="0" cy="0"/>
        </a:xfrm>
      </p:grpSpPr>
      <p:sp>
        <p:nvSpPr>
          <p:cNvPr id="74" name="Google Shape;74;p16"/>
          <p:cNvSpPr txBox="1">
            <a:spLocks noGrp="1"/>
          </p:cNvSpPr>
          <p:nvPr>
            <p:ph type="body" idx="1"/>
          </p:nvPr>
        </p:nvSpPr>
        <p:spPr>
          <a:xfrm>
            <a:off x="485078" y="1369756"/>
            <a:ext cx="3886200" cy="171450"/>
          </a:xfrm>
          <a:prstGeom prst="rect">
            <a:avLst/>
          </a:prstGeom>
          <a:solidFill>
            <a:schemeClr val="accent2"/>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5" name="Google Shape;75;p16"/>
          <p:cNvSpPr txBox="1">
            <a:spLocks noGrp="1"/>
          </p:cNvSpPr>
          <p:nvPr>
            <p:ph type="body" idx="2"/>
          </p:nvPr>
        </p:nvSpPr>
        <p:spPr>
          <a:xfrm>
            <a:off x="4691875" y="1369756"/>
            <a:ext cx="3886200" cy="171450"/>
          </a:xfrm>
          <a:prstGeom prst="rect">
            <a:avLst/>
          </a:prstGeom>
          <a:solidFill>
            <a:schemeClr val="accent3"/>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6" name="Google Shape;76;p16"/>
          <p:cNvSpPr txBox="1">
            <a:spLocks noGrp="1"/>
          </p:cNvSpPr>
          <p:nvPr>
            <p:ph type="body" idx="3"/>
          </p:nvPr>
        </p:nvSpPr>
        <p:spPr>
          <a:xfrm>
            <a:off x="4691875"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7" name="Google Shape;77;p16"/>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6"/>
          <p:cNvSpPr txBox="1">
            <a:spLocks noGrp="1"/>
          </p:cNvSpPr>
          <p:nvPr>
            <p:ph type="body" idx="4"/>
          </p:nvPr>
        </p:nvSpPr>
        <p:spPr>
          <a:xfrm>
            <a:off x="485078"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171450" tIns="342900" rIns="171450"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9" name="Google Shape;79;p16"/>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301081" y="1369756"/>
            <a:ext cx="2637948" cy="171450"/>
          </a:xfrm>
          <a:prstGeom prst="rect">
            <a:avLst/>
          </a:prstGeom>
          <a:solidFill>
            <a:schemeClr val="accent2"/>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2" name="Google Shape;82;p17"/>
          <p:cNvSpPr txBox="1">
            <a:spLocks noGrp="1"/>
          </p:cNvSpPr>
          <p:nvPr>
            <p:ph type="body" idx="2"/>
          </p:nvPr>
        </p:nvSpPr>
        <p:spPr>
          <a:xfrm>
            <a:off x="3206997" y="1374839"/>
            <a:ext cx="2633472" cy="171450"/>
          </a:xfrm>
          <a:prstGeom prst="rect">
            <a:avLst/>
          </a:prstGeom>
          <a:solidFill>
            <a:schemeClr val="accent3"/>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3" name="Google Shape;83;p17"/>
          <p:cNvSpPr txBox="1">
            <a:spLocks noGrp="1"/>
          </p:cNvSpPr>
          <p:nvPr>
            <p:ph type="body" idx="3"/>
          </p:nvPr>
        </p:nvSpPr>
        <p:spPr>
          <a:xfrm>
            <a:off x="3206998" y="1374839"/>
            <a:ext cx="2633472"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4" name="Google Shape;84;p17"/>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17"/>
          <p:cNvSpPr txBox="1">
            <a:spLocks noGrp="1"/>
          </p:cNvSpPr>
          <p:nvPr>
            <p:ph type="body" idx="4"/>
          </p:nvPr>
        </p:nvSpPr>
        <p:spPr>
          <a:xfrm>
            <a:off x="301082" y="1369758"/>
            <a:ext cx="2637947" cy="3041045"/>
          </a:xfrm>
          <a:prstGeom prst="rect">
            <a:avLst/>
          </a:prstGeom>
          <a:noFill/>
          <a:ln w="9525" cap="flat" cmpd="sng">
            <a:solidFill>
              <a:srgbClr val="005F7B"/>
            </a:solidFill>
            <a:prstDash val="solid"/>
            <a:round/>
            <a:headEnd type="none" w="sm" len="sm"/>
            <a:tailEnd type="none" w="sm" len="sm"/>
          </a:ln>
        </p:spPr>
        <p:txBody>
          <a:bodyPr spcFirstLastPara="1" wrap="square" lIns="171450" tIns="342900" rIns="171450"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6" name="Google Shape;86;p17"/>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87" name="Google Shape;87;p17"/>
          <p:cNvSpPr txBox="1">
            <a:spLocks noGrp="1"/>
          </p:cNvSpPr>
          <p:nvPr>
            <p:ph type="body" idx="5"/>
          </p:nvPr>
        </p:nvSpPr>
        <p:spPr>
          <a:xfrm>
            <a:off x="6111551" y="1374839"/>
            <a:ext cx="2636583" cy="171450"/>
          </a:xfrm>
          <a:prstGeom prst="rect">
            <a:avLst/>
          </a:prstGeom>
          <a:solidFill>
            <a:schemeClr val="accent1"/>
          </a:solidFill>
          <a:ln>
            <a:noFill/>
          </a:ln>
        </p:spPr>
        <p:txBody>
          <a:bodyPr spcFirstLastPara="1" wrap="square" lIns="68575" tIns="34275" rIns="68575" bIns="34275" anchor="t" anchorCtr="0">
            <a:normAutofit/>
          </a:bodyPr>
          <a:lstStyle>
            <a:lvl1pPr marL="457200" lvl="0" indent="-349250" algn="l">
              <a:lnSpc>
                <a:spcPct val="90000"/>
              </a:lnSpc>
              <a:spcBef>
                <a:spcPts val="600"/>
              </a:spcBef>
              <a:spcAft>
                <a:spcPts val="0"/>
              </a:spcAft>
              <a:buSzPts val="1900"/>
              <a:buChar char="•"/>
              <a:defRPr/>
            </a:lvl1pPr>
            <a:lvl2pPr marL="914400" lvl="1" indent="-330200" algn="l">
              <a:lnSpc>
                <a:spcPct val="90000"/>
              </a:lnSpc>
              <a:spcBef>
                <a:spcPts val="300"/>
              </a:spcBef>
              <a:spcAft>
                <a:spcPts val="0"/>
              </a:spcAft>
              <a:buSzPts val="1600"/>
              <a:buChar char="•"/>
              <a:defRPr/>
            </a:lvl2pPr>
            <a:lvl3pPr marL="1371600" lvl="2" indent="-317500" algn="l">
              <a:lnSpc>
                <a:spcPct val="90000"/>
              </a:lnSpc>
              <a:spcBef>
                <a:spcPts val="300"/>
              </a:spcBef>
              <a:spcAft>
                <a:spcPts val="0"/>
              </a:spcAft>
              <a:buSzPts val="1400"/>
              <a:buChar char="•"/>
              <a:defRPr/>
            </a:lvl3pPr>
            <a:lvl4pPr marL="1828800" lvl="3" indent="-304800" algn="l">
              <a:lnSpc>
                <a:spcPct val="90000"/>
              </a:lnSpc>
              <a:spcBef>
                <a:spcPts val="300"/>
              </a:spcBef>
              <a:spcAft>
                <a:spcPts val="0"/>
              </a:spcAft>
              <a:buSzPts val="1200"/>
              <a:buChar char="•"/>
              <a:defRPr/>
            </a:lvl4pPr>
            <a:lvl5pPr marL="2286000" lvl="4" indent="-298450" algn="l">
              <a:lnSpc>
                <a:spcPct val="90000"/>
              </a:lnSpc>
              <a:spcBef>
                <a:spcPts val="300"/>
              </a:spcBef>
              <a:spcAft>
                <a:spcPts val="0"/>
              </a:spcAft>
              <a:buSzPts val="11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88" name="Google Shape;88;p17"/>
          <p:cNvSpPr txBox="1">
            <a:spLocks noGrp="1"/>
          </p:cNvSpPr>
          <p:nvPr>
            <p:ph type="body" idx="6"/>
          </p:nvPr>
        </p:nvSpPr>
        <p:spPr>
          <a:xfrm>
            <a:off x="6111551" y="1374839"/>
            <a:ext cx="2636583"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01088" y="660718"/>
            <a:ext cx="8452568" cy="1695557"/>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3400"/>
              <a:buFont typeface="Arial"/>
              <a:buNone/>
              <a:defRPr sz="3400" b="1">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8"/>
          <p:cNvSpPr txBox="1">
            <a:spLocks noGrp="1"/>
          </p:cNvSpPr>
          <p:nvPr>
            <p:ph type="body" idx="1"/>
          </p:nvPr>
        </p:nvSpPr>
        <p:spPr>
          <a:xfrm>
            <a:off x="301088" y="2470205"/>
            <a:ext cx="8452568" cy="81961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00"/>
              </a:spcBef>
              <a:spcAft>
                <a:spcPts val="0"/>
              </a:spcAft>
              <a:buSzPts val="2000"/>
              <a:buNone/>
              <a:defRPr sz="1800" i="1">
                <a:solidFill>
                  <a:schemeClr val="dk1"/>
                </a:solidFill>
              </a:defRPr>
            </a:lvl1pPr>
            <a:lvl2pPr marL="914400" lvl="1" indent="-228600" algn="l">
              <a:lnSpc>
                <a:spcPct val="90000"/>
              </a:lnSpc>
              <a:spcBef>
                <a:spcPts val="300"/>
              </a:spcBef>
              <a:spcAft>
                <a:spcPts val="0"/>
              </a:spcAft>
              <a:buSzPts val="1200"/>
              <a:buNone/>
              <a:defRPr sz="1100">
                <a:solidFill>
                  <a:srgbClr val="888888"/>
                </a:solidFill>
              </a:defRPr>
            </a:lvl2pPr>
            <a:lvl3pPr marL="1371600" lvl="2" indent="-228600" algn="l">
              <a:lnSpc>
                <a:spcPct val="90000"/>
              </a:lnSpc>
              <a:spcBef>
                <a:spcPts val="300"/>
              </a:spcBef>
              <a:spcAft>
                <a:spcPts val="0"/>
              </a:spcAft>
              <a:buSzPts val="1100"/>
              <a:buNone/>
              <a:defRPr sz="1000">
                <a:solidFill>
                  <a:srgbClr val="888888"/>
                </a:solidFill>
              </a:defRPr>
            </a:lvl3pPr>
            <a:lvl4pPr marL="1828800" lvl="3" indent="-228600" algn="l">
              <a:lnSpc>
                <a:spcPct val="90000"/>
              </a:lnSpc>
              <a:spcBef>
                <a:spcPts val="300"/>
              </a:spcBef>
              <a:spcAft>
                <a:spcPts val="0"/>
              </a:spcAft>
              <a:buSzPts val="1000"/>
              <a:buNone/>
              <a:defRPr sz="900">
                <a:solidFill>
                  <a:srgbClr val="888888"/>
                </a:solidFill>
              </a:defRPr>
            </a:lvl4pPr>
            <a:lvl5pPr marL="2286000" lvl="4" indent="-228600" algn="l">
              <a:lnSpc>
                <a:spcPct val="90000"/>
              </a:lnSpc>
              <a:spcBef>
                <a:spcPts val="300"/>
              </a:spcBef>
              <a:spcAft>
                <a:spcPts val="0"/>
              </a:spcAft>
              <a:buSzPts val="1000"/>
              <a:buNone/>
              <a:defRPr sz="900">
                <a:solidFill>
                  <a:srgbClr val="888888"/>
                </a:solidFill>
              </a:defRPr>
            </a:lvl5pPr>
            <a:lvl6pPr marL="2743200" lvl="5" indent="-228600" algn="l">
              <a:lnSpc>
                <a:spcPct val="90000"/>
              </a:lnSpc>
              <a:spcBef>
                <a:spcPts val="300"/>
              </a:spcBef>
              <a:spcAft>
                <a:spcPts val="0"/>
              </a:spcAft>
              <a:buClr>
                <a:srgbClr val="888888"/>
              </a:buClr>
              <a:buSzPts val="900"/>
              <a:buNone/>
              <a:defRPr sz="900">
                <a:solidFill>
                  <a:srgbClr val="888888"/>
                </a:solidFill>
              </a:defRPr>
            </a:lvl6pPr>
            <a:lvl7pPr marL="3200400" lvl="6" indent="-228600" algn="l">
              <a:lnSpc>
                <a:spcPct val="90000"/>
              </a:lnSpc>
              <a:spcBef>
                <a:spcPts val="300"/>
              </a:spcBef>
              <a:spcAft>
                <a:spcPts val="0"/>
              </a:spcAft>
              <a:buClr>
                <a:srgbClr val="888888"/>
              </a:buClr>
              <a:buSzPts val="900"/>
              <a:buNone/>
              <a:defRPr sz="900">
                <a:solidFill>
                  <a:srgbClr val="888888"/>
                </a:solidFill>
              </a:defRPr>
            </a:lvl7pPr>
            <a:lvl8pPr marL="3657600" lvl="7" indent="-228600" algn="l">
              <a:lnSpc>
                <a:spcPct val="90000"/>
              </a:lnSpc>
              <a:spcBef>
                <a:spcPts val="300"/>
              </a:spcBef>
              <a:spcAft>
                <a:spcPts val="0"/>
              </a:spcAft>
              <a:buClr>
                <a:srgbClr val="888888"/>
              </a:buClr>
              <a:buSzPts val="900"/>
              <a:buNone/>
              <a:defRPr sz="900">
                <a:solidFill>
                  <a:srgbClr val="888888"/>
                </a:solidFill>
              </a:defRPr>
            </a:lvl8pPr>
            <a:lvl9pPr marL="4114800" lvl="8" indent="-228600" algn="l">
              <a:lnSpc>
                <a:spcPct val="90000"/>
              </a:lnSpc>
              <a:spcBef>
                <a:spcPts val="300"/>
              </a:spcBef>
              <a:spcAft>
                <a:spcPts val="0"/>
              </a:spcAft>
              <a:buClr>
                <a:srgbClr val="888888"/>
              </a:buClr>
              <a:buSzPts val="900"/>
              <a:buNone/>
              <a:defRPr sz="900">
                <a:solidFill>
                  <a:srgbClr val="888888"/>
                </a:solidFill>
              </a:defRPr>
            </a:lvl9pPr>
          </a:lstStyle>
          <a:p>
            <a:endParaRPr/>
          </a:p>
        </p:txBody>
      </p:sp>
      <p:sp>
        <p:nvSpPr>
          <p:cNvPr id="92" name="Google Shape;92;p18"/>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fographics">
  <p:cSld name="Infographics">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01083" y="393826"/>
            <a:ext cx="8513956" cy="61058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9"/>
          <p:cNvSpPr txBox="1">
            <a:spLocks noGrp="1"/>
          </p:cNvSpPr>
          <p:nvPr>
            <p:ph type="body" idx="1"/>
          </p:nvPr>
        </p:nvSpPr>
        <p:spPr>
          <a:xfrm>
            <a:off x="301087" y="1216732"/>
            <a:ext cx="2737271" cy="1487572"/>
          </a:xfrm>
          <a:prstGeom prst="rect">
            <a:avLst/>
          </a:prstGeom>
          <a:solidFill>
            <a:schemeClr val="accent4"/>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96" name="Google Shape;96;p19"/>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97" name="Google Shape;97;p19"/>
          <p:cNvSpPr>
            <a:spLocks noGrp="1"/>
          </p:cNvSpPr>
          <p:nvPr>
            <p:ph type="pic" idx="2"/>
          </p:nvPr>
        </p:nvSpPr>
        <p:spPr>
          <a:xfrm>
            <a:off x="301230" y="1286175"/>
            <a:ext cx="2737120" cy="649690"/>
          </a:xfrm>
          <a:prstGeom prst="rect">
            <a:avLst/>
          </a:prstGeom>
          <a:noFill/>
          <a:ln>
            <a:noFill/>
          </a:ln>
        </p:spPr>
      </p:sp>
      <p:sp>
        <p:nvSpPr>
          <p:cNvPr id="98" name="Google Shape;98;p19"/>
          <p:cNvSpPr txBox="1">
            <a:spLocks noGrp="1"/>
          </p:cNvSpPr>
          <p:nvPr>
            <p:ph type="body" idx="3"/>
          </p:nvPr>
        </p:nvSpPr>
        <p:spPr>
          <a:xfrm>
            <a:off x="3189430" y="1216732"/>
            <a:ext cx="2737271" cy="1487572"/>
          </a:xfrm>
          <a:prstGeom prst="rect">
            <a:avLst/>
          </a:prstGeom>
          <a:solidFill>
            <a:schemeClr val="accent2"/>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solidFill>
                  <a:schemeClr val="lt1"/>
                </a:solidFil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99" name="Google Shape;99;p19"/>
          <p:cNvSpPr>
            <a:spLocks noGrp="1"/>
          </p:cNvSpPr>
          <p:nvPr>
            <p:ph type="pic" idx="4"/>
          </p:nvPr>
        </p:nvSpPr>
        <p:spPr>
          <a:xfrm>
            <a:off x="3189570" y="1286175"/>
            <a:ext cx="2737120" cy="649690"/>
          </a:xfrm>
          <a:prstGeom prst="rect">
            <a:avLst/>
          </a:prstGeom>
          <a:noFill/>
          <a:ln>
            <a:noFill/>
          </a:ln>
        </p:spPr>
      </p:sp>
      <p:sp>
        <p:nvSpPr>
          <p:cNvPr id="100" name="Google Shape;100;p19"/>
          <p:cNvSpPr txBox="1">
            <a:spLocks noGrp="1"/>
          </p:cNvSpPr>
          <p:nvPr>
            <p:ph type="body" idx="5"/>
          </p:nvPr>
        </p:nvSpPr>
        <p:spPr>
          <a:xfrm>
            <a:off x="6077771" y="1216732"/>
            <a:ext cx="2737271" cy="1487572"/>
          </a:xfrm>
          <a:prstGeom prst="rect">
            <a:avLst/>
          </a:prstGeom>
          <a:solidFill>
            <a:schemeClr val="accent5"/>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solidFill>
                  <a:schemeClr val="lt1"/>
                </a:solidFil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01" name="Google Shape;101;p19"/>
          <p:cNvSpPr>
            <a:spLocks noGrp="1"/>
          </p:cNvSpPr>
          <p:nvPr>
            <p:ph type="pic" idx="6"/>
          </p:nvPr>
        </p:nvSpPr>
        <p:spPr>
          <a:xfrm>
            <a:off x="6077913" y="1286175"/>
            <a:ext cx="2737120" cy="649690"/>
          </a:xfrm>
          <a:prstGeom prst="rect">
            <a:avLst/>
          </a:prstGeom>
          <a:noFill/>
          <a:ln>
            <a:noFill/>
          </a:ln>
        </p:spPr>
      </p:sp>
      <p:sp>
        <p:nvSpPr>
          <p:cNvPr id="102" name="Google Shape;102;p19"/>
          <p:cNvSpPr txBox="1">
            <a:spLocks noGrp="1"/>
          </p:cNvSpPr>
          <p:nvPr>
            <p:ph type="body" idx="7"/>
          </p:nvPr>
        </p:nvSpPr>
        <p:spPr>
          <a:xfrm>
            <a:off x="301087" y="2822721"/>
            <a:ext cx="2737271" cy="1487572"/>
          </a:xfrm>
          <a:prstGeom prst="rect">
            <a:avLst/>
          </a:prstGeom>
          <a:solidFill>
            <a:schemeClr val="accent3"/>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solidFill>
                  <a:schemeClr val="lt1"/>
                </a:solidFil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03" name="Google Shape;103;p19"/>
          <p:cNvSpPr>
            <a:spLocks noGrp="1"/>
          </p:cNvSpPr>
          <p:nvPr>
            <p:ph type="pic" idx="8"/>
          </p:nvPr>
        </p:nvSpPr>
        <p:spPr>
          <a:xfrm>
            <a:off x="301230" y="2892164"/>
            <a:ext cx="2737120" cy="649690"/>
          </a:xfrm>
          <a:prstGeom prst="rect">
            <a:avLst/>
          </a:prstGeom>
          <a:noFill/>
          <a:ln>
            <a:noFill/>
          </a:ln>
        </p:spPr>
      </p:sp>
      <p:sp>
        <p:nvSpPr>
          <p:cNvPr id="104" name="Google Shape;104;p19"/>
          <p:cNvSpPr txBox="1">
            <a:spLocks noGrp="1"/>
          </p:cNvSpPr>
          <p:nvPr>
            <p:ph type="body" idx="9"/>
          </p:nvPr>
        </p:nvSpPr>
        <p:spPr>
          <a:xfrm>
            <a:off x="3189430" y="2822721"/>
            <a:ext cx="2737271" cy="1487572"/>
          </a:xfrm>
          <a:prstGeom prst="rect">
            <a:avLst/>
          </a:prstGeom>
          <a:solidFill>
            <a:schemeClr val="accent1"/>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solidFill>
                  <a:schemeClr val="lt1"/>
                </a:solidFill>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05" name="Google Shape;105;p19"/>
          <p:cNvSpPr>
            <a:spLocks noGrp="1"/>
          </p:cNvSpPr>
          <p:nvPr>
            <p:ph type="pic" idx="13"/>
          </p:nvPr>
        </p:nvSpPr>
        <p:spPr>
          <a:xfrm>
            <a:off x="3189570" y="2892164"/>
            <a:ext cx="2737120" cy="649690"/>
          </a:xfrm>
          <a:prstGeom prst="rect">
            <a:avLst/>
          </a:prstGeom>
          <a:noFill/>
          <a:ln>
            <a:noFill/>
          </a:ln>
        </p:spPr>
      </p:sp>
      <p:sp>
        <p:nvSpPr>
          <p:cNvPr id="106" name="Google Shape;106;p19"/>
          <p:cNvSpPr txBox="1">
            <a:spLocks noGrp="1"/>
          </p:cNvSpPr>
          <p:nvPr>
            <p:ph type="body" idx="14"/>
          </p:nvPr>
        </p:nvSpPr>
        <p:spPr>
          <a:xfrm>
            <a:off x="6077771" y="2822721"/>
            <a:ext cx="2737271" cy="1487572"/>
          </a:xfrm>
          <a:prstGeom prst="rect">
            <a:avLst/>
          </a:prstGeom>
          <a:solidFill>
            <a:schemeClr val="accent6"/>
          </a:solidFill>
          <a:ln>
            <a:noFill/>
          </a:ln>
        </p:spPr>
        <p:txBody>
          <a:bodyPr spcFirstLastPara="1" wrap="square" lIns="171450" tIns="754375" rIns="171450" bIns="34275" anchor="t" anchorCtr="0">
            <a:normAutofit/>
          </a:bodyPr>
          <a:lstStyle>
            <a:lvl1pPr marL="457200" lvl="0" indent="-228600" algn="ctr">
              <a:lnSpc>
                <a:spcPct val="90000"/>
              </a:lnSpc>
              <a:spcBef>
                <a:spcPts val="600"/>
              </a:spcBef>
              <a:spcAft>
                <a:spcPts val="0"/>
              </a:spcAft>
              <a:buSzPts val="1900"/>
              <a:buNone/>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07" name="Google Shape;107;p19"/>
          <p:cNvSpPr>
            <a:spLocks noGrp="1"/>
          </p:cNvSpPr>
          <p:nvPr>
            <p:ph type="pic" idx="15"/>
          </p:nvPr>
        </p:nvSpPr>
        <p:spPr>
          <a:xfrm>
            <a:off x="6077913" y="2892164"/>
            <a:ext cx="2737120" cy="64969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01083" y="393833"/>
            <a:ext cx="8513956"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700"/>
              <a:buFont typeface="Arial"/>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0" name="Google Shape;110;p20"/>
          <p:cNvSpPr txBox="1">
            <a:spLocks noGrp="1"/>
          </p:cNvSpPr>
          <p:nvPr>
            <p:ph type="body" idx="1"/>
          </p:nvPr>
        </p:nvSpPr>
        <p:spPr>
          <a:xfrm>
            <a:off x="301083" y="1369219"/>
            <a:ext cx="8513956" cy="3036234"/>
          </a:xfrm>
          <a:prstGeom prst="rect">
            <a:avLst/>
          </a:prstGeom>
          <a:noFill/>
          <a:ln>
            <a:noFill/>
          </a:ln>
        </p:spPr>
        <p:txBody>
          <a:bodyPr spcFirstLastPara="1" wrap="square" lIns="68575" tIns="34275" rIns="68575" bIns="34275" anchor="t" anchorCtr="0">
            <a:normAutofit/>
          </a:bodyPr>
          <a:lstStyle>
            <a:lvl1pPr marL="457200" lvl="0" indent="-355600" algn="l">
              <a:lnSpc>
                <a:spcPct val="90000"/>
              </a:lnSpc>
              <a:spcBef>
                <a:spcPts val="600"/>
              </a:spcBef>
              <a:spcAft>
                <a:spcPts val="0"/>
              </a:spcAft>
              <a:buClr>
                <a:srgbClr val="AEABAB"/>
              </a:buClr>
              <a:buSzPts val="2000"/>
              <a:buChar char="•"/>
              <a:defRPr sz="1800"/>
            </a:lvl1pPr>
            <a:lvl2pPr marL="914400" lvl="1" indent="-336550" algn="l">
              <a:lnSpc>
                <a:spcPct val="90000"/>
              </a:lnSpc>
              <a:spcBef>
                <a:spcPts val="300"/>
              </a:spcBef>
              <a:spcAft>
                <a:spcPts val="0"/>
              </a:spcAft>
              <a:buClr>
                <a:srgbClr val="AEABAB"/>
              </a:buClr>
              <a:buSzPts val="1700"/>
              <a:buChar char="•"/>
              <a:defRPr sz="1500"/>
            </a:lvl2pPr>
            <a:lvl3pPr marL="1371600" lvl="2" indent="-323850" algn="l">
              <a:lnSpc>
                <a:spcPct val="90000"/>
              </a:lnSpc>
              <a:spcBef>
                <a:spcPts val="300"/>
              </a:spcBef>
              <a:spcAft>
                <a:spcPts val="0"/>
              </a:spcAft>
              <a:buClr>
                <a:srgbClr val="AEABAB"/>
              </a:buClr>
              <a:buSzPts val="1500"/>
              <a:buChar char="•"/>
              <a:defRPr sz="1400"/>
            </a:lvl3pPr>
            <a:lvl4pPr marL="1828800" lvl="3" indent="-311150" algn="l">
              <a:lnSpc>
                <a:spcPct val="90000"/>
              </a:lnSpc>
              <a:spcBef>
                <a:spcPts val="300"/>
              </a:spcBef>
              <a:spcAft>
                <a:spcPts val="0"/>
              </a:spcAft>
              <a:buClr>
                <a:srgbClr val="AEABAB"/>
              </a:buClr>
              <a:buSzPts val="1300"/>
              <a:buChar char="•"/>
              <a:defRPr sz="1200"/>
            </a:lvl4pPr>
            <a:lvl5pPr marL="2286000" lvl="4" indent="-304800" algn="l">
              <a:lnSpc>
                <a:spcPct val="90000"/>
              </a:lnSpc>
              <a:spcBef>
                <a:spcPts val="300"/>
              </a:spcBef>
              <a:spcAft>
                <a:spcPts val="0"/>
              </a:spcAft>
              <a:buClr>
                <a:srgbClr val="AEABAB"/>
              </a:buClr>
              <a:buSzPts val="1200"/>
              <a:buChar char="•"/>
              <a:defRPr sz="11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11" name="Google Shape;111;p20"/>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01083" y="393833"/>
            <a:ext cx="8513956"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1"/>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Graphic Text Lower Thirds">
  <p:cSld name="Title Graphic Text Lower Thirds">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01083" y="393833"/>
            <a:ext cx="8513956" cy="79547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7" name="Google Shape;117;p22"/>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18" name="Google Shape;118;p22"/>
          <p:cNvSpPr txBox="1">
            <a:spLocks noGrp="1"/>
          </p:cNvSpPr>
          <p:nvPr>
            <p:ph type="body" idx="1"/>
          </p:nvPr>
        </p:nvSpPr>
        <p:spPr>
          <a:xfrm>
            <a:off x="301229" y="1268017"/>
            <a:ext cx="8514159" cy="2030769"/>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600"/>
              </a:spcBef>
              <a:spcAft>
                <a:spcPts val="0"/>
              </a:spcAft>
              <a:buSzPts val="1500"/>
              <a:buChar char="•"/>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19" name="Google Shape;119;p22"/>
          <p:cNvSpPr/>
          <p:nvPr/>
        </p:nvSpPr>
        <p:spPr>
          <a:xfrm>
            <a:off x="-173620" y="3377511"/>
            <a:ext cx="9462304" cy="1006997"/>
          </a:xfrm>
          <a:prstGeom prst="rect">
            <a:avLst/>
          </a:prstGeom>
          <a:solidFill>
            <a:schemeClr val="lt1"/>
          </a:solidFill>
          <a:ln w="12700" cap="flat" cmpd="sng">
            <a:solidFill>
              <a:srgbClr val="AEABA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20" name="Google Shape;120;p22"/>
          <p:cNvSpPr txBox="1">
            <a:spLocks noGrp="1"/>
          </p:cNvSpPr>
          <p:nvPr>
            <p:ph type="body" idx="2"/>
          </p:nvPr>
        </p:nvSpPr>
        <p:spPr>
          <a:xfrm>
            <a:off x="301084" y="3489730"/>
            <a:ext cx="2563652" cy="825103"/>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600"/>
              </a:spcBef>
              <a:spcAft>
                <a:spcPts val="0"/>
              </a:spcAft>
              <a:buSzPts val="2000"/>
              <a:buNone/>
              <a:defRPr sz="1800" b="1"/>
            </a:lvl1pPr>
            <a:lvl2pPr marL="914400" lvl="1" indent="-228600" algn="l">
              <a:lnSpc>
                <a:spcPct val="90000"/>
              </a:lnSpc>
              <a:spcBef>
                <a:spcPts val="300"/>
              </a:spcBef>
              <a:spcAft>
                <a:spcPts val="0"/>
              </a:spcAft>
              <a:buSzPts val="1600"/>
              <a:buNone/>
              <a:defRPr/>
            </a:lvl2pPr>
            <a:lvl3pPr marL="1371600" lvl="2" indent="-228600" algn="l">
              <a:lnSpc>
                <a:spcPct val="90000"/>
              </a:lnSpc>
              <a:spcBef>
                <a:spcPts val="300"/>
              </a:spcBef>
              <a:spcAft>
                <a:spcPts val="0"/>
              </a:spcAft>
              <a:buSzPts val="1400"/>
              <a:buNone/>
              <a:defRPr/>
            </a:lvl3pPr>
            <a:lvl4pPr marL="1828800" lvl="3" indent="-228600" algn="l">
              <a:lnSpc>
                <a:spcPct val="90000"/>
              </a:lnSpc>
              <a:spcBef>
                <a:spcPts val="300"/>
              </a:spcBef>
              <a:spcAft>
                <a:spcPts val="0"/>
              </a:spcAft>
              <a:buSzPts val="1200"/>
              <a:buNone/>
              <a:defRPr/>
            </a:lvl4pPr>
            <a:lvl5pPr marL="2286000" lvl="4" indent="-228600" algn="l">
              <a:lnSpc>
                <a:spcPct val="90000"/>
              </a:lnSpc>
              <a:spcBef>
                <a:spcPts val="300"/>
              </a:spcBef>
              <a:spcAft>
                <a:spcPts val="0"/>
              </a:spcAft>
              <a:buSzPts val="1100"/>
              <a:buNone/>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cxnSp>
        <p:nvCxnSpPr>
          <p:cNvPr id="121" name="Google Shape;121;p22"/>
          <p:cNvCxnSpPr/>
          <p:nvPr/>
        </p:nvCxnSpPr>
        <p:spPr>
          <a:xfrm>
            <a:off x="3020993" y="3489730"/>
            <a:ext cx="0" cy="825103"/>
          </a:xfrm>
          <a:prstGeom prst="straightConnector1">
            <a:avLst/>
          </a:prstGeom>
          <a:noFill/>
          <a:ln w="25400" cap="flat" cmpd="sng">
            <a:solidFill>
              <a:schemeClr val="accent1"/>
            </a:solidFill>
            <a:prstDash val="solid"/>
            <a:miter lim="800000"/>
            <a:headEnd type="none" w="sm" len="sm"/>
            <a:tailEnd type="none" w="sm" len="sm"/>
          </a:ln>
        </p:spPr>
      </p:cxnSp>
      <p:sp>
        <p:nvSpPr>
          <p:cNvPr id="122" name="Google Shape;122;p22"/>
          <p:cNvSpPr txBox="1">
            <a:spLocks noGrp="1"/>
          </p:cNvSpPr>
          <p:nvPr>
            <p:ph type="body" idx="3"/>
          </p:nvPr>
        </p:nvSpPr>
        <p:spPr>
          <a:xfrm>
            <a:off x="3177251" y="3489730"/>
            <a:ext cx="5638137" cy="825103"/>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600"/>
              </a:spcBef>
              <a:spcAft>
                <a:spcPts val="0"/>
              </a:spcAft>
              <a:buSzPts val="1500"/>
              <a:buNone/>
              <a:defRPr sz="1400"/>
            </a:lvl1pPr>
            <a:lvl2pPr marL="914400" lvl="1" indent="-228600" algn="l">
              <a:lnSpc>
                <a:spcPct val="90000"/>
              </a:lnSpc>
              <a:spcBef>
                <a:spcPts val="300"/>
              </a:spcBef>
              <a:spcAft>
                <a:spcPts val="0"/>
              </a:spcAft>
              <a:buSzPts val="1600"/>
              <a:buNone/>
              <a:defRPr/>
            </a:lvl2pPr>
            <a:lvl3pPr marL="1371600" lvl="2" indent="-228600" algn="l">
              <a:lnSpc>
                <a:spcPct val="90000"/>
              </a:lnSpc>
              <a:spcBef>
                <a:spcPts val="300"/>
              </a:spcBef>
              <a:spcAft>
                <a:spcPts val="0"/>
              </a:spcAft>
              <a:buSzPts val="1400"/>
              <a:buNone/>
              <a:defRPr/>
            </a:lvl3pPr>
            <a:lvl4pPr marL="1828800" lvl="3" indent="-228600" algn="l">
              <a:lnSpc>
                <a:spcPct val="90000"/>
              </a:lnSpc>
              <a:spcBef>
                <a:spcPts val="300"/>
              </a:spcBef>
              <a:spcAft>
                <a:spcPts val="0"/>
              </a:spcAft>
              <a:buSzPts val="1200"/>
              <a:buNone/>
              <a:defRPr/>
            </a:lvl4pPr>
            <a:lvl5pPr marL="2286000" lvl="4" indent="-228600" algn="l">
              <a:lnSpc>
                <a:spcPct val="90000"/>
              </a:lnSpc>
              <a:spcBef>
                <a:spcPts val="300"/>
              </a:spcBef>
              <a:spcAft>
                <a:spcPts val="0"/>
              </a:spcAft>
              <a:buSzPts val="1100"/>
              <a:buNone/>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cxnSp>
        <p:nvCxnSpPr>
          <p:cNvPr id="123" name="Google Shape;123;p22"/>
          <p:cNvCxnSpPr/>
          <p:nvPr/>
        </p:nvCxnSpPr>
        <p:spPr>
          <a:xfrm>
            <a:off x="3020993" y="3489730"/>
            <a:ext cx="0" cy="825103"/>
          </a:xfrm>
          <a:prstGeom prst="straightConnector1">
            <a:avLst/>
          </a:prstGeom>
          <a:noFill/>
          <a:ln w="25400" cap="flat" cmpd="sng">
            <a:solidFill>
              <a:schemeClr val="accent1"/>
            </a:solidFill>
            <a:prstDash val="solid"/>
            <a:miter lim="8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01088" y="342900"/>
            <a:ext cx="3277937" cy="120015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2700"/>
              <a:buFont typeface="Arial"/>
              <a:buNone/>
              <a:defRPr sz="27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23"/>
          <p:cNvSpPr>
            <a:spLocks noGrp="1"/>
          </p:cNvSpPr>
          <p:nvPr>
            <p:ph type="pic" idx="2"/>
          </p:nvPr>
        </p:nvSpPr>
        <p:spPr>
          <a:xfrm>
            <a:off x="3887396" y="342901"/>
            <a:ext cx="4919285" cy="4052888"/>
          </a:xfrm>
          <a:prstGeom prst="rect">
            <a:avLst/>
          </a:prstGeom>
          <a:noFill/>
          <a:ln>
            <a:noFill/>
          </a:ln>
        </p:spPr>
      </p:sp>
      <p:sp>
        <p:nvSpPr>
          <p:cNvPr id="127" name="Google Shape;127;p23"/>
          <p:cNvSpPr txBox="1">
            <a:spLocks noGrp="1"/>
          </p:cNvSpPr>
          <p:nvPr>
            <p:ph type="body" idx="1"/>
          </p:nvPr>
        </p:nvSpPr>
        <p:spPr>
          <a:xfrm>
            <a:off x="301088" y="1647593"/>
            <a:ext cx="3277937" cy="2754148"/>
          </a:xfrm>
          <a:prstGeom prst="rect">
            <a:avLst/>
          </a:prstGeom>
          <a:noFill/>
          <a:ln>
            <a:noFill/>
          </a:ln>
        </p:spPr>
        <p:txBody>
          <a:bodyPr spcFirstLastPara="1" wrap="square" lIns="0" tIns="68575" rIns="0" bIns="0" anchor="t" anchorCtr="0">
            <a:normAutofit/>
          </a:bodyPr>
          <a:lstStyle>
            <a:lvl1pPr marL="457200" lvl="0" indent="-228600" algn="l">
              <a:lnSpc>
                <a:spcPct val="90000"/>
              </a:lnSpc>
              <a:spcBef>
                <a:spcPts val="600"/>
              </a:spcBef>
              <a:spcAft>
                <a:spcPts val="0"/>
              </a:spcAft>
              <a:buSzPts val="1700"/>
              <a:buNone/>
              <a:defRPr sz="1500"/>
            </a:lvl1pPr>
            <a:lvl2pPr marL="914400" lvl="1" indent="-228600" algn="l">
              <a:lnSpc>
                <a:spcPct val="90000"/>
              </a:lnSpc>
              <a:spcBef>
                <a:spcPts val="300"/>
              </a:spcBef>
              <a:spcAft>
                <a:spcPts val="0"/>
              </a:spcAft>
              <a:buSzPts val="900"/>
              <a:buNone/>
              <a:defRPr sz="800"/>
            </a:lvl2pPr>
            <a:lvl3pPr marL="1371600" lvl="2" indent="-228600" algn="l">
              <a:lnSpc>
                <a:spcPct val="90000"/>
              </a:lnSpc>
              <a:spcBef>
                <a:spcPts val="300"/>
              </a:spcBef>
              <a:spcAft>
                <a:spcPts val="0"/>
              </a:spcAft>
              <a:buSzPts val="700"/>
              <a:buNone/>
              <a:defRPr sz="700"/>
            </a:lvl3pPr>
            <a:lvl4pPr marL="1828800" lvl="3" indent="-228600" algn="l">
              <a:lnSpc>
                <a:spcPct val="90000"/>
              </a:lnSpc>
              <a:spcBef>
                <a:spcPts val="300"/>
              </a:spcBef>
              <a:spcAft>
                <a:spcPts val="0"/>
              </a:spcAft>
              <a:buSzPts val="600"/>
              <a:buNone/>
              <a:defRPr sz="600"/>
            </a:lvl4pPr>
            <a:lvl5pPr marL="2286000" lvl="4" indent="-228600" algn="l">
              <a:lnSpc>
                <a:spcPct val="90000"/>
              </a:lnSpc>
              <a:spcBef>
                <a:spcPts val="300"/>
              </a:spcBef>
              <a:spcAft>
                <a:spcPts val="0"/>
              </a:spcAft>
              <a:buSzPts val="600"/>
              <a:buNone/>
              <a:defRPr sz="600"/>
            </a:lvl5pPr>
            <a:lvl6pPr marL="2743200" lvl="5" indent="-228600" algn="l">
              <a:lnSpc>
                <a:spcPct val="90000"/>
              </a:lnSpc>
              <a:spcBef>
                <a:spcPts val="300"/>
              </a:spcBef>
              <a:spcAft>
                <a:spcPts val="0"/>
              </a:spcAft>
              <a:buClr>
                <a:schemeClr val="dk1"/>
              </a:buClr>
              <a:buSzPts val="600"/>
              <a:buNone/>
              <a:defRPr sz="600"/>
            </a:lvl6pPr>
            <a:lvl7pPr marL="3200400" lvl="6" indent="-228600" algn="l">
              <a:lnSpc>
                <a:spcPct val="90000"/>
              </a:lnSpc>
              <a:spcBef>
                <a:spcPts val="300"/>
              </a:spcBef>
              <a:spcAft>
                <a:spcPts val="0"/>
              </a:spcAft>
              <a:buClr>
                <a:schemeClr val="dk1"/>
              </a:buClr>
              <a:buSzPts val="600"/>
              <a:buNone/>
              <a:defRPr sz="600"/>
            </a:lvl7pPr>
            <a:lvl8pPr marL="3657600" lvl="7" indent="-228600" algn="l">
              <a:lnSpc>
                <a:spcPct val="90000"/>
              </a:lnSpc>
              <a:spcBef>
                <a:spcPts val="300"/>
              </a:spcBef>
              <a:spcAft>
                <a:spcPts val="0"/>
              </a:spcAft>
              <a:buClr>
                <a:schemeClr val="dk1"/>
              </a:buClr>
              <a:buSzPts val="600"/>
              <a:buNone/>
              <a:defRPr sz="600"/>
            </a:lvl8pPr>
            <a:lvl9pPr marL="4114800" lvl="8" indent="-228600" algn="l">
              <a:lnSpc>
                <a:spcPct val="90000"/>
              </a:lnSpc>
              <a:spcBef>
                <a:spcPts val="300"/>
              </a:spcBef>
              <a:spcAft>
                <a:spcPts val="0"/>
              </a:spcAft>
              <a:buClr>
                <a:schemeClr val="dk1"/>
              </a:buClr>
              <a:buSzPts val="600"/>
              <a:buNone/>
              <a:defRPr sz="600"/>
            </a:lvl9pPr>
          </a:lstStyle>
          <a:p>
            <a:endParaRPr/>
          </a:p>
        </p:txBody>
      </p:sp>
      <p:sp>
        <p:nvSpPr>
          <p:cNvPr id="128" name="Google Shape;128;p23"/>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version 2">
  <p:cSld name="Title and Content version 2">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01082" y="1008652"/>
            <a:ext cx="8504329" cy="1346887"/>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1" name="Google Shape;131;p24"/>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32" name="Google Shape;132;p24"/>
          <p:cNvSpPr txBox="1">
            <a:spLocks noGrp="1"/>
          </p:cNvSpPr>
          <p:nvPr>
            <p:ph type="body" idx="1"/>
          </p:nvPr>
        </p:nvSpPr>
        <p:spPr>
          <a:xfrm>
            <a:off x="301083" y="2571749"/>
            <a:ext cx="8513956" cy="1833703"/>
          </a:xfrm>
          <a:prstGeom prst="rect">
            <a:avLst/>
          </a:prstGeom>
          <a:noFill/>
          <a:ln>
            <a:noFill/>
          </a:ln>
        </p:spPr>
        <p:txBody>
          <a:bodyPr spcFirstLastPara="1" wrap="square" lIns="68575" tIns="34275" rIns="68575" bIns="34275" anchor="t" anchorCtr="0">
            <a:normAutofit/>
          </a:bodyPr>
          <a:lstStyle>
            <a:lvl1pPr marL="457200" lvl="0" indent="-355600" algn="l">
              <a:lnSpc>
                <a:spcPct val="90000"/>
              </a:lnSpc>
              <a:spcBef>
                <a:spcPts val="600"/>
              </a:spcBef>
              <a:spcAft>
                <a:spcPts val="0"/>
              </a:spcAft>
              <a:buClr>
                <a:srgbClr val="AEABAB"/>
              </a:buClr>
              <a:buSzPts val="2000"/>
              <a:buChar char="•"/>
              <a:defRPr sz="1800"/>
            </a:lvl1pPr>
            <a:lvl2pPr marL="914400" lvl="1" indent="-336550" algn="l">
              <a:lnSpc>
                <a:spcPct val="90000"/>
              </a:lnSpc>
              <a:spcBef>
                <a:spcPts val="300"/>
              </a:spcBef>
              <a:spcAft>
                <a:spcPts val="0"/>
              </a:spcAft>
              <a:buClr>
                <a:srgbClr val="AEABAB"/>
              </a:buClr>
              <a:buSzPts val="1700"/>
              <a:buChar char="•"/>
              <a:defRPr sz="1500"/>
            </a:lvl2pPr>
            <a:lvl3pPr marL="1371600" lvl="2" indent="-323850" algn="l">
              <a:lnSpc>
                <a:spcPct val="90000"/>
              </a:lnSpc>
              <a:spcBef>
                <a:spcPts val="300"/>
              </a:spcBef>
              <a:spcAft>
                <a:spcPts val="0"/>
              </a:spcAft>
              <a:buClr>
                <a:srgbClr val="AEABAB"/>
              </a:buClr>
              <a:buSzPts val="1500"/>
              <a:buChar char="•"/>
              <a:defRPr sz="1400"/>
            </a:lvl3pPr>
            <a:lvl4pPr marL="1828800" lvl="3" indent="-311150" algn="l">
              <a:lnSpc>
                <a:spcPct val="90000"/>
              </a:lnSpc>
              <a:spcBef>
                <a:spcPts val="300"/>
              </a:spcBef>
              <a:spcAft>
                <a:spcPts val="0"/>
              </a:spcAft>
              <a:buClr>
                <a:srgbClr val="AEABAB"/>
              </a:buClr>
              <a:buSzPts val="1300"/>
              <a:buChar char="•"/>
              <a:defRPr sz="1200"/>
            </a:lvl4pPr>
            <a:lvl5pPr marL="2286000" lvl="4" indent="-304800" algn="l">
              <a:lnSpc>
                <a:spcPct val="90000"/>
              </a:lnSpc>
              <a:spcBef>
                <a:spcPts val="300"/>
              </a:spcBef>
              <a:spcAft>
                <a:spcPts val="0"/>
              </a:spcAft>
              <a:buClr>
                <a:srgbClr val="AEABAB"/>
              </a:buClr>
              <a:buSzPts val="1200"/>
              <a:buChar char="•"/>
              <a:defRPr sz="11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2nd color combo">
  <p:cSld name="Two Content 2nd color combo">
    <p:spTree>
      <p:nvGrpSpPr>
        <p:cNvPr id="1" name="Shape 133"/>
        <p:cNvGrpSpPr/>
        <p:nvPr/>
      </p:nvGrpSpPr>
      <p:grpSpPr>
        <a:xfrm>
          <a:off x="0" y="0"/>
          <a:ext cx="0" cy="0"/>
          <a:chOff x="0" y="0"/>
          <a:chExt cx="0" cy="0"/>
        </a:xfrm>
      </p:grpSpPr>
      <p:sp>
        <p:nvSpPr>
          <p:cNvPr id="134" name="Google Shape;134;p25"/>
          <p:cNvSpPr txBox="1">
            <a:spLocks noGrp="1"/>
          </p:cNvSpPr>
          <p:nvPr>
            <p:ph type="body" idx="1"/>
          </p:nvPr>
        </p:nvSpPr>
        <p:spPr>
          <a:xfrm>
            <a:off x="4691875"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35" name="Google Shape;135;p25"/>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6" name="Google Shape;136;p25"/>
          <p:cNvSpPr txBox="1">
            <a:spLocks noGrp="1"/>
          </p:cNvSpPr>
          <p:nvPr>
            <p:ph type="body" idx="2"/>
          </p:nvPr>
        </p:nvSpPr>
        <p:spPr>
          <a:xfrm>
            <a:off x="485078"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171450" tIns="342900" rIns="171450"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37" name="Google Shape;137;p25"/>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38" name="Google Shape;138;p25"/>
          <p:cNvSpPr/>
          <p:nvPr/>
        </p:nvSpPr>
        <p:spPr>
          <a:xfrm>
            <a:off x="485078" y="1374838"/>
            <a:ext cx="3886200" cy="16128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39" name="Google Shape;139;p25"/>
          <p:cNvSpPr/>
          <p:nvPr/>
        </p:nvSpPr>
        <p:spPr>
          <a:xfrm>
            <a:off x="4691879" y="1374838"/>
            <a:ext cx="3888989" cy="161286"/>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40" name="Google Shape;140;p25"/>
          <p:cNvSpPr/>
          <p:nvPr/>
        </p:nvSpPr>
        <p:spPr>
          <a:xfrm>
            <a:off x="485078" y="1374838"/>
            <a:ext cx="3886200" cy="161286"/>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41" name="Google Shape;141;p25"/>
          <p:cNvSpPr/>
          <p:nvPr/>
        </p:nvSpPr>
        <p:spPr>
          <a:xfrm>
            <a:off x="4691879" y="1374838"/>
            <a:ext cx="3888989" cy="161286"/>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3rd color combo">
  <p:cSld name="Two Content 3rd color combo">
    <p:spTree>
      <p:nvGrpSpPr>
        <p:cNvPr id="1" name="Shape 142"/>
        <p:cNvGrpSpPr/>
        <p:nvPr/>
      </p:nvGrpSpPr>
      <p:grpSpPr>
        <a:xfrm>
          <a:off x="0" y="0"/>
          <a:ext cx="0" cy="0"/>
          <a:chOff x="0" y="0"/>
          <a:chExt cx="0" cy="0"/>
        </a:xfrm>
      </p:grpSpPr>
      <p:sp>
        <p:nvSpPr>
          <p:cNvPr id="143" name="Google Shape;143;p26"/>
          <p:cNvSpPr txBox="1">
            <a:spLocks noGrp="1"/>
          </p:cNvSpPr>
          <p:nvPr>
            <p:ph type="body" idx="1"/>
          </p:nvPr>
        </p:nvSpPr>
        <p:spPr>
          <a:xfrm>
            <a:off x="4691875"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68575" tIns="342900" rIns="68575"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44" name="Google Shape;144;p26"/>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5" name="Google Shape;145;p26"/>
          <p:cNvSpPr txBox="1">
            <a:spLocks noGrp="1"/>
          </p:cNvSpPr>
          <p:nvPr>
            <p:ph type="body" idx="2"/>
          </p:nvPr>
        </p:nvSpPr>
        <p:spPr>
          <a:xfrm>
            <a:off x="485078" y="1374839"/>
            <a:ext cx="3886200" cy="3041045"/>
          </a:xfrm>
          <a:prstGeom prst="rect">
            <a:avLst/>
          </a:prstGeom>
          <a:noFill/>
          <a:ln w="9525" cap="flat" cmpd="sng">
            <a:solidFill>
              <a:srgbClr val="005F7B"/>
            </a:solidFill>
            <a:prstDash val="solid"/>
            <a:round/>
            <a:headEnd type="none" w="sm" len="sm"/>
            <a:tailEnd type="none" w="sm" len="sm"/>
          </a:ln>
        </p:spPr>
        <p:txBody>
          <a:bodyPr spcFirstLastPara="1" wrap="square" lIns="171450" tIns="342900" rIns="171450" bIns="34275" anchor="t" anchorCtr="0">
            <a:normAutofit/>
          </a:bodyPr>
          <a:lstStyle>
            <a:lvl1pPr marL="457200" lvl="0" indent="-330200" algn="l">
              <a:lnSpc>
                <a:spcPct val="90000"/>
              </a:lnSpc>
              <a:spcBef>
                <a:spcPts val="600"/>
              </a:spcBef>
              <a:spcAft>
                <a:spcPts val="0"/>
              </a:spcAft>
              <a:buSzPts val="1600"/>
              <a:buChar char="•"/>
              <a:defRPr sz="1500"/>
            </a:lvl1pPr>
            <a:lvl2pPr marL="914400" lvl="1" indent="-323850" algn="l">
              <a:lnSpc>
                <a:spcPct val="90000"/>
              </a:lnSpc>
              <a:spcBef>
                <a:spcPts val="300"/>
              </a:spcBef>
              <a:spcAft>
                <a:spcPts val="0"/>
              </a:spcAft>
              <a:buSzPts val="1500"/>
              <a:buChar char="•"/>
              <a:defRPr sz="1400"/>
            </a:lvl2pPr>
            <a:lvl3pPr marL="1371600" lvl="2" indent="-304800" algn="l">
              <a:lnSpc>
                <a:spcPct val="90000"/>
              </a:lnSpc>
              <a:spcBef>
                <a:spcPts val="300"/>
              </a:spcBef>
              <a:spcAft>
                <a:spcPts val="0"/>
              </a:spcAft>
              <a:buSzPts val="1200"/>
              <a:buChar char="•"/>
              <a:defRPr sz="1100"/>
            </a:lvl3pPr>
            <a:lvl4pPr marL="1828800" lvl="3" indent="-298450" algn="l">
              <a:lnSpc>
                <a:spcPct val="90000"/>
              </a:lnSpc>
              <a:spcBef>
                <a:spcPts val="300"/>
              </a:spcBef>
              <a:spcAft>
                <a:spcPts val="0"/>
              </a:spcAft>
              <a:buSzPts val="1100"/>
              <a:buChar char="•"/>
              <a:defRPr sz="1000"/>
            </a:lvl4pPr>
            <a:lvl5pPr marL="2286000" lvl="4" indent="-292100" algn="l">
              <a:lnSpc>
                <a:spcPct val="90000"/>
              </a:lnSpc>
              <a:spcBef>
                <a:spcPts val="300"/>
              </a:spcBef>
              <a:spcAft>
                <a:spcPts val="0"/>
              </a:spcAft>
              <a:buSzPts val="1000"/>
              <a:buChar char="•"/>
              <a:defRPr sz="900"/>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46" name="Google Shape;146;p26"/>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47" name="Google Shape;147;p26"/>
          <p:cNvSpPr/>
          <p:nvPr/>
        </p:nvSpPr>
        <p:spPr>
          <a:xfrm>
            <a:off x="485078" y="1374838"/>
            <a:ext cx="3886200" cy="161286"/>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48" name="Google Shape;148;p26"/>
          <p:cNvSpPr/>
          <p:nvPr/>
        </p:nvSpPr>
        <p:spPr>
          <a:xfrm>
            <a:off x="4691879" y="1374838"/>
            <a:ext cx="3888989" cy="161286"/>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49" name="Google Shape;149;p26"/>
          <p:cNvSpPr/>
          <p:nvPr/>
        </p:nvSpPr>
        <p:spPr>
          <a:xfrm>
            <a:off x="485078" y="1374838"/>
            <a:ext cx="3886200" cy="161286"/>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
        <p:nvSpPr>
          <p:cNvPr id="150" name="Google Shape;150;p26"/>
          <p:cNvSpPr/>
          <p:nvPr/>
        </p:nvSpPr>
        <p:spPr>
          <a:xfrm>
            <a:off x="4691879" y="1374838"/>
            <a:ext cx="3888989" cy="161286"/>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1"/>
        <p:cNvGrpSpPr/>
        <p:nvPr/>
      </p:nvGrpSpPr>
      <p:grpSpPr>
        <a:xfrm>
          <a:off x="0" y="0"/>
          <a:ext cx="0" cy="0"/>
          <a:chOff x="0" y="0"/>
          <a:chExt cx="0" cy="0"/>
        </a:xfrm>
      </p:grpSpPr>
      <p:sp>
        <p:nvSpPr>
          <p:cNvPr id="152" name="Google Shape;152;p27"/>
          <p:cNvSpPr txBox="1">
            <a:spLocks noGrp="1"/>
          </p:cNvSpPr>
          <p:nvPr>
            <p:ph type="body" idx="1"/>
          </p:nvPr>
        </p:nvSpPr>
        <p:spPr>
          <a:xfrm>
            <a:off x="301082"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SzPts val="1500"/>
              <a:buNone/>
              <a:defRPr sz="1400" b="1"/>
            </a:lvl1pPr>
            <a:lvl2pPr marL="914400" lvl="1" indent="-228600" algn="l">
              <a:lnSpc>
                <a:spcPct val="90000"/>
              </a:lnSpc>
              <a:spcBef>
                <a:spcPts val="300"/>
              </a:spcBef>
              <a:spcAft>
                <a:spcPts val="0"/>
              </a:spcAft>
              <a:buSzPts val="1200"/>
              <a:buNone/>
              <a:defRPr sz="1100" b="1"/>
            </a:lvl2pPr>
            <a:lvl3pPr marL="1371600" lvl="2" indent="-228600" algn="l">
              <a:lnSpc>
                <a:spcPct val="90000"/>
              </a:lnSpc>
              <a:spcBef>
                <a:spcPts val="300"/>
              </a:spcBef>
              <a:spcAft>
                <a:spcPts val="0"/>
              </a:spcAft>
              <a:buSzPts val="1100"/>
              <a:buNone/>
              <a:defRPr sz="1000" b="1"/>
            </a:lvl3pPr>
            <a:lvl4pPr marL="1828800" lvl="3" indent="-228600" algn="l">
              <a:lnSpc>
                <a:spcPct val="90000"/>
              </a:lnSpc>
              <a:spcBef>
                <a:spcPts val="300"/>
              </a:spcBef>
              <a:spcAft>
                <a:spcPts val="0"/>
              </a:spcAft>
              <a:buSzPts val="1000"/>
              <a:buNone/>
              <a:defRPr sz="900" b="1"/>
            </a:lvl4pPr>
            <a:lvl5pPr marL="2286000" lvl="4" indent="-228600" algn="l">
              <a:lnSpc>
                <a:spcPct val="90000"/>
              </a:lnSpc>
              <a:spcBef>
                <a:spcPts val="300"/>
              </a:spcBef>
              <a:spcAft>
                <a:spcPts val="0"/>
              </a:spcAft>
              <a:buSzPts val="10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153" name="Google Shape;153;p27"/>
          <p:cNvSpPr txBox="1">
            <a:spLocks noGrp="1"/>
          </p:cNvSpPr>
          <p:nvPr>
            <p:ph type="body" idx="2"/>
          </p:nvPr>
        </p:nvSpPr>
        <p:spPr>
          <a:xfrm>
            <a:off x="301082" y="1878806"/>
            <a:ext cx="3868340" cy="2688881"/>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600"/>
              </a:spcBef>
              <a:spcAft>
                <a:spcPts val="0"/>
              </a:spcAft>
              <a:buSzPts val="1500"/>
              <a:buChar char="•"/>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54" name="Google Shape;154;p27"/>
          <p:cNvSpPr txBox="1">
            <a:spLocks noGrp="1"/>
          </p:cNvSpPr>
          <p:nvPr>
            <p:ph type="body" idx="3"/>
          </p:nvPr>
        </p:nvSpPr>
        <p:spPr>
          <a:xfrm>
            <a:off x="4918022"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SzPts val="1500"/>
              <a:buNone/>
              <a:defRPr sz="1400" b="1"/>
            </a:lvl1pPr>
            <a:lvl2pPr marL="914400" lvl="1" indent="-228600" algn="l">
              <a:lnSpc>
                <a:spcPct val="90000"/>
              </a:lnSpc>
              <a:spcBef>
                <a:spcPts val="300"/>
              </a:spcBef>
              <a:spcAft>
                <a:spcPts val="0"/>
              </a:spcAft>
              <a:buSzPts val="1200"/>
              <a:buNone/>
              <a:defRPr sz="1100" b="1"/>
            </a:lvl2pPr>
            <a:lvl3pPr marL="1371600" lvl="2" indent="-228600" algn="l">
              <a:lnSpc>
                <a:spcPct val="90000"/>
              </a:lnSpc>
              <a:spcBef>
                <a:spcPts val="300"/>
              </a:spcBef>
              <a:spcAft>
                <a:spcPts val="0"/>
              </a:spcAft>
              <a:buSzPts val="1100"/>
              <a:buNone/>
              <a:defRPr sz="1000" b="1"/>
            </a:lvl3pPr>
            <a:lvl4pPr marL="1828800" lvl="3" indent="-228600" algn="l">
              <a:lnSpc>
                <a:spcPct val="90000"/>
              </a:lnSpc>
              <a:spcBef>
                <a:spcPts val="300"/>
              </a:spcBef>
              <a:spcAft>
                <a:spcPts val="0"/>
              </a:spcAft>
              <a:buSzPts val="1000"/>
              <a:buNone/>
              <a:defRPr sz="900" b="1"/>
            </a:lvl4pPr>
            <a:lvl5pPr marL="2286000" lvl="4" indent="-228600" algn="l">
              <a:lnSpc>
                <a:spcPct val="90000"/>
              </a:lnSpc>
              <a:spcBef>
                <a:spcPts val="300"/>
              </a:spcBef>
              <a:spcAft>
                <a:spcPts val="0"/>
              </a:spcAft>
              <a:buSzPts val="10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155" name="Google Shape;155;p27"/>
          <p:cNvSpPr txBox="1">
            <a:spLocks noGrp="1"/>
          </p:cNvSpPr>
          <p:nvPr>
            <p:ph type="body" idx="4"/>
          </p:nvPr>
        </p:nvSpPr>
        <p:spPr>
          <a:xfrm>
            <a:off x="4918022" y="1878806"/>
            <a:ext cx="3887391" cy="2688881"/>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600"/>
              </a:spcBef>
              <a:spcAft>
                <a:spcPts val="0"/>
              </a:spcAft>
              <a:buSzPts val="1500"/>
              <a:buChar char="•"/>
              <a:defRPr/>
            </a:lvl1pPr>
            <a:lvl2pPr marL="914400" lvl="1" indent="-323850" algn="l">
              <a:lnSpc>
                <a:spcPct val="90000"/>
              </a:lnSpc>
              <a:spcBef>
                <a:spcPts val="300"/>
              </a:spcBef>
              <a:spcAft>
                <a:spcPts val="0"/>
              </a:spcAft>
              <a:buSzPts val="1500"/>
              <a:buChar char="•"/>
              <a:defRPr/>
            </a:lvl2pPr>
            <a:lvl3pPr marL="1371600" lvl="2" indent="-323850" algn="l">
              <a:lnSpc>
                <a:spcPct val="90000"/>
              </a:lnSpc>
              <a:spcBef>
                <a:spcPts val="300"/>
              </a:spcBef>
              <a:spcAft>
                <a:spcPts val="0"/>
              </a:spcAft>
              <a:buSzPts val="1500"/>
              <a:buChar char="•"/>
              <a:defRPr/>
            </a:lvl3pPr>
            <a:lvl4pPr marL="1828800" lvl="3" indent="-323850" algn="l">
              <a:lnSpc>
                <a:spcPct val="90000"/>
              </a:lnSpc>
              <a:spcBef>
                <a:spcPts val="300"/>
              </a:spcBef>
              <a:spcAft>
                <a:spcPts val="0"/>
              </a:spcAft>
              <a:buSzPts val="1500"/>
              <a:buChar char="•"/>
              <a:defRPr/>
            </a:lvl4pPr>
            <a:lvl5pPr marL="2286000" lvl="4" indent="-323850" algn="l">
              <a:lnSpc>
                <a:spcPct val="90000"/>
              </a:lnSpc>
              <a:spcBef>
                <a:spcPts val="300"/>
              </a:spcBef>
              <a:spcAft>
                <a:spcPts val="0"/>
              </a:spcAft>
              <a:buSzPts val="15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156" name="Google Shape;156;p27"/>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57" name="Google Shape;157;p27"/>
          <p:cNvSpPr txBox="1">
            <a:spLocks noGrp="1"/>
          </p:cNvSpPr>
          <p:nvPr>
            <p:ph type="title"/>
          </p:nvPr>
        </p:nvSpPr>
        <p:spPr>
          <a:xfrm>
            <a:off x="301085" y="393833"/>
            <a:ext cx="8447049" cy="87419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28"/>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160"/>
        <p:cNvGrpSpPr/>
        <p:nvPr/>
      </p:nvGrpSpPr>
      <p:grpSpPr>
        <a:xfrm>
          <a:off x="0" y="0"/>
          <a:ext cx="0" cy="0"/>
          <a:chOff x="0" y="0"/>
          <a:chExt cx="0" cy="0"/>
        </a:xfrm>
      </p:grpSpPr>
      <p:sp>
        <p:nvSpPr>
          <p:cNvPr id="161" name="Google Shape;161;p29"/>
          <p:cNvSpPr txBox="1">
            <a:spLocks noGrp="1"/>
          </p:cNvSpPr>
          <p:nvPr>
            <p:ph type="body" idx="1"/>
          </p:nvPr>
        </p:nvSpPr>
        <p:spPr>
          <a:xfrm>
            <a:off x="3887396" y="342901"/>
            <a:ext cx="4919285" cy="4052895"/>
          </a:xfrm>
          <a:prstGeom prst="rect">
            <a:avLst/>
          </a:prstGeom>
          <a:noFill/>
          <a:ln>
            <a:noFill/>
          </a:ln>
        </p:spPr>
        <p:txBody>
          <a:bodyPr spcFirstLastPara="1" wrap="square" lIns="68575" tIns="34275" rIns="68575" bIns="34275" anchor="t" anchorCtr="0">
            <a:normAutofit/>
          </a:bodyPr>
          <a:lstStyle>
            <a:lvl1pPr marL="457200" lvl="0" indent="-355600" algn="l">
              <a:lnSpc>
                <a:spcPct val="90000"/>
              </a:lnSpc>
              <a:spcBef>
                <a:spcPts val="600"/>
              </a:spcBef>
              <a:spcAft>
                <a:spcPts val="0"/>
              </a:spcAft>
              <a:buSzPts val="2000"/>
              <a:buChar char="•"/>
              <a:defRPr sz="1800"/>
            </a:lvl1pPr>
            <a:lvl2pPr marL="914400" lvl="1" indent="-336550" algn="l">
              <a:lnSpc>
                <a:spcPct val="90000"/>
              </a:lnSpc>
              <a:spcBef>
                <a:spcPts val="300"/>
              </a:spcBef>
              <a:spcAft>
                <a:spcPts val="0"/>
              </a:spcAft>
              <a:buSzPts val="1700"/>
              <a:buChar char="•"/>
              <a:defRPr sz="1600"/>
            </a:lvl2pPr>
            <a:lvl3pPr marL="1371600" lvl="2" indent="-323850" algn="l">
              <a:lnSpc>
                <a:spcPct val="90000"/>
              </a:lnSpc>
              <a:spcBef>
                <a:spcPts val="300"/>
              </a:spcBef>
              <a:spcAft>
                <a:spcPts val="0"/>
              </a:spcAft>
              <a:buSzPts val="1500"/>
              <a:buChar char="•"/>
              <a:defRPr sz="1400"/>
            </a:lvl3pPr>
            <a:lvl4pPr marL="1828800" lvl="3" indent="-304800" algn="l">
              <a:lnSpc>
                <a:spcPct val="90000"/>
              </a:lnSpc>
              <a:spcBef>
                <a:spcPts val="300"/>
              </a:spcBef>
              <a:spcAft>
                <a:spcPts val="0"/>
              </a:spcAft>
              <a:buSzPts val="1200"/>
              <a:buChar char="•"/>
              <a:defRPr sz="1100"/>
            </a:lvl4pPr>
            <a:lvl5pPr marL="2286000" lvl="4" indent="-304800" algn="l">
              <a:lnSpc>
                <a:spcPct val="90000"/>
              </a:lnSpc>
              <a:spcBef>
                <a:spcPts val="300"/>
              </a:spcBef>
              <a:spcAft>
                <a:spcPts val="0"/>
              </a:spcAft>
              <a:buSzPts val="1200"/>
              <a:buChar char="•"/>
              <a:defRPr sz="1100"/>
            </a:lvl5pPr>
            <a:lvl6pPr marL="2743200" lvl="5" indent="-298450" algn="l">
              <a:lnSpc>
                <a:spcPct val="90000"/>
              </a:lnSpc>
              <a:spcBef>
                <a:spcPts val="300"/>
              </a:spcBef>
              <a:spcAft>
                <a:spcPts val="0"/>
              </a:spcAft>
              <a:buClr>
                <a:schemeClr val="dk1"/>
              </a:buClr>
              <a:buSzPts val="1100"/>
              <a:buChar char="•"/>
              <a:defRPr sz="1100"/>
            </a:lvl6pPr>
            <a:lvl7pPr marL="3200400" lvl="6" indent="-298450" algn="l">
              <a:lnSpc>
                <a:spcPct val="90000"/>
              </a:lnSpc>
              <a:spcBef>
                <a:spcPts val="300"/>
              </a:spcBef>
              <a:spcAft>
                <a:spcPts val="0"/>
              </a:spcAft>
              <a:buClr>
                <a:schemeClr val="dk1"/>
              </a:buClr>
              <a:buSzPts val="1100"/>
              <a:buChar char="•"/>
              <a:defRPr sz="1100"/>
            </a:lvl7pPr>
            <a:lvl8pPr marL="3657600" lvl="7" indent="-298450" algn="l">
              <a:lnSpc>
                <a:spcPct val="90000"/>
              </a:lnSpc>
              <a:spcBef>
                <a:spcPts val="300"/>
              </a:spcBef>
              <a:spcAft>
                <a:spcPts val="0"/>
              </a:spcAft>
              <a:buClr>
                <a:schemeClr val="dk1"/>
              </a:buClr>
              <a:buSzPts val="1100"/>
              <a:buChar char="•"/>
              <a:defRPr sz="1100"/>
            </a:lvl8pPr>
            <a:lvl9pPr marL="4114800" lvl="8" indent="-298450" algn="l">
              <a:lnSpc>
                <a:spcPct val="90000"/>
              </a:lnSpc>
              <a:spcBef>
                <a:spcPts val="300"/>
              </a:spcBef>
              <a:spcAft>
                <a:spcPts val="0"/>
              </a:spcAft>
              <a:buClr>
                <a:schemeClr val="dk1"/>
              </a:buClr>
              <a:buSzPts val="1100"/>
              <a:buChar char="•"/>
              <a:defRPr sz="1100"/>
            </a:lvl9pPr>
          </a:lstStyle>
          <a:p>
            <a:endParaRPr/>
          </a:p>
        </p:txBody>
      </p:sp>
      <p:sp>
        <p:nvSpPr>
          <p:cNvPr id="162" name="Google Shape;162;p29"/>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
        <p:nvSpPr>
          <p:cNvPr id="163" name="Google Shape;163;p29"/>
          <p:cNvSpPr txBox="1">
            <a:spLocks noGrp="1"/>
          </p:cNvSpPr>
          <p:nvPr>
            <p:ph type="title"/>
          </p:nvPr>
        </p:nvSpPr>
        <p:spPr>
          <a:xfrm>
            <a:off x="301088" y="342900"/>
            <a:ext cx="3277937" cy="120015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2700"/>
              <a:buFont typeface="Arial"/>
              <a:buNone/>
              <a:defRPr sz="27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4" name="Google Shape;164;p29"/>
          <p:cNvSpPr txBox="1">
            <a:spLocks noGrp="1"/>
          </p:cNvSpPr>
          <p:nvPr>
            <p:ph type="body" idx="2"/>
          </p:nvPr>
        </p:nvSpPr>
        <p:spPr>
          <a:xfrm>
            <a:off x="301088" y="1647593"/>
            <a:ext cx="3277937" cy="2754148"/>
          </a:xfrm>
          <a:prstGeom prst="rect">
            <a:avLst/>
          </a:prstGeom>
          <a:noFill/>
          <a:ln>
            <a:noFill/>
          </a:ln>
        </p:spPr>
        <p:txBody>
          <a:bodyPr spcFirstLastPara="1" wrap="square" lIns="0" tIns="68575" rIns="0" bIns="0" anchor="t" anchorCtr="0">
            <a:normAutofit/>
          </a:bodyPr>
          <a:lstStyle>
            <a:lvl1pPr marL="457200" lvl="0" indent="-228600" algn="l">
              <a:lnSpc>
                <a:spcPct val="90000"/>
              </a:lnSpc>
              <a:spcBef>
                <a:spcPts val="600"/>
              </a:spcBef>
              <a:spcAft>
                <a:spcPts val="0"/>
              </a:spcAft>
              <a:buSzPts val="1700"/>
              <a:buNone/>
              <a:defRPr sz="1500"/>
            </a:lvl1pPr>
            <a:lvl2pPr marL="914400" lvl="1" indent="-228600" algn="l">
              <a:lnSpc>
                <a:spcPct val="90000"/>
              </a:lnSpc>
              <a:spcBef>
                <a:spcPts val="300"/>
              </a:spcBef>
              <a:spcAft>
                <a:spcPts val="0"/>
              </a:spcAft>
              <a:buSzPts val="900"/>
              <a:buNone/>
              <a:defRPr sz="800"/>
            </a:lvl2pPr>
            <a:lvl3pPr marL="1371600" lvl="2" indent="-228600" algn="l">
              <a:lnSpc>
                <a:spcPct val="90000"/>
              </a:lnSpc>
              <a:spcBef>
                <a:spcPts val="300"/>
              </a:spcBef>
              <a:spcAft>
                <a:spcPts val="0"/>
              </a:spcAft>
              <a:buSzPts val="700"/>
              <a:buNone/>
              <a:defRPr sz="700"/>
            </a:lvl3pPr>
            <a:lvl4pPr marL="1828800" lvl="3" indent="-228600" algn="l">
              <a:lnSpc>
                <a:spcPct val="90000"/>
              </a:lnSpc>
              <a:spcBef>
                <a:spcPts val="300"/>
              </a:spcBef>
              <a:spcAft>
                <a:spcPts val="0"/>
              </a:spcAft>
              <a:buSzPts val="600"/>
              <a:buNone/>
              <a:defRPr sz="600"/>
            </a:lvl4pPr>
            <a:lvl5pPr marL="2286000" lvl="4" indent="-228600" algn="l">
              <a:lnSpc>
                <a:spcPct val="90000"/>
              </a:lnSpc>
              <a:spcBef>
                <a:spcPts val="300"/>
              </a:spcBef>
              <a:spcAft>
                <a:spcPts val="0"/>
              </a:spcAft>
              <a:buSzPts val="600"/>
              <a:buNone/>
              <a:defRPr sz="600"/>
            </a:lvl5pPr>
            <a:lvl6pPr marL="2743200" lvl="5" indent="-228600" algn="l">
              <a:lnSpc>
                <a:spcPct val="90000"/>
              </a:lnSpc>
              <a:spcBef>
                <a:spcPts val="300"/>
              </a:spcBef>
              <a:spcAft>
                <a:spcPts val="0"/>
              </a:spcAft>
              <a:buClr>
                <a:schemeClr val="dk1"/>
              </a:buClr>
              <a:buSzPts val="600"/>
              <a:buNone/>
              <a:defRPr sz="600"/>
            </a:lvl6pPr>
            <a:lvl7pPr marL="3200400" lvl="6" indent="-228600" algn="l">
              <a:lnSpc>
                <a:spcPct val="90000"/>
              </a:lnSpc>
              <a:spcBef>
                <a:spcPts val="300"/>
              </a:spcBef>
              <a:spcAft>
                <a:spcPts val="0"/>
              </a:spcAft>
              <a:buClr>
                <a:schemeClr val="dk1"/>
              </a:buClr>
              <a:buSzPts val="600"/>
              <a:buNone/>
              <a:defRPr sz="600"/>
            </a:lvl7pPr>
            <a:lvl8pPr marL="3657600" lvl="7" indent="-228600" algn="l">
              <a:lnSpc>
                <a:spcPct val="90000"/>
              </a:lnSpc>
              <a:spcBef>
                <a:spcPts val="300"/>
              </a:spcBef>
              <a:spcAft>
                <a:spcPts val="0"/>
              </a:spcAft>
              <a:buClr>
                <a:schemeClr val="dk1"/>
              </a:buClr>
              <a:buSzPts val="600"/>
              <a:buNone/>
              <a:defRPr sz="600"/>
            </a:lvl8pPr>
            <a:lvl9pPr marL="4114800" lvl="8" indent="-228600" algn="l">
              <a:lnSpc>
                <a:spcPct val="90000"/>
              </a:lnSpc>
              <a:spcBef>
                <a:spcPts val="300"/>
              </a:spcBef>
              <a:spcAft>
                <a:spcPts val="0"/>
              </a:spcAft>
              <a:buClr>
                <a:schemeClr val="dk1"/>
              </a:buClr>
              <a:buSzPts val="600"/>
              <a:buNone/>
              <a:defRPr sz="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01083" y="393833"/>
            <a:ext cx="8513956" cy="87419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2700"/>
              <a:buFont typeface="Arial"/>
              <a:buNone/>
              <a:defRPr sz="27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301083" y="1369219"/>
            <a:ext cx="8513956" cy="3036234"/>
          </a:xfrm>
          <a:prstGeom prst="rect">
            <a:avLst/>
          </a:prstGeom>
          <a:noFill/>
          <a:ln>
            <a:noFill/>
          </a:ln>
        </p:spPr>
        <p:txBody>
          <a:bodyPr spcFirstLastPara="1" wrap="square" lIns="68575" tIns="34275" rIns="68575" bIns="34275" anchor="t" anchorCtr="0">
            <a:normAutofit/>
          </a:bodyPr>
          <a:lstStyle>
            <a:lvl1pPr marL="457200" marR="0" lvl="0" indent="-349250" algn="l" rtl="0">
              <a:lnSpc>
                <a:spcPct val="90000"/>
              </a:lnSpc>
              <a:spcBef>
                <a:spcPts val="600"/>
              </a:spcBef>
              <a:spcAft>
                <a:spcPts val="0"/>
              </a:spcAft>
              <a:buClr>
                <a:srgbClr val="AEABAB"/>
              </a:buClr>
              <a:buSzPts val="1900"/>
              <a:buFont typeface="Arial"/>
              <a:buChar char="•"/>
              <a:defRPr sz="1700" b="0" i="0" u="none" strike="noStrike" cap="none">
                <a:solidFill>
                  <a:schemeClr val="dk1"/>
                </a:solidFill>
                <a:latin typeface="Arial"/>
                <a:ea typeface="Arial"/>
                <a:cs typeface="Arial"/>
                <a:sym typeface="Arial"/>
              </a:defRPr>
            </a:lvl1pPr>
            <a:lvl2pPr marL="914400" marR="0" lvl="1" indent="-330200" algn="l" rtl="0">
              <a:lnSpc>
                <a:spcPct val="90000"/>
              </a:lnSpc>
              <a:spcBef>
                <a:spcPts val="300"/>
              </a:spcBef>
              <a:spcAft>
                <a:spcPts val="0"/>
              </a:spcAft>
              <a:buClr>
                <a:srgbClr val="AEABAB"/>
              </a:buClr>
              <a:buSzPts val="1600"/>
              <a:buFont typeface="Arial"/>
              <a:buChar char="•"/>
              <a:defRPr sz="15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rgbClr val="AEABAB"/>
              </a:buClr>
              <a:buSzPts val="14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300"/>
              </a:spcBef>
              <a:spcAft>
                <a:spcPts val="0"/>
              </a:spcAft>
              <a:buClr>
                <a:srgbClr val="AEABAB"/>
              </a:buClr>
              <a:buSzPts val="12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300"/>
              </a:spcBef>
              <a:spcAft>
                <a:spcPts val="0"/>
              </a:spcAft>
              <a:buClr>
                <a:srgbClr val="AEABAB"/>
              </a:buClr>
              <a:buSzPts val="11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lvl1pPr marL="0" marR="0" lvl="0" indent="0" algn="l" rtl="0">
              <a:spcBef>
                <a:spcPts val="0"/>
              </a:spcBef>
              <a:buNone/>
              <a:defRPr sz="700" b="0" i="0" u="none" strike="noStrike" cap="none">
                <a:solidFill>
                  <a:srgbClr val="AEABAB"/>
                </a:solidFill>
                <a:latin typeface="Arial"/>
                <a:ea typeface="Arial"/>
                <a:cs typeface="Arial"/>
                <a:sym typeface="Arial"/>
              </a:defRPr>
            </a:lvl1pPr>
            <a:lvl2pPr marL="0" marR="0" lvl="1" indent="0" algn="l" rtl="0">
              <a:spcBef>
                <a:spcPts val="0"/>
              </a:spcBef>
              <a:buNone/>
              <a:defRPr sz="700" b="0" i="0" u="none" strike="noStrike" cap="none">
                <a:solidFill>
                  <a:srgbClr val="AEABAB"/>
                </a:solidFill>
                <a:latin typeface="Arial"/>
                <a:ea typeface="Arial"/>
                <a:cs typeface="Arial"/>
                <a:sym typeface="Arial"/>
              </a:defRPr>
            </a:lvl2pPr>
            <a:lvl3pPr marL="0" marR="0" lvl="2" indent="0" algn="l" rtl="0">
              <a:spcBef>
                <a:spcPts val="0"/>
              </a:spcBef>
              <a:buNone/>
              <a:defRPr sz="700" b="0" i="0" u="none" strike="noStrike" cap="none">
                <a:solidFill>
                  <a:srgbClr val="AEABAB"/>
                </a:solidFill>
                <a:latin typeface="Arial"/>
                <a:ea typeface="Arial"/>
                <a:cs typeface="Arial"/>
                <a:sym typeface="Arial"/>
              </a:defRPr>
            </a:lvl3pPr>
            <a:lvl4pPr marL="0" marR="0" lvl="3" indent="0" algn="l" rtl="0">
              <a:spcBef>
                <a:spcPts val="0"/>
              </a:spcBef>
              <a:buNone/>
              <a:defRPr sz="700" b="0" i="0" u="none" strike="noStrike" cap="none">
                <a:solidFill>
                  <a:srgbClr val="AEABAB"/>
                </a:solidFill>
                <a:latin typeface="Arial"/>
                <a:ea typeface="Arial"/>
                <a:cs typeface="Arial"/>
                <a:sym typeface="Arial"/>
              </a:defRPr>
            </a:lvl4pPr>
            <a:lvl5pPr marL="0" marR="0" lvl="4" indent="0" algn="l" rtl="0">
              <a:spcBef>
                <a:spcPts val="0"/>
              </a:spcBef>
              <a:buNone/>
              <a:defRPr sz="700" b="0" i="0" u="none" strike="noStrike" cap="none">
                <a:solidFill>
                  <a:srgbClr val="AEABAB"/>
                </a:solidFill>
                <a:latin typeface="Arial"/>
                <a:ea typeface="Arial"/>
                <a:cs typeface="Arial"/>
                <a:sym typeface="Arial"/>
              </a:defRPr>
            </a:lvl5pPr>
            <a:lvl6pPr marL="0" marR="0" lvl="5" indent="0" algn="l" rtl="0">
              <a:spcBef>
                <a:spcPts val="0"/>
              </a:spcBef>
              <a:buNone/>
              <a:defRPr sz="700" b="0" i="0" u="none" strike="noStrike" cap="none">
                <a:solidFill>
                  <a:srgbClr val="AEABAB"/>
                </a:solidFill>
                <a:latin typeface="Arial"/>
                <a:ea typeface="Arial"/>
                <a:cs typeface="Arial"/>
                <a:sym typeface="Arial"/>
              </a:defRPr>
            </a:lvl6pPr>
            <a:lvl7pPr marL="0" marR="0" lvl="6" indent="0" algn="l" rtl="0">
              <a:spcBef>
                <a:spcPts val="0"/>
              </a:spcBef>
              <a:buNone/>
              <a:defRPr sz="700" b="0" i="0" u="none" strike="noStrike" cap="none">
                <a:solidFill>
                  <a:srgbClr val="AEABAB"/>
                </a:solidFill>
                <a:latin typeface="Arial"/>
                <a:ea typeface="Arial"/>
                <a:cs typeface="Arial"/>
                <a:sym typeface="Arial"/>
              </a:defRPr>
            </a:lvl7pPr>
            <a:lvl8pPr marL="0" marR="0" lvl="7" indent="0" algn="l" rtl="0">
              <a:spcBef>
                <a:spcPts val="0"/>
              </a:spcBef>
              <a:buNone/>
              <a:defRPr sz="700" b="0" i="0" u="none" strike="noStrike" cap="none">
                <a:solidFill>
                  <a:srgbClr val="AEABAB"/>
                </a:solidFill>
                <a:latin typeface="Arial"/>
                <a:ea typeface="Arial"/>
                <a:cs typeface="Arial"/>
                <a:sym typeface="Arial"/>
              </a:defRPr>
            </a:lvl8pPr>
            <a:lvl9pPr marL="0" marR="0" lvl="8" indent="0" algn="l" rtl="0">
              <a:spcBef>
                <a:spcPts val="0"/>
              </a:spcBef>
              <a:buNone/>
              <a:defRPr sz="700" b="0" i="0" u="none" strike="noStrike" cap="none">
                <a:solidFill>
                  <a:srgbClr val="AEABAB"/>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54" name="Google Shape;54;p13"/>
          <p:cNvSpPr/>
          <p:nvPr/>
        </p:nvSpPr>
        <p:spPr>
          <a:xfrm>
            <a:off x="0" y="0"/>
            <a:ext cx="9144000" cy="172641"/>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sp>
        <p:nvSpPr>
          <p:cNvPr id="55" name="Google Shape;55;p13"/>
          <p:cNvSpPr/>
          <p:nvPr/>
        </p:nvSpPr>
        <p:spPr>
          <a:xfrm>
            <a:off x="0" y="0"/>
            <a:ext cx="9144000" cy="172641"/>
          </a:xfrm>
          <a:prstGeom prst="rect">
            <a:avLst/>
          </a:prstGeom>
          <a:solidFill>
            <a:srgbClr val="014B6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pic>
        <p:nvPicPr>
          <p:cNvPr id="56" name="Google Shape;56;p13"/>
          <p:cNvPicPr preferRelativeResize="0"/>
          <p:nvPr/>
        </p:nvPicPr>
        <p:blipFill rotWithShape="1">
          <a:blip r:embed="rId18">
            <a:alphaModFix/>
          </a:blip>
          <a:srcRect/>
          <a:stretch/>
        </p:blipFill>
        <p:spPr>
          <a:xfrm>
            <a:off x="8241994" y="4664730"/>
            <a:ext cx="582237" cy="336522"/>
          </a:xfrm>
          <a:prstGeom prst="rect">
            <a:avLst/>
          </a:prstGeom>
          <a:noFill/>
          <a:ln>
            <a:noFill/>
          </a:ln>
        </p:spPr>
      </p:pic>
      <p:pic>
        <p:nvPicPr>
          <p:cNvPr id="57" name="Google Shape;57;p13"/>
          <p:cNvPicPr preferRelativeResize="0"/>
          <p:nvPr/>
        </p:nvPicPr>
        <p:blipFill rotWithShape="1">
          <a:blip r:embed="rId19">
            <a:alphaModFix/>
          </a:blip>
          <a:srcRect/>
          <a:stretch/>
        </p:blipFill>
        <p:spPr>
          <a:xfrm>
            <a:off x="7240768" y="4512264"/>
            <a:ext cx="758596" cy="5647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hyperlink" Target="https://jeopardylabs.com/play/linear-equationsslope-intercept-form-2"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s://youtu.be/ZG2RTR66lDo?si=NGTq9FbFFjN50eeB&amp;t=1885" TargetMode="External"/><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hyperlink" Target="https://jeopardylabs.com/play/linear-equationsslope-intercept-form-3"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hyperlink" Target="https://drive.google.com/file/d/1puT-HCHxvtItG2XYxJP6eYV9BlGwbIVT/view?usp=sharin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s://youtu.be/ZG2RTR66lDo?si=xCKBXyrRZJH_IsAF&amp;t=4297" TargetMode="External"/><Relationship Id="rId10"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hyperlink" Target="https://drive.google.com/file/d/1K9zWNe5Q1Q6NN1S04XvmxU6cI1_KvSwW/view?usp=sharin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hyperlink" Target="https://jeopardylabs.com/play/parallel-perpendicular-lines-319"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s://youtu.be/FDUn1bwPTIE?si=P3bPc20q0qbKPKhX&amp;t=1553"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hyperlink" Target="https://drive.google.com/file/d/1tyt5vz9UimIInPPgWfUFNght59u3jf9w/view?usp=sharing" TargetMode="External"/><Relationship Id="rId13" Type="http://schemas.openxmlformats.org/officeDocument/2006/relationships/image" Target="../media/image30.png"/><Relationship Id="rId3" Type="http://schemas.openxmlformats.org/officeDocument/2006/relationships/image" Target="../media/image16.png"/><Relationship Id="rId7" Type="http://schemas.openxmlformats.org/officeDocument/2006/relationships/hyperlink" Target="https://drive.google.com/file/d/1Qx0mdfFyJJlHoyYa6EnWxQrMo7wo2CSF/view?usp=sharing" TargetMode="External"/><Relationship Id="rId12"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drive.google.com/file/d/1qIFA_sg7R_H6aVRZbpCfDsAtmUa2L6Q6/view?usp=sharing" TargetMode="External"/><Relationship Id="rId11" Type="http://schemas.openxmlformats.org/officeDocument/2006/relationships/hyperlink" Target="https://drive.google.com/file/d/1vHLhGSwdHDbipHQNpbizN7cnylSEaH13/view?usp=sharing" TargetMode="External"/><Relationship Id="rId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hyperlink" Target="https://www.newreaderspress.com/calculator-practice-GED" TargetMode="External"/><Relationship Id="rId14" Type="http://schemas.openxmlformats.org/officeDocument/2006/relationships/hyperlink" Target="https://go.essentialed.com/educator-resource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hyperlink" Target="https://www.ged.com/educators-admins/in-session/new-ged-board-member-kellie_mar2021/"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hyperlink" Target="https://marketscale.com/industries/education-technology/resilience-and-empowerment/" TargetMode="External"/><Relationship Id="rId5" Type="http://schemas.openxmlformats.org/officeDocument/2006/relationships/hyperlink" Target="https://ket-uploads-education-ga.s3.amazonaws.com/wp-content/uploads/Kellie-Coloring-Book.pdf" TargetMode="External"/><Relationship Id="rId4" Type="http://schemas.openxmlformats.org/officeDocument/2006/relationships/hyperlink" Target="https://www.pbslearningmedia.org/resource/ket-dbi-3/kellie-blair-hard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hyperlink" Target="https://drive.google.com/file/d/1NO-f_67ieRxWP76Pz-DlUVpcaZZ7pZSR/view?usp=sharing"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hyperlink" Target="https://web.kamihq.com/web/viewer.html?state=%7B%22ids%22%3A%5B%221rW10hWCFZo_ntjJNwJrByd1MIfJlfN7P%22%5D%2C%22action%22%3A%22open%22%2C%22userId%22%3A%22106338925548548757927%22%7D&amp;filename=lin.pdf&amp;kami_user_id=6038293"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hyperlink" Target="https://web.kamihq.com/web/viewer.html?state=%7B%22ids%22%3A%5B%221qognFE3m2_zeR2bpj4KdAprfPCaK_akh%22%5D%2C%22action%22%3A%22open%22%2C%22userId%22%3A%22106338925548548757927%22%7D&amp;filename=undefined&amp;kami_user_id=6038293"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hyperlink" Target="https://education.ti.com/en/guidebook/details/en/62522EB25D284112819FDB8A46F90740/30x_mv_tg" TargetMode="External"/><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hyperlink" Target="https://education.ti.com/en/software/details/en/3E7218FDF3844AFEBA3885B671191CEB/sda-ti-smartview-ti-30x-ti-34-multiview" TargetMode="External"/><Relationship Id="rId11" Type="http://schemas.openxmlformats.org/officeDocument/2006/relationships/hyperlink" Target="https://www.youtube.com/watch?v=VoLZLsRXuKE" TargetMode="External"/><Relationship Id="rId5" Type="http://schemas.openxmlformats.org/officeDocument/2006/relationships/image" Target="../media/image12.png"/><Relationship Id="rId15" Type="http://schemas.openxmlformats.org/officeDocument/2006/relationships/hyperlink" Target="https://ti84calc.com/ti30calc" TargetMode="External"/><Relationship Id="rId10" Type="http://schemas.openxmlformats.org/officeDocument/2006/relationships/hyperlink" Target="https://drive.google.com/file/d/1CUw1IWGsR9jz6bcEzw64GfpytEJwpPgg/view?usp=sharing" TargetMode="External"/><Relationship Id="rId4" Type="http://schemas.openxmlformats.org/officeDocument/2006/relationships/hyperlink" Target="https://www.walmart.com/ip/Texas-Instruments-TI-30XS-MultiView-Calculator/7696395" TargetMode="External"/><Relationship Id="rId9" Type="http://schemas.openxmlformats.org/officeDocument/2006/relationships/hyperlink" Target="https://play.google.com/store/apps/details?id=calc991.calculator.scientific.xs30.t34.free&amp;pcampaignid=web_share&amp;pli=1" TargetMode="External"/><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hyperlink" Target="https://jeopardylabs.com/play/slope-intercept-form-508"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s://youtu.be/ZG2RTR66lDo?si=hHgzizGLMJ_HqFOw&amp;t=1137" TargetMode="Externa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hyperlink" Target="https://jeopardylabs.com/play/linear-equationsslope-intercept-form-3-2"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jeopardylabs.com/play/equation-of-a-line-two-points" TargetMode="External"/><Relationship Id="rId3" Type="http://schemas.openxmlformats.org/officeDocument/2006/relationships/image" Target="../media/image16.png"/><Relationship Id="rId7" Type="http://schemas.openxmlformats.org/officeDocument/2006/relationships/hyperlink" Target="https://youtu.be/Frc7QW7E8Jc?si=7MhmSB7p3IocU23Z"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s://youtu.be/FDUn1bwPTIE?si=eQmObQ18tZ070X6D&amp;t=589" TargetMode="External"/><Relationship Id="rId4" Type="http://schemas.openxmlformats.org/officeDocument/2006/relationships/image" Target="../media/image17.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subTitle" idx="1"/>
          </p:nvPr>
        </p:nvSpPr>
        <p:spPr>
          <a:xfrm>
            <a:off x="492150" y="3071400"/>
            <a:ext cx="8159700" cy="4335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2000">
                <a:latin typeface="Quattrocento Sans"/>
                <a:ea typeface="Quattrocento Sans"/>
                <a:cs typeface="Quattrocento Sans"/>
                <a:sym typeface="Quattrocento Sans"/>
              </a:rPr>
              <a:t>Kellie Blair Hardt</a:t>
            </a:r>
            <a:endParaRPr sz="2000">
              <a:latin typeface="Quattrocento Sans"/>
              <a:ea typeface="Quattrocento Sans"/>
              <a:cs typeface="Quattrocento Sans"/>
              <a:sym typeface="Quattrocento Sans"/>
            </a:endParaRPr>
          </a:p>
          <a:p>
            <a:pPr marL="0" lvl="0" indent="0" algn="ctr" rtl="0">
              <a:lnSpc>
                <a:spcPct val="100000"/>
              </a:lnSpc>
              <a:spcBef>
                <a:spcPts val="0"/>
              </a:spcBef>
              <a:spcAft>
                <a:spcPts val="0"/>
              </a:spcAft>
              <a:buClr>
                <a:schemeClr val="dk1"/>
              </a:buClr>
              <a:buSzPts val="1100"/>
              <a:buFont typeface="Arial"/>
              <a:buNone/>
            </a:pPr>
            <a:r>
              <a:rPr lang="en">
                <a:latin typeface="Quattrocento Sans"/>
                <a:ea typeface="Quattrocento Sans"/>
                <a:cs typeface="Quattrocento Sans"/>
                <a:sym typeface="Quattrocento Sans"/>
              </a:rPr>
              <a:t>Hardt2heart Adult Education Services</a:t>
            </a:r>
            <a:endParaRPr>
              <a:latin typeface="Quattrocento Sans"/>
              <a:ea typeface="Quattrocento Sans"/>
              <a:cs typeface="Quattrocento Sans"/>
              <a:sym typeface="Quattrocento Sans"/>
            </a:endParaRPr>
          </a:p>
          <a:p>
            <a:pPr marL="0" lvl="0" indent="0" algn="ctr" rtl="0">
              <a:lnSpc>
                <a:spcPct val="100000"/>
              </a:lnSpc>
              <a:spcBef>
                <a:spcPts val="0"/>
              </a:spcBef>
              <a:spcAft>
                <a:spcPts val="0"/>
              </a:spcAft>
              <a:buClr>
                <a:schemeClr val="dk1"/>
              </a:buClr>
              <a:buSzPts val="1100"/>
              <a:buFont typeface="Arial"/>
              <a:buNone/>
            </a:pPr>
            <a:r>
              <a:rPr lang="en">
                <a:latin typeface="Quattrocento Sans"/>
                <a:ea typeface="Quattrocento Sans"/>
                <a:cs typeface="Quattrocento Sans"/>
                <a:sym typeface="Quattrocento Sans"/>
              </a:rPr>
              <a:t>GED Testing Service, Board of Directors</a:t>
            </a:r>
            <a:endParaRPr>
              <a:latin typeface="Quattrocento Sans"/>
              <a:ea typeface="Quattrocento Sans"/>
              <a:cs typeface="Quattrocento Sans"/>
              <a:sym typeface="Quattrocento Sans"/>
            </a:endParaRPr>
          </a:p>
          <a:p>
            <a:pPr marL="0" lvl="0" indent="0" algn="ctr" rtl="0">
              <a:lnSpc>
                <a:spcPct val="90000"/>
              </a:lnSpc>
              <a:spcBef>
                <a:spcPts val="0"/>
              </a:spcBef>
              <a:spcAft>
                <a:spcPts val="0"/>
              </a:spcAft>
              <a:buSzPts val="1500"/>
              <a:buNone/>
            </a:pPr>
            <a:endParaRPr>
              <a:latin typeface="Quattrocento Sans"/>
              <a:ea typeface="Quattrocento Sans"/>
              <a:cs typeface="Quattrocento Sans"/>
              <a:sym typeface="Quattrocento Sans"/>
            </a:endParaRPr>
          </a:p>
        </p:txBody>
      </p:sp>
      <p:sp>
        <p:nvSpPr>
          <p:cNvPr id="170" name="Google Shape;170;p30"/>
          <p:cNvSpPr txBox="1">
            <a:spLocks noGrp="1"/>
          </p:cNvSpPr>
          <p:nvPr>
            <p:ph type="body" idx="2"/>
          </p:nvPr>
        </p:nvSpPr>
        <p:spPr>
          <a:xfrm>
            <a:off x="492146" y="2072091"/>
            <a:ext cx="8159700" cy="999300"/>
          </a:xfrm>
          <a:prstGeom prst="rect">
            <a:avLst/>
          </a:prstGeom>
          <a:noFill/>
          <a:ln>
            <a:noFill/>
          </a:ln>
        </p:spPr>
        <p:txBody>
          <a:bodyPr spcFirstLastPara="1" wrap="square" lIns="0" tIns="0" rIns="0" bIns="0" anchor="ctr" anchorCtr="0">
            <a:normAutofit/>
          </a:bodyPr>
          <a:lstStyle/>
          <a:p>
            <a:pPr marL="0" lvl="0" indent="0" algn="ctr" rtl="0">
              <a:lnSpc>
                <a:spcPct val="115000"/>
              </a:lnSpc>
              <a:spcBef>
                <a:spcPts val="0"/>
              </a:spcBef>
              <a:spcAft>
                <a:spcPts val="0"/>
              </a:spcAft>
              <a:buSzPts val="1100"/>
              <a:buNone/>
            </a:pPr>
            <a:r>
              <a:rPr lang="en" sz="1900">
                <a:latin typeface="Rockwell"/>
                <a:ea typeface="Rockwell"/>
                <a:cs typeface="Rockwell"/>
                <a:sym typeface="Rockwell"/>
              </a:rPr>
              <a:t>Bridging Math Skill Gaps, </a:t>
            </a:r>
            <a:r>
              <a:rPr lang="en" sz="1900">
                <a:solidFill>
                  <a:srgbClr val="00FFFF"/>
                </a:solidFill>
                <a:latin typeface="Rockwell"/>
                <a:ea typeface="Rockwell"/>
                <a:cs typeface="Rockwell"/>
                <a:sym typeface="Rockwell"/>
              </a:rPr>
              <a:t>Part 2</a:t>
            </a:r>
            <a:r>
              <a:rPr lang="en" sz="1900">
                <a:latin typeface="Rockwell"/>
                <a:ea typeface="Rockwell"/>
                <a:cs typeface="Rockwell"/>
                <a:sym typeface="Rockwell"/>
              </a:rPr>
              <a:t>: </a:t>
            </a:r>
            <a:endParaRPr sz="1900">
              <a:latin typeface="Rockwell"/>
              <a:ea typeface="Rockwell"/>
              <a:cs typeface="Rockwell"/>
              <a:sym typeface="Rockwell"/>
            </a:endParaRPr>
          </a:p>
          <a:p>
            <a:pPr marL="0" lvl="0" indent="0" algn="ctr" rtl="0">
              <a:lnSpc>
                <a:spcPct val="115000"/>
              </a:lnSpc>
              <a:spcBef>
                <a:spcPts val="0"/>
              </a:spcBef>
              <a:spcAft>
                <a:spcPts val="0"/>
              </a:spcAft>
              <a:buClr>
                <a:schemeClr val="dk1"/>
              </a:buClr>
              <a:buSzPts val="1100"/>
              <a:buFont typeface="Arial"/>
              <a:buNone/>
            </a:pPr>
            <a:r>
              <a:rPr lang="en" sz="1900">
                <a:latin typeface="Rockwell"/>
                <a:ea typeface="Rockwell"/>
                <a:cs typeface="Rockwell"/>
                <a:sym typeface="Rockwell"/>
              </a:rPr>
              <a:t>Identifying Math Skill Gaps and Test-Taking Strategies for Success</a:t>
            </a:r>
            <a:endParaRPr sz="4100">
              <a:latin typeface="Rockwell"/>
              <a:ea typeface="Rockwell"/>
              <a:cs typeface="Rockwell"/>
              <a:sym typeface="Rockwell"/>
            </a:endParaRPr>
          </a:p>
        </p:txBody>
      </p:sp>
      <p:sp>
        <p:nvSpPr>
          <p:cNvPr id="2" name="TextBox 3">
            <a:extLst>
              <a:ext uri="{FF2B5EF4-FFF2-40B4-BE49-F238E27FC236}">
                <a16:creationId xmlns:a16="http://schemas.microsoft.com/office/drawing/2014/main" id="{79871222-9E2E-4716-A8EF-3ABB90124BE6}"/>
              </a:ext>
            </a:extLst>
          </p:cNvPr>
          <p:cNvSpPr txBox="1"/>
          <p:nvPr/>
        </p:nvSpPr>
        <p:spPr>
          <a:xfrm>
            <a:off x="5399872" y="4322568"/>
            <a:ext cx="3628561"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800" dirty="0">
                <a:latin typeface="Arial"/>
                <a:ea typeface="Calibri Light"/>
                <a:cs typeface="Calibri Light"/>
              </a:rPr>
              <a:t>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are registered trademarks of the American Council on Education (“ACE”). They may not be used or reproduced without the express written permission of ACE or GED Testing Service LLC. The GED</a:t>
            </a:r>
            <a:r>
              <a:rPr lang="en-US" sz="800" i="1" baseline="30000" dirty="0">
                <a:latin typeface="Arial"/>
                <a:ea typeface="Calibri Light"/>
                <a:cs typeface="Calibri Light"/>
              </a:rPr>
              <a:t>®</a:t>
            </a:r>
            <a:r>
              <a:rPr lang="en-US" sz="800" dirty="0">
                <a:latin typeface="Arial"/>
                <a:ea typeface="Calibri Light"/>
                <a:cs typeface="Calibri Light"/>
              </a:rPr>
              <a:t> and GED Testing Service</a:t>
            </a:r>
            <a:r>
              <a:rPr lang="en-US" sz="800" i="1" baseline="30000" dirty="0">
                <a:latin typeface="Arial"/>
                <a:ea typeface="Calibri Light"/>
                <a:cs typeface="Calibri Light"/>
              </a:rPr>
              <a:t>®</a:t>
            </a:r>
            <a:r>
              <a:rPr lang="en-US" sz="800" dirty="0">
                <a:latin typeface="Arial"/>
                <a:ea typeface="Calibri Light"/>
                <a:cs typeface="Calibri Light"/>
              </a:rPr>
              <a:t> brands are administered by GED Testing Service LLC under license from ACE.</a:t>
            </a:r>
            <a:endParaRPr lang="en-US" sz="800" dirty="0">
              <a:latin typeface="Calibri"/>
              <a:ea typeface="Calibri"/>
              <a:cs typeface="Calibri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p39"/>
          <p:cNvPicPr preferRelativeResize="0"/>
          <p:nvPr/>
        </p:nvPicPr>
        <p:blipFill>
          <a:blip r:embed="rId3">
            <a:alphaModFix/>
          </a:blip>
          <a:stretch>
            <a:fillRect/>
          </a:stretch>
        </p:blipFill>
        <p:spPr>
          <a:xfrm>
            <a:off x="3207630" y="304800"/>
            <a:ext cx="3842650" cy="2488700"/>
          </a:xfrm>
          <a:prstGeom prst="rect">
            <a:avLst/>
          </a:prstGeom>
          <a:noFill/>
          <a:ln>
            <a:noFill/>
          </a:ln>
        </p:spPr>
      </p:pic>
      <p:pic>
        <p:nvPicPr>
          <p:cNvPr id="706" name="Google Shape;706;p39"/>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707" name="Google Shape;707;p39"/>
          <p:cNvPicPr preferRelativeResize="0"/>
          <p:nvPr/>
        </p:nvPicPr>
        <p:blipFill>
          <a:blip r:embed="rId3">
            <a:alphaModFix/>
          </a:blip>
          <a:stretch>
            <a:fillRect/>
          </a:stretch>
        </p:blipFill>
        <p:spPr>
          <a:xfrm>
            <a:off x="2927576" y="3272700"/>
            <a:ext cx="3269449" cy="2117475"/>
          </a:xfrm>
          <a:prstGeom prst="rect">
            <a:avLst/>
          </a:prstGeom>
          <a:noFill/>
          <a:ln>
            <a:noFill/>
          </a:ln>
        </p:spPr>
      </p:pic>
      <p:pic>
        <p:nvPicPr>
          <p:cNvPr id="708" name="Google Shape;708;p39"/>
          <p:cNvPicPr preferRelativeResize="0"/>
          <p:nvPr/>
        </p:nvPicPr>
        <p:blipFill>
          <a:blip r:embed="rId3">
            <a:alphaModFix/>
          </a:blip>
          <a:stretch>
            <a:fillRect/>
          </a:stretch>
        </p:blipFill>
        <p:spPr>
          <a:xfrm>
            <a:off x="6033150" y="3220200"/>
            <a:ext cx="3110850" cy="2014750"/>
          </a:xfrm>
          <a:prstGeom prst="rect">
            <a:avLst/>
          </a:prstGeom>
          <a:noFill/>
          <a:ln>
            <a:noFill/>
          </a:ln>
        </p:spPr>
      </p:pic>
      <p:pic>
        <p:nvPicPr>
          <p:cNvPr id="709" name="Google Shape;709;p39"/>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710" name="Google Shape;710;p39"/>
          <p:cNvGrpSpPr/>
          <p:nvPr/>
        </p:nvGrpSpPr>
        <p:grpSpPr>
          <a:xfrm>
            <a:off x="6033155" y="-619408"/>
            <a:ext cx="3666345" cy="1936101"/>
            <a:chOff x="8847758" y="-716148"/>
            <a:chExt cx="3976945" cy="2100576"/>
          </a:xfrm>
        </p:grpSpPr>
        <p:sp>
          <p:nvSpPr>
            <p:cNvPr id="711" name="Google Shape;711;p39"/>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712" name="Google Shape;712;p39"/>
            <p:cNvGrpSpPr/>
            <p:nvPr/>
          </p:nvGrpSpPr>
          <p:grpSpPr>
            <a:xfrm rot="598941">
              <a:off x="11805096" y="58370"/>
              <a:ext cx="352389" cy="332874"/>
              <a:chOff x="10486900" y="3714898"/>
              <a:chExt cx="1008000" cy="952178"/>
            </a:xfrm>
          </p:grpSpPr>
          <p:sp>
            <p:nvSpPr>
              <p:cNvPr id="713" name="Google Shape;713;p39"/>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714" name="Google Shape;714;p39"/>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715" name="Google Shape;715;p39"/>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716" name="Google Shape;716;p39"/>
            <p:cNvGrpSpPr/>
            <p:nvPr/>
          </p:nvGrpSpPr>
          <p:grpSpPr>
            <a:xfrm rot="598941">
              <a:off x="11906513" y="510500"/>
              <a:ext cx="308908" cy="384167"/>
              <a:chOff x="9829741" y="5373229"/>
              <a:chExt cx="883624" cy="1098900"/>
            </a:xfrm>
          </p:grpSpPr>
          <p:sp>
            <p:nvSpPr>
              <p:cNvPr id="717" name="Google Shape;717;p39"/>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718" name="Google Shape;718;p39"/>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719" name="Google Shape;719;p39"/>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720" name="Google Shape;720;p39"/>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721" name="Google Shape;721;p39"/>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722" name="Google Shape;722;p39"/>
          <p:cNvGrpSpPr/>
          <p:nvPr/>
        </p:nvGrpSpPr>
        <p:grpSpPr>
          <a:xfrm>
            <a:off x="-27175" y="3100002"/>
            <a:ext cx="2685529" cy="2117483"/>
            <a:chOff x="-36228" y="4269935"/>
            <a:chExt cx="3406303" cy="2594318"/>
          </a:xfrm>
        </p:grpSpPr>
        <p:sp>
          <p:nvSpPr>
            <p:cNvPr id="723" name="Google Shape;723;p39"/>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24" name="Google Shape;724;p39"/>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25" name="Google Shape;725;p39"/>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26" name="Google Shape;726;p39"/>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727" name="Google Shape;727;p39"/>
            <p:cNvGrpSpPr/>
            <p:nvPr/>
          </p:nvGrpSpPr>
          <p:grpSpPr>
            <a:xfrm rot="-647713">
              <a:off x="976558" y="6022141"/>
              <a:ext cx="127943" cy="85459"/>
              <a:chOff x="7803012" y="5503320"/>
              <a:chExt cx="1302374" cy="589952"/>
            </a:xfrm>
          </p:grpSpPr>
          <p:sp>
            <p:nvSpPr>
              <p:cNvPr id="728" name="Google Shape;728;p39"/>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29" name="Google Shape;729;p39"/>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730" name="Google Shape;730;p39"/>
            <p:cNvGrpSpPr/>
            <p:nvPr/>
          </p:nvGrpSpPr>
          <p:grpSpPr>
            <a:xfrm rot="4980046">
              <a:off x="1655301" y="6013742"/>
              <a:ext cx="74250" cy="1290467"/>
              <a:chOff x="9271908" y="1556791"/>
              <a:chExt cx="252731" cy="4392489"/>
            </a:xfrm>
          </p:grpSpPr>
          <p:sp>
            <p:nvSpPr>
              <p:cNvPr id="731" name="Google Shape;731;p39"/>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32" name="Google Shape;732;p39"/>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33" name="Google Shape;733;p39"/>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34" name="Google Shape;734;p39"/>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35" name="Google Shape;735;p39"/>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36" name="Google Shape;736;p39"/>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737" name="Google Shape;737;p39"/>
              <p:cNvGrpSpPr/>
              <p:nvPr/>
            </p:nvGrpSpPr>
            <p:grpSpPr>
              <a:xfrm>
                <a:off x="9272743" y="5309733"/>
                <a:ext cx="251559" cy="412500"/>
                <a:chOff x="9262729" y="5309733"/>
                <a:chExt cx="270901" cy="412500"/>
              </a:xfrm>
            </p:grpSpPr>
            <p:sp>
              <p:nvSpPr>
                <p:cNvPr id="738" name="Google Shape;738;p39"/>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39" name="Google Shape;739;p39"/>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40" name="Google Shape;740;p39"/>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41" name="Google Shape;741;p39"/>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42" name="Google Shape;742;p39"/>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743" name="Google Shape;743;p39"/>
            <p:cNvGrpSpPr/>
            <p:nvPr/>
          </p:nvGrpSpPr>
          <p:grpSpPr>
            <a:xfrm>
              <a:off x="-4119" y="5085176"/>
              <a:ext cx="497766" cy="1458203"/>
              <a:chOff x="6093579" y="736781"/>
              <a:chExt cx="1714662" cy="5023089"/>
            </a:xfrm>
          </p:grpSpPr>
          <p:sp>
            <p:nvSpPr>
              <p:cNvPr id="744" name="Google Shape;744;p39"/>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45" name="Google Shape;745;p39"/>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46" name="Google Shape;746;p39"/>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47" name="Google Shape;747;p39"/>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48" name="Google Shape;748;p39"/>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49" name="Google Shape;749;p39"/>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50" name="Google Shape;750;p39"/>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51" name="Google Shape;751;p39"/>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52" name="Google Shape;752;p39"/>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53" name="Google Shape;753;p39"/>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54" name="Google Shape;754;p39"/>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55" name="Google Shape;755;p39"/>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56" name="Google Shape;756;p39"/>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57" name="Google Shape;757;p39"/>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58" name="Google Shape;758;p39"/>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59" name="Google Shape;759;p39"/>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60" name="Google Shape;760;p39"/>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61" name="Google Shape;761;p39"/>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62" name="Google Shape;762;p39"/>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763" name="Google Shape;763;p39"/>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764" name="Google Shape;764;p39"/>
          <p:cNvSpPr txBox="1"/>
          <p:nvPr/>
        </p:nvSpPr>
        <p:spPr>
          <a:xfrm>
            <a:off x="2389600" y="355575"/>
            <a:ext cx="502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1"/>
                </a:solidFill>
                <a:latin typeface="Rockwell"/>
                <a:ea typeface="Rockwell"/>
                <a:cs typeface="Rockwell"/>
                <a:sym typeface="Rockwell"/>
              </a:rPr>
              <a:t>Roll-up Your Sleeves!</a:t>
            </a:r>
            <a:endParaRPr sz="1600"/>
          </a:p>
        </p:txBody>
      </p:sp>
      <p:sp>
        <p:nvSpPr>
          <p:cNvPr id="765" name="Google Shape;765;p39"/>
          <p:cNvSpPr txBox="1"/>
          <p:nvPr/>
        </p:nvSpPr>
        <p:spPr>
          <a:xfrm>
            <a:off x="2113025" y="1248438"/>
            <a:ext cx="6403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00FFFF"/>
                </a:solidFill>
                <a:latin typeface="Rockwell"/>
                <a:ea typeface="Rockwell"/>
                <a:cs typeface="Rockwell"/>
                <a:sym typeface="Rockwell"/>
              </a:rPr>
              <a:t>…but wait, there’s more!</a:t>
            </a:r>
            <a:endParaRPr sz="400"/>
          </a:p>
        </p:txBody>
      </p:sp>
      <p:sp>
        <p:nvSpPr>
          <p:cNvPr id="766" name="Google Shape;766;p39"/>
          <p:cNvSpPr txBox="1"/>
          <p:nvPr/>
        </p:nvSpPr>
        <p:spPr>
          <a:xfrm>
            <a:off x="330800" y="2012675"/>
            <a:ext cx="8463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lt1"/>
                </a:solidFill>
                <a:latin typeface="Rockwell"/>
                <a:ea typeface="Rockwell"/>
                <a:cs typeface="Rockwell"/>
                <a:sym typeface="Rockwell"/>
              </a:rPr>
              <a:t>Graphing an Equation in Slope-Intercept Form</a:t>
            </a:r>
            <a:endParaRPr sz="2400" b="1">
              <a:solidFill>
                <a:schemeClr val="lt1"/>
              </a:solidFill>
              <a:latin typeface="Rockwell"/>
              <a:ea typeface="Rockwell"/>
              <a:cs typeface="Rockwell"/>
              <a:sym typeface="Rockwell"/>
            </a:endParaRPr>
          </a:p>
          <a:p>
            <a:pPr marL="0" lvl="0" indent="0" algn="ctr" rtl="0">
              <a:spcBef>
                <a:spcPts val="0"/>
              </a:spcBef>
              <a:spcAft>
                <a:spcPts val="0"/>
              </a:spcAft>
              <a:buNone/>
            </a:pPr>
            <a:r>
              <a:rPr lang="en" sz="2400" b="1">
                <a:solidFill>
                  <a:schemeClr val="lt1"/>
                </a:solidFill>
                <a:latin typeface="Rockwell"/>
                <a:ea typeface="Rockwell"/>
                <a:cs typeface="Rockwell"/>
                <a:sym typeface="Rockwell"/>
              </a:rPr>
              <a:t> Resources</a:t>
            </a:r>
            <a:endParaRPr sz="1000">
              <a:solidFill>
                <a:schemeClr val="lt1"/>
              </a:solidFill>
            </a:endParaRPr>
          </a:p>
        </p:txBody>
      </p:sp>
      <p:pic>
        <p:nvPicPr>
          <p:cNvPr id="767" name="Google Shape;767;p39">
            <a:hlinkClick r:id="rId5"/>
          </p:cNvPr>
          <p:cNvPicPr preferRelativeResize="0"/>
          <p:nvPr/>
        </p:nvPicPr>
        <p:blipFill>
          <a:blip r:embed="rId6">
            <a:alphaModFix/>
          </a:blip>
          <a:stretch>
            <a:fillRect/>
          </a:stretch>
        </p:blipFill>
        <p:spPr>
          <a:xfrm>
            <a:off x="3891525" y="3170155"/>
            <a:ext cx="1341574" cy="894370"/>
          </a:xfrm>
          <a:prstGeom prst="rect">
            <a:avLst/>
          </a:prstGeom>
          <a:noFill/>
          <a:ln w="38100" cap="flat" cmpd="sng">
            <a:solidFill>
              <a:srgbClr val="00FFFF"/>
            </a:solidFill>
            <a:prstDash val="solid"/>
            <a:round/>
            <a:headEnd type="none" w="sm" len="sm"/>
            <a:tailEnd type="none" w="sm" len="sm"/>
          </a:ln>
        </p:spPr>
      </p:pic>
      <p:pic>
        <p:nvPicPr>
          <p:cNvPr id="768" name="Google Shape;768;p39">
            <a:hlinkClick r:id="rId7"/>
          </p:cNvPr>
          <p:cNvPicPr preferRelativeResize="0"/>
          <p:nvPr/>
        </p:nvPicPr>
        <p:blipFill>
          <a:blip r:embed="rId8">
            <a:alphaModFix/>
          </a:blip>
          <a:stretch>
            <a:fillRect/>
          </a:stretch>
        </p:blipFill>
        <p:spPr>
          <a:xfrm>
            <a:off x="1071650" y="3180487"/>
            <a:ext cx="2352974" cy="873700"/>
          </a:xfrm>
          <a:prstGeom prst="rect">
            <a:avLst/>
          </a:prstGeom>
          <a:noFill/>
          <a:ln w="38100" cap="flat" cmpd="sng">
            <a:solidFill>
              <a:srgbClr val="00FFFF"/>
            </a:solidFill>
            <a:prstDash val="solid"/>
            <a:round/>
            <a:headEnd type="none" w="sm" len="sm"/>
            <a:tailEnd type="none" w="sm" len="sm"/>
          </a:ln>
        </p:spPr>
      </p:pic>
      <p:pic>
        <p:nvPicPr>
          <p:cNvPr id="769" name="Google Shape;769;p39">
            <a:hlinkClick r:id="rId9"/>
          </p:cNvPr>
          <p:cNvPicPr preferRelativeResize="0"/>
          <p:nvPr/>
        </p:nvPicPr>
        <p:blipFill>
          <a:blip r:embed="rId10">
            <a:alphaModFix/>
          </a:blip>
          <a:stretch>
            <a:fillRect/>
          </a:stretch>
        </p:blipFill>
        <p:spPr>
          <a:xfrm>
            <a:off x="5700000" y="3201549"/>
            <a:ext cx="2352974" cy="831576"/>
          </a:xfrm>
          <a:prstGeom prst="rect">
            <a:avLst/>
          </a:prstGeom>
          <a:noFill/>
          <a:ln w="38100" cap="flat" cmpd="sng">
            <a:solidFill>
              <a:srgbClr val="00FFFF"/>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p40"/>
          <p:cNvPicPr preferRelativeResize="0"/>
          <p:nvPr/>
        </p:nvPicPr>
        <p:blipFill>
          <a:blip r:embed="rId3">
            <a:alphaModFix/>
          </a:blip>
          <a:stretch>
            <a:fillRect/>
          </a:stretch>
        </p:blipFill>
        <p:spPr>
          <a:xfrm>
            <a:off x="3207630" y="304800"/>
            <a:ext cx="3842650" cy="2488700"/>
          </a:xfrm>
          <a:prstGeom prst="rect">
            <a:avLst/>
          </a:prstGeom>
          <a:noFill/>
          <a:ln>
            <a:noFill/>
          </a:ln>
        </p:spPr>
      </p:pic>
      <p:pic>
        <p:nvPicPr>
          <p:cNvPr id="775" name="Google Shape;775;p40"/>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776" name="Google Shape;776;p40"/>
          <p:cNvPicPr preferRelativeResize="0"/>
          <p:nvPr/>
        </p:nvPicPr>
        <p:blipFill>
          <a:blip r:embed="rId3">
            <a:alphaModFix/>
          </a:blip>
          <a:stretch>
            <a:fillRect/>
          </a:stretch>
        </p:blipFill>
        <p:spPr>
          <a:xfrm>
            <a:off x="2927576" y="3272700"/>
            <a:ext cx="3269449" cy="2117475"/>
          </a:xfrm>
          <a:prstGeom prst="rect">
            <a:avLst/>
          </a:prstGeom>
          <a:noFill/>
          <a:ln>
            <a:noFill/>
          </a:ln>
        </p:spPr>
      </p:pic>
      <p:pic>
        <p:nvPicPr>
          <p:cNvPr id="777" name="Google Shape;777;p40"/>
          <p:cNvPicPr preferRelativeResize="0"/>
          <p:nvPr/>
        </p:nvPicPr>
        <p:blipFill>
          <a:blip r:embed="rId3">
            <a:alphaModFix/>
          </a:blip>
          <a:stretch>
            <a:fillRect/>
          </a:stretch>
        </p:blipFill>
        <p:spPr>
          <a:xfrm>
            <a:off x="6033150" y="3220200"/>
            <a:ext cx="3110850" cy="2014750"/>
          </a:xfrm>
          <a:prstGeom prst="rect">
            <a:avLst/>
          </a:prstGeom>
          <a:noFill/>
          <a:ln>
            <a:noFill/>
          </a:ln>
        </p:spPr>
      </p:pic>
      <p:pic>
        <p:nvPicPr>
          <p:cNvPr id="778" name="Google Shape;778;p40"/>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779" name="Google Shape;779;p40"/>
          <p:cNvGrpSpPr/>
          <p:nvPr/>
        </p:nvGrpSpPr>
        <p:grpSpPr>
          <a:xfrm>
            <a:off x="6033155" y="-619408"/>
            <a:ext cx="3666345" cy="1936101"/>
            <a:chOff x="8847758" y="-716148"/>
            <a:chExt cx="3976945" cy="2100576"/>
          </a:xfrm>
        </p:grpSpPr>
        <p:sp>
          <p:nvSpPr>
            <p:cNvPr id="780" name="Google Shape;780;p40"/>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781" name="Google Shape;781;p40"/>
            <p:cNvGrpSpPr/>
            <p:nvPr/>
          </p:nvGrpSpPr>
          <p:grpSpPr>
            <a:xfrm rot="598941">
              <a:off x="11805096" y="58370"/>
              <a:ext cx="352389" cy="332874"/>
              <a:chOff x="10486900" y="3714898"/>
              <a:chExt cx="1008000" cy="952178"/>
            </a:xfrm>
          </p:grpSpPr>
          <p:sp>
            <p:nvSpPr>
              <p:cNvPr id="782" name="Google Shape;782;p40"/>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783" name="Google Shape;783;p40"/>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784" name="Google Shape;784;p40"/>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785" name="Google Shape;785;p40"/>
            <p:cNvGrpSpPr/>
            <p:nvPr/>
          </p:nvGrpSpPr>
          <p:grpSpPr>
            <a:xfrm rot="598941">
              <a:off x="11906513" y="510500"/>
              <a:ext cx="308908" cy="384167"/>
              <a:chOff x="9829741" y="5373229"/>
              <a:chExt cx="883624" cy="1098900"/>
            </a:xfrm>
          </p:grpSpPr>
          <p:sp>
            <p:nvSpPr>
              <p:cNvPr id="786" name="Google Shape;786;p40"/>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787" name="Google Shape;787;p40"/>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788" name="Google Shape;788;p40"/>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789" name="Google Shape;789;p40"/>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790" name="Google Shape;790;p40"/>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791" name="Google Shape;791;p40"/>
          <p:cNvGrpSpPr/>
          <p:nvPr/>
        </p:nvGrpSpPr>
        <p:grpSpPr>
          <a:xfrm>
            <a:off x="-27175" y="3100002"/>
            <a:ext cx="2685529" cy="2117483"/>
            <a:chOff x="-36228" y="4269935"/>
            <a:chExt cx="3406303" cy="2594318"/>
          </a:xfrm>
        </p:grpSpPr>
        <p:sp>
          <p:nvSpPr>
            <p:cNvPr id="792" name="Google Shape;792;p40"/>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93" name="Google Shape;793;p40"/>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794" name="Google Shape;794;p40"/>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95" name="Google Shape;795;p40"/>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796" name="Google Shape;796;p40"/>
            <p:cNvGrpSpPr/>
            <p:nvPr/>
          </p:nvGrpSpPr>
          <p:grpSpPr>
            <a:xfrm rot="-647713">
              <a:off x="976558" y="6022141"/>
              <a:ext cx="127943" cy="85459"/>
              <a:chOff x="7803012" y="5503320"/>
              <a:chExt cx="1302374" cy="589952"/>
            </a:xfrm>
          </p:grpSpPr>
          <p:sp>
            <p:nvSpPr>
              <p:cNvPr id="797" name="Google Shape;797;p40"/>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798" name="Google Shape;798;p40"/>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799" name="Google Shape;799;p40"/>
            <p:cNvGrpSpPr/>
            <p:nvPr/>
          </p:nvGrpSpPr>
          <p:grpSpPr>
            <a:xfrm rot="4980046">
              <a:off x="1655301" y="6013742"/>
              <a:ext cx="74250" cy="1290467"/>
              <a:chOff x="9271908" y="1556791"/>
              <a:chExt cx="252731" cy="4392489"/>
            </a:xfrm>
          </p:grpSpPr>
          <p:sp>
            <p:nvSpPr>
              <p:cNvPr id="800" name="Google Shape;800;p40"/>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01" name="Google Shape;801;p40"/>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02" name="Google Shape;802;p40"/>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03" name="Google Shape;803;p40"/>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04" name="Google Shape;804;p40"/>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05" name="Google Shape;805;p40"/>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806" name="Google Shape;806;p40"/>
              <p:cNvGrpSpPr/>
              <p:nvPr/>
            </p:nvGrpSpPr>
            <p:grpSpPr>
              <a:xfrm>
                <a:off x="9272743" y="5309733"/>
                <a:ext cx="251559" cy="412500"/>
                <a:chOff x="9262729" y="5309733"/>
                <a:chExt cx="270901" cy="412500"/>
              </a:xfrm>
            </p:grpSpPr>
            <p:sp>
              <p:nvSpPr>
                <p:cNvPr id="807" name="Google Shape;807;p40"/>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08" name="Google Shape;808;p40"/>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09" name="Google Shape;809;p40"/>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10" name="Google Shape;810;p40"/>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11" name="Google Shape;811;p40"/>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812" name="Google Shape;812;p40"/>
            <p:cNvGrpSpPr/>
            <p:nvPr/>
          </p:nvGrpSpPr>
          <p:grpSpPr>
            <a:xfrm>
              <a:off x="-4119" y="5085176"/>
              <a:ext cx="497766" cy="1458203"/>
              <a:chOff x="6093579" y="736781"/>
              <a:chExt cx="1714662" cy="5023089"/>
            </a:xfrm>
          </p:grpSpPr>
          <p:sp>
            <p:nvSpPr>
              <p:cNvPr id="813" name="Google Shape;813;p40"/>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14" name="Google Shape;814;p40"/>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15" name="Google Shape;815;p40"/>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16" name="Google Shape;816;p40"/>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17" name="Google Shape;817;p40"/>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18" name="Google Shape;818;p40"/>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19" name="Google Shape;819;p40"/>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20" name="Google Shape;820;p40"/>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21" name="Google Shape;821;p40"/>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22" name="Google Shape;822;p40"/>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23" name="Google Shape;823;p40"/>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24" name="Google Shape;824;p40"/>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25" name="Google Shape;825;p40"/>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26" name="Google Shape;826;p40"/>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27" name="Google Shape;827;p40"/>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28" name="Google Shape;828;p40"/>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29" name="Google Shape;829;p40"/>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30" name="Google Shape;830;p40"/>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31" name="Google Shape;831;p40"/>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832" name="Google Shape;832;p40"/>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833" name="Google Shape;833;p40"/>
          <p:cNvSpPr txBox="1"/>
          <p:nvPr/>
        </p:nvSpPr>
        <p:spPr>
          <a:xfrm>
            <a:off x="2389600" y="209675"/>
            <a:ext cx="502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1"/>
                </a:solidFill>
                <a:latin typeface="Rockwell"/>
                <a:ea typeface="Rockwell"/>
                <a:cs typeface="Rockwell"/>
                <a:sym typeface="Rockwell"/>
              </a:rPr>
              <a:t>Roll-up Your Sleeves!</a:t>
            </a:r>
            <a:endParaRPr sz="1600"/>
          </a:p>
        </p:txBody>
      </p:sp>
      <p:sp>
        <p:nvSpPr>
          <p:cNvPr id="834" name="Google Shape;834;p40"/>
          <p:cNvSpPr txBox="1"/>
          <p:nvPr/>
        </p:nvSpPr>
        <p:spPr>
          <a:xfrm>
            <a:off x="2161675" y="825263"/>
            <a:ext cx="6403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00FFFF"/>
                </a:solidFill>
                <a:latin typeface="Rockwell"/>
                <a:ea typeface="Rockwell"/>
                <a:cs typeface="Rockwell"/>
                <a:sym typeface="Rockwell"/>
              </a:rPr>
              <a:t>…but wait, there’s more!</a:t>
            </a:r>
            <a:endParaRPr sz="400"/>
          </a:p>
        </p:txBody>
      </p:sp>
      <p:sp>
        <p:nvSpPr>
          <p:cNvPr id="835" name="Google Shape;835;p40"/>
          <p:cNvSpPr txBox="1"/>
          <p:nvPr/>
        </p:nvSpPr>
        <p:spPr>
          <a:xfrm>
            <a:off x="250250" y="1445525"/>
            <a:ext cx="84630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2100" b="1">
                <a:solidFill>
                  <a:schemeClr val="lt1"/>
                </a:solidFill>
                <a:latin typeface="Rockwell"/>
                <a:ea typeface="Rockwell"/>
                <a:cs typeface="Rockwell"/>
                <a:sym typeface="Rockwell"/>
              </a:rPr>
              <a:t>Multiple Choice </a:t>
            </a:r>
            <a:endParaRPr sz="2100" b="1">
              <a:solidFill>
                <a:schemeClr val="lt1"/>
              </a:solidFill>
              <a:latin typeface="Rockwell"/>
              <a:ea typeface="Rockwell"/>
              <a:cs typeface="Rockwell"/>
              <a:sym typeface="Rockwell"/>
            </a:endParaRPr>
          </a:p>
          <a:p>
            <a:pPr marL="0" lvl="0" indent="0" algn="ctr" rtl="0">
              <a:spcBef>
                <a:spcPts val="0"/>
              </a:spcBef>
              <a:spcAft>
                <a:spcPts val="0"/>
              </a:spcAft>
              <a:buClr>
                <a:schemeClr val="dk1"/>
              </a:buClr>
              <a:buSzPts val="1100"/>
              <a:buFont typeface="Arial"/>
              <a:buNone/>
            </a:pPr>
            <a:r>
              <a:rPr lang="en" sz="2100" b="1">
                <a:solidFill>
                  <a:schemeClr val="lt1"/>
                </a:solidFill>
                <a:latin typeface="Rockwell"/>
                <a:ea typeface="Rockwell"/>
                <a:cs typeface="Rockwell"/>
                <a:sym typeface="Rockwell"/>
              </a:rPr>
              <a:t>Graphing an Equation in Slope-Intercept Form</a:t>
            </a:r>
            <a:endParaRPr sz="700">
              <a:solidFill>
                <a:schemeClr val="lt1"/>
              </a:solidFill>
            </a:endParaRPr>
          </a:p>
          <a:p>
            <a:pPr marL="0" lvl="0" indent="0" algn="ctr" rtl="0">
              <a:spcBef>
                <a:spcPts val="0"/>
              </a:spcBef>
              <a:spcAft>
                <a:spcPts val="0"/>
              </a:spcAft>
              <a:buNone/>
            </a:pPr>
            <a:r>
              <a:rPr lang="en" sz="2100" b="1">
                <a:solidFill>
                  <a:schemeClr val="lt1"/>
                </a:solidFill>
                <a:latin typeface="Rockwell"/>
                <a:ea typeface="Rockwell"/>
                <a:cs typeface="Rockwell"/>
                <a:sym typeface="Rockwell"/>
              </a:rPr>
              <a:t> Resources</a:t>
            </a:r>
            <a:endParaRPr sz="700">
              <a:solidFill>
                <a:schemeClr val="lt1"/>
              </a:solidFill>
            </a:endParaRPr>
          </a:p>
        </p:txBody>
      </p:sp>
      <p:pic>
        <p:nvPicPr>
          <p:cNvPr id="836" name="Google Shape;836;p40">
            <a:hlinkClick r:id="rId5"/>
          </p:cNvPr>
          <p:cNvPicPr preferRelativeResize="0"/>
          <p:nvPr/>
        </p:nvPicPr>
        <p:blipFill>
          <a:blip r:embed="rId6">
            <a:alphaModFix/>
          </a:blip>
          <a:stretch>
            <a:fillRect/>
          </a:stretch>
        </p:blipFill>
        <p:spPr>
          <a:xfrm>
            <a:off x="1487875" y="2907013"/>
            <a:ext cx="1408565" cy="939000"/>
          </a:xfrm>
          <a:prstGeom prst="rect">
            <a:avLst/>
          </a:prstGeom>
          <a:noFill/>
          <a:ln w="38100" cap="flat" cmpd="sng">
            <a:solidFill>
              <a:srgbClr val="00FFFF"/>
            </a:solidFill>
            <a:prstDash val="solid"/>
            <a:round/>
            <a:headEnd type="none" w="sm" len="sm"/>
            <a:tailEnd type="none" w="sm" len="sm"/>
          </a:ln>
        </p:spPr>
      </p:pic>
      <p:pic>
        <p:nvPicPr>
          <p:cNvPr id="837" name="Google Shape;837;p40">
            <a:hlinkClick r:id="rId7"/>
          </p:cNvPr>
          <p:cNvPicPr preferRelativeResize="0"/>
          <p:nvPr/>
        </p:nvPicPr>
        <p:blipFill>
          <a:blip r:embed="rId8">
            <a:alphaModFix/>
          </a:blip>
          <a:stretch>
            <a:fillRect/>
          </a:stretch>
        </p:blipFill>
        <p:spPr>
          <a:xfrm>
            <a:off x="3672750" y="2907013"/>
            <a:ext cx="1798503" cy="1321625"/>
          </a:xfrm>
          <a:prstGeom prst="rect">
            <a:avLst/>
          </a:prstGeom>
          <a:noFill/>
          <a:ln w="38100" cap="flat" cmpd="sng">
            <a:solidFill>
              <a:srgbClr val="00FFFF"/>
            </a:solidFill>
            <a:prstDash val="solid"/>
            <a:round/>
            <a:headEnd type="none" w="sm" len="sm"/>
            <a:tailEnd type="none" w="sm" len="sm"/>
          </a:ln>
        </p:spPr>
      </p:pic>
      <p:pic>
        <p:nvPicPr>
          <p:cNvPr id="838" name="Google Shape;838;p40">
            <a:hlinkClick r:id="rId9"/>
          </p:cNvPr>
          <p:cNvPicPr preferRelativeResize="0"/>
          <p:nvPr/>
        </p:nvPicPr>
        <p:blipFill>
          <a:blip r:embed="rId10">
            <a:alphaModFix/>
          </a:blip>
          <a:stretch>
            <a:fillRect/>
          </a:stretch>
        </p:blipFill>
        <p:spPr>
          <a:xfrm>
            <a:off x="6228150" y="2928999"/>
            <a:ext cx="1751310" cy="1277700"/>
          </a:xfrm>
          <a:prstGeom prst="rect">
            <a:avLst/>
          </a:prstGeom>
          <a:noFill/>
          <a:ln w="38100" cap="flat" cmpd="sng">
            <a:solidFill>
              <a:srgbClr val="00FFFF"/>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pic>
        <p:nvPicPr>
          <p:cNvPr id="843" name="Google Shape;843;p41"/>
          <p:cNvPicPr preferRelativeResize="0"/>
          <p:nvPr/>
        </p:nvPicPr>
        <p:blipFill>
          <a:blip r:embed="rId3">
            <a:alphaModFix/>
          </a:blip>
          <a:stretch>
            <a:fillRect/>
          </a:stretch>
        </p:blipFill>
        <p:spPr>
          <a:xfrm>
            <a:off x="3207630" y="304800"/>
            <a:ext cx="3842650" cy="2488700"/>
          </a:xfrm>
          <a:prstGeom prst="rect">
            <a:avLst/>
          </a:prstGeom>
          <a:noFill/>
          <a:ln>
            <a:noFill/>
          </a:ln>
        </p:spPr>
      </p:pic>
      <p:pic>
        <p:nvPicPr>
          <p:cNvPr id="844" name="Google Shape;844;p41"/>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845" name="Google Shape;845;p41"/>
          <p:cNvPicPr preferRelativeResize="0"/>
          <p:nvPr/>
        </p:nvPicPr>
        <p:blipFill>
          <a:blip r:embed="rId3">
            <a:alphaModFix/>
          </a:blip>
          <a:stretch>
            <a:fillRect/>
          </a:stretch>
        </p:blipFill>
        <p:spPr>
          <a:xfrm>
            <a:off x="2927576" y="3272700"/>
            <a:ext cx="3269449" cy="2117475"/>
          </a:xfrm>
          <a:prstGeom prst="rect">
            <a:avLst/>
          </a:prstGeom>
          <a:noFill/>
          <a:ln>
            <a:noFill/>
          </a:ln>
        </p:spPr>
      </p:pic>
      <p:pic>
        <p:nvPicPr>
          <p:cNvPr id="846" name="Google Shape;846;p41"/>
          <p:cNvPicPr preferRelativeResize="0"/>
          <p:nvPr/>
        </p:nvPicPr>
        <p:blipFill>
          <a:blip r:embed="rId3">
            <a:alphaModFix/>
          </a:blip>
          <a:stretch>
            <a:fillRect/>
          </a:stretch>
        </p:blipFill>
        <p:spPr>
          <a:xfrm>
            <a:off x="6033150" y="3220200"/>
            <a:ext cx="3110850" cy="2014750"/>
          </a:xfrm>
          <a:prstGeom prst="rect">
            <a:avLst/>
          </a:prstGeom>
          <a:noFill/>
          <a:ln>
            <a:noFill/>
          </a:ln>
        </p:spPr>
      </p:pic>
      <p:pic>
        <p:nvPicPr>
          <p:cNvPr id="847" name="Google Shape;847;p41"/>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848" name="Google Shape;848;p41"/>
          <p:cNvGrpSpPr/>
          <p:nvPr/>
        </p:nvGrpSpPr>
        <p:grpSpPr>
          <a:xfrm>
            <a:off x="6033155" y="-619408"/>
            <a:ext cx="3666345" cy="1936101"/>
            <a:chOff x="8847758" y="-716148"/>
            <a:chExt cx="3976945" cy="2100576"/>
          </a:xfrm>
        </p:grpSpPr>
        <p:sp>
          <p:nvSpPr>
            <p:cNvPr id="849" name="Google Shape;849;p41"/>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850" name="Google Shape;850;p41"/>
            <p:cNvGrpSpPr/>
            <p:nvPr/>
          </p:nvGrpSpPr>
          <p:grpSpPr>
            <a:xfrm rot="598941">
              <a:off x="11805096" y="58370"/>
              <a:ext cx="352389" cy="332874"/>
              <a:chOff x="10486900" y="3714898"/>
              <a:chExt cx="1008000" cy="952178"/>
            </a:xfrm>
          </p:grpSpPr>
          <p:sp>
            <p:nvSpPr>
              <p:cNvPr id="851" name="Google Shape;851;p41"/>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852" name="Google Shape;852;p41"/>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853" name="Google Shape;853;p41"/>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854" name="Google Shape;854;p41"/>
            <p:cNvGrpSpPr/>
            <p:nvPr/>
          </p:nvGrpSpPr>
          <p:grpSpPr>
            <a:xfrm rot="598941">
              <a:off x="11906513" y="510500"/>
              <a:ext cx="308908" cy="384167"/>
              <a:chOff x="9829741" y="5373229"/>
              <a:chExt cx="883624" cy="1098900"/>
            </a:xfrm>
          </p:grpSpPr>
          <p:sp>
            <p:nvSpPr>
              <p:cNvPr id="855" name="Google Shape;855;p41"/>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856" name="Google Shape;856;p41"/>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857" name="Google Shape;857;p41"/>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858" name="Google Shape;858;p41"/>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859" name="Google Shape;859;p41"/>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860" name="Google Shape;860;p41"/>
          <p:cNvGrpSpPr/>
          <p:nvPr/>
        </p:nvGrpSpPr>
        <p:grpSpPr>
          <a:xfrm>
            <a:off x="-27175" y="3100002"/>
            <a:ext cx="2685529" cy="2117483"/>
            <a:chOff x="-36228" y="4269935"/>
            <a:chExt cx="3406303" cy="2594318"/>
          </a:xfrm>
        </p:grpSpPr>
        <p:sp>
          <p:nvSpPr>
            <p:cNvPr id="861" name="Google Shape;861;p41"/>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62" name="Google Shape;862;p41"/>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63" name="Google Shape;863;p41"/>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64" name="Google Shape;864;p41"/>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865" name="Google Shape;865;p41"/>
            <p:cNvGrpSpPr/>
            <p:nvPr/>
          </p:nvGrpSpPr>
          <p:grpSpPr>
            <a:xfrm rot="-647713">
              <a:off x="976558" y="6022141"/>
              <a:ext cx="127943" cy="85459"/>
              <a:chOff x="7803012" y="5503320"/>
              <a:chExt cx="1302374" cy="589952"/>
            </a:xfrm>
          </p:grpSpPr>
          <p:sp>
            <p:nvSpPr>
              <p:cNvPr id="866" name="Google Shape;866;p41"/>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67" name="Google Shape;867;p41"/>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868" name="Google Shape;868;p41"/>
            <p:cNvGrpSpPr/>
            <p:nvPr/>
          </p:nvGrpSpPr>
          <p:grpSpPr>
            <a:xfrm rot="4980046">
              <a:off x="1655301" y="6013742"/>
              <a:ext cx="74250" cy="1290467"/>
              <a:chOff x="9271908" y="1556791"/>
              <a:chExt cx="252731" cy="4392489"/>
            </a:xfrm>
          </p:grpSpPr>
          <p:sp>
            <p:nvSpPr>
              <p:cNvPr id="869" name="Google Shape;869;p41"/>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70" name="Google Shape;870;p41"/>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71" name="Google Shape;871;p41"/>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72" name="Google Shape;872;p41"/>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73" name="Google Shape;873;p41"/>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74" name="Google Shape;874;p41"/>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875" name="Google Shape;875;p41"/>
              <p:cNvGrpSpPr/>
              <p:nvPr/>
            </p:nvGrpSpPr>
            <p:grpSpPr>
              <a:xfrm>
                <a:off x="9272743" y="5309733"/>
                <a:ext cx="251559" cy="412500"/>
                <a:chOff x="9262729" y="5309733"/>
                <a:chExt cx="270901" cy="412500"/>
              </a:xfrm>
            </p:grpSpPr>
            <p:sp>
              <p:nvSpPr>
                <p:cNvPr id="876" name="Google Shape;876;p41"/>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77" name="Google Shape;877;p41"/>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78" name="Google Shape;878;p41"/>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79" name="Google Shape;879;p41"/>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880" name="Google Shape;880;p41"/>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881" name="Google Shape;881;p41"/>
            <p:cNvGrpSpPr/>
            <p:nvPr/>
          </p:nvGrpSpPr>
          <p:grpSpPr>
            <a:xfrm>
              <a:off x="-4119" y="5085176"/>
              <a:ext cx="497766" cy="1458203"/>
              <a:chOff x="6093579" y="736781"/>
              <a:chExt cx="1714662" cy="5023089"/>
            </a:xfrm>
          </p:grpSpPr>
          <p:sp>
            <p:nvSpPr>
              <p:cNvPr id="882" name="Google Shape;882;p41"/>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83" name="Google Shape;883;p41"/>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84" name="Google Shape;884;p41"/>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85" name="Google Shape;885;p41"/>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86" name="Google Shape;886;p41"/>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87" name="Google Shape;887;p41"/>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88" name="Google Shape;888;p41"/>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89" name="Google Shape;889;p41"/>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90" name="Google Shape;890;p41"/>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91" name="Google Shape;891;p41"/>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92" name="Google Shape;892;p41"/>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93" name="Google Shape;893;p41"/>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94" name="Google Shape;894;p41"/>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95" name="Google Shape;895;p41"/>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96" name="Google Shape;896;p41"/>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97" name="Google Shape;897;p41"/>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98" name="Google Shape;898;p41"/>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899" name="Google Shape;899;p41"/>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00" name="Google Shape;900;p41"/>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901" name="Google Shape;901;p41"/>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902" name="Google Shape;902;p41"/>
          <p:cNvSpPr txBox="1"/>
          <p:nvPr/>
        </p:nvSpPr>
        <p:spPr>
          <a:xfrm>
            <a:off x="2389600" y="355575"/>
            <a:ext cx="502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1"/>
                </a:solidFill>
                <a:latin typeface="Rockwell"/>
                <a:ea typeface="Rockwell"/>
                <a:cs typeface="Rockwell"/>
                <a:sym typeface="Rockwell"/>
              </a:rPr>
              <a:t>Roll-up Your Sleeves!</a:t>
            </a:r>
            <a:endParaRPr sz="1600"/>
          </a:p>
        </p:txBody>
      </p:sp>
      <p:sp>
        <p:nvSpPr>
          <p:cNvPr id="903" name="Google Shape;903;p41"/>
          <p:cNvSpPr txBox="1"/>
          <p:nvPr/>
        </p:nvSpPr>
        <p:spPr>
          <a:xfrm>
            <a:off x="2113025" y="1248438"/>
            <a:ext cx="6403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00FFFF"/>
                </a:solidFill>
                <a:latin typeface="Rockwell"/>
                <a:ea typeface="Rockwell"/>
                <a:cs typeface="Rockwell"/>
                <a:sym typeface="Rockwell"/>
              </a:rPr>
              <a:t>…but wait, there’s more!</a:t>
            </a:r>
            <a:endParaRPr sz="400"/>
          </a:p>
        </p:txBody>
      </p:sp>
      <p:sp>
        <p:nvSpPr>
          <p:cNvPr id="904" name="Google Shape;904;p41"/>
          <p:cNvSpPr txBox="1"/>
          <p:nvPr/>
        </p:nvSpPr>
        <p:spPr>
          <a:xfrm>
            <a:off x="330800" y="2012675"/>
            <a:ext cx="84630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800" b="1">
                <a:solidFill>
                  <a:schemeClr val="lt1"/>
                </a:solidFill>
                <a:latin typeface="Rockwell"/>
                <a:ea typeface="Rockwell"/>
                <a:cs typeface="Rockwell"/>
                <a:sym typeface="Rockwell"/>
              </a:rPr>
              <a:t>PARALLEL &amp; PERPENDICULAR LINES</a:t>
            </a:r>
            <a:endParaRPr sz="1800" b="1">
              <a:solidFill>
                <a:schemeClr val="lt1"/>
              </a:solidFill>
              <a:latin typeface="Rockwell"/>
              <a:ea typeface="Rockwell"/>
              <a:cs typeface="Rockwell"/>
              <a:sym typeface="Rockwell"/>
            </a:endParaRPr>
          </a:p>
          <a:p>
            <a:pPr marL="0" lvl="0" indent="0" algn="ctr" rtl="0">
              <a:spcBef>
                <a:spcPts val="0"/>
              </a:spcBef>
              <a:spcAft>
                <a:spcPts val="0"/>
              </a:spcAft>
              <a:buClr>
                <a:schemeClr val="dk1"/>
              </a:buClr>
              <a:buSzPts val="1100"/>
              <a:buFont typeface="Arial"/>
              <a:buNone/>
            </a:pPr>
            <a:r>
              <a:rPr lang="en" sz="1800" b="1">
                <a:solidFill>
                  <a:schemeClr val="lt1"/>
                </a:solidFill>
                <a:latin typeface="Rockwell"/>
                <a:ea typeface="Rockwell"/>
                <a:cs typeface="Rockwell"/>
                <a:sym typeface="Rockwell"/>
              </a:rPr>
              <a:t>IN SLOPE INTERCEPT FORM</a:t>
            </a:r>
            <a:endParaRPr sz="1800" b="1">
              <a:solidFill>
                <a:schemeClr val="lt1"/>
              </a:solidFill>
              <a:latin typeface="Rockwell"/>
              <a:ea typeface="Rockwell"/>
              <a:cs typeface="Rockwell"/>
              <a:sym typeface="Rockwell"/>
            </a:endParaRPr>
          </a:p>
          <a:p>
            <a:pPr marL="0" lvl="0" indent="0" algn="ctr" rtl="0">
              <a:spcBef>
                <a:spcPts val="0"/>
              </a:spcBef>
              <a:spcAft>
                <a:spcPts val="0"/>
              </a:spcAft>
              <a:buNone/>
            </a:pPr>
            <a:r>
              <a:rPr lang="en" sz="1800" b="1">
                <a:solidFill>
                  <a:schemeClr val="lt1"/>
                </a:solidFill>
                <a:latin typeface="Rockwell"/>
                <a:ea typeface="Rockwell"/>
                <a:cs typeface="Rockwell"/>
                <a:sym typeface="Rockwell"/>
              </a:rPr>
              <a:t> Resources</a:t>
            </a:r>
            <a:endParaRPr sz="1800">
              <a:solidFill>
                <a:schemeClr val="lt1"/>
              </a:solidFill>
            </a:endParaRPr>
          </a:p>
        </p:txBody>
      </p:sp>
      <p:pic>
        <p:nvPicPr>
          <p:cNvPr id="905" name="Google Shape;905;p41">
            <a:hlinkClick r:id="rId5"/>
          </p:cNvPr>
          <p:cNvPicPr preferRelativeResize="0"/>
          <p:nvPr/>
        </p:nvPicPr>
        <p:blipFill>
          <a:blip r:embed="rId6">
            <a:alphaModFix/>
          </a:blip>
          <a:stretch>
            <a:fillRect/>
          </a:stretch>
        </p:blipFill>
        <p:spPr>
          <a:xfrm>
            <a:off x="2283722" y="3192388"/>
            <a:ext cx="1675075" cy="1116675"/>
          </a:xfrm>
          <a:prstGeom prst="rect">
            <a:avLst/>
          </a:prstGeom>
          <a:noFill/>
          <a:ln w="38100" cap="flat" cmpd="sng">
            <a:solidFill>
              <a:srgbClr val="00FFFF"/>
            </a:solidFill>
            <a:prstDash val="solid"/>
            <a:round/>
            <a:headEnd type="none" w="sm" len="sm"/>
            <a:tailEnd type="none" w="sm" len="sm"/>
          </a:ln>
        </p:spPr>
      </p:pic>
      <p:pic>
        <p:nvPicPr>
          <p:cNvPr id="906" name="Google Shape;906;p41">
            <a:hlinkClick r:id="rId7"/>
          </p:cNvPr>
          <p:cNvPicPr preferRelativeResize="0"/>
          <p:nvPr/>
        </p:nvPicPr>
        <p:blipFill>
          <a:blip r:embed="rId8">
            <a:alphaModFix/>
          </a:blip>
          <a:stretch>
            <a:fillRect/>
          </a:stretch>
        </p:blipFill>
        <p:spPr>
          <a:xfrm>
            <a:off x="4429300" y="3194214"/>
            <a:ext cx="2885900" cy="1248211"/>
          </a:xfrm>
          <a:prstGeom prst="rect">
            <a:avLst/>
          </a:prstGeom>
          <a:noFill/>
          <a:ln w="38100" cap="flat" cmpd="sng">
            <a:solidFill>
              <a:srgbClr val="00FFFF"/>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pic>
        <p:nvPicPr>
          <p:cNvPr id="911" name="Google Shape;911;p42"/>
          <p:cNvPicPr preferRelativeResize="0"/>
          <p:nvPr/>
        </p:nvPicPr>
        <p:blipFill>
          <a:blip r:embed="rId3">
            <a:alphaModFix/>
          </a:blip>
          <a:stretch>
            <a:fillRect/>
          </a:stretch>
        </p:blipFill>
        <p:spPr>
          <a:xfrm>
            <a:off x="3239280" y="304800"/>
            <a:ext cx="3842650" cy="2488700"/>
          </a:xfrm>
          <a:prstGeom prst="rect">
            <a:avLst/>
          </a:prstGeom>
          <a:noFill/>
          <a:ln>
            <a:noFill/>
          </a:ln>
        </p:spPr>
      </p:pic>
      <p:pic>
        <p:nvPicPr>
          <p:cNvPr id="912" name="Google Shape;912;p42"/>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913" name="Google Shape;913;p42"/>
          <p:cNvPicPr preferRelativeResize="0"/>
          <p:nvPr/>
        </p:nvPicPr>
        <p:blipFill>
          <a:blip r:embed="rId3">
            <a:alphaModFix/>
          </a:blip>
          <a:stretch>
            <a:fillRect/>
          </a:stretch>
        </p:blipFill>
        <p:spPr>
          <a:xfrm>
            <a:off x="3016575" y="3220200"/>
            <a:ext cx="3110850" cy="2014750"/>
          </a:xfrm>
          <a:prstGeom prst="rect">
            <a:avLst/>
          </a:prstGeom>
          <a:noFill/>
          <a:ln>
            <a:noFill/>
          </a:ln>
        </p:spPr>
      </p:pic>
      <p:pic>
        <p:nvPicPr>
          <p:cNvPr id="914" name="Google Shape;914;p42"/>
          <p:cNvPicPr preferRelativeResize="0"/>
          <p:nvPr/>
        </p:nvPicPr>
        <p:blipFill>
          <a:blip r:embed="rId3">
            <a:alphaModFix/>
          </a:blip>
          <a:stretch>
            <a:fillRect/>
          </a:stretch>
        </p:blipFill>
        <p:spPr>
          <a:xfrm>
            <a:off x="6033150" y="3220200"/>
            <a:ext cx="3110850" cy="2014750"/>
          </a:xfrm>
          <a:prstGeom prst="rect">
            <a:avLst/>
          </a:prstGeom>
          <a:noFill/>
          <a:ln>
            <a:noFill/>
          </a:ln>
        </p:spPr>
      </p:pic>
      <p:pic>
        <p:nvPicPr>
          <p:cNvPr id="915" name="Google Shape;915;p42"/>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916" name="Google Shape;916;p42"/>
          <p:cNvGrpSpPr/>
          <p:nvPr/>
        </p:nvGrpSpPr>
        <p:grpSpPr>
          <a:xfrm>
            <a:off x="6033155" y="-619408"/>
            <a:ext cx="3666345" cy="1936101"/>
            <a:chOff x="8847758" y="-716148"/>
            <a:chExt cx="3976945" cy="2100576"/>
          </a:xfrm>
        </p:grpSpPr>
        <p:sp>
          <p:nvSpPr>
            <p:cNvPr id="917" name="Google Shape;917;p42"/>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918" name="Google Shape;918;p42"/>
            <p:cNvGrpSpPr/>
            <p:nvPr/>
          </p:nvGrpSpPr>
          <p:grpSpPr>
            <a:xfrm rot="598941">
              <a:off x="11805096" y="58370"/>
              <a:ext cx="352389" cy="332874"/>
              <a:chOff x="10486900" y="3714898"/>
              <a:chExt cx="1008000" cy="952178"/>
            </a:xfrm>
          </p:grpSpPr>
          <p:sp>
            <p:nvSpPr>
              <p:cNvPr id="919" name="Google Shape;919;p42"/>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920" name="Google Shape;920;p42"/>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921" name="Google Shape;921;p42"/>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922" name="Google Shape;922;p42"/>
            <p:cNvGrpSpPr/>
            <p:nvPr/>
          </p:nvGrpSpPr>
          <p:grpSpPr>
            <a:xfrm rot="598941">
              <a:off x="11906513" y="510500"/>
              <a:ext cx="308908" cy="384167"/>
              <a:chOff x="9829741" y="5373229"/>
              <a:chExt cx="883624" cy="1098900"/>
            </a:xfrm>
          </p:grpSpPr>
          <p:sp>
            <p:nvSpPr>
              <p:cNvPr id="923" name="Google Shape;923;p42"/>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924" name="Google Shape;924;p42"/>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925" name="Google Shape;925;p42"/>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926" name="Google Shape;926;p42"/>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927" name="Google Shape;927;p42"/>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928" name="Google Shape;928;p42"/>
          <p:cNvGrpSpPr/>
          <p:nvPr/>
        </p:nvGrpSpPr>
        <p:grpSpPr>
          <a:xfrm>
            <a:off x="-27175" y="3100002"/>
            <a:ext cx="2685529" cy="2117483"/>
            <a:chOff x="-36228" y="4269935"/>
            <a:chExt cx="3406303" cy="2594318"/>
          </a:xfrm>
        </p:grpSpPr>
        <p:sp>
          <p:nvSpPr>
            <p:cNvPr id="929" name="Google Shape;929;p42"/>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930" name="Google Shape;930;p42"/>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31" name="Google Shape;931;p42"/>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932" name="Google Shape;932;p42"/>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933" name="Google Shape;933;p42"/>
            <p:cNvGrpSpPr/>
            <p:nvPr/>
          </p:nvGrpSpPr>
          <p:grpSpPr>
            <a:xfrm rot="-647713">
              <a:off x="976558" y="6022141"/>
              <a:ext cx="127943" cy="85459"/>
              <a:chOff x="7803012" y="5503320"/>
              <a:chExt cx="1302374" cy="589952"/>
            </a:xfrm>
          </p:grpSpPr>
          <p:sp>
            <p:nvSpPr>
              <p:cNvPr id="934" name="Google Shape;934;p42"/>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935" name="Google Shape;935;p42"/>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936" name="Google Shape;936;p42"/>
            <p:cNvGrpSpPr/>
            <p:nvPr/>
          </p:nvGrpSpPr>
          <p:grpSpPr>
            <a:xfrm rot="4980046">
              <a:off x="1655301" y="6013742"/>
              <a:ext cx="74250" cy="1290467"/>
              <a:chOff x="9271908" y="1556791"/>
              <a:chExt cx="252731" cy="4392489"/>
            </a:xfrm>
          </p:grpSpPr>
          <p:sp>
            <p:nvSpPr>
              <p:cNvPr id="937" name="Google Shape;937;p42"/>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938" name="Google Shape;938;p42"/>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939" name="Google Shape;939;p42"/>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940" name="Google Shape;940;p42"/>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941" name="Google Shape;941;p42"/>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942" name="Google Shape;942;p42"/>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943" name="Google Shape;943;p42"/>
              <p:cNvGrpSpPr/>
              <p:nvPr/>
            </p:nvGrpSpPr>
            <p:grpSpPr>
              <a:xfrm>
                <a:off x="9272743" y="5309733"/>
                <a:ext cx="251559" cy="412500"/>
                <a:chOff x="9262729" y="5309733"/>
                <a:chExt cx="270901" cy="412500"/>
              </a:xfrm>
            </p:grpSpPr>
            <p:sp>
              <p:nvSpPr>
                <p:cNvPr id="944" name="Google Shape;944;p42"/>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945" name="Google Shape;945;p42"/>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946" name="Google Shape;946;p42"/>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947" name="Google Shape;947;p42"/>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948" name="Google Shape;948;p42"/>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949" name="Google Shape;949;p42"/>
            <p:cNvGrpSpPr/>
            <p:nvPr/>
          </p:nvGrpSpPr>
          <p:grpSpPr>
            <a:xfrm>
              <a:off x="-4119" y="5085176"/>
              <a:ext cx="497766" cy="1458203"/>
              <a:chOff x="6093579" y="736781"/>
              <a:chExt cx="1714662" cy="5023089"/>
            </a:xfrm>
          </p:grpSpPr>
          <p:sp>
            <p:nvSpPr>
              <p:cNvPr id="950" name="Google Shape;950;p42"/>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51" name="Google Shape;951;p42"/>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52" name="Google Shape;952;p42"/>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53" name="Google Shape;953;p42"/>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54" name="Google Shape;954;p42"/>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55" name="Google Shape;955;p42"/>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56" name="Google Shape;956;p42"/>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57" name="Google Shape;957;p42"/>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58" name="Google Shape;958;p42"/>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59" name="Google Shape;959;p42"/>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60" name="Google Shape;960;p42"/>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61" name="Google Shape;961;p42"/>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62" name="Google Shape;962;p42"/>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63" name="Google Shape;963;p42"/>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64" name="Google Shape;964;p42"/>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65" name="Google Shape;965;p42"/>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66" name="Google Shape;966;p42"/>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67" name="Google Shape;967;p42"/>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968" name="Google Shape;968;p42"/>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969" name="Google Shape;969;p42"/>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970" name="Google Shape;970;p42"/>
          <p:cNvSpPr txBox="1"/>
          <p:nvPr/>
        </p:nvSpPr>
        <p:spPr>
          <a:xfrm>
            <a:off x="916025" y="793500"/>
            <a:ext cx="7757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solidFill>
                  <a:srgbClr val="00FFFF"/>
                </a:solidFill>
                <a:latin typeface="Rockwell"/>
                <a:ea typeface="Rockwell"/>
                <a:cs typeface="Rockwell"/>
                <a:sym typeface="Rockwell"/>
              </a:rPr>
              <a:t>MORE CALCULATOR PRACTICE &amp; RESOURCES</a:t>
            </a:r>
            <a:endParaRPr sz="1000">
              <a:solidFill>
                <a:srgbClr val="00FFFF"/>
              </a:solidFill>
            </a:endParaRPr>
          </a:p>
        </p:txBody>
      </p:sp>
      <p:pic>
        <p:nvPicPr>
          <p:cNvPr id="971" name="Google Shape;971;p42"/>
          <p:cNvPicPr preferRelativeResize="0"/>
          <p:nvPr/>
        </p:nvPicPr>
        <p:blipFill>
          <a:blip r:embed="rId5">
            <a:alphaModFix/>
          </a:blip>
          <a:stretch>
            <a:fillRect/>
          </a:stretch>
        </p:blipFill>
        <p:spPr>
          <a:xfrm>
            <a:off x="1657050" y="1667712"/>
            <a:ext cx="1188054" cy="1315950"/>
          </a:xfrm>
          <a:prstGeom prst="rect">
            <a:avLst/>
          </a:prstGeom>
          <a:noFill/>
          <a:ln w="38100" cap="flat" cmpd="sng">
            <a:solidFill>
              <a:srgbClr val="00FFFF"/>
            </a:solidFill>
            <a:prstDash val="solid"/>
            <a:round/>
            <a:headEnd type="none" w="sm" len="sm"/>
            <a:tailEnd type="none" w="sm" len="sm"/>
          </a:ln>
        </p:spPr>
      </p:pic>
      <p:sp>
        <p:nvSpPr>
          <p:cNvPr id="972" name="Google Shape;972;p42"/>
          <p:cNvSpPr txBox="1"/>
          <p:nvPr/>
        </p:nvSpPr>
        <p:spPr>
          <a:xfrm>
            <a:off x="1262875" y="3109813"/>
            <a:ext cx="1976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lt1"/>
                </a:solidFill>
                <a:hlinkClick r:id="rId6">
                  <a:extLst>
                    <a:ext uri="{A12FA001-AC4F-418D-AE19-62706E023703}">
                      <ahyp:hlinkClr xmlns:ahyp="http://schemas.microsoft.com/office/drawing/2018/hyperlinkcolor" val="tx"/>
                    </a:ext>
                  </a:extLst>
                </a:hlinkClick>
              </a:rPr>
              <a:t>-Exponents &amp; Squares-</a:t>
            </a:r>
            <a:endParaRPr sz="900">
              <a:solidFill>
                <a:schemeClr val="lt1"/>
              </a:solidFill>
            </a:endParaRPr>
          </a:p>
        </p:txBody>
      </p:sp>
      <p:sp>
        <p:nvSpPr>
          <p:cNvPr id="973" name="Google Shape;973;p42"/>
          <p:cNvSpPr txBox="1"/>
          <p:nvPr/>
        </p:nvSpPr>
        <p:spPr>
          <a:xfrm>
            <a:off x="1262875" y="3572475"/>
            <a:ext cx="300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lt1"/>
                </a:solidFill>
                <a:hlinkClick r:id="rId7">
                  <a:extLst>
                    <a:ext uri="{A12FA001-AC4F-418D-AE19-62706E023703}">
                      <ahyp:hlinkClr xmlns:ahyp="http://schemas.microsoft.com/office/drawing/2018/hyperlinkcolor" val="tx"/>
                    </a:ext>
                  </a:extLst>
                </a:hlinkClick>
              </a:rPr>
              <a:t>-Fractions &amp; Decimals-</a:t>
            </a:r>
            <a:endParaRPr/>
          </a:p>
        </p:txBody>
      </p:sp>
      <p:sp>
        <p:nvSpPr>
          <p:cNvPr id="974" name="Google Shape;974;p42"/>
          <p:cNvSpPr txBox="1"/>
          <p:nvPr/>
        </p:nvSpPr>
        <p:spPr>
          <a:xfrm>
            <a:off x="1262875" y="4035125"/>
            <a:ext cx="1976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lt1"/>
                </a:solidFill>
                <a:hlinkClick r:id="rId8">
                  <a:extLst>
                    <a:ext uri="{A12FA001-AC4F-418D-AE19-62706E023703}">
                      <ahyp:hlinkClr xmlns:ahyp="http://schemas.microsoft.com/office/drawing/2018/hyperlinkcolor" val="tx"/>
                    </a:ext>
                  </a:extLst>
                </a:hlinkClick>
              </a:rPr>
              <a:t>-Rounding &amp; Decimals-</a:t>
            </a:r>
            <a:endParaRPr sz="1300">
              <a:solidFill>
                <a:schemeClr val="lt1"/>
              </a:solidFill>
            </a:endParaRPr>
          </a:p>
        </p:txBody>
      </p:sp>
      <p:pic>
        <p:nvPicPr>
          <p:cNvPr id="975" name="Google Shape;975;p42">
            <a:hlinkClick r:id="rId9"/>
          </p:cNvPr>
          <p:cNvPicPr preferRelativeResize="0"/>
          <p:nvPr/>
        </p:nvPicPr>
        <p:blipFill>
          <a:blip r:embed="rId10">
            <a:alphaModFix/>
          </a:blip>
          <a:stretch>
            <a:fillRect/>
          </a:stretch>
        </p:blipFill>
        <p:spPr>
          <a:xfrm>
            <a:off x="3878625" y="1667700"/>
            <a:ext cx="1102935" cy="1422150"/>
          </a:xfrm>
          <a:prstGeom prst="rect">
            <a:avLst/>
          </a:prstGeom>
          <a:noFill/>
          <a:ln w="38100" cap="flat" cmpd="sng">
            <a:solidFill>
              <a:srgbClr val="00FFFF"/>
            </a:solidFill>
            <a:prstDash val="solid"/>
            <a:round/>
            <a:headEnd type="none" w="sm" len="sm"/>
            <a:tailEnd type="none" w="sm" len="sm"/>
          </a:ln>
        </p:spPr>
      </p:pic>
      <p:sp>
        <p:nvSpPr>
          <p:cNvPr id="976" name="Google Shape;976;p42"/>
          <p:cNvSpPr txBox="1"/>
          <p:nvPr/>
        </p:nvSpPr>
        <p:spPr>
          <a:xfrm>
            <a:off x="3437650" y="3099838"/>
            <a:ext cx="2536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r>
              <a:rPr lang="en" sz="1300" u="sng">
                <a:solidFill>
                  <a:schemeClr val="lt1"/>
                </a:solidFill>
                <a:hlinkClick r:id="rId11">
                  <a:extLst>
                    <a:ext uri="{A12FA001-AC4F-418D-AE19-62706E023703}">
                      <ahyp:hlinkClr xmlns:ahyp="http://schemas.microsoft.com/office/drawing/2018/hyperlinkcolor" val="tx"/>
                    </a:ext>
                  </a:extLst>
                </a:hlinkClick>
              </a:rPr>
              <a:t>-Calculator Practice Sheet-</a:t>
            </a:r>
            <a:endParaRPr>
              <a:solidFill>
                <a:schemeClr val="lt1"/>
              </a:solidFill>
            </a:endParaRPr>
          </a:p>
        </p:txBody>
      </p:sp>
      <p:pic>
        <p:nvPicPr>
          <p:cNvPr id="977" name="Google Shape;977;p42"/>
          <p:cNvPicPr preferRelativeResize="0"/>
          <p:nvPr/>
        </p:nvPicPr>
        <p:blipFill>
          <a:blip r:embed="rId12">
            <a:alphaModFix/>
          </a:blip>
          <a:stretch>
            <a:fillRect/>
          </a:stretch>
        </p:blipFill>
        <p:spPr>
          <a:xfrm>
            <a:off x="6911474" y="2135975"/>
            <a:ext cx="1188050" cy="1358745"/>
          </a:xfrm>
          <a:prstGeom prst="rect">
            <a:avLst/>
          </a:prstGeom>
          <a:noFill/>
          <a:ln w="28575" cap="flat" cmpd="sng">
            <a:solidFill>
              <a:srgbClr val="00FFFF"/>
            </a:solidFill>
            <a:prstDash val="solid"/>
            <a:round/>
            <a:headEnd type="none" w="sm" len="sm"/>
            <a:tailEnd type="none" w="sm" len="sm"/>
          </a:ln>
        </p:spPr>
      </p:pic>
      <p:pic>
        <p:nvPicPr>
          <p:cNvPr id="978" name="Google Shape;978;p42"/>
          <p:cNvPicPr preferRelativeResize="0"/>
          <p:nvPr/>
        </p:nvPicPr>
        <p:blipFill>
          <a:blip r:embed="rId13">
            <a:alphaModFix/>
          </a:blip>
          <a:stretch>
            <a:fillRect/>
          </a:stretch>
        </p:blipFill>
        <p:spPr>
          <a:xfrm>
            <a:off x="5840100" y="1672975"/>
            <a:ext cx="1188050" cy="1411600"/>
          </a:xfrm>
          <a:prstGeom prst="rect">
            <a:avLst/>
          </a:prstGeom>
          <a:noFill/>
          <a:ln w="28575" cap="flat" cmpd="sng">
            <a:solidFill>
              <a:srgbClr val="00FFFF"/>
            </a:solidFill>
            <a:prstDash val="solid"/>
            <a:round/>
            <a:headEnd type="none" w="sm" len="sm"/>
            <a:tailEnd type="none" w="sm" len="sm"/>
          </a:ln>
        </p:spPr>
      </p:pic>
      <p:sp>
        <p:nvSpPr>
          <p:cNvPr id="979" name="Google Shape;979;p42"/>
          <p:cNvSpPr txBox="1"/>
          <p:nvPr/>
        </p:nvSpPr>
        <p:spPr>
          <a:xfrm>
            <a:off x="5919975" y="3710125"/>
            <a:ext cx="300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lt1"/>
                </a:solidFill>
                <a:hlinkClick r:id="rId14">
                  <a:extLst>
                    <a:ext uri="{A12FA001-AC4F-418D-AE19-62706E023703}">
                      <ahyp:hlinkClr xmlns:ahyp="http://schemas.microsoft.com/office/drawing/2018/hyperlinkcolor" val="tx"/>
                    </a:ext>
                  </a:extLst>
                </a:hlinkClick>
              </a:rPr>
              <a:t>-Free Adult Education Resources-</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pic>
        <p:nvPicPr>
          <p:cNvPr id="984" name="Google Shape;984;p43" title="h2h.1-removebg-preview.png"/>
          <p:cNvPicPr preferRelativeResize="0"/>
          <p:nvPr/>
        </p:nvPicPr>
        <p:blipFill>
          <a:blip r:embed="rId3">
            <a:alphaModFix/>
          </a:blip>
          <a:stretch>
            <a:fillRect/>
          </a:stretch>
        </p:blipFill>
        <p:spPr>
          <a:xfrm>
            <a:off x="2481950" y="290113"/>
            <a:ext cx="4410600" cy="1565250"/>
          </a:xfrm>
          <a:prstGeom prst="rect">
            <a:avLst/>
          </a:prstGeom>
          <a:noFill/>
          <a:ln>
            <a:noFill/>
          </a:ln>
        </p:spPr>
      </p:pic>
      <p:pic>
        <p:nvPicPr>
          <p:cNvPr id="985" name="Google Shape;985;p43" descr="https://lh7-us.googleusercontent.com/lpvqxJ8vJngaK8aYjzRjQOUSF7us4uMEGKyrw0zu7GhNh-1zCWpcBltaRR1eLF29XG9gXttjqpp6Ssoq5VlZCCdm5NpWD5RwqsXtFZgEsEz7KCF8LElkiL6L2ADnB16AhzWNZwqVommYT3q6yj808iJoEw=s2048"/>
          <p:cNvPicPr preferRelativeResize="0"/>
          <p:nvPr/>
        </p:nvPicPr>
        <p:blipFill rotWithShape="1">
          <a:blip r:embed="rId4">
            <a:alphaModFix/>
          </a:blip>
          <a:srcRect/>
          <a:stretch/>
        </p:blipFill>
        <p:spPr>
          <a:xfrm>
            <a:off x="418275" y="505075"/>
            <a:ext cx="856925" cy="1135325"/>
          </a:xfrm>
          <a:prstGeom prst="rect">
            <a:avLst/>
          </a:prstGeom>
          <a:noFill/>
          <a:ln w="28575" cap="flat" cmpd="sng">
            <a:solidFill>
              <a:srgbClr val="014B64"/>
            </a:solidFill>
            <a:prstDash val="solid"/>
            <a:round/>
            <a:headEnd type="none" w="sm" len="sm"/>
            <a:tailEnd type="none" w="sm" len="sm"/>
          </a:ln>
        </p:spPr>
      </p:pic>
      <p:pic>
        <p:nvPicPr>
          <p:cNvPr id="986" name="Google Shape;986;p43"/>
          <p:cNvPicPr preferRelativeResize="0"/>
          <p:nvPr/>
        </p:nvPicPr>
        <p:blipFill>
          <a:blip r:embed="rId5">
            <a:alphaModFix/>
          </a:blip>
          <a:stretch>
            <a:fillRect/>
          </a:stretch>
        </p:blipFill>
        <p:spPr>
          <a:xfrm>
            <a:off x="2209675" y="1855380"/>
            <a:ext cx="4861401" cy="348900"/>
          </a:xfrm>
          <a:prstGeom prst="rect">
            <a:avLst/>
          </a:prstGeom>
          <a:noFill/>
          <a:ln>
            <a:noFill/>
          </a:ln>
        </p:spPr>
      </p:pic>
      <p:pic>
        <p:nvPicPr>
          <p:cNvPr id="987" name="Google Shape;987;p43"/>
          <p:cNvPicPr preferRelativeResize="0"/>
          <p:nvPr/>
        </p:nvPicPr>
        <p:blipFill>
          <a:blip r:embed="rId6">
            <a:alphaModFix/>
          </a:blip>
          <a:stretch>
            <a:fillRect/>
          </a:stretch>
        </p:blipFill>
        <p:spPr>
          <a:xfrm>
            <a:off x="2627825" y="2252850"/>
            <a:ext cx="3669724" cy="701250"/>
          </a:xfrm>
          <a:prstGeom prst="rect">
            <a:avLst/>
          </a:prstGeom>
          <a:noFill/>
          <a:ln>
            <a:noFill/>
          </a:ln>
        </p:spPr>
      </p:pic>
      <p:pic>
        <p:nvPicPr>
          <p:cNvPr id="988" name="Google Shape;988;p43" title="tube.png"/>
          <p:cNvPicPr preferRelativeResize="0"/>
          <p:nvPr/>
        </p:nvPicPr>
        <p:blipFill>
          <a:blip r:embed="rId7">
            <a:alphaModFix/>
          </a:blip>
          <a:stretch>
            <a:fillRect/>
          </a:stretch>
        </p:blipFill>
        <p:spPr>
          <a:xfrm>
            <a:off x="3492837" y="3175650"/>
            <a:ext cx="1375650" cy="1375650"/>
          </a:xfrm>
          <a:prstGeom prst="rect">
            <a:avLst/>
          </a:prstGeom>
          <a:noFill/>
          <a:ln>
            <a:noFill/>
          </a:ln>
        </p:spPr>
      </p:pic>
      <p:pic>
        <p:nvPicPr>
          <p:cNvPr id="989" name="Google Shape;989;p43" title="qr-code.png"/>
          <p:cNvPicPr preferRelativeResize="0"/>
          <p:nvPr/>
        </p:nvPicPr>
        <p:blipFill>
          <a:blip r:embed="rId8">
            <a:alphaModFix/>
          </a:blip>
          <a:stretch>
            <a:fillRect/>
          </a:stretch>
        </p:blipFill>
        <p:spPr>
          <a:xfrm>
            <a:off x="808325" y="3175650"/>
            <a:ext cx="1342524" cy="1342524"/>
          </a:xfrm>
          <a:prstGeom prst="rect">
            <a:avLst/>
          </a:prstGeom>
          <a:noFill/>
          <a:ln>
            <a:noFill/>
          </a:ln>
        </p:spPr>
      </p:pic>
      <p:pic>
        <p:nvPicPr>
          <p:cNvPr id="990" name="Google Shape;990;p43" title="tikfinal.png"/>
          <p:cNvPicPr preferRelativeResize="0"/>
          <p:nvPr/>
        </p:nvPicPr>
        <p:blipFill>
          <a:blip r:embed="rId9">
            <a:alphaModFix/>
          </a:blip>
          <a:stretch>
            <a:fillRect/>
          </a:stretch>
        </p:blipFill>
        <p:spPr>
          <a:xfrm>
            <a:off x="6210449" y="3192224"/>
            <a:ext cx="1342526" cy="13425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44"/>
          <p:cNvSpPr txBox="1">
            <a:spLocks noGrp="1"/>
          </p:cNvSpPr>
          <p:nvPr>
            <p:ph type="title"/>
          </p:nvPr>
        </p:nvSpPr>
        <p:spPr>
          <a:xfrm>
            <a:off x="301088" y="130700"/>
            <a:ext cx="3277800" cy="12003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2700"/>
              <a:buFont typeface="Arial"/>
              <a:buNone/>
            </a:pPr>
            <a:br>
              <a:rPr lang="en">
                <a:latin typeface="Arial"/>
                <a:ea typeface="Arial"/>
                <a:cs typeface="Arial"/>
                <a:sym typeface="Arial"/>
              </a:rPr>
            </a:br>
            <a:r>
              <a:rPr lang="en">
                <a:solidFill>
                  <a:srgbClr val="014B64"/>
                </a:solidFill>
                <a:latin typeface="Rockwell"/>
                <a:ea typeface="Rockwell"/>
                <a:cs typeface="Rockwell"/>
                <a:sym typeface="Rockwell"/>
              </a:rPr>
              <a:t>Session Survey</a:t>
            </a:r>
            <a:endParaRPr>
              <a:solidFill>
                <a:srgbClr val="014B64"/>
              </a:solidFill>
              <a:latin typeface="Rockwell"/>
              <a:ea typeface="Rockwell"/>
              <a:cs typeface="Rockwell"/>
              <a:sym typeface="Rockwell"/>
            </a:endParaRPr>
          </a:p>
        </p:txBody>
      </p:sp>
      <p:pic>
        <p:nvPicPr>
          <p:cNvPr id="996" name="Google Shape;996;p44"/>
          <p:cNvPicPr preferRelativeResize="0">
            <a:picLocks noGrp="1"/>
          </p:cNvPicPr>
          <p:nvPr>
            <p:ph type="pic" idx="2"/>
          </p:nvPr>
        </p:nvPicPr>
        <p:blipFill rotWithShape="1">
          <a:blip r:embed="rId3">
            <a:alphaModFix/>
          </a:blip>
          <a:srcRect l="-3720" t="-1576" r="-5046" b="2770"/>
          <a:stretch/>
        </p:blipFill>
        <p:spPr>
          <a:xfrm>
            <a:off x="2524523" y="1271238"/>
            <a:ext cx="3157051" cy="2601024"/>
          </a:xfrm>
          <a:prstGeom prst="rect">
            <a:avLst/>
          </a:prstGeom>
          <a:noFill/>
          <a:ln>
            <a:noFill/>
          </a:ln>
        </p:spPr>
      </p:pic>
      <p:sp>
        <p:nvSpPr>
          <p:cNvPr id="997" name="Google Shape;997;p44"/>
          <p:cNvSpPr txBox="1">
            <a:spLocks noGrp="1"/>
          </p:cNvSpPr>
          <p:nvPr>
            <p:ph type="body" idx="1"/>
          </p:nvPr>
        </p:nvSpPr>
        <p:spPr>
          <a:xfrm>
            <a:off x="377488" y="1457143"/>
            <a:ext cx="3277800" cy="817500"/>
          </a:xfrm>
          <a:prstGeom prst="rect">
            <a:avLst/>
          </a:prstGeom>
          <a:noFill/>
          <a:ln>
            <a:noFill/>
          </a:ln>
        </p:spPr>
        <p:txBody>
          <a:bodyPr spcFirstLastPara="1" wrap="square" lIns="0" tIns="68575" rIns="0" bIns="0" anchor="t" anchorCtr="0">
            <a:normAutofit/>
          </a:bodyPr>
          <a:lstStyle/>
          <a:p>
            <a:pPr marL="0" lvl="0" indent="0" algn="l" rtl="0">
              <a:lnSpc>
                <a:spcPct val="90000"/>
              </a:lnSpc>
              <a:spcBef>
                <a:spcPts val="0"/>
              </a:spcBef>
              <a:spcAft>
                <a:spcPts val="0"/>
              </a:spcAft>
              <a:buSzPts val="1700"/>
              <a:buNone/>
            </a:pPr>
            <a:r>
              <a:rPr lang="en">
                <a:latin typeface="Quattrocento Sans"/>
                <a:ea typeface="Quattrocento Sans"/>
                <a:cs typeface="Quattrocento Sans"/>
                <a:sym typeface="Quattrocento Sans"/>
              </a:rPr>
              <a:t>Your feedback is important!</a:t>
            </a:r>
            <a:endParaRPr>
              <a:latin typeface="Quattrocento Sans"/>
              <a:ea typeface="Quattrocento Sans"/>
              <a:cs typeface="Quattrocento Sans"/>
              <a:sym typeface="Quattrocento Sans"/>
            </a:endParaRPr>
          </a:p>
          <a:p>
            <a:pPr marL="0" lvl="0" indent="0" algn="l" rtl="0">
              <a:lnSpc>
                <a:spcPct val="90000"/>
              </a:lnSpc>
              <a:spcBef>
                <a:spcPts val="0"/>
              </a:spcBef>
              <a:spcAft>
                <a:spcPts val="0"/>
              </a:spcAft>
              <a:buSzPts val="1700"/>
              <a:buNone/>
            </a:pPr>
            <a:r>
              <a:rPr lang="en">
                <a:latin typeface="Quattrocento Sans"/>
                <a:ea typeface="Quattrocento Sans"/>
                <a:cs typeface="Quattrocento Sans"/>
                <a:sym typeface="Quattrocento Sans"/>
              </a:rPr>
              <a:t>Please scan the QR code below </a:t>
            </a:r>
            <a:endParaRPr>
              <a:latin typeface="Quattrocento Sans"/>
              <a:ea typeface="Quattrocento Sans"/>
              <a:cs typeface="Quattrocento Sans"/>
              <a:sym typeface="Quattrocento Sans"/>
            </a:endParaRPr>
          </a:p>
          <a:p>
            <a:pPr marL="0" lvl="0" indent="0" algn="l" rtl="0">
              <a:lnSpc>
                <a:spcPct val="90000"/>
              </a:lnSpc>
              <a:spcBef>
                <a:spcPts val="0"/>
              </a:spcBef>
              <a:spcAft>
                <a:spcPts val="0"/>
              </a:spcAft>
              <a:buSzPts val="1700"/>
              <a:buNone/>
            </a:pPr>
            <a:r>
              <a:rPr lang="en">
                <a:latin typeface="Quattrocento Sans"/>
                <a:ea typeface="Quattrocento Sans"/>
                <a:cs typeface="Quattrocento Sans"/>
                <a:sym typeface="Quattrocento Sans"/>
              </a:rPr>
              <a:t>to rate this session. </a:t>
            </a:r>
            <a:endParaRPr>
              <a:latin typeface="Quattrocento Sans"/>
              <a:ea typeface="Quattrocento Sans"/>
              <a:cs typeface="Quattrocento Sans"/>
              <a:sym typeface="Quattrocento Sans"/>
            </a:endParaRPr>
          </a:p>
        </p:txBody>
      </p:sp>
      <p:sp>
        <p:nvSpPr>
          <p:cNvPr id="998" name="Google Shape;998;p44"/>
          <p:cNvSpPr txBox="1">
            <a:spLocks noGrp="1"/>
          </p:cNvSpPr>
          <p:nvPr>
            <p:ph type="sldNum" idx="12"/>
          </p:nvPr>
        </p:nvSpPr>
        <p:spPr>
          <a:xfrm>
            <a:off x="301082" y="4835128"/>
            <a:ext cx="2057400" cy="163553"/>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15</a:t>
            </a:fld>
            <a:endParaRPr/>
          </a:p>
        </p:txBody>
      </p:sp>
      <p:sp>
        <p:nvSpPr>
          <p:cNvPr id="999" name="Google Shape;999;p44"/>
          <p:cNvSpPr txBox="1"/>
          <p:nvPr/>
        </p:nvSpPr>
        <p:spPr>
          <a:xfrm>
            <a:off x="5429625" y="898550"/>
            <a:ext cx="3000000" cy="55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700" b="1">
                <a:solidFill>
                  <a:srgbClr val="014B64"/>
                </a:solidFill>
                <a:latin typeface="Rockwell"/>
                <a:ea typeface="Rockwell"/>
                <a:cs typeface="Rockwell"/>
                <a:sym typeface="Rockwell"/>
              </a:rPr>
              <a:t>Session Slides</a:t>
            </a:r>
            <a:endParaRPr/>
          </a:p>
        </p:txBody>
      </p:sp>
      <p:sp>
        <p:nvSpPr>
          <p:cNvPr id="1000" name="Google Shape;1000;p44"/>
          <p:cNvSpPr txBox="1"/>
          <p:nvPr/>
        </p:nvSpPr>
        <p:spPr>
          <a:xfrm>
            <a:off x="5490425" y="1598025"/>
            <a:ext cx="3000000" cy="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500">
                <a:solidFill>
                  <a:schemeClr val="dk1"/>
                </a:solidFill>
                <a:latin typeface="Quattrocento Sans"/>
                <a:ea typeface="Quattrocento Sans"/>
                <a:cs typeface="Quattrocento Sans"/>
                <a:sym typeface="Quattrocento Sans"/>
              </a:rPr>
              <a:t>Interactive PDF of session slides with hyperlinks!</a:t>
            </a:r>
            <a:endParaRPr/>
          </a:p>
        </p:txBody>
      </p:sp>
      <p:pic>
        <p:nvPicPr>
          <p:cNvPr id="1001" name="Google Shape;1001;p44" title="2.QR_code_MLZCMDS.png"/>
          <p:cNvPicPr preferRelativeResize="0"/>
          <p:nvPr/>
        </p:nvPicPr>
        <p:blipFill>
          <a:blip r:embed="rId4">
            <a:alphaModFix/>
          </a:blip>
          <a:stretch>
            <a:fillRect/>
          </a:stretch>
        </p:blipFill>
        <p:spPr>
          <a:xfrm>
            <a:off x="399037" y="2335697"/>
            <a:ext cx="1861475" cy="1861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175" name="Google Shape;175;p31"/>
          <p:cNvGrpSpPr/>
          <p:nvPr/>
        </p:nvGrpSpPr>
        <p:grpSpPr>
          <a:xfrm>
            <a:off x="-27177" y="3202450"/>
            <a:ext cx="2555408" cy="1945739"/>
            <a:chOff x="-36228" y="4269935"/>
            <a:chExt cx="3406303" cy="2594318"/>
          </a:xfrm>
        </p:grpSpPr>
        <p:sp>
          <p:nvSpPr>
            <p:cNvPr id="176" name="Google Shape;176;p31"/>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7" name="Google Shape;177;p31"/>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8" name="Google Shape;178;p31"/>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9" name="Google Shape;179;p31"/>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80" name="Google Shape;180;p31"/>
            <p:cNvGrpSpPr/>
            <p:nvPr/>
          </p:nvGrpSpPr>
          <p:grpSpPr>
            <a:xfrm rot="-647713">
              <a:off x="976740" y="6022106"/>
              <a:ext cx="127943" cy="85459"/>
              <a:chOff x="7803012" y="5503320"/>
              <a:chExt cx="1302374" cy="589952"/>
            </a:xfrm>
          </p:grpSpPr>
          <p:sp>
            <p:nvSpPr>
              <p:cNvPr id="181" name="Google Shape;181;p31"/>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2" name="Google Shape;182;p31"/>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183" name="Google Shape;183;p31"/>
            <p:cNvGrpSpPr/>
            <p:nvPr/>
          </p:nvGrpSpPr>
          <p:grpSpPr>
            <a:xfrm rot="4980046">
              <a:off x="1655302" y="6013754"/>
              <a:ext cx="74250" cy="1290467"/>
              <a:chOff x="9271908" y="1556791"/>
              <a:chExt cx="252731" cy="4392489"/>
            </a:xfrm>
          </p:grpSpPr>
          <p:sp>
            <p:nvSpPr>
              <p:cNvPr id="184" name="Google Shape;184;p31"/>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5" name="Google Shape;185;p31"/>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6" name="Google Shape;186;p31"/>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7" name="Google Shape;187;p31"/>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8" name="Google Shape;188;p31"/>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9" name="Google Shape;189;p31"/>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190" name="Google Shape;190;p31"/>
              <p:cNvGrpSpPr/>
              <p:nvPr/>
            </p:nvGrpSpPr>
            <p:grpSpPr>
              <a:xfrm>
                <a:off x="9272753" y="5309733"/>
                <a:ext cx="251559" cy="412500"/>
                <a:chOff x="9262729" y="5309733"/>
                <a:chExt cx="270901" cy="412500"/>
              </a:xfrm>
            </p:grpSpPr>
            <p:sp>
              <p:nvSpPr>
                <p:cNvPr id="191" name="Google Shape;191;p31"/>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2" name="Google Shape;192;p31"/>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3" name="Google Shape;193;p31"/>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4" name="Google Shape;194;p31"/>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5" name="Google Shape;195;p31"/>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196" name="Google Shape;196;p31"/>
            <p:cNvGrpSpPr/>
            <p:nvPr/>
          </p:nvGrpSpPr>
          <p:grpSpPr>
            <a:xfrm>
              <a:off x="-4120" y="5085176"/>
              <a:ext cx="497766" cy="1458203"/>
              <a:chOff x="6093579" y="736781"/>
              <a:chExt cx="1714662" cy="5023089"/>
            </a:xfrm>
          </p:grpSpPr>
          <p:sp>
            <p:nvSpPr>
              <p:cNvPr id="197" name="Google Shape;197;p31"/>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8" name="Google Shape;198;p31"/>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99" name="Google Shape;199;p31"/>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0" name="Google Shape;200;p31"/>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1" name="Google Shape;201;p31"/>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2" name="Google Shape;202;p31"/>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3" name="Google Shape;203;p31"/>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4" name="Google Shape;204;p31"/>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5" name="Google Shape;205;p31"/>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6" name="Google Shape;206;p31"/>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7" name="Google Shape;207;p31"/>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8" name="Google Shape;208;p31"/>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09" name="Google Shape;209;p31"/>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0" name="Google Shape;210;p31"/>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1" name="Google Shape;211;p31"/>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2" name="Google Shape;212;p31"/>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3" name="Google Shape;213;p31"/>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4" name="Google Shape;214;p31"/>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15" name="Google Shape;215;p31"/>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216" name="Google Shape;216;p31"/>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217" name="Google Shape;217;p31"/>
          <p:cNvGrpSpPr/>
          <p:nvPr/>
        </p:nvGrpSpPr>
        <p:grpSpPr>
          <a:xfrm>
            <a:off x="6637588" y="-537110"/>
            <a:ext cx="2983504" cy="1575432"/>
            <a:chOff x="8847758" y="-716147"/>
            <a:chExt cx="3976945" cy="2100576"/>
          </a:xfrm>
        </p:grpSpPr>
        <p:sp>
          <p:nvSpPr>
            <p:cNvPr id="218" name="Google Shape;218;p31"/>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219" name="Google Shape;219;p31"/>
            <p:cNvGrpSpPr/>
            <p:nvPr/>
          </p:nvGrpSpPr>
          <p:grpSpPr>
            <a:xfrm rot="598941">
              <a:off x="11805095" y="58369"/>
              <a:ext cx="352389" cy="332874"/>
              <a:chOff x="10486900" y="3714898"/>
              <a:chExt cx="1008000" cy="952178"/>
            </a:xfrm>
          </p:grpSpPr>
          <p:sp>
            <p:nvSpPr>
              <p:cNvPr id="220" name="Google Shape;220;p31"/>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21" name="Google Shape;221;p31"/>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22" name="Google Shape;222;p31"/>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223" name="Google Shape;223;p31"/>
            <p:cNvGrpSpPr/>
            <p:nvPr/>
          </p:nvGrpSpPr>
          <p:grpSpPr>
            <a:xfrm rot="598941">
              <a:off x="11906508" y="510507"/>
              <a:ext cx="308908" cy="384167"/>
              <a:chOff x="9829741" y="5373243"/>
              <a:chExt cx="883624" cy="1098900"/>
            </a:xfrm>
          </p:grpSpPr>
          <p:sp>
            <p:nvSpPr>
              <p:cNvPr id="224" name="Google Shape;224;p31"/>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25" name="Google Shape;225;p31"/>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26" name="Google Shape;226;p31"/>
              <p:cNvSpPr/>
              <p:nvPr/>
            </p:nvSpPr>
            <p:spPr>
              <a:xfrm rot="-3600196">
                <a:off x="9683138" y="5842858"/>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227" name="Google Shape;227;p31"/>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228" name="Google Shape;228;p31"/>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229" name="Google Shape;229;p31"/>
          <p:cNvSpPr/>
          <p:nvPr/>
        </p:nvSpPr>
        <p:spPr>
          <a:xfrm>
            <a:off x="845966" y="1084339"/>
            <a:ext cx="6444900" cy="346200"/>
          </a:xfrm>
          <a:prstGeom prst="rect">
            <a:avLst/>
          </a:prstGeom>
          <a:noFill/>
          <a:ln>
            <a:noFill/>
          </a:ln>
        </p:spPr>
        <p:txBody>
          <a:bodyPr spcFirstLastPara="1" wrap="square" lIns="68575" tIns="34275" rIns="68575" bIns="34275" anchor="t" anchorCtr="0">
            <a:noAutofit/>
          </a:bodyPr>
          <a:lstStyle/>
          <a:p>
            <a:pPr marL="254000" marR="0" lvl="0" indent="-139700" algn="l" rtl="0">
              <a:spcBef>
                <a:spcPts val="0"/>
              </a:spcBef>
              <a:spcAft>
                <a:spcPts val="0"/>
              </a:spcAft>
              <a:buClr>
                <a:schemeClr val="dk1"/>
              </a:buClr>
              <a:buSzPts val="1800"/>
              <a:buFont typeface="Arial"/>
              <a:buNone/>
            </a:pPr>
            <a:endParaRPr sz="1800">
              <a:solidFill>
                <a:schemeClr val="dk1"/>
              </a:solidFill>
              <a:latin typeface="Quattrocento Sans"/>
              <a:ea typeface="Quattrocento Sans"/>
              <a:cs typeface="Quattrocento Sans"/>
              <a:sym typeface="Quattrocento Sans"/>
            </a:endParaRPr>
          </a:p>
        </p:txBody>
      </p:sp>
      <p:sp>
        <p:nvSpPr>
          <p:cNvPr id="230" name="Google Shape;230;p31"/>
          <p:cNvSpPr/>
          <p:nvPr/>
        </p:nvSpPr>
        <p:spPr>
          <a:xfrm>
            <a:off x="1471950" y="1272344"/>
            <a:ext cx="7390500" cy="3717000"/>
          </a:xfrm>
          <a:prstGeom prst="rect">
            <a:avLst/>
          </a:prstGeom>
          <a:noFill/>
          <a:ln>
            <a:noFill/>
          </a:ln>
        </p:spPr>
        <p:txBody>
          <a:bodyPr spcFirstLastPara="1" wrap="square" lIns="68575" tIns="34275" rIns="68575" bIns="34275" anchor="t" anchorCtr="0">
            <a:noAutofit/>
          </a:bodyPr>
          <a:lstStyle/>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GED Math Tutor &amp; Board Member @ GED Testing Service</a:t>
            </a:r>
            <a:endParaRPr sz="17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20+ years of middle/high school math/science/special education</a:t>
            </a:r>
            <a:endParaRPr sz="1700" b="1">
              <a:solidFill>
                <a:schemeClr val="dk1"/>
              </a:solidFill>
              <a:latin typeface="Quattrocento Sans"/>
              <a:ea typeface="Quattrocento Sans"/>
              <a:cs typeface="Quattrocento Sans"/>
              <a:sym typeface="Quattrocento Sans"/>
            </a:endParaRPr>
          </a:p>
          <a:p>
            <a:pPr marL="1257300" lvl="0" indent="0" algn="l" rtl="0">
              <a:spcBef>
                <a:spcPts val="0"/>
              </a:spcBef>
              <a:spcAft>
                <a:spcPts val="0"/>
              </a:spcAft>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20+ years of adult adult education, math</a:t>
            </a:r>
            <a:endParaRPr sz="17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Hardt2Heart Adult Education Services, LLC </a:t>
            </a:r>
            <a:endParaRPr sz="17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chemeClr val="dk1"/>
              </a:buClr>
              <a:buSzPts val="1700"/>
              <a:buFont typeface="Quattrocento Sans"/>
              <a:buChar char="•"/>
            </a:pPr>
            <a:r>
              <a:rPr lang="en" sz="1700" b="1">
                <a:solidFill>
                  <a:schemeClr val="dk1"/>
                </a:solidFill>
                <a:latin typeface="Quattrocento Sans"/>
                <a:ea typeface="Quattrocento Sans"/>
                <a:cs typeface="Quattrocento Sans"/>
                <a:sym typeface="Quattrocento Sans"/>
              </a:rPr>
              <a:t>B.A Psychology, M.Ed Special Ed., PhD candidate (Adult Education)</a:t>
            </a:r>
            <a:endParaRPr sz="1700" b="1">
              <a:solidFill>
                <a:schemeClr val="dk1"/>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700" b="1">
              <a:solidFill>
                <a:schemeClr val="dk1"/>
              </a:solidFill>
              <a:latin typeface="Quattrocento Sans"/>
              <a:ea typeface="Quattrocento Sans"/>
              <a:cs typeface="Quattrocento Sans"/>
              <a:sym typeface="Quattrocento Sans"/>
            </a:endParaRPr>
          </a:p>
          <a:p>
            <a:pPr marL="1168400" lvl="0" indent="-247650" algn="l" rtl="0">
              <a:spcBef>
                <a:spcPts val="0"/>
              </a:spcBef>
              <a:spcAft>
                <a:spcPts val="0"/>
              </a:spcAft>
              <a:buClr>
                <a:srgbClr val="FF0000"/>
              </a:buClr>
              <a:buSzPts val="1700"/>
              <a:buFont typeface="Quattrocento Sans"/>
              <a:buChar char="•"/>
            </a:pPr>
            <a:r>
              <a:rPr lang="en" sz="1700" b="1">
                <a:solidFill>
                  <a:srgbClr val="FF0000"/>
                </a:solidFill>
                <a:latin typeface="Quattrocento Sans"/>
                <a:ea typeface="Quattrocento Sans"/>
                <a:cs typeface="Quattrocento Sans"/>
                <a:sym typeface="Quattrocento Sans"/>
              </a:rPr>
              <a:t>GED Graduate!</a:t>
            </a:r>
            <a:endParaRPr sz="2000" b="1">
              <a:solidFill>
                <a:srgbClr val="FF0000"/>
              </a:solidFill>
              <a:latin typeface="Quattrocento Sans"/>
              <a:ea typeface="Quattrocento Sans"/>
              <a:cs typeface="Quattrocento Sans"/>
              <a:sym typeface="Quattrocento Sans"/>
            </a:endParaRPr>
          </a:p>
        </p:txBody>
      </p:sp>
      <p:sp>
        <p:nvSpPr>
          <p:cNvPr id="231" name="Google Shape;231;p31"/>
          <p:cNvSpPr txBox="1"/>
          <p:nvPr/>
        </p:nvSpPr>
        <p:spPr>
          <a:xfrm>
            <a:off x="1794047" y="163882"/>
            <a:ext cx="4395900" cy="533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sz="2700" b="1">
                <a:solidFill>
                  <a:srgbClr val="014B64"/>
                </a:solidFill>
                <a:latin typeface="Rockwell"/>
                <a:ea typeface="Rockwell"/>
                <a:cs typeface="Rockwell"/>
                <a:sym typeface="Rockwell"/>
              </a:rPr>
              <a:t>Kellie Blair Hardt</a:t>
            </a:r>
            <a:endParaRPr sz="2700" b="1">
              <a:solidFill>
                <a:srgbClr val="014B64"/>
              </a:solidFill>
            </a:endParaRPr>
          </a:p>
        </p:txBody>
      </p:sp>
      <p:pic>
        <p:nvPicPr>
          <p:cNvPr id="232" name="Google Shape;232;p31" descr="https://lh7-us.googleusercontent.com/lpvqxJ8vJngaK8aYjzRjQOUSF7us4uMEGKyrw0zu7GhNh-1zCWpcBltaRR1eLF29XG9gXttjqpp6Ssoq5VlZCCdm5NpWD5RwqsXtFZgEsEz7KCF8LElkiL6L2ADnB16AhzWNZwqVommYT3q6yj808iJoEw=s2048"/>
          <p:cNvPicPr preferRelativeResize="0"/>
          <p:nvPr/>
        </p:nvPicPr>
        <p:blipFill rotWithShape="1">
          <a:blip r:embed="rId3">
            <a:alphaModFix/>
          </a:blip>
          <a:srcRect/>
          <a:stretch/>
        </p:blipFill>
        <p:spPr>
          <a:xfrm>
            <a:off x="584425" y="307025"/>
            <a:ext cx="969825" cy="1284900"/>
          </a:xfrm>
          <a:prstGeom prst="rect">
            <a:avLst/>
          </a:prstGeom>
          <a:noFill/>
          <a:ln w="38100" cap="flat" cmpd="sng">
            <a:solidFill>
              <a:srgbClr val="008C83"/>
            </a:solidFill>
            <a:prstDash val="solid"/>
            <a:round/>
            <a:headEnd type="none" w="sm" len="sm"/>
            <a:tailEnd type="none" w="sm" len="sm"/>
          </a:ln>
        </p:spPr>
      </p:pic>
      <p:sp>
        <p:nvSpPr>
          <p:cNvPr id="233" name="Google Shape;233;p31"/>
          <p:cNvSpPr txBox="1"/>
          <p:nvPr/>
        </p:nvSpPr>
        <p:spPr>
          <a:xfrm>
            <a:off x="73025" y="1710588"/>
            <a:ext cx="2355000" cy="533400"/>
          </a:xfrm>
          <a:prstGeom prst="rect">
            <a:avLst/>
          </a:prstGeom>
          <a:noFill/>
          <a:ln>
            <a:noFill/>
          </a:ln>
        </p:spPr>
        <p:txBody>
          <a:bodyPr spcFirstLastPara="1" wrap="square" lIns="91425" tIns="91425" rIns="91425" bIns="91425" anchor="t" anchorCtr="0">
            <a:noAutofit/>
          </a:bodyPr>
          <a:lstStyle/>
          <a:p>
            <a:pPr marL="342900" lvl="0" indent="0" algn="l" rtl="0">
              <a:spcBef>
                <a:spcPts val="0"/>
              </a:spcBef>
              <a:spcAft>
                <a:spcPts val="0"/>
              </a:spcAft>
              <a:buNone/>
            </a:pPr>
            <a:r>
              <a:rPr lang="en" sz="1300" b="1" u="sng">
                <a:solidFill>
                  <a:srgbClr val="008C83"/>
                </a:solid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 - Kellie’s  Story-</a:t>
            </a:r>
            <a:r>
              <a:rPr lang="en" sz="1300" b="1">
                <a:solidFill>
                  <a:srgbClr val="008C83"/>
                </a:solidFill>
                <a:latin typeface="Quattrocento Sans"/>
                <a:ea typeface="Quattrocento Sans"/>
                <a:cs typeface="Quattrocento Sans"/>
                <a:sym typeface="Quattrocento Sans"/>
              </a:rPr>
              <a:t> </a:t>
            </a:r>
            <a:endParaRPr sz="1300">
              <a:solidFill>
                <a:srgbClr val="008C83"/>
              </a:solidFill>
            </a:endParaRPr>
          </a:p>
        </p:txBody>
      </p:sp>
      <p:sp>
        <p:nvSpPr>
          <p:cNvPr id="234" name="Google Shape;234;p31"/>
          <p:cNvSpPr txBox="1"/>
          <p:nvPr/>
        </p:nvSpPr>
        <p:spPr>
          <a:xfrm>
            <a:off x="231775" y="2186288"/>
            <a:ext cx="2983500" cy="4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u="sng">
                <a:solidFill>
                  <a:srgbClr val="008C83"/>
                </a:solid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 - Kellie’s Coloring Book-</a:t>
            </a:r>
            <a:r>
              <a:rPr lang="en" sz="1300" b="1">
                <a:solidFill>
                  <a:srgbClr val="008C83"/>
                </a:solidFill>
                <a:latin typeface="Quattrocento Sans"/>
                <a:ea typeface="Quattrocento Sans"/>
                <a:cs typeface="Quattrocento Sans"/>
                <a:sym typeface="Quattrocento Sans"/>
              </a:rPr>
              <a:t>  </a:t>
            </a:r>
            <a:endParaRPr sz="1300">
              <a:solidFill>
                <a:srgbClr val="008C83"/>
              </a:solidFill>
            </a:endParaRPr>
          </a:p>
        </p:txBody>
      </p:sp>
      <p:sp>
        <p:nvSpPr>
          <p:cNvPr id="235" name="Google Shape;235;p31"/>
          <p:cNvSpPr txBox="1"/>
          <p:nvPr/>
        </p:nvSpPr>
        <p:spPr>
          <a:xfrm>
            <a:off x="-77428" y="3379300"/>
            <a:ext cx="2293500" cy="661800"/>
          </a:xfrm>
          <a:prstGeom prst="rect">
            <a:avLst/>
          </a:prstGeom>
          <a:noFill/>
          <a:ln>
            <a:noFill/>
          </a:ln>
        </p:spPr>
        <p:txBody>
          <a:bodyPr spcFirstLastPara="1" wrap="square" lIns="91425" tIns="91425" rIns="91425" bIns="91425" anchor="t" anchorCtr="0">
            <a:spAutoFit/>
          </a:bodyPr>
          <a:lstStyle/>
          <a:p>
            <a:pPr marL="342900" lvl="0" indent="0" algn="ctr" rtl="0">
              <a:spcBef>
                <a:spcPts val="0"/>
              </a:spcBef>
              <a:spcAft>
                <a:spcPts val="0"/>
              </a:spcAft>
              <a:buNone/>
            </a:pPr>
            <a:r>
              <a:rPr lang="en" sz="1800" b="1" u="sng">
                <a:solidFill>
                  <a:srgbClr val="008C83"/>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 </a:t>
            </a:r>
            <a:r>
              <a:rPr lang="en" sz="1300" b="1" u="sng">
                <a:solidFill>
                  <a:srgbClr val="008C83"/>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-GED Testing Service </a:t>
            </a:r>
            <a:endParaRPr>
              <a:solidFill>
                <a:srgbClr val="008C83"/>
              </a:solidFill>
            </a:endParaRPr>
          </a:p>
          <a:p>
            <a:pPr marL="342900" lvl="0" indent="0" algn="ctr" rtl="0">
              <a:spcBef>
                <a:spcPts val="0"/>
              </a:spcBef>
              <a:spcAft>
                <a:spcPts val="0"/>
              </a:spcAft>
              <a:buNone/>
            </a:pPr>
            <a:r>
              <a:rPr lang="en" sz="1300" b="1" u="sng">
                <a:solidFill>
                  <a:srgbClr val="008C83"/>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Podcast-</a:t>
            </a:r>
            <a:endParaRPr sz="1300">
              <a:solidFill>
                <a:srgbClr val="008C83"/>
              </a:solidFill>
            </a:endParaRPr>
          </a:p>
        </p:txBody>
      </p:sp>
      <p:sp>
        <p:nvSpPr>
          <p:cNvPr id="236" name="Google Shape;236;p31"/>
          <p:cNvSpPr txBox="1"/>
          <p:nvPr/>
        </p:nvSpPr>
        <p:spPr>
          <a:xfrm>
            <a:off x="-108175" y="2662800"/>
            <a:ext cx="23550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u="sng">
                <a:solidFill>
                  <a:srgbClr val="008C83"/>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 </a:t>
            </a:r>
            <a:r>
              <a:rPr lang="en" sz="1300" b="1" u="sng">
                <a:solidFill>
                  <a:srgbClr val="008C83"/>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 New GEDTS</a:t>
            </a:r>
            <a:endParaRPr>
              <a:solidFill>
                <a:srgbClr val="008C83"/>
              </a:solidFill>
            </a:endParaRPr>
          </a:p>
          <a:p>
            <a:pPr marL="0" lvl="0" indent="0" algn="ctr" rtl="0">
              <a:spcBef>
                <a:spcPts val="0"/>
              </a:spcBef>
              <a:spcAft>
                <a:spcPts val="0"/>
              </a:spcAft>
              <a:buNone/>
            </a:pPr>
            <a:r>
              <a:rPr lang="en" sz="1300" b="1" u="sng">
                <a:solidFill>
                  <a:srgbClr val="008C83"/>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 Board Member- </a:t>
            </a:r>
            <a:endParaRPr>
              <a:solidFill>
                <a:srgbClr val="008C83"/>
              </a:solidFill>
            </a:endParaRPr>
          </a:p>
        </p:txBody>
      </p:sp>
      <p:sp>
        <p:nvSpPr>
          <p:cNvPr id="237" name="Google Shape;237;p31"/>
          <p:cNvSpPr txBox="1"/>
          <p:nvPr/>
        </p:nvSpPr>
        <p:spPr>
          <a:xfrm>
            <a:off x="-27175" y="4812300"/>
            <a:ext cx="16614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lt1"/>
                </a:solidFill>
                <a:latin typeface="Caveat"/>
                <a:ea typeface="Caveat"/>
                <a:cs typeface="Caveat"/>
                <a:sym typeface="Caveat"/>
              </a:rPr>
              <a:t>Kellie B. Hardt</a:t>
            </a:r>
            <a:endParaRPr sz="1100" b="1">
              <a:solidFill>
                <a:schemeClr val="lt1"/>
              </a:solidFill>
              <a:latin typeface="Caveat"/>
              <a:ea typeface="Caveat"/>
              <a:cs typeface="Caveat"/>
              <a:sym typeface="Caveat"/>
            </a:endParaRPr>
          </a:p>
        </p:txBody>
      </p:sp>
      <p:pic>
        <p:nvPicPr>
          <p:cNvPr id="238" name="Google Shape;238;p31" title="100.2-removebg-preview.png"/>
          <p:cNvPicPr preferRelativeResize="0"/>
          <p:nvPr/>
        </p:nvPicPr>
        <p:blipFill>
          <a:blip r:embed="rId8">
            <a:alphaModFix/>
          </a:blip>
          <a:stretch>
            <a:fillRect/>
          </a:stretch>
        </p:blipFill>
        <p:spPr>
          <a:xfrm>
            <a:off x="6857075" y="2535950"/>
            <a:ext cx="539022" cy="53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2"/>
          <p:cNvGrpSpPr/>
          <p:nvPr/>
        </p:nvGrpSpPr>
        <p:grpSpPr>
          <a:xfrm>
            <a:off x="-27177" y="3202450"/>
            <a:ext cx="2555408" cy="1945739"/>
            <a:chOff x="-36228" y="4269935"/>
            <a:chExt cx="3406303" cy="2594318"/>
          </a:xfrm>
        </p:grpSpPr>
        <p:sp>
          <p:nvSpPr>
            <p:cNvPr id="244" name="Google Shape;244;p32"/>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45" name="Google Shape;245;p32"/>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46" name="Google Shape;246;p32"/>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47" name="Google Shape;247;p32"/>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248" name="Google Shape;248;p32"/>
            <p:cNvGrpSpPr/>
            <p:nvPr/>
          </p:nvGrpSpPr>
          <p:grpSpPr>
            <a:xfrm rot="-647713">
              <a:off x="976740" y="6022106"/>
              <a:ext cx="127943" cy="85459"/>
              <a:chOff x="7803012" y="5503320"/>
              <a:chExt cx="1302374" cy="589952"/>
            </a:xfrm>
          </p:grpSpPr>
          <p:sp>
            <p:nvSpPr>
              <p:cNvPr id="249" name="Google Shape;249;p32"/>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0" name="Google Shape;250;p32"/>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251" name="Google Shape;251;p32"/>
            <p:cNvGrpSpPr/>
            <p:nvPr/>
          </p:nvGrpSpPr>
          <p:grpSpPr>
            <a:xfrm rot="4980046">
              <a:off x="1655302" y="6013754"/>
              <a:ext cx="74250" cy="1290467"/>
              <a:chOff x="9271908" y="1556791"/>
              <a:chExt cx="252731" cy="4392489"/>
            </a:xfrm>
          </p:grpSpPr>
          <p:sp>
            <p:nvSpPr>
              <p:cNvPr id="252" name="Google Shape;252;p32"/>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3" name="Google Shape;253;p32"/>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4" name="Google Shape;254;p32"/>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5" name="Google Shape;255;p32"/>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6" name="Google Shape;256;p32"/>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57" name="Google Shape;257;p32"/>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258" name="Google Shape;258;p32"/>
              <p:cNvGrpSpPr/>
              <p:nvPr/>
            </p:nvGrpSpPr>
            <p:grpSpPr>
              <a:xfrm>
                <a:off x="9272753" y="5309733"/>
                <a:ext cx="251559" cy="412500"/>
                <a:chOff x="9262729" y="5309733"/>
                <a:chExt cx="270901" cy="412500"/>
              </a:xfrm>
            </p:grpSpPr>
            <p:sp>
              <p:nvSpPr>
                <p:cNvPr id="259" name="Google Shape;259;p32"/>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0" name="Google Shape;260;p32"/>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1" name="Google Shape;261;p32"/>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2" name="Google Shape;262;p32"/>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3" name="Google Shape;263;p32"/>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grpSp>
          <p:nvGrpSpPr>
            <p:cNvPr id="264" name="Google Shape;264;p32"/>
            <p:cNvGrpSpPr/>
            <p:nvPr/>
          </p:nvGrpSpPr>
          <p:grpSpPr>
            <a:xfrm>
              <a:off x="-4120" y="5085176"/>
              <a:ext cx="497766" cy="1458203"/>
              <a:chOff x="6093579" y="736781"/>
              <a:chExt cx="1714662" cy="5023089"/>
            </a:xfrm>
          </p:grpSpPr>
          <p:sp>
            <p:nvSpPr>
              <p:cNvPr id="265" name="Google Shape;265;p32"/>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6" name="Google Shape;266;p32"/>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7" name="Google Shape;267;p32"/>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8" name="Google Shape;268;p32"/>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9" name="Google Shape;269;p32"/>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0" name="Google Shape;270;p32"/>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1" name="Google Shape;271;p32"/>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2" name="Google Shape;272;p32"/>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3" name="Google Shape;273;p32"/>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4" name="Google Shape;274;p32"/>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5" name="Google Shape;275;p32"/>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6" name="Google Shape;276;p32"/>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7" name="Google Shape;277;p32"/>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8" name="Google Shape;278;p32"/>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9" name="Google Shape;279;p32"/>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0" name="Google Shape;280;p32"/>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1" name="Google Shape;281;p32"/>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2" name="Google Shape;282;p32"/>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3" name="Google Shape;283;p32"/>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grpSp>
        <p:sp>
          <p:nvSpPr>
            <p:cNvPr id="284" name="Google Shape;284;p32"/>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285" name="Google Shape;285;p32"/>
          <p:cNvGrpSpPr/>
          <p:nvPr/>
        </p:nvGrpSpPr>
        <p:grpSpPr>
          <a:xfrm>
            <a:off x="6637588" y="-537110"/>
            <a:ext cx="2983504" cy="1575432"/>
            <a:chOff x="8847758" y="-716147"/>
            <a:chExt cx="3976945" cy="2100576"/>
          </a:xfrm>
        </p:grpSpPr>
        <p:sp>
          <p:nvSpPr>
            <p:cNvPr id="286" name="Google Shape;286;p32"/>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287" name="Google Shape;287;p32"/>
            <p:cNvGrpSpPr/>
            <p:nvPr/>
          </p:nvGrpSpPr>
          <p:grpSpPr>
            <a:xfrm rot="598941">
              <a:off x="11805095" y="58369"/>
              <a:ext cx="352389" cy="332874"/>
              <a:chOff x="10486900" y="3714898"/>
              <a:chExt cx="1008000" cy="952178"/>
            </a:xfrm>
          </p:grpSpPr>
          <p:sp>
            <p:nvSpPr>
              <p:cNvPr id="288" name="Google Shape;288;p32"/>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89" name="Google Shape;289;p32"/>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90" name="Google Shape;290;p32"/>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291" name="Google Shape;291;p32"/>
            <p:cNvGrpSpPr/>
            <p:nvPr/>
          </p:nvGrpSpPr>
          <p:grpSpPr>
            <a:xfrm rot="598941">
              <a:off x="11906508" y="510507"/>
              <a:ext cx="308908" cy="384167"/>
              <a:chOff x="9829741" y="5373243"/>
              <a:chExt cx="883624" cy="1098900"/>
            </a:xfrm>
          </p:grpSpPr>
          <p:sp>
            <p:nvSpPr>
              <p:cNvPr id="292" name="Google Shape;292;p32"/>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93" name="Google Shape;293;p32"/>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94" name="Google Shape;294;p32"/>
              <p:cNvSpPr/>
              <p:nvPr/>
            </p:nvSpPr>
            <p:spPr>
              <a:xfrm rot="-3600196">
                <a:off x="9683138" y="5842858"/>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sp>
          <p:nvSpPr>
            <p:cNvPr id="295" name="Google Shape;295;p32"/>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96" name="Google Shape;296;p32"/>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sp>
        <p:nvSpPr>
          <p:cNvPr id="297" name="Google Shape;297;p32"/>
          <p:cNvSpPr txBox="1">
            <a:spLocks noGrp="1"/>
          </p:cNvSpPr>
          <p:nvPr>
            <p:ph type="title"/>
          </p:nvPr>
        </p:nvSpPr>
        <p:spPr>
          <a:xfrm>
            <a:off x="680906" y="320516"/>
            <a:ext cx="8229600" cy="5334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2"/>
              </a:buClr>
              <a:buSzPts val="2000"/>
              <a:buFont typeface="Quattrocento Sans"/>
              <a:buNone/>
            </a:pPr>
            <a:r>
              <a:rPr lang="en" sz="2700" b="1">
                <a:solidFill>
                  <a:srgbClr val="014B64"/>
                </a:solidFill>
                <a:latin typeface="Rockwell"/>
                <a:ea typeface="Rockwell"/>
                <a:cs typeface="Rockwell"/>
                <a:sym typeface="Rockwell"/>
              </a:rPr>
              <a:t>Agenda</a:t>
            </a:r>
            <a:endParaRPr>
              <a:solidFill>
                <a:srgbClr val="014B64"/>
              </a:solidFill>
              <a:latin typeface="Rockwell"/>
              <a:ea typeface="Rockwell"/>
              <a:cs typeface="Rockwell"/>
              <a:sym typeface="Rockwell"/>
            </a:endParaRPr>
          </a:p>
        </p:txBody>
      </p:sp>
      <p:sp>
        <p:nvSpPr>
          <p:cNvPr id="298" name="Google Shape;298;p32"/>
          <p:cNvSpPr txBox="1"/>
          <p:nvPr/>
        </p:nvSpPr>
        <p:spPr>
          <a:xfrm>
            <a:off x="308288" y="705188"/>
            <a:ext cx="8974800" cy="38799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lnSpc>
                <a:spcPct val="115000"/>
              </a:lnSpc>
              <a:spcBef>
                <a:spcPts val="900"/>
              </a:spcBef>
              <a:spcAft>
                <a:spcPts val="0"/>
              </a:spcAft>
              <a:buClr>
                <a:schemeClr val="dk1"/>
              </a:buClr>
              <a:buSzPts val="200"/>
              <a:buFont typeface="Arial"/>
              <a:buNone/>
            </a:pPr>
            <a:r>
              <a:rPr lang="en" sz="6600">
                <a:solidFill>
                  <a:schemeClr val="dk1"/>
                </a:solidFill>
              </a:rPr>
              <a:t> </a:t>
            </a:r>
            <a:endParaRPr sz="6600">
              <a:solidFill>
                <a:schemeClr val="dk1"/>
              </a:solidFill>
            </a:endParaRPr>
          </a:p>
          <a:p>
            <a:pPr marL="342900" lvl="0" indent="-269875" algn="l" rtl="0">
              <a:lnSpc>
                <a:spcPct val="115000"/>
              </a:lnSpc>
              <a:spcBef>
                <a:spcPts val="900"/>
              </a:spcBef>
              <a:spcAft>
                <a:spcPts val="0"/>
              </a:spcAft>
              <a:buClr>
                <a:schemeClr val="dk1"/>
              </a:buClr>
              <a:buSzPct val="100000"/>
              <a:buFont typeface="Quattrocento Sans"/>
              <a:buChar char="●"/>
            </a:pPr>
            <a:r>
              <a:rPr lang="en" sz="6600" b="1">
                <a:solidFill>
                  <a:schemeClr val="dk1"/>
                </a:solidFill>
                <a:latin typeface="Quattrocento Sans"/>
                <a:ea typeface="Quattrocento Sans"/>
                <a:cs typeface="Quattrocento Sans"/>
                <a:sym typeface="Quattrocento Sans"/>
              </a:rPr>
              <a:t>Interactive Session for Educators</a:t>
            </a:r>
            <a:endParaRPr sz="6000">
              <a:solidFill>
                <a:schemeClr val="dk1"/>
              </a:solidFill>
              <a:latin typeface="Quattrocento Sans"/>
              <a:ea typeface="Quattrocento Sans"/>
              <a:cs typeface="Quattrocento Sans"/>
              <a:sym typeface="Quattrocento Sans"/>
            </a:endParaRPr>
          </a:p>
          <a:p>
            <a:pPr marL="0" lvl="0" indent="0" algn="l" rtl="0">
              <a:lnSpc>
                <a:spcPct val="115000"/>
              </a:lnSpc>
              <a:spcBef>
                <a:spcPts val="900"/>
              </a:spcBef>
              <a:spcAft>
                <a:spcPts val="0"/>
              </a:spcAft>
              <a:buClr>
                <a:schemeClr val="dk1"/>
              </a:buClr>
              <a:buSzPts val="200"/>
              <a:buFont typeface="Arial"/>
              <a:buNone/>
            </a:pPr>
            <a:r>
              <a:rPr lang="en" sz="6000">
                <a:solidFill>
                  <a:schemeClr val="dk1"/>
                </a:solidFill>
                <a:latin typeface="Quattrocento Sans"/>
                <a:ea typeface="Quattrocento Sans"/>
                <a:cs typeface="Quattrocento Sans"/>
                <a:sym typeface="Quattrocento Sans"/>
              </a:rPr>
              <a:t>  		Strengthen &amp; share math teaching methods.</a:t>
            </a:r>
            <a:endParaRPr sz="6600">
              <a:solidFill>
                <a:schemeClr val="dk1"/>
              </a:solidFill>
              <a:latin typeface="Quattrocento Sans"/>
              <a:ea typeface="Quattrocento Sans"/>
              <a:cs typeface="Quattrocento Sans"/>
              <a:sym typeface="Quattrocento Sans"/>
            </a:endParaRPr>
          </a:p>
          <a:p>
            <a:pPr marL="342900" lvl="0" indent="-269875" algn="l" rtl="0">
              <a:lnSpc>
                <a:spcPct val="115000"/>
              </a:lnSpc>
              <a:spcBef>
                <a:spcPts val="900"/>
              </a:spcBef>
              <a:spcAft>
                <a:spcPts val="0"/>
              </a:spcAft>
              <a:buClr>
                <a:schemeClr val="dk1"/>
              </a:buClr>
              <a:buSzPct val="100000"/>
              <a:buFont typeface="Quattrocento Sans"/>
              <a:buChar char="●"/>
            </a:pPr>
            <a:r>
              <a:rPr lang="en" sz="6600" b="1">
                <a:solidFill>
                  <a:schemeClr val="dk1"/>
                </a:solidFill>
                <a:latin typeface="Quattrocento Sans"/>
                <a:ea typeface="Quattrocento Sans"/>
                <a:cs typeface="Quattrocento Sans"/>
                <a:sym typeface="Quattrocento Sans"/>
              </a:rPr>
              <a:t>Awareness of  Challenging GED Math Skill Gaps</a:t>
            </a:r>
            <a:endParaRPr sz="6600" b="1">
              <a:solidFill>
                <a:schemeClr val="dk1"/>
              </a:solidFill>
              <a:latin typeface="Quattrocento Sans"/>
              <a:ea typeface="Quattrocento Sans"/>
              <a:cs typeface="Quattrocento Sans"/>
              <a:sym typeface="Quattrocento Sans"/>
            </a:endParaRPr>
          </a:p>
          <a:p>
            <a:pPr marL="0" lvl="0" indent="0" algn="l" rtl="0">
              <a:lnSpc>
                <a:spcPct val="115000"/>
              </a:lnSpc>
              <a:spcBef>
                <a:spcPts val="900"/>
              </a:spcBef>
              <a:spcAft>
                <a:spcPts val="0"/>
              </a:spcAft>
              <a:buClr>
                <a:schemeClr val="dk1"/>
              </a:buClr>
              <a:buSzPts val="200"/>
              <a:buFont typeface="Arial"/>
              <a:buNone/>
            </a:pPr>
            <a:r>
              <a:rPr lang="en" sz="6600">
                <a:solidFill>
                  <a:schemeClr val="dk1"/>
                </a:solidFill>
                <a:latin typeface="Quattrocento Sans"/>
                <a:ea typeface="Quattrocento Sans"/>
                <a:cs typeface="Quattrocento Sans"/>
                <a:sym typeface="Quattrocento Sans"/>
              </a:rPr>
              <a:t>  		</a:t>
            </a:r>
            <a:r>
              <a:rPr lang="en" sz="6000">
                <a:solidFill>
                  <a:schemeClr val="dk1"/>
                </a:solidFill>
                <a:latin typeface="Quattrocento Sans"/>
                <a:ea typeface="Quattrocento Sans"/>
                <a:cs typeface="Quattrocento Sans"/>
                <a:sym typeface="Quattrocento Sans"/>
              </a:rPr>
              <a:t>Quick review of common nationwide math concept difficulties test takers face. </a:t>
            </a:r>
            <a:endParaRPr sz="6600">
              <a:solidFill>
                <a:schemeClr val="dk1"/>
              </a:solidFill>
              <a:latin typeface="Quattrocento Sans"/>
              <a:ea typeface="Quattrocento Sans"/>
              <a:cs typeface="Quattrocento Sans"/>
              <a:sym typeface="Quattrocento Sans"/>
            </a:endParaRPr>
          </a:p>
          <a:p>
            <a:pPr marL="342900" lvl="0" indent="-269875" algn="l" rtl="0">
              <a:lnSpc>
                <a:spcPct val="115000"/>
              </a:lnSpc>
              <a:spcBef>
                <a:spcPts val="900"/>
              </a:spcBef>
              <a:spcAft>
                <a:spcPts val="0"/>
              </a:spcAft>
              <a:buClr>
                <a:schemeClr val="dk1"/>
              </a:buClr>
              <a:buSzPct val="100000"/>
              <a:buFont typeface="Quattrocento Sans"/>
              <a:buChar char="●"/>
            </a:pPr>
            <a:r>
              <a:rPr lang="en" sz="6600" b="1">
                <a:solidFill>
                  <a:schemeClr val="dk1"/>
                </a:solidFill>
                <a:latin typeface="Quattrocento Sans"/>
                <a:ea typeface="Quattrocento Sans"/>
                <a:cs typeface="Quattrocento Sans"/>
                <a:sym typeface="Quattrocento Sans"/>
              </a:rPr>
              <a:t> Utilizing the TI-30XS Multiview Calculator</a:t>
            </a:r>
            <a:endParaRPr sz="6600" b="1">
              <a:solidFill>
                <a:schemeClr val="dk1"/>
              </a:solidFill>
              <a:latin typeface="Quattrocento Sans"/>
              <a:ea typeface="Quattrocento Sans"/>
              <a:cs typeface="Quattrocento Sans"/>
              <a:sym typeface="Quattrocento Sans"/>
            </a:endParaRPr>
          </a:p>
          <a:p>
            <a:pPr marL="342900" lvl="0" indent="342900" algn="l" rtl="0">
              <a:lnSpc>
                <a:spcPct val="115000"/>
              </a:lnSpc>
              <a:spcBef>
                <a:spcPts val="900"/>
              </a:spcBef>
              <a:spcAft>
                <a:spcPts val="0"/>
              </a:spcAft>
              <a:buClr>
                <a:schemeClr val="dk1"/>
              </a:buClr>
              <a:buSzPts val="200"/>
              <a:buFont typeface="Arial"/>
              <a:buNone/>
            </a:pPr>
            <a:r>
              <a:rPr lang="en" sz="6000">
                <a:solidFill>
                  <a:schemeClr val="dk1"/>
                </a:solidFill>
                <a:latin typeface="Quattrocento Sans"/>
                <a:ea typeface="Quattrocento Sans"/>
                <a:cs typeface="Quattrocento Sans"/>
                <a:sym typeface="Quattrocento Sans"/>
              </a:rPr>
              <a:t>To enhance test-taking efficiency and accuracy.</a:t>
            </a:r>
            <a:endParaRPr sz="6000">
              <a:solidFill>
                <a:schemeClr val="dk1"/>
              </a:solidFill>
              <a:latin typeface="Quattrocento Sans"/>
              <a:ea typeface="Quattrocento Sans"/>
              <a:cs typeface="Quattrocento Sans"/>
              <a:sym typeface="Quattrocento Sans"/>
            </a:endParaRPr>
          </a:p>
          <a:p>
            <a:pPr marL="342900" lvl="0" indent="-269875" algn="l" rtl="0">
              <a:lnSpc>
                <a:spcPct val="115000"/>
              </a:lnSpc>
              <a:spcBef>
                <a:spcPts val="900"/>
              </a:spcBef>
              <a:spcAft>
                <a:spcPts val="0"/>
              </a:spcAft>
              <a:buClr>
                <a:schemeClr val="dk1"/>
              </a:buClr>
              <a:buSzPct val="100000"/>
              <a:buFont typeface="Quattrocento Sans"/>
              <a:buChar char="●"/>
            </a:pPr>
            <a:r>
              <a:rPr lang="en" sz="6600" b="1">
                <a:solidFill>
                  <a:schemeClr val="dk1"/>
                </a:solidFill>
                <a:latin typeface="Quattrocento Sans"/>
                <a:ea typeface="Quattrocento Sans"/>
                <a:cs typeface="Quattrocento Sans"/>
                <a:sym typeface="Quattrocento Sans"/>
              </a:rPr>
              <a:t>Practical Exercises</a:t>
            </a:r>
            <a:endParaRPr sz="6600" b="1">
              <a:solidFill>
                <a:schemeClr val="dk1"/>
              </a:solidFill>
              <a:latin typeface="Quattrocento Sans"/>
              <a:ea typeface="Quattrocento Sans"/>
              <a:cs typeface="Quattrocento Sans"/>
              <a:sym typeface="Quattrocento Sans"/>
            </a:endParaRPr>
          </a:p>
          <a:p>
            <a:pPr marL="0" lvl="0" indent="342900" algn="l" rtl="0">
              <a:lnSpc>
                <a:spcPct val="115000"/>
              </a:lnSpc>
              <a:spcBef>
                <a:spcPts val="900"/>
              </a:spcBef>
              <a:spcAft>
                <a:spcPts val="0"/>
              </a:spcAft>
              <a:buClr>
                <a:schemeClr val="dk1"/>
              </a:buClr>
              <a:buSzPts val="200"/>
              <a:buFont typeface="Arial"/>
              <a:buNone/>
            </a:pPr>
            <a:r>
              <a:rPr lang="en" sz="6600">
                <a:solidFill>
                  <a:schemeClr val="dk1"/>
                </a:solidFill>
                <a:latin typeface="Quattrocento Sans"/>
                <a:ea typeface="Quattrocento Sans"/>
                <a:cs typeface="Quattrocento Sans"/>
                <a:sym typeface="Quattrocento Sans"/>
              </a:rPr>
              <a:t>      </a:t>
            </a:r>
            <a:r>
              <a:rPr lang="en" sz="6000">
                <a:solidFill>
                  <a:schemeClr val="dk1"/>
                </a:solidFill>
                <a:latin typeface="Quattrocento Sans"/>
                <a:ea typeface="Quattrocento Sans"/>
                <a:cs typeface="Quattrocento Sans"/>
                <a:sym typeface="Quattrocento Sans"/>
              </a:rPr>
              <a:t>Simplify concepts for learners.</a:t>
            </a:r>
            <a:endParaRPr sz="6000">
              <a:solidFill>
                <a:schemeClr val="dk1"/>
              </a:solidFill>
              <a:latin typeface="Quattrocento Sans"/>
              <a:ea typeface="Quattrocento Sans"/>
              <a:cs typeface="Quattrocento Sans"/>
              <a:sym typeface="Quattrocento Sans"/>
            </a:endParaRPr>
          </a:p>
          <a:p>
            <a:pPr marL="800100" lvl="0" indent="0" algn="l" rtl="0">
              <a:lnSpc>
                <a:spcPct val="115000"/>
              </a:lnSpc>
              <a:spcBef>
                <a:spcPts val="900"/>
              </a:spcBef>
              <a:spcAft>
                <a:spcPts val="0"/>
              </a:spcAft>
              <a:buClr>
                <a:schemeClr val="dk1"/>
              </a:buClr>
              <a:buSzPts val="200"/>
              <a:buFont typeface="Arial"/>
              <a:buNone/>
            </a:pPr>
            <a:r>
              <a:rPr lang="en" sz="6000">
                <a:solidFill>
                  <a:schemeClr val="dk1"/>
                </a:solidFill>
                <a:latin typeface="Quattrocento Sans"/>
                <a:ea typeface="Quattrocento Sans"/>
                <a:cs typeface="Quattrocento Sans"/>
                <a:sym typeface="Quattrocento Sans"/>
              </a:rPr>
              <a:t>Explore teaching &amp; test-taking strategies for quadratic equations, factoring,  </a:t>
            </a:r>
            <a:endParaRPr sz="6000">
              <a:solidFill>
                <a:schemeClr val="dk1"/>
              </a:solidFill>
              <a:latin typeface="Quattrocento Sans"/>
              <a:ea typeface="Quattrocento Sans"/>
              <a:cs typeface="Quattrocento Sans"/>
              <a:sym typeface="Quattrocento Sans"/>
            </a:endParaRPr>
          </a:p>
          <a:p>
            <a:pPr marL="800100" lvl="0" indent="0" algn="l" rtl="0">
              <a:lnSpc>
                <a:spcPct val="115000"/>
              </a:lnSpc>
              <a:spcBef>
                <a:spcPts val="900"/>
              </a:spcBef>
              <a:spcAft>
                <a:spcPts val="0"/>
              </a:spcAft>
              <a:buClr>
                <a:schemeClr val="dk1"/>
              </a:buClr>
              <a:buSzPts val="200"/>
              <a:buFont typeface="Arial"/>
              <a:buNone/>
            </a:pPr>
            <a:r>
              <a:rPr lang="en" sz="6000">
                <a:solidFill>
                  <a:schemeClr val="dk1"/>
                </a:solidFill>
                <a:latin typeface="Quattrocento Sans"/>
                <a:ea typeface="Quattrocento Sans"/>
                <a:cs typeface="Quattrocento Sans"/>
                <a:sym typeface="Quattrocento Sans"/>
              </a:rPr>
              <a:t>writing and graphing linear equations, and more!</a:t>
            </a:r>
            <a:endParaRPr sz="6000">
              <a:solidFill>
                <a:srgbClr val="424242"/>
              </a:solidFill>
              <a:highlight>
                <a:schemeClr val="lt1"/>
              </a:highlight>
            </a:endParaRPr>
          </a:p>
          <a:p>
            <a:pPr marL="0" lvl="0" indent="0" algn="l" rtl="0">
              <a:lnSpc>
                <a:spcPct val="115000"/>
              </a:lnSpc>
              <a:spcBef>
                <a:spcPts val="900"/>
              </a:spcBef>
              <a:spcAft>
                <a:spcPts val="0"/>
              </a:spcAft>
              <a:buClr>
                <a:schemeClr val="dk1"/>
              </a:buClr>
              <a:buSzPts val="200"/>
              <a:buFont typeface="Arial"/>
              <a:buNone/>
            </a:pPr>
            <a:endParaRPr sz="6300">
              <a:solidFill>
                <a:srgbClr val="424242"/>
              </a:solidFill>
              <a:highlight>
                <a:schemeClr val="lt1"/>
              </a:highlight>
            </a:endParaRPr>
          </a:p>
          <a:p>
            <a:pPr marL="342900" lvl="0" indent="0" algn="ctr" rtl="0">
              <a:spcBef>
                <a:spcPts val="900"/>
              </a:spcBef>
              <a:spcAft>
                <a:spcPts val="0"/>
              </a:spcAft>
              <a:buClr>
                <a:schemeClr val="dk1"/>
              </a:buClr>
              <a:buSzPct val="34782"/>
              <a:buFont typeface="Arial"/>
              <a:buNone/>
            </a:pPr>
            <a:endParaRPr sz="2300" b="1">
              <a:solidFill>
                <a:srgbClr val="424242"/>
              </a:solidFill>
              <a:latin typeface="Quattrocento Sans"/>
              <a:ea typeface="Quattrocento Sans"/>
              <a:cs typeface="Quattrocento Sans"/>
              <a:sym typeface="Quattrocento Sans"/>
            </a:endParaRPr>
          </a:p>
          <a:p>
            <a:pPr marL="342900" lvl="0" indent="0" algn="ctr" rtl="0">
              <a:spcBef>
                <a:spcPts val="0"/>
              </a:spcBef>
              <a:spcAft>
                <a:spcPts val="0"/>
              </a:spcAft>
              <a:buClr>
                <a:schemeClr val="dk1"/>
              </a:buClr>
              <a:buSzPct val="34782"/>
              <a:buFont typeface="Arial"/>
              <a:buNone/>
            </a:pPr>
            <a:endParaRPr sz="2300" b="1">
              <a:solidFill>
                <a:srgbClr val="424242"/>
              </a:solidFill>
              <a:latin typeface="Quattrocento Sans"/>
              <a:ea typeface="Quattrocento Sans"/>
              <a:cs typeface="Quattrocento Sans"/>
              <a:sym typeface="Quattrocento Sans"/>
            </a:endParaRPr>
          </a:p>
          <a:p>
            <a:pPr marL="342900" lvl="0" indent="0" algn="ctr" rtl="0">
              <a:spcBef>
                <a:spcPts val="0"/>
              </a:spcBef>
              <a:spcAft>
                <a:spcPts val="0"/>
              </a:spcAft>
              <a:buClr>
                <a:schemeClr val="dk1"/>
              </a:buClr>
              <a:buSzPct val="34782"/>
              <a:buFont typeface="Arial"/>
              <a:buNone/>
            </a:pPr>
            <a:endParaRPr sz="2300" b="1">
              <a:solidFill>
                <a:srgbClr val="424242"/>
              </a:solidFill>
              <a:latin typeface="Quattrocento Sans"/>
              <a:ea typeface="Quattrocento Sans"/>
              <a:cs typeface="Quattrocento Sans"/>
              <a:sym typeface="Quattrocento Sans"/>
            </a:endParaRPr>
          </a:p>
          <a:p>
            <a:pPr marL="342900" lvl="0" indent="0" algn="l" rtl="0">
              <a:spcBef>
                <a:spcPts val="0"/>
              </a:spcBef>
              <a:spcAft>
                <a:spcPts val="0"/>
              </a:spcAft>
              <a:buNone/>
            </a:pPr>
            <a:endParaRPr sz="2300" b="1">
              <a:solidFill>
                <a:srgbClr val="424242"/>
              </a:solidFill>
              <a:latin typeface="Quattrocento Sans"/>
              <a:ea typeface="Quattrocento Sans"/>
              <a:cs typeface="Quattrocento Sans"/>
              <a:sym typeface="Quattrocento Sans"/>
            </a:endParaRPr>
          </a:p>
          <a:p>
            <a:pPr marL="0" lvl="0" indent="0" algn="l" rtl="0">
              <a:spcBef>
                <a:spcPts val="0"/>
              </a:spcBef>
              <a:spcAft>
                <a:spcPts val="0"/>
              </a:spcAft>
              <a:buNone/>
            </a:pPr>
            <a:endParaRPr sz="1800">
              <a:solidFill>
                <a:srgbClr val="424242"/>
              </a:solidFill>
              <a:latin typeface="Quattrocento Sans"/>
              <a:ea typeface="Quattrocento Sans"/>
              <a:cs typeface="Quattrocento Sans"/>
              <a:sym typeface="Quattrocento Sans"/>
            </a:endParaRPr>
          </a:p>
          <a:p>
            <a:pPr marL="0" lvl="0" indent="0" algn="l" rtl="0">
              <a:spcBef>
                <a:spcPts val="0"/>
              </a:spcBef>
              <a:spcAft>
                <a:spcPts val="0"/>
              </a:spcAft>
              <a:buNone/>
            </a:pPr>
            <a:endParaRPr sz="1800">
              <a:solidFill>
                <a:srgbClr val="424242"/>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None/>
            </a:pPr>
            <a:endParaRPr sz="1800" b="0" i="0" u="none" strike="noStrike" cap="none">
              <a:solidFill>
                <a:srgbClr val="000000"/>
              </a:solidFill>
              <a:latin typeface="Quattrocento Sans"/>
              <a:ea typeface="Quattrocento Sans"/>
              <a:cs typeface="Quattrocento Sans"/>
              <a:sym typeface="Quattrocento Sans"/>
            </a:endParaRPr>
          </a:p>
        </p:txBody>
      </p:sp>
      <p:pic>
        <p:nvPicPr>
          <p:cNvPr id="299" name="Google Shape;299;p32"/>
          <p:cNvPicPr preferRelativeResize="0"/>
          <p:nvPr/>
        </p:nvPicPr>
        <p:blipFill>
          <a:blip r:embed="rId3">
            <a:alphaModFix/>
          </a:blip>
          <a:stretch>
            <a:fillRect/>
          </a:stretch>
        </p:blipFill>
        <p:spPr>
          <a:xfrm>
            <a:off x="-6" y="4870350"/>
            <a:ext cx="777200" cy="16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grpSp>
        <p:nvGrpSpPr>
          <p:cNvPr id="304" name="Google Shape;304;p33"/>
          <p:cNvGrpSpPr/>
          <p:nvPr/>
        </p:nvGrpSpPr>
        <p:grpSpPr>
          <a:xfrm>
            <a:off x="-27178" y="3202450"/>
            <a:ext cx="2555408" cy="1945739"/>
            <a:chOff x="-36228" y="4269935"/>
            <a:chExt cx="3406303" cy="2594318"/>
          </a:xfrm>
        </p:grpSpPr>
        <p:sp>
          <p:nvSpPr>
            <p:cNvPr id="305" name="Google Shape;305;p33"/>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6" name="Google Shape;306;p33"/>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07" name="Google Shape;307;p33"/>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08" name="Google Shape;308;p33"/>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09" name="Google Shape;309;p33"/>
            <p:cNvGrpSpPr/>
            <p:nvPr/>
          </p:nvGrpSpPr>
          <p:grpSpPr>
            <a:xfrm rot="-647713">
              <a:off x="976558" y="6022141"/>
              <a:ext cx="127943" cy="85459"/>
              <a:chOff x="7803012" y="5503320"/>
              <a:chExt cx="1302374" cy="589952"/>
            </a:xfrm>
          </p:grpSpPr>
          <p:sp>
            <p:nvSpPr>
              <p:cNvPr id="310" name="Google Shape;310;p33"/>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1" name="Google Shape;311;p33"/>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312" name="Google Shape;312;p33"/>
            <p:cNvGrpSpPr/>
            <p:nvPr/>
          </p:nvGrpSpPr>
          <p:grpSpPr>
            <a:xfrm rot="4980046">
              <a:off x="1655301" y="6013742"/>
              <a:ext cx="74250" cy="1290467"/>
              <a:chOff x="9271908" y="1556791"/>
              <a:chExt cx="252731" cy="4392489"/>
            </a:xfrm>
          </p:grpSpPr>
          <p:sp>
            <p:nvSpPr>
              <p:cNvPr id="313" name="Google Shape;313;p33"/>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4" name="Google Shape;314;p33"/>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5" name="Google Shape;315;p33"/>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6" name="Google Shape;316;p33"/>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7" name="Google Shape;317;p33"/>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18" name="Google Shape;318;p33"/>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19" name="Google Shape;319;p33"/>
              <p:cNvGrpSpPr/>
              <p:nvPr/>
            </p:nvGrpSpPr>
            <p:grpSpPr>
              <a:xfrm>
                <a:off x="9272743" y="5309733"/>
                <a:ext cx="251559" cy="412500"/>
                <a:chOff x="9262729" y="5309733"/>
                <a:chExt cx="270901" cy="412500"/>
              </a:xfrm>
            </p:grpSpPr>
            <p:sp>
              <p:nvSpPr>
                <p:cNvPr id="320" name="Google Shape;320;p33"/>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21" name="Google Shape;321;p33"/>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22" name="Google Shape;322;p33"/>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23" name="Google Shape;323;p33"/>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24" name="Google Shape;324;p33"/>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325" name="Google Shape;325;p33"/>
            <p:cNvGrpSpPr/>
            <p:nvPr/>
          </p:nvGrpSpPr>
          <p:grpSpPr>
            <a:xfrm>
              <a:off x="-4119" y="5085176"/>
              <a:ext cx="497766" cy="1458203"/>
              <a:chOff x="6093579" y="736781"/>
              <a:chExt cx="1714662" cy="5023089"/>
            </a:xfrm>
          </p:grpSpPr>
          <p:sp>
            <p:nvSpPr>
              <p:cNvPr id="326" name="Google Shape;326;p33"/>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27" name="Google Shape;327;p33"/>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28" name="Google Shape;328;p33"/>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29" name="Google Shape;329;p33"/>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0" name="Google Shape;330;p33"/>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1" name="Google Shape;331;p33"/>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2" name="Google Shape;332;p33"/>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3" name="Google Shape;333;p33"/>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4" name="Google Shape;334;p33"/>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5" name="Google Shape;335;p33"/>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6" name="Google Shape;336;p33"/>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7" name="Google Shape;337;p33"/>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8" name="Google Shape;338;p33"/>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39" name="Google Shape;339;p33"/>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0" name="Google Shape;340;p33"/>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1" name="Google Shape;341;p33"/>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2" name="Google Shape;342;p33"/>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3" name="Google Shape;343;p33"/>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44" name="Google Shape;344;p33"/>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345" name="Google Shape;345;p33"/>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346" name="Google Shape;346;p33"/>
          <p:cNvGrpSpPr/>
          <p:nvPr/>
        </p:nvGrpSpPr>
        <p:grpSpPr>
          <a:xfrm>
            <a:off x="6637589" y="-537111"/>
            <a:ext cx="2983504" cy="1575432"/>
            <a:chOff x="8847758" y="-716148"/>
            <a:chExt cx="3976945" cy="2100576"/>
          </a:xfrm>
        </p:grpSpPr>
        <p:sp>
          <p:nvSpPr>
            <p:cNvPr id="347" name="Google Shape;347;p33"/>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48" name="Google Shape;348;p33"/>
            <p:cNvGrpSpPr/>
            <p:nvPr/>
          </p:nvGrpSpPr>
          <p:grpSpPr>
            <a:xfrm rot="598941">
              <a:off x="11805096" y="58370"/>
              <a:ext cx="352389" cy="332874"/>
              <a:chOff x="10486900" y="3714898"/>
              <a:chExt cx="1008000" cy="952178"/>
            </a:xfrm>
          </p:grpSpPr>
          <p:sp>
            <p:nvSpPr>
              <p:cNvPr id="349" name="Google Shape;349;p33"/>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0" name="Google Shape;350;p33"/>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1" name="Google Shape;351;p33"/>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352" name="Google Shape;352;p33"/>
            <p:cNvGrpSpPr/>
            <p:nvPr/>
          </p:nvGrpSpPr>
          <p:grpSpPr>
            <a:xfrm rot="598941">
              <a:off x="11906513" y="510500"/>
              <a:ext cx="308908" cy="384167"/>
              <a:chOff x="9829741" y="5373229"/>
              <a:chExt cx="883624" cy="1098900"/>
            </a:xfrm>
          </p:grpSpPr>
          <p:sp>
            <p:nvSpPr>
              <p:cNvPr id="353" name="Google Shape;353;p33"/>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4" name="Google Shape;354;p33"/>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55" name="Google Shape;355;p33"/>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356" name="Google Shape;356;p33"/>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57" name="Google Shape;357;p33"/>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358" name="Google Shape;358;p33"/>
          <p:cNvSpPr txBox="1">
            <a:spLocks noGrp="1"/>
          </p:cNvSpPr>
          <p:nvPr>
            <p:ph type="title"/>
          </p:nvPr>
        </p:nvSpPr>
        <p:spPr>
          <a:xfrm>
            <a:off x="438625" y="407548"/>
            <a:ext cx="8229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
                <a:solidFill>
                  <a:srgbClr val="014B64"/>
                </a:solidFill>
                <a:latin typeface="Rockwell"/>
                <a:ea typeface="Rockwell"/>
                <a:cs typeface="Rockwell"/>
                <a:sym typeface="Rockwell"/>
              </a:rPr>
              <a:t>Review: Bridging Math Skill Gaps, Part 1</a:t>
            </a:r>
            <a:endParaRPr>
              <a:solidFill>
                <a:srgbClr val="014B64"/>
              </a:solidFill>
            </a:endParaRPr>
          </a:p>
        </p:txBody>
      </p:sp>
      <p:sp>
        <p:nvSpPr>
          <p:cNvPr id="359" name="Google Shape;359;p33"/>
          <p:cNvSpPr/>
          <p:nvPr/>
        </p:nvSpPr>
        <p:spPr>
          <a:xfrm>
            <a:off x="299125" y="597025"/>
            <a:ext cx="8508600" cy="28851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SzPts val="1100"/>
              <a:buNone/>
            </a:pPr>
            <a:endParaRPr sz="1900">
              <a:solidFill>
                <a:schemeClr val="dk1"/>
              </a:solidFill>
              <a:highlight>
                <a:srgbClr val="FFFFFF"/>
              </a:highlight>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sz="1600">
              <a:solidFill>
                <a:schemeClr val="dk1"/>
              </a:solidFill>
              <a:highlight>
                <a:srgbClr val="FFFFFF"/>
              </a:highlight>
              <a:latin typeface="Rockwell"/>
              <a:ea typeface="Rockwell"/>
              <a:cs typeface="Rockwell"/>
              <a:sym typeface="Rockwell"/>
            </a:endParaRPr>
          </a:p>
          <a:p>
            <a:pPr marL="457200" lvl="0" indent="-330200" algn="l" rtl="0">
              <a:lnSpc>
                <a:spcPct val="115000"/>
              </a:lnSpc>
              <a:spcBef>
                <a:spcPts val="0"/>
              </a:spcBef>
              <a:spcAft>
                <a:spcPts val="0"/>
              </a:spcAft>
              <a:buClr>
                <a:schemeClr val="dk1"/>
              </a:buClr>
              <a:buSzPts val="1600"/>
              <a:buFont typeface="Rockwell"/>
              <a:buChar char="●"/>
            </a:pPr>
            <a:r>
              <a:rPr lang="en" sz="1600">
                <a:solidFill>
                  <a:schemeClr val="dk1"/>
                </a:solidFill>
                <a:highlight>
                  <a:srgbClr val="FFFFFF"/>
                </a:highlight>
                <a:latin typeface="Rockwell"/>
                <a:ea typeface="Rockwell"/>
                <a:cs typeface="Rockwell"/>
                <a:sym typeface="Rockwell"/>
              </a:rPr>
              <a:t>About That Math Exam</a:t>
            </a:r>
            <a:endParaRPr sz="1600">
              <a:solidFill>
                <a:schemeClr val="dk1"/>
              </a:solidFill>
              <a:highlight>
                <a:srgbClr val="FFFFFF"/>
              </a:highlight>
              <a:latin typeface="Rockwell"/>
              <a:ea typeface="Rockwell"/>
              <a:cs typeface="Rockwell"/>
              <a:sym typeface="Rockwell"/>
            </a:endParaRPr>
          </a:p>
          <a:p>
            <a:pPr marL="914400" lvl="1" indent="-330200" algn="l" rtl="0">
              <a:lnSpc>
                <a:spcPct val="115000"/>
              </a:lnSpc>
              <a:spcBef>
                <a:spcPts val="0"/>
              </a:spcBef>
              <a:spcAft>
                <a:spcPts val="0"/>
              </a:spcAft>
              <a:buClr>
                <a:srgbClr val="005F7B"/>
              </a:buClr>
              <a:buSzPts val="1600"/>
              <a:buFont typeface="Rockwell"/>
              <a:buAutoNum type="alphaLcPeriod"/>
            </a:pPr>
            <a:r>
              <a:rPr lang="en" sz="1600">
                <a:solidFill>
                  <a:srgbClr val="005F7B"/>
                </a:solidFill>
                <a:highlight>
                  <a:srgbClr val="FFFFFF"/>
                </a:highlight>
                <a:latin typeface="Rockwell"/>
                <a:ea typeface="Rockwell"/>
                <a:cs typeface="Rockwell"/>
                <a:sym typeface="Rockwell"/>
              </a:rPr>
              <a:t>Statistics &amp; Test Structure </a:t>
            </a:r>
            <a:endParaRPr sz="1600">
              <a:solidFill>
                <a:srgbClr val="005F7B"/>
              </a:solidFill>
              <a:highlight>
                <a:srgbClr val="FFFFFF"/>
              </a:highlight>
              <a:latin typeface="Rockwell"/>
              <a:ea typeface="Rockwell"/>
              <a:cs typeface="Rockwell"/>
              <a:sym typeface="Rockwell"/>
            </a:endParaRPr>
          </a:p>
          <a:p>
            <a:pPr marL="457200" lvl="0" indent="-330200" algn="l" rtl="0">
              <a:lnSpc>
                <a:spcPct val="115000"/>
              </a:lnSpc>
              <a:spcBef>
                <a:spcPts val="0"/>
              </a:spcBef>
              <a:spcAft>
                <a:spcPts val="0"/>
              </a:spcAft>
              <a:buClr>
                <a:schemeClr val="dk1"/>
              </a:buClr>
              <a:buSzPts val="1600"/>
              <a:buFont typeface="Rockwell"/>
              <a:buChar char="●"/>
            </a:pPr>
            <a:r>
              <a:rPr lang="en" sz="1600">
                <a:solidFill>
                  <a:schemeClr val="dk1"/>
                </a:solidFill>
                <a:highlight>
                  <a:srgbClr val="FFFFFF"/>
                </a:highlight>
                <a:latin typeface="Rockwell"/>
                <a:ea typeface="Rockwell"/>
                <a:cs typeface="Rockwell"/>
                <a:sym typeface="Rockwell"/>
              </a:rPr>
              <a:t>Did You Know?</a:t>
            </a:r>
            <a:endParaRPr sz="1600">
              <a:solidFill>
                <a:schemeClr val="dk1"/>
              </a:solidFill>
              <a:highlight>
                <a:srgbClr val="FFFFFF"/>
              </a:highlight>
              <a:latin typeface="Rockwell"/>
              <a:ea typeface="Rockwell"/>
              <a:cs typeface="Rockwell"/>
              <a:sym typeface="Rockwell"/>
            </a:endParaRPr>
          </a:p>
          <a:p>
            <a:pPr marL="914400" lvl="1" indent="-330200" algn="l" rtl="0">
              <a:lnSpc>
                <a:spcPct val="115000"/>
              </a:lnSpc>
              <a:spcBef>
                <a:spcPts val="0"/>
              </a:spcBef>
              <a:spcAft>
                <a:spcPts val="0"/>
              </a:spcAft>
              <a:buClr>
                <a:srgbClr val="005F7B"/>
              </a:buClr>
              <a:buSzPts val="1600"/>
              <a:buFont typeface="Rockwell"/>
              <a:buAutoNum type="alphaLcPeriod"/>
            </a:pPr>
            <a:r>
              <a:rPr lang="en" sz="1600">
                <a:solidFill>
                  <a:srgbClr val="005F7B"/>
                </a:solidFill>
                <a:highlight>
                  <a:srgbClr val="FFFFFF"/>
                </a:highlight>
                <a:latin typeface="Rockwell"/>
                <a:ea typeface="Rockwell"/>
                <a:cs typeface="Rockwell"/>
                <a:sym typeface="Rockwell"/>
              </a:rPr>
              <a:t>Test-Taking Tips &amp; Instructional Strategies For All Levels</a:t>
            </a:r>
            <a:endParaRPr sz="1600">
              <a:solidFill>
                <a:srgbClr val="005F7B"/>
              </a:solidFill>
              <a:highlight>
                <a:srgbClr val="FFFFFF"/>
              </a:highlight>
              <a:latin typeface="Rockwell"/>
              <a:ea typeface="Rockwell"/>
              <a:cs typeface="Rockwell"/>
              <a:sym typeface="Rockwell"/>
            </a:endParaRPr>
          </a:p>
          <a:p>
            <a:pPr marL="457200" lvl="0" indent="-330200" algn="l" rtl="0">
              <a:lnSpc>
                <a:spcPct val="115000"/>
              </a:lnSpc>
              <a:spcBef>
                <a:spcPts val="0"/>
              </a:spcBef>
              <a:spcAft>
                <a:spcPts val="0"/>
              </a:spcAft>
              <a:buClr>
                <a:schemeClr val="dk1"/>
              </a:buClr>
              <a:buSzPts val="1600"/>
              <a:buFont typeface="Rockwell"/>
              <a:buChar char="●"/>
            </a:pPr>
            <a:r>
              <a:rPr lang="en" sz="1600">
                <a:solidFill>
                  <a:schemeClr val="dk1"/>
                </a:solidFill>
                <a:highlight>
                  <a:srgbClr val="FFFFFF"/>
                </a:highlight>
                <a:latin typeface="Rockwell"/>
                <a:ea typeface="Rockwell"/>
                <a:cs typeface="Rockwell"/>
                <a:sym typeface="Rockwell"/>
              </a:rPr>
              <a:t>Your One Stop Shop For Resources</a:t>
            </a:r>
            <a:endParaRPr sz="1600">
              <a:solidFill>
                <a:schemeClr val="dk1"/>
              </a:solidFill>
              <a:highlight>
                <a:srgbClr val="FFFFFF"/>
              </a:highlight>
              <a:latin typeface="Rockwell"/>
              <a:ea typeface="Rockwell"/>
              <a:cs typeface="Rockwell"/>
              <a:sym typeface="Rockwell"/>
            </a:endParaRPr>
          </a:p>
          <a:p>
            <a:pPr marL="914400" lvl="1" indent="-330200" algn="l" rtl="0">
              <a:lnSpc>
                <a:spcPct val="115000"/>
              </a:lnSpc>
              <a:spcBef>
                <a:spcPts val="0"/>
              </a:spcBef>
              <a:spcAft>
                <a:spcPts val="0"/>
              </a:spcAft>
              <a:buClr>
                <a:srgbClr val="005F7B"/>
              </a:buClr>
              <a:buSzPts val="1600"/>
              <a:buFont typeface="Rockwell"/>
              <a:buAutoNum type="alphaLcPeriod"/>
            </a:pPr>
            <a:r>
              <a:rPr lang="en" sz="1600">
                <a:solidFill>
                  <a:srgbClr val="005F7B"/>
                </a:solidFill>
                <a:highlight>
                  <a:srgbClr val="FFFFFF"/>
                </a:highlight>
                <a:latin typeface="Rockwell"/>
                <a:ea typeface="Rockwell"/>
                <a:cs typeface="Rockwell"/>
                <a:sym typeface="Rockwell"/>
              </a:rPr>
              <a:t>Handbooks, Study Guides, Admin &amp; Educator Resources Located on GED.com</a:t>
            </a:r>
            <a:endParaRPr sz="1600">
              <a:solidFill>
                <a:srgbClr val="005F7B"/>
              </a:solidFill>
              <a:highlight>
                <a:srgbClr val="FFFFFF"/>
              </a:highlight>
              <a:latin typeface="Rockwell"/>
              <a:ea typeface="Rockwell"/>
              <a:cs typeface="Rockwell"/>
              <a:sym typeface="Rockwell"/>
            </a:endParaRPr>
          </a:p>
          <a:p>
            <a:pPr marL="457200" lvl="0" indent="-330200" algn="l" rtl="0">
              <a:lnSpc>
                <a:spcPct val="115000"/>
              </a:lnSpc>
              <a:spcBef>
                <a:spcPts val="0"/>
              </a:spcBef>
              <a:spcAft>
                <a:spcPts val="0"/>
              </a:spcAft>
              <a:buClr>
                <a:schemeClr val="dk1"/>
              </a:buClr>
              <a:buSzPts val="1600"/>
              <a:buFont typeface="Rockwell"/>
              <a:buChar char="●"/>
            </a:pPr>
            <a:r>
              <a:rPr lang="en" sz="1600">
                <a:solidFill>
                  <a:schemeClr val="dk1"/>
                </a:solidFill>
                <a:highlight>
                  <a:srgbClr val="FFFFFF"/>
                </a:highlight>
                <a:latin typeface="Rockwell"/>
                <a:ea typeface="Rockwell"/>
                <a:cs typeface="Rockwell"/>
                <a:sym typeface="Rockwell"/>
              </a:rPr>
              <a:t>Roll-Up Your Sleeves!</a:t>
            </a:r>
            <a:endParaRPr sz="1600">
              <a:solidFill>
                <a:schemeClr val="dk1"/>
              </a:solidFill>
              <a:highlight>
                <a:srgbClr val="FFFFFF"/>
              </a:highlight>
              <a:latin typeface="Rockwell"/>
              <a:ea typeface="Rockwell"/>
              <a:cs typeface="Rockwell"/>
              <a:sym typeface="Rockwell"/>
            </a:endParaRPr>
          </a:p>
          <a:p>
            <a:pPr marL="914400" lvl="1" indent="-330200" algn="l" rtl="0">
              <a:lnSpc>
                <a:spcPct val="115000"/>
              </a:lnSpc>
              <a:spcBef>
                <a:spcPts val="0"/>
              </a:spcBef>
              <a:spcAft>
                <a:spcPts val="0"/>
              </a:spcAft>
              <a:buClr>
                <a:srgbClr val="005F7B"/>
              </a:buClr>
              <a:buSzPts val="1600"/>
              <a:buFont typeface="Rockwell"/>
              <a:buAutoNum type="alphaLcPeriod"/>
            </a:pPr>
            <a:r>
              <a:rPr lang="en" sz="1600">
                <a:solidFill>
                  <a:srgbClr val="005F7B"/>
                </a:solidFill>
                <a:highlight>
                  <a:srgbClr val="FFFFFF"/>
                </a:highlight>
                <a:latin typeface="Rockwell"/>
                <a:ea typeface="Rockwell"/>
                <a:cs typeface="Rockwell"/>
                <a:sym typeface="Rockwell"/>
              </a:rPr>
              <a:t>Hands-on Calculator Practice/Polynomials</a:t>
            </a:r>
            <a:endParaRPr sz="1600">
              <a:solidFill>
                <a:srgbClr val="005F7B"/>
              </a:solidFill>
              <a:highlight>
                <a:srgbClr val="FFFFFF"/>
              </a:highlight>
              <a:latin typeface="Rockwell"/>
              <a:ea typeface="Rockwell"/>
              <a:cs typeface="Rockwell"/>
              <a:sym typeface="Rockwell"/>
            </a:endParaRPr>
          </a:p>
          <a:p>
            <a:pPr marL="914400" lvl="0" indent="0" algn="l" rtl="0">
              <a:lnSpc>
                <a:spcPct val="115000"/>
              </a:lnSpc>
              <a:spcBef>
                <a:spcPts val="0"/>
              </a:spcBef>
              <a:spcAft>
                <a:spcPts val="0"/>
              </a:spcAft>
              <a:buNone/>
            </a:pPr>
            <a:endParaRPr sz="2100">
              <a:solidFill>
                <a:schemeClr val="dk1"/>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Clr>
                <a:schemeClr val="dk1"/>
              </a:buClr>
              <a:buSzPts val="1100"/>
              <a:buFont typeface="Arial"/>
              <a:buNone/>
            </a:pPr>
            <a:endParaRPr sz="2700" b="1">
              <a:solidFill>
                <a:schemeClr val="dk1"/>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1100"/>
              <a:buNone/>
            </a:pPr>
            <a:r>
              <a:rPr lang="en" sz="1800" b="1">
                <a:solidFill>
                  <a:srgbClr val="008C83"/>
                </a:solidFill>
                <a:highlight>
                  <a:srgbClr val="FFFFFF"/>
                </a:highlight>
                <a:latin typeface="Quattrocento Sans"/>
                <a:ea typeface="Quattrocento Sans"/>
                <a:cs typeface="Quattrocento Sans"/>
                <a:sym typeface="Quattrocento Sans"/>
              </a:rPr>
              <a:t>        </a:t>
            </a:r>
            <a:endParaRPr sz="1800" b="1">
              <a:solidFill>
                <a:srgbClr val="008C83"/>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1100"/>
              <a:buNone/>
            </a:pPr>
            <a:endParaRPr sz="1800" b="1">
              <a:solidFill>
                <a:schemeClr val="dk1"/>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SzPts val="1100"/>
              <a:buNone/>
            </a:pPr>
            <a:endParaRPr sz="1200">
              <a:solidFill>
                <a:schemeClr val="dk1"/>
              </a:solidFill>
              <a:highlight>
                <a:srgbClr val="FFFFFF"/>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latin typeface="Quattrocento Sans"/>
              <a:ea typeface="Quattrocento Sans"/>
              <a:cs typeface="Quattrocento Sans"/>
              <a:sym typeface="Quattrocento Sans"/>
            </a:endParaRPr>
          </a:p>
          <a:p>
            <a:pPr marL="457200" marR="0" lvl="0" indent="457200" algn="l" rtl="0">
              <a:spcBef>
                <a:spcPts val="0"/>
              </a:spcBef>
              <a:spcAft>
                <a:spcPts val="0"/>
              </a:spcAft>
              <a:buNone/>
            </a:pPr>
            <a:endParaRPr sz="2100" b="1">
              <a:solidFill>
                <a:srgbClr val="008C83"/>
              </a:solidFill>
              <a:latin typeface="Quattrocento Sans"/>
              <a:ea typeface="Quattrocento Sans"/>
              <a:cs typeface="Quattrocento Sans"/>
              <a:sym typeface="Quattrocento Sans"/>
            </a:endParaRPr>
          </a:p>
        </p:txBody>
      </p:sp>
      <p:pic>
        <p:nvPicPr>
          <p:cNvPr id="360" name="Google Shape;360;p33"/>
          <p:cNvPicPr preferRelativeResize="0"/>
          <p:nvPr/>
        </p:nvPicPr>
        <p:blipFill>
          <a:blip r:embed="rId3">
            <a:alphaModFix/>
          </a:blip>
          <a:stretch>
            <a:fillRect/>
          </a:stretch>
        </p:blipFill>
        <p:spPr>
          <a:xfrm>
            <a:off x="-6" y="4870350"/>
            <a:ext cx="777200" cy="162125"/>
          </a:xfrm>
          <a:prstGeom prst="rect">
            <a:avLst/>
          </a:prstGeom>
          <a:noFill/>
          <a:ln>
            <a:noFill/>
          </a:ln>
        </p:spPr>
      </p:pic>
      <p:pic>
        <p:nvPicPr>
          <p:cNvPr id="361" name="Google Shape;361;p33" title="qrhandoutpart1.png"/>
          <p:cNvPicPr preferRelativeResize="0"/>
          <p:nvPr/>
        </p:nvPicPr>
        <p:blipFill>
          <a:blip r:embed="rId4">
            <a:alphaModFix/>
          </a:blip>
          <a:stretch>
            <a:fillRect/>
          </a:stretch>
        </p:blipFill>
        <p:spPr>
          <a:xfrm>
            <a:off x="2528225" y="3517313"/>
            <a:ext cx="1316050" cy="1316025"/>
          </a:xfrm>
          <a:prstGeom prst="rect">
            <a:avLst/>
          </a:prstGeom>
          <a:noFill/>
          <a:ln>
            <a:noFill/>
          </a:ln>
        </p:spPr>
      </p:pic>
      <p:sp>
        <p:nvSpPr>
          <p:cNvPr id="362" name="Google Shape;362;p33"/>
          <p:cNvSpPr txBox="1"/>
          <p:nvPr/>
        </p:nvSpPr>
        <p:spPr>
          <a:xfrm>
            <a:off x="3992400" y="4227500"/>
            <a:ext cx="438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Quattrocento Sans"/>
                <a:ea typeface="Quattrocento Sans"/>
                <a:cs typeface="Quattrocento Sans"/>
                <a:sym typeface="Quattrocento Sans"/>
              </a:rPr>
              <a:t>-</a:t>
            </a:r>
            <a:r>
              <a:rPr lang="en" u="sng">
                <a:solidFill>
                  <a:schemeClr val="hlink"/>
                </a:solidFill>
                <a:latin typeface="Quattrocento Sans"/>
                <a:ea typeface="Quattrocento Sans"/>
                <a:cs typeface="Quattrocento Sans"/>
                <a:sym typeface="Quattrocento Sans"/>
                <a:hlinkClick r:id="rId5"/>
              </a:rPr>
              <a:t>Bridging Math Skill Gaps, Part 1-</a:t>
            </a:r>
            <a:endParaRPr>
              <a:solidFill>
                <a:schemeClr val="dk1"/>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grpSp>
        <p:nvGrpSpPr>
          <p:cNvPr id="367" name="Google Shape;367;p34"/>
          <p:cNvGrpSpPr/>
          <p:nvPr/>
        </p:nvGrpSpPr>
        <p:grpSpPr>
          <a:xfrm>
            <a:off x="-27178" y="3202450"/>
            <a:ext cx="2555408" cy="1945739"/>
            <a:chOff x="-36228" y="4269935"/>
            <a:chExt cx="3406303" cy="2594318"/>
          </a:xfrm>
        </p:grpSpPr>
        <p:sp>
          <p:nvSpPr>
            <p:cNvPr id="368" name="Google Shape;368;p34"/>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69" name="Google Shape;369;p34"/>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70" name="Google Shape;370;p34"/>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1" name="Google Shape;371;p34"/>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72" name="Google Shape;372;p34"/>
            <p:cNvGrpSpPr/>
            <p:nvPr/>
          </p:nvGrpSpPr>
          <p:grpSpPr>
            <a:xfrm rot="-647713">
              <a:off x="976558" y="6022141"/>
              <a:ext cx="127943" cy="85459"/>
              <a:chOff x="7803012" y="5503320"/>
              <a:chExt cx="1302374" cy="589952"/>
            </a:xfrm>
          </p:grpSpPr>
          <p:sp>
            <p:nvSpPr>
              <p:cNvPr id="373" name="Google Shape;373;p34"/>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4" name="Google Shape;374;p34"/>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375" name="Google Shape;375;p34"/>
            <p:cNvGrpSpPr/>
            <p:nvPr/>
          </p:nvGrpSpPr>
          <p:grpSpPr>
            <a:xfrm rot="4980046">
              <a:off x="1655301" y="6013742"/>
              <a:ext cx="74250" cy="1290467"/>
              <a:chOff x="9271908" y="1556791"/>
              <a:chExt cx="252731" cy="4392489"/>
            </a:xfrm>
          </p:grpSpPr>
          <p:sp>
            <p:nvSpPr>
              <p:cNvPr id="376" name="Google Shape;376;p34"/>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7" name="Google Shape;377;p34"/>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8" name="Google Shape;378;p34"/>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79" name="Google Shape;379;p34"/>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0" name="Google Shape;380;p34"/>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1" name="Google Shape;381;p34"/>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382" name="Google Shape;382;p34"/>
              <p:cNvGrpSpPr/>
              <p:nvPr/>
            </p:nvGrpSpPr>
            <p:grpSpPr>
              <a:xfrm>
                <a:off x="9272743" y="5309733"/>
                <a:ext cx="251559" cy="412500"/>
                <a:chOff x="9262729" y="5309733"/>
                <a:chExt cx="270901" cy="412500"/>
              </a:xfrm>
            </p:grpSpPr>
            <p:sp>
              <p:nvSpPr>
                <p:cNvPr id="383" name="Google Shape;383;p34"/>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4" name="Google Shape;384;p34"/>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5" name="Google Shape;385;p34"/>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6" name="Google Shape;386;p34"/>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387" name="Google Shape;387;p34"/>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388" name="Google Shape;388;p34"/>
            <p:cNvGrpSpPr/>
            <p:nvPr/>
          </p:nvGrpSpPr>
          <p:grpSpPr>
            <a:xfrm>
              <a:off x="-4119" y="5085176"/>
              <a:ext cx="497766" cy="1458203"/>
              <a:chOff x="6093579" y="736781"/>
              <a:chExt cx="1714662" cy="5023089"/>
            </a:xfrm>
          </p:grpSpPr>
          <p:sp>
            <p:nvSpPr>
              <p:cNvPr id="389" name="Google Shape;389;p34"/>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0" name="Google Shape;390;p34"/>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1" name="Google Shape;391;p34"/>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2" name="Google Shape;392;p34"/>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3" name="Google Shape;393;p34"/>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4" name="Google Shape;394;p34"/>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5" name="Google Shape;395;p34"/>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6" name="Google Shape;396;p34"/>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7" name="Google Shape;397;p34"/>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8" name="Google Shape;398;p34"/>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399" name="Google Shape;399;p34"/>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0" name="Google Shape;400;p34"/>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1" name="Google Shape;401;p34"/>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2" name="Google Shape;402;p34"/>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3" name="Google Shape;403;p34"/>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4" name="Google Shape;404;p34"/>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5" name="Google Shape;405;p34"/>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6" name="Google Shape;406;p34"/>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07" name="Google Shape;407;p34"/>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408" name="Google Shape;408;p34"/>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09" name="Google Shape;409;p34"/>
          <p:cNvGrpSpPr/>
          <p:nvPr/>
        </p:nvGrpSpPr>
        <p:grpSpPr>
          <a:xfrm>
            <a:off x="6637589" y="-537111"/>
            <a:ext cx="2983504" cy="1575432"/>
            <a:chOff x="8847758" y="-716148"/>
            <a:chExt cx="3976945" cy="2100576"/>
          </a:xfrm>
        </p:grpSpPr>
        <p:sp>
          <p:nvSpPr>
            <p:cNvPr id="410" name="Google Shape;410;p34"/>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11" name="Google Shape;411;p34"/>
            <p:cNvGrpSpPr/>
            <p:nvPr/>
          </p:nvGrpSpPr>
          <p:grpSpPr>
            <a:xfrm rot="598941">
              <a:off x="11805096" y="58370"/>
              <a:ext cx="352389" cy="332874"/>
              <a:chOff x="10486900" y="3714898"/>
              <a:chExt cx="1008000" cy="952178"/>
            </a:xfrm>
          </p:grpSpPr>
          <p:sp>
            <p:nvSpPr>
              <p:cNvPr id="412" name="Google Shape;412;p34"/>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3" name="Google Shape;413;p34"/>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4" name="Google Shape;414;p34"/>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15" name="Google Shape;415;p34"/>
            <p:cNvGrpSpPr/>
            <p:nvPr/>
          </p:nvGrpSpPr>
          <p:grpSpPr>
            <a:xfrm rot="598941">
              <a:off x="11906513" y="510500"/>
              <a:ext cx="308908" cy="384167"/>
              <a:chOff x="9829741" y="5373229"/>
              <a:chExt cx="883624" cy="1098900"/>
            </a:xfrm>
          </p:grpSpPr>
          <p:sp>
            <p:nvSpPr>
              <p:cNvPr id="416" name="Google Shape;416;p34"/>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7" name="Google Shape;417;p34"/>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18" name="Google Shape;418;p34"/>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419" name="Google Shape;419;p34"/>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20" name="Google Shape;420;p34"/>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421" name="Google Shape;421;p34"/>
          <p:cNvSpPr txBox="1">
            <a:spLocks noGrp="1"/>
          </p:cNvSpPr>
          <p:nvPr>
            <p:ph type="title"/>
          </p:nvPr>
        </p:nvSpPr>
        <p:spPr>
          <a:xfrm>
            <a:off x="457200" y="303498"/>
            <a:ext cx="8229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Arial"/>
              <a:buNone/>
            </a:pPr>
            <a:r>
              <a:rPr lang="en">
                <a:solidFill>
                  <a:srgbClr val="014B64"/>
                </a:solidFill>
                <a:latin typeface="Rockwell"/>
                <a:ea typeface="Rockwell"/>
                <a:cs typeface="Rockwell"/>
                <a:sym typeface="Rockwell"/>
              </a:rPr>
              <a:t>GED Knowledge &amp; Skill Gaps, Part 2 </a:t>
            </a:r>
            <a:endParaRPr sz="2400">
              <a:solidFill>
                <a:srgbClr val="008C83"/>
              </a:solidFill>
            </a:endParaRPr>
          </a:p>
        </p:txBody>
      </p:sp>
      <p:sp>
        <p:nvSpPr>
          <p:cNvPr id="422" name="Google Shape;422;p34"/>
          <p:cNvSpPr/>
          <p:nvPr/>
        </p:nvSpPr>
        <p:spPr>
          <a:xfrm>
            <a:off x="3809749" y="1892550"/>
            <a:ext cx="4973400" cy="2977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b="1">
                <a:solidFill>
                  <a:srgbClr val="014B64"/>
                </a:solidFill>
                <a:latin typeface="Quattrocento Sans"/>
                <a:ea typeface="Quattrocento Sans"/>
                <a:cs typeface="Quattrocento Sans"/>
                <a:sym typeface="Quattrocento Sans"/>
              </a:rPr>
              <a:t>Indicators</a:t>
            </a:r>
            <a:endParaRPr sz="1600" b="1">
              <a:solidFill>
                <a:srgbClr val="014B64"/>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a:solidFill>
                  <a:srgbClr val="000000"/>
                </a:solidFill>
                <a:latin typeface="Quattrocento Sans"/>
                <a:ea typeface="Quattrocento Sans"/>
                <a:cs typeface="Quattrocento Sans"/>
                <a:sym typeface="Quattrocento Sans"/>
              </a:rPr>
              <a:t>calculate slope from a table, graph or equation</a:t>
            </a:r>
            <a:endParaRPr sz="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a:solidFill>
                  <a:srgbClr val="000000"/>
                </a:solidFill>
                <a:latin typeface="Quattrocento Sans"/>
                <a:ea typeface="Quattrocento Sans"/>
                <a:cs typeface="Quattrocento Sans"/>
                <a:sym typeface="Quattrocento Sans"/>
              </a:rPr>
              <a:t>graph a two-variable equation</a:t>
            </a:r>
            <a:endParaRPr sz="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b="1">
                <a:solidFill>
                  <a:srgbClr val="014B64"/>
                </a:solidFill>
                <a:latin typeface="Quattrocento Sans"/>
                <a:ea typeface="Quattrocento Sans"/>
                <a:cs typeface="Quattrocento Sans"/>
                <a:sym typeface="Quattrocento Sans"/>
              </a:rPr>
              <a:t>Related indicators</a:t>
            </a:r>
            <a:endParaRPr sz="1600" b="1">
              <a:solidFill>
                <a:srgbClr val="014B64"/>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a:solidFill>
                  <a:srgbClr val="000000"/>
                </a:solidFill>
                <a:latin typeface="Quattrocento Sans"/>
                <a:ea typeface="Quattrocento Sans"/>
                <a:cs typeface="Quattrocento Sans"/>
                <a:sym typeface="Quattrocento Sans"/>
              </a:rPr>
              <a:t>unit rate as slope</a:t>
            </a:r>
            <a:endParaRPr sz="600">
              <a:solidFill>
                <a:srgbClr val="0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 sz="1600">
                <a:solidFill>
                  <a:srgbClr val="000000"/>
                </a:solidFill>
                <a:latin typeface="Quattrocento Sans"/>
                <a:ea typeface="Quattrocento Sans"/>
                <a:cs typeface="Quattrocento Sans"/>
                <a:sym typeface="Quattrocento Sans"/>
              </a:rPr>
              <a:t>writing equations from points and/or slope; working with parallel and perpendicular slopes</a:t>
            </a:r>
            <a:endParaRPr sz="600">
              <a:solidFill>
                <a:srgbClr val="000000"/>
              </a:solidFill>
              <a:latin typeface="Quattrocento Sans"/>
              <a:ea typeface="Quattrocento Sans"/>
              <a:cs typeface="Quattrocento Sans"/>
              <a:sym typeface="Quattrocento Sans"/>
            </a:endParaRPr>
          </a:p>
        </p:txBody>
      </p:sp>
      <p:sp>
        <p:nvSpPr>
          <p:cNvPr id="423" name="Google Shape;423;p34"/>
          <p:cNvSpPr txBox="1"/>
          <p:nvPr/>
        </p:nvSpPr>
        <p:spPr>
          <a:xfrm>
            <a:off x="2830838" y="980469"/>
            <a:ext cx="5644500" cy="5079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2400" b="1">
                <a:solidFill>
                  <a:srgbClr val="FF0000"/>
                </a:solidFill>
                <a:latin typeface="Rockwell"/>
                <a:ea typeface="Rockwell"/>
                <a:cs typeface="Rockwell"/>
                <a:sym typeface="Rockwell"/>
              </a:rPr>
              <a:t>Slopes/Graphing/Linear Equations</a:t>
            </a:r>
            <a:endParaRPr sz="2400" b="1">
              <a:solidFill>
                <a:srgbClr val="FF0000"/>
              </a:solidFill>
              <a:latin typeface="Quattrocento Sans"/>
              <a:ea typeface="Quattrocento Sans"/>
              <a:cs typeface="Quattrocento Sans"/>
              <a:sym typeface="Quattrocento Sans"/>
            </a:endParaRPr>
          </a:p>
        </p:txBody>
      </p:sp>
      <p:pic>
        <p:nvPicPr>
          <p:cNvPr id="424" name="Google Shape;424;p34"/>
          <p:cNvPicPr preferRelativeResize="0"/>
          <p:nvPr/>
        </p:nvPicPr>
        <p:blipFill rotWithShape="1">
          <a:blip r:embed="rId3">
            <a:alphaModFix/>
          </a:blip>
          <a:srcRect/>
          <a:stretch/>
        </p:blipFill>
        <p:spPr>
          <a:xfrm>
            <a:off x="362125" y="1769424"/>
            <a:ext cx="1495375" cy="1845125"/>
          </a:xfrm>
          <a:prstGeom prst="rect">
            <a:avLst/>
          </a:prstGeom>
          <a:noFill/>
          <a:ln w="19050" cap="flat" cmpd="sng">
            <a:solidFill>
              <a:srgbClr val="008C83"/>
            </a:solidFill>
            <a:prstDash val="solid"/>
            <a:round/>
            <a:headEnd type="none" w="sm" len="sm"/>
            <a:tailEnd type="none" w="sm" len="sm"/>
          </a:ln>
        </p:spPr>
      </p:pic>
      <p:pic>
        <p:nvPicPr>
          <p:cNvPr id="425" name="Google Shape;425;p34"/>
          <p:cNvPicPr preferRelativeResize="0"/>
          <p:nvPr/>
        </p:nvPicPr>
        <p:blipFill>
          <a:blip r:embed="rId4">
            <a:alphaModFix/>
          </a:blip>
          <a:stretch>
            <a:fillRect/>
          </a:stretch>
        </p:blipFill>
        <p:spPr>
          <a:xfrm>
            <a:off x="82019" y="4870350"/>
            <a:ext cx="777200" cy="162125"/>
          </a:xfrm>
          <a:prstGeom prst="rect">
            <a:avLst/>
          </a:prstGeom>
          <a:noFill/>
          <a:ln>
            <a:noFill/>
          </a:ln>
        </p:spPr>
      </p:pic>
      <p:pic>
        <p:nvPicPr>
          <p:cNvPr id="426" name="Google Shape;426;p34">
            <a:hlinkClick r:id="rId5"/>
          </p:cNvPr>
          <p:cNvPicPr preferRelativeResize="0"/>
          <p:nvPr/>
        </p:nvPicPr>
        <p:blipFill>
          <a:blip r:embed="rId6">
            <a:alphaModFix/>
          </a:blip>
          <a:stretch>
            <a:fillRect/>
          </a:stretch>
        </p:blipFill>
        <p:spPr>
          <a:xfrm>
            <a:off x="2096327" y="3120075"/>
            <a:ext cx="1559750" cy="1275575"/>
          </a:xfrm>
          <a:prstGeom prst="rect">
            <a:avLst/>
          </a:prstGeom>
          <a:noFill/>
          <a:ln w="19050" cap="flat" cmpd="sng">
            <a:solidFill>
              <a:srgbClr val="006C64"/>
            </a:solidFill>
            <a:prstDash val="solid"/>
            <a:round/>
            <a:headEnd type="none" w="sm" len="sm"/>
            <a:tailEnd type="none" w="sm" len="sm"/>
          </a:ln>
        </p:spPr>
      </p:pic>
      <p:pic>
        <p:nvPicPr>
          <p:cNvPr id="427" name="Google Shape;427;p34">
            <a:hlinkClick r:id="rId7"/>
          </p:cNvPr>
          <p:cNvPicPr preferRelativeResize="0"/>
          <p:nvPr/>
        </p:nvPicPr>
        <p:blipFill>
          <a:blip r:embed="rId8">
            <a:alphaModFix/>
          </a:blip>
          <a:stretch>
            <a:fillRect/>
          </a:stretch>
        </p:blipFill>
        <p:spPr>
          <a:xfrm>
            <a:off x="2053754" y="1769420"/>
            <a:ext cx="1559750" cy="715525"/>
          </a:xfrm>
          <a:prstGeom prst="rect">
            <a:avLst/>
          </a:prstGeom>
          <a:noFill/>
          <a:ln w="19050" cap="flat" cmpd="sng">
            <a:solidFill>
              <a:srgbClr val="006C64"/>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pSp>
        <p:nvGrpSpPr>
          <p:cNvPr id="432" name="Google Shape;432;p35"/>
          <p:cNvGrpSpPr/>
          <p:nvPr/>
        </p:nvGrpSpPr>
        <p:grpSpPr>
          <a:xfrm>
            <a:off x="-27178" y="3202450"/>
            <a:ext cx="2555408" cy="1945739"/>
            <a:chOff x="-36228" y="4269935"/>
            <a:chExt cx="3406303" cy="2594318"/>
          </a:xfrm>
        </p:grpSpPr>
        <p:sp>
          <p:nvSpPr>
            <p:cNvPr id="433" name="Google Shape;433;p35"/>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34" name="Google Shape;434;p35"/>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35" name="Google Shape;435;p35"/>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36" name="Google Shape;436;p35"/>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37" name="Google Shape;437;p35"/>
            <p:cNvGrpSpPr/>
            <p:nvPr/>
          </p:nvGrpSpPr>
          <p:grpSpPr>
            <a:xfrm rot="-647713">
              <a:off x="976558" y="6022141"/>
              <a:ext cx="127943" cy="85459"/>
              <a:chOff x="7803012" y="5503320"/>
              <a:chExt cx="1302374" cy="589952"/>
            </a:xfrm>
          </p:grpSpPr>
          <p:sp>
            <p:nvSpPr>
              <p:cNvPr id="438" name="Google Shape;438;p35"/>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39" name="Google Shape;439;p35"/>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40" name="Google Shape;440;p35"/>
            <p:cNvGrpSpPr/>
            <p:nvPr/>
          </p:nvGrpSpPr>
          <p:grpSpPr>
            <a:xfrm rot="4980046">
              <a:off x="1655301" y="6013742"/>
              <a:ext cx="74250" cy="1290467"/>
              <a:chOff x="9271908" y="1556791"/>
              <a:chExt cx="252731" cy="4392489"/>
            </a:xfrm>
          </p:grpSpPr>
          <p:sp>
            <p:nvSpPr>
              <p:cNvPr id="441" name="Google Shape;441;p35"/>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2" name="Google Shape;442;p35"/>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3" name="Google Shape;443;p35"/>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4" name="Google Shape;444;p35"/>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5" name="Google Shape;445;p35"/>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6" name="Google Shape;446;p35"/>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47" name="Google Shape;447;p35"/>
              <p:cNvGrpSpPr/>
              <p:nvPr/>
            </p:nvGrpSpPr>
            <p:grpSpPr>
              <a:xfrm>
                <a:off x="9272743" y="5309733"/>
                <a:ext cx="251559" cy="412500"/>
                <a:chOff x="9262729" y="5309733"/>
                <a:chExt cx="270901" cy="412500"/>
              </a:xfrm>
            </p:grpSpPr>
            <p:sp>
              <p:nvSpPr>
                <p:cNvPr id="448" name="Google Shape;448;p35"/>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49" name="Google Shape;449;p35"/>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50" name="Google Shape;450;p35"/>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51" name="Google Shape;451;p35"/>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52" name="Google Shape;452;p35"/>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453" name="Google Shape;453;p35"/>
            <p:cNvGrpSpPr/>
            <p:nvPr/>
          </p:nvGrpSpPr>
          <p:grpSpPr>
            <a:xfrm>
              <a:off x="-4119" y="5085176"/>
              <a:ext cx="497766" cy="1458203"/>
              <a:chOff x="6093579" y="736781"/>
              <a:chExt cx="1714662" cy="5023089"/>
            </a:xfrm>
          </p:grpSpPr>
          <p:sp>
            <p:nvSpPr>
              <p:cNvPr id="454" name="Google Shape;454;p35"/>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5" name="Google Shape;455;p35"/>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6" name="Google Shape;456;p35"/>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7" name="Google Shape;457;p35"/>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8" name="Google Shape;458;p35"/>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59" name="Google Shape;459;p35"/>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0" name="Google Shape;460;p35"/>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1" name="Google Shape;461;p35"/>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2" name="Google Shape;462;p35"/>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3" name="Google Shape;463;p35"/>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4" name="Google Shape;464;p35"/>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5" name="Google Shape;465;p35"/>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6" name="Google Shape;466;p35"/>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7" name="Google Shape;467;p35"/>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8" name="Google Shape;468;p35"/>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69" name="Google Shape;469;p35"/>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70" name="Google Shape;470;p35"/>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71" name="Google Shape;471;p35"/>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72" name="Google Shape;472;p35"/>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473" name="Google Shape;473;p35"/>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74" name="Google Shape;474;p35"/>
          <p:cNvGrpSpPr/>
          <p:nvPr/>
        </p:nvGrpSpPr>
        <p:grpSpPr>
          <a:xfrm>
            <a:off x="6637589" y="-537111"/>
            <a:ext cx="2983504" cy="1575432"/>
            <a:chOff x="8847758" y="-716148"/>
            <a:chExt cx="3976945" cy="2100576"/>
          </a:xfrm>
        </p:grpSpPr>
        <p:sp>
          <p:nvSpPr>
            <p:cNvPr id="475" name="Google Shape;475;p35"/>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76" name="Google Shape;476;p35"/>
            <p:cNvGrpSpPr/>
            <p:nvPr/>
          </p:nvGrpSpPr>
          <p:grpSpPr>
            <a:xfrm rot="598941">
              <a:off x="11805096" y="58370"/>
              <a:ext cx="352389" cy="332874"/>
              <a:chOff x="10486900" y="3714898"/>
              <a:chExt cx="1008000" cy="952178"/>
            </a:xfrm>
          </p:grpSpPr>
          <p:sp>
            <p:nvSpPr>
              <p:cNvPr id="477" name="Google Shape;477;p35"/>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78" name="Google Shape;478;p35"/>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79" name="Google Shape;479;p35"/>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480" name="Google Shape;480;p35"/>
            <p:cNvGrpSpPr/>
            <p:nvPr/>
          </p:nvGrpSpPr>
          <p:grpSpPr>
            <a:xfrm rot="598941">
              <a:off x="11906513" y="510500"/>
              <a:ext cx="308908" cy="384167"/>
              <a:chOff x="9829741" y="5373229"/>
              <a:chExt cx="883624" cy="1098900"/>
            </a:xfrm>
          </p:grpSpPr>
          <p:sp>
            <p:nvSpPr>
              <p:cNvPr id="481" name="Google Shape;481;p35"/>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82" name="Google Shape;482;p35"/>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83" name="Google Shape;483;p35"/>
              <p:cNvSpPr/>
              <p:nvPr/>
            </p:nvSpPr>
            <p:spPr>
              <a:xfrm rot="-3600196">
                <a:off x="9683146" y="5842844"/>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484" name="Google Shape;484;p35"/>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85" name="Google Shape;485;p35"/>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486" name="Google Shape;486;p35"/>
          <p:cNvSpPr txBox="1">
            <a:spLocks noGrp="1"/>
          </p:cNvSpPr>
          <p:nvPr>
            <p:ph type="title"/>
          </p:nvPr>
        </p:nvSpPr>
        <p:spPr>
          <a:xfrm>
            <a:off x="457200" y="233185"/>
            <a:ext cx="8229600" cy="533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 sz="2300" b="1">
                <a:solidFill>
                  <a:srgbClr val="014B64"/>
                </a:solidFill>
                <a:latin typeface="Rockwell"/>
                <a:ea typeface="Rockwell"/>
                <a:cs typeface="Rockwell"/>
                <a:sym typeface="Rockwell"/>
              </a:rPr>
              <a:t>Before We Begin Our Practice…</a:t>
            </a:r>
            <a:endParaRPr sz="2700">
              <a:solidFill>
                <a:srgbClr val="014B64"/>
              </a:solidFill>
            </a:endParaRPr>
          </a:p>
        </p:txBody>
      </p:sp>
      <p:sp>
        <p:nvSpPr>
          <p:cNvPr id="487" name="Google Shape;487;p35"/>
          <p:cNvSpPr txBox="1"/>
          <p:nvPr/>
        </p:nvSpPr>
        <p:spPr>
          <a:xfrm>
            <a:off x="747275" y="836100"/>
            <a:ext cx="8110200" cy="381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rgbClr val="000000"/>
                </a:solidFill>
                <a:latin typeface="Rockwell"/>
                <a:ea typeface="Rockwell"/>
                <a:cs typeface="Rockwell"/>
                <a:sym typeface="Rockwell"/>
              </a:rPr>
              <a:t>Solving With</a:t>
            </a:r>
            <a:r>
              <a:rPr lang="en" sz="2100">
                <a:latin typeface="Rockwell"/>
                <a:ea typeface="Rockwell"/>
                <a:cs typeface="Rockwell"/>
                <a:sym typeface="Rockwell"/>
              </a:rPr>
              <a:t> </a:t>
            </a:r>
            <a:r>
              <a:rPr lang="en" sz="2100">
                <a:solidFill>
                  <a:srgbClr val="000000"/>
                </a:solidFill>
                <a:latin typeface="Rockwell"/>
                <a:ea typeface="Rockwell"/>
                <a:cs typeface="Rockwell"/>
                <a:sym typeface="Rockwell"/>
              </a:rPr>
              <a:t>&amp; Without  The Calculator</a:t>
            </a:r>
            <a:endParaRPr sz="2100">
              <a:solidFill>
                <a:srgbClr val="000000"/>
              </a:solidFill>
              <a:latin typeface="Rockwell"/>
              <a:ea typeface="Rockwell"/>
              <a:cs typeface="Rockwell"/>
              <a:sym typeface="Rockwell"/>
            </a:endParaRPr>
          </a:p>
          <a:p>
            <a:pPr marL="0" lvl="0" indent="0" algn="l" rtl="0">
              <a:spcBef>
                <a:spcPts val="0"/>
              </a:spcBef>
              <a:spcAft>
                <a:spcPts val="0"/>
              </a:spcAft>
              <a:buNone/>
            </a:pPr>
            <a:endParaRPr sz="2700">
              <a:solidFill>
                <a:srgbClr val="000000"/>
              </a:solidFill>
              <a:latin typeface="Rockwell"/>
              <a:ea typeface="Rockwell"/>
              <a:cs typeface="Rockwell"/>
              <a:sym typeface="Rockwell"/>
            </a:endParaRPr>
          </a:p>
          <a:p>
            <a:pPr marL="0" lvl="0" indent="0" algn="l" rtl="0">
              <a:spcBef>
                <a:spcPts val="0"/>
              </a:spcBef>
              <a:spcAft>
                <a:spcPts val="0"/>
              </a:spcAft>
              <a:buNone/>
            </a:pPr>
            <a:r>
              <a:rPr lang="en" sz="2300" b="1">
                <a:solidFill>
                  <a:schemeClr val="accent5"/>
                </a:solidFill>
                <a:latin typeface="Quattrocento Sans"/>
                <a:ea typeface="Quattrocento Sans"/>
                <a:cs typeface="Quattrocento Sans"/>
                <a:sym typeface="Quattrocento Sans"/>
              </a:rPr>
              <a:t>WITHOUT:</a:t>
            </a:r>
            <a:endParaRPr sz="2300" b="1">
              <a:solidFill>
                <a:schemeClr val="accent5"/>
              </a:solidFill>
              <a:latin typeface="Quattrocento Sans"/>
              <a:ea typeface="Quattrocento Sans"/>
              <a:cs typeface="Quattrocento Sans"/>
              <a:sym typeface="Quattrocento Sans"/>
            </a:endParaRPr>
          </a:p>
          <a:p>
            <a:pPr marL="0" lvl="0" indent="0" algn="l" rtl="0">
              <a:spcBef>
                <a:spcPts val="0"/>
              </a:spcBef>
              <a:spcAft>
                <a:spcPts val="0"/>
              </a:spcAft>
              <a:buNone/>
            </a:pPr>
            <a:r>
              <a:rPr lang="en" sz="2300">
                <a:solidFill>
                  <a:srgbClr val="000000"/>
                </a:solidFill>
                <a:latin typeface="Quattrocento Sans"/>
                <a:ea typeface="Quattrocento Sans"/>
                <a:cs typeface="Quattrocento Sans"/>
                <a:sym typeface="Quattrocento Sans"/>
              </a:rPr>
              <a:t>Skills 					Fundamental				Critical 		</a:t>
            </a:r>
            <a:endParaRPr sz="230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 sz="2300">
                <a:solidFill>
                  <a:srgbClr val="000000"/>
                </a:solidFill>
                <a:latin typeface="Quattrocento Sans"/>
                <a:ea typeface="Quattrocento Sans"/>
                <a:cs typeface="Quattrocento Sans"/>
                <a:sym typeface="Quattrocento Sans"/>
              </a:rPr>
              <a:t>Development			Understanding			Thinking</a:t>
            </a:r>
            <a:endParaRPr sz="230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endParaRPr sz="230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 sz="2300" b="1">
                <a:solidFill>
                  <a:schemeClr val="accent5"/>
                </a:solidFill>
                <a:latin typeface="Quattrocento Sans"/>
                <a:ea typeface="Quattrocento Sans"/>
                <a:cs typeface="Quattrocento Sans"/>
                <a:sym typeface="Quattrocento Sans"/>
              </a:rPr>
              <a:t>WITH:</a:t>
            </a:r>
            <a:endParaRPr sz="2300" b="1">
              <a:solidFill>
                <a:schemeClr val="accent5"/>
              </a:solidFill>
              <a:latin typeface="Quattrocento Sans"/>
              <a:ea typeface="Quattrocento Sans"/>
              <a:cs typeface="Quattrocento Sans"/>
              <a:sym typeface="Quattrocento Sans"/>
            </a:endParaRPr>
          </a:p>
          <a:p>
            <a:pPr marL="0" lvl="0" indent="0" algn="l" rtl="0">
              <a:spcBef>
                <a:spcPts val="0"/>
              </a:spcBef>
              <a:spcAft>
                <a:spcPts val="0"/>
              </a:spcAft>
              <a:buNone/>
            </a:pPr>
            <a:r>
              <a:rPr lang="en" sz="2300">
                <a:solidFill>
                  <a:srgbClr val="000000"/>
                </a:solidFill>
                <a:latin typeface="Quattrocento Sans"/>
                <a:ea typeface="Quattrocento Sans"/>
                <a:cs typeface="Quattrocento Sans"/>
                <a:sym typeface="Quattrocento Sans"/>
              </a:rPr>
              <a:t>Error					Efficiency 			   Confidence	</a:t>
            </a:r>
            <a:endParaRPr sz="230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r>
              <a:rPr lang="en" sz="2300">
                <a:solidFill>
                  <a:srgbClr val="000000"/>
                </a:solidFill>
                <a:latin typeface="Quattrocento Sans"/>
                <a:ea typeface="Quattrocento Sans"/>
                <a:cs typeface="Quattrocento Sans"/>
                <a:sym typeface="Quattrocento Sans"/>
              </a:rPr>
              <a:t>Reduction										   Building</a:t>
            </a:r>
            <a:endParaRPr sz="2300">
              <a:solidFill>
                <a:srgbClr val="000000"/>
              </a:solidFill>
              <a:latin typeface="Quattrocento Sans"/>
              <a:ea typeface="Quattrocento Sans"/>
              <a:cs typeface="Quattrocento Sans"/>
              <a:sym typeface="Quattrocento Sans"/>
            </a:endParaRPr>
          </a:p>
          <a:p>
            <a:pPr marL="0" lvl="0" indent="0" algn="l" rtl="0">
              <a:spcBef>
                <a:spcPts val="0"/>
              </a:spcBef>
              <a:spcAft>
                <a:spcPts val="0"/>
              </a:spcAft>
              <a:buNone/>
            </a:pPr>
            <a:endParaRPr sz="2700">
              <a:solidFill>
                <a:srgbClr val="000000"/>
              </a:solidFill>
              <a:latin typeface="Rockwell"/>
              <a:ea typeface="Rockwell"/>
              <a:cs typeface="Rockwell"/>
              <a:sym typeface="Rockwell"/>
            </a:endParaRPr>
          </a:p>
        </p:txBody>
      </p:sp>
      <p:pic>
        <p:nvPicPr>
          <p:cNvPr id="488" name="Google Shape;488;p35"/>
          <p:cNvPicPr preferRelativeResize="0"/>
          <p:nvPr/>
        </p:nvPicPr>
        <p:blipFill>
          <a:blip r:embed="rId3">
            <a:alphaModFix/>
          </a:blip>
          <a:stretch>
            <a:fillRect/>
          </a:stretch>
        </p:blipFill>
        <p:spPr>
          <a:xfrm>
            <a:off x="82019" y="4870350"/>
            <a:ext cx="777200" cy="162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grpSp>
        <p:nvGrpSpPr>
          <p:cNvPr id="493" name="Google Shape;493;p36"/>
          <p:cNvGrpSpPr/>
          <p:nvPr/>
        </p:nvGrpSpPr>
        <p:grpSpPr>
          <a:xfrm>
            <a:off x="-27177" y="3202450"/>
            <a:ext cx="2555408" cy="1945739"/>
            <a:chOff x="-36228" y="4269935"/>
            <a:chExt cx="3406303" cy="2594318"/>
          </a:xfrm>
        </p:grpSpPr>
        <p:sp>
          <p:nvSpPr>
            <p:cNvPr id="494" name="Google Shape;494;p36"/>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77800" dist="38100" dir="189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95" name="Google Shape;495;p36"/>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496" name="Google Shape;496;p36"/>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497" name="Google Shape;497;p36"/>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498" name="Google Shape;498;p36"/>
            <p:cNvGrpSpPr/>
            <p:nvPr/>
          </p:nvGrpSpPr>
          <p:grpSpPr>
            <a:xfrm rot="-647713">
              <a:off x="976740" y="6022106"/>
              <a:ext cx="127943" cy="85459"/>
              <a:chOff x="7803012" y="5503320"/>
              <a:chExt cx="1302374" cy="589952"/>
            </a:xfrm>
          </p:grpSpPr>
          <p:sp>
            <p:nvSpPr>
              <p:cNvPr id="499" name="Google Shape;499;p36"/>
              <p:cNvSpPr/>
              <p:nvPr/>
            </p:nvSpPr>
            <p:spPr>
              <a:xfrm>
                <a:off x="7809386" y="5877272"/>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0" name="Google Shape;500;p36"/>
              <p:cNvSpPr/>
              <p:nvPr/>
            </p:nvSpPr>
            <p:spPr>
              <a:xfrm>
                <a:off x="7803012" y="5503320"/>
                <a:ext cx="1296000" cy="216000"/>
              </a:xfrm>
              <a:prstGeom prst="roundRect">
                <a:avLst>
                  <a:gd name="adj" fmla="val 16667"/>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501" name="Google Shape;501;p36"/>
            <p:cNvGrpSpPr/>
            <p:nvPr/>
          </p:nvGrpSpPr>
          <p:grpSpPr>
            <a:xfrm rot="4980046">
              <a:off x="1655302" y="6013754"/>
              <a:ext cx="74250" cy="1290467"/>
              <a:chOff x="9271908" y="1556791"/>
              <a:chExt cx="252731" cy="4392489"/>
            </a:xfrm>
          </p:grpSpPr>
          <p:sp>
            <p:nvSpPr>
              <p:cNvPr id="502" name="Google Shape;502;p36"/>
              <p:cNvSpPr/>
              <p:nvPr/>
            </p:nvSpPr>
            <p:spPr>
              <a:xfrm rot="10800000">
                <a:off x="9272556" y="5680480"/>
                <a:ext cx="251400" cy="268800"/>
              </a:xfrm>
              <a:prstGeom prst="round2SameRect">
                <a:avLst>
                  <a:gd name="adj1" fmla="val 16667"/>
                  <a:gd name="adj2" fmla="val 0"/>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3" name="Google Shape;503;p36"/>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4" name="Google Shape;504;p36"/>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5" name="Google Shape;505;p36"/>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6" name="Google Shape;506;p36"/>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07" name="Google Shape;507;p36"/>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508" name="Google Shape;508;p36"/>
              <p:cNvGrpSpPr/>
              <p:nvPr/>
            </p:nvGrpSpPr>
            <p:grpSpPr>
              <a:xfrm>
                <a:off x="9272753" y="5309733"/>
                <a:ext cx="251559" cy="412500"/>
                <a:chOff x="9262729" y="5309733"/>
                <a:chExt cx="270901" cy="412500"/>
              </a:xfrm>
            </p:grpSpPr>
            <p:sp>
              <p:nvSpPr>
                <p:cNvPr id="509" name="Google Shape;509;p36"/>
                <p:cNvSpPr/>
                <p:nvPr/>
              </p:nvSpPr>
              <p:spPr>
                <a:xfrm rot="5400000">
                  <a:off x="9191929" y="5380533"/>
                  <a:ext cx="4125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10" name="Google Shape;510;p36"/>
                <p:cNvSpPr/>
                <p:nvPr/>
              </p:nvSpPr>
              <p:spPr>
                <a:xfrm rot="5400000">
                  <a:off x="9387530" y="523272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11" name="Google Shape;511;p36"/>
                <p:cNvSpPr/>
                <p:nvPr/>
              </p:nvSpPr>
              <p:spPr>
                <a:xfrm rot="5400000">
                  <a:off x="9387530" y="5312627"/>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12" name="Google Shape;512;p36"/>
                <p:cNvSpPr/>
                <p:nvPr/>
              </p:nvSpPr>
              <p:spPr>
                <a:xfrm rot="5400000">
                  <a:off x="9387530" y="5447155"/>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13" name="Google Shape;513;p36"/>
                <p:cNvSpPr/>
                <p:nvPr/>
              </p:nvSpPr>
              <p:spPr>
                <a:xfrm rot="5400000">
                  <a:off x="9387530" y="5527056"/>
                  <a:ext cx="21300" cy="270900"/>
                </a:xfrm>
                <a:prstGeom prst="rect">
                  <a:avLst/>
                </a:prstGeom>
                <a:solidFill>
                  <a:schemeClr val="accent1"/>
                </a:solidFill>
                <a:ln w="12700" cap="flat" cmpd="sng">
                  <a:solidFill>
                    <a:srgbClr val="BFBFB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grpSp>
          <p:nvGrpSpPr>
            <p:cNvPr id="514" name="Google Shape;514;p36"/>
            <p:cNvGrpSpPr/>
            <p:nvPr/>
          </p:nvGrpSpPr>
          <p:grpSpPr>
            <a:xfrm>
              <a:off x="-4120" y="5085176"/>
              <a:ext cx="497766" cy="1458203"/>
              <a:chOff x="6093579" y="736781"/>
              <a:chExt cx="1714662" cy="5023089"/>
            </a:xfrm>
          </p:grpSpPr>
          <p:sp>
            <p:nvSpPr>
              <p:cNvPr id="515" name="Google Shape;515;p36"/>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16" name="Google Shape;516;p36"/>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17" name="Google Shape;517;p36"/>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18" name="Google Shape;518;p36"/>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19" name="Google Shape;519;p36"/>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0" name="Google Shape;520;p36"/>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1" name="Google Shape;521;p36"/>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2" name="Google Shape;522;p36"/>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3" name="Google Shape;523;p36"/>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4" name="Google Shape;524;p36"/>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5" name="Google Shape;525;p36"/>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6" name="Google Shape;526;p36"/>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7" name="Google Shape;527;p36"/>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8" name="Google Shape;528;p36"/>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29" name="Google Shape;529;p36"/>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0" name="Google Shape;530;p36"/>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1" name="Google Shape;531;p36"/>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2" name="Google Shape;532;p36"/>
              <p:cNvSpPr/>
              <p:nvPr/>
            </p:nvSpPr>
            <p:spPr>
              <a:xfrm>
                <a:off x="7718541"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33" name="Google Shape;533;p36"/>
              <p:cNvSpPr/>
              <p:nvPr/>
            </p:nvSpPr>
            <p:spPr>
              <a:xfrm>
                <a:off x="6093579" y="2711723"/>
                <a:ext cx="89700" cy="89700"/>
              </a:xfrm>
              <a:prstGeom prst="ellipse">
                <a:avLst/>
              </a:prstGeom>
              <a:noFill/>
              <a:ln w="12700" cap="flat" cmpd="sng">
                <a:solidFill>
                  <a:srgbClr val="BFBFBF"/>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sp>
          <p:nvSpPr>
            <p:cNvPr id="534" name="Google Shape;534;p36"/>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27000" dist="38100" dir="189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535" name="Google Shape;535;p36"/>
          <p:cNvGrpSpPr/>
          <p:nvPr/>
        </p:nvGrpSpPr>
        <p:grpSpPr>
          <a:xfrm>
            <a:off x="6637588" y="-537110"/>
            <a:ext cx="2983504" cy="1575432"/>
            <a:chOff x="8847758" y="-716147"/>
            <a:chExt cx="3976945" cy="2100576"/>
          </a:xfrm>
        </p:grpSpPr>
        <p:sp>
          <p:nvSpPr>
            <p:cNvPr id="536" name="Google Shape;536;p36"/>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27000" dist="38100" dir="8100000" algn="t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nvGrpSpPr>
            <p:cNvPr id="537" name="Google Shape;537;p36"/>
            <p:cNvGrpSpPr/>
            <p:nvPr/>
          </p:nvGrpSpPr>
          <p:grpSpPr>
            <a:xfrm rot="598941">
              <a:off x="11805095" y="58369"/>
              <a:ext cx="352389" cy="332874"/>
              <a:chOff x="10486900" y="3714898"/>
              <a:chExt cx="1008000" cy="952178"/>
            </a:xfrm>
          </p:grpSpPr>
          <p:sp>
            <p:nvSpPr>
              <p:cNvPr id="538" name="Google Shape;538;p36"/>
              <p:cNvSpPr/>
              <p:nvPr/>
            </p:nvSpPr>
            <p:spPr>
              <a:xfrm>
                <a:off x="10486900" y="4082989"/>
                <a:ext cx="10080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39" name="Google Shape;539;p36"/>
              <p:cNvSpPr/>
              <p:nvPr/>
            </p:nvSpPr>
            <p:spPr>
              <a:xfrm>
                <a:off x="10864942" y="3714898"/>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40" name="Google Shape;540;p36"/>
              <p:cNvSpPr/>
              <p:nvPr/>
            </p:nvSpPr>
            <p:spPr>
              <a:xfrm>
                <a:off x="10864942" y="4415076"/>
                <a:ext cx="252000" cy="252000"/>
              </a:xfrm>
              <a:prstGeom prst="ellipse">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grpSp>
          <p:nvGrpSpPr>
            <p:cNvPr id="541" name="Google Shape;541;p36"/>
            <p:cNvGrpSpPr/>
            <p:nvPr/>
          </p:nvGrpSpPr>
          <p:grpSpPr>
            <a:xfrm rot="598941">
              <a:off x="11906508" y="510507"/>
              <a:ext cx="308908" cy="384167"/>
              <a:chOff x="9829741" y="5373243"/>
              <a:chExt cx="883624" cy="1098900"/>
            </a:xfrm>
          </p:grpSpPr>
          <p:sp>
            <p:nvSpPr>
              <p:cNvPr id="542" name="Google Shape;542;p36"/>
              <p:cNvSpPr/>
              <p:nvPr/>
            </p:nvSpPr>
            <p:spPr>
              <a:xfrm>
                <a:off x="9834065" y="6001692"/>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43" name="Google Shape;543;p36"/>
              <p:cNvSpPr/>
              <p:nvPr/>
            </p:nvSpPr>
            <p:spPr>
              <a:xfrm>
                <a:off x="9829741" y="5627740"/>
                <a:ext cx="879300" cy="216000"/>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544" name="Google Shape;544;p36"/>
              <p:cNvSpPr/>
              <p:nvPr/>
            </p:nvSpPr>
            <p:spPr>
              <a:xfrm rot="-3600196">
                <a:off x="9683138" y="5842858"/>
                <a:ext cx="1176716" cy="159671"/>
              </a:xfrm>
              <a:prstGeom prst="roundRect">
                <a:avLst>
                  <a:gd name="adj" fmla="val 16667"/>
                </a:avLst>
              </a:prstGeom>
              <a:solidFill>
                <a:schemeClr val="accent1"/>
              </a:solidFill>
              <a:ln w="12700" cap="flat" cmpd="sng">
                <a:solidFill>
                  <a:srgbClr val="D8D8D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545" name="Google Shape;545;p36"/>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2700" cap="flat" cmpd="sng">
              <a:solidFill>
                <a:srgbClr val="D8D8D8"/>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546" name="Google Shape;546;p36"/>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177800" dist="38100" dir="8100000" algn="tr" rotWithShape="0">
                <a:srgbClr val="000000">
                  <a:alpha val="325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grpSp>
      <p:sp>
        <p:nvSpPr>
          <p:cNvPr id="547" name="Google Shape;547;p36"/>
          <p:cNvSpPr txBox="1">
            <a:spLocks noGrp="1"/>
          </p:cNvSpPr>
          <p:nvPr>
            <p:ph type="title"/>
          </p:nvPr>
        </p:nvSpPr>
        <p:spPr>
          <a:xfrm>
            <a:off x="233775" y="333769"/>
            <a:ext cx="6390600" cy="42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 sz="2400" b="1">
                <a:solidFill>
                  <a:srgbClr val="014B64"/>
                </a:solidFill>
                <a:latin typeface="Rockwell"/>
                <a:ea typeface="Rockwell"/>
                <a:cs typeface="Rockwell"/>
                <a:sym typeface="Rockwell"/>
              </a:rPr>
              <a:t>About the TI-30xs Multiview Calculator</a:t>
            </a:r>
            <a:br>
              <a:rPr lang="en" sz="2400">
                <a:solidFill>
                  <a:schemeClr val="lt1"/>
                </a:solidFill>
              </a:rPr>
            </a:br>
            <a:r>
              <a:rPr lang="en" sz="2400">
                <a:solidFill>
                  <a:schemeClr val="lt1"/>
                </a:solidFill>
              </a:rPr>
              <a:t>T</a:t>
            </a:r>
            <a:endParaRPr sz="2400"/>
          </a:p>
        </p:txBody>
      </p:sp>
      <p:pic>
        <p:nvPicPr>
          <p:cNvPr id="548" name="Google Shape;548;p36"/>
          <p:cNvPicPr preferRelativeResize="0"/>
          <p:nvPr/>
        </p:nvPicPr>
        <p:blipFill rotWithShape="1">
          <a:blip r:embed="rId3">
            <a:alphaModFix/>
          </a:blip>
          <a:srcRect/>
          <a:stretch/>
        </p:blipFill>
        <p:spPr>
          <a:xfrm>
            <a:off x="233775" y="1033825"/>
            <a:ext cx="1364075" cy="2179508"/>
          </a:xfrm>
          <a:prstGeom prst="rect">
            <a:avLst/>
          </a:prstGeom>
          <a:noFill/>
          <a:ln>
            <a:noFill/>
          </a:ln>
        </p:spPr>
      </p:pic>
      <p:sp>
        <p:nvSpPr>
          <p:cNvPr id="549" name="Google Shape;549;p36"/>
          <p:cNvSpPr/>
          <p:nvPr/>
        </p:nvSpPr>
        <p:spPr>
          <a:xfrm>
            <a:off x="404751" y="3213325"/>
            <a:ext cx="1424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u="sng">
                <a:solidFill>
                  <a:srgbClr val="006C64"/>
                </a:solidFill>
                <a:hlinkClick r:id="rId4">
                  <a:extLst>
                    <a:ext uri="{A12FA001-AC4F-418D-AE19-62706E023703}">
                      <ahyp:hlinkClr xmlns:ahyp="http://schemas.microsoft.com/office/drawing/2018/hyperlinkcolor" val="tx"/>
                    </a:ext>
                  </a:extLst>
                </a:hlinkClick>
              </a:rPr>
              <a:t>-</a:t>
            </a:r>
            <a:r>
              <a:rPr lang="en" sz="1600" u="sng">
                <a:solidFill>
                  <a:srgbClr val="006C64"/>
                </a:solidFill>
                <a:latin typeface="Arial"/>
                <a:ea typeface="Arial"/>
                <a:cs typeface="Arial"/>
                <a:sym typeface="Arial"/>
                <a:hlinkClick r:id="rId4">
                  <a:extLst>
                    <a:ext uri="{A12FA001-AC4F-418D-AE19-62706E023703}">
                      <ahyp:hlinkClr xmlns:ahyp="http://schemas.microsoft.com/office/drawing/2018/hyperlinkcolor" val="tx"/>
                    </a:ext>
                  </a:extLst>
                </a:hlinkClick>
              </a:rPr>
              <a:t>Hand held-</a:t>
            </a:r>
            <a:endParaRPr sz="1600">
              <a:solidFill>
                <a:srgbClr val="006C64"/>
              </a:solidFill>
              <a:latin typeface="Arial"/>
              <a:ea typeface="Arial"/>
              <a:cs typeface="Arial"/>
              <a:sym typeface="Arial"/>
            </a:endParaRPr>
          </a:p>
        </p:txBody>
      </p:sp>
      <p:pic>
        <p:nvPicPr>
          <p:cNvPr id="550" name="Google Shape;550;p36"/>
          <p:cNvPicPr preferRelativeResize="0"/>
          <p:nvPr/>
        </p:nvPicPr>
        <p:blipFill rotWithShape="1">
          <a:blip r:embed="rId5">
            <a:alphaModFix/>
          </a:blip>
          <a:srcRect/>
          <a:stretch/>
        </p:blipFill>
        <p:spPr>
          <a:xfrm>
            <a:off x="2121713" y="920987"/>
            <a:ext cx="1076475" cy="2053241"/>
          </a:xfrm>
          <a:prstGeom prst="rect">
            <a:avLst/>
          </a:prstGeom>
          <a:noFill/>
          <a:ln>
            <a:noFill/>
          </a:ln>
        </p:spPr>
      </p:pic>
      <p:sp>
        <p:nvSpPr>
          <p:cNvPr id="551" name="Google Shape;551;p36"/>
          <p:cNvSpPr/>
          <p:nvPr/>
        </p:nvSpPr>
        <p:spPr>
          <a:xfrm>
            <a:off x="2083199" y="3074165"/>
            <a:ext cx="11535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a:solidFill>
                  <a:srgbClr val="006C64"/>
                </a:solidFill>
              </a:rPr>
              <a:t>-</a:t>
            </a:r>
            <a:r>
              <a:rPr lang="en" sz="1600">
                <a:solidFill>
                  <a:srgbClr val="006C64"/>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Computer</a:t>
            </a:r>
            <a:endParaRPr sz="1600">
              <a:solidFill>
                <a:srgbClr val="006C64"/>
              </a:solidFill>
              <a:latin typeface="Arial"/>
              <a:ea typeface="Arial"/>
              <a:cs typeface="Arial"/>
              <a:sym typeface="Arial"/>
            </a:endParaRPr>
          </a:p>
          <a:p>
            <a:pPr marL="0" marR="0" lvl="0" indent="0" algn="ctr" rtl="0">
              <a:spcBef>
                <a:spcPts val="0"/>
              </a:spcBef>
              <a:spcAft>
                <a:spcPts val="0"/>
              </a:spcAft>
              <a:buNone/>
            </a:pPr>
            <a:r>
              <a:rPr lang="en" sz="1600">
                <a:solidFill>
                  <a:srgbClr val="006C64"/>
                </a:solidFill>
                <a:uFill>
                  <a:noFill/>
                </a:uFill>
                <a:hlinkClick r:id="rId6">
                  <a:extLst>
                    <a:ext uri="{A12FA001-AC4F-418D-AE19-62706E023703}">
                      <ahyp:hlinkClr xmlns:ahyp="http://schemas.microsoft.com/office/drawing/2018/hyperlinkcolor" val="tx"/>
                    </a:ext>
                  </a:extLst>
                </a:hlinkClick>
              </a:rPr>
              <a:t>Emulator </a:t>
            </a:r>
            <a:r>
              <a:rPr lang="en" sz="1600">
                <a:solidFill>
                  <a:srgbClr val="006C64"/>
                </a:solidFill>
              </a:rPr>
              <a:t>-</a:t>
            </a:r>
            <a:endParaRPr sz="1600">
              <a:solidFill>
                <a:srgbClr val="006C64"/>
              </a:solidFill>
            </a:endParaRPr>
          </a:p>
        </p:txBody>
      </p:sp>
      <p:sp>
        <p:nvSpPr>
          <p:cNvPr id="552" name="Google Shape;552;p36"/>
          <p:cNvSpPr txBox="1"/>
          <p:nvPr/>
        </p:nvSpPr>
        <p:spPr>
          <a:xfrm>
            <a:off x="1597838" y="3631625"/>
            <a:ext cx="2312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rgbClr val="006C64"/>
                </a:solidFill>
                <a:uFill>
                  <a:noFill/>
                </a:uFill>
                <a:hlinkClick r:id="rId7">
                  <a:extLst>
                    <a:ext uri="{A12FA001-AC4F-418D-AE19-62706E023703}">
                      <ahyp:hlinkClr xmlns:ahyp="http://schemas.microsoft.com/office/drawing/2018/hyperlinkcolor" val="tx"/>
                    </a:ext>
                  </a:extLst>
                </a:hlinkClick>
              </a:rPr>
              <a:t>-TI-30xs Guide </a:t>
            </a:r>
            <a:endParaRPr sz="1600">
              <a:solidFill>
                <a:srgbClr val="006C64"/>
              </a:solidFill>
            </a:endParaRPr>
          </a:p>
          <a:p>
            <a:pPr marL="0" lvl="0" indent="0" algn="ctr" rtl="0">
              <a:spcBef>
                <a:spcPts val="0"/>
              </a:spcBef>
              <a:spcAft>
                <a:spcPts val="0"/>
              </a:spcAft>
              <a:buNone/>
            </a:pPr>
            <a:r>
              <a:rPr lang="en" sz="1600">
                <a:solidFill>
                  <a:srgbClr val="006C64"/>
                </a:solidFill>
                <a:uFill>
                  <a:noFill/>
                </a:uFill>
                <a:hlinkClick r:id="rId7">
                  <a:extLst>
                    <a:ext uri="{A12FA001-AC4F-418D-AE19-62706E023703}">
                      <ahyp:hlinkClr xmlns:ahyp="http://schemas.microsoft.com/office/drawing/2018/hyperlinkcolor" val="tx"/>
                    </a:ext>
                  </a:extLst>
                </a:hlinkClick>
              </a:rPr>
              <a:t>for Teachers-</a:t>
            </a:r>
            <a:endParaRPr sz="1600">
              <a:solidFill>
                <a:srgbClr val="006C64"/>
              </a:solidFill>
            </a:endParaRPr>
          </a:p>
        </p:txBody>
      </p:sp>
      <p:pic>
        <p:nvPicPr>
          <p:cNvPr id="553" name="Google Shape;553;p36"/>
          <p:cNvPicPr preferRelativeResize="0"/>
          <p:nvPr/>
        </p:nvPicPr>
        <p:blipFill rotWithShape="1">
          <a:blip r:embed="rId8">
            <a:alphaModFix/>
          </a:blip>
          <a:srcRect/>
          <a:stretch/>
        </p:blipFill>
        <p:spPr>
          <a:xfrm>
            <a:off x="3608094" y="1062104"/>
            <a:ext cx="1705063" cy="1490739"/>
          </a:xfrm>
          <a:prstGeom prst="rect">
            <a:avLst/>
          </a:prstGeom>
          <a:noFill/>
          <a:ln w="9525" cap="flat" cmpd="sng">
            <a:solidFill>
              <a:srgbClr val="44546A"/>
            </a:solidFill>
            <a:prstDash val="solid"/>
            <a:round/>
            <a:headEnd type="none" w="sm" len="sm"/>
            <a:tailEnd type="none" w="sm" len="sm"/>
          </a:ln>
        </p:spPr>
      </p:pic>
      <p:sp>
        <p:nvSpPr>
          <p:cNvPr id="554" name="Google Shape;554;p36"/>
          <p:cNvSpPr/>
          <p:nvPr/>
        </p:nvSpPr>
        <p:spPr>
          <a:xfrm>
            <a:off x="3722051" y="2851575"/>
            <a:ext cx="23127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600">
                <a:solidFill>
                  <a:srgbClr val="006C64"/>
                </a:solidFill>
              </a:rPr>
              <a:t>-Android </a:t>
            </a:r>
            <a:r>
              <a:rPr lang="en" sz="1600">
                <a:solidFill>
                  <a:srgbClr val="006C64"/>
                </a:solidFill>
                <a:uFill>
                  <a:noFill/>
                </a:uFill>
                <a:hlinkClick r:id="rId9">
                  <a:extLst>
                    <a:ext uri="{A12FA001-AC4F-418D-AE19-62706E023703}">
                      <ahyp:hlinkClr xmlns:ahyp="http://schemas.microsoft.com/office/drawing/2018/hyperlinkcolor" val="tx"/>
                    </a:ext>
                  </a:extLst>
                </a:hlinkClick>
              </a:rPr>
              <a:t>Google Play</a:t>
            </a:r>
            <a:r>
              <a:rPr lang="en" sz="1600">
                <a:solidFill>
                  <a:srgbClr val="006C64"/>
                </a:solidFill>
              </a:rPr>
              <a:t>-</a:t>
            </a:r>
            <a:endParaRPr sz="1600">
              <a:solidFill>
                <a:srgbClr val="006C64"/>
              </a:solidFill>
              <a:latin typeface="Arial"/>
              <a:ea typeface="Arial"/>
              <a:cs typeface="Arial"/>
              <a:sym typeface="Arial"/>
            </a:endParaRPr>
          </a:p>
        </p:txBody>
      </p:sp>
      <p:sp>
        <p:nvSpPr>
          <p:cNvPr id="555" name="Google Shape;555;p36"/>
          <p:cNvSpPr/>
          <p:nvPr/>
        </p:nvSpPr>
        <p:spPr>
          <a:xfrm>
            <a:off x="3306724" y="3496488"/>
            <a:ext cx="28494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600">
                <a:solidFill>
                  <a:srgbClr val="006C64"/>
                </a:solidFill>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-G</a:t>
            </a:r>
            <a:r>
              <a:rPr lang="en" sz="1600">
                <a:solidFill>
                  <a:srgbClr val="006C64"/>
                </a:solidFill>
                <a:uFill>
                  <a:noFill/>
                </a:uFill>
                <a:hlinkClick r:id="rId10">
                  <a:extLst>
                    <a:ext uri="{A12FA001-AC4F-418D-AE19-62706E023703}">
                      <ahyp:hlinkClr xmlns:ahyp="http://schemas.microsoft.com/office/drawing/2018/hyperlinkcolor" val="tx"/>
                    </a:ext>
                  </a:extLst>
                </a:hlinkClick>
              </a:rPr>
              <a:t>ED </a:t>
            </a:r>
            <a:r>
              <a:rPr lang="en" sz="1600">
                <a:solidFill>
                  <a:srgbClr val="006C64"/>
                </a:solidFill>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calculator </a:t>
            </a:r>
            <a:endParaRPr sz="1600">
              <a:solidFill>
                <a:srgbClr val="006C64"/>
              </a:solidFill>
            </a:endParaRPr>
          </a:p>
          <a:p>
            <a:pPr marL="0" marR="0" lvl="0" indent="0" algn="ctr" rtl="0">
              <a:spcBef>
                <a:spcPts val="0"/>
              </a:spcBef>
              <a:spcAft>
                <a:spcPts val="0"/>
              </a:spcAft>
              <a:buNone/>
            </a:pPr>
            <a:r>
              <a:rPr lang="en" sz="1600">
                <a:solidFill>
                  <a:srgbClr val="006C64"/>
                </a:solidFill>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reference </a:t>
            </a:r>
            <a:r>
              <a:rPr lang="en" sz="1600">
                <a:solidFill>
                  <a:srgbClr val="006C64"/>
                </a:solidFill>
                <a:uFill>
                  <a:noFill/>
                </a:uFill>
                <a:hlinkClick r:id="rId10">
                  <a:extLst>
                    <a:ext uri="{A12FA001-AC4F-418D-AE19-62706E023703}">
                      <ahyp:hlinkClr xmlns:ahyp="http://schemas.microsoft.com/office/drawing/2018/hyperlinkcolor" val="tx"/>
                    </a:ext>
                  </a:extLst>
                </a:hlinkClick>
              </a:rPr>
              <a:t> </a:t>
            </a:r>
            <a:r>
              <a:rPr lang="en" sz="1600">
                <a:solidFill>
                  <a:srgbClr val="006C64"/>
                </a:solidFill>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sheet-</a:t>
            </a:r>
            <a:endParaRPr sz="1600">
              <a:solidFill>
                <a:srgbClr val="006C64"/>
              </a:solidFill>
              <a:latin typeface="Arial"/>
              <a:ea typeface="Arial"/>
              <a:cs typeface="Arial"/>
              <a:sym typeface="Arial"/>
            </a:endParaRPr>
          </a:p>
        </p:txBody>
      </p:sp>
      <p:sp>
        <p:nvSpPr>
          <p:cNvPr id="556" name="Google Shape;556;p36"/>
          <p:cNvSpPr/>
          <p:nvPr/>
        </p:nvSpPr>
        <p:spPr>
          <a:xfrm>
            <a:off x="3969751" y="4308725"/>
            <a:ext cx="2126100" cy="3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a:solidFill>
                  <a:srgbClr val="006C64"/>
                </a:solidFill>
                <a:uFill>
                  <a:noFill/>
                </a:uFill>
                <a:hlinkClick r:id="rId11">
                  <a:extLst>
                    <a:ext uri="{A12FA001-AC4F-418D-AE19-62706E023703}">
                      <ahyp:hlinkClr xmlns:ahyp="http://schemas.microsoft.com/office/drawing/2018/hyperlinkcolor" val="tx"/>
                    </a:ext>
                  </a:extLst>
                </a:hlinkClick>
              </a:rPr>
              <a:t>-Introduction to TI-30xs-</a:t>
            </a:r>
            <a:endParaRPr sz="1600">
              <a:solidFill>
                <a:srgbClr val="006C64"/>
              </a:solidFill>
              <a:latin typeface="Arial"/>
              <a:ea typeface="Arial"/>
              <a:cs typeface="Arial"/>
              <a:sym typeface="Arial"/>
            </a:endParaRPr>
          </a:p>
        </p:txBody>
      </p:sp>
      <p:pic>
        <p:nvPicPr>
          <p:cNvPr id="557" name="Google Shape;557;p36"/>
          <p:cNvPicPr preferRelativeResize="0"/>
          <p:nvPr/>
        </p:nvPicPr>
        <p:blipFill>
          <a:blip r:embed="rId12">
            <a:alphaModFix/>
          </a:blip>
          <a:stretch>
            <a:fillRect/>
          </a:stretch>
        </p:blipFill>
        <p:spPr>
          <a:xfrm>
            <a:off x="82019" y="4870350"/>
            <a:ext cx="777200" cy="162125"/>
          </a:xfrm>
          <a:prstGeom prst="rect">
            <a:avLst/>
          </a:prstGeom>
          <a:noFill/>
          <a:ln>
            <a:noFill/>
          </a:ln>
        </p:spPr>
      </p:pic>
      <p:pic>
        <p:nvPicPr>
          <p:cNvPr id="558" name="Google Shape;558;p36"/>
          <p:cNvPicPr preferRelativeResize="0"/>
          <p:nvPr/>
        </p:nvPicPr>
        <p:blipFill>
          <a:blip r:embed="rId13">
            <a:alphaModFix/>
          </a:blip>
          <a:stretch>
            <a:fillRect/>
          </a:stretch>
        </p:blipFill>
        <p:spPr>
          <a:xfrm>
            <a:off x="5258275" y="920976"/>
            <a:ext cx="897851" cy="1575425"/>
          </a:xfrm>
          <a:prstGeom prst="rect">
            <a:avLst/>
          </a:prstGeom>
          <a:noFill/>
          <a:ln>
            <a:noFill/>
          </a:ln>
        </p:spPr>
      </p:pic>
      <p:pic>
        <p:nvPicPr>
          <p:cNvPr id="559" name="Google Shape;559;p36" title="calc.qr.png"/>
          <p:cNvPicPr preferRelativeResize="0"/>
          <p:nvPr/>
        </p:nvPicPr>
        <p:blipFill>
          <a:blip r:embed="rId14">
            <a:alphaModFix/>
          </a:blip>
          <a:stretch>
            <a:fillRect/>
          </a:stretch>
        </p:blipFill>
        <p:spPr>
          <a:xfrm>
            <a:off x="6637600" y="954950"/>
            <a:ext cx="1705051" cy="1705051"/>
          </a:xfrm>
          <a:prstGeom prst="rect">
            <a:avLst/>
          </a:prstGeom>
          <a:noFill/>
          <a:ln>
            <a:noFill/>
          </a:ln>
        </p:spPr>
      </p:pic>
      <p:sp>
        <p:nvSpPr>
          <p:cNvPr id="560" name="Google Shape;560;p36"/>
          <p:cNvSpPr txBox="1"/>
          <p:nvPr/>
        </p:nvSpPr>
        <p:spPr>
          <a:xfrm>
            <a:off x="6095850" y="2862700"/>
            <a:ext cx="3000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u="sng">
                <a:solidFill>
                  <a:srgbClr val="006C64"/>
                </a:solidFill>
                <a:hlinkClick r:id="rId15">
                  <a:extLst>
                    <a:ext uri="{A12FA001-AC4F-418D-AE19-62706E023703}">
                      <ahyp:hlinkClr xmlns:ahyp="http://schemas.microsoft.com/office/drawing/2018/hyperlinkcolor" val="tx"/>
                    </a:ext>
                  </a:extLst>
                </a:hlinkClick>
              </a:rPr>
              <a:t>-Free web based for computers, Android, iPhone (ads)-</a:t>
            </a:r>
            <a:endParaRPr sz="1600">
              <a:solidFill>
                <a:srgbClr val="006C6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37"/>
          <p:cNvPicPr preferRelativeResize="0"/>
          <p:nvPr/>
        </p:nvPicPr>
        <p:blipFill>
          <a:blip r:embed="rId3">
            <a:alphaModFix/>
          </a:blip>
          <a:stretch>
            <a:fillRect/>
          </a:stretch>
        </p:blipFill>
        <p:spPr>
          <a:xfrm>
            <a:off x="3207630" y="304800"/>
            <a:ext cx="3842650" cy="2488700"/>
          </a:xfrm>
          <a:prstGeom prst="rect">
            <a:avLst/>
          </a:prstGeom>
          <a:noFill/>
          <a:ln>
            <a:noFill/>
          </a:ln>
        </p:spPr>
      </p:pic>
      <p:pic>
        <p:nvPicPr>
          <p:cNvPr id="566" name="Google Shape;566;p37"/>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567" name="Google Shape;567;p37"/>
          <p:cNvPicPr preferRelativeResize="0"/>
          <p:nvPr/>
        </p:nvPicPr>
        <p:blipFill>
          <a:blip r:embed="rId3">
            <a:alphaModFix/>
          </a:blip>
          <a:stretch>
            <a:fillRect/>
          </a:stretch>
        </p:blipFill>
        <p:spPr>
          <a:xfrm>
            <a:off x="2927576" y="3272700"/>
            <a:ext cx="3269449" cy="2117475"/>
          </a:xfrm>
          <a:prstGeom prst="rect">
            <a:avLst/>
          </a:prstGeom>
          <a:noFill/>
          <a:ln>
            <a:noFill/>
          </a:ln>
        </p:spPr>
      </p:pic>
      <p:pic>
        <p:nvPicPr>
          <p:cNvPr id="568" name="Google Shape;568;p37"/>
          <p:cNvPicPr preferRelativeResize="0"/>
          <p:nvPr/>
        </p:nvPicPr>
        <p:blipFill>
          <a:blip r:embed="rId3">
            <a:alphaModFix/>
          </a:blip>
          <a:stretch>
            <a:fillRect/>
          </a:stretch>
        </p:blipFill>
        <p:spPr>
          <a:xfrm>
            <a:off x="6033150" y="3220200"/>
            <a:ext cx="3110850" cy="2014750"/>
          </a:xfrm>
          <a:prstGeom prst="rect">
            <a:avLst/>
          </a:prstGeom>
          <a:noFill/>
          <a:ln>
            <a:noFill/>
          </a:ln>
        </p:spPr>
      </p:pic>
      <p:pic>
        <p:nvPicPr>
          <p:cNvPr id="569" name="Google Shape;569;p37"/>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570" name="Google Shape;570;p37"/>
          <p:cNvGrpSpPr/>
          <p:nvPr/>
        </p:nvGrpSpPr>
        <p:grpSpPr>
          <a:xfrm>
            <a:off x="6033155" y="-619408"/>
            <a:ext cx="3666345" cy="1936101"/>
            <a:chOff x="8847758" y="-716148"/>
            <a:chExt cx="3976945" cy="2100576"/>
          </a:xfrm>
        </p:grpSpPr>
        <p:sp>
          <p:nvSpPr>
            <p:cNvPr id="571" name="Google Shape;571;p37"/>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572" name="Google Shape;572;p37"/>
            <p:cNvGrpSpPr/>
            <p:nvPr/>
          </p:nvGrpSpPr>
          <p:grpSpPr>
            <a:xfrm rot="598941">
              <a:off x="11805096" y="58370"/>
              <a:ext cx="352389" cy="332874"/>
              <a:chOff x="10486900" y="3714898"/>
              <a:chExt cx="1008000" cy="952178"/>
            </a:xfrm>
          </p:grpSpPr>
          <p:sp>
            <p:nvSpPr>
              <p:cNvPr id="573" name="Google Shape;573;p37"/>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574" name="Google Shape;574;p37"/>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575" name="Google Shape;575;p37"/>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576" name="Google Shape;576;p37"/>
            <p:cNvGrpSpPr/>
            <p:nvPr/>
          </p:nvGrpSpPr>
          <p:grpSpPr>
            <a:xfrm rot="598941">
              <a:off x="11906513" y="510500"/>
              <a:ext cx="308908" cy="384167"/>
              <a:chOff x="9829741" y="5373229"/>
              <a:chExt cx="883624" cy="1098900"/>
            </a:xfrm>
          </p:grpSpPr>
          <p:sp>
            <p:nvSpPr>
              <p:cNvPr id="577" name="Google Shape;577;p37"/>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578" name="Google Shape;578;p37"/>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579" name="Google Shape;579;p37"/>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580" name="Google Shape;580;p37"/>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581" name="Google Shape;581;p37"/>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582" name="Google Shape;582;p37"/>
          <p:cNvGrpSpPr/>
          <p:nvPr/>
        </p:nvGrpSpPr>
        <p:grpSpPr>
          <a:xfrm>
            <a:off x="-27175" y="3100002"/>
            <a:ext cx="2685529" cy="2117483"/>
            <a:chOff x="-36228" y="4269935"/>
            <a:chExt cx="3406303" cy="2594318"/>
          </a:xfrm>
        </p:grpSpPr>
        <p:sp>
          <p:nvSpPr>
            <p:cNvPr id="583" name="Google Shape;583;p37"/>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584" name="Google Shape;584;p37"/>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585" name="Google Shape;585;p37"/>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586" name="Google Shape;586;p37"/>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587" name="Google Shape;587;p37"/>
            <p:cNvGrpSpPr/>
            <p:nvPr/>
          </p:nvGrpSpPr>
          <p:grpSpPr>
            <a:xfrm rot="-647713">
              <a:off x="976558" y="6022141"/>
              <a:ext cx="127943" cy="85459"/>
              <a:chOff x="7803012" y="5503320"/>
              <a:chExt cx="1302374" cy="589952"/>
            </a:xfrm>
          </p:grpSpPr>
          <p:sp>
            <p:nvSpPr>
              <p:cNvPr id="588" name="Google Shape;588;p37"/>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589" name="Google Shape;589;p37"/>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590" name="Google Shape;590;p37"/>
            <p:cNvGrpSpPr/>
            <p:nvPr/>
          </p:nvGrpSpPr>
          <p:grpSpPr>
            <a:xfrm rot="4980046">
              <a:off x="1655301" y="6013742"/>
              <a:ext cx="74250" cy="1290467"/>
              <a:chOff x="9271908" y="1556791"/>
              <a:chExt cx="252731" cy="4392489"/>
            </a:xfrm>
          </p:grpSpPr>
          <p:sp>
            <p:nvSpPr>
              <p:cNvPr id="591" name="Google Shape;591;p37"/>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592" name="Google Shape;592;p37"/>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593" name="Google Shape;593;p37"/>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594" name="Google Shape;594;p37"/>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595" name="Google Shape;595;p37"/>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596" name="Google Shape;596;p37"/>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597" name="Google Shape;597;p37"/>
              <p:cNvGrpSpPr/>
              <p:nvPr/>
            </p:nvGrpSpPr>
            <p:grpSpPr>
              <a:xfrm>
                <a:off x="9272743" y="5309733"/>
                <a:ext cx="251559" cy="412500"/>
                <a:chOff x="9262729" y="5309733"/>
                <a:chExt cx="270901" cy="412500"/>
              </a:xfrm>
            </p:grpSpPr>
            <p:sp>
              <p:nvSpPr>
                <p:cNvPr id="598" name="Google Shape;598;p37"/>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599" name="Google Shape;599;p37"/>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00" name="Google Shape;600;p37"/>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01" name="Google Shape;601;p37"/>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02" name="Google Shape;602;p37"/>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603" name="Google Shape;603;p37"/>
            <p:cNvGrpSpPr/>
            <p:nvPr/>
          </p:nvGrpSpPr>
          <p:grpSpPr>
            <a:xfrm>
              <a:off x="-4119" y="5085176"/>
              <a:ext cx="497766" cy="1458203"/>
              <a:chOff x="6093579" y="736781"/>
              <a:chExt cx="1714662" cy="5023089"/>
            </a:xfrm>
          </p:grpSpPr>
          <p:sp>
            <p:nvSpPr>
              <p:cNvPr id="604" name="Google Shape;604;p37"/>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05" name="Google Shape;605;p37"/>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06" name="Google Shape;606;p37"/>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07" name="Google Shape;607;p37"/>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08" name="Google Shape;608;p37"/>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09" name="Google Shape;609;p37"/>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10" name="Google Shape;610;p37"/>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11" name="Google Shape;611;p37"/>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12" name="Google Shape;612;p37"/>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13" name="Google Shape;613;p37"/>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14" name="Google Shape;614;p37"/>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15" name="Google Shape;615;p37"/>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16" name="Google Shape;616;p37"/>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17" name="Google Shape;617;p37"/>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18" name="Google Shape;618;p37"/>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19" name="Google Shape;619;p37"/>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20" name="Google Shape;620;p37"/>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21" name="Google Shape;621;p37"/>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22" name="Google Shape;622;p37"/>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623" name="Google Shape;623;p37"/>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624" name="Google Shape;624;p37"/>
          <p:cNvSpPr txBox="1"/>
          <p:nvPr/>
        </p:nvSpPr>
        <p:spPr>
          <a:xfrm>
            <a:off x="2389600" y="355575"/>
            <a:ext cx="502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1"/>
                </a:solidFill>
                <a:latin typeface="Rockwell"/>
                <a:ea typeface="Rockwell"/>
                <a:cs typeface="Rockwell"/>
                <a:sym typeface="Rockwell"/>
              </a:rPr>
              <a:t>Roll-up Your Sleeves!</a:t>
            </a:r>
            <a:endParaRPr sz="1600"/>
          </a:p>
        </p:txBody>
      </p:sp>
      <p:sp>
        <p:nvSpPr>
          <p:cNvPr id="625" name="Google Shape;625;p37"/>
          <p:cNvSpPr txBox="1"/>
          <p:nvPr/>
        </p:nvSpPr>
        <p:spPr>
          <a:xfrm>
            <a:off x="2113025" y="1248438"/>
            <a:ext cx="6403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00FFFF"/>
                </a:solidFill>
                <a:latin typeface="Rockwell"/>
                <a:ea typeface="Rockwell"/>
                <a:cs typeface="Rockwell"/>
                <a:sym typeface="Rockwell"/>
              </a:rPr>
              <a:t>…but wait, there’s more!</a:t>
            </a:r>
            <a:endParaRPr sz="400"/>
          </a:p>
        </p:txBody>
      </p:sp>
      <p:sp>
        <p:nvSpPr>
          <p:cNvPr id="626" name="Google Shape;626;p37"/>
          <p:cNvSpPr txBox="1"/>
          <p:nvPr/>
        </p:nvSpPr>
        <p:spPr>
          <a:xfrm>
            <a:off x="1083125" y="2017650"/>
            <a:ext cx="8463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a:solidFill>
                  <a:schemeClr val="lt1"/>
                </a:solidFill>
                <a:latin typeface="Rockwell"/>
                <a:ea typeface="Rockwell"/>
                <a:cs typeface="Rockwell"/>
                <a:sym typeface="Rockwell"/>
              </a:rPr>
              <a:t>Convert to Slope- Intercept Form Resources</a:t>
            </a:r>
            <a:endParaRPr sz="1000">
              <a:solidFill>
                <a:schemeClr val="lt1"/>
              </a:solidFill>
            </a:endParaRPr>
          </a:p>
        </p:txBody>
      </p:sp>
      <p:pic>
        <p:nvPicPr>
          <p:cNvPr id="627" name="Google Shape;627;p37">
            <a:hlinkClick r:id="rId5"/>
          </p:cNvPr>
          <p:cNvPicPr preferRelativeResize="0"/>
          <p:nvPr/>
        </p:nvPicPr>
        <p:blipFill>
          <a:blip r:embed="rId6">
            <a:alphaModFix/>
          </a:blip>
          <a:stretch>
            <a:fillRect/>
          </a:stretch>
        </p:blipFill>
        <p:spPr>
          <a:xfrm>
            <a:off x="4090750" y="2820213"/>
            <a:ext cx="1305428" cy="870250"/>
          </a:xfrm>
          <a:prstGeom prst="rect">
            <a:avLst/>
          </a:prstGeom>
          <a:noFill/>
          <a:ln w="38100" cap="flat" cmpd="sng">
            <a:solidFill>
              <a:srgbClr val="00FFFF"/>
            </a:solidFill>
            <a:prstDash val="solid"/>
            <a:round/>
            <a:headEnd type="none" w="sm" len="sm"/>
            <a:tailEnd type="none" w="sm" len="sm"/>
          </a:ln>
        </p:spPr>
      </p:pic>
      <p:pic>
        <p:nvPicPr>
          <p:cNvPr id="628" name="Google Shape;628;p37">
            <a:hlinkClick r:id="rId7"/>
          </p:cNvPr>
          <p:cNvPicPr preferRelativeResize="0"/>
          <p:nvPr/>
        </p:nvPicPr>
        <p:blipFill>
          <a:blip r:embed="rId8">
            <a:alphaModFix/>
          </a:blip>
          <a:stretch>
            <a:fillRect/>
          </a:stretch>
        </p:blipFill>
        <p:spPr>
          <a:xfrm>
            <a:off x="976111" y="2740650"/>
            <a:ext cx="2685525" cy="1029380"/>
          </a:xfrm>
          <a:prstGeom prst="rect">
            <a:avLst/>
          </a:prstGeom>
          <a:noFill/>
          <a:ln w="38100" cap="flat" cmpd="sng">
            <a:solidFill>
              <a:srgbClr val="00FFFF"/>
            </a:solidFill>
            <a:prstDash val="solid"/>
            <a:round/>
            <a:headEnd type="none" w="sm" len="sm"/>
            <a:tailEnd type="none" w="sm" len="sm"/>
          </a:ln>
        </p:spPr>
      </p:pic>
      <p:pic>
        <p:nvPicPr>
          <p:cNvPr id="629" name="Google Shape;629;p37">
            <a:hlinkClick r:id="rId9"/>
          </p:cNvPr>
          <p:cNvPicPr preferRelativeResize="0"/>
          <p:nvPr/>
        </p:nvPicPr>
        <p:blipFill>
          <a:blip r:embed="rId10">
            <a:alphaModFix/>
          </a:blip>
          <a:stretch>
            <a:fillRect/>
          </a:stretch>
        </p:blipFill>
        <p:spPr>
          <a:xfrm>
            <a:off x="5825309" y="2793498"/>
            <a:ext cx="2817667" cy="1029375"/>
          </a:xfrm>
          <a:prstGeom prst="rect">
            <a:avLst/>
          </a:prstGeom>
          <a:noFill/>
          <a:ln w="38100" cap="flat" cmpd="sng">
            <a:solidFill>
              <a:srgbClr val="00FFFF"/>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Google Shape;634;p38"/>
          <p:cNvPicPr preferRelativeResize="0"/>
          <p:nvPr/>
        </p:nvPicPr>
        <p:blipFill>
          <a:blip r:embed="rId3">
            <a:alphaModFix/>
          </a:blip>
          <a:stretch>
            <a:fillRect/>
          </a:stretch>
        </p:blipFill>
        <p:spPr>
          <a:xfrm>
            <a:off x="3207630" y="304800"/>
            <a:ext cx="3842650" cy="2488700"/>
          </a:xfrm>
          <a:prstGeom prst="rect">
            <a:avLst/>
          </a:prstGeom>
          <a:noFill/>
          <a:ln>
            <a:noFill/>
          </a:ln>
        </p:spPr>
      </p:pic>
      <p:pic>
        <p:nvPicPr>
          <p:cNvPr id="635" name="Google Shape;635;p38"/>
          <p:cNvPicPr preferRelativeResize="0"/>
          <p:nvPr/>
        </p:nvPicPr>
        <p:blipFill>
          <a:blip r:embed="rId3">
            <a:alphaModFix/>
          </a:blip>
          <a:stretch>
            <a:fillRect/>
          </a:stretch>
        </p:blipFill>
        <p:spPr>
          <a:xfrm>
            <a:off x="0" y="3220200"/>
            <a:ext cx="3110850" cy="2014750"/>
          </a:xfrm>
          <a:prstGeom prst="rect">
            <a:avLst/>
          </a:prstGeom>
          <a:noFill/>
          <a:ln>
            <a:noFill/>
          </a:ln>
        </p:spPr>
      </p:pic>
      <p:pic>
        <p:nvPicPr>
          <p:cNvPr id="636" name="Google Shape;636;p38"/>
          <p:cNvPicPr preferRelativeResize="0"/>
          <p:nvPr/>
        </p:nvPicPr>
        <p:blipFill>
          <a:blip r:embed="rId3">
            <a:alphaModFix/>
          </a:blip>
          <a:stretch>
            <a:fillRect/>
          </a:stretch>
        </p:blipFill>
        <p:spPr>
          <a:xfrm>
            <a:off x="2927576" y="3272700"/>
            <a:ext cx="3269449" cy="2117475"/>
          </a:xfrm>
          <a:prstGeom prst="rect">
            <a:avLst/>
          </a:prstGeom>
          <a:noFill/>
          <a:ln>
            <a:noFill/>
          </a:ln>
        </p:spPr>
      </p:pic>
      <p:pic>
        <p:nvPicPr>
          <p:cNvPr id="637" name="Google Shape;637;p38"/>
          <p:cNvPicPr preferRelativeResize="0"/>
          <p:nvPr/>
        </p:nvPicPr>
        <p:blipFill>
          <a:blip r:embed="rId3">
            <a:alphaModFix/>
          </a:blip>
          <a:stretch>
            <a:fillRect/>
          </a:stretch>
        </p:blipFill>
        <p:spPr>
          <a:xfrm>
            <a:off x="6033150" y="3220200"/>
            <a:ext cx="3110850" cy="2014750"/>
          </a:xfrm>
          <a:prstGeom prst="rect">
            <a:avLst/>
          </a:prstGeom>
          <a:noFill/>
          <a:ln>
            <a:noFill/>
          </a:ln>
        </p:spPr>
      </p:pic>
      <p:pic>
        <p:nvPicPr>
          <p:cNvPr id="638" name="Google Shape;638;p38"/>
          <p:cNvPicPr preferRelativeResize="0"/>
          <p:nvPr/>
        </p:nvPicPr>
        <p:blipFill>
          <a:blip r:embed="rId4">
            <a:alphaModFix/>
          </a:blip>
          <a:stretch>
            <a:fillRect/>
          </a:stretch>
        </p:blipFill>
        <p:spPr>
          <a:xfrm>
            <a:off x="7315200" y="4565975"/>
            <a:ext cx="1604775" cy="503925"/>
          </a:xfrm>
          <a:prstGeom prst="rect">
            <a:avLst/>
          </a:prstGeom>
          <a:noFill/>
          <a:ln>
            <a:noFill/>
          </a:ln>
        </p:spPr>
      </p:pic>
      <p:grpSp>
        <p:nvGrpSpPr>
          <p:cNvPr id="639" name="Google Shape;639;p38"/>
          <p:cNvGrpSpPr/>
          <p:nvPr/>
        </p:nvGrpSpPr>
        <p:grpSpPr>
          <a:xfrm>
            <a:off x="6033155" y="-619408"/>
            <a:ext cx="3666345" cy="1936101"/>
            <a:chOff x="8847758" y="-716148"/>
            <a:chExt cx="3976945" cy="2100576"/>
          </a:xfrm>
        </p:grpSpPr>
        <p:sp>
          <p:nvSpPr>
            <p:cNvPr id="640" name="Google Shape;640;p38"/>
            <p:cNvSpPr/>
            <p:nvPr/>
          </p:nvSpPr>
          <p:spPr>
            <a:xfrm rot="-8343404">
              <a:off x="10844208" y="-274667"/>
              <a:ext cx="1801952" cy="1217615"/>
            </a:xfrm>
            <a:custGeom>
              <a:avLst/>
              <a:gdLst/>
              <a:ahLst/>
              <a:cxnLst/>
              <a:rect l="l" t="t" r="r" b="b"/>
              <a:pathLst>
                <a:path w="1802809" h="1218194" extrusionOk="0">
                  <a:moveTo>
                    <a:pt x="0" y="281032"/>
                  </a:moveTo>
                  <a:lnTo>
                    <a:pt x="70000" y="227563"/>
                  </a:lnTo>
                  <a:cubicBezTo>
                    <a:pt x="272530" y="86963"/>
                    <a:pt x="552322" y="0"/>
                    <a:pt x="861371" y="0"/>
                  </a:cubicBezTo>
                  <a:cubicBezTo>
                    <a:pt x="1247683" y="0"/>
                    <a:pt x="1588280" y="135880"/>
                    <a:pt x="1789402" y="342549"/>
                  </a:cubicBezTo>
                  <a:lnTo>
                    <a:pt x="1802809" y="359698"/>
                  </a:lnTo>
                  <a:lnTo>
                    <a:pt x="812079" y="1218194"/>
                  </a:lnTo>
                  <a:close/>
                </a:path>
              </a:pathLst>
            </a:custGeom>
            <a:solidFill>
              <a:srgbClr val="008C83"/>
            </a:solidFill>
            <a:ln>
              <a:noFill/>
            </a:ln>
            <a:effectLst>
              <a:outerShdw blurRad="156072" dist="46822" dir="8100000" algn="tr" rotWithShape="0">
                <a:srgbClr val="000000">
                  <a:alpha val="4000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nvGrpSpPr>
            <p:cNvPr id="641" name="Google Shape;641;p38"/>
            <p:cNvGrpSpPr/>
            <p:nvPr/>
          </p:nvGrpSpPr>
          <p:grpSpPr>
            <a:xfrm rot="598941">
              <a:off x="11805096" y="58370"/>
              <a:ext cx="352389" cy="332874"/>
              <a:chOff x="10486900" y="3714898"/>
              <a:chExt cx="1008000" cy="952178"/>
            </a:xfrm>
          </p:grpSpPr>
          <p:sp>
            <p:nvSpPr>
              <p:cNvPr id="642" name="Google Shape;642;p38"/>
              <p:cNvSpPr/>
              <p:nvPr/>
            </p:nvSpPr>
            <p:spPr>
              <a:xfrm>
                <a:off x="10486900" y="4082989"/>
                <a:ext cx="10080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643" name="Google Shape;643;p38"/>
              <p:cNvSpPr/>
              <p:nvPr/>
            </p:nvSpPr>
            <p:spPr>
              <a:xfrm>
                <a:off x="10864942" y="3714898"/>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644" name="Google Shape;644;p38"/>
              <p:cNvSpPr/>
              <p:nvPr/>
            </p:nvSpPr>
            <p:spPr>
              <a:xfrm>
                <a:off x="10864942" y="4415076"/>
                <a:ext cx="252000" cy="252000"/>
              </a:xfrm>
              <a:prstGeom prst="ellipse">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645" name="Google Shape;645;p38"/>
            <p:cNvGrpSpPr/>
            <p:nvPr/>
          </p:nvGrpSpPr>
          <p:grpSpPr>
            <a:xfrm rot="598941">
              <a:off x="11906513" y="510500"/>
              <a:ext cx="308908" cy="384167"/>
              <a:chOff x="9829741" y="5373229"/>
              <a:chExt cx="883624" cy="1098900"/>
            </a:xfrm>
          </p:grpSpPr>
          <p:sp>
            <p:nvSpPr>
              <p:cNvPr id="646" name="Google Shape;646;p38"/>
              <p:cNvSpPr/>
              <p:nvPr/>
            </p:nvSpPr>
            <p:spPr>
              <a:xfrm>
                <a:off x="9834065" y="6001692"/>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647" name="Google Shape;647;p38"/>
              <p:cNvSpPr/>
              <p:nvPr/>
            </p:nvSpPr>
            <p:spPr>
              <a:xfrm>
                <a:off x="9829741" y="5627740"/>
                <a:ext cx="879300" cy="216000"/>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sp>
            <p:nvSpPr>
              <p:cNvPr id="648" name="Google Shape;648;p38"/>
              <p:cNvSpPr/>
              <p:nvPr/>
            </p:nvSpPr>
            <p:spPr>
              <a:xfrm rot="-3600196">
                <a:off x="9683146" y="5842844"/>
                <a:ext cx="1176716" cy="159671"/>
              </a:xfrm>
              <a:prstGeom prst="roundRect">
                <a:avLst>
                  <a:gd name="adj" fmla="val 16667"/>
                </a:avLst>
              </a:prstGeom>
              <a:solidFill>
                <a:schemeClr val="accent1"/>
              </a:solidFill>
              <a:ln w="15600" cap="flat" cmpd="sng">
                <a:solidFill>
                  <a:srgbClr val="D8D8D8"/>
                </a:solidFill>
                <a:prstDash val="solid"/>
                <a:round/>
                <a:headEnd type="none" w="sm" len="sm"/>
                <a:tailEnd type="none" w="sm" len="sm"/>
              </a:ln>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sp>
          <p:nvSpPr>
            <p:cNvPr id="649" name="Google Shape;649;p38"/>
            <p:cNvSpPr/>
            <p:nvPr/>
          </p:nvSpPr>
          <p:spPr>
            <a:xfrm rot="-1251267">
              <a:off x="11331021" y="376481"/>
              <a:ext cx="419748" cy="405740"/>
            </a:xfrm>
            <a:custGeom>
              <a:avLst/>
              <a:gdLst/>
              <a:ahLst/>
              <a:cxnLst/>
              <a:rect l="l" t="t" r="r" b="b"/>
              <a:pathLst>
                <a:path w="1867852" h="1805521" extrusionOk="0">
                  <a:moveTo>
                    <a:pt x="0" y="547688"/>
                  </a:moveTo>
                  <a:cubicBezTo>
                    <a:pt x="8573" y="525780"/>
                    <a:pt x="17145" y="506730"/>
                    <a:pt x="24765" y="486728"/>
                  </a:cubicBezTo>
                  <a:cubicBezTo>
                    <a:pt x="54293" y="409575"/>
                    <a:pt x="82868" y="332423"/>
                    <a:pt x="114300" y="256223"/>
                  </a:cubicBezTo>
                  <a:cubicBezTo>
                    <a:pt x="134303" y="206693"/>
                    <a:pt x="160973" y="159068"/>
                    <a:pt x="200978" y="121920"/>
                  </a:cubicBezTo>
                  <a:cubicBezTo>
                    <a:pt x="251460" y="74295"/>
                    <a:pt x="314325" y="52388"/>
                    <a:pt x="380048" y="38100"/>
                  </a:cubicBezTo>
                  <a:cubicBezTo>
                    <a:pt x="468630" y="18098"/>
                    <a:pt x="559118" y="10478"/>
                    <a:pt x="649605" y="8573"/>
                  </a:cubicBezTo>
                  <a:cubicBezTo>
                    <a:pt x="808673" y="3810"/>
                    <a:pt x="968693" y="0"/>
                    <a:pt x="1127760" y="0"/>
                  </a:cubicBezTo>
                  <a:cubicBezTo>
                    <a:pt x="1367790" y="0"/>
                    <a:pt x="1608773" y="1905"/>
                    <a:pt x="1848803" y="3810"/>
                  </a:cubicBezTo>
                  <a:cubicBezTo>
                    <a:pt x="1853565" y="3810"/>
                    <a:pt x="1858328" y="4763"/>
                    <a:pt x="1865948" y="4763"/>
                  </a:cubicBezTo>
                  <a:cubicBezTo>
                    <a:pt x="1865948" y="99060"/>
                    <a:pt x="1865948" y="192405"/>
                    <a:pt x="1865948" y="288608"/>
                  </a:cubicBezTo>
                  <a:cubicBezTo>
                    <a:pt x="1861185" y="288608"/>
                    <a:pt x="1854518" y="288608"/>
                    <a:pt x="1848803" y="288608"/>
                  </a:cubicBezTo>
                  <a:cubicBezTo>
                    <a:pt x="1711643" y="287655"/>
                    <a:pt x="1574483" y="287655"/>
                    <a:pt x="1437323" y="285750"/>
                  </a:cubicBezTo>
                  <a:cubicBezTo>
                    <a:pt x="1426845" y="285750"/>
                    <a:pt x="1422083" y="287655"/>
                    <a:pt x="1421130" y="300038"/>
                  </a:cubicBezTo>
                  <a:cubicBezTo>
                    <a:pt x="1417320" y="391478"/>
                    <a:pt x="1413510" y="482918"/>
                    <a:pt x="1406843" y="574358"/>
                  </a:cubicBezTo>
                  <a:cubicBezTo>
                    <a:pt x="1400175" y="660083"/>
                    <a:pt x="1390650" y="745808"/>
                    <a:pt x="1382078" y="831533"/>
                  </a:cubicBezTo>
                  <a:cubicBezTo>
                    <a:pt x="1370648" y="958215"/>
                    <a:pt x="1358265" y="1084898"/>
                    <a:pt x="1364933" y="1212533"/>
                  </a:cubicBezTo>
                  <a:cubicBezTo>
                    <a:pt x="1367790" y="1268730"/>
                    <a:pt x="1375410" y="1324928"/>
                    <a:pt x="1396365" y="1378268"/>
                  </a:cubicBezTo>
                  <a:cubicBezTo>
                    <a:pt x="1431608" y="1464945"/>
                    <a:pt x="1492568" y="1504950"/>
                    <a:pt x="1587818" y="1503998"/>
                  </a:cubicBezTo>
                  <a:cubicBezTo>
                    <a:pt x="1675448" y="1503045"/>
                    <a:pt x="1745933" y="1455420"/>
                    <a:pt x="1774508" y="1374458"/>
                  </a:cubicBezTo>
                  <a:cubicBezTo>
                    <a:pt x="1784985" y="1344930"/>
                    <a:pt x="1789748" y="1313498"/>
                    <a:pt x="1794510" y="1282065"/>
                  </a:cubicBezTo>
                  <a:cubicBezTo>
                    <a:pt x="1796415" y="1271588"/>
                    <a:pt x="1799273" y="1266825"/>
                    <a:pt x="1810703" y="1267778"/>
                  </a:cubicBezTo>
                  <a:cubicBezTo>
                    <a:pt x="1828800" y="1268730"/>
                    <a:pt x="1846898" y="1267778"/>
                    <a:pt x="1867853" y="1267778"/>
                  </a:cubicBezTo>
                  <a:cubicBezTo>
                    <a:pt x="1866900" y="1287780"/>
                    <a:pt x="1865948" y="1306830"/>
                    <a:pt x="1864043" y="1324928"/>
                  </a:cubicBezTo>
                  <a:cubicBezTo>
                    <a:pt x="1847850" y="1446848"/>
                    <a:pt x="1810703" y="1561148"/>
                    <a:pt x="1734503" y="1659255"/>
                  </a:cubicBezTo>
                  <a:cubicBezTo>
                    <a:pt x="1675448" y="1735455"/>
                    <a:pt x="1600200" y="1786890"/>
                    <a:pt x="1503045" y="1799273"/>
                  </a:cubicBezTo>
                  <a:cubicBezTo>
                    <a:pt x="1308735" y="1824038"/>
                    <a:pt x="1133475" y="1733550"/>
                    <a:pt x="1090613" y="1512570"/>
                  </a:cubicBezTo>
                  <a:cubicBezTo>
                    <a:pt x="1081088" y="1463993"/>
                    <a:pt x="1079183" y="1414463"/>
                    <a:pt x="1082040" y="1364933"/>
                  </a:cubicBezTo>
                  <a:cubicBezTo>
                    <a:pt x="1090613" y="1227773"/>
                    <a:pt x="1099185" y="1091565"/>
                    <a:pt x="1110615" y="954405"/>
                  </a:cubicBezTo>
                  <a:cubicBezTo>
                    <a:pt x="1122045" y="817245"/>
                    <a:pt x="1137285" y="681038"/>
                    <a:pt x="1149668" y="543878"/>
                  </a:cubicBezTo>
                  <a:cubicBezTo>
                    <a:pt x="1157288" y="457200"/>
                    <a:pt x="1163003" y="371475"/>
                    <a:pt x="1169670" y="283845"/>
                  </a:cubicBezTo>
                  <a:cubicBezTo>
                    <a:pt x="1032510" y="283845"/>
                    <a:pt x="896303" y="283845"/>
                    <a:pt x="758190" y="283845"/>
                  </a:cubicBezTo>
                  <a:cubicBezTo>
                    <a:pt x="753428" y="333375"/>
                    <a:pt x="749618" y="381953"/>
                    <a:pt x="744855" y="431483"/>
                  </a:cubicBezTo>
                  <a:cubicBezTo>
                    <a:pt x="737235" y="515303"/>
                    <a:pt x="730568" y="600075"/>
                    <a:pt x="722948" y="683895"/>
                  </a:cubicBezTo>
                  <a:cubicBezTo>
                    <a:pt x="717233" y="751523"/>
                    <a:pt x="711518" y="819150"/>
                    <a:pt x="705803" y="886778"/>
                  </a:cubicBezTo>
                  <a:cubicBezTo>
                    <a:pt x="698183" y="966788"/>
                    <a:pt x="692468" y="1045845"/>
                    <a:pt x="682943" y="1125855"/>
                  </a:cubicBezTo>
                  <a:cubicBezTo>
                    <a:pt x="673418" y="1212533"/>
                    <a:pt x="661988" y="1300163"/>
                    <a:pt x="649605" y="1386840"/>
                  </a:cubicBezTo>
                  <a:cubicBezTo>
                    <a:pt x="636270" y="1474470"/>
                    <a:pt x="617220" y="1561148"/>
                    <a:pt x="581025" y="1643063"/>
                  </a:cubicBezTo>
                  <a:cubicBezTo>
                    <a:pt x="561975" y="1684973"/>
                    <a:pt x="539115" y="1724025"/>
                    <a:pt x="502920" y="1753553"/>
                  </a:cubicBezTo>
                  <a:cubicBezTo>
                    <a:pt x="374333" y="1859280"/>
                    <a:pt x="186690" y="1795463"/>
                    <a:pt x="154305" y="1636395"/>
                  </a:cubicBezTo>
                  <a:cubicBezTo>
                    <a:pt x="145733" y="1592580"/>
                    <a:pt x="148590" y="1550670"/>
                    <a:pt x="172403" y="1512570"/>
                  </a:cubicBezTo>
                  <a:cubicBezTo>
                    <a:pt x="205740" y="1461135"/>
                    <a:pt x="240030" y="1409700"/>
                    <a:pt x="276225" y="1361123"/>
                  </a:cubicBezTo>
                  <a:cubicBezTo>
                    <a:pt x="413385" y="1176338"/>
                    <a:pt x="496253" y="968693"/>
                    <a:pt x="538163" y="743903"/>
                  </a:cubicBezTo>
                  <a:cubicBezTo>
                    <a:pt x="565785" y="598170"/>
                    <a:pt x="579120" y="450533"/>
                    <a:pt x="581025" y="302895"/>
                  </a:cubicBezTo>
                  <a:cubicBezTo>
                    <a:pt x="581025" y="294323"/>
                    <a:pt x="582930" y="285750"/>
                    <a:pt x="569595" y="283845"/>
                  </a:cubicBezTo>
                  <a:cubicBezTo>
                    <a:pt x="494348" y="278130"/>
                    <a:pt x="420053" y="277178"/>
                    <a:pt x="345758" y="294323"/>
                  </a:cubicBezTo>
                  <a:cubicBezTo>
                    <a:pt x="252413" y="317183"/>
                    <a:pt x="181928" y="369570"/>
                    <a:pt x="132398" y="451485"/>
                  </a:cubicBezTo>
                  <a:cubicBezTo>
                    <a:pt x="114300" y="481013"/>
                    <a:pt x="97155" y="510540"/>
                    <a:pt x="79058" y="540068"/>
                  </a:cubicBezTo>
                  <a:cubicBezTo>
                    <a:pt x="72390" y="550545"/>
                    <a:pt x="65723" y="555308"/>
                    <a:pt x="52388" y="553403"/>
                  </a:cubicBezTo>
                  <a:cubicBezTo>
                    <a:pt x="36195" y="549593"/>
                    <a:pt x="19050" y="549593"/>
                    <a:pt x="0" y="547688"/>
                  </a:cubicBezTo>
                  <a:close/>
                </a:path>
              </a:pathLst>
            </a:custGeom>
            <a:noFill/>
            <a:ln w="15600" cap="flat" cmpd="sng">
              <a:solidFill>
                <a:srgbClr val="D8D8D8"/>
              </a:solidFill>
              <a:prstDash val="solid"/>
              <a:miter lim="8000"/>
              <a:headEnd type="none" w="sm" len="sm"/>
              <a:tailEnd type="none" w="sm" len="sm"/>
            </a:ln>
          </p:spPr>
          <p:txBody>
            <a:bodyPr spcFirstLastPara="1" wrap="square" lIns="84250" tIns="42125" rIns="84250" bIns="42125" anchor="ctr" anchorCtr="0">
              <a:noAutofit/>
            </a:bodyPr>
            <a:lstStyle/>
            <a:p>
              <a:pPr marL="0" marR="0" lvl="0" indent="0" algn="l" rtl="0">
                <a:spcBef>
                  <a:spcPts val="0"/>
                </a:spcBef>
                <a:spcAft>
                  <a:spcPts val="0"/>
                </a:spcAft>
                <a:buNone/>
              </a:pPr>
              <a:endParaRPr sz="2212">
                <a:solidFill>
                  <a:srgbClr val="000000"/>
                </a:solidFill>
                <a:latin typeface="Arial"/>
                <a:ea typeface="Arial"/>
                <a:cs typeface="Arial"/>
                <a:sym typeface="Arial"/>
              </a:endParaRPr>
            </a:p>
          </p:txBody>
        </p:sp>
        <p:sp>
          <p:nvSpPr>
            <p:cNvPr id="650" name="Google Shape;650;p38"/>
            <p:cNvSpPr/>
            <p:nvPr/>
          </p:nvSpPr>
          <p:spPr>
            <a:xfrm rot="10800000">
              <a:off x="8847758" y="-68017"/>
              <a:ext cx="3363069" cy="646088"/>
            </a:xfrm>
            <a:custGeom>
              <a:avLst/>
              <a:gdLst/>
              <a:ahLst/>
              <a:cxnLst/>
              <a:rect l="l" t="t" r="r" b="b"/>
              <a:pathLst>
                <a:path w="3363069" h="646088" extrusionOk="0">
                  <a:moveTo>
                    <a:pt x="1638686" y="0"/>
                  </a:moveTo>
                  <a:cubicBezTo>
                    <a:pt x="2340382" y="0"/>
                    <a:pt x="2959042" y="239275"/>
                    <a:pt x="3324361" y="603206"/>
                  </a:cubicBezTo>
                  <a:lnTo>
                    <a:pt x="3363069" y="646088"/>
                  </a:lnTo>
                  <a:lnTo>
                    <a:pt x="0" y="646088"/>
                  </a:lnTo>
                  <a:lnTo>
                    <a:pt x="0" y="560915"/>
                  </a:lnTo>
                  <a:lnTo>
                    <a:pt x="70037" y="497881"/>
                  </a:lnTo>
                  <a:cubicBezTo>
                    <a:pt x="442893" y="193813"/>
                    <a:pt x="1007159" y="0"/>
                    <a:pt x="1638686" y="0"/>
                  </a:cubicBezTo>
                  <a:close/>
                </a:path>
              </a:pathLst>
            </a:custGeom>
            <a:solidFill>
              <a:schemeClr val="lt1"/>
            </a:solidFill>
            <a:ln>
              <a:noFill/>
            </a:ln>
            <a:effectLst>
              <a:outerShdw blurRad="218501" dist="46822" dir="8100000" algn="tr" rotWithShape="0">
                <a:srgbClr val="000000">
                  <a:alpha val="32550"/>
                </a:srgbClr>
              </a:outerShdw>
            </a:effectLst>
          </p:spPr>
          <p:txBody>
            <a:bodyPr spcFirstLastPara="1" wrap="square" lIns="84250" tIns="42125" rIns="84250" bIns="42125" anchor="ctr" anchorCtr="0">
              <a:noAutofit/>
            </a:bodyPr>
            <a:lstStyle/>
            <a:p>
              <a:pPr marL="0" marR="0" lvl="0" indent="0" algn="ctr" rtl="0">
                <a:spcBef>
                  <a:spcPts val="0"/>
                </a:spcBef>
                <a:spcAft>
                  <a:spcPts val="0"/>
                </a:spcAft>
                <a:buNone/>
              </a:pPr>
              <a:endParaRPr sz="2212">
                <a:solidFill>
                  <a:srgbClr val="FFFFFF"/>
                </a:solidFill>
                <a:latin typeface="Arial"/>
                <a:ea typeface="Arial"/>
                <a:cs typeface="Arial"/>
                <a:sym typeface="Arial"/>
              </a:endParaRPr>
            </a:p>
          </p:txBody>
        </p:sp>
      </p:grpSp>
      <p:grpSp>
        <p:nvGrpSpPr>
          <p:cNvPr id="651" name="Google Shape;651;p38"/>
          <p:cNvGrpSpPr/>
          <p:nvPr/>
        </p:nvGrpSpPr>
        <p:grpSpPr>
          <a:xfrm>
            <a:off x="-27175" y="3100002"/>
            <a:ext cx="2685529" cy="2117483"/>
            <a:chOff x="-36228" y="4269935"/>
            <a:chExt cx="3406303" cy="2594318"/>
          </a:xfrm>
        </p:grpSpPr>
        <p:sp>
          <p:nvSpPr>
            <p:cNvPr id="652" name="Google Shape;652;p38"/>
            <p:cNvSpPr/>
            <p:nvPr/>
          </p:nvSpPr>
          <p:spPr>
            <a:xfrm rot="10800000">
              <a:off x="-33563" y="4269935"/>
              <a:ext cx="3403638" cy="2590205"/>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chemeClr val="lt1"/>
            </a:solidFill>
            <a:ln>
              <a:noFill/>
            </a:ln>
            <a:effectLst>
              <a:outerShdw blurRad="186857" dist="40041" dir="18900000" algn="tr" rotWithShape="0">
                <a:srgbClr val="000000">
                  <a:alpha val="3255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53" name="Google Shape;653;p38"/>
            <p:cNvSpPr/>
            <p:nvPr/>
          </p:nvSpPr>
          <p:spPr>
            <a:xfrm>
              <a:off x="627596" y="5774884"/>
              <a:ext cx="249065" cy="501153"/>
            </a:xfrm>
            <a:custGeom>
              <a:avLst/>
              <a:gdLst/>
              <a:ahLst/>
              <a:cxnLst/>
              <a:rect l="l" t="t" r="r" b="b"/>
              <a:pathLst>
                <a:path w="1717687" h="3456225" extrusionOk="0">
                  <a:moveTo>
                    <a:pt x="149790" y="3324691"/>
                  </a:moveTo>
                  <a:cubicBezTo>
                    <a:pt x="265043" y="3428513"/>
                    <a:pt x="457448" y="3407558"/>
                    <a:pt x="541268" y="3282781"/>
                  </a:cubicBezTo>
                  <a:cubicBezTo>
                    <a:pt x="600323" y="3195151"/>
                    <a:pt x="626993" y="3096091"/>
                    <a:pt x="639375" y="2993221"/>
                  </a:cubicBezTo>
                  <a:cubicBezTo>
                    <a:pt x="662235" y="2808436"/>
                    <a:pt x="678428" y="2623651"/>
                    <a:pt x="694620" y="2437913"/>
                  </a:cubicBezTo>
                  <a:cubicBezTo>
                    <a:pt x="718433" y="2169308"/>
                    <a:pt x="735578" y="1900703"/>
                    <a:pt x="764153" y="1633051"/>
                  </a:cubicBezTo>
                  <a:cubicBezTo>
                    <a:pt x="795585" y="1334918"/>
                    <a:pt x="836543" y="1036786"/>
                    <a:pt x="874643" y="738653"/>
                  </a:cubicBezTo>
                  <a:cubicBezTo>
                    <a:pt x="895598" y="576728"/>
                    <a:pt x="925125" y="417661"/>
                    <a:pt x="998468" y="270023"/>
                  </a:cubicBezTo>
                  <a:cubicBezTo>
                    <a:pt x="1036568" y="193823"/>
                    <a:pt x="1084193" y="124291"/>
                    <a:pt x="1153725" y="72856"/>
                  </a:cubicBezTo>
                  <a:cubicBezTo>
                    <a:pt x="1290885" y="-30014"/>
                    <a:pt x="1506150" y="-23347"/>
                    <a:pt x="1635690" y="89048"/>
                  </a:cubicBezTo>
                  <a:cubicBezTo>
                    <a:pt x="1688078" y="134768"/>
                    <a:pt x="1719510" y="190966"/>
                    <a:pt x="1717605" y="263356"/>
                  </a:cubicBezTo>
                  <a:cubicBezTo>
                    <a:pt x="1715700" y="333841"/>
                    <a:pt x="1670933" y="385276"/>
                    <a:pt x="1606163" y="390991"/>
                  </a:cubicBezTo>
                  <a:cubicBezTo>
                    <a:pt x="1532820" y="397658"/>
                    <a:pt x="1479480" y="360511"/>
                    <a:pt x="1464240" y="292883"/>
                  </a:cubicBezTo>
                  <a:cubicBezTo>
                    <a:pt x="1449000" y="226208"/>
                    <a:pt x="1483290" y="165248"/>
                    <a:pt x="1549013" y="141436"/>
                  </a:cubicBezTo>
                  <a:cubicBezTo>
                    <a:pt x="1554728" y="139531"/>
                    <a:pt x="1560443" y="137626"/>
                    <a:pt x="1568063" y="135721"/>
                  </a:cubicBezTo>
                  <a:cubicBezTo>
                    <a:pt x="1480433" y="38566"/>
                    <a:pt x="1283265" y="50948"/>
                    <a:pt x="1214685" y="156676"/>
                  </a:cubicBezTo>
                  <a:cubicBezTo>
                    <a:pt x="1161345" y="239543"/>
                    <a:pt x="1137533" y="333841"/>
                    <a:pt x="1127055" y="429091"/>
                  </a:cubicBezTo>
                  <a:cubicBezTo>
                    <a:pt x="1104195" y="618638"/>
                    <a:pt x="1088003" y="809138"/>
                    <a:pt x="1070858" y="999638"/>
                  </a:cubicBezTo>
                  <a:cubicBezTo>
                    <a:pt x="1044188" y="1294913"/>
                    <a:pt x="1024185" y="1591141"/>
                    <a:pt x="992753" y="1885463"/>
                  </a:cubicBezTo>
                  <a:cubicBezTo>
                    <a:pt x="961320" y="2175976"/>
                    <a:pt x="920363" y="2465536"/>
                    <a:pt x="883215" y="2756048"/>
                  </a:cubicBezTo>
                  <a:cubicBezTo>
                    <a:pt x="863213" y="2907496"/>
                    <a:pt x="824160" y="3054181"/>
                    <a:pt x="748913" y="3189436"/>
                  </a:cubicBezTo>
                  <a:cubicBezTo>
                    <a:pt x="676523" y="3318023"/>
                    <a:pt x="581273" y="3421846"/>
                    <a:pt x="428873" y="3447563"/>
                  </a:cubicBezTo>
                  <a:cubicBezTo>
                    <a:pt x="295523" y="3469471"/>
                    <a:pt x="165983" y="3454231"/>
                    <a:pt x="63113" y="3350408"/>
                  </a:cubicBezTo>
                  <a:cubicBezTo>
                    <a:pt x="19298" y="3305641"/>
                    <a:pt x="-2610" y="3251348"/>
                    <a:pt x="248" y="3187531"/>
                  </a:cubicBezTo>
                  <a:cubicBezTo>
                    <a:pt x="4058" y="3119903"/>
                    <a:pt x="50730" y="3072278"/>
                    <a:pt x="119310" y="3065611"/>
                  </a:cubicBezTo>
                  <a:cubicBezTo>
                    <a:pt x="181223" y="3059896"/>
                    <a:pt x="237420" y="3098948"/>
                    <a:pt x="253613" y="3160861"/>
                  </a:cubicBezTo>
                  <a:cubicBezTo>
                    <a:pt x="269805" y="3224678"/>
                    <a:pt x="238373" y="3288496"/>
                    <a:pt x="177413" y="3314213"/>
                  </a:cubicBezTo>
                  <a:cubicBezTo>
                    <a:pt x="169793" y="3318023"/>
                    <a:pt x="161220" y="3320881"/>
                    <a:pt x="149790" y="3324691"/>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54" name="Google Shape;654;p38"/>
            <p:cNvSpPr/>
            <p:nvPr/>
          </p:nvSpPr>
          <p:spPr>
            <a:xfrm rot="-354368">
              <a:off x="1500420" y="6274103"/>
              <a:ext cx="188944" cy="188944"/>
            </a:xfrm>
            <a:custGeom>
              <a:avLst/>
              <a:gdLst/>
              <a:ahLst/>
              <a:cxnLst/>
              <a:rect l="l" t="t" r="r" b="b"/>
              <a:pathLst>
                <a:path w="1296144" h="1296144" extrusionOk="0">
                  <a:moveTo>
                    <a:pt x="0" y="720079"/>
                  </a:moveTo>
                  <a:lnTo>
                    <a:pt x="0" y="576065"/>
                  </a:lnTo>
                  <a:cubicBezTo>
                    <a:pt x="0" y="556180"/>
                    <a:pt x="16120" y="540060"/>
                    <a:pt x="36005" y="540060"/>
                  </a:cubicBezTo>
                  <a:lnTo>
                    <a:pt x="540060" y="540060"/>
                  </a:lnTo>
                  <a:lnTo>
                    <a:pt x="540060" y="36005"/>
                  </a:lnTo>
                  <a:cubicBezTo>
                    <a:pt x="540060" y="16120"/>
                    <a:pt x="556180" y="0"/>
                    <a:pt x="576065" y="0"/>
                  </a:cubicBezTo>
                  <a:lnTo>
                    <a:pt x="720079" y="0"/>
                  </a:lnTo>
                  <a:cubicBezTo>
                    <a:pt x="739964" y="0"/>
                    <a:pt x="756084" y="16120"/>
                    <a:pt x="756084" y="36005"/>
                  </a:cubicBezTo>
                  <a:lnTo>
                    <a:pt x="756084" y="540060"/>
                  </a:lnTo>
                  <a:lnTo>
                    <a:pt x="1260139" y="540060"/>
                  </a:lnTo>
                  <a:cubicBezTo>
                    <a:pt x="1280024" y="540060"/>
                    <a:pt x="1296144" y="556180"/>
                    <a:pt x="1296144" y="576065"/>
                  </a:cubicBezTo>
                  <a:lnTo>
                    <a:pt x="1296144" y="720079"/>
                  </a:lnTo>
                  <a:cubicBezTo>
                    <a:pt x="1296144" y="739964"/>
                    <a:pt x="1280024" y="756084"/>
                    <a:pt x="1260139" y="756084"/>
                  </a:cubicBezTo>
                  <a:lnTo>
                    <a:pt x="756084" y="756084"/>
                  </a:lnTo>
                  <a:lnTo>
                    <a:pt x="756084" y="1260139"/>
                  </a:lnTo>
                  <a:cubicBezTo>
                    <a:pt x="756084" y="1280024"/>
                    <a:pt x="739964" y="1296144"/>
                    <a:pt x="720079" y="1296144"/>
                  </a:cubicBezTo>
                  <a:lnTo>
                    <a:pt x="576065" y="1296144"/>
                  </a:lnTo>
                  <a:cubicBezTo>
                    <a:pt x="556180" y="1296144"/>
                    <a:pt x="540060" y="1280024"/>
                    <a:pt x="540060" y="1260139"/>
                  </a:cubicBezTo>
                  <a:lnTo>
                    <a:pt x="540060" y="756084"/>
                  </a:lnTo>
                  <a:lnTo>
                    <a:pt x="36005" y="756084"/>
                  </a:lnTo>
                  <a:cubicBezTo>
                    <a:pt x="16120" y="756084"/>
                    <a:pt x="0" y="739964"/>
                    <a:pt x="0" y="720079"/>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55" name="Google Shape;655;p38"/>
            <p:cNvSpPr/>
            <p:nvPr/>
          </p:nvSpPr>
          <p:spPr>
            <a:xfrm rot="-2532438" flipH="1">
              <a:off x="1181814" y="6261843"/>
              <a:ext cx="188108" cy="188108"/>
            </a:xfrm>
            <a:custGeom>
              <a:avLst/>
              <a:gdLst/>
              <a:ahLst/>
              <a:cxnLst/>
              <a:rect l="l" t="t" r="r" b="b"/>
              <a:pathLst>
                <a:path w="1296144" h="1296144" extrusionOk="0">
                  <a:moveTo>
                    <a:pt x="550606" y="10546"/>
                  </a:moveTo>
                  <a:cubicBezTo>
                    <a:pt x="544090" y="17061"/>
                    <a:pt x="540060" y="26063"/>
                    <a:pt x="540060" y="36005"/>
                  </a:cubicBezTo>
                  <a:lnTo>
                    <a:pt x="540060" y="540060"/>
                  </a:lnTo>
                  <a:lnTo>
                    <a:pt x="36005" y="540060"/>
                  </a:lnTo>
                  <a:cubicBezTo>
                    <a:pt x="16120" y="540060"/>
                    <a:pt x="0" y="556180"/>
                    <a:pt x="0" y="576065"/>
                  </a:cubicBezTo>
                  <a:lnTo>
                    <a:pt x="0" y="720079"/>
                  </a:lnTo>
                  <a:cubicBezTo>
                    <a:pt x="0" y="739964"/>
                    <a:pt x="16120" y="756084"/>
                    <a:pt x="36005" y="756084"/>
                  </a:cubicBezTo>
                  <a:lnTo>
                    <a:pt x="540060" y="756084"/>
                  </a:lnTo>
                  <a:lnTo>
                    <a:pt x="540060" y="1260139"/>
                  </a:lnTo>
                  <a:cubicBezTo>
                    <a:pt x="540060" y="1280024"/>
                    <a:pt x="556180" y="1296144"/>
                    <a:pt x="576065" y="1296144"/>
                  </a:cubicBezTo>
                  <a:lnTo>
                    <a:pt x="720079" y="1296143"/>
                  </a:lnTo>
                  <a:cubicBezTo>
                    <a:pt x="739964" y="1296144"/>
                    <a:pt x="756084" y="1280024"/>
                    <a:pt x="756084" y="1260139"/>
                  </a:cubicBezTo>
                  <a:lnTo>
                    <a:pt x="756084" y="756084"/>
                  </a:lnTo>
                  <a:lnTo>
                    <a:pt x="1260139" y="756084"/>
                  </a:lnTo>
                  <a:cubicBezTo>
                    <a:pt x="1280024" y="756084"/>
                    <a:pt x="1296144" y="739964"/>
                    <a:pt x="1296144" y="720079"/>
                  </a:cubicBezTo>
                  <a:lnTo>
                    <a:pt x="1296144" y="576065"/>
                  </a:lnTo>
                  <a:cubicBezTo>
                    <a:pt x="1296144" y="556180"/>
                    <a:pt x="1280024" y="540060"/>
                    <a:pt x="1260139" y="540060"/>
                  </a:cubicBezTo>
                  <a:lnTo>
                    <a:pt x="756084" y="540060"/>
                  </a:lnTo>
                  <a:lnTo>
                    <a:pt x="756084" y="36005"/>
                  </a:lnTo>
                  <a:cubicBezTo>
                    <a:pt x="756084" y="16120"/>
                    <a:pt x="739964" y="0"/>
                    <a:pt x="720079" y="0"/>
                  </a:cubicBezTo>
                  <a:lnTo>
                    <a:pt x="576065" y="0"/>
                  </a:lnTo>
                  <a:cubicBezTo>
                    <a:pt x="566123" y="0"/>
                    <a:pt x="557121" y="4030"/>
                    <a:pt x="550606" y="10546"/>
                  </a:cubicBezTo>
                  <a:close/>
                </a:path>
              </a:pathLst>
            </a:custGeom>
            <a:no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656" name="Google Shape;656;p38"/>
            <p:cNvGrpSpPr/>
            <p:nvPr/>
          </p:nvGrpSpPr>
          <p:grpSpPr>
            <a:xfrm rot="-647713">
              <a:off x="976558" y="6022141"/>
              <a:ext cx="127943" cy="85459"/>
              <a:chOff x="7803012" y="5503320"/>
              <a:chExt cx="1302374" cy="589952"/>
            </a:xfrm>
          </p:grpSpPr>
          <p:sp>
            <p:nvSpPr>
              <p:cNvPr id="657" name="Google Shape;657;p38"/>
              <p:cNvSpPr/>
              <p:nvPr/>
            </p:nvSpPr>
            <p:spPr>
              <a:xfrm>
                <a:off x="7809386" y="5877272"/>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58" name="Google Shape;658;p38"/>
              <p:cNvSpPr/>
              <p:nvPr/>
            </p:nvSpPr>
            <p:spPr>
              <a:xfrm>
                <a:off x="7803012" y="5503320"/>
                <a:ext cx="1296000" cy="216000"/>
              </a:xfrm>
              <a:prstGeom prst="roundRect">
                <a:avLst>
                  <a:gd name="adj" fmla="val 16667"/>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nvGrpSpPr>
            <p:cNvPr id="659" name="Google Shape;659;p38"/>
            <p:cNvGrpSpPr/>
            <p:nvPr/>
          </p:nvGrpSpPr>
          <p:grpSpPr>
            <a:xfrm rot="4980046">
              <a:off x="1655301" y="6013742"/>
              <a:ext cx="74250" cy="1290467"/>
              <a:chOff x="9271908" y="1556791"/>
              <a:chExt cx="252731" cy="4392489"/>
            </a:xfrm>
          </p:grpSpPr>
          <p:sp>
            <p:nvSpPr>
              <p:cNvPr id="660" name="Google Shape;660;p38"/>
              <p:cNvSpPr/>
              <p:nvPr/>
            </p:nvSpPr>
            <p:spPr>
              <a:xfrm rot="10800000">
                <a:off x="9272556" y="5680480"/>
                <a:ext cx="251400" cy="268800"/>
              </a:xfrm>
              <a:prstGeom prst="round2SameRect">
                <a:avLst>
                  <a:gd name="adj1" fmla="val 16667"/>
                  <a:gd name="adj2" fmla="val 0"/>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61" name="Google Shape;661;p38"/>
              <p:cNvSpPr/>
              <p:nvPr/>
            </p:nvSpPr>
            <p:spPr>
              <a:xfrm>
                <a:off x="9271908" y="1556791"/>
                <a:ext cx="252124" cy="811907"/>
              </a:xfrm>
              <a:custGeom>
                <a:avLst/>
                <a:gdLst/>
                <a:ahLst/>
                <a:cxnLst/>
                <a:rect l="l" t="t" r="r" b="b"/>
                <a:pathLst>
                  <a:path w="374905" h="1293876" extrusionOk="0">
                    <a:moveTo>
                      <a:pt x="374905" y="912876"/>
                    </a:moveTo>
                    <a:lnTo>
                      <a:pt x="374905" y="1293876"/>
                    </a:lnTo>
                    <a:lnTo>
                      <a:pt x="0" y="1293876"/>
                    </a:lnTo>
                    <a:lnTo>
                      <a:pt x="0" y="912876"/>
                    </a:lnTo>
                    <a:lnTo>
                      <a:pt x="187452" y="0"/>
                    </a:lnTo>
                    <a:lnTo>
                      <a:pt x="374904" y="912876"/>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62" name="Google Shape;662;p38"/>
              <p:cNvSpPr/>
              <p:nvPr/>
            </p:nvSpPr>
            <p:spPr>
              <a:xfrm rot="-5400000" flipH="1">
                <a:off x="7879709"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63" name="Google Shape;663;p38"/>
              <p:cNvSpPr/>
              <p:nvPr/>
            </p:nvSpPr>
            <p:spPr>
              <a:xfrm rot="-5400000" flipH="1">
                <a:off x="7790163" y="3668673"/>
                <a:ext cx="3215903" cy="92241"/>
              </a:xfrm>
              <a:custGeom>
                <a:avLst/>
                <a:gdLst/>
                <a:ahLst/>
                <a:cxnLst/>
                <a:rect l="l" t="t" r="r" b="b"/>
                <a:pathLst>
                  <a:path w="4360546" h="137161" extrusionOk="0">
                    <a:moveTo>
                      <a:pt x="93346" y="0"/>
                    </a:moveTo>
                    <a:lnTo>
                      <a:pt x="4360546" y="0"/>
                    </a:lnTo>
                    <a:lnTo>
                      <a:pt x="4360546" y="137160"/>
                    </a:lnTo>
                    <a:lnTo>
                      <a:pt x="93351" y="137160"/>
                    </a:lnTo>
                    <a:cubicBezTo>
                      <a:pt x="93349" y="137161"/>
                      <a:pt x="93347" y="137161"/>
                      <a:pt x="93345" y="137161"/>
                    </a:cubicBezTo>
                    <a:cubicBezTo>
                      <a:pt x="58738" y="137161"/>
                      <a:pt x="0" y="89312"/>
                      <a:pt x="0" y="68581"/>
                    </a:cubicBezTo>
                    <a:cubicBezTo>
                      <a:pt x="0" y="47850"/>
                      <a:pt x="58738" y="1"/>
                      <a:pt x="93345" y="1"/>
                    </a:cubicBezTo>
                    <a:lnTo>
                      <a:pt x="93346" y="1"/>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64" name="Google Shape;664;p38"/>
              <p:cNvSpPr/>
              <p:nvPr/>
            </p:nvSpPr>
            <p:spPr>
              <a:xfrm rot="-5400000" flipH="1">
                <a:off x="7707217" y="3677824"/>
                <a:ext cx="3209620" cy="80239"/>
              </a:xfrm>
              <a:custGeom>
                <a:avLst/>
                <a:gdLst/>
                <a:ahLst/>
                <a:cxnLst/>
                <a:rect l="l" t="t" r="r" b="b"/>
                <a:pathLst>
                  <a:path w="4352027" h="137160" extrusionOk="0">
                    <a:moveTo>
                      <a:pt x="84827" y="0"/>
                    </a:moveTo>
                    <a:lnTo>
                      <a:pt x="4352027" y="0"/>
                    </a:lnTo>
                    <a:lnTo>
                      <a:pt x="4352027" y="137160"/>
                    </a:lnTo>
                    <a:lnTo>
                      <a:pt x="84827" y="137160"/>
                    </a:lnTo>
                    <a:cubicBezTo>
                      <a:pt x="51807" y="132398"/>
                      <a:pt x="-8518" y="62641"/>
                      <a:pt x="1007" y="40005"/>
                    </a:cubicBezTo>
                    <a:cubicBezTo>
                      <a:pt x="10532" y="17369"/>
                      <a:pt x="49902" y="953"/>
                      <a:pt x="84827" y="0"/>
                    </a:cubicBez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65" name="Google Shape;665;p38"/>
              <p:cNvSpPr/>
              <p:nvPr/>
            </p:nvSpPr>
            <p:spPr>
              <a:xfrm>
                <a:off x="9348954" y="1556791"/>
                <a:ext cx="97588" cy="228629"/>
              </a:xfrm>
              <a:custGeom>
                <a:avLst/>
                <a:gdLst/>
                <a:ahLst/>
                <a:cxnLst/>
                <a:rect l="l" t="t" r="r" b="b"/>
                <a:pathLst>
                  <a:path w="145113" h="310005" extrusionOk="0">
                    <a:moveTo>
                      <a:pt x="145113" y="297454"/>
                    </a:moveTo>
                    <a:cubicBezTo>
                      <a:pt x="118554" y="305919"/>
                      <a:pt x="90725" y="310005"/>
                      <a:pt x="62163" y="310005"/>
                    </a:cubicBezTo>
                    <a:lnTo>
                      <a:pt x="0" y="301858"/>
                    </a:lnTo>
                    <a:lnTo>
                      <a:pt x="73090" y="0"/>
                    </a:lnTo>
                    <a:close/>
                  </a:path>
                </a:pathLst>
              </a:cu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nvGrpSpPr>
              <p:cNvPr id="666" name="Google Shape;666;p38"/>
              <p:cNvGrpSpPr/>
              <p:nvPr/>
            </p:nvGrpSpPr>
            <p:grpSpPr>
              <a:xfrm>
                <a:off x="9272743" y="5309733"/>
                <a:ext cx="251559" cy="412500"/>
                <a:chOff x="9262729" y="5309733"/>
                <a:chExt cx="270901" cy="412500"/>
              </a:xfrm>
            </p:grpSpPr>
            <p:sp>
              <p:nvSpPr>
                <p:cNvPr id="667" name="Google Shape;667;p38"/>
                <p:cNvSpPr/>
                <p:nvPr/>
              </p:nvSpPr>
              <p:spPr>
                <a:xfrm rot="5400000">
                  <a:off x="9191929" y="5380533"/>
                  <a:ext cx="4125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68" name="Google Shape;668;p38"/>
                <p:cNvSpPr/>
                <p:nvPr/>
              </p:nvSpPr>
              <p:spPr>
                <a:xfrm rot="5400000">
                  <a:off x="9387530" y="523272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69" name="Google Shape;669;p38"/>
                <p:cNvSpPr/>
                <p:nvPr/>
              </p:nvSpPr>
              <p:spPr>
                <a:xfrm rot="5400000">
                  <a:off x="9387530" y="5312627"/>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70" name="Google Shape;670;p38"/>
                <p:cNvSpPr/>
                <p:nvPr/>
              </p:nvSpPr>
              <p:spPr>
                <a:xfrm rot="5400000">
                  <a:off x="9387530" y="5447155"/>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sp>
              <p:nvSpPr>
                <p:cNvPr id="671" name="Google Shape;671;p38"/>
                <p:cNvSpPr/>
                <p:nvPr/>
              </p:nvSpPr>
              <p:spPr>
                <a:xfrm rot="5400000">
                  <a:off x="9387530" y="5527056"/>
                  <a:ext cx="21300" cy="270900"/>
                </a:xfrm>
                <a:prstGeom prst="rect">
                  <a:avLst/>
                </a:prstGeom>
                <a:solidFill>
                  <a:schemeClr val="accent1"/>
                </a:solidFill>
                <a:ln w="13350" cap="flat" cmpd="sng">
                  <a:solidFill>
                    <a:srgbClr val="BFBFBF"/>
                  </a:solidFill>
                  <a:prstDash val="solid"/>
                  <a:round/>
                  <a:headEnd type="none" w="sm" len="sm"/>
                  <a:tailEnd type="none" w="sm" len="sm"/>
                </a:ln>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grpSp>
        <p:grpSp>
          <p:nvGrpSpPr>
            <p:cNvPr id="672" name="Google Shape;672;p38"/>
            <p:cNvGrpSpPr/>
            <p:nvPr/>
          </p:nvGrpSpPr>
          <p:grpSpPr>
            <a:xfrm>
              <a:off x="-4119" y="5085176"/>
              <a:ext cx="497766" cy="1458203"/>
              <a:chOff x="6093579" y="736781"/>
              <a:chExt cx="1714662" cy="5023089"/>
            </a:xfrm>
          </p:grpSpPr>
          <p:sp>
            <p:nvSpPr>
              <p:cNvPr id="673" name="Google Shape;673;p38"/>
              <p:cNvSpPr/>
              <p:nvPr/>
            </p:nvSpPr>
            <p:spPr>
              <a:xfrm>
                <a:off x="6920230" y="2572378"/>
                <a:ext cx="92655" cy="367811"/>
              </a:xfrm>
              <a:custGeom>
                <a:avLst/>
                <a:gdLst/>
                <a:ahLst/>
                <a:cxnLst/>
                <a:rect l="l" t="t" r="r" b="b"/>
                <a:pathLst>
                  <a:path w="228777" h="908176" extrusionOk="0">
                    <a:moveTo>
                      <a:pt x="180249" y="908177"/>
                    </a:moveTo>
                    <a:lnTo>
                      <a:pt x="48528" y="908177"/>
                    </a:lnTo>
                    <a:cubicBezTo>
                      <a:pt x="20798" y="908177"/>
                      <a:pt x="0" y="887379"/>
                      <a:pt x="0" y="859648"/>
                    </a:cubicBezTo>
                    <a:lnTo>
                      <a:pt x="0" y="48529"/>
                    </a:lnTo>
                    <a:cubicBezTo>
                      <a:pt x="0" y="20798"/>
                      <a:pt x="20798" y="0"/>
                      <a:pt x="48528" y="0"/>
                    </a:cubicBezTo>
                    <a:lnTo>
                      <a:pt x="180249" y="0"/>
                    </a:lnTo>
                    <a:cubicBezTo>
                      <a:pt x="207979" y="0"/>
                      <a:pt x="228777" y="20798"/>
                      <a:pt x="228777" y="48529"/>
                    </a:cubicBezTo>
                    <a:lnTo>
                      <a:pt x="228777" y="859648"/>
                    </a:lnTo>
                    <a:cubicBezTo>
                      <a:pt x="228777" y="887379"/>
                      <a:pt x="207979" y="908177"/>
                      <a:pt x="180249" y="908177"/>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74" name="Google Shape;674;p38"/>
              <p:cNvSpPr/>
              <p:nvPr/>
            </p:nvSpPr>
            <p:spPr>
              <a:xfrm>
                <a:off x="6138377" y="2726507"/>
                <a:ext cx="1659363" cy="58962"/>
              </a:xfrm>
              <a:custGeom>
                <a:avLst/>
                <a:gdLst/>
                <a:ahLst/>
                <a:cxnLst/>
                <a:rect l="l" t="t" r="r" b="b"/>
                <a:pathLst>
                  <a:path w="4097193" h="145585" extrusionOk="0">
                    <a:moveTo>
                      <a:pt x="4027867" y="145586"/>
                    </a:moveTo>
                    <a:lnTo>
                      <a:pt x="69326" y="145586"/>
                    </a:lnTo>
                    <a:cubicBezTo>
                      <a:pt x="27731" y="145586"/>
                      <a:pt x="0" y="117855"/>
                      <a:pt x="0" y="76259"/>
                    </a:cubicBezTo>
                    <a:lnTo>
                      <a:pt x="0" y="69326"/>
                    </a:lnTo>
                    <a:cubicBezTo>
                      <a:pt x="0" y="34663"/>
                      <a:pt x="27731" y="0"/>
                      <a:pt x="69326" y="0"/>
                    </a:cubicBezTo>
                    <a:lnTo>
                      <a:pt x="4027867" y="0"/>
                    </a:lnTo>
                    <a:cubicBezTo>
                      <a:pt x="4062530" y="0"/>
                      <a:pt x="4097194" y="34663"/>
                      <a:pt x="4097194" y="69326"/>
                    </a:cubicBezTo>
                    <a:lnTo>
                      <a:pt x="4097194" y="76259"/>
                    </a:lnTo>
                    <a:cubicBezTo>
                      <a:pt x="4097194" y="117855"/>
                      <a:pt x="4062530" y="145586"/>
                      <a:pt x="4027867" y="145586"/>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75" name="Google Shape;675;p38"/>
              <p:cNvSpPr/>
              <p:nvPr/>
            </p:nvSpPr>
            <p:spPr>
              <a:xfrm>
                <a:off x="6466329"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76" name="Google Shape;676;p38"/>
              <p:cNvSpPr/>
              <p:nvPr/>
            </p:nvSpPr>
            <p:spPr>
              <a:xfrm>
                <a:off x="6448517"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77" name="Google Shape;677;p38"/>
              <p:cNvSpPr/>
              <p:nvPr/>
            </p:nvSpPr>
            <p:spPr>
              <a:xfrm>
                <a:off x="6348323"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78" name="Google Shape;678;p38"/>
              <p:cNvSpPr/>
              <p:nvPr/>
            </p:nvSpPr>
            <p:spPr>
              <a:xfrm>
                <a:off x="6261489"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79" name="Google Shape;679;p38"/>
              <p:cNvSpPr/>
              <p:nvPr/>
            </p:nvSpPr>
            <p:spPr>
              <a:xfrm>
                <a:off x="6484144"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80" name="Google Shape;680;p38"/>
              <p:cNvSpPr/>
              <p:nvPr/>
            </p:nvSpPr>
            <p:spPr>
              <a:xfrm flipH="1">
                <a:off x="7433233" y="5492694"/>
                <a:ext cx="24490" cy="267176"/>
              </a:xfrm>
              <a:custGeom>
                <a:avLst/>
                <a:gdLst/>
                <a:ahLst/>
                <a:cxnLst/>
                <a:rect l="l" t="t" r="r" b="b"/>
                <a:pathLst>
                  <a:path w="10477" h="114300" extrusionOk="0">
                    <a:moveTo>
                      <a:pt x="10478" y="114300"/>
                    </a:moveTo>
                    <a:lnTo>
                      <a:pt x="5715" y="97155"/>
                    </a:lnTo>
                    <a:lnTo>
                      <a:pt x="0" y="0"/>
                    </a:lnTo>
                    <a:lnTo>
                      <a:pt x="10478"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81" name="Google Shape;681;p38"/>
              <p:cNvSpPr/>
              <p:nvPr/>
            </p:nvSpPr>
            <p:spPr>
              <a:xfrm flipH="1">
                <a:off x="7105941" y="1883454"/>
                <a:ext cx="369594" cy="2458019"/>
              </a:xfrm>
              <a:custGeom>
                <a:avLst/>
                <a:gdLst/>
                <a:ahLst/>
                <a:cxnLst/>
                <a:rect l="l" t="t" r="r" b="b"/>
                <a:pathLst>
                  <a:path w="158115" h="1051559" extrusionOk="0">
                    <a:moveTo>
                      <a:pt x="110490" y="0"/>
                    </a:moveTo>
                    <a:cubicBezTo>
                      <a:pt x="66675" y="137160"/>
                      <a:pt x="0" y="1051560"/>
                      <a:pt x="0" y="1051560"/>
                    </a:cubicBezTo>
                    <a:lnTo>
                      <a:pt x="72390" y="1051560"/>
                    </a:lnTo>
                    <a:lnTo>
                      <a:pt x="158115" y="75248"/>
                    </a:lnTo>
                    <a:lnTo>
                      <a:pt x="110490" y="0"/>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82" name="Google Shape;682;p38"/>
              <p:cNvSpPr/>
              <p:nvPr/>
            </p:nvSpPr>
            <p:spPr>
              <a:xfrm flipH="1">
                <a:off x="7304100" y="4305941"/>
                <a:ext cx="271629" cy="1282444"/>
              </a:xfrm>
              <a:custGeom>
                <a:avLst/>
                <a:gdLst/>
                <a:ahLst/>
                <a:cxnLst/>
                <a:rect l="l" t="t" r="r" b="b"/>
                <a:pathLst>
                  <a:path w="116205" h="548639" extrusionOk="0">
                    <a:moveTo>
                      <a:pt x="39053" y="0"/>
                    </a:moveTo>
                    <a:lnTo>
                      <a:pt x="108585" y="4763"/>
                    </a:lnTo>
                    <a:cubicBezTo>
                      <a:pt x="113348" y="4763"/>
                      <a:pt x="116205" y="8572"/>
                      <a:pt x="116205" y="13335"/>
                    </a:cubicBezTo>
                    <a:lnTo>
                      <a:pt x="75248" y="541020"/>
                    </a:lnTo>
                    <a:cubicBezTo>
                      <a:pt x="75248" y="544830"/>
                      <a:pt x="71437" y="548640"/>
                      <a:pt x="67628" y="548640"/>
                    </a:cubicBezTo>
                    <a:lnTo>
                      <a:pt x="22860" y="548640"/>
                    </a:lnTo>
                    <a:cubicBezTo>
                      <a:pt x="19050" y="548640"/>
                      <a:pt x="15240" y="545783"/>
                      <a:pt x="15240" y="541972"/>
                    </a:cubicBezTo>
                    <a:lnTo>
                      <a:pt x="0" y="389572"/>
                    </a:lnTo>
                    <a:cubicBezTo>
                      <a:pt x="0" y="389572"/>
                      <a:pt x="0" y="388620"/>
                      <a:pt x="0" y="388620"/>
                    </a:cubicBezTo>
                    <a:lnTo>
                      <a:pt x="31432" y="8572"/>
                    </a:lnTo>
                    <a:cubicBezTo>
                      <a:pt x="31432" y="2858"/>
                      <a:pt x="35243" y="0"/>
                      <a:pt x="39053" y="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83" name="Google Shape;683;p38"/>
              <p:cNvSpPr/>
              <p:nvPr/>
            </p:nvSpPr>
            <p:spPr>
              <a:xfrm flipH="1">
                <a:off x="7559863" y="5312342"/>
                <a:ext cx="102700" cy="269402"/>
              </a:xfrm>
              <a:custGeom>
                <a:avLst/>
                <a:gdLst/>
                <a:ahLst/>
                <a:cxnLst/>
                <a:rect l="l" t="t" r="r" b="b"/>
                <a:pathLst>
                  <a:path w="43936" h="115252" extrusionOk="0">
                    <a:moveTo>
                      <a:pt x="33338" y="114300"/>
                    </a:moveTo>
                    <a:lnTo>
                      <a:pt x="18098" y="115253"/>
                    </a:lnTo>
                    <a:cubicBezTo>
                      <a:pt x="11430" y="115253"/>
                      <a:pt x="6668" y="110490"/>
                      <a:pt x="5715" y="104775"/>
                    </a:cubicBezTo>
                    <a:lnTo>
                      <a:pt x="0" y="13335"/>
                    </a:lnTo>
                    <a:cubicBezTo>
                      <a:pt x="0" y="6667"/>
                      <a:pt x="4763" y="1905"/>
                      <a:pt x="10478" y="953"/>
                    </a:cubicBezTo>
                    <a:lnTo>
                      <a:pt x="25718" y="0"/>
                    </a:lnTo>
                    <a:cubicBezTo>
                      <a:pt x="32385" y="0"/>
                      <a:pt x="37148" y="4763"/>
                      <a:pt x="38100" y="10478"/>
                    </a:cubicBezTo>
                    <a:lnTo>
                      <a:pt x="43815" y="100965"/>
                    </a:lnTo>
                    <a:cubicBezTo>
                      <a:pt x="44768" y="107633"/>
                      <a:pt x="40005" y="113347"/>
                      <a:pt x="33338" y="114300"/>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84" name="Google Shape;684;p38"/>
              <p:cNvSpPr/>
              <p:nvPr/>
            </p:nvSpPr>
            <p:spPr>
              <a:xfrm flipH="1">
                <a:off x="7119299" y="2649387"/>
                <a:ext cx="320609" cy="200382"/>
              </a:xfrm>
              <a:custGeom>
                <a:avLst/>
                <a:gdLst/>
                <a:ahLst/>
                <a:cxnLst/>
                <a:rect l="l" t="t" r="r" b="b"/>
                <a:pathLst>
                  <a:path w="137159" h="85725" extrusionOk="0">
                    <a:moveTo>
                      <a:pt x="99060" y="85725"/>
                    </a:moveTo>
                    <a:lnTo>
                      <a:pt x="38100" y="85725"/>
                    </a:lnTo>
                    <a:cubicBezTo>
                      <a:pt x="17145" y="85725"/>
                      <a:pt x="0" y="68580"/>
                      <a:pt x="0" y="47625"/>
                    </a:cubicBezTo>
                    <a:lnTo>
                      <a:pt x="0" y="38100"/>
                    </a:lnTo>
                    <a:cubicBezTo>
                      <a:pt x="0" y="17145"/>
                      <a:pt x="17145" y="0"/>
                      <a:pt x="38100" y="0"/>
                    </a:cubicBezTo>
                    <a:lnTo>
                      <a:pt x="99060" y="0"/>
                    </a:lnTo>
                    <a:cubicBezTo>
                      <a:pt x="120015" y="0"/>
                      <a:pt x="137160" y="17145"/>
                      <a:pt x="137160" y="38100"/>
                    </a:cubicBezTo>
                    <a:lnTo>
                      <a:pt x="137160" y="47625"/>
                    </a:lnTo>
                    <a:cubicBezTo>
                      <a:pt x="137160" y="68580"/>
                      <a:pt x="120015" y="85725"/>
                      <a:pt x="99060" y="8572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85" name="Google Shape;685;p38"/>
              <p:cNvSpPr/>
              <p:nvPr/>
            </p:nvSpPr>
            <p:spPr>
              <a:xfrm>
                <a:off x="6880922" y="736781"/>
                <a:ext cx="155853" cy="567748"/>
              </a:xfrm>
              <a:custGeom>
                <a:avLst/>
                <a:gdLst/>
                <a:ahLst/>
                <a:cxnLst/>
                <a:rect l="l" t="t" r="r" b="b"/>
                <a:pathLst>
                  <a:path w="66675" h="242887" extrusionOk="0">
                    <a:moveTo>
                      <a:pt x="47625" y="242888"/>
                    </a:moveTo>
                    <a:lnTo>
                      <a:pt x="19050" y="242888"/>
                    </a:lnTo>
                    <a:cubicBezTo>
                      <a:pt x="8572" y="242888"/>
                      <a:pt x="0" y="234315"/>
                      <a:pt x="0" y="223838"/>
                    </a:cubicBezTo>
                    <a:lnTo>
                      <a:pt x="0" y="19050"/>
                    </a:lnTo>
                    <a:cubicBezTo>
                      <a:pt x="0" y="8573"/>
                      <a:pt x="8572" y="0"/>
                      <a:pt x="19050" y="0"/>
                    </a:cubicBezTo>
                    <a:lnTo>
                      <a:pt x="47625" y="0"/>
                    </a:lnTo>
                    <a:cubicBezTo>
                      <a:pt x="58102" y="0"/>
                      <a:pt x="66675" y="8573"/>
                      <a:pt x="66675" y="19050"/>
                    </a:cubicBezTo>
                    <a:lnTo>
                      <a:pt x="66675" y="223838"/>
                    </a:lnTo>
                    <a:cubicBezTo>
                      <a:pt x="66675" y="234315"/>
                      <a:pt x="58102" y="242888"/>
                      <a:pt x="47625" y="242888"/>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86" name="Google Shape;686;p38"/>
              <p:cNvSpPr/>
              <p:nvPr/>
            </p:nvSpPr>
            <p:spPr>
              <a:xfrm>
                <a:off x="6844184" y="801350"/>
                <a:ext cx="229325" cy="683525"/>
              </a:xfrm>
              <a:custGeom>
                <a:avLst/>
                <a:gdLst/>
                <a:ahLst/>
                <a:cxnLst/>
                <a:rect l="l" t="t" r="r" b="b"/>
                <a:pathLst>
                  <a:path w="98107" h="292417" extrusionOk="0">
                    <a:moveTo>
                      <a:pt x="0" y="292418"/>
                    </a:moveTo>
                    <a:lnTo>
                      <a:pt x="49530" y="0"/>
                    </a:lnTo>
                    <a:lnTo>
                      <a:pt x="98107" y="292418"/>
                    </a:ln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87" name="Google Shape;687;p38"/>
              <p:cNvSpPr/>
              <p:nvPr/>
            </p:nvSpPr>
            <p:spPr>
              <a:xfrm>
                <a:off x="6624869" y="1415878"/>
                <a:ext cx="667941" cy="667941"/>
              </a:xfrm>
              <a:custGeom>
                <a:avLst/>
                <a:gdLst/>
                <a:ahLst/>
                <a:cxnLst/>
                <a:rect l="l" t="t" r="r" b="b"/>
                <a:pathLst>
                  <a:path w="285750" h="285750" extrusionOk="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88" name="Google Shape;688;p38"/>
              <p:cNvSpPr/>
              <p:nvPr/>
            </p:nvSpPr>
            <p:spPr>
              <a:xfrm>
                <a:off x="6729517" y="1883454"/>
                <a:ext cx="458653" cy="311901"/>
              </a:xfrm>
              <a:custGeom>
                <a:avLst/>
                <a:gdLst/>
                <a:ahLst/>
                <a:cxnLst/>
                <a:rect l="l" t="t" r="r" b="b"/>
                <a:pathLst>
                  <a:path w="196215" h="150495" extrusionOk="0">
                    <a:moveTo>
                      <a:pt x="185738" y="150495"/>
                    </a:moveTo>
                    <a:lnTo>
                      <a:pt x="9525" y="150495"/>
                    </a:lnTo>
                    <a:cubicBezTo>
                      <a:pt x="4763" y="150495"/>
                      <a:pt x="0" y="146685"/>
                      <a:pt x="0" y="140970"/>
                    </a:cubicBezTo>
                    <a:lnTo>
                      <a:pt x="0" y="9525"/>
                    </a:lnTo>
                    <a:cubicBezTo>
                      <a:pt x="0" y="4763"/>
                      <a:pt x="4763" y="0"/>
                      <a:pt x="9525" y="0"/>
                    </a:cubicBezTo>
                    <a:lnTo>
                      <a:pt x="186690" y="0"/>
                    </a:lnTo>
                    <a:cubicBezTo>
                      <a:pt x="191453" y="0"/>
                      <a:pt x="196215" y="4763"/>
                      <a:pt x="196215" y="9525"/>
                    </a:cubicBezTo>
                    <a:lnTo>
                      <a:pt x="196215" y="140970"/>
                    </a:lnTo>
                    <a:cubicBezTo>
                      <a:pt x="195263" y="145733"/>
                      <a:pt x="191453" y="150495"/>
                      <a:pt x="185738" y="15049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89" name="Google Shape;689;p38"/>
              <p:cNvSpPr/>
              <p:nvPr/>
            </p:nvSpPr>
            <p:spPr>
              <a:xfrm>
                <a:off x="6740649" y="1531659"/>
                <a:ext cx="436388" cy="436386"/>
              </a:xfrm>
              <a:custGeom>
                <a:avLst/>
                <a:gdLst/>
                <a:ahLst/>
                <a:cxnLst/>
                <a:rect l="l" t="t" r="r" b="b"/>
                <a:pathLst>
                  <a:path w="186690" h="186689" extrusionOk="0">
                    <a:moveTo>
                      <a:pt x="186690" y="93345"/>
                    </a:moveTo>
                    <a:cubicBezTo>
                      <a:pt x="186690" y="144898"/>
                      <a:pt x="144898" y="186690"/>
                      <a:pt x="93345" y="186690"/>
                    </a:cubicBezTo>
                    <a:cubicBezTo>
                      <a:pt x="41792" y="186690"/>
                      <a:pt x="0" y="144898"/>
                      <a:pt x="0" y="93345"/>
                    </a:cubicBezTo>
                    <a:cubicBezTo>
                      <a:pt x="0" y="41792"/>
                      <a:pt x="41792" y="0"/>
                      <a:pt x="93345" y="0"/>
                    </a:cubicBezTo>
                    <a:cubicBezTo>
                      <a:pt x="144898" y="0"/>
                      <a:pt x="186690" y="41792"/>
                      <a:pt x="186690" y="93345"/>
                    </a:cubicBezTo>
                    <a:close/>
                  </a:path>
                </a:pathLst>
              </a:cu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90" name="Google Shape;690;p38"/>
              <p:cNvSpPr/>
              <p:nvPr/>
            </p:nvSpPr>
            <p:spPr>
              <a:xfrm>
                <a:off x="7718541"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sp>
            <p:nvSpPr>
              <p:cNvPr id="691" name="Google Shape;691;p38"/>
              <p:cNvSpPr/>
              <p:nvPr/>
            </p:nvSpPr>
            <p:spPr>
              <a:xfrm>
                <a:off x="6093579" y="2711723"/>
                <a:ext cx="89700" cy="89700"/>
              </a:xfrm>
              <a:prstGeom prst="ellipse">
                <a:avLst/>
              </a:prstGeom>
              <a:noFill/>
              <a:ln w="13350" cap="flat" cmpd="sng">
                <a:solidFill>
                  <a:srgbClr val="BFBFBF"/>
                </a:solidFill>
                <a:prstDash val="solid"/>
                <a:miter lim="8000"/>
                <a:headEnd type="none" w="sm" len="sm"/>
                <a:tailEnd type="none" w="sm" len="sm"/>
              </a:ln>
            </p:spPr>
            <p:txBody>
              <a:bodyPr spcFirstLastPara="1" wrap="square" lIns="72075" tIns="36025" rIns="72075" bIns="36025" anchor="ctr" anchorCtr="0">
                <a:noAutofit/>
              </a:bodyPr>
              <a:lstStyle/>
              <a:p>
                <a:pPr marL="0" marR="0" lvl="0" indent="0" algn="l" rtl="0">
                  <a:spcBef>
                    <a:spcPts val="0"/>
                  </a:spcBef>
                  <a:spcAft>
                    <a:spcPts val="0"/>
                  </a:spcAft>
                  <a:buNone/>
                </a:pPr>
                <a:endParaRPr sz="1891">
                  <a:solidFill>
                    <a:srgbClr val="000000"/>
                  </a:solidFill>
                  <a:latin typeface="Arial"/>
                  <a:ea typeface="Arial"/>
                  <a:cs typeface="Arial"/>
                  <a:sym typeface="Arial"/>
                </a:endParaRPr>
              </a:p>
            </p:txBody>
          </p:sp>
        </p:grpSp>
        <p:sp>
          <p:nvSpPr>
            <p:cNvPr id="692" name="Google Shape;692;p38"/>
            <p:cNvSpPr/>
            <p:nvPr/>
          </p:nvSpPr>
          <p:spPr>
            <a:xfrm rot="10800000">
              <a:off x="-36228" y="5303033"/>
              <a:ext cx="2051508" cy="1561220"/>
            </a:xfrm>
            <a:custGeom>
              <a:avLst/>
              <a:gdLst/>
              <a:ahLst/>
              <a:cxnLst/>
              <a:rect l="l" t="t" r="r" b="b"/>
              <a:pathLst>
                <a:path w="2664296" h="2027558" extrusionOk="0">
                  <a:moveTo>
                    <a:pt x="0" y="0"/>
                  </a:moveTo>
                  <a:lnTo>
                    <a:pt x="2664296" y="0"/>
                  </a:lnTo>
                  <a:lnTo>
                    <a:pt x="2664296" y="2027558"/>
                  </a:lnTo>
                  <a:cubicBezTo>
                    <a:pt x="2271497" y="1097705"/>
                    <a:pt x="1396099" y="383753"/>
                    <a:pt x="0" y="0"/>
                  </a:cubicBezTo>
                  <a:close/>
                </a:path>
              </a:pathLst>
            </a:custGeom>
            <a:solidFill>
              <a:srgbClr val="008C83"/>
            </a:solidFill>
            <a:ln>
              <a:noFill/>
            </a:ln>
            <a:effectLst>
              <a:outerShdw blurRad="133469" dist="40041" dir="18900000" algn="tr" rotWithShape="0">
                <a:srgbClr val="000000">
                  <a:alpha val="40000"/>
                </a:srgbClr>
              </a:outerShdw>
            </a:effectLst>
          </p:spPr>
          <p:txBody>
            <a:bodyPr spcFirstLastPara="1" wrap="square" lIns="72075" tIns="36025" rIns="72075" bIns="36025" anchor="ctr" anchorCtr="0">
              <a:noAutofit/>
            </a:bodyPr>
            <a:lstStyle/>
            <a:p>
              <a:pPr marL="0" marR="0" lvl="0" indent="0" algn="ctr" rtl="0">
                <a:spcBef>
                  <a:spcPts val="0"/>
                </a:spcBef>
                <a:spcAft>
                  <a:spcPts val="0"/>
                </a:spcAft>
                <a:buNone/>
              </a:pPr>
              <a:endParaRPr sz="1891">
                <a:solidFill>
                  <a:srgbClr val="FFFFFF"/>
                </a:solidFill>
                <a:latin typeface="Arial"/>
                <a:ea typeface="Arial"/>
                <a:cs typeface="Arial"/>
                <a:sym typeface="Arial"/>
              </a:endParaRPr>
            </a:p>
          </p:txBody>
        </p:sp>
      </p:grpSp>
      <p:sp>
        <p:nvSpPr>
          <p:cNvPr id="693" name="Google Shape;693;p38"/>
          <p:cNvSpPr txBox="1"/>
          <p:nvPr/>
        </p:nvSpPr>
        <p:spPr>
          <a:xfrm>
            <a:off x="2389600" y="355575"/>
            <a:ext cx="5023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chemeClr val="lt1"/>
                </a:solidFill>
                <a:latin typeface="Rockwell"/>
                <a:ea typeface="Rockwell"/>
                <a:cs typeface="Rockwell"/>
                <a:sym typeface="Rockwell"/>
              </a:rPr>
              <a:t>Roll-up Your Sleeves!</a:t>
            </a:r>
            <a:endParaRPr sz="1600"/>
          </a:p>
        </p:txBody>
      </p:sp>
      <p:sp>
        <p:nvSpPr>
          <p:cNvPr id="694" name="Google Shape;694;p38"/>
          <p:cNvSpPr txBox="1"/>
          <p:nvPr/>
        </p:nvSpPr>
        <p:spPr>
          <a:xfrm>
            <a:off x="2113025" y="1248438"/>
            <a:ext cx="64032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b="1">
                <a:solidFill>
                  <a:srgbClr val="00FFFF"/>
                </a:solidFill>
                <a:latin typeface="Rockwell"/>
                <a:ea typeface="Rockwell"/>
                <a:cs typeface="Rockwell"/>
                <a:sym typeface="Rockwell"/>
              </a:rPr>
              <a:t>…but wait, there’s more!</a:t>
            </a:r>
            <a:endParaRPr sz="400"/>
          </a:p>
        </p:txBody>
      </p:sp>
      <p:sp>
        <p:nvSpPr>
          <p:cNvPr id="695" name="Google Shape;695;p38"/>
          <p:cNvSpPr txBox="1"/>
          <p:nvPr/>
        </p:nvSpPr>
        <p:spPr>
          <a:xfrm>
            <a:off x="330800" y="2012675"/>
            <a:ext cx="8463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lt1"/>
                </a:solidFill>
                <a:latin typeface="Rockwell"/>
                <a:ea typeface="Rockwell"/>
                <a:cs typeface="Rockwell"/>
                <a:sym typeface="Rockwell"/>
              </a:rPr>
              <a:t>Write the Equation of a Line Given Two Points</a:t>
            </a:r>
            <a:endParaRPr sz="2400" b="1">
              <a:solidFill>
                <a:schemeClr val="lt1"/>
              </a:solidFill>
              <a:latin typeface="Rockwell"/>
              <a:ea typeface="Rockwell"/>
              <a:cs typeface="Rockwell"/>
              <a:sym typeface="Rockwell"/>
            </a:endParaRPr>
          </a:p>
          <a:p>
            <a:pPr marL="0" lvl="0" indent="0" algn="ctr" rtl="0">
              <a:spcBef>
                <a:spcPts val="0"/>
              </a:spcBef>
              <a:spcAft>
                <a:spcPts val="0"/>
              </a:spcAft>
              <a:buNone/>
            </a:pPr>
            <a:r>
              <a:rPr lang="en" sz="2400" b="1">
                <a:solidFill>
                  <a:schemeClr val="lt1"/>
                </a:solidFill>
                <a:latin typeface="Rockwell"/>
                <a:ea typeface="Rockwell"/>
                <a:cs typeface="Rockwell"/>
                <a:sym typeface="Rockwell"/>
              </a:rPr>
              <a:t> Resources</a:t>
            </a:r>
            <a:endParaRPr sz="1000">
              <a:solidFill>
                <a:schemeClr val="lt1"/>
              </a:solidFill>
            </a:endParaRPr>
          </a:p>
        </p:txBody>
      </p:sp>
      <p:pic>
        <p:nvPicPr>
          <p:cNvPr id="696" name="Google Shape;696;p38">
            <a:hlinkClick r:id="rId5"/>
          </p:cNvPr>
          <p:cNvPicPr preferRelativeResize="0"/>
          <p:nvPr/>
        </p:nvPicPr>
        <p:blipFill>
          <a:blip r:embed="rId6">
            <a:alphaModFix/>
          </a:blip>
          <a:stretch>
            <a:fillRect/>
          </a:stretch>
        </p:blipFill>
        <p:spPr>
          <a:xfrm>
            <a:off x="1636740" y="3069800"/>
            <a:ext cx="1305425" cy="870250"/>
          </a:xfrm>
          <a:prstGeom prst="rect">
            <a:avLst/>
          </a:prstGeom>
          <a:noFill/>
          <a:ln w="38100" cap="flat" cmpd="sng">
            <a:solidFill>
              <a:srgbClr val="00FFFF"/>
            </a:solidFill>
            <a:prstDash val="solid"/>
            <a:round/>
            <a:headEnd type="none" w="sm" len="sm"/>
            <a:tailEnd type="none" w="sm" len="sm"/>
          </a:ln>
        </p:spPr>
      </p:pic>
      <p:sp>
        <p:nvSpPr>
          <p:cNvPr id="697" name="Google Shape;697;p38"/>
          <p:cNvSpPr txBox="1"/>
          <p:nvPr/>
        </p:nvSpPr>
        <p:spPr>
          <a:xfrm>
            <a:off x="1270963" y="4073775"/>
            <a:ext cx="20370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1"/>
                </a:solidFill>
                <a:latin typeface="Quattrocento Sans"/>
                <a:ea typeface="Quattrocento Sans"/>
                <a:cs typeface="Quattrocento Sans"/>
                <a:sym typeface="Quattrocento Sans"/>
              </a:rPr>
              <a:t>Manual</a:t>
            </a:r>
            <a:endParaRPr>
              <a:solidFill>
                <a:schemeClr val="lt1"/>
              </a:solidFill>
            </a:endParaRPr>
          </a:p>
        </p:txBody>
      </p:sp>
      <p:pic>
        <p:nvPicPr>
          <p:cNvPr id="698" name="Google Shape;698;p38">
            <a:hlinkClick r:id="rId7"/>
          </p:cNvPr>
          <p:cNvPicPr preferRelativeResize="0"/>
          <p:nvPr/>
        </p:nvPicPr>
        <p:blipFill>
          <a:blip r:embed="rId6">
            <a:alphaModFix/>
          </a:blip>
          <a:stretch>
            <a:fillRect/>
          </a:stretch>
        </p:blipFill>
        <p:spPr>
          <a:xfrm>
            <a:off x="3613297" y="3074550"/>
            <a:ext cx="1385153" cy="923400"/>
          </a:xfrm>
          <a:prstGeom prst="rect">
            <a:avLst/>
          </a:prstGeom>
          <a:noFill/>
          <a:ln w="38100" cap="flat" cmpd="sng">
            <a:solidFill>
              <a:srgbClr val="00FFFF"/>
            </a:solidFill>
            <a:prstDash val="solid"/>
            <a:round/>
            <a:headEnd type="none" w="sm" len="sm"/>
            <a:tailEnd type="none" w="sm" len="sm"/>
          </a:ln>
        </p:spPr>
      </p:pic>
      <p:sp>
        <p:nvSpPr>
          <p:cNvPr id="699" name="Google Shape;699;p38"/>
          <p:cNvSpPr txBox="1"/>
          <p:nvPr/>
        </p:nvSpPr>
        <p:spPr>
          <a:xfrm>
            <a:off x="2845750" y="4073775"/>
            <a:ext cx="30000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1"/>
                </a:solidFill>
                <a:latin typeface="Quattrocento Sans"/>
                <a:ea typeface="Quattrocento Sans"/>
                <a:cs typeface="Quattrocento Sans"/>
                <a:sym typeface="Quattrocento Sans"/>
              </a:rPr>
              <a:t>Calculator</a:t>
            </a:r>
            <a:endParaRPr>
              <a:solidFill>
                <a:schemeClr val="lt1"/>
              </a:solidFill>
            </a:endParaRPr>
          </a:p>
        </p:txBody>
      </p:sp>
      <p:pic>
        <p:nvPicPr>
          <p:cNvPr id="700" name="Google Shape;700;p38">
            <a:hlinkClick r:id="rId8"/>
          </p:cNvPr>
          <p:cNvPicPr preferRelativeResize="0"/>
          <p:nvPr/>
        </p:nvPicPr>
        <p:blipFill>
          <a:blip r:embed="rId9">
            <a:alphaModFix/>
          </a:blip>
          <a:stretch>
            <a:fillRect/>
          </a:stretch>
        </p:blipFill>
        <p:spPr>
          <a:xfrm>
            <a:off x="5601325" y="3071599"/>
            <a:ext cx="2628778" cy="1216300"/>
          </a:xfrm>
          <a:prstGeom prst="rect">
            <a:avLst/>
          </a:prstGeom>
          <a:noFill/>
          <a:ln w="38100" cap="flat" cmpd="sng">
            <a:solidFill>
              <a:srgbClr val="00FFFF"/>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DTS_theme_2018">
  <a:themeElements>
    <a:clrScheme name="GEDTS BRAND">
      <a:dk1>
        <a:srgbClr val="000000"/>
      </a:dk1>
      <a:lt1>
        <a:srgbClr val="FFFFFF"/>
      </a:lt1>
      <a:dk2>
        <a:srgbClr val="44546A"/>
      </a:dk2>
      <a:lt2>
        <a:srgbClr val="E7E6E6"/>
      </a:lt2>
      <a:accent1>
        <a:srgbClr val="0083A9"/>
      </a:accent1>
      <a:accent2>
        <a:srgbClr val="E86650"/>
      </a:accent2>
      <a:accent3>
        <a:srgbClr val="8E6996"/>
      </a:accent3>
      <a:accent4>
        <a:srgbClr val="FFD65C"/>
      </a:accent4>
      <a:accent5>
        <a:srgbClr val="27BDBE"/>
      </a:accent5>
      <a:accent6>
        <a:srgbClr val="8DC63F"/>
      </a:accent6>
      <a:hlink>
        <a:srgbClr val="0083A9"/>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1F79DF90AAF94B931B3093EDFF1A94" ma:contentTypeVersion="18" ma:contentTypeDescription="Create a new document." ma:contentTypeScope="" ma:versionID="fb18e31fd3edc8af20a3b73f19d7d4b8">
  <xsd:schema xmlns:xsd="http://www.w3.org/2001/XMLSchema" xmlns:xs="http://www.w3.org/2001/XMLSchema" xmlns:p="http://schemas.microsoft.com/office/2006/metadata/properties" xmlns:ns2="f8892201-b6f9-448a-a857-af8c143e1fef" xmlns:ns3="56cd1905-ff13-4436-8ef1-8fa80665008f" targetNamespace="http://schemas.microsoft.com/office/2006/metadata/properties" ma:root="true" ma:fieldsID="24a0e9950c4f70b1093ca1ca32af4812" ns2:_="" ns3:_="">
    <xsd:import namespace="f8892201-b6f9-448a-a857-af8c143e1fef"/>
    <xsd:import namespace="56cd1905-ff13-4436-8ef1-8fa8066500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892201-b6f9-448a-a857-af8c143e1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cd1905-ff13-4436-8ef1-8fa80665008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3884dac-5cd5-4295-bdda-6b7fcbc72b29}" ma:internalName="TaxCatchAll" ma:showField="CatchAllData" ma:web="56cd1905-ff13-4436-8ef1-8fa8066500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892201-b6f9-448a-a857-af8c143e1fef">
      <Terms xmlns="http://schemas.microsoft.com/office/infopath/2007/PartnerControls"/>
    </lcf76f155ced4ddcb4097134ff3c332f>
    <TaxCatchAll xmlns="56cd1905-ff13-4436-8ef1-8fa80665008f" xsi:nil="true"/>
  </documentManagement>
</p:properties>
</file>

<file path=customXml/itemProps1.xml><?xml version="1.0" encoding="utf-8"?>
<ds:datastoreItem xmlns:ds="http://schemas.openxmlformats.org/officeDocument/2006/customXml" ds:itemID="{02EEAE23-6F27-4895-8E86-223E4FB1D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892201-b6f9-448a-a857-af8c143e1fef"/>
    <ds:schemaRef ds:uri="56cd1905-ff13-4436-8ef1-8fa8066500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20917C-7A7E-4FCF-B328-0F271D505AAF}">
  <ds:schemaRefs>
    <ds:schemaRef ds:uri="http://schemas.microsoft.com/sharepoint/v3/contenttype/forms"/>
  </ds:schemaRefs>
</ds:datastoreItem>
</file>

<file path=customXml/itemProps3.xml><?xml version="1.0" encoding="utf-8"?>
<ds:datastoreItem xmlns:ds="http://schemas.openxmlformats.org/officeDocument/2006/customXml" ds:itemID="{0EF325D3-EAFC-4A56-92B2-22F7E46F2464}">
  <ds:schemaRefs>
    <ds:schemaRef ds:uri="http://schemas.microsoft.com/office/2006/metadata/properties"/>
    <ds:schemaRef ds:uri="http://schemas.microsoft.com/office/infopath/2007/PartnerControls"/>
    <ds:schemaRef ds:uri="f8892201-b6f9-448a-a857-af8c143e1fef"/>
    <ds:schemaRef ds:uri="56cd1905-ff13-4436-8ef1-8fa80665008f"/>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15</Slides>
  <Notes>15</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Simple Light</vt:lpstr>
      <vt:lpstr>GEDTS_theme_2018</vt:lpstr>
      <vt:lpstr>PowerPoint Presentation</vt:lpstr>
      <vt:lpstr>PowerPoint Presentation</vt:lpstr>
      <vt:lpstr>Agenda</vt:lpstr>
      <vt:lpstr>Review: Bridging Math Skill Gaps, Part 1</vt:lpstr>
      <vt:lpstr>GED Knowledge &amp; Skill Gaps, Part 2 </vt:lpstr>
      <vt:lpstr>Before We Begin Our Practice…</vt:lpstr>
      <vt:lpstr>About the TI-30xs Multiview Calculator 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Session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7</cp:revision>
  <dcterms:modified xsi:type="dcterms:W3CDTF">2025-08-18T17:52:43Z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0x010100641F79DF90AAF94B931B3093EDFF1A94</vt:lpwstr>
  </property>
  <property fmtid="{D5CDD505-2E9C-101B-9397-08002B2CF9AE}" pid="3" name="MediaServiceImageTags">
    <vt:lpwstr/>
  </property>
</Properties>
</file>