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Amatic SC" panose="00000500000000000000" pitchFamily="2" charset="-79"/>
      <p:regular r:id="rId35"/>
      <p:bold r:id="rId36"/>
    </p:embeddedFont>
    <p:embeddedFont>
      <p:font typeface="Caveat" panose="020B0604020202020204" charset="0"/>
      <p:regular r:id="rId37"/>
      <p:bold r:id="rId38"/>
    </p:embeddedFont>
    <p:embeddedFont>
      <p:font typeface="Quattrocento Sans" panose="020B0502050000020003"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ckwell" panose="02060603020205020403" pitchFamily="18"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ACE6D-D8A5-63B0-2445-07C911F0B5AA}" v="9" dt="2025-08-18T17:52:10.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uthrie" userId="S::monica.guthrie@pearson.com::c0fc408c-839f-429d-bba8-a92d88ccccac" providerId="AD" clId="Web-{779CEFBA-0DD0-A6AD-3706-CABCC0568163}"/>
    <pc:docChg chg="modSld">
      <pc:chgData name="Monica Guthrie" userId="S::monica.guthrie@pearson.com::c0fc408c-839f-429d-bba8-a92d88ccccac" providerId="AD" clId="Web-{779CEFBA-0DD0-A6AD-3706-CABCC0568163}" dt="2025-08-14T19:41:03.862" v="2"/>
      <pc:docMkLst>
        <pc:docMk/>
      </pc:docMkLst>
      <pc:sldChg chg="addSp">
        <pc:chgData name="Monica Guthrie" userId="S::monica.guthrie@pearson.com::c0fc408c-839f-429d-bba8-a92d88ccccac" providerId="AD" clId="Web-{779CEFBA-0DD0-A6AD-3706-CABCC0568163}" dt="2025-08-14T19:41:03.862" v="2"/>
        <pc:sldMkLst>
          <pc:docMk/>
          <pc:sldMk cId="0" sldId="256"/>
        </pc:sldMkLst>
      </pc:sldChg>
    </pc:docChg>
  </pc:docChgLst>
  <pc:docChgLst>
    <pc:chgData name="Monica Guthrie" userId="S::monica.guthrie@pearson.com::c0fc408c-839f-429d-bba8-a92d88ccccac" providerId="AD" clId="Web-{3ED516E4-D926-5041-13B1-E53D7D5C74B6}"/>
    <pc:docChg chg="modSld">
      <pc:chgData name="Monica Guthrie" userId="S::monica.guthrie@pearson.com::c0fc408c-839f-429d-bba8-a92d88ccccac" providerId="AD" clId="Web-{3ED516E4-D926-5041-13B1-E53D7D5C74B6}" dt="2025-08-14T19:44:43.100" v="83"/>
      <pc:docMkLst>
        <pc:docMk/>
      </pc:docMkLst>
      <pc:sldChg chg="addSp delSp modSp">
        <pc:chgData name="Monica Guthrie" userId="S::monica.guthrie@pearson.com::c0fc408c-839f-429d-bba8-a92d88ccccac" providerId="AD" clId="Web-{3ED516E4-D926-5041-13B1-E53D7D5C74B6}" dt="2025-08-14T19:44:43.100" v="83"/>
        <pc:sldMkLst>
          <pc:docMk/>
          <pc:sldMk cId="0" sldId="256"/>
        </pc:sldMkLst>
        <pc:spChg chg="mod">
          <ac:chgData name="Monica Guthrie" userId="S::monica.guthrie@pearson.com::c0fc408c-839f-429d-bba8-a92d88ccccac" providerId="AD" clId="Web-{3ED516E4-D926-5041-13B1-E53D7D5C74B6}" dt="2025-08-14T19:41:49.002" v="4" actId="20577"/>
          <ac:spMkLst>
            <pc:docMk/>
            <pc:sldMk cId="0" sldId="256"/>
            <ac:spMk id="170" creationId="{00000000-0000-0000-0000-000000000000}"/>
          </ac:spMkLst>
        </pc:spChg>
      </pc:sldChg>
    </pc:docChg>
  </pc:docChgLst>
  <pc:docChgLst>
    <pc:chgData clId="Web-{6C616C30-7ADD-6379-BC1E-C153DA6AC611}"/>
    <pc:docChg chg="modSld">
      <pc:chgData name="" userId="" providerId="" clId="Web-{6C616C30-7ADD-6379-BC1E-C153DA6AC611}" dt="2025-08-14T19:41:23.855" v="0"/>
      <pc:docMkLst>
        <pc:docMk/>
      </pc:docMkLst>
      <pc:sldChg chg="addSp">
        <pc:chgData name="" userId="" providerId="" clId="Web-{6C616C30-7ADD-6379-BC1E-C153DA6AC611}" dt="2025-08-14T19:41:23.855" v="0"/>
        <pc:sldMkLst>
          <pc:docMk/>
          <pc:sldMk cId="0" sldId="256"/>
        </pc:sldMkLst>
      </pc:sldChg>
    </pc:docChg>
  </pc:docChgLst>
  <pc:docChgLst>
    <pc:chgData name="Monica Guthrie" userId="S::monica.guthrie@pearson.com::c0fc408c-839f-429d-bba8-a92d88ccccac" providerId="AD" clId="Web-{DE0ACE6D-D8A5-63B0-2445-07C911F0B5AA}"/>
    <pc:docChg chg="modSld">
      <pc:chgData name="Monica Guthrie" userId="S::monica.guthrie@pearson.com::c0fc408c-839f-429d-bba8-a92d88ccccac" providerId="AD" clId="Web-{DE0ACE6D-D8A5-63B0-2445-07C911F0B5AA}" dt="2025-08-18T17:52:10.240" v="8" actId="1076"/>
      <pc:docMkLst>
        <pc:docMk/>
      </pc:docMkLst>
      <pc:sldChg chg="addSp delSp modSp">
        <pc:chgData name="Monica Guthrie" userId="S::monica.guthrie@pearson.com::c0fc408c-839f-429d-bba8-a92d88ccccac" providerId="AD" clId="Web-{DE0ACE6D-D8A5-63B0-2445-07C911F0B5AA}" dt="2025-08-18T17:52:10.240" v="8" actId="1076"/>
        <pc:sldMkLst>
          <pc:docMk/>
          <pc:sldMk cId="0" sldId="256"/>
        </pc:sldMkLst>
        <pc:spChg chg="add mod">
          <ac:chgData name="Monica Guthrie" userId="S::monica.guthrie@pearson.com::c0fc408c-839f-429d-bba8-a92d88ccccac" providerId="AD" clId="Web-{DE0ACE6D-D8A5-63B0-2445-07C911F0B5AA}" dt="2025-08-18T17:52:10.240" v="8" actId="1076"/>
          <ac:spMkLst>
            <pc:docMk/>
            <pc:sldMk cId="0" sldId="256"/>
            <ac:spMk id="2" creationId="{79871222-9E2E-4716-A8EF-3ABB90124BE6}"/>
          </ac:spMkLst>
        </pc:spChg>
        <pc:spChg chg="del">
          <ac:chgData name="Monica Guthrie" userId="S::monica.guthrie@pearson.com::c0fc408c-839f-429d-bba8-a92d88ccccac" providerId="AD" clId="Web-{DE0ACE6D-D8A5-63B0-2445-07C911F0B5AA}" dt="2025-08-18T17:51:40.099" v="0"/>
          <ac:spMkLst>
            <pc:docMk/>
            <pc:sldMk cId="0" sldId="256"/>
            <ac:spMk id="11" creationId="{99262BD3-6935-D74E-35E8-8043E79701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3d6a38cf8e_2_115: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33d6a38cf8e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71fc2ffed6_1_7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70" name="Google Shape;670;g371fc2ffed6_1_739: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71fc2ffed6_1_8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31" name="Google Shape;731;g371fc2ffed6_1_845: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71fc2ffed6_1_9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92" name="Google Shape;792;g371fc2ffed6_1_95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71fc2ffed6_1_10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53" name="Google Shape;853;g371fc2ffed6_1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371fc2ffed6_1_1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18" name="Google Shape;918;g371fc2ffed6_1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71fc2ffed6_1_1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85" name="Google Shape;985;g371fc2ffed6_1_1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371fc2ffed6_1_1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9" name="Google Shape;1049;g371fc2ffed6_1_1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71fc2ffed6_1_14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14" name="Google Shape;1114;g371fc2ffed6_1_1492: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372147563a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78" name="Google Shape;1178;g372147563a0_0_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371fc2ffed6_1_17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43" name="Google Shape;1243;g371fc2ffed6_1_1707: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4f99baf55_0_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44f99baf55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371fc2ffed6_1_18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07" name="Google Shape;1307;g371fc2ffed6_1_1815: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371fc2ffed6_1_20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76" name="Google Shape;1376;g371fc2ffed6_1_2045: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371fc2ffed6_1_19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7" name="Google Shape;1437;g371fc2ffed6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371fc2ffed6_1_2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09" name="Google Shape;1509;g371fc2ffed6_1_215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371fc2ffed6_1_2389: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7" name="Google Shape;1577;g371fc2ffed6_1_2389: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g371fc2ffed6_1_2525: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5" name="Google Shape;1645;g371fc2ffed6_1_2525: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371fc2ffed6_1_2594: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3" name="Google Shape;1713;g371fc2ffed6_1_259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372147563a0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86" name="Google Shape;1786;g372147563a0_0_183: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371fc2ffed6_1_2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371fc2ffed6_1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33d6a38cf8e_2_133: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2" name="Google Shape;1862;g33d6a38cf8e_2_133: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1fc2ffed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371fc2ffe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71fc2ffed6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2" name="Google Shape;302;g371fc2ffed6_1_105: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71fc2ffed6_1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4" name="Google Shape;364;g371fc2ffed6_1_211: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71fc2ffed6_1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26" name="Google Shape;426;g371fc2ffed6_1_317: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71fc2ffed6_1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7" name="Google Shape;487;g371fc2ffed6_1_422: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71fc2ffed6_1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Learners must understand that, just as any high school test, its  measuring how much they know, not how much they don’t know. </a:t>
            </a:r>
            <a:endParaRPr/>
          </a:p>
        </p:txBody>
      </p:sp>
      <p:sp>
        <p:nvSpPr>
          <p:cNvPr id="548" name="Google Shape;548;g371fc2ffed6_1_527: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71fc2ffed6_1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9" name="Google Shape;609;g371fc2ffed6_1_633: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58"/>
        <p:cNvGrpSpPr/>
        <p:nvPr/>
      </p:nvGrpSpPr>
      <p:grpSpPr>
        <a:xfrm>
          <a:off x="0" y="0"/>
          <a:ext cx="0" cy="0"/>
          <a:chOff x="0" y="0"/>
          <a:chExt cx="0" cy="0"/>
        </a:xfrm>
      </p:grpSpPr>
      <p:sp>
        <p:nvSpPr>
          <p:cNvPr id="59" name="Google Shape;59;p14"/>
          <p:cNvSpPr/>
          <p:nvPr/>
        </p:nvSpPr>
        <p:spPr>
          <a:xfrm>
            <a:off x="0" y="-1"/>
            <a:ext cx="9144000" cy="3888001"/>
          </a:xfrm>
          <a:prstGeom prst="rect">
            <a:avLst/>
          </a:prstGeom>
          <a:solidFill>
            <a:srgbClr val="014B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pic>
        <p:nvPicPr>
          <p:cNvPr id="60" name="Google Shape;60;p14"/>
          <p:cNvPicPr preferRelativeResize="0"/>
          <p:nvPr/>
        </p:nvPicPr>
        <p:blipFill rotWithShape="1">
          <a:blip r:embed="rId2">
            <a:alphaModFix/>
          </a:blip>
          <a:srcRect/>
          <a:stretch/>
        </p:blipFill>
        <p:spPr>
          <a:xfrm>
            <a:off x="2715224" y="-140401"/>
            <a:ext cx="3713554" cy="2764801"/>
          </a:xfrm>
          <a:prstGeom prst="rect">
            <a:avLst/>
          </a:prstGeom>
          <a:noFill/>
          <a:ln>
            <a:noFill/>
          </a:ln>
        </p:spPr>
      </p:pic>
      <p:sp>
        <p:nvSpPr>
          <p:cNvPr id="61" name="Google Shape;61;p14"/>
          <p:cNvSpPr txBox="1">
            <a:spLocks noGrp="1"/>
          </p:cNvSpPr>
          <p:nvPr>
            <p:ph type="subTitle" idx="1"/>
          </p:nvPr>
        </p:nvSpPr>
        <p:spPr>
          <a:xfrm>
            <a:off x="492121" y="3346089"/>
            <a:ext cx="8159750" cy="305854"/>
          </a:xfrm>
          <a:prstGeom prst="rect">
            <a:avLst/>
          </a:prstGeom>
          <a:noFill/>
          <a:ln>
            <a:noFill/>
          </a:ln>
        </p:spPr>
        <p:txBody>
          <a:bodyPr spcFirstLastPara="1" wrap="square" lIns="0" tIns="0" rIns="0" bIns="0" anchor="t" anchorCtr="0">
            <a:noAutofit/>
          </a:bodyPr>
          <a:lstStyle>
            <a:lvl1pPr lvl="0" algn="ctr">
              <a:lnSpc>
                <a:spcPct val="90000"/>
              </a:lnSpc>
              <a:spcBef>
                <a:spcPts val="600"/>
              </a:spcBef>
              <a:spcAft>
                <a:spcPts val="0"/>
              </a:spcAft>
              <a:buSzPts val="1500"/>
              <a:buNone/>
              <a:defRPr sz="1400">
                <a:solidFill>
                  <a:schemeClr val="lt1"/>
                </a:solidFill>
              </a:defRPr>
            </a:lvl1pPr>
            <a:lvl2pPr lvl="1" algn="ctr">
              <a:lnSpc>
                <a:spcPct val="90000"/>
              </a:lnSpc>
              <a:spcBef>
                <a:spcPts val="300"/>
              </a:spcBef>
              <a:spcAft>
                <a:spcPts val="0"/>
              </a:spcAft>
              <a:buSzPts val="1200"/>
              <a:buNone/>
              <a:defRPr sz="1100"/>
            </a:lvl2pPr>
            <a:lvl3pPr lvl="2" algn="ctr">
              <a:lnSpc>
                <a:spcPct val="90000"/>
              </a:lnSpc>
              <a:spcBef>
                <a:spcPts val="300"/>
              </a:spcBef>
              <a:spcAft>
                <a:spcPts val="0"/>
              </a:spcAft>
              <a:buSzPts val="1100"/>
              <a:buNone/>
              <a:defRPr sz="1000"/>
            </a:lvl3pPr>
            <a:lvl4pPr lvl="3" algn="ctr">
              <a:lnSpc>
                <a:spcPct val="90000"/>
              </a:lnSpc>
              <a:spcBef>
                <a:spcPts val="300"/>
              </a:spcBef>
              <a:spcAft>
                <a:spcPts val="0"/>
              </a:spcAft>
              <a:buSzPts val="1000"/>
              <a:buNone/>
              <a:defRPr sz="900"/>
            </a:lvl4pPr>
            <a:lvl5pPr lvl="4" algn="ctr">
              <a:lnSpc>
                <a:spcPct val="90000"/>
              </a:lnSpc>
              <a:spcBef>
                <a:spcPts val="300"/>
              </a:spcBef>
              <a:spcAft>
                <a:spcPts val="0"/>
              </a:spcAft>
              <a:buSzPts val="10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62" name="Google Shape;62;p14"/>
          <p:cNvPicPr preferRelativeResize="0"/>
          <p:nvPr/>
        </p:nvPicPr>
        <p:blipFill rotWithShape="1">
          <a:blip r:embed="rId3">
            <a:alphaModFix/>
          </a:blip>
          <a:srcRect/>
          <a:stretch/>
        </p:blipFill>
        <p:spPr>
          <a:xfrm>
            <a:off x="3951783" y="4143991"/>
            <a:ext cx="1175635" cy="679496"/>
          </a:xfrm>
          <a:prstGeom prst="rect">
            <a:avLst/>
          </a:prstGeom>
          <a:noFill/>
          <a:ln>
            <a:noFill/>
          </a:ln>
        </p:spPr>
      </p:pic>
      <p:sp>
        <p:nvSpPr>
          <p:cNvPr id="63" name="Google Shape;63;p14"/>
          <p:cNvSpPr txBox="1">
            <a:spLocks noGrp="1"/>
          </p:cNvSpPr>
          <p:nvPr>
            <p:ph type="body" idx="2"/>
          </p:nvPr>
        </p:nvSpPr>
        <p:spPr>
          <a:xfrm>
            <a:off x="492121" y="2221216"/>
            <a:ext cx="8159750" cy="999166"/>
          </a:xfrm>
          <a:prstGeom prst="rect">
            <a:avLst/>
          </a:prstGeom>
          <a:noFill/>
          <a:ln>
            <a:noFill/>
          </a:ln>
        </p:spPr>
        <p:txBody>
          <a:bodyPr spcFirstLastPara="1" wrap="square" lIns="0" tIns="0" rIns="0" bIns="0" anchor="ctr" anchorCtr="0">
            <a:normAutofit/>
          </a:bodyPr>
          <a:lstStyle>
            <a:lvl1pPr marL="457200" lvl="0" indent="-228600" algn="ctr">
              <a:lnSpc>
                <a:spcPct val="90000"/>
              </a:lnSpc>
              <a:spcBef>
                <a:spcPts val="600"/>
              </a:spcBef>
              <a:spcAft>
                <a:spcPts val="0"/>
              </a:spcAft>
              <a:buSzPts val="4300"/>
              <a:buNone/>
              <a:defRPr sz="3900" b="1">
                <a:solidFill>
                  <a:schemeClr val="lt1"/>
                </a:solidFill>
                <a:latin typeface="Arial"/>
                <a:ea typeface="Arial"/>
                <a:cs typeface="Arial"/>
                <a:sym typeface="Aria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01088" y="342900"/>
            <a:ext cx="3277937" cy="1200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3"/>
          <p:cNvSpPr>
            <a:spLocks noGrp="1"/>
          </p:cNvSpPr>
          <p:nvPr>
            <p:ph type="pic" idx="2"/>
          </p:nvPr>
        </p:nvSpPr>
        <p:spPr>
          <a:xfrm>
            <a:off x="3887396" y="342901"/>
            <a:ext cx="4919285" cy="4052888"/>
          </a:xfrm>
          <a:prstGeom prst="rect">
            <a:avLst/>
          </a:prstGeom>
          <a:noFill/>
          <a:ln>
            <a:noFill/>
          </a:ln>
        </p:spPr>
      </p:sp>
      <p:sp>
        <p:nvSpPr>
          <p:cNvPr id="127" name="Google Shape;127;p23"/>
          <p:cNvSpPr txBox="1">
            <a:spLocks noGrp="1"/>
          </p:cNvSpPr>
          <p:nvPr>
            <p:ph type="body" idx="1"/>
          </p:nvPr>
        </p:nvSpPr>
        <p:spPr>
          <a:xfrm>
            <a:off x="301088" y="1647593"/>
            <a:ext cx="3277937" cy="2754148"/>
          </a:xfrm>
          <a:prstGeom prst="rect">
            <a:avLst/>
          </a:prstGeom>
          <a:noFill/>
          <a:ln>
            <a:noFill/>
          </a:ln>
        </p:spPr>
        <p:txBody>
          <a:bodyPr spcFirstLastPara="1" wrap="square" lIns="0" tIns="68575" rIns="0" bIns="0" anchor="t" anchorCtr="0">
            <a:normAutofit/>
          </a:bodyPr>
          <a:lstStyle>
            <a:lvl1pPr marL="457200" lvl="0" indent="-228600" algn="l">
              <a:lnSpc>
                <a:spcPct val="90000"/>
              </a:lnSpc>
              <a:spcBef>
                <a:spcPts val="600"/>
              </a:spcBef>
              <a:spcAft>
                <a:spcPts val="0"/>
              </a:spcAft>
              <a:buSzPts val="1700"/>
              <a:buNone/>
              <a:defRPr sz="1500"/>
            </a:lvl1pPr>
            <a:lvl2pPr marL="914400" lvl="1" indent="-228600" algn="l">
              <a:lnSpc>
                <a:spcPct val="90000"/>
              </a:lnSpc>
              <a:spcBef>
                <a:spcPts val="300"/>
              </a:spcBef>
              <a:spcAft>
                <a:spcPts val="0"/>
              </a:spcAft>
              <a:buSzPts val="900"/>
              <a:buNone/>
              <a:defRPr sz="800"/>
            </a:lvl2pPr>
            <a:lvl3pPr marL="1371600" lvl="2" indent="-228600" algn="l">
              <a:lnSpc>
                <a:spcPct val="90000"/>
              </a:lnSpc>
              <a:spcBef>
                <a:spcPts val="300"/>
              </a:spcBef>
              <a:spcAft>
                <a:spcPts val="0"/>
              </a:spcAft>
              <a:buSzPts val="700"/>
              <a:buNone/>
              <a:defRPr sz="700"/>
            </a:lvl3pPr>
            <a:lvl4pPr marL="1828800" lvl="3" indent="-228600" algn="l">
              <a:lnSpc>
                <a:spcPct val="90000"/>
              </a:lnSpc>
              <a:spcBef>
                <a:spcPts val="300"/>
              </a:spcBef>
              <a:spcAft>
                <a:spcPts val="0"/>
              </a:spcAft>
              <a:buSzPts val="600"/>
              <a:buNone/>
              <a:defRPr sz="600"/>
            </a:lvl4pPr>
            <a:lvl5pPr marL="2286000" lvl="4" indent="-228600" algn="l">
              <a:lnSpc>
                <a:spcPct val="90000"/>
              </a:lnSpc>
              <a:spcBef>
                <a:spcPts val="300"/>
              </a:spcBef>
              <a:spcAft>
                <a:spcPts val="0"/>
              </a:spcAft>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128" name="Google Shape;128;p23"/>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version 2">
  <p:cSld name="Title and Content version 2">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01082" y="1008652"/>
            <a:ext cx="8504329" cy="134688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4"/>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2" name="Google Shape;132;p24"/>
          <p:cNvSpPr txBox="1">
            <a:spLocks noGrp="1"/>
          </p:cNvSpPr>
          <p:nvPr>
            <p:ph type="body" idx="1"/>
          </p:nvPr>
        </p:nvSpPr>
        <p:spPr>
          <a:xfrm>
            <a:off x="301083" y="2571749"/>
            <a:ext cx="8513956" cy="1833703"/>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Clr>
                <a:srgbClr val="AEABAB"/>
              </a:buClr>
              <a:buSzPts val="2000"/>
              <a:buChar char="•"/>
              <a:defRPr sz="1800"/>
            </a:lvl1pPr>
            <a:lvl2pPr marL="914400" lvl="1" indent="-336550" algn="l">
              <a:lnSpc>
                <a:spcPct val="90000"/>
              </a:lnSpc>
              <a:spcBef>
                <a:spcPts val="300"/>
              </a:spcBef>
              <a:spcAft>
                <a:spcPts val="0"/>
              </a:spcAft>
              <a:buClr>
                <a:srgbClr val="AEABAB"/>
              </a:buClr>
              <a:buSzPts val="1700"/>
              <a:buChar char="•"/>
              <a:defRPr sz="1500"/>
            </a:lvl2pPr>
            <a:lvl3pPr marL="1371600" lvl="2" indent="-323850" algn="l">
              <a:lnSpc>
                <a:spcPct val="90000"/>
              </a:lnSpc>
              <a:spcBef>
                <a:spcPts val="300"/>
              </a:spcBef>
              <a:spcAft>
                <a:spcPts val="0"/>
              </a:spcAft>
              <a:buClr>
                <a:srgbClr val="AEABAB"/>
              </a:buClr>
              <a:buSzPts val="1500"/>
              <a:buChar char="•"/>
              <a:defRPr sz="1400"/>
            </a:lvl3pPr>
            <a:lvl4pPr marL="1828800" lvl="3" indent="-311150" algn="l">
              <a:lnSpc>
                <a:spcPct val="90000"/>
              </a:lnSpc>
              <a:spcBef>
                <a:spcPts val="300"/>
              </a:spcBef>
              <a:spcAft>
                <a:spcPts val="0"/>
              </a:spcAft>
              <a:buClr>
                <a:srgbClr val="AEABAB"/>
              </a:buClr>
              <a:buSzPts val="1300"/>
              <a:buChar char="•"/>
              <a:defRPr sz="1200"/>
            </a:lvl4pPr>
            <a:lvl5pPr marL="2286000" lvl="4" indent="-304800" algn="l">
              <a:lnSpc>
                <a:spcPct val="90000"/>
              </a:lnSpc>
              <a:spcBef>
                <a:spcPts val="300"/>
              </a:spcBef>
              <a:spcAft>
                <a:spcPts val="0"/>
              </a:spcAft>
              <a:buClr>
                <a:srgbClr val="AEABAB"/>
              </a:buClr>
              <a:buSzPts val="1200"/>
              <a:buChar char="•"/>
              <a:defRPr sz="11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2nd color combo">
  <p:cSld name="Two Content 2nd color combo">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35" name="Google Shape;135;p25"/>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 name="Google Shape;136;p25"/>
          <p:cNvSpPr txBox="1">
            <a:spLocks noGrp="1"/>
          </p:cNvSpPr>
          <p:nvPr>
            <p:ph type="body" idx="2"/>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37" name="Google Shape;137;p25"/>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8" name="Google Shape;138;p25"/>
          <p:cNvSpPr/>
          <p:nvPr/>
        </p:nvSpPr>
        <p:spPr>
          <a:xfrm>
            <a:off x="485078" y="1374838"/>
            <a:ext cx="3886200" cy="16128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9" name="Google Shape;139;p25"/>
          <p:cNvSpPr/>
          <p:nvPr/>
        </p:nvSpPr>
        <p:spPr>
          <a:xfrm>
            <a:off x="4691879" y="1374838"/>
            <a:ext cx="3888989"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0" name="Google Shape;140;p25"/>
          <p:cNvSpPr/>
          <p:nvPr/>
        </p:nvSpPr>
        <p:spPr>
          <a:xfrm>
            <a:off x="485078" y="1374838"/>
            <a:ext cx="3886200" cy="161286"/>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1" name="Google Shape;141;p25"/>
          <p:cNvSpPr/>
          <p:nvPr/>
        </p:nvSpPr>
        <p:spPr>
          <a:xfrm>
            <a:off x="4691879" y="1374838"/>
            <a:ext cx="3888989" cy="16128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3rd color combo">
  <p:cSld name="Two Content 3rd color combo">
    <p:spTree>
      <p:nvGrpSpPr>
        <p:cNvPr id="1" name="Shape 142"/>
        <p:cNvGrpSpPr/>
        <p:nvPr/>
      </p:nvGrpSpPr>
      <p:grpSpPr>
        <a:xfrm>
          <a:off x="0" y="0"/>
          <a:ext cx="0" cy="0"/>
          <a:chOff x="0" y="0"/>
          <a:chExt cx="0" cy="0"/>
        </a:xfrm>
      </p:grpSpPr>
      <p:sp>
        <p:nvSpPr>
          <p:cNvPr id="143" name="Google Shape;143;p26"/>
          <p:cNvSpPr txBox="1">
            <a:spLocks noGrp="1"/>
          </p:cNvSpPr>
          <p:nvPr>
            <p:ph type="body" idx="1"/>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44" name="Google Shape;144;p26"/>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26"/>
          <p:cNvSpPr txBox="1">
            <a:spLocks noGrp="1"/>
          </p:cNvSpPr>
          <p:nvPr>
            <p:ph type="body" idx="2"/>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46" name="Google Shape;146;p2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7" name="Google Shape;147;p26"/>
          <p:cNvSpPr/>
          <p:nvPr/>
        </p:nvSpPr>
        <p:spPr>
          <a:xfrm>
            <a:off x="485078" y="1374838"/>
            <a:ext cx="3886200" cy="16128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8" name="Google Shape;148;p26"/>
          <p:cNvSpPr/>
          <p:nvPr/>
        </p:nvSpPr>
        <p:spPr>
          <a:xfrm>
            <a:off x="4691879" y="1374838"/>
            <a:ext cx="3888989"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9" name="Google Shape;149;p26"/>
          <p:cNvSpPr/>
          <p:nvPr/>
        </p:nvSpPr>
        <p:spPr>
          <a:xfrm>
            <a:off x="485078" y="1374838"/>
            <a:ext cx="3886200"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50" name="Google Shape;150;p26"/>
          <p:cNvSpPr/>
          <p:nvPr/>
        </p:nvSpPr>
        <p:spPr>
          <a:xfrm>
            <a:off x="4691879" y="1374838"/>
            <a:ext cx="3888989" cy="161286"/>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27"/>
          <p:cNvSpPr txBox="1">
            <a:spLocks noGrp="1"/>
          </p:cNvSpPr>
          <p:nvPr>
            <p:ph type="body" idx="1"/>
          </p:nvPr>
        </p:nvSpPr>
        <p:spPr>
          <a:xfrm>
            <a:off x="301082"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SzPts val="1500"/>
              <a:buNone/>
              <a:defRPr sz="1400" b="1"/>
            </a:lvl1pPr>
            <a:lvl2pPr marL="914400" lvl="1" indent="-228600" algn="l">
              <a:lnSpc>
                <a:spcPct val="90000"/>
              </a:lnSpc>
              <a:spcBef>
                <a:spcPts val="300"/>
              </a:spcBef>
              <a:spcAft>
                <a:spcPts val="0"/>
              </a:spcAft>
              <a:buSzPts val="1200"/>
              <a:buNone/>
              <a:defRPr sz="1100" b="1"/>
            </a:lvl2pPr>
            <a:lvl3pPr marL="1371600" lvl="2" indent="-228600" algn="l">
              <a:lnSpc>
                <a:spcPct val="90000"/>
              </a:lnSpc>
              <a:spcBef>
                <a:spcPts val="300"/>
              </a:spcBef>
              <a:spcAft>
                <a:spcPts val="0"/>
              </a:spcAft>
              <a:buSzPts val="1100"/>
              <a:buNone/>
              <a:defRPr sz="1000" b="1"/>
            </a:lvl3pPr>
            <a:lvl4pPr marL="1828800" lvl="3" indent="-228600" algn="l">
              <a:lnSpc>
                <a:spcPct val="90000"/>
              </a:lnSpc>
              <a:spcBef>
                <a:spcPts val="300"/>
              </a:spcBef>
              <a:spcAft>
                <a:spcPts val="0"/>
              </a:spcAft>
              <a:buSzPts val="1000"/>
              <a:buNone/>
              <a:defRPr sz="900" b="1"/>
            </a:lvl4pPr>
            <a:lvl5pPr marL="2286000" lvl="4" indent="-228600" algn="l">
              <a:lnSpc>
                <a:spcPct val="90000"/>
              </a:lnSpc>
              <a:spcBef>
                <a:spcPts val="300"/>
              </a:spcBef>
              <a:spcAft>
                <a:spcPts val="0"/>
              </a:spcAft>
              <a:buSzPts val="10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153" name="Google Shape;153;p27"/>
          <p:cNvSpPr txBox="1">
            <a:spLocks noGrp="1"/>
          </p:cNvSpPr>
          <p:nvPr>
            <p:ph type="body" idx="2"/>
          </p:nvPr>
        </p:nvSpPr>
        <p:spPr>
          <a:xfrm>
            <a:off x="301082" y="1878806"/>
            <a:ext cx="3868340" cy="2688881"/>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54" name="Google Shape;154;p27"/>
          <p:cNvSpPr txBox="1">
            <a:spLocks noGrp="1"/>
          </p:cNvSpPr>
          <p:nvPr>
            <p:ph type="body" idx="3"/>
          </p:nvPr>
        </p:nvSpPr>
        <p:spPr>
          <a:xfrm>
            <a:off x="4918022"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SzPts val="1500"/>
              <a:buNone/>
              <a:defRPr sz="1400" b="1"/>
            </a:lvl1pPr>
            <a:lvl2pPr marL="914400" lvl="1" indent="-228600" algn="l">
              <a:lnSpc>
                <a:spcPct val="90000"/>
              </a:lnSpc>
              <a:spcBef>
                <a:spcPts val="300"/>
              </a:spcBef>
              <a:spcAft>
                <a:spcPts val="0"/>
              </a:spcAft>
              <a:buSzPts val="1200"/>
              <a:buNone/>
              <a:defRPr sz="1100" b="1"/>
            </a:lvl2pPr>
            <a:lvl3pPr marL="1371600" lvl="2" indent="-228600" algn="l">
              <a:lnSpc>
                <a:spcPct val="90000"/>
              </a:lnSpc>
              <a:spcBef>
                <a:spcPts val="300"/>
              </a:spcBef>
              <a:spcAft>
                <a:spcPts val="0"/>
              </a:spcAft>
              <a:buSzPts val="1100"/>
              <a:buNone/>
              <a:defRPr sz="1000" b="1"/>
            </a:lvl3pPr>
            <a:lvl4pPr marL="1828800" lvl="3" indent="-228600" algn="l">
              <a:lnSpc>
                <a:spcPct val="90000"/>
              </a:lnSpc>
              <a:spcBef>
                <a:spcPts val="300"/>
              </a:spcBef>
              <a:spcAft>
                <a:spcPts val="0"/>
              </a:spcAft>
              <a:buSzPts val="1000"/>
              <a:buNone/>
              <a:defRPr sz="900" b="1"/>
            </a:lvl4pPr>
            <a:lvl5pPr marL="2286000" lvl="4" indent="-228600" algn="l">
              <a:lnSpc>
                <a:spcPct val="90000"/>
              </a:lnSpc>
              <a:spcBef>
                <a:spcPts val="300"/>
              </a:spcBef>
              <a:spcAft>
                <a:spcPts val="0"/>
              </a:spcAft>
              <a:buSzPts val="10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155" name="Google Shape;155;p27"/>
          <p:cNvSpPr txBox="1">
            <a:spLocks noGrp="1"/>
          </p:cNvSpPr>
          <p:nvPr>
            <p:ph type="body" idx="4"/>
          </p:nvPr>
        </p:nvSpPr>
        <p:spPr>
          <a:xfrm>
            <a:off x="4918022" y="1878806"/>
            <a:ext cx="3887391" cy="2688881"/>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56" name="Google Shape;156;p27"/>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57" name="Google Shape;157;p27"/>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2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3887396" y="342901"/>
            <a:ext cx="4919285" cy="4052895"/>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SzPts val="2000"/>
              <a:buChar char="•"/>
              <a:defRPr sz="1800"/>
            </a:lvl1pPr>
            <a:lvl2pPr marL="914400" lvl="1" indent="-336550" algn="l">
              <a:lnSpc>
                <a:spcPct val="90000"/>
              </a:lnSpc>
              <a:spcBef>
                <a:spcPts val="300"/>
              </a:spcBef>
              <a:spcAft>
                <a:spcPts val="0"/>
              </a:spcAft>
              <a:buSzPts val="1700"/>
              <a:buChar char="•"/>
              <a:defRPr sz="1600"/>
            </a:lvl2pPr>
            <a:lvl3pPr marL="1371600" lvl="2" indent="-323850" algn="l">
              <a:lnSpc>
                <a:spcPct val="90000"/>
              </a:lnSpc>
              <a:spcBef>
                <a:spcPts val="300"/>
              </a:spcBef>
              <a:spcAft>
                <a:spcPts val="0"/>
              </a:spcAft>
              <a:buSzPts val="1500"/>
              <a:buChar char="•"/>
              <a:defRPr sz="1400"/>
            </a:lvl3pPr>
            <a:lvl4pPr marL="1828800" lvl="3" indent="-304800" algn="l">
              <a:lnSpc>
                <a:spcPct val="90000"/>
              </a:lnSpc>
              <a:spcBef>
                <a:spcPts val="300"/>
              </a:spcBef>
              <a:spcAft>
                <a:spcPts val="0"/>
              </a:spcAft>
              <a:buSzPts val="1200"/>
              <a:buChar char="•"/>
              <a:defRPr sz="1100"/>
            </a:lvl4pPr>
            <a:lvl5pPr marL="2286000" lvl="4" indent="-304800" algn="l">
              <a:lnSpc>
                <a:spcPct val="90000"/>
              </a:lnSpc>
              <a:spcBef>
                <a:spcPts val="300"/>
              </a:spcBef>
              <a:spcAft>
                <a:spcPts val="0"/>
              </a:spcAft>
              <a:buSzPts val="1200"/>
              <a:buChar char="•"/>
              <a:defRPr sz="1100"/>
            </a:lvl5pPr>
            <a:lvl6pPr marL="2743200" lvl="5" indent="-298450" algn="l">
              <a:lnSpc>
                <a:spcPct val="90000"/>
              </a:lnSpc>
              <a:spcBef>
                <a:spcPts val="300"/>
              </a:spcBef>
              <a:spcAft>
                <a:spcPts val="0"/>
              </a:spcAft>
              <a:buClr>
                <a:schemeClr val="dk1"/>
              </a:buClr>
              <a:buSzPts val="1100"/>
              <a:buChar char="•"/>
              <a:defRPr sz="1100"/>
            </a:lvl6pPr>
            <a:lvl7pPr marL="3200400" lvl="6" indent="-298450" algn="l">
              <a:lnSpc>
                <a:spcPct val="90000"/>
              </a:lnSpc>
              <a:spcBef>
                <a:spcPts val="300"/>
              </a:spcBef>
              <a:spcAft>
                <a:spcPts val="0"/>
              </a:spcAft>
              <a:buClr>
                <a:schemeClr val="dk1"/>
              </a:buClr>
              <a:buSzPts val="1100"/>
              <a:buChar char="•"/>
              <a:defRPr sz="1100"/>
            </a:lvl7pPr>
            <a:lvl8pPr marL="3657600" lvl="7" indent="-298450" algn="l">
              <a:lnSpc>
                <a:spcPct val="90000"/>
              </a:lnSpc>
              <a:spcBef>
                <a:spcPts val="300"/>
              </a:spcBef>
              <a:spcAft>
                <a:spcPts val="0"/>
              </a:spcAft>
              <a:buClr>
                <a:schemeClr val="dk1"/>
              </a:buClr>
              <a:buSzPts val="1100"/>
              <a:buChar char="•"/>
              <a:defRPr sz="1100"/>
            </a:lvl8pPr>
            <a:lvl9pPr marL="4114800" lvl="8" indent="-298450" algn="l">
              <a:lnSpc>
                <a:spcPct val="90000"/>
              </a:lnSpc>
              <a:spcBef>
                <a:spcPts val="300"/>
              </a:spcBef>
              <a:spcAft>
                <a:spcPts val="0"/>
              </a:spcAft>
              <a:buClr>
                <a:schemeClr val="dk1"/>
              </a:buClr>
              <a:buSzPts val="1100"/>
              <a:buChar char="•"/>
              <a:defRPr sz="1100"/>
            </a:lvl9pPr>
          </a:lstStyle>
          <a:p>
            <a:endParaRPr/>
          </a:p>
        </p:txBody>
      </p:sp>
      <p:sp>
        <p:nvSpPr>
          <p:cNvPr id="162" name="Google Shape;162;p29"/>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63" name="Google Shape;163;p29"/>
          <p:cNvSpPr txBox="1">
            <a:spLocks noGrp="1"/>
          </p:cNvSpPr>
          <p:nvPr>
            <p:ph type="title"/>
          </p:nvPr>
        </p:nvSpPr>
        <p:spPr>
          <a:xfrm>
            <a:off x="301088" y="342900"/>
            <a:ext cx="3277937" cy="1200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29"/>
          <p:cNvSpPr txBox="1">
            <a:spLocks noGrp="1"/>
          </p:cNvSpPr>
          <p:nvPr>
            <p:ph type="body" idx="2"/>
          </p:nvPr>
        </p:nvSpPr>
        <p:spPr>
          <a:xfrm>
            <a:off x="301088" y="1647593"/>
            <a:ext cx="3277937" cy="2754148"/>
          </a:xfrm>
          <a:prstGeom prst="rect">
            <a:avLst/>
          </a:prstGeom>
          <a:noFill/>
          <a:ln>
            <a:noFill/>
          </a:ln>
        </p:spPr>
        <p:txBody>
          <a:bodyPr spcFirstLastPara="1" wrap="square" lIns="0" tIns="68575" rIns="0" bIns="0" anchor="t" anchorCtr="0">
            <a:normAutofit/>
          </a:bodyPr>
          <a:lstStyle>
            <a:lvl1pPr marL="457200" lvl="0" indent="-228600" algn="l">
              <a:lnSpc>
                <a:spcPct val="90000"/>
              </a:lnSpc>
              <a:spcBef>
                <a:spcPts val="600"/>
              </a:spcBef>
              <a:spcAft>
                <a:spcPts val="0"/>
              </a:spcAft>
              <a:buSzPts val="1700"/>
              <a:buNone/>
              <a:defRPr sz="1500"/>
            </a:lvl1pPr>
            <a:lvl2pPr marL="914400" lvl="1" indent="-228600" algn="l">
              <a:lnSpc>
                <a:spcPct val="90000"/>
              </a:lnSpc>
              <a:spcBef>
                <a:spcPts val="300"/>
              </a:spcBef>
              <a:spcAft>
                <a:spcPts val="0"/>
              </a:spcAft>
              <a:buSzPts val="900"/>
              <a:buNone/>
              <a:defRPr sz="800"/>
            </a:lvl2pPr>
            <a:lvl3pPr marL="1371600" lvl="2" indent="-228600" algn="l">
              <a:lnSpc>
                <a:spcPct val="90000"/>
              </a:lnSpc>
              <a:spcBef>
                <a:spcPts val="300"/>
              </a:spcBef>
              <a:spcAft>
                <a:spcPts val="0"/>
              </a:spcAft>
              <a:buSzPts val="700"/>
              <a:buNone/>
              <a:defRPr sz="700"/>
            </a:lvl3pPr>
            <a:lvl4pPr marL="1828800" lvl="3" indent="-228600" algn="l">
              <a:lnSpc>
                <a:spcPct val="90000"/>
              </a:lnSpc>
              <a:spcBef>
                <a:spcPts val="300"/>
              </a:spcBef>
              <a:spcAft>
                <a:spcPts val="0"/>
              </a:spcAft>
              <a:buSzPts val="600"/>
              <a:buNone/>
              <a:defRPr sz="600"/>
            </a:lvl4pPr>
            <a:lvl5pPr marL="2286000" lvl="4" indent="-228600" algn="l">
              <a:lnSpc>
                <a:spcPct val="90000"/>
              </a:lnSpc>
              <a:spcBef>
                <a:spcPts val="300"/>
              </a:spcBef>
              <a:spcAft>
                <a:spcPts val="0"/>
              </a:spcAft>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columns">
  <p:cSld name="Title and Content columns">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7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301085"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7" name="Google Shape;67;p15"/>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5"/>
          <p:cNvSpPr>
            <a:spLocks noGrp="1"/>
          </p:cNvSpPr>
          <p:nvPr>
            <p:ph type="pic" idx="2"/>
          </p:nvPr>
        </p:nvSpPr>
        <p:spPr>
          <a:xfrm>
            <a:off x="301228" y="1338269"/>
            <a:ext cx="2625968" cy="970040"/>
          </a:xfrm>
          <a:prstGeom prst="rect">
            <a:avLst/>
          </a:prstGeom>
          <a:noFill/>
          <a:ln>
            <a:noFill/>
          </a:ln>
        </p:spPr>
      </p:sp>
      <p:sp>
        <p:nvSpPr>
          <p:cNvPr id="69" name="Google Shape;69;p15"/>
          <p:cNvSpPr txBox="1">
            <a:spLocks noGrp="1"/>
          </p:cNvSpPr>
          <p:nvPr>
            <p:ph type="body" idx="3"/>
          </p:nvPr>
        </p:nvSpPr>
        <p:spPr>
          <a:xfrm>
            <a:off x="3245006"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0" name="Google Shape;70;p15"/>
          <p:cNvSpPr>
            <a:spLocks noGrp="1"/>
          </p:cNvSpPr>
          <p:nvPr>
            <p:ph type="pic" idx="4"/>
          </p:nvPr>
        </p:nvSpPr>
        <p:spPr>
          <a:xfrm>
            <a:off x="3245006" y="1338269"/>
            <a:ext cx="2626113" cy="970040"/>
          </a:xfrm>
          <a:prstGeom prst="rect">
            <a:avLst/>
          </a:prstGeom>
          <a:noFill/>
          <a:ln>
            <a:noFill/>
          </a:ln>
        </p:spPr>
      </p:sp>
      <p:sp>
        <p:nvSpPr>
          <p:cNvPr id="71" name="Google Shape;71;p15"/>
          <p:cNvSpPr txBox="1">
            <a:spLocks noGrp="1"/>
          </p:cNvSpPr>
          <p:nvPr>
            <p:ph type="body" idx="5"/>
          </p:nvPr>
        </p:nvSpPr>
        <p:spPr>
          <a:xfrm>
            <a:off x="6188927"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2" name="Google Shape;72;p15"/>
          <p:cNvSpPr>
            <a:spLocks noGrp="1"/>
          </p:cNvSpPr>
          <p:nvPr>
            <p:ph type="pic" idx="6"/>
          </p:nvPr>
        </p:nvSpPr>
        <p:spPr>
          <a:xfrm>
            <a:off x="6188927" y="1338269"/>
            <a:ext cx="2626113" cy="97004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485078" y="1369756"/>
            <a:ext cx="3886200" cy="171450"/>
          </a:xfrm>
          <a:prstGeom prst="rect">
            <a:avLst/>
          </a:prstGeom>
          <a:solidFill>
            <a:schemeClr val="accent2"/>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5" name="Google Shape;75;p16"/>
          <p:cNvSpPr txBox="1">
            <a:spLocks noGrp="1"/>
          </p:cNvSpPr>
          <p:nvPr>
            <p:ph type="body" idx="2"/>
          </p:nvPr>
        </p:nvSpPr>
        <p:spPr>
          <a:xfrm>
            <a:off x="4691875" y="1369756"/>
            <a:ext cx="3886200" cy="171450"/>
          </a:xfrm>
          <a:prstGeom prst="rect">
            <a:avLst/>
          </a:prstGeom>
          <a:solidFill>
            <a:schemeClr val="accent3"/>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6" name="Google Shape;76;p16"/>
          <p:cNvSpPr txBox="1">
            <a:spLocks noGrp="1"/>
          </p:cNvSpPr>
          <p:nvPr>
            <p:ph type="body" idx="3"/>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7" name="Google Shape;77;p16"/>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6"/>
          <p:cNvSpPr txBox="1">
            <a:spLocks noGrp="1"/>
          </p:cNvSpPr>
          <p:nvPr>
            <p:ph type="body" idx="4"/>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9" name="Google Shape;79;p1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01081" y="1369756"/>
            <a:ext cx="2637948" cy="171450"/>
          </a:xfrm>
          <a:prstGeom prst="rect">
            <a:avLst/>
          </a:prstGeom>
          <a:solidFill>
            <a:schemeClr val="accent2"/>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2" name="Google Shape;82;p17"/>
          <p:cNvSpPr txBox="1">
            <a:spLocks noGrp="1"/>
          </p:cNvSpPr>
          <p:nvPr>
            <p:ph type="body" idx="2"/>
          </p:nvPr>
        </p:nvSpPr>
        <p:spPr>
          <a:xfrm>
            <a:off x="3206997" y="1374839"/>
            <a:ext cx="2633472" cy="171450"/>
          </a:xfrm>
          <a:prstGeom prst="rect">
            <a:avLst/>
          </a:prstGeom>
          <a:solidFill>
            <a:schemeClr val="accent3"/>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3" name="Google Shape;83;p17"/>
          <p:cNvSpPr txBox="1">
            <a:spLocks noGrp="1"/>
          </p:cNvSpPr>
          <p:nvPr>
            <p:ph type="body" idx="3"/>
          </p:nvPr>
        </p:nvSpPr>
        <p:spPr>
          <a:xfrm>
            <a:off x="3206998" y="1374839"/>
            <a:ext cx="2633472"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4" name="Google Shape;84;p17"/>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7"/>
          <p:cNvSpPr txBox="1">
            <a:spLocks noGrp="1"/>
          </p:cNvSpPr>
          <p:nvPr>
            <p:ph type="body" idx="4"/>
          </p:nvPr>
        </p:nvSpPr>
        <p:spPr>
          <a:xfrm>
            <a:off x="301082" y="1369758"/>
            <a:ext cx="2637947"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6" name="Google Shape;86;p17"/>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7" name="Google Shape;87;p17"/>
          <p:cNvSpPr txBox="1">
            <a:spLocks noGrp="1"/>
          </p:cNvSpPr>
          <p:nvPr>
            <p:ph type="body" idx="5"/>
          </p:nvPr>
        </p:nvSpPr>
        <p:spPr>
          <a:xfrm>
            <a:off x="6111551" y="1374839"/>
            <a:ext cx="2636583" cy="171450"/>
          </a:xfrm>
          <a:prstGeom prst="rect">
            <a:avLst/>
          </a:prstGeom>
          <a:solidFill>
            <a:schemeClr val="accent1"/>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8" name="Google Shape;88;p17"/>
          <p:cNvSpPr txBox="1">
            <a:spLocks noGrp="1"/>
          </p:cNvSpPr>
          <p:nvPr>
            <p:ph type="body" idx="6"/>
          </p:nvPr>
        </p:nvSpPr>
        <p:spPr>
          <a:xfrm>
            <a:off x="6111551" y="1374839"/>
            <a:ext cx="2636583"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01088" y="660718"/>
            <a:ext cx="8452568" cy="169555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400"/>
              <a:buFont typeface="Arial"/>
              <a:buNone/>
              <a:defRPr sz="3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301088" y="2470205"/>
            <a:ext cx="8452568" cy="81961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2000"/>
              <a:buNone/>
              <a:defRPr sz="1800" i="1">
                <a:solidFill>
                  <a:schemeClr val="dk1"/>
                </a:solidFill>
              </a:defRPr>
            </a:lvl1pPr>
            <a:lvl2pPr marL="914400" lvl="1" indent="-228600" algn="l">
              <a:lnSpc>
                <a:spcPct val="90000"/>
              </a:lnSpc>
              <a:spcBef>
                <a:spcPts val="300"/>
              </a:spcBef>
              <a:spcAft>
                <a:spcPts val="0"/>
              </a:spcAft>
              <a:buSzPts val="1200"/>
              <a:buNone/>
              <a:defRPr sz="1100">
                <a:solidFill>
                  <a:srgbClr val="888888"/>
                </a:solidFill>
              </a:defRPr>
            </a:lvl2pPr>
            <a:lvl3pPr marL="1371600" lvl="2" indent="-228600" algn="l">
              <a:lnSpc>
                <a:spcPct val="90000"/>
              </a:lnSpc>
              <a:spcBef>
                <a:spcPts val="300"/>
              </a:spcBef>
              <a:spcAft>
                <a:spcPts val="0"/>
              </a:spcAft>
              <a:buSzPts val="1100"/>
              <a:buNone/>
              <a:defRPr sz="1000">
                <a:solidFill>
                  <a:srgbClr val="888888"/>
                </a:solidFill>
              </a:defRPr>
            </a:lvl3pPr>
            <a:lvl4pPr marL="1828800" lvl="3" indent="-228600" algn="l">
              <a:lnSpc>
                <a:spcPct val="90000"/>
              </a:lnSpc>
              <a:spcBef>
                <a:spcPts val="300"/>
              </a:spcBef>
              <a:spcAft>
                <a:spcPts val="0"/>
              </a:spcAft>
              <a:buSzPts val="1000"/>
              <a:buNone/>
              <a:defRPr sz="900">
                <a:solidFill>
                  <a:srgbClr val="888888"/>
                </a:solidFill>
              </a:defRPr>
            </a:lvl4pPr>
            <a:lvl5pPr marL="2286000" lvl="4" indent="-228600" algn="l">
              <a:lnSpc>
                <a:spcPct val="90000"/>
              </a:lnSpc>
              <a:spcBef>
                <a:spcPts val="300"/>
              </a:spcBef>
              <a:spcAft>
                <a:spcPts val="0"/>
              </a:spcAft>
              <a:buSzPts val="10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92" name="Google Shape;92;p1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graphics">
  <p:cSld name="Infographics">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01083" y="393826"/>
            <a:ext cx="8513956" cy="61058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txBox="1">
            <a:spLocks noGrp="1"/>
          </p:cNvSpPr>
          <p:nvPr>
            <p:ph type="body" idx="1"/>
          </p:nvPr>
        </p:nvSpPr>
        <p:spPr>
          <a:xfrm>
            <a:off x="301087" y="1216732"/>
            <a:ext cx="2737271" cy="1487572"/>
          </a:xfrm>
          <a:prstGeom prst="rect">
            <a:avLst/>
          </a:prstGeom>
          <a:solidFill>
            <a:schemeClr val="accent4"/>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96" name="Google Shape;96;p19"/>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19"/>
          <p:cNvSpPr>
            <a:spLocks noGrp="1"/>
          </p:cNvSpPr>
          <p:nvPr>
            <p:ph type="pic" idx="2"/>
          </p:nvPr>
        </p:nvSpPr>
        <p:spPr>
          <a:xfrm>
            <a:off x="301230" y="1286175"/>
            <a:ext cx="2737120" cy="649690"/>
          </a:xfrm>
          <a:prstGeom prst="rect">
            <a:avLst/>
          </a:prstGeom>
          <a:noFill/>
          <a:ln>
            <a:noFill/>
          </a:ln>
        </p:spPr>
      </p:sp>
      <p:sp>
        <p:nvSpPr>
          <p:cNvPr id="98" name="Google Shape;98;p19"/>
          <p:cNvSpPr txBox="1">
            <a:spLocks noGrp="1"/>
          </p:cNvSpPr>
          <p:nvPr>
            <p:ph type="body" idx="3"/>
          </p:nvPr>
        </p:nvSpPr>
        <p:spPr>
          <a:xfrm>
            <a:off x="3189430" y="1216732"/>
            <a:ext cx="2737271" cy="1487572"/>
          </a:xfrm>
          <a:prstGeom prst="rect">
            <a:avLst/>
          </a:prstGeom>
          <a:solidFill>
            <a:schemeClr val="accent2"/>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99" name="Google Shape;99;p19"/>
          <p:cNvSpPr>
            <a:spLocks noGrp="1"/>
          </p:cNvSpPr>
          <p:nvPr>
            <p:ph type="pic" idx="4"/>
          </p:nvPr>
        </p:nvSpPr>
        <p:spPr>
          <a:xfrm>
            <a:off x="3189570" y="1286175"/>
            <a:ext cx="2737120" cy="649690"/>
          </a:xfrm>
          <a:prstGeom prst="rect">
            <a:avLst/>
          </a:prstGeom>
          <a:noFill/>
          <a:ln>
            <a:noFill/>
          </a:ln>
        </p:spPr>
      </p:sp>
      <p:sp>
        <p:nvSpPr>
          <p:cNvPr id="100" name="Google Shape;100;p19"/>
          <p:cNvSpPr txBox="1">
            <a:spLocks noGrp="1"/>
          </p:cNvSpPr>
          <p:nvPr>
            <p:ph type="body" idx="5"/>
          </p:nvPr>
        </p:nvSpPr>
        <p:spPr>
          <a:xfrm>
            <a:off x="6077771" y="1216732"/>
            <a:ext cx="2737271" cy="1487572"/>
          </a:xfrm>
          <a:prstGeom prst="rect">
            <a:avLst/>
          </a:prstGeom>
          <a:solidFill>
            <a:schemeClr val="accent5"/>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1" name="Google Shape;101;p19"/>
          <p:cNvSpPr>
            <a:spLocks noGrp="1"/>
          </p:cNvSpPr>
          <p:nvPr>
            <p:ph type="pic" idx="6"/>
          </p:nvPr>
        </p:nvSpPr>
        <p:spPr>
          <a:xfrm>
            <a:off x="6077913" y="1286175"/>
            <a:ext cx="2737120" cy="649690"/>
          </a:xfrm>
          <a:prstGeom prst="rect">
            <a:avLst/>
          </a:prstGeom>
          <a:noFill/>
          <a:ln>
            <a:noFill/>
          </a:ln>
        </p:spPr>
      </p:sp>
      <p:sp>
        <p:nvSpPr>
          <p:cNvPr id="102" name="Google Shape;102;p19"/>
          <p:cNvSpPr txBox="1">
            <a:spLocks noGrp="1"/>
          </p:cNvSpPr>
          <p:nvPr>
            <p:ph type="body" idx="7"/>
          </p:nvPr>
        </p:nvSpPr>
        <p:spPr>
          <a:xfrm>
            <a:off x="301087" y="2822721"/>
            <a:ext cx="2737271" cy="1487572"/>
          </a:xfrm>
          <a:prstGeom prst="rect">
            <a:avLst/>
          </a:prstGeom>
          <a:solidFill>
            <a:schemeClr val="accent3"/>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3" name="Google Shape;103;p19"/>
          <p:cNvSpPr>
            <a:spLocks noGrp="1"/>
          </p:cNvSpPr>
          <p:nvPr>
            <p:ph type="pic" idx="8"/>
          </p:nvPr>
        </p:nvSpPr>
        <p:spPr>
          <a:xfrm>
            <a:off x="301230" y="2892164"/>
            <a:ext cx="2737120" cy="649690"/>
          </a:xfrm>
          <a:prstGeom prst="rect">
            <a:avLst/>
          </a:prstGeom>
          <a:noFill/>
          <a:ln>
            <a:noFill/>
          </a:ln>
        </p:spPr>
      </p:sp>
      <p:sp>
        <p:nvSpPr>
          <p:cNvPr id="104" name="Google Shape;104;p19"/>
          <p:cNvSpPr txBox="1">
            <a:spLocks noGrp="1"/>
          </p:cNvSpPr>
          <p:nvPr>
            <p:ph type="body" idx="9"/>
          </p:nvPr>
        </p:nvSpPr>
        <p:spPr>
          <a:xfrm>
            <a:off x="3189430" y="2822721"/>
            <a:ext cx="2737271" cy="1487572"/>
          </a:xfrm>
          <a:prstGeom prst="rect">
            <a:avLst/>
          </a:prstGeom>
          <a:solidFill>
            <a:schemeClr val="accent1"/>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5" name="Google Shape;105;p19"/>
          <p:cNvSpPr>
            <a:spLocks noGrp="1"/>
          </p:cNvSpPr>
          <p:nvPr>
            <p:ph type="pic" idx="13"/>
          </p:nvPr>
        </p:nvSpPr>
        <p:spPr>
          <a:xfrm>
            <a:off x="3189570" y="2892164"/>
            <a:ext cx="2737120" cy="649690"/>
          </a:xfrm>
          <a:prstGeom prst="rect">
            <a:avLst/>
          </a:prstGeom>
          <a:noFill/>
          <a:ln>
            <a:noFill/>
          </a:ln>
        </p:spPr>
      </p:sp>
      <p:sp>
        <p:nvSpPr>
          <p:cNvPr id="106" name="Google Shape;106;p19"/>
          <p:cNvSpPr txBox="1">
            <a:spLocks noGrp="1"/>
          </p:cNvSpPr>
          <p:nvPr>
            <p:ph type="body" idx="14"/>
          </p:nvPr>
        </p:nvSpPr>
        <p:spPr>
          <a:xfrm>
            <a:off x="6077771" y="2822721"/>
            <a:ext cx="2737271" cy="1487572"/>
          </a:xfrm>
          <a:prstGeom prst="rect">
            <a:avLst/>
          </a:prstGeom>
          <a:solidFill>
            <a:schemeClr val="accent6"/>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7" name="Google Shape;107;p19"/>
          <p:cNvSpPr>
            <a:spLocks noGrp="1"/>
          </p:cNvSpPr>
          <p:nvPr>
            <p:ph type="pic" idx="15"/>
          </p:nvPr>
        </p:nvSpPr>
        <p:spPr>
          <a:xfrm>
            <a:off x="6077913" y="2892164"/>
            <a:ext cx="2737120" cy="64969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700"/>
              <a:buFont typeface="Arial"/>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0"/>
          <p:cNvSpPr txBox="1">
            <a:spLocks noGrp="1"/>
          </p:cNvSpPr>
          <p:nvPr>
            <p:ph type="body" idx="1"/>
          </p:nvPr>
        </p:nvSpPr>
        <p:spPr>
          <a:xfrm>
            <a:off x="301083" y="1369219"/>
            <a:ext cx="8513956" cy="3036234"/>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Clr>
                <a:srgbClr val="AEABAB"/>
              </a:buClr>
              <a:buSzPts val="2000"/>
              <a:buChar char="•"/>
              <a:defRPr sz="1800"/>
            </a:lvl1pPr>
            <a:lvl2pPr marL="914400" lvl="1" indent="-336550" algn="l">
              <a:lnSpc>
                <a:spcPct val="90000"/>
              </a:lnSpc>
              <a:spcBef>
                <a:spcPts val="300"/>
              </a:spcBef>
              <a:spcAft>
                <a:spcPts val="0"/>
              </a:spcAft>
              <a:buClr>
                <a:srgbClr val="AEABAB"/>
              </a:buClr>
              <a:buSzPts val="1700"/>
              <a:buChar char="•"/>
              <a:defRPr sz="1500"/>
            </a:lvl2pPr>
            <a:lvl3pPr marL="1371600" lvl="2" indent="-323850" algn="l">
              <a:lnSpc>
                <a:spcPct val="90000"/>
              </a:lnSpc>
              <a:spcBef>
                <a:spcPts val="300"/>
              </a:spcBef>
              <a:spcAft>
                <a:spcPts val="0"/>
              </a:spcAft>
              <a:buClr>
                <a:srgbClr val="AEABAB"/>
              </a:buClr>
              <a:buSzPts val="1500"/>
              <a:buChar char="•"/>
              <a:defRPr sz="1400"/>
            </a:lvl3pPr>
            <a:lvl4pPr marL="1828800" lvl="3" indent="-311150" algn="l">
              <a:lnSpc>
                <a:spcPct val="90000"/>
              </a:lnSpc>
              <a:spcBef>
                <a:spcPts val="300"/>
              </a:spcBef>
              <a:spcAft>
                <a:spcPts val="0"/>
              </a:spcAft>
              <a:buClr>
                <a:srgbClr val="AEABAB"/>
              </a:buClr>
              <a:buSzPts val="1300"/>
              <a:buChar char="•"/>
              <a:defRPr sz="1200"/>
            </a:lvl4pPr>
            <a:lvl5pPr marL="2286000" lvl="4" indent="-304800" algn="l">
              <a:lnSpc>
                <a:spcPct val="90000"/>
              </a:lnSpc>
              <a:spcBef>
                <a:spcPts val="300"/>
              </a:spcBef>
              <a:spcAft>
                <a:spcPts val="0"/>
              </a:spcAft>
              <a:buClr>
                <a:srgbClr val="AEABAB"/>
              </a:buClr>
              <a:buSzPts val="1200"/>
              <a:buChar char="•"/>
              <a:defRPr sz="11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11" name="Google Shape;111;p20"/>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Graphic Text Lower Thirds">
  <p:cSld name="Title Graphic Text Lower Thirds">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01083" y="393833"/>
            <a:ext cx="8513956" cy="7954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2"/>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8" name="Google Shape;118;p22"/>
          <p:cNvSpPr txBox="1">
            <a:spLocks noGrp="1"/>
          </p:cNvSpPr>
          <p:nvPr>
            <p:ph type="body" idx="1"/>
          </p:nvPr>
        </p:nvSpPr>
        <p:spPr>
          <a:xfrm>
            <a:off x="301229" y="1268017"/>
            <a:ext cx="8514159" cy="2030769"/>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19" name="Google Shape;119;p22"/>
          <p:cNvSpPr/>
          <p:nvPr/>
        </p:nvSpPr>
        <p:spPr>
          <a:xfrm>
            <a:off x="-173620" y="3377511"/>
            <a:ext cx="9462304" cy="1006997"/>
          </a:xfrm>
          <a:prstGeom prst="rect">
            <a:avLst/>
          </a:prstGeom>
          <a:solidFill>
            <a:schemeClr val="lt1"/>
          </a:solidFill>
          <a:ln w="12700" cap="flat" cmpd="sng">
            <a:solidFill>
              <a:srgbClr val="AEABA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20" name="Google Shape;120;p22"/>
          <p:cNvSpPr txBox="1">
            <a:spLocks noGrp="1"/>
          </p:cNvSpPr>
          <p:nvPr>
            <p:ph type="body" idx="2"/>
          </p:nvPr>
        </p:nvSpPr>
        <p:spPr>
          <a:xfrm>
            <a:off x="301084" y="3489730"/>
            <a:ext cx="2563652" cy="825103"/>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600"/>
              </a:spcBef>
              <a:spcAft>
                <a:spcPts val="0"/>
              </a:spcAft>
              <a:buSzPts val="2000"/>
              <a:buNone/>
              <a:defRPr sz="1800" b="1"/>
            </a:lvl1pPr>
            <a:lvl2pPr marL="914400" lvl="1" indent="-228600" algn="l">
              <a:lnSpc>
                <a:spcPct val="90000"/>
              </a:lnSpc>
              <a:spcBef>
                <a:spcPts val="300"/>
              </a:spcBef>
              <a:spcAft>
                <a:spcPts val="0"/>
              </a:spcAft>
              <a:buSzPts val="1600"/>
              <a:buNone/>
              <a:defRPr/>
            </a:lvl2pPr>
            <a:lvl3pPr marL="1371600" lvl="2" indent="-228600" algn="l">
              <a:lnSpc>
                <a:spcPct val="90000"/>
              </a:lnSpc>
              <a:spcBef>
                <a:spcPts val="300"/>
              </a:spcBef>
              <a:spcAft>
                <a:spcPts val="0"/>
              </a:spcAft>
              <a:buSzPts val="1400"/>
              <a:buNone/>
              <a:defRPr/>
            </a:lvl3pPr>
            <a:lvl4pPr marL="1828800" lvl="3" indent="-228600" algn="l">
              <a:lnSpc>
                <a:spcPct val="90000"/>
              </a:lnSpc>
              <a:spcBef>
                <a:spcPts val="300"/>
              </a:spcBef>
              <a:spcAft>
                <a:spcPts val="0"/>
              </a:spcAft>
              <a:buSzPts val="1200"/>
              <a:buNone/>
              <a:defRPr/>
            </a:lvl4pPr>
            <a:lvl5pPr marL="2286000" lvl="4" indent="-228600" algn="l">
              <a:lnSpc>
                <a:spcPct val="90000"/>
              </a:lnSpc>
              <a:spcBef>
                <a:spcPts val="300"/>
              </a:spcBef>
              <a:spcAft>
                <a:spcPts val="0"/>
              </a:spcAft>
              <a:buSzPts val="1100"/>
              <a:buNone/>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cxnSp>
        <p:nvCxnSpPr>
          <p:cNvPr id="121" name="Google Shape;121;p22"/>
          <p:cNvCxnSpPr/>
          <p:nvPr/>
        </p:nvCxnSpPr>
        <p:spPr>
          <a:xfrm>
            <a:off x="3020993" y="3489730"/>
            <a:ext cx="0" cy="825103"/>
          </a:xfrm>
          <a:prstGeom prst="straightConnector1">
            <a:avLst/>
          </a:prstGeom>
          <a:noFill/>
          <a:ln w="25400" cap="flat" cmpd="sng">
            <a:solidFill>
              <a:schemeClr val="accent1"/>
            </a:solidFill>
            <a:prstDash val="solid"/>
            <a:miter lim="800000"/>
            <a:headEnd type="none" w="sm" len="sm"/>
            <a:tailEnd type="none" w="sm" len="sm"/>
          </a:ln>
        </p:spPr>
      </p:cxnSp>
      <p:sp>
        <p:nvSpPr>
          <p:cNvPr id="122" name="Google Shape;122;p22"/>
          <p:cNvSpPr txBox="1">
            <a:spLocks noGrp="1"/>
          </p:cNvSpPr>
          <p:nvPr>
            <p:ph type="body" idx="3"/>
          </p:nvPr>
        </p:nvSpPr>
        <p:spPr>
          <a:xfrm>
            <a:off x="3177251" y="3489730"/>
            <a:ext cx="5638137" cy="82510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SzPts val="1500"/>
              <a:buNone/>
              <a:defRPr sz="1400"/>
            </a:lvl1pPr>
            <a:lvl2pPr marL="914400" lvl="1" indent="-228600" algn="l">
              <a:lnSpc>
                <a:spcPct val="90000"/>
              </a:lnSpc>
              <a:spcBef>
                <a:spcPts val="300"/>
              </a:spcBef>
              <a:spcAft>
                <a:spcPts val="0"/>
              </a:spcAft>
              <a:buSzPts val="1600"/>
              <a:buNone/>
              <a:defRPr/>
            </a:lvl2pPr>
            <a:lvl3pPr marL="1371600" lvl="2" indent="-228600" algn="l">
              <a:lnSpc>
                <a:spcPct val="90000"/>
              </a:lnSpc>
              <a:spcBef>
                <a:spcPts val="300"/>
              </a:spcBef>
              <a:spcAft>
                <a:spcPts val="0"/>
              </a:spcAft>
              <a:buSzPts val="1400"/>
              <a:buNone/>
              <a:defRPr/>
            </a:lvl3pPr>
            <a:lvl4pPr marL="1828800" lvl="3" indent="-228600" algn="l">
              <a:lnSpc>
                <a:spcPct val="90000"/>
              </a:lnSpc>
              <a:spcBef>
                <a:spcPts val="300"/>
              </a:spcBef>
              <a:spcAft>
                <a:spcPts val="0"/>
              </a:spcAft>
              <a:buSzPts val="1200"/>
              <a:buNone/>
              <a:defRPr/>
            </a:lvl4pPr>
            <a:lvl5pPr marL="2286000" lvl="4" indent="-228600" algn="l">
              <a:lnSpc>
                <a:spcPct val="90000"/>
              </a:lnSpc>
              <a:spcBef>
                <a:spcPts val="300"/>
              </a:spcBef>
              <a:spcAft>
                <a:spcPts val="0"/>
              </a:spcAft>
              <a:buSzPts val="1100"/>
              <a:buNone/>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cxnSp>
        <p:nvCxnSpPr>
          <p:cNvPr id="123" name="Google Shape;123;p22"/>
          <p:cNvCxnSpPr/>
          <p:nvPr/>
        </p:nvCxnSpPr>
        <p:spPr>
          <a:xfrm>
            <a:off x="3020993" y="3489730"/>
            <a:ext cx="0" cy="825103"/>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01083" y="1369219"/>
            <a:ext cx="8513956" cy="3036234"/>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90000"/>
              </a:lnSpc>
              <a:spcBef>
                <a:spcPts val="600"/>
              </a:spcBef>
              <a:spcAft>
                <a:spcPts val="0"/>
              </a:spcAft>
              <a:buClr>
                <a:srgbClr val="AEABAB"/>
              </a:buClr>
              <a:buSzPts val="1900"/>
              <a:buFont typeface="Arial"/>
              <a:buChar char="•"/>
              <a:defRPr sz="1700" b="0" i="0" u="none" strike="noStrike" cap="none">
                <a:solidFill>
                  <a:schemeClr val="dk1"/>
                </a:solidFill>
                <a:latin typeface="Arial"/>
                <a:ea typeface="Arial"/>
                <a:cs typeface="Arial"/>
                <a:sym typeface="Arial"/>
              </a:defRPr>
            </a:lvl1pPr>
            <a:lvl2pPr marL="914400" marR="0" lvl="1" indent="-330200" algn="l" rtl="0">
              <a:lnSpc>
                <a:spcPct val="90000"/>
              </a:lnSpc>
              <a:spcBef>
                <a:spcPts val="300"/>
              </a:spcBef>
              <a:spcAft>
                <a:spcPts val="0"/>
              </a:spcAft>
              <a:buClr>
                <a:srgbClr val="AEABAB"/>
              </a:buClr>
              <a:buSzPts val="16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rgbClr val="AEABAB"/>
              </a:buClr>
              <a:buSzPts val="14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300"/>
              </a:spcBef>
              <a:spcAft>
                <a:spcPts val="0"/>
              </a:spcAft>
              <a:buClr>
                <a:srgbClr val="AEABAB"/>
              </a:buClr>
              <a:buSzPts val="12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AEABAB"/>
              </a:buClr>
              <a:buSzPts val="11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700" b="0" i="0" u="none" strike="noStrike" cap="none">
                <a:solidFill>
                  <a:srgbClr val="AEABAB"/>
                </a:solidFill>
                <a:latin typeface="Arial"/>
                <a:ea typeface="Arial"/>
                <a:cs typeface="Arial"/>
                <a:sym typeface="Arial"/>
              </a:defRPr>
            </a:lvl1pPr>
            <a:lvl2pPr marL="0" marR="0" lvl="1" indent="0" algn="l" rtl="0">
              <a:spcBef>
                <a:spcPts val="0"/>
              </a:spcBef>
              <a:buNone/>
              <a:defRPr sz="700" b="0" i="0" u="none" strike="noStrike" cap="none">
                <a:solidFill>
                  <a:srgbClr val="AEABAB"/>
                </a:solidFill>
                <a:latin typeface="Arial"/>
                <a:ea typeface="Arial"/>
                <a:cs typeface="Arial"/>
                <a:sym typeface="Arial"/>
              </a:defRPr>
            </a:lvl2pPr>
            <a:lvl3pPr marL="0" marR="0" lvl="2" indent="0" algn="l" rtl="0">
              <a:spcBef>
                <a:spcPts val="0"/>
              </a:spcBef>
              <a:buNone/>
              <a:defRPr sz="700" b="0" i="0" u="none" strike="noStrike" cap="none">
                <a:solidFill>
                  <a:srgbClr val="AEABAB"/>
                </a:solidFill>
                <a:latin typeface="Arial"/>
                <a:ea typeface="Arial"/>
                <a:cs typeface="Arial"/>
                <a:sym typeface="Arial"/>
              </a:defRPr>
            </a:lvl3pPr>
            <a:lvl4pPr marL="0" marR="0" lvl="3" indent="0" algn="l" rtl="0">
              <a:spcBef>
                <a:spcPts val="0"/>
              </a:spcBef>
              <a:buNone/>
              <a:defRPr sz="700" b="0" i="0" u="none" strike="noStrike" cap="none">
                <a:solidFill>
                  <a:srgbClr val="AEABAB"/>
                </a:solidFill>
                <a:latin typeface="Arial"/>
                <a:ea typeface="Arial"/>
                <a:cs typeface="Arial"/>
                <a:sym typeface="Arial"/>
              </a:defRPr>
            </a:lvl4pPr>
            <a:lvl5pPr marL="0" marR="0" lvl="4" indent="0" algn="l" rtl="0">
              <a:spcBef>
                <a:spcPts val="0"/>
              </a:spcBef>
              <a:buNone/>
              <a:defRPr sz="700" b="0" i="0" u="none" strike="noStrike" cap="none">
                <a:solidFill>
                  <a:srgbClr val="AEABAB"/>
                </a:solidFill>
                <a:latin typeface="Arial"/>
                <a:ea typeface="Arial"/>
                <a:cs typeface="Arial"/>
                <a:sym typeface="Arial"/>
              </a:defRPr>
            </a:lvl5pPr>
            <a:lvl6pPr marL="0" marR="0" lvl="5" indent="0" algn="l" rtl="0">
              <a:spcBef>
                <a:spcPts val="0"/>
              </a:spcBef>
              <a:buNone/>
              <a:defRPr sz="700" b="0" i="0" u="none" strike="noStrike" cap="none">
                <a:solidFill>
                  <a:srgbClr val="AEABAB"/>
                </a:solidFill>
                <a:latin typeface="Arial"/>
                <a:ea typeface="Arial"/>
                <a:cs typeface="Arial"/>
                <a:sym typeface="Arial"/>
              </a:defRPr>
            </a:lvl6pPr>
            <a:lvl7pPr marL="0" marR="0" lvl="6" indent="0" algn="l" rtl="0">
              <a:spcBef>
                <a:spcPts val="0"/>
              </a:spcBef>
              <a:buNone/>
              <a:defRPr sz="700" b="0" i="0" u="none" strike="noStrike" cap="none">
                <a:solidFill>
                  <a:srgbClr val="AEABAB"/>
                </a:solidFill>
                <a:latin typeface="Arial"/>
                <a:ea typeface="Arial"/>
                <a:cs typeface="Arial"/>
                <a:sym typeface="Arial"/>
              </a:defRPr>
            </a:lvl7pPr>
            <a:lvl8pPr marL="0" marR="0" lvl="7" indent="0" algn="l" rtl="0">
              <a:spcBef>
                <a:spcPts val="0"/>
              </a:spcBef>
              <a:buNone/>
              <a:defRPr sz="700" b="0" i="0" u="none" strike="noStrike" cap="none">
                <a:solidFill>
                  <a:srgbClr val="AEABAB"/>
                </a:solidFill>
                <a:latin typeface="Arial"/>
                <a:ea typeface="Arial"/>
                <a:cs typeface="Arial"/>
                <a:sym typeface="Arial"/>
              </a:defRPr>
            </a:lvl8pPr>
            <a:lvl9pPr marL="0" marR="0" lvl="8" indent="0" algn="l" rtl="0">
              <a:spcBef>
                <a:spcPts val="0"/>
              </a:spcBef>
              <a:buNone/>
              <a:defRPr sz="700" b="0" i="0" u="none" strike="noStrike" cap="none">
                <a:solidFill>
                  <a:srgbClr val="AEABAB"/>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4" name="Google Shape;54;p13"/>
          <p:cNvSpPr/>
          <p:nvPr/>
        </p:nvSpPr>
        <p:spPr>
          <a:xfrm>
            <a:off x="0" y="0"/>
            <a:ext cx="9144000" cy="172641"/>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55" name="Google Shape;55;p13"/>
          <p:cNvSpPr/>
          <p:nvPr/>
        </p:nvSpPr>
        <p:spPr>
          <a:xfrm>
            <a:off x="0" y="0"/>
            <a:ext cx="9144000" cy="172641"/>
          </a:xfrm>
          <a:prstGeom prst="rect">
            <a:avLst/>
          </a:prstGeom>
          <a:solidFill>
            <a:srgbClr val="014B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18">
            <a:alphaModFix/>
          </a:blip>
          <a:srcRect/>
          <a:stretch/>
        </p:blipFill>
        <p:spPr>
          <a:xfrm>
            <a:off x="8241994" y="4664730"/>
            <a:ext cx="582237" cy="336522"/>
          </a:xfrm>
          <a:prstGeom prst="rect">
            <a:avLst/>
          </a:prstGeom>
          <a:noFill/>
          <a:ln>
            <a:noFill/>
          </a:ln>
        </p:spPr>
      </p:pic>
      <p:pic>
        <p:nvPicPr>
          <p:cNvPr id="57" name="Google Shape;57;p13"/>
          <p:cNvPicPr preferRelativeResize="0"/>
          <p:nvPr/>
        </p:nvPicPr>
        <p:blipFill rotWithShape="1">
          <a:blip r:embed="rId19">
            <a:alphaModFix/>
          </a:blip>
          <a:srcRect/>
          <a:stretch/>
        </p:blipFill>
        <p:spPr>
          <a:xfrm>
            <a:off x="7240768" y="4512264"/>
            <a:ext cx="758596" cy="5647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eb.kamihq.com/web/viewer.html?state=%7B%22ids%22%3A%5B%221h1q4nFP2pVWTaVJvFJhrm4aVInxzjIpU%22%5D%2C%22action%22%3A%22open%22%2C%22userId%22%3A%22106338925548548757927%22%7D&amp;filename=undefined&amp;kami_user_id=6038293"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ged.com/wp-content/uploads/Educator_Handbook_Ed6_ebook_US_FINAL.pdf" TargetMode="External"/><Relationship Id="rId7" Type="http://schemas.openxmlformats.org/officeDocument/2006/relationships/hyperlink" Target="https://ged.com/educators_admins/teaching/classroom_materials/study_guides/" TargetMode="External"/><Relationship Id="rId12"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hyperlink" Target="https://www.ged.com/educators-admins/teaching/teaching_resources/" TargetMode="External"/><Relationship Id="rId5" Type="http://schemas.openxmlformats.org/officeDocument/2006/relationships/hyperlink" Target="https://ged.com/wp-content/uploads/Student_Handbook_ED1_FINAL.pdf"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ged.com/study/ged-mobile-app/#gettingstart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ged.com/wp-content/uploads/assessment_guide_for_educators_introduction.pdf" TargetMode="External"/><Relationship Id="rId3" Type="http://schemas.openxmlformats.org/officeDocument/2006/relationships/hyperlink" Target="https://www.ged.com/educators-admins/teaching/teaching_resources/" TargetMode="External"/><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ged.com/wp-content/uploads/GED_Welcome_Reference_Guide_v1.pdf" TargetMode="External"/><Relationship Id="rId5" Type="http://schemas.openxmlformats.org/officeDocument/2006/relationships/image" Target="../media/image12.jpeg"/><Relationship Id="rId10" Type="http://schemas.openxmlformats.org/officeDocument/2006/relationships/image" Target="../media/image6.png"/><Relationship Id="rId4" Type="http://schemas.openxmlformats.org/officeDocument/2006/relationships/hyperlink" Target="https://ged.com/wp-content/uploads/GED_Playbook_2022-08_1937a_FINAL.pdf" TargetMode="Externa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ged.com/educators_admins/teaching/teaching_resources/pld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ged.com/educators-admins/teaching/teaching_resources/"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ged.com/educators-admins/professional-developme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ged.com/educators-admins/teaching/teaching_resources/"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drive.google.com/file/d/11J4wzHQF7mAexJoHIVuYT1isvCBo8F6C/view?usp=sharing" TargetMode="External"/><Relationship Id="rId5" Type="http://schemas.openxmlformats.org/officeDocument/2006/relationships/image" Target="../media/image17.png"/><Relationship Id="rId4" Type="http://schemas.openxmlformats.org/officeDocument/2006/relationships/hyperlink" Target="https://drive.google.com/file/d/1J7ncGDbfCOoSGQZhcf7xcQdGVcxl-xVH/view?usp=sharin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hyperlink" Target="https://web.kamihq.com/web/viewer.html?state=%7B%22ids%22%3A%5B%221rW10hWCFZo_ntjJNwJrByd1MIfJlfN7P%22%5D%2C%22action%22%3A%22open%22%2C%22userId%22%3A%22106338925548548757927%22%7D&amp;filename=lin.pdf&amp;kami_user_id=6038293"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s://web.kamihq.com/web/viewer.html?state=%7B%22ids%22%3A%5B%221qognFE3m2_zeR2bpj4KdAprfPCaK_akh%22%5D%2C%22action%22%3A%22open%22%2C%22userId%22%3A%22106338925548548757927%22%7D&amp;filename=undefined&amp;kami_user_id=6038293"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https://www.ged.com/educators-admins/in-session/new-ged-board-member-kellie_mar2021/"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marketscale.com/industries/education-technology/resilience-and-empowerment/" TargetMode="External"/><Relationship Id="rId5" Type="http://schemas.openxmlformats.org/officeDocument/2006/relationships/hyperlink" Target="https://ket-uploads-education-ga.s3.amazonaws.com/wp-content/uploads/Kellie-Coloring-Book.pdf" TargetMode="External"/><Relationship Id="rId4" Type="http://schemas.openxmlformats.org/officeDocument/2006/relationships/hyperlink" Target="https://www.pbslearningmedia.org/resource/ket-dbi-3/kellie-blair-hardt/"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ged.com/practice-test/en/calculator/" TargetMode="External"/><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ged.com/study/free_online_ged_test/" TargetMode="External"/><Relationship Id="rId5" Type="http://schemas.openxmlformats.org/officeDocument/2006/relationships/image" Target="../media/image24.png"/><Relationship Id="rId4" Type="http://schemas.openxmlformats.org/officeDocument/2006/relationships/hyperlink" Target="https://www.ged.com/practice-test/en/computer-demonstrator/" TargetMode="Externa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education.ti.com/en/guidebook/details/en/62522EB25D284112819FDB8A46F90740/30x_mv_tg" TargetMode="External"/><Relationship Id="rId12"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education.ti.com/en/software/details/en/3E7218FDF3844AFEBA3885B671191CEB/sda-ti-smartview-ti-30x-ti-34-multiview" TargetMode="External"/><Relationship Id="rId11" Type="http://schemas.openxmlformats.org/officeDocument/2006/relationships/hyperlink" Target="https://www.youtube.com/watch?v=VoLZLsRXuKE" TargetMode="External"/><Relationship Id="rId5" Type="http://schemas.openxmlformats.org/officeDocument/2006/relationships/image" Target="../media/image28.png"/><Relationship Id="rId15" Type="http://schemas.openxmlformats.org/officeDocument/2006/relationships/hyperlink" Target="https://ti84calc.com/ti30calc" TargetMode="External"/><Relationship Id="rId10" Type="http://schemas.openxmlformats.org/officeDocument/2006/relationships/hyperlink" Target="https://drive.google.com/file/d/1CUw1IWGsR9jz6bcEzw64GfpytEJwpPgg/view?usp=sharing" TargetMode="External"/><Relationship Id="rId4" Type="http://schemas.openxmlformats.org/officeDocument/2006/relationships/hyperlink" Target="https://www.walmart.com/ip/Texas-Instruments-TI-30XS-MultiView-Calculator/7696395" TargetMode="External"/><Relationship Id="rId9" Type="http://schemas.openxmlformats.org/officeDocument/2006/relationships/hyperlink" Target="https://play.google.com/store/apps/details?id=calc991.calculator.scientific.xs30.t34.free&amp;pcampaignid=web_share&amp;pli=1" TargetMode="External"/><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hyperlink" Target="https://jeopardylabs.com/play/solving-quadratic-equations-991"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youtu.be/TsAfIQrQhGY?si=WaW9XEVQmOtSDaUI&amp;t=249" TargetMode="Externa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hyperlink" Target="https://jeopardylabs.com/play/factoring-polynomials-537"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youtu.be/pcKwYbB35jg?si=5zZDhByYsexNPV4Z&amp;t=3875"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hyperlink" Target="https://drive.google.com/file/d/1tyt5vz9UimIInPPgWfUFNght59u3jf9w/view?usp=sharing" TargetMode="External"/><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hyperlink" Target="https://drive.google.com/file/d/1Qx0mdfFyJJlHoyYa6EnWxQrMo7wo2CSF/view?usp=sharing" TargetMode="External"/><Relationship Id="rId12"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drive.google.com/file/d/1qIFA_sg7R_H6aVRZbpCfDsAtmUa2L6Q6/view?usp=sharing" TargetMode="External"/><Relationship Id="rId11" Type="http://schemas.openxmlformats.org/officeDocument/2006/relationships/hyperlink" Target="https://drive.google.com/file/d/1vHLhGSwdHDbipHQNpbizN7cnylSEaH13/view?usp=sharing" TargetMode="External"/><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hyperlink" Target="https://www.newreaderspress.com/calculator-practice-GED" TargetMode="External"/><Relationship Id="rId14" Type="http://schemas.openxmlformats.org/officeDocument/2006/relationships/hyperlink" Target="https://go.essentialed.com/educator-resource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hyperlink" Target="https://web.kamihq.com/web/viewer.html?state=%7B%22ids%22%3A%5B%221rW10hWCFZo_ntjJNwJrByd1MIfJlfN7P%22%5D%2C%22action%22%3A%22open%22%2C%22userId%22%3A%22106338925548548757927%22%7D&amp;filename=lin.pdf&amp;kami_user_id=6038293"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hyperlink" Target="https://web.kamihq.com/web/viewer.html?state=%7B%22ids%22%3A%5B%221qognFE3m2_zeR2bpj4KdAprfPCaK_akh%22%5D%2C%22action%22%3A%22open%22%2C%22userId%22%3A%22106338925548548757927%22%7D&amp;filename=undefined&amp;kami_user_id=6038293"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ubTitle" idx="1"/>
          </p:nvPr>
        </p:nvSpPr>
        <p:spPr>
          <a:xfrm>
            <a:off x="492150" y="3071400"/>
            <a:ext cx="8159700" cy="433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000">
                <a:latin typeface="Quattrocento Sans"/>
                <a:ea typeface="Quattrocento Sans"/>
                <a:cs typeface="Quattrocento Sans"/>
                <a:sym typeface="Quattrocento Sans"/>
              </a:rPr>
              <a:t>Kellie Blair Hardt</a:t>
            </a:r>
            <a:endParaRPr sz="2000">
              <a:latin typeface="Quattrocento Sans"/>
              <a:ea typeface="Quattrocento Sans"/>
              <a:cs typeface="Quattrocento Sans"/>
              <a:sym typeface="Quattrocento Sans"/>
            </a:endParaRPr>
          </a:p>
          <a:p>
            <a:pPr marL="0" lvl="0" indent="0" algn="ctr" rtl="0">
              <a:lnSpc>
                <a:spcPct val="10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Hardt2heart Adult Education Services</a:t>
            </a:r>
            <a:endParaRPr>
              <a:latin typeface="Quattrocento Sans"/>
              <a:ea typeface="Quattrocento Sans"/>
              <a:cs typeface="Quattrocento Sans"/>
              <a:sym typeface="Quattrocento Sans"/>
            </a:endParaRPr>
          </a:p>
          <a:p>
            <a:pPr marL="0" lvl="0" indent="0" algn="ctr" rtl="0">
              <a:lnSpc>
                <a:spcPct val="10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GED Testing Service, Board of Directors</a:t>
            </a:r>
            <a:endParaRPr>
              <a:latin typeface="Quattrocento Sans"/>
              <a:ea typeface="Quattrocento Sans"/>
              <a:cs typeface="Quattrocento Sans"/>
              <a:sym typeface="Quattrocento Sans"/>
            </a:endParaRPr>
          </a:p>
          <a:p>
            <a:pPr marL="0" lvl="0" indent="0" algn="ctr" rtl="0">
              <a:lnSpc>
                <a:spcPct val="90000"/>
              </a:lnSpc>
              <a:spcBef>
                <a:spcPts val="0"/>
              </a:spcBef>
              <a:spcAft>
                <a:spcPts val="0"/>
              </a:spcAft>
              <a:buSzPts val="1500"/>
              <a:buNone/>
            </a:pPr>
            <a:endParaRPr>
              <a:latin typeface="Quattrocento Sans"/>
              <a:ea typeface="Quattrocento Sans"/>
              <a:cs typeface="Quattrocento Sans"/>
              <a:sym typeface="Quattrocento Sans"/>
            </a:endParaRPr>
          </a:p>
        </p:txBody>
      </p:sp>
      <p:sp>
        <p:nvSpPr>
          <p:cNvPr id="170" name="Google Shape;170;p30"/>
          <p:cNvSpPr txBox="1">
            <a:spLocks noGrp="1"/>
          </p:cNvSpPr>
          <p:nvPr>
            <p:ph type="body" idx="2"/>
          </p:nvPr>
        </p:nvSpPr>
        <p:spPr>
          <a:xfrm>
            <a:off x="492146" y="2072091"/>
            <a:ext cx="8159700" cy="999300"/>
          </a:xfrm>
          <a:prstGeom prst="rect">
            <a:avLst/>
          </a:prstGeom>
          <a:noFill/>
          <a:ln>
            <a:noFill/>
          </a:ln>
        </p:spPr>
        <p:txBody>
          <a:bodyPr spcFirstLastPara="1" wrap="square" lIns="0" tIns="0" rIns="0" bIns="0" anchor="ctr" anchorCtr="0">
            <a:normAutofit/>
          </a:bodyPr>
          <a:lstStyle/>
          <a:p>
            <a:pPr marL="0" lvl="0" indent="0" algn="ctr" rtl="0">
              <a:lnSpc>
                <a:spcPct val="115000"/>
              </a:lnSpc>
              <a:spcBef>
                <a:spcPts val="0"/>
              </a:spcBef>
              <a:spcAft>
                <a:spcPts val="0"/>
              </a:spcAft>
              <a:buSzPts val="1100"/>
              <a:buNone/>
            </a:pPr>
            <a:r>
              <a:rPr lang="en" sz="1900">
                <a:latin typeface="Rockwell"/>
                <a:ea typeface="Rockwell"/>
                <a:cs typeface="Rockwell"/>
                <a:sym typeface="Rockwell"/>
              </a:rPr>
              <a:t>Bridging Math Skill Gaps, Part 1: </a:t>
            </a:r>
            <a:endParaRPr sz="1900">
              <a:latin typeface="Rockwell"/>
              <a:ea typeface="Rockwell"/>
              <a:cs typeface="Rockwell"/>
              <a:sym typeface="Rockwell"/>
            </a:endParaRPr>
          </a:p>
          <a:p>
            <a:pPr marL="0" indent="0">
              <a:lnSpc>
                <a:spcPct val="115000"/>
              </a:lnSpc>
              <a:spcBef>
                <a:spcPts val="0"/>
              </a:spcBef>
              <a:buClr>
                <a:schemeClr val="dk1"/>
              </a:buClr>
              <a:buSzPts val="1100"/>
            </a:pPr>
            <a:r>
              <a:rPr lang="en" sz="1900">
                <a:latin typeface="Rockwell"/>
                <a:ea typeface="Rockwell"/>
                <a:cs typeface="Rockwell"/>
                <a:sym typeface="Rockwell"/>
              </a:rPr>
              <a:t>Identifying Math Skill Gaps and Test-Taking Strategies for Success</a:t>
            </a:r>
            <a:endParaRPr sz="4100">
              <a:latin typeface="Rockwell"/>
              <a:ea typeface="Rockwell"/>
              <a:cs typeface="Rockwell"/>
              <a:sym typeface="Rockwell"/>
            </a:endParaRPr>
          </a:p>
        </p:txBody>
      </p:sp>
      <p:sp>
        <p:nvSpPr>
          <p:cNvPr id="2" name="TextBox 3">
            <a:extLst>
              <a:ext uri="{FF2B5EF4-FFF2-40B4-BE49-F238E27FC236}">
                <a16:creationId xmlns:a16="http://schemas.microsoft.com/office/drawing/2014/main" id="{79871222-9E2E-4716-A8EF-3ABB90124BE6}"/>
              </a:ext>
            </a:extLst>
          </p:cNvPr>
          <p:cNvSpPr txBox="1"/>
          <p:nvPr/>
        </p:nvSpPr>
        <p:spPr>
          <a:xfrm>
            <a:off x="5636092" y="4360668"/>
            <a:ext cx="3430441"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1"/>
        <p:cNvGrpSpPr/>
        <p:nvPr/>
      </p:nvGrpSpPr>
      <p:grpSpPr>
        <a:xfrm>
          <a:off x="0" y="0"/>
          <a:ext cx="0" cy="0"/>
          <a:chOff x="0" y="0"/>
          <a:chExt cx="0" cy="0"/>
        </a:xfrm>
      </p:grpSpPr>
      <p:grpSp>
        <p:nvGrpSpPr>
          <p:cNvPr id="672" name="Google Shape;672;p39"/>
          <p:cNvGrpSpPr/>
          <p:nvPr/>
        </p:nvGrpSpPr>
        <p:grpSpPr>
          <a:xfrm>
            <a:off x="-27178" y="3202450"/>
            <a:ext cx="2555408" cy="1945739"/>
            <a:chOff x="-36228" y="4269935"/>
            <a:chExt cx="3406303" cy="2594318"/>
          </a:xfrm>
        </p:grpSpPr>
        <p:sp>
          <p:nvSpPr>
            <p:cNvPr id="673" name="Google Shape;673;p39"/>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74" name="Google Shape;674;p39"/>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75" name="Google Shape;675;p39"/>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76" name="Google Shape;676;p39"/>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77" name="Google Shape;677;p39"/>
            <p:cNvGrpSpPr/>
            <p:nvPr/>
          </p:nvGrpSpPr>
          <p:grpSpPr>
            <a:xfrm rot="-647713">
              <a:off x="976558" y="6022141"/>
              <a:ext cx="127943" cy="85459"/>
              <a:chOff x="7803012" y="5503320"/>
              <a:chExt cx="1302374" cy="589952"/>
            </a:xfrm>
          </p:grpSpPr>
          <p:sp>
            <p:nvSpPr>
              <p:cNvPr id="678" name="Google Shape;678;p39"/>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79" name="Google Shape;679;p39"/>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80" name="Google Shape;680;p39"/>
            <p:cNvGrpSpPr/>
            <p:nvPr/>
          </p:nvGrpSpPr>
          <p:grpSpPr>
            <a:xfrm rot="4980046">
              <a:off x="1655301" y="6013742"/>
              <a:ext cx="74250" cy="1290467"/>
              <a:chOff x="9271908" y="1556791"/>
              <a:chExt cx="252731" cy="4392489"/>
            </a:xfrm>
          </p:grpSpPr>
          <p:sp>
            <p:nvSpPr>
              <p:cNvPr id="681" name="Google Shape;681;p39"/>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2" name="Google Shape;682;p39"/>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3" name="Google Shape;683;p39"/>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4" name="Google Shape;684;p39"/>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5" name="Google Shape;685;p39"/>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6" name="Google Shape;686;p39"/>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87" name="Google Shape;687;p39"/>
              <p:cNvGrpSpPr/>
              <p:nvPr/>
            </p:nvGrpSpPr>
            <p:grpSpPr>
              <a:xfrm>
                <a:off x="9272743" y="5309733"/>
                <a:ext cx="251559" cy="412500"/>
                <a:chOff x="9262729" y="5309733"/>
                <a:chExt cx="270901" cy="412500"/>
              </a:xfrm>
            </p:grpSpPr>
            <p:sp>
              <p:nvSpPr>
                <p:cNvPr id="688" name="Google Shape;688;p39"/>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9" name="Google Shape;689;p39"/>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90" name="Google Shape;690;p39"/>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91" name="Google Shape;691;p39"/>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92" name="Google Shape;692;p39"/>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693" name="Google Shape;693;p39"/>
            <p:cNvGrpSpPr/>
            <p:nvPr/>
          </p:nvGrpSpPr>
          <p:grpSpPr>
            <a:xfrm>
              <a:off x="-4119" y="5085176"/>
              <a:ext cx="497766" cy="1458203"/>
              <a:chOff x="6093579" y="736781"/>
              <a:chExt cx="1714662" cy="5023089"/>
            </a:xfrm>
          </p:grpSpPr>
          <p:sp>
            <p:nvSpPr>
              <p:cNvPr id="694" name="Google Shape;694;p39"/>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95" name="Google Shape;695;p39"/>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96" name="Google Shape;696;p39"/>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97" name="Google Shape;697;p39"/>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98" name="Google Shape;698;p39"/>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99" name="Google Shape;699;p39"/>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0" name="Google Shape;700;p39"/>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1" name="Google Shape;701;p39"/>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2" name="Google Shape;702;p39"/>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3" name="Google Shape;703;p39"/>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4" name="Google Shape;704;p39"/>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5" name="Google Shape;705;p39"/>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6" name="Google Shape;706;p39"/>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7" name="Google Shape;707;p39"/>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8" name="Google Shape;708;p39"/>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09" name="Google Shape;709;p39"/>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10" name="Google Shape;710;p39"/>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11" name="Google Shape;711;p39"/>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12" name="Google Shape;712;p39"/>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713" name="Google Shape;713;p39"/>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14" name="Google Shape;714;p39"/>
          <p:cNvGrpSpPr/>
          <p:nvPr/>
        </p:nvGrpSpPr>
        <p:grpSpPr>
          <a:xfrm>
            <a:off x="6637589" y="-537111"/>
            <a:ext cx="2983504" cy="1575432"/>
            <a:chOff x="8847758" y="-716148"/>
            <a:chExt cx="3976945" cy="2100576"/>
          </a:xfrm>
        </p:grpSpPr>
        <p:sp>
          <p:nvSpPr>
            <p:cNvPr id="715" name="Google Shape;715;p39"/>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16" name="Google Shape;716;p39"/>
            <p:cNvGrpSpPr/>
            <p:nvPr/>
          </p:nvGrpSpPr>
          <p:grpSpPr>
            <a:xfrm rot="598941">
              <a:off x="11805096" y="58370"/>
              <a:ext cx="352389" cy="332874"/>
              <a:chOff x="10486900" y="3714898"/>
              <a:chExt cx="1008000" cy="952178"/>
            </a:xfrm>
          </p:grpSpPr>
          <p:sp>
            <p:nvSpPr>
              <p:cNvPr id="717" name="Google Shape;717;p39"/>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8" name="Google Shape;718;p39"/>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9" name="Google Shape;719;p39"/>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20" name="Google Shape;720;p39"/>
            <p:cNvGrpSpPr/>
            <p:nvPr/>
          </p:nvGrpSpPr>
          <p:grpSpPr>
            <a:xfrm rot="598941">
              <a:off x="11906513" y="510500"/>
              <a:ext cx="308908" cy="384167"/>
              <a:chOff x="9829741" y="5373229"/>
              <a:chExt cx="883624" cy="1098900"/>
            </a:xfrm>
          </p:grpSpPr>
          <p:sp>
            <p:nvSpPr>
              <p:cNvPr id="721" name="Google Shape;721;p39"/>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39"/>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39"/>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4" name="Google Shape;724;p39"/>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5" name="Google Shape;725;p39"/>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6" name="Google Shape;726;p39"/>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 </a:t>
            </a:r>
            <a:endParaRPr sz="2400">
              <a:solidFill>
                <a:srgbClr val="014B64"/>
              </a:solidFill>
            </a:endParaRPr>
          </a:p>
        </p:txBody>
      </p:sp>
      <p:sp>
        <p:nvSpPr>
          <p:cNvPr id="727" name="Google Shape;727;p39"/>
          <p:cNvSpPr/>
          <p:nvPr/>
        </p:nvSpPr>
        <p:spPr>
          <a:xfrm>
            <a:off x="703496" y="1146138"/>
            <a:ext cx="7737000" cy="3724200"/>
          </a:xfrm>
          <a:prstGeom prst="rect">
            <a:avLst/>
          </a:prstGeom>
          <a:noFill/>
          <a:ln>
            <a:noFill/>
          </a:ln>
        </p:spPr>
        <p:txBody>
          <a:bodyPr spcFirstLastPara="1" wrap="square" lIns="68575" tIns="34275" rIns="68575" bIns="34275" anchor="t" anchorCtr="0">
            <a:noAutofit/>
          </a:bodyPr>
          <a:lstStyle/>
          <a:p>
            <a:pPr marL="0" lvl="0" indent="0" algn="ctr" rtl="0">
              <a:lnSpc>
                <a:spcPct val="82500"/>
              </a:lnSpc>
              <a:spcBef>
                <a:spcPts val="0"/>
              </a:spcBef>
              <a:spcAft>
                <a:spcPts val="0"/>
              </a:spcAft>
              <a:buClr>
                <a:schemeClr val="dk1"/>
              </a:buClr>
              <a:buFont typeface="Arial"/>
              <a:buNone/>
            </a:pPr>
            <a:r>
              <a:rPr lang="en" sz="1800" b="1">
                <a:solidFill>
                  <a:srgbClr val="008C83"/>
                </a:solidFill>
                <a:highlight>
                  <a:schemeClr val="lt1"/>
                </a:highlight>
                <a:latin typeface="Rockwell"/>
                <a:ea typeface="Rockwell"/>
                <a:cs typeface="Rockwell"/>
                <a:sym typeface="Rockwell"/>
              </a:rPr>
              <a:t>DO YOU KNOW?</a:t>
            </a:r>
            <a:endParaRPr sz="1800" b="1">
              <a:solidFill>
                <a:srgbClr val="008C83"/>
              </a:solidFill>
              <a:highlight>
                <a:schemeClr val="lt1"/>
              </a:highlight>
              <a:latin typeface="Rockwell"/>
              <a:ea typeface="Rockwell"/>
              <a:cs typeface="Rockwell"/>
              <a:sym typeface="Rockwell"/>
            </a:endParaRPr>
          </a:p>
          <a:p>
            <a:pPr marL="0" lvl="0" indent="0" algn="ctr" rtl="0">
              <a:lnSpc>
                <a:spcPct val="82500"/>
              </a:lnSpc>
              <a:spcBef>
                <a:spcPts val="0"/>
              </a:spcBef>
              <a:spcAft>
                <a:spcPts val="0"/>
              </a:spcAft>
              <a:buClr>
                <a:schemeClr val="dk1"/>
              </a:buClr>
              <a:buFont typeface="Arial"/>
              <a:buNone/>
            </a:pPr>
            <a:endParaRPr sz="1800" b="1">
              <a:solidFill>
                <a:srgbClr val="008C83"/>
              </a:solidFill>
              <a:highlight>
                <a:schemeClr val="lt1"/>
              </a:highlight>
              <a:latin typeface="Rockwell"/>
              <a:ea typeface="Rockwell"/>
              <a:cs typeface="Rockwell"/>
              <a:sym typeface="Rockwell"/>
            </a:endParaRPr>
          </a:p>
          <a:p>
            <a:pPr marL="0" lvl="0" indent="0" algn="ctr" rtl="0">
              <a:lnSpc>
                <a:spcPct val="82500"/>
              </a:lnSpc>
              <a:spcBef>
                <a:spcPts val="0"/>
              </a:spcBef>
              <a:spcAft>
                <a:spcPts val="0"/>
              </a:spcAft>
              <a:buClr>
                <a:schemeClr val="dk1"/>
              </a:buClr>
              <a:buFont typeface="Arial"/>
              <a:buNone/>
            </a:pPr>
            <a:endParaRPr sz="1800" b="1">
              <a:solidFill>
                <a:srgbClr val="008C83"/>
              </a:solidFill>
              <a:highlight>
                <a:schemeClr val="lt1"/>
              </a:highlight>
              <a:latin typeface="Rockwell"/>
              <a:ea typeface="Rockwell"/>
              <a:cs typeface="Rockwell"/>
              <a:sym typeface="Rockwell"/>
            </a:endParaRPr>
          </a:p>
          <a:p>
            <a:pPr marL="0" lvl="0" indent="0" algn="ctr" rtl="0">
              <a:lnSpc>
                <a:spcPct val="115000"/>
              </a:lnSpc>
              <a:spcBef>
                <a:spcPts val="0"/>
              </a:spcBef>
              <a:spcAft>
                <a:spcPts val="0"/>
              </a:spcAft>
              <a:buClr>
                <a:schemeClr val="dk1"/>
              </a:buClr>
              <a:buSzPts val="1100"/>
              <a:buFont typeface="Arial"/>
              <a:buNone/>
            </a:pPr>
            <a:r>
              <a:rPr lang="en" sz="2100" b="1">
                <a:solidFill>
                  <a:srgbClr val="0E101A"/>
                </a:solidFill>
                <a:latin typeface="Quattrocento Sans"/>
                <a:ea typeface="Quattrocento Sans"/>
                <a:cs typeface="Quattrocento Sans"/>
                <a:sym typeface="Quattrocento Sans"/>
              </a:rPr>
              <a:t>Time management is Key</a:t>
            </a:r>
            <a:endParaRPr sz="2100" b="1">
              <a:solidFill>
                <a:srgbClr val="0E101A"/>
              </a:solidFill>
              <a:latin typeface="Quattrocento Sans"/>
              <a:ea typeface="Quattrocento Sans"/>
              <a:cs typeface="Quattrocento Sans"/>
              <a:sym typeface="Quattrocento Sans"/>
            </a:endParaRPr>
          </a:p>
          <a:p>
            <a:pPr marL="0" lvl="0" indent="0" algn="ctr" rtl="0">
              <a:lnSpc>
                <a:spcPct val="115000"/>
              </a:lnSpc>
              <a:spcBef>
                <a:spcPts val="0"/>
              </a:spcBef>
              <a:spcAft>
                <a:spcPts val="0"/>
              </a:spcAft>
              <a:buClr>
                <a:schemeClr val="dk1"/>
              </a:buClr>
              <a:buSzPts val="1100"/>
              <a:buFont typeface="Arial"/>
              <a:buNone/>
            </a:pPr>
            <a:endParaRPr sz="1800" b="1">
              <a:solidFill>
                <a:srgbClr val="0E101A"/>
              </a:solidFill>
              <a:latin typeface="Quattrocento Sans"/>
              <a:ea typeface="Quattrocento Sans"/>
              <a:cs typeface="Quattrocento Sans"/>
              <a:sym typeface="Quattrocento Sans"/>
            </a:endParaRPr>
          </a:p>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Learners spend too much time on a single question. Help them practice strategies to pace themselves, so they don’t get stuck on one problem and run out of time.</a:t>
            </a:r>
            <a:r>
              <a:rPr lang="en" sz="1800">
                <a:solidFill>
                  <a:srgbClr val="0E101A"/>
                </a:solidFill>
                <a:latin typeface="Quattrocento Sans"/>
                <a:ea typeface="Quattrocento Sans"/>
                <a:cs typeface="Quattrocento Sans"/>
                <a:sym typeface="Quattrocento Sans"/>
              </a:rPr>
              <a:t>This approach ensures enough time to attempt every question, increasing the chance of completing the test and </a:t>
            </a:r>
            <a:endParaRPr sz="1800">
              <a:solidFill>
                <a:srgbClr val="0E101A"/>
              </a:solidFill>
              <a:latin typeface="Quattrocento Sans"/>
              <a:ea typeface="Quattrocento Sans"/>
              <a:cs typeface="Quattrocento Sans"/>
              <a:sym typeface="Quattrocento Sans"/>
            </a:endParaRPr>
          </a:p>
          <a:p>
            <a:pPr marL="0" lvl="0" indent="0" algn="ctr" rtl="0">
              <a:lnSpc>
                <a:spcPct val="115000"/>
              </a:lnSpc>
              <a:spcBef>
                <a:spcPts val="0"/>
              </a:spcBef>
              <a:spcAft>
                <a:spcPts val="0"/>
              </a:spcAft>
              <a:buClr>
                <a:schemeClr val="dk1"/>
              </a:buClr>
              <a:buSzPts val="1100"/>
              <a:buFont typeface="Arial"/>
              <a:buNone/>
            </a:pPr>
            <a:r>
              <a:rPr lang="en" sz="1800">
                <a:solidFill>
                  <a:srgbClr val="0E101A"/>
                </a:solidFill>
                <a:latin typeface="Quattrocento Sans"/>
                <a:ea typeface="Quattrocento Sans"/>
                <a:cs typeface="Quattrocento Sans"/>
                <a:sym typeface="Quattrocento Sans"/>
              </a:rPr>
              <a:t>maximizing the score.</a:t>
            </a:r>
            <a:endParaRPr sz="1800">
              <a:solidFill>
                <a:srgbClr val="0E101A"/>
              </a:solidFill>
              <a:latin typeface="Quattrocento Sans"/>
              <a:ea typeface="Quattrocento Sans"/>
              <a:cs typeface="Quattrocento Sans"/>
              <a:sym typeface="Quattrocento Sans"/>
            </a:endParaRPr>
          </a:p>
        </p:txBody>
      </p:sp>
      <p:pic>
        <p:nvPicPr>
          <p:cNvPr id="728" name="Google Shape;728;p39"/>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2"/>
        <p:cNvGrpSpPr/>
        <p:nvPr/>
      </p:nvGrpSpPr>
      <p:grpSpPr>
        <a:xfrm>
          <a:off x="0" y="0"/>
          <a:ext cx="0" cy="0"/>
          <a:chOff x="0" y="0"/>
          <a:chExt cx="0" cy="0"/>
        </a:xfrm>
      </p:grpSpPr>
      <p:grpSp>
        <p:nvGrpSpPr>
          <p:cNvPr id="733" name="Google Shape;733;p40"/>
          <p:cNvGrpSpPr/>
          <p:nvPr/>
        </p:nvGrpSpPr>
        <p:grpSpPr>
          <a:xfrm>
            <a:off x="-27178" y="3202450"/>
            <a:ext cx="2555408" cy="1945739"/>
            <a:chOff x="-36228" y="4269935"/>
            <a:chExt cx="3406303" cy="2594318"/>
          </a:xfrm>
        </p:grpSpPr>
        <p:sp>
          <p:nvSpPr>
            <p:cNvPr id="734" name="Google Shape;734;p40"/>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35" name="Google Shape;735;p40"/>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6" name="Google Shape;736;p40"/>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37" name="Google Shape;737;p40"/>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38" name="Google Shape;738;p40"/>
            <p:cNvGrpSpPr/>
            <p:nvPr/>
          </p:nvGrpSpPr>
          <p:grpSpPr>
            <a:xfrm rot="-647713">
              <a:off x="976558" y="6022141"/>
              <a:ext cx="127943" cy="85459"/>
              <a:chOff x="7803012" y="5503320"/>
              <a:chExt cx="1302374" cy="589952"/>
            </a:xfrm>
          </p:grpSpPr>
          <p:sp>
            <p:nvSpPr>
              <p:cNvPr id="739" name="Google Shape;739;p40"/>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0" name="Google Shape;740;p40"/>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41" name="Google Shape;741;p40"/>
            <p:cNvGrpSpPr/>
            <p:nvPr/>
          </p:nvGrpSpPr>
          <p:grpSpPr>
            <a:xfrm rot="4980046">
              <a:off x="1655301" y="6013742"/>
              <a:ext cx="74250" cy="1290467"/>
              <a:chOff x="9271908" y="1556791"/>
              <a:chExt cx="252731" cy="4392489"/>
            </a:xfrm>
          </p:grpSpPr>
          <p:sp>
            <p:nvSpPr>
              <p:cNvPr id="742" name="Google Shape;742;p40"/>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3" name="Google Shape;743;p40"/>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4" name="Google Shape;744;p40"/>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5" name="Google Shape;745;p40"/>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6" name="Google Shape;746;p40"/>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7" name="Google Shape;747;p40"/>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48" name="Google Shape;748;p40"/>
              <p:cNvGrpSpPr/>
              <p:nvPr/>
            </p:nvGrpSpPr>
            <p:grpSpPr>
              <a:xfrm>
                <a:off x="9272743" y="5309733"/>
                <a:ext cx="251559" cy="412500"/>
                <a:chOff x="9262729" y="5309733"/>
                <a:chExt cx="270901" cy="412500"/>
              </a:xfrm>
            </p:grpSpPr>
            <p:sp>
              <p:nvSpPr>
                <p:cNvPr id="749" name="Google Shape;749;p40"/>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50" name="Google Shape;750;p40"/>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51" name="Google Shape;751;p40"/>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52" name="Google Shape;752;p40"/>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53" name="Google Shape;753;p40"/>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754" name="Google Shape;754;p40"/>
            <p:cNvGrpSpPr/>
            <p:nvPr/>
          </p:nvGrpSpPr>
          <p:grpSpPr>
            <a:xfrm>
              <a:off x="-4119" y="5085176"/>
              <a:ext cx="497766" cy="1458203"/>
              <a:chOff x="6093579" y="736781"/>
              <a:chExt cx="1714662" cy="5023089"/>
            </a:xfrm>
          </p:grpSpPr>
          <p:sp>
            <p:nvSpPr>
              <p:cNvPr id="755" name="Google Shape;755;p40"/>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6" name="Google Shape;756;p40"/>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7" name="Google Shape;757;p40"/>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8" name="Google Shape;758;p40"/>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59" name="Google Shape;759;p40"/>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0" name="Google Shape;760;p40"/>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1" name="Google Shape;761;p40"/>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2" name="Google Shape;762;p40"/>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3" name="Google Shape;763;p40"/>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4" name="Google Shape;764;p40"/>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5" name="Google Shape;765;p40"/>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6" name="Google Shape;766;p40"/>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7" name="Google Shape;767;p40"/>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8" name="Google Shape;768;p40"/>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69" name="Google Shape;769;p40"/>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0" name="Google Shape;770;p40"/>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1" name="Google Shape;771;p40"/>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2" name="Google Shape;772;p40"/>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3" name="Google Shape;773;p40"/>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774" name="Google Shape;774;p40"/>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75" name="Google Shape;775;p40"/>
          <p:cNvGrpSpPr/>
          <p:nvPr/>
        </p:nvGrpSpPr>
        <p:grpSpPr>
          <a:xfrm>
            <a:off x="6637589" y="-537111"/>
            <a:ext cx="2983504" cy="1575432"/>
            <a:chOff x="8847758" y="-716148"/>
            <a:chExt cx="3976945" cy="2100576"/>
          </a:xfrm>
        </p:grpSpPr>
        <p:sp>
          <p:nvSpPr>
            <p:cNvPr id="776" name="Google Shape;776;p40"/>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77" name="Google Shape;777;p40"/>
            <p:cNvGrpSpPr/>
            <p:nvPr/>
          </p:nvGrpSpPr>
          <p:grpSpPr>
            <a:xfrm rot="598941">
              <a:off x="11805096" y="58370"/>
              <a:ext cx="352389" cy="332874"/>
              <a:chOff x="10486900" y="3714898"/>
              <a:chExt cx="1008000" cy="952178"/>
            </a:xfrm>
          </p:grpSpPr>
          <p:sp>
            <p:nvSpPr>
              <p:cNvPr id="778" name="Google Shape;778;p40"/>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79" name="Google Shape;779;p40"/>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0" name="Google Shape;780;p40"/>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81" name="Google Shape;781;p40"/>
            <p:cNvGrpSpPr/>
            <p:nvPr/>
          </p:nvGrpSpPr>
          <p:grpSpPr>
            <a:xfrm rot="598941">
              <a:off x="11906513" y="510500"/>
              <a:ext cx="308908" cy="384167"/>
              <a:chOff x="9829741" y="5373229"/>
              <a:chExt cx="883624" cy="1098900"/>
            </a:xfrm>
          </p:grpSpPr>
          <p:sp>
            <p:nvSpPr>
              <p:cNvPr id="782" name="Google Shape;782;p40"/>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3" name="Google Shape;783;p40"/>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4" name="Google Shape;784;p40"/>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85" name="Google Shape;785;p40"/>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86" name="Google Shape;786;p40"/>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87" name="Google Shape;787;p40"/>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 </a:t>
            </a:r>
            <a:endParaRPr sz="2400">
              <a:solidFill>
                <a:srgbClr val="014B64"/>
              </a:solidFill>
            </a:endParaRPr>
          </a:p>
        </p:txBody>
      </p:sp>
      <p:sp>
        <p:nvSpPr>
          <p:cNvPr id="788" name="Google Shape;788;p40"/>
          <p:cNvSpPr/>
          <p:nvPr/>
        </p:nvSpPr>
        <p:spPr>
          <a:xfrm>
            <a:off x="940350" y="836900"/>
            <a:ext cx="7746300" cy="3706800"/>
          </a:xfrm>
          <a:prstGeom prst="rect">
            <a:avLst/>
          </a:prstGeom>
          <a:noFill/>
          <a:ln>
            <a:noFill/>
          </a:ln>
        </p:spPr>
        <p:txBody>
          <a:bodyPr spcFirstLastPara="1" wrap="square" lIns="68575" tIns="34275" rIns="68575" bIns="34275" anchor="t" anchorCtr="0">
            <a:noAutofit/>
          </a:bodyPr>
          <a:lstStyle/>
          <a:p>
            <a:pPr marL="0" lvl="0" indent="0" algn="ctr" rtl="0">
              <a:lnSpc>
                <a:spcPct val="82500"/>
              </a:lnSpc>
              <a:spcBef>
                <a:spcPts val="0"/>
              </a:spcBef>
              <a:spcAft>
                <a:spcPts val="0"/>
              </a:spcAft>
              <a:buClr>
                <a:schemeClr val="dk1"/>
              </a:buClr>
              <a:buFont typeface="Arial"/>
              <a:buNone/>
            </a:pPr>
            <a:r>
              <a:rPr lang="en" sz="1800" b="1">
                <a:solidFill>
                  <a:srgbClr val="008C83"/>
                </a:solidFill>
                <a:highlight>
                  <a:schemeClr val="lt1"/>
                </a:highlight>
                <a:latin typeface="Rockwell"/>
                <a:ea typeface="Rockwell"/>
                <a:cs typeface="Rockwell"/>
                <a:sym typeface="Rockwell"/>
              </a:rPr>
              <a:t>DO YOU KNOW?</a:t>
            </a:r>
            <a:endParaRPr sz="1800" b="1">
              <a:solidFill>
                <a:srgbClr val="008C83"/>
              </a:solidFill>
              <a:highlight>
                <a:schemeClr val="lt1"/>
              </a:highlight>
              <a:latin typeface="Rockwell"/>
              <a:ea typeface="Rockwell"/>
              <a:cs typeface="Rockwell"/>
              <a:sym typeface="Rockwell"/>
            </a:endParaRPr>
          </a:p>
          <a:p>
            <a:pPr marL="0" lvl="0" indent="0" algn="l" rtl="0">
              <a:lnSpc>
                <a:spcPct val="82500"/>
              </a:lnSpc>
              <a:spcBef>
                <a:spcPts val="0"/>
              </a:spcBef>
              <a:spcAft>
                <a:spcPts val="0"/>
              </a:spcAft>
              <a:buClr>
                <a:schemeClr val="dk1"/>
              </a:buClr>
              <a:buFont typeface="Arial"/>
              <a:buNone/>
            </a:pPr>
            <a:endParaRPr sz="1800" b="1">
              <a:solidFill>
                <a:srgbClr val="008C83"/>
              </a:solidFill>
              <a:highlight>
                <a:schemeClr val="lt1"/>
              </a:highlight>
              <a:latin typeface="Rockwell"/>
              <a:ea typeface="Rockwell"/>
              <a:cs typeface="Rockwell"/>
              <a:sym typeface="Rockwell"/>
            </a:endParaRPr>
          </a:p>
          <a:p>
            <a:pPr marL="0" lvl="0" indent="0" algn="ctr" rtl="0">
              <a:lnSpc>
                <a:spcPct val="82500"/>
              </a:lnSpc>
              <a:spcBef>
                <a:spcPts val="0"/>
              </a:spcBef>
              <a:spcAft>
                <a:spcPts val="0"/>
              </a:spcAft>
              <a:buClr>
                <a:schemeClr val="dk1"/>
              </a:buClr>
              <a:buFont typeface="Arial"/>
              <a:buNone/>
            </a:pPr>
            <a:r>
              <a:rPr lang="en" sz="1800" b="1">
                <a:solidFill>
                  <a:schemeClr val="dk1"/>
                </a:solidFill>
                <a:highlight>
                  <a:schemeClr val="lt1"/>
                </a:highlight>
                <a:latin typeface="Quattrocento Sans"/>
                <a:ea typeface="Quattrocento Sans"/>
                <a:cs typeface="Quattrocento Sans"/>
                <a:sym typeface="Quattrocento Sans"/>
              </a:rPr>
              <a:t>“Three minutes to win it!” Strategy</a:t>
            </a:r>
            <a:endParaRPr sz="1800" b="1">
              <a:solidFill>
                <a:schemeClr val="dk1"/>
              </a:solidFill>
              <a:highlight>
                <a:schemeClr val="lt1"/>
              </a:highlight>
              <a:latin typeface="Quattrocento Sans"/>
              <a:ea typeface="Quattrocento Sans"/>
              <a:cs typeface="Quattrocento Sans"/>
              <a:sym typeface="Quattrocento Sans"/>
            </a:endParaRPr>
          </a:p>
          <a:p>
            <a:pPr marL="0" lvl="0" indent="0" algn="ctr" rtl="0">
              <a:lnSpc>
                <a:spcPct val="82500"/>
              </a:lnSpc>
              <a:spcBef>
                <a:spcPts val="0"/>
              </a:spcBef>
              <a:spcAft>
                <a:spcPts val="0"/>
              </a:spcAft>
              <a:buClr>
                <a:schemeClr val="dk1"/>
              </a:buClr>
              <a:buFont typeface="Arial"/>
              <a:buNone/>
            </a:pPr>
            <a:endParaRPr sz="1800" b="1">
              <a:solidFill>
                <a:schemeClr val="dk1"/>
              </a:solidFill>
              <a:highlight>
                <a:schemeClr val="lt1"/>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r>
              <a:rPr lang="en" sz="1700" b="1">
                <a:solidFill>
                  <a:srgbClr val="0E101A"/>
                </a:solidFill>
                <a:latin typeface="Quattrocento Sans"/>
                <a:ea typeface="Quattrocento Sans"/>
                <a:cs typeface="Quattrocento Sans"/>
                <a:sym typeface="Quattrocento Sans"/>
              </a:rPr>
              <a:t>Prioritize Questions</a:t>
            </a:r>
            <a:r>
              <a:rPr lang="en" sz="1700">
                <a:solidFill>
                  <a:srgbClr val="0E101A"/>
                </a:solidFill>
                <a:latin typeface="Quattrocento Sans"/>
                <a:ea typeface="Quattrocento Sans"/>
                <a:cs typeface="Quattrocento Sans"/>
                <a:sym typeface="Quattrocento Sans"/>
              </a:rPr>
              <a:t>: Start with questions that can be answered quickly. This will help build confidence and save time.</a:t>
            </a:r>
            <a:endParaRPr sz="1700">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1700">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r>
              <a:rPr lang="en" sz="1700" b="1">
                <a:solidFill>
                  <a:srgbClr val="0E101A"/>
                </a:solidFill>
                <a:latin typeface="Quattrocento Sans"/>
                <a:ea typeface="Quattrocento Sans"/>
                <a:cs typeface="Quattrocento Sans"/>
                <a:sym typeface="Quattrocento Sans"/>
              </a:rPr>
              <a:t>Choose &amp; Flag:</a:t>
            </a:r>
            <a:r>
              <a:rPr lang="en" sz="1700">
                <a:solidFill>
                  <a:srgbClr val="0E101A"/>
                </a:solidFill>
                <a:latin typeface="Quattrocento Sans"/>
                <a:ea typeface="Quattrocento Sans"/>
                <a:cs typeface="Quattrocento Sans"/>
                <a:sym typeface="Quattrocento Sans"/>
              </a:rPr>
              <a:t> If a question takes longer than three minutes, choose an answer, flag it, and move on.  If there's time, come back to it later.</a:t>
            </a:r>
            <a:endParaRPr sz="1700">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1700">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r>
              <a:rPr lang="en" sz="1700" b="1">
                <a:solidFill>
                  <a:srgbClr val="0E101A"/>
                </a:solidFill>
                <a:latin typeface="Quattrocento Sans"/>
                <a:ea typeface="Quattrocento Sans"/>
                <a:cs typeface="Quattrocento Sans"/>
                <a:sym typeface="Quattrocento Sans"/>
              </a:rPr>
              <a:t>Watch the clock: </a:t>
            </a:r>
            <a:r>
              <a:rPr lang="en" sz="1700">
                <a:solidFill>
                  <a:srgbClr val="0E101A"/>
                </a:solidFill>
                <a:latin typeface="Quattrocento Sans"/>
                <a:ea typeface="Quattrocento Sans"/>
                <a:cs typeface="Quattrocento Sans"/>
                <a:sym typeface="Quattrocento Sans"/>
              </a:rPr>
              <a:t>Keep an eye on the clock. With the “three minutes to win it” strategy, test takers should have plenty of time to go back, review, and pick up more points. </a:t>
            </a:r>
            <a:endParaRPr sz="1700">
              <a:solidFill>
                <a:srgbClr val="0E101A"/>
              </a:solidFill>
              <a:latin typeface="Quattrocento Sans"/>
              <a:ea typeface="Quattrocento Sans"/>
              <a:cs typeface="Quattrocento Sans"/>
              <a:sym typeface="Quattrocento Sans"/>
            </a:endParaRPr>
          </a:p>
        </p:txBody>
      </p:sp>
      <p:pic>
        <p:nvPicPr>
          <p:cNvPr id="789" name="Google Shape;789;p40"/>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3"/>
        <p:cNvGrpSpPr/>
        <p:nvPr/>
      </p:nvGrpSpPr>
      <p:grpSpPr>
        <a:xfrm>
          <a:off x="0" y="0"/>
          <a:ext cx="0" cy="0"/>
          <a:chOff x="0" y="0"/>
          <a:chExt cx="0" cy="0"/>
        </a:xfrm>
      </p:grpSpPr>
      <p:grpSp>
        <p:nvGrpSpPr>
          <p:cNvPr id="794" name="Google Shape;794;p41"/>
          <p:cNvGrpSpPr/>
          <p:nvPr/>
        </p:nvGrpSpPr>
        <p:grpSpPr>
          <a:xfrm>
            <a:off x="-27178" y="3202450"/>
            <a:ext cx="2555408" cy="1945739"/>
            <a:chOff x="-36228" y="4269935"/>
            <a:chExt cx="3406303" cy="2594318"/>
          </a:xfrm>
        </p:grpSpPr>
        <p:sp>
          <p:nvSpPr>
            <p:cNvPr id="795" name="Google Shape;795;p4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96" name="Google Shape;796;p4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7" name="Google Shape;797;p4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98" name="Google Shape;798;p4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99" name="Google Shape;799;p41"/>
            <p:cNvGrpSpPr/>
            <p:nvPr/>
          </p:nvGrpSpPr>
          <p:grpSpPr>
            <a:xfrm rot="-647713">
              <a:off x="976558" y="6022141"/>
              <a:ext cx="127943" cy="85459"/>
              <a:chOff x="7803012" y="5503320"/>
              <a:chExt cx="1302374" cy="589952"/>
            </a:xfrm>
          </p:grpSpPr>
          <p:sp>
            <p:nvSpPr>
              <p:cNvPr id="800" name="Google Shape;800;p41"/>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1" name="Google Shape;801;p41"/>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02" name="Google Shape;802;p41"/>
            <p:cNvGrpSpPr/>
            <p:nvPr/>
          </p:nvGrpSpPr>
          <p:grpSpPr>
            <a:xfrm rot="4980046">
              <a:off x="1655301" y="6013742"/>
              <a:ext cx="74250" cy="1290467"/>
              <a:chOff x="9271908" y="1556791"/>
              <a:chExt cx="252731" cy="4392489"/>
            </a:xfrm>
          </p:grpSpPr>
          <p:sp>
            <p:nvSpPr>
              <p:cNvPr id="803" name="Google Shape;803;p41"/>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4" name="Google Shape;804;p4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5" name="Google Shape;805;p4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6" name="Google Shape;806;p4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7" name="Google Shape;807;p4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8" name="Google Shape;808;p4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09" name="Google Shape;809;p41"/>
              <p:cNvGrpSpPr/>
              <p:nvPr/>
            </p:nvGrpSpPr>
            <p:grpSpPr>
              <a:xfrm>
                <a:off x="9272743" y="5309733"/>
                <a:ext cx="251559" cy="412500"/>
                <a:chOff x="9262729" y="5309733"/>
                <a:chExt cx="270901" cy="412500"/>
              </a:xfrm>
            </p:grpSpPr>
            <p:sp>
              <p:nvSpPr>
                <p:cNvPr id="810" name="Google Shape;810;p41"/>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1" name="Google Shape;811;p41"/>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2" name="Google Shape;812;p41"/>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3" name="Google Shape;813;p41"/>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4" name="Google Shape;814;p41"/>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815" name="Google Shape;815;p41"/>
            <p:cNvGrpSpPr/>
            <p:nvPr/>
          </p:nvGrpSpPr>
          <p:grpSpPr>
            <a:xfrm>
              <a:off x="-4119" y="5085176"/>
              <a:ext cx="497766" cy="1458203"/>
              <a:chOff x="6093579" y="736781"/>
              <a:chExt cx="1714662" cy="5023089"/>
            </a:xfrm>
          </p:grpSpPr>
          <p:sp>
            <p:nvSpPr>
              <p:cNvPr id="816" name="Google Shape;816;p4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17" name="Google Shape;817;p4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18" name="Google Shape;818;p4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19" name="Google Shape;819;p4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0" name="Google Shape;820;p4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1" name="Google Shape;821;p4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2" name="Google Shape;822;p4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3" name="Google Shape;823;p4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4" name="Google Shape;824;p4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5" name="Google Shape;825;p4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6" name="Google Shape;826;p4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7" name="Google Shape;827;p4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8" name="Google Shape;828;p4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9" name="Google Shape;829;p4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30" name="Google Shape;830;p4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31" name="Google Shape;831;p4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32" name="Google Shape;832;p4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33" name="Google Shape;833;p41"/>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34" name="Google Shape;834;p41"/>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835" name="Google Shape;835;p4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36" name="Google Shape;836;p41"/>
          <p:cNvGrpSpPr/>
          <p:nvPr/>
        </p:nvGrpSpPr>
        <p:grpSpPr>
          <a:xfrm>
            <a:off x="6637589" y="-537111"/>
            <a:ext cx="2983504" cy="1575432"/>
            <a:chOff x="8847758" y="-716148"/>
            <a:chExt cx="3976945" cy="2100576"/>
          </a:xfrm>
        </p:grpSpPr>
        <p:sp>
          <p:nvSpPr>
            <p:cNvPr id="837" name="Google Shape;837;p4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38" name="Google Shape;838;p41"/>
            <p:cNvGrpSpPr/>
            <p:nvPr/>
          </p:nvGrpSpPr>
          <p:grpSpPr>
            <a:xfrm rot="598941">
              <a:off x="11805096" y="58370"/>
              <a:ext cx="352389" cy="332874"/>
              <a:chOff x="10486900" y="3714898"/>
              <a:chExt cx="1008000" cy="952178"/>
            </a:xfrm>
          </p:grpSpPr>
          <p:sp>
            <p:nvSpPr>
              <p:cNvPr id="839" name="Google Shape;839;p41"/>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0" name="Google Shape;840;p41"/>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1" name="Google Shape;841;p41"/>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42" name="Google Shape;842;p41"/>
            <p:cNvGrpSpPr/>
            <p:nvPr/>
          </p:nvGrpSpPr>
          <p:grpSpPr>
            <a:xfrm rot="598941">
              <a:off x="11906513" y="510500"/>
              <a:ext cx="308908" cy="384167"/>
              <a:chOff x="9829741" y="5373229"/>
              <a:chExt cx="883624" cy="1098900"/>
            </a:xfrm>
          </p:grpSpPr>
          <p:sp>
            <p:nvSpPr>
              <p:cNvPr id="843" name="Google Shape;843;p41"/>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4" name="Google Shape;844;p41"/>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5" name="Google Shape;845;p41"/>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846" name="Google Shape;846;p4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47" name="Google Shape;847;p4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848" name="Google Shape;848;p41"/>
          <p:cNvSpPr txBox="1">
            <a:spLocks noGrp="1"/>
          </p:cNvSpPr>
          <p:nvPr>
            <p:ph type="title"/>
          </p:nvPr>
        </p:nvSpPr>
        <p:spPr>
          <a:xfrm>
            <a:off x="398600" y="180073"/>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 </a:t>
            </a:r>
            <a:endParaRPr sz="2400">
              <a:solidFill>
                <a:srgbClr val="014B64"/>
              </a:solidFill>
            </a:endParaRPr>
          </a:p>
        </p:txBody>
      </p:sp>
      <p:sp>
        <p:nvSpPr>
          <p:cNvPr id="849" name="Google Shape;849;p41"/>
          <p:cNvSpPr/>
          <p:nvPr/>
        </p:nvSpPr>
        <p:spPr>
          <a:xfrm>
            <a:off x="751400" y="658600"/>
            <a:ext cx="7524000" cy="3597900"/>
          </a:xfrm>
          <a:prstGeom prst="rect">
            <a:avLst/>
          </a:prstGeom>
          <a:noFill/>
          <a:ln>
            <a:noFill/>
          </a:ln>
        </p:spPr>
        <p:txBody>
          <a:bodyPr spcFirstLastPara="1" wrap="square" lIns="68575" tIns="34275" rIns="68575" bIns="34275" anchor="t" anchorCtr="0">
            <a:noAutofit/>
          </a:bodyPr>
          <a:lstStyle/>
          <a:p>
            <a:pPr marL="0" lvl="0" indent="0" algn="ctr" rtl="0">
              <a:spcBef>
                <a:spcPts val="200"/>
              </a:spcBef>
              <a:spcAft>
                <a:spcPts val="0"/>
              </a:spcAft>
              <a:buClr>
                <a:schemeClr val="dk1"/>
              </a:buClr>
              <a:buSzPts val="1100"/>
              <a:buFont typeface="Arial"/>
              <a:buNone/>
            </a:pPr>
            <a:r>
              <a:rPr lang="en" sz="1900" b="1">
                <a:solidFill>
                  <a:srgbClr val="008C83"/>
                </a:solidFill>
                <a:latin typeface="Rockwell"/>
                <a:ea typeface="Rockwell"/>
                <a:cs typeface="Rockwell"/>
                <a:sym typeface="Rockwell"/>
              </a:rPr>
              <a:t>Strategies For All Levels:</a:t>
            </a:r>
            <a:endParaRPr sz="1900" b="1">
              <a:solidFill>
                <a:srgbClr val="008C83"/>
              </a:solidFill>
              <a:latin typeface="Rockwell"/>
              <a:ea typeface="Rockwell"/>
              <a:cs typeface="Rockwell"/>
              <a:sym typeface="Rockwell"/>
            </a:endParaRPr>
          </a:p>
          <a:p>
            <a:pPr marL="0" lvl="0" indent="0" algn="l" rtl="0">
              <a:spcBef>
                <a:spcPts val="200"/>
              </a:spcBef>
              <a:spcAft>
                <a:spcPts val="0"/>
              </a:spcAft>
              <a:buClr>
                <a:schemeClr val="dk1"/>
              </a:buClr>
              <a:buSzPts val="1100"/>
              <a:buFont typeface="Arial"/>
              <a:buNone/>
            </a:pPr>
            <a:endParaRPr sz="1500">
              <a:solidFill>
                <a:schemeClr val="dk1"/>
              </a:solidFill>
              <a:latin typeface="Quattrocento Sans"/>
              <a:ea typeface="Quattrocento Sans"/>
              <a:cs typeface="Quattrocento Sans"/>
              <a:sym typeface="Quattrocento Sans"/>
            </a:endParaRPr>
          </a:p>
          <a:p>
            <a:pPr marL="457200" lvl="0" indent="-323850" algn="l" rtl="0">
              <a:spcBef>
                <a:spcPts val="200"/>
              </a:spcBef>
              <a:spcAft>
                <a:spcPts val="0"/>
              </a:spcAft>
              <a:buClr>
                <a:schemeClr val="dk1"/>
              </a:buClr>
              <a:buSzPts val="1500"/>
              <a:buFont typeface="Quattrocento Sans"/>
              <a:buChar char="●"/>
            </a:pPr>
            <a:r>
              <a:rPr lang="en" sz="1500">
                <a:solidFill>
                  <a:schemeClr val="dk1"/>
                </a:solidFill>
                <a:latin typeface="Quattrocento Sans"/>
                <a:ea typeface="Quattrocento Sans"/>
                <a:cs typeface="Quattrocento Sans"/>
                <a:sym typeface="Quattrocento Sans"/>
              </a:rPr>
              <a:t>Provide and practice the</a:t>
            </a:r>
            <a:r>
              <a:rPr lang="en" sz="1500" u="sng">
                <a:solidFill>
                  <a:schemeClr val="hlink"/>
                </a:solidFill>
                <a:latin typeface="Quattrocento Sans"/>
                <a:ea typeface="Quattrocento Sans"/>
                <a:cs typeface="Quattrocento Sans"/>
                <a:sym typeface="Quattrocento Sans"/>
                <a:hlinkClick r:id="rId3"/>
              </a:rPr>
              <a:t> </a:t>
            </a:r>
            <a:r>
              <a:rPr lang="en" sz="1500" b="1" u="sng">
                <a:solidFill>
                  <a:srgbClr val="008C83"/>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-formula sheet-</a:t>
            </a:r>
            <a:r>
              <a:rPr lang="en" sz="1500" b="1">
                <a:solidFill>
                  <a:schemeClr val="dk1"/>
                </a:solidFill>
                <a:latin typeface="Quattrocento Sans"/>
                <a:ea typeface="Quattrocento Sans"/>
                <a:cs typeface="Quattrocento Sans"/>
                <a:sym typeface="Quattrocento Sans"/>
              </a:rPr>
              <a:t> </a:t>
            </a:r>
            <a:r>
              <a:rPr lang="en" sz="1500">
                <a:solidFill>
                  <a:schemeClr val="dk1"/>
                </a:solidFill>
                <a:latin typeface="Quattrocento Sans"/>
                <a:ea typeface="Quattrocento Sans"/>
                <a:cs typeface="Quattrocento Sans"/>
                <a:sym typeface="Quattrocento Sans"/>
              </a:rPr>
              <a:t>in class often, especially surface area &amp; volume and  algebra sections (slopes, quadratic, etc.), no matter content level of class.</a:t>
            </a:r>
            <a:endParaRPr sz="1500">
              <a:solidFill>
                <a:schemeClr val="dk1"/>
              </a:solidFill>
              <a:latin typeface="Quattrocento Sans"/>
              <a:ea typeface="Quattrocento Sans"/>
              <a:cs typeface="Quattrocento Sans"/>
              <a:sym typeface="Quattrocento Sans"/>
            </a:endParaRPr>
          </a:p>
          <a:p>
            <a:pPr marL="0" lvl="0" indent="0" algn="l" rtl="0">
              <a:spcBef>
                <a:spcPts val="200"/>
              </a:spcBef>
              <a:spcAft>
                <a:spcPts val="0"/>
              </a:spcAft>
              <a:buClr>
                <a:schemeClr val="dk1"/>
              </a:buClr>
              <a:buSzPts val="1100"/>
              <a:buFont typeface="Arial"/>
              <a:buNone/>
            </a:pPr>
            <a:endParaRPr sz="1100">
              <a:solidFill>
                <a:schemeClr val="dk1"/>
              </a:solidFill>
            </a:endParaRPr>
          </a:p>
          <a:p>
            <a:pPr marL="0" lvl="0" indent="0" algn="l" rtl="0">
              <a:spcBef>
                <a:spcPts val="200"/>
              </a:spcBef>
              <a:spcAft>
                <a:spcPts val="0"/>
              </a:spcAft>
              <a:buClr>
                <a:schemeClr val="dk1"/>
              </a:buClr>
              <a:buSzPts val="1100"/>
              <a:buFont typeface="Arial"/>
              <a:buNone/>
            </a:pPr>
            <a:endParaRPr sz="1500">
              <a:solidFill>
                <a:schemeClr val="dk1"/>
              </a:solidFill>
              <a:latin typeface="Quattrocento Sans"/>
              <a:ea typeface="Quattrocento Sans"/>
              <a:cs typeface="Quattrocento Sans"/>
              <a:sym typeface="Quattrocento Sans"/>
            </a:endParaRPr>
          </a:p>
          <a:p>
            <a:pPr marL="457200" lvl="0" indent="-323850" algn="l" rtl="0">
              <a:spcBef>
                <a:spcPts val="200"/>
              </a:spcBef>
              <a:spcAft>
                <a:spcPts val="0"/>
              </a:spcAft>
              <a:buClr>
                <a:schemeClr val="dk1"/>
              </a:buClr>
              <a:buSzPts val="1500"/>
              <a:buFont typeface="Quattrocento Sans"/>
              <a:buChar char="●"/>
            </a:pPr>
            <a:r>
              <a:rPr lang="en" sz="1500">
                <a:solidFill>
                  <a:schemeClr val="dk1"/>
                </a:solidFill>
                <a:latin typeface="Quattrocento Sans"/>
                <a:ea typeface="Quattrocento Sans"/>
                <a:cs typeface="Quattrocento Sans"/>
                <a:sym typeface="Quattrocento Sans"/>
              </a:rPr>
              <a:t>Know how to use</a:t>
            </a:r>
            <a:r>
              <a:rPr lang="en" sz="1500" b="1">
                <a:solidFill>
                  <a:schemeClr val="accent5"/>
                </a:solidFill>
                <a:latin typeface="Quattrocento Sans"/>
                <a:ea typeface="Quattrocento Sans"/>
                <a:cs typeface="Quattrocento Sans"/>
                <a:sym typeface="Quattrocento Sans"/>
              </a:rPr>
              <a:t> </a:t>
            </a:r>
            <a:r>
              <a:rPr lang="en" sz="1500">
                <a:solidFill>
                  <a:schemeClr val="dk1"/>
                </a:solidFill>
                <a:latin typeface="Quattrocento Sans"/>
                <a:ea typeface="Quattrocento Sans"/>
                <a:cs typeface="Quattrocento Sans"/>
                <a:sym typeface="Quattrocento Sans"/>
              </a:rPr>
              <a:t>calculator</a:t>
            </a:r>
            <a:r>
              <a:rPr lang="en" sz="1500">
                <a:solidFill>
                  <a:srgbClr val="008C83"/>
                </a:solidFill>
                <a:latin typeface="Quattrocento Sans"/>
                <a:ea typeface="Quattrocento Sans"/>
                <a:cs typeface="Quattrocento Sans"/>
                <a:sym typeface="Quattrocento Sans"/>
              </a:rPr>
              <a:t> </a:t>
            </a:r>
            <a:r>
              <a:rPr lang="en" sz="1500" b="1">
                <a:solidFill>
                  <a:srgbClr val="008C83"/>
                </a:solidFill>
                <a:latin typeface="Quattrocento Sans"/>
                <a:ea typeface="Quattrocento Sans"/>
                <a:cs typeface="Quattrocento Sans"/>
                <a:sym typeface="Quattrocento Sans"/>
              </a:rPr>
              <a:t>(TI-30XS Multiview)</a:t>
            </a:r>
            <a:r>
              <a:rPr lang="en" sz="1500">
                <a:solidFill>
                  <a:schemeClr val="dk1"/>
                </a:solidFill>
                <a:latin typeface="Quattrocento Sans"/>
                <a:ea typeface="Quattrocento Sans"/>
                <a:cs typeface="Quattrocento Sans"/>
                <a:sym typeface="Quattrocento Sans"/>
              </a:rPr>
              <a:t>, and promote calculator practice in class, no matter learner level; even during non-calculator practice problems.</a:t>
            </a:r>
            <a:endParaRPr sz="1500">
              <a:solidFill>
                <a:schemeClr val="dk1"/>
              </a:solidFill>
              <a:latin typeface="Quattrocento Sans"/>
              <a:ea typeface="Quattrocento Sans"/>
              <a:cs typeface="Quattrocento Sans"/>
              <a:sym typeface="Quattrocento Sans"/>
            </a:endParaRPr>
          </a:p>
          <a:p>
            <a:pPr marL="0" lvl="0" indent="0" algn="l" rtl="0">
              <a:spcBef>
                <a:spcPts val="200"/>
              </a:spcBef>
              <a:spcAft>
                <a:spcPts val="0"/>
              </a:spcAft>
              <a:buClr>
                <a:schemeClr val="dk1"/>
              </a:buClr>
              <a:buSzPts val="1100"/>
              <a:buFont typeface="Arial"/>
              <a:buNone/>
            </a:pPr>
            <a:endParaRPr sz="1500">
              <a:solidFill>
                <a:schemeClr val="dk1"/>
              </a:solidFill>
              <a:latin typeface="Quattrocento Sans"/>
              <a:ea typeface="Quattrocento Sans"/>
              <a:cs typeface="Quattrocento Sans"/>
              <a:sym typeface="Quattrocento Sans"/>
            </a:endParaRPr>
          </a:p>
          <a:p>
            <a:pPr marL="457200" lvl="0" indent="-323850" algn="l" rtl="0">
              <a:spcBef>
                <a:spcPts val="200"/>
              </a:spcBef>
              <a:spcAft>
                <a:spcPts val="0"/>
              </a:spcAft>
              <a:buClr>
                <a:schemeClr val="dk1"/>
              </a:buClr>
              <a:buSzPts val="1500"/>
              <a:buFont typeface="Quattrocento Sans"/>
              <a:buChar char="●"/>
            </a:pPr>
            <a:r>
              <a:rPr lang="en" sz="1500">
                <a:solidFill>
                  <a:schemeClr val="dk1"/>
                </a:solidFill>
                <a:latin typeface="Quattrocento Sans"/>
                <a:ea typeface="Quattrocento Sans"/>
                <a:cs typeface="Quattrocento Sans"/>
                <a:sym typeface="Quattrocento Sans"/>
              </a:rPr>
              <a:t>Tell learners about the  “Did You Know” scoring information &amp; the “Three minutes to win it””</a:t>
            </a:r>
            <a:endParaRPr sz="1500">
              <a:solidFill>
                <a:schemeClr val="dk1"/>
              </a:solidFill>
              <a:latin typeface="Quattrocento Sans"/>
              <a:ea typeface="Quattrocento Sans"/>
              <a:cs typeface="Quattrocento Sans"/>
              <a:sym typeface="Quattrocento Sans"/>
            </a:endParaRPr>
          </a:p>
          <a:p>
            <a:pPr marL="457200" lvl="0" indent="0" algn="l" rtl="0">
              <a:spcBef>
                <a:spcPts val="200"/>
              </a:spcBef>
              <a:spcAft>
                <a:spcPts val="0"/>
              </a:spcAft>
              <a:buClr>
                <a:schemeClr val="dk1"/>
              </a:buClr>
              <a:buSzPts val="1100"/>
              <a:buFont typeface="Arial"/>
              <a:buNone/>
            </a:pPr>
            <a:endParaRPr sz="1500">
              <a:solidFill>
                <a:schemeClr val="dk1"/>
              </a:solidFill>
              <a:latin typeface="Quattrocento Sans"/>
              <a:ea typeface="Quattrocento Sans"/>
              <a:cs typeface="Quattrocento Sans"/>
              <a:sym typeface="Quattrocento Sans"/>
            </a:endParaRPr>
          </a:p>
          <a:p>
            <a:pPr marL="457200" lvl="0" indent="-323850" algn="l" rtl="0">
              <a:spcBef>
                <a:spcPts val="200"/>
              </a:spcBef>
              <a:spcAft>
                <a:spcPts val="0"/>
              </a:spcAft>
              <a:buClr>
                <a:schemeClr val="dk1"/>
              </a:buClr>
              <a:buSzPts val="1500"/>
              <a:buFont typeface="Quattrocento Sans"/>
              <a:buChar char="●"/>
            </a:pPr>
            <a:r>
              <a:rPr lang="en" sz="1500">
                <a:solidFill>
                  <a:schemeClr val="dk1"/>
                </a:solidFill>
                <a:latin typeface="Quattrocento Sans"/>
                <a:ea typeface="Quattrocento Sans"/>
                <a:cs typeface="Quattrocento Sans"/>
                <a:sym typeface="Quattrocento Sans"/>
              </a:rPr>
              <a:t>Create your own learner account using last name as</a:t>
            </a:r>
            <a:r>
              <a:rPr lang="en" sz="1500" b="1">
                <a:solidFill>
                  <a:schemeClr val="dk1"/>
                </a:solidFill>
                <a:latin typeface="Quattrocento Sans"/>
                <a:ea typeface="Quattrocento Sans"/>
                <a:cs typeface="Quattrocento Sans"/>
                <a:sym typeface="Quattrocento Sans"/>
              </a:rPr>
              <a:t> “CANDIDATE.” </a:t>
            </a:r>
            <a:endParaRPr sz="1500" b="1">
              <a:solidFill>
                <a:schemeClr val="dk1"/>
              </a:solidFill>
              <a:latin typeface="Quattrocento Sans"/>
              <a:ea typeface="Quattrocento Sans"/>
              <a:cs typeface="Quattrocento Sans"/>
              <a:sym typeface="Quattrocento Sans"/>
            </a:endParaRPr>
          </a:p>
          <a:p>
            <a:pPr marL="0" lvl="0" indent="0" algn="l" rtl="0">
              <a:spcBef>
                <a:spcPts val="200"/>
              </a:spcBef>
              <a:spcAft>
                <a:spcPts val="0"/>
              </a:spcAft>
              <a:buClr>
                <a:schemeClr val="dk1"/>
              </a:buClr>
              <a:buSzPts val="1100"/>
              <a:buFont typeface="Arial"/>
              <a:buNone/>
            </a:pPr>
            <a:endParaRPr sz="1500" b="1">
              <a:solidFill>
                <a:schemeClr val="dk1"/>
              </a:solidFill>
              <a:latin typeface="Quattrocento Sans"/>
              <a:ea typeface="Quattrocento Sans"/>
              <a:cs typeface="Quattrocento Sans"/>
              <a:sym typeface="Quattrocento Sans"/>
            </a:endParaRPr>
          </a:p>
          <a:p>
            <a:pPr marL="457200" lvl="0" indent="-323850" algn="l" rtl="0">
              <a:spcBef>
                <a:spcPts val="200"/>
              </a:spcBef>
              <a:spcAft>
                <a:spcPts val="0"/>
              </a:spcAft>
              <a:buClr>
                <a:schemeClr val="dk1"/>
              </a:buClr>
              <a:buSzPts val="1500"/>
              <a:buFont typeface="Quattrocento Sans"/>
              <a:buChar char="●"/>
            </a:pPr>
            <a:r>
              <a:rPr lang="en" sz="1500">
                <a:solidFill>
                  <a:schemeClr val="dk1"/>
                </a:solidFill>
                <a:latin typeface="Quattrocento Sans"/>
                <a:ea typeface="Quattrocento Sans"/>
                <a:cs typeface="Quattrocento Sans"/>
                <a:sym typeface="Quattrocento Sans"/>
              </a:rPr>
              <a:t>Take the </a:t>
            </a:r>
            <a:r>
              <a:rPr lang="en" sz="1500" b="1">
                <a:solidFill>
                  <a:schemeClr val="dk1"/>
                </a:solidFill>
                <a:latin typeface="Quattrocento Sans"/>
                <a:ea typeface="Quattrocento Sans"/>
                <a:cs typeface="Quattrocento Sans"/>
                <a:sym typeface="Quattrocento Sans"/>
              </a:rPr>
              <a:t>GED READY PRACTICE TEST </a:t>
            </a:r>
            <a:r>
              <a:rPr lang="en" sz="1500">
                <a:solidFill>
                  <a:schemeClr val="dk1"/>
                </a:solidFill>
                <a:latin typeface="Quattrocento Sans"/>
                <a:ea typeface="Quattrocento Sans"/>
                <a:cs typeface="Quattrocento Sans"/>
                <a:sym typeface="Quattrocento Sans"/>
              </a:rPr>
              <a:t>several times &amp; utilize </a:t>
            </a:r>
            <a:r>
              <a:rPr lang="en" sz="1500" b="1">
                <a:solidFill>
                  <a:schemeClr val="dk1"/>
                </a:solidFill>
                <a:latin typeface="Quattrocento Sans"/>
                <a:ea typeface="Quattrocento Sans"/>
                <a:cs typeface="Quattrocento Sans"/>
                <a:sym typeface="Quattrocento Sans"/>
              </a:rPr>
              <a:t>GED FLASH.</a:t>
            </a:r>
            <a:endParaRPr>
              <a:solidFill>
                <a:schemeClr val="dk1"/>
              </a:solidFill>
            </a:endParaRPr>
          </a:p>
        </p:txBody>
      </p:sp>
      <p:pic>
        <p:nvPicPr>
          <p:cNvPr id="850" name="Google Shape;850;p41"/>
          <p:cNvPicPr preferRelativeResize="0"/>
          <p:nvPr/>
        </p:nvPicPr>
        <p:blipFill>
          <a:blip r:embed="rId4">
            <a:alphaModFix/>
          </a:blip>
          <a:stretch>
            <a:fillRect/>
          </a:stretch>
        </p:blipFill>
        <p:spPr>
          <a:xfrm>
            <a:off x="82019" y="4870350"/>
            <a:ext cx="777200" cy="16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55" name="Google Shape;855;p42"/>
          <p:cNvGrpSpPr/>
          <p:nvPr/>
        </p:nvGrpSpPr>
        <p:grpSpPr>
          <a:xfrm>
            <a:off x="-27177" y="3202450"/>
            <a:ext cx="2555408" cy="1945739"/>
            <a:chOff x="-36228" y="4269935"/>
            <a:chExt cx="3406303" cy="2594318"/>
          </a:xfrm>
        </p:grpSpPr>
        <p:sp>
          <p:nvSpPr>
            <p:cNvPr id="856" name="Google Shape;856;p4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57" name="Google Shape;857;p4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8" name="Google Shape;858;p4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59" name="Google Shape;859;p4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60" name="Google Shape;860;p42"/>
            <p:cNvGrpSpPr/>
            <p:nvPr/>
          </p:nvGrpSpPr>
          <p:grpSpPr>
            <a:xfrm rot="-647713">
              <a:off x="976740" y="6022106"/>
              <a:ext cx="127943" cy="85459"/>
              <a:chOff x="7803012" y="5503320"/>
              <a:chExt cx="1302374" cy="589952"/>
            </a:xfrm>
          </p:grpSpPr>
          <p:sp>
            <p:nvSpPr>
              <p:cNvPr id="861" name="Google Shape;861;p42"/>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62" name="Google Shape;862;p42"/>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63" name="Google Shape;863;p42"/>
            <p:cNvGrpSpPr/>
            <p:nvPr/>
          </p:nvGrpSpPr>
          <p:grpSpPr>
            <a:xfrm rot="4980046">
              <a:off x="1655302" y="6013754"/>
              <a:ext cx="74250" cy="1290467"/>
              <a:chOff x="9271908" y="1556791"/>
              <a:chExt cx="252731" cy="4392489"/>
            </a:xfrm>
          </p:grpSpPr>
          <p:sp>
            <p:nvSpPr>
              <p:cNvPr id="864" name="Google Shape;864;p42"/>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65" name="Google Shape;865;p4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66" name="Google Shape;866;p4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67" name="Google Shape;867;p4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68" name="Google Shape;868;p4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69" name="Google Shape;869;p4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70" name="Google Shape;870;p42"/>
              <p:cNvGrpSpPr/>
              <p:nvPr/>
            </p:nvGrpSpPr>
            <p:grpSpPr>
              <a:xfrm>
                <a:off x="9272753" y="5309733"/>
                <a:ext cx="251559" cy="412500"/>
                <a:chOff x="9262729" y="5309733"/>
                <a:chExt cx="270901" cy="412500"/>
              </a:xfrm>
            </p:grpSpPr>
            <p:sp>
              <p:nvSpPr>
                <p:cNvPr id="871" name="Google Shape;871;p42"/>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72" name="Google Shape;872;p42"/>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73" name="Google Shape;873;p42"/>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74" name="Google Shape;874;p42"/>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75" name="Google Shape;875;p42"/>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876" name="Google Shape;876;p42"/>
            <p:cNvGrpSpPr/>
            <p:nvPr/>
          </p:nvGrpSpPr>
          <p:grpSpPr>
            <a:xfrm>
              <a:off x="-4120" y="5085176"/>
              <a:ext cx="497766" cy="1458203"/>
              <a:chOff x="6093579" y="736781"/>
              <a:chExt cx="1714662" cy="5023089"/>
            </a:xfrm>
          </p:grpSpPr>
          <p:sp>
            <p:nvSpPr>
              <p:cNvPr id="877" name="Google Shape;877;p4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78" name="Google Shape;878;p4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79" name="Google Shape;879;p4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0" name="Google Shape;880;p4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1" name="Google Shape;881;p4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2" name="Google Shape;882;p4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3" name="Google Shape;883;p4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4" name="Google Shape;884;p4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5" name="Google Shape;885;p4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6" name="Google Shape;886;p4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7" name="Google Shape;887;p4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8" name="Google Shape;888;p4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9" name="Google Shape;889;p4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0" name="Google Shape;890;p4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1" name="Google Shape;891;p4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2" name="Google Shape;892;p4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3" name="Google Shape;893;p4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4" name="Google Shape;894;p42"/>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5" name="Google Shape;895;p42"/>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896" name="Google Shape;896;p4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97" name="Google Shape;897;p42"/>
          <p:cNvGrpSpPr/>
          <p:nvPr/>
        </p:nvGrpSpPr>
        <p:grpSpPr>
          <a:xfrm>
            <a:off x="6637588" y="-537110"/>
            <a:ext cx="2983504" cy="1575432"/>
            <a:chOff x="8847758" y="-716147"/>
            <a:chExt cx="3976945" cy="2100576"/>
          </a:xfrm>
        </p:grpSpPr>
        <p:sp>
          <p:nvSpPr>
            <p:cNvPr id="898" name="Google Shape;898;p4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99" name="Google Shape;899;p42"/>
            <p:cNvGrpSpPr/>
            <p:nvPr/>
          </p:nvGrpSpPr>
          <p:grpSpPr>
            <a:xfrm rot="598941">
              <a:off x="11805095" y="58369"/>
              <a:ext cx="352389" cy="332874"/>
              <a:chOff x="10486900" y="3714898"/>
              <a:chExt cx="1008000" cy="952178"/>
            </a:xfrm>
          </p:grpSpPr>
          <p:sp>
            <p:nvSpPr>
              <p:cNvPr id="900" name="Google Shape;900;p42"/>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1" name="Google Shape;901;p42"/>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2" name="Google Shape;902;p42"/>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03" name="Google Shape;903;p42"/>
            <p:cNvGrpSpPr/>
            <p:nvPr/>
          </p:nvGrpSpPr>
          <p:grpSpPr>
            <a:xfrm rot="598941">
              <a:off x="11906508" y="510507"/>
              <a:ext cx="308908" cy="384167"/>
              <a:chOff x="9829741" y="5373243"/>
              <a:chExt cx="883624" cy="1098900"/>
            </a:xfrm>
          </p:grpSpPr>
          <p:sp>
            <p:nvSpPr>
              <p:cNvPr id="904" name="Google Shape;904;p42"/>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5" name="Google Shape;905;p42"/>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6" name="Google Shape;906;p42"/>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907" name="Google Shape;907;p4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08" name="Google Shape;908;p4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909" name="Google Shape;909;p42"/>
          <p:cNvSpPr txBox="1">
            <a:spLocks noGrp="1"/>
          </p:cNvSpPr>
          <p:nvPr>
            <p:ph type="title"/>
          </p:nvPr>
        </p:nvSpPr>
        <p:spPr>
          <a:xfrm>
            <a:off x="294058" y="380770"/>
            <a:ext cx="78684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2000"/>
              <a:buFont typeface="Quattrocento Sans"/>
              <a:buNone/>
            </a:pPr>
            <a:r>
              <a:rPr lang="en" sz="2400" b="1">
                <a:solidFill>
                  <a:srgbClr val="014B64"/>
                </a:solidFill>
                <a:latin typeface="Rockwell"/>
                <a:ea typeface="Rockwell"/>
                <a:cs typeface="Rockwell"/>
                <a:sym typeface="Rockwell"/>
              </a:rPr>
              <a:t>Your One Stop Shop for Resources</a:t>
            </a:r>
            <a:endParaRPr>
              <a:solidFill>
                <a:srgbClr val="014B64"/>
              </a:solidFill>
            </a:endParaRPr>
          </a:p>
        </p:txBody>
      </p:sp>
      <p:pic>
        <p:nvPicPr>
          <p:cNvPr id="910" name="Google Shape;910;p42">
            <a:hlinkClick r:id="rId3"/>
          </p:cNvPr>
          <p:cNvPicPr preferRelativeResize="0"/>
          <p:nvPr/>
        </p:nvPicPr>
        <p:blipFill rotWithShape="1">
          <a:blip r:embed="rId4">
            <a:alphaModFix/>
          </a:blip>
          <a:srcRect/>
          <a:stretch/>
        </p:blipFill>
        <p:spPr>
          <a:xfrm>
            <a:off x="485179" y="1337125"/>
            <a:ext cx="1624271" cy="2103700"/>
          </a:xfrm>
          <a:prstGeom prst="rect">
            <a:avLst/>
          </a:prstGeom>
          <a:noFill/>
          <a:ln w="28575" cap="flat" cmpd="sng">
            <a:solidFill>
              <a:srgbClr val="008C83"/>
            </a:solidFill>
            <a:prstDash val="solid"/>
            <a:round/>
            <a:headEnd type="none" w="sm" len="sm"/>
            <a:tailEnd type="none" w="sm" len="sm"/>
          </a:ln>
        </p:spPr>
      </p:pic>
      <p:pic>
        <p:nvPicPr>
          <p:cNvPr id="911" name="Google Shape;911;p42">
            <a:hlinkClick r:id="rId5"/>
          </p:cNvPr>
          <p:cNvPicPr preferRelativeResize="0"/>
          <p:nvPr/>
        </p:nvPicPr>
        <p:blipFill rotWithShape="1">
          <a:blip r:embed="rId6">
            <a:alphaModFix/>
          </a:blip>
          <a:srcRect/>
          <a:stretch/>
        </p:blipFill>
        <p:spPr>
          <a:xfrm>
            <a:off x="2543950" y="1325487"/>
            <a:ext cx="1624276" cy="2126973"/>
          </a:xfrm>
          <a:prstGeom prst="rect">
            <a:avLst/>
          </a:prstGeom>
          <a:noFill/>
          <a:ln w="28575" cap="flat" cmpd="sng">
            <a:solidFill>
              <a:srgbClr val="008C83"/>
            </a:solidFill>
            <a:prstDash val="solid"/>
            <a:round/>
            <a:headEnd type="none" w="sm" len="sm"/>
            <a:tailEnd type="none" w="sm" len="sm"/>
          </a:ln>
        </p:spPr>
      </p:pic>
      <p:pic>
        <p:nvPicPr>
          <p:cNvPr id="912" name="Google Shape;912;p42">
            <a:hlinkClick r:id="rId7"/>
          </p:cNvPr>
          <p:cNvPicPr preferRelativeResize="0"/>
          <p:nvPr/>
        </p:nvPicPr>
        <p:blipFill rotWithShape="1">
          <a:blip r:embed="rId8">
            <a:alphaModFix/>
          </a:blip>
          <a:srcRect/>
          <a:stretch/>
        </p:blipFill>
        <p:spPr>
          <a:xfrm>
            <a:off x="4632412" y="1335709"/>
            <a:ext cx="1541000" cy="2106516"/>
          </a:xfrm>
          <a:prstGeom prst="rect">
            <a:avLst/>
          </a:prstGeom>
          <a:noFill/>
          <a:ln w="28575" cap="flat" cmpd="sng">
            <a:solidFill>
              <a:srgbClr val="008C83"/>
            </a:solidFill>
            <a:prstDash val="solid"/>
            <a:round/>
            <a:headEnd type="none" w="sm" len="sm"/>
            <a:tailEnd type="none" w="sm" len="sm"/>
          </a:ln>
        </p:spPr>
      </p:pic>
      <p:pic>
        <p:nvPicPr>
          <p:cNvPr id="913" name="Google Shape;913;p42">
            <a:hlinkClick r:id="rId9"/>
          </p:cNvPr>
          <p:cNvPicPr preferRelativeResize="0"/>
          <p:nvPr/>
        </p:nvPicPr>
        <p:blipFill>
          <a:blip r:embed="rId10">
            <a:alphaModFix/>
          </a:blip>
          <a:stretch>
            <a:fillRect/>
          </a:stretch>
        </p:blipFill>
        <p:spPr>
          <a:xfrm>
            <a:off x="6579050" y="1328798"/>
            <a:ext cx="1663500" cy="2120315"/>
          </a:xfrm>
          <a:prstGeom prst="rect">
            <a:avLst/>
          </a:prstGeom>
          <a:noFill/>
          <a:ln w="19050" cap="flat" cmpd="sng">
            <a:solidFill>
              <a:srgbClr val="008C83"/>
            </a:solidFill>
            <a:prstDash val="solid"/>
            <a:round/>
            <a:headEnd type="none" w="sm" len="sm"/>
            <a:tailEnd type="none" w="sm" len="sm"/>
          </a:ln>
        </p:spPr>
      </p:pic>
      <p:sp>
        <p:nvSpPr>
          <p:cNvPr id="914" name="Google Shape;914;p42"/>
          <p:cNvSpPr txBox="1"/>
          <p:nvPr/>
        </p:nvSpPr>
        <p:spPr>
          <a:xfrm>
            <a:off x="2597475" y="4204250"/>
            <a:ext cx="5017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u="sng">
                <a:solidFill>
                  <a:srgbClr val="006C64"/>
                </a:solidFill>
                <a:hlinkClick r:id="rId11">
                  <a:extLst>
                    <a:ext uri="{A12FA001-AC4F-418D-AE19-62706E023703}">
                      <ahyp:hlinkClr xmlns:ahyp="http://schemas.microsoft.com/office/drawing/2018/hyperlinkcolor" val="tx"/>
                    </a:ext>
                  </a:extLst>
                </a:hlinkClick>
              </a:rPr>
              <a:t>- all resources for educators &amp; admin-</a:t>
            </a:r>
            <a:endParaRPr sz="1400" b="1">
              <a:solidFill>
                <a:srgbClr val="006C64"/>
              </a:solidFill>
            </a:endParaRPr>
          </a:p>
        </p:txBody>
      </p:sp>
      <p:pic>
        <p:nvPicPr>
          <p:cNvPr id="915" name="Google Shape;915;p42"/>
          <p:cNvPicPr preferRelativeResize="0"/>
          <p:nvPr/>
        </p:nvPicPr>
        <p:blipFill>
          <a:blip r:embed="rId12">
            <a:alphaModFix/>
          </a:blip>
          <a:stretch>
            <a:fillRect/>
          </a:stretch>
        </p:blipFill>
        <p:spPr>
          <a:xfrm>
            <a:off x="82019" y="4870350"/>
            <a:ext cx="777200" cy="16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20" name="Google Shape;920;p43"/>
          <p:cNvGrpSpPr/>
          <p:nvPr/>
        </p:nvGrpSpPr>
        <p:grpSpPr>
          <a:xfrm>
            <a:off x="-27177" y="3202450"/>
            <a:ext cx="2555408" cy="1945739"/>
            <a:chOff x="-36228" y="4269935"/>
            <a:chExt cx="3406303" cy="2594318"/>
          </a:xfrm>
        </p:grpSpPr>
        <p:sp>
          <p:nvSpPr>
            <p:cNvPr id="921" name="Google Shape;921;p43"/>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22" name="Google Shape;922;p43"/>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3" name="Google Shape;923;p43"/>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24" name="Google Shape;924;p43"/>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25" name="Google Shape;925;p43"/>
            <p:cNvGrpSpPr/>
            <p:nvPr/>
          </p:nvGrpSpPr>
          <p:grpSpPr>
            <a:xfrm rot="-647713">
              <a:off x="976740" y="6022106"/>
              <a:ext cx="127943" cy="85459"/>
              <a:chOff x="7803012" y="5503320"/>
              <a:chExt cx="1302374" cy="589952"/>
            </a:xfrm>
          </p:grpSpPr>
          <p:sp>
            <p:nvSpPr>
              <p:cNvPr id="926" name="Google Shape;926;p43"/>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27" name="Google Shape;927;p43"/>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28" name="Google Shape;928;p43"/>
            <p:cNvGrpSpPr/>
            <p:nvPr/>
          </p:nvGrpSpPr>
          <p:grpSpPr>
            <a:xfrm rot="4980046">
              <a:off x="1655302" y="6013754"/>
              <a:ext cx="74250" cy="1290467"/>
              <a:chOff x="9271908" y="1556791"/>
              <a:chExt cx="252731" cy="4392489"/>
            </a:xfrm>
          </p:grpSpPr>
          <p:sp>
            <p:nvSpPr>
              <p:cNvPr id="929" name="Google Shape;929;p43"/>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0" name="Google Shape;930;p43"/>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1" name="Google Shape;931;p43"/>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2" name="Google Shape;932;p43"/>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3" name="Google Shape;933;p43"/>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4" name="Google Shape;934;p43"/>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35" name="Google Shape;935;p43"/>
              <p:cNvGrpSpPr/>
              <p:nvPr/>
            </p:nvGrpSpPr>
            <p:grpSpPr>
              <a:xfrm>
                <a:off x="9272753" y="5309733"/>
                <a:ext cx="251559" cy="412500"/>
                <a:chOff x="9262729" y="5309733"/>
                <a:chExt cx="270901" cy="412500"/>
              </a:xfrm>
            </p:grpSpPr>
            <p:sp>
              <p:nvSpPr>
                <p:cNvPr id="936" name="Google Shape;936;p43"/>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7" name="Google Shape;937;p43"/>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8" name="Google Shape;938;p43"/>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9" name="Google Shape;939;p43"/>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40" name="Google Shape;940;p43"/>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941" name="Google Shape;941;p43"/>
            <p:cNvGrpSpPr/>
            <p:nvPr/>
          </p:nvGrpSpPr>
          <p:grpSpPr>
            <a:xfrm>
              <a:off x="-4120" y="5085176"/>
              <a:ext cx="497766" cy="1458203"/>
              <a:chOff x="6093579" y="736781"/>
              <a:chExt cx="1714662" cy="5023089"/>
            </a:xfrm>
          </p:grpSpPr>
          <p:sp>
            <p:nvSpPr>
              <p:cNvPr id="942" name="Google Shape;942;p43"/>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3" name="Google Shape;943;p43"/>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4" name="Google Shape;944;p43"/>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5" name="Google Shape;945;p43"/>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6" name="Google Shape;946;p43"/>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7" name="Google Shape;947;p43"/>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8" name="Google Shape;948;p43"/>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9" name="Google Shape;949;p43"/>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0" name="Google Shape;950;p43"/>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1" name="Google Shape;951;p43"/>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2" name="Google Shape;952;p43"/>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3" name="Google Shape;953;p43"/>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4" name="Google Shape;954;p43"/>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5" name="Google Shape;955;p43"/>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6" name="Google Shape;956;p43"/>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7" name="Google Shape;957;p43"/>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8" name="Google Shape;958;p43"/>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9" name="Google Shape;959;p43"/>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60" name="Google Shape;960;p43"/>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961" name="Google Shape;961;p43"/>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62" name="Google Shape;962;p43"/>
          <p:cNvGrpSpPr/>
          <p:nvPr/>
        </p:nvGrpSpPr>
        <p:grpSpPr>
          <a:xfrm>
            <a:off x="6637588" y="-537110"/>
            <a:ext cx="2983504" cy="1575432"/>
            <a:chOff x="8847758" y="-716147"/>
            <a:chExt cx="3976945" cy="2100576"/>
          </a:xfrm>
        </p:grpSpPr>
        <p:sp>
          <p:nvSpPr>
            <p:cNvPr id="963" name="Google Shape;963;p43"/>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64" name="Google Shape;964;p43"/>
            <p:cNvGrpSpPr/>
            <p:nvPr/>
          </p:nvGrpSpPr>
          <p:grpSpPr>
            <a:xfrm rot="598941">
              <a:off x="11805095" y="58369"/>
              <a:ext cx="352389" cy="332874"/>
              <a:chOff x="10486900" y="3714898"/>
              <a:chExt cx="1008000" cy="952178"/>
            </a:xfrm>
          </p:grpSpPr>
          <p:sp>
            <p:nvSpPr>
              <p:cNvPr id="965" name="Google Shape;965;p43"/>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6" name="Google Shape;966;p43"/>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7" name="Google Shape;967;p43"/>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68" name="Google Shape;968;p43"/>
            <p:cNvGrpSpPr/>
            <p:nvPr/>
          </p:nvGrpSpPr>
          <p:grpSpPr>
            <a:xfrm rot="598941">
              <a:off x="11906508" y="510507"/>
              <a:ext cx="308908" cy="384167"/>
              <a:chOff x="9829741" y="5373243"/>
              <a:chExt cx="883624" cy="1098900"/>
            </a:xfrm>
          </p:grpSpPr>
          <p:sp>
            <p:nvSpPr>
              <p:cNvPr id="969" name="Google Shape;969;p43"/>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0" name="Google Shape;970;p43"/>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1" name="Google Shape;971;p43"/>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972" name="Google Shape;972;p43"/>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73" name="Google Shape;973;p43"/>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974" name="Google Shape;974;p43"/>
          <p:cNvSpPr txBox="1">
            <a:spLocks noGrp="1"/>
          </p:cNvSpPr>
          <p:nvPr>
            <p:ph type="title"/>
          </p:nvPr>
        </p:nvSpPr>
        <p:spPr>
          <a:xfrm>
            <a:off x="382669" y="337558"/>
            <a:ext cx="78684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2000"/>
              <a:buFont typeface="Quattrocento Sans"/>
              <a:buNone/>
            </a:pPr>
            <a:r>
              <a:rPr lang="en" sz="2400" b="1">
                <a:solidFill>
                  <a:srgbClr val="014B64"/>
                </a:solidFill>
                <a:latin typeface="Rockwell"/>
                <a:ea typeface="Rockwell"/>
                <a:cs typeface="Rockwell"/>
                <a:sym typeface="Rockwell"/>
              </a:rPr>
              <a:t>Your One Stop Shop for Resources</a:t>
            </a:r>
            <a:endParaRPr>
              <a:solidFill>
                <a:srgbClr val="014B64"/>
              </a:solidFill>
            </a:endParaRPr>
          </a:p>
        </p:txBody>
      </p:sp>
      <p:sp>
        <p:nvSpPr>
          <p:cNvPr id="975" name="Google Shape;975;p43"/>
          <p:cNvSpPr txBox="1"/>
          <p:nvPr/>
        </p:nvSpPr>
        <p:spPr>
          <a:xfrm>
            <a:off x="7062532" y="1508508"/>
            <a:ext cx="1797300" cy="32634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None/>
            </a:pPr>
            <a:endParaRPr sz="1500" b="0" i="0" u="none" strike="noStrike" cap="none">
              <a:solidFill>
                <a:srgbClr val="000000"/>
              </a:solidFill>
              <a:latin typeface="Quattrocento Sans"/>
              <a:ea typeface="Quattrocento Sans"/>
              <a:cs typeface="Quattrocento Sans"/>
              <a:sym typeface="Quattrocento Sans"/>
            </a:endParaRPr>
          </a:p>
        </p:txBody>
      </p:sp>
      <p:sp>
        <p:nvSpPr>
          <p:cNvPr id="976" name="Google Shape;976;p43"/>
          <p:cNvSpPr/>
          <p:nvPr/>
        </p:nvSpPr>
        <p:spPr>
          <a:xfrm>
            <a:off x="6637547" y="1084339"/>
            <a:ext cx="2022300" cy="2822700"/>
          </a:xfrm>
          <a:prstGeom prst="rect">
            <a:avLst/>
          </a:prstGeom>
          <a:noFill/>
          <a:ln>
            <a:noFill/>
          </a:ln>
        </p:spPr>
        <p:txBody>
          <a:bodyPr spcFirstLastPara="1" wrap="square" lIns="68575" tIns="34275" rIns="68575" bIns="34275" anchor="t" anchorCtr="0">
            <a:noAutofit/>
          </a:bodyPr>
          <a:lstStyle/>
          <a:p>
            <a:pPr marL="254000" marR="0" lvl="0" indent="-139700" algn="l" rtl="0">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p:txBody>
      </p:sp>
      <p:sp>
        <p:nvSpPr>
          <p:cNvPr id="977" name="Google Shape;977;p43"/>
          <p:cNvSpPr/>
          <p:nvPr/>
        </p:nvSpPr>
        <p:spPr>
          <a:xfrm>
            <a:off x="6396644" y="1116359"/>
            <a:ext cx="1944300" cy="9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br>
              <a:rPr lang="en" sz="1800">
                <a:solidFill>
                  <a:schemeClr val="dk1"/>
                </a:solidFill>
                <a:latin typeface="Arial"/>
                <a:ea typeface="Arial"/>
                <a:cs typeface="Arial"/>
                <a:sym typeface="Arial"/>
              </a:rPr>
            </a:br>
            <a:endParaRPr sz="1800">
              <a:solidFill>
                <a:srgbClr val="000000"/>
              </a:solidFill>
              <a:latin typeface="Quattrocento Sans"/>
              <a:ea typeface="Quattrocento Sans"/>
              <a:cs typeface="Quattrocento Sans"/>
              <a:sym typeface="Quattrocento Sans"/>
            </a:endParaRPr>
          </a:p>
        </p:txBody>
      </p:sp>
      <p:sp>
        <p:nvSpPr>
          <p:cNvPr id="978" name="Google Shape;978;p43"/>
          <p:cNvSpPr txBox="1"/>
          <p:nvPr/>
        </p:nvSpPr>
        <p:spPr>
          <a:xfrm>
            <a:off x="2633750" y="4265025"/>
            <a:ext cx="3584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u="sng">
                <a:solidFill>
                  <a:srgbClr val="006C64"/>
                </a:solidFill>
                <a:hlinkClick r:id="rId3">
                  <a:extLst>
                    <a:ext uri="{A12FA001-AC4F-418D-AE19-62706E023703}">
                      <ahyp:hlinkClr xmlns:ahyp="http://schemas.microsoft.com/office/drawing/2018/hyperlinkcolor" val="tx"/>
                    </a:ext>
                  </a:extLst>
                </a:hlinkClick>
              </a:rPr>
              <a:t>- all resources for educators &amp; admin-</a:t>
            </a:r>
            <a:endParaRPr sz="1400" b="1">
              <a:solidFill>
                <a:srgbClr val="006C64"/>
              </a:solidFill>
            </a:endParaRPr>
          </a:p>
        </p:txBody>
      </p:sp>
      <p:pic>
        <p:nvPicPr>
          <p:cNvPr id="979" name="Google Shape;979;p43">
            <a:hlinkClick r:id="rId4"/>
          </p:cNvPr>
          <p:cNvPicPr preferRelativeResize="0"/>
          <p:nvPr/>
        </p:nvPicPr>
        <p:blipFill rotWithShape="1">
          <a:blip r:embed="rId5">
            <a:alphaModFix/>
          </a:blip>
          <a:srcRect/>
          <a:stretch/>
        </p:blipFill>
        <p:spPr>
          <a:xfrm>
            <a:off x="687602" y="1327892"/>
            <a:ext cx="1623920" cy="2019806"/>
          </a:xfrm>
          <a:prstGeom prst="rect">
            <a:avLst/>
          </a:prstGeom>
          <a:noFill/>
          <a:ln w="19050" cap="flat" cmpd="sng">
            <a:solidFill>
              <a:srgbClr val="008C83"/>
            </a:solidFill>
            <a:prstDash val="solid"/>
            <a:round/>
            <a:headEnd type="none" w="sm" len="sm"/>
            <a:tailEnd type="none" w="sm" len="sm"/>
          </a:ln>
        </p:spPr>
      </p:pic>
      <p:pic>
        <p:nvPicPr>
          <p:cNvPr id="980" name="Google Shape;980;p43">
            <a:hlinkClick r:id="rId6"/>
          </p:cNvPr>
          <p:cNvPicPr preferRelativeResize="0"/>
          <p:nvPr/>
        </p:nvPicPr>
        <p:blipFill rotWithShape="1">
          <a:blip r:embed="rId7">
            <a:alphaModFix/>
          </a:blip>
          <a:srcRect/>
          <a:stretch/>
        </p:blipFill>
        <p:spPr>
          <a:xfrm>
            <a:off x="3244192" y="1327888"/>
            <a:ext cx="1951902" cy="1796673"/>
          </a:xfrm>
          <a:prstGeom prst="rect">
            <a:avLst/>
          </a:prstGeom>
          <a:noFill/>
          <a:ln w="19050" cap="flat" cmpd="sng">
            <a:solidFill>
              <a:srgbClr val="008C83"/>
            </a:solidFill>
            <a:prstDash val="solid"/>
            <a:round/>
            <a:headEnd type="none" w="sm" len="sm"/>
            <a:tailEnd type="none" w="sm" len="sm"/>
          </a:ln>
        </p:spPr>
      </p:pic>
      <p:pic>
        <p:nvPicPr>
          <p:cNvPr id="981" name="Google Shape;981;p43">
            <a:hlinkClick r:id="rId8"/>
          </p:cNvPr>
          <p:cNvPicPr preferRelativeResize="0"/>
          <p:nvPr/>
        </p:nvPicPr>
        <p:blipFill rotWithShape="1">
          <a:blip r:embed="rId9">
            <a:alphaModFix/>
          </a:blip>
          <a:srcRect/>
          <a:stretch/>
        </p:blipFill>
        <p:spPr>
          <a:xfrm>
            <a:off x="6128783" y="1328512"/>
            <a:ext cx="1958415" cy="2478961"/>
          </a:xfrm>
          <a:prstGeom prst="rect">
            <a:avLst/>
          </a:prstGeom>
          <a:noFill/>
          <a:ln w="19050" cap="flat" cmpd="sng">
            <a:solidFill>
              <a:srgbClr val="008C83"/>
            </a:solidFill>
            <a:prstDash val="solid"/>
            <a:round/>
            <a:headEnd type="none" w="sm" len="sm"/>
            <a:tailEnd type="none" w="sm" len="sm"/>
          </a:ln>
        </p:spPr>
      </p:pic>
      <p:pic>
        <p:nvPicPr>
          <p:cNvPr id="982" name="Google Shape;982;p43"/>
          <p:cNvPicPr preferRelativeResize="0"/>
          <p:nvPr/>
        </p:nvPicPr>
        <p:blipFill>
          <a:blip r:embed="rId10">
            <a:alphaModFix/>
          </a:blip>
          <a:stretch>
            <a:fillRect/>
          </a:stretch>
        </p:blipFill>
        <p:spPr>
          <a:xfrm>
            <a:off x="82019" y="4870350"/>
            <a:ext cx="777200" cy="16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pSp>
        <p:nvGrpSpPr>
          <p:cNvPr id="987" name="Google Shape;987;p44"/>
          <p:cNvGrpSpPr/>
          <p:nvPr/>
        </p:nvGrpSpPr>
        <p:grpSpPr>
          <a:xfrm>
            <a:off x="-27177" y="3202450"/>
            <a:ext cx="2555408" cy="1945739"/>
            <a:chOff x="-36228" y="4269935"/>
            <a:chExt cx="3406303" cy="2594318"/>
          </a:xfrm>
        </p:grpSpPr>
        <p:sp>
          <p:nvSpPr>
            <p:cNvPr id="988" name="Google Shape;988;p4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89" name="Google Shape;989;p4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0" name="Google Shape;990;p4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91" name="Google Shape;991;p4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92" name="Google Shape;992;p44"/>
            <p:cNvGrpSpPr/>
            <p:nvPr/>
          </p:nvGrpSpPr>
          <p:grpSpPr>
            <a:xfrm rot="-647713">
              <a:off x="976740" y="6022106"/>
              <a:ext cx="127943" cy="85459"/>
              <a:chOff x="7803012" y="5503320"/>
              <a:chExt cx="1302374" cy="589952"/>
            </a:xfrm>
          </p:grpSpPr>
          <p:sp>
            <p:nvSpPr>
              <p:cNvPr id="993" name="Google Shape;993;p44"/>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94" name="Google Shape;994;p44"/>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95" name="Google Shape;995;p44"/>
            <p:cNvGrpSpPr/>
            <p:nvPr/>
          </p:nvGrpSpPr>
          <p:grpSpPr>
            <a:xfrm rot="4980046">
              <a:off x="1655302" y="6013754"/>
              <a:ext cx="74250" cy="1290467"/>
              <a:chOff x="9271908" y="1556791"/>
              <a:chExt cx="252731" cy="4392489"/>
            </a:xfrm>
          </p:grpSpPr>
          <p:sp>
            <p:nvSpPr>
              <p:cNvPr id="996" name="Google Shape;996;p44"/>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97" name="Google Shape;997;p4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98" name="Google Shape;998;p4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99" name="Google Shape;999;p4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0" name="Google Shape;1000;p4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1" name="Google Shape;1001;p4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002" name="Google Shape;1002;p44"/>
              <p:cNvGrpSpPr/>
              <p:nvPr/>
            </p:nvGrpSpPr>
            <p:grpSpPr>
              <a:xfrm>
                <a:off x="9272753" y="5309733"/>
                <a:ext cx="251559" cy="412500"/>
                <a:chOff x="9262729" y="5309733"/>
                <a:chExt cx="270901" cy="412500"/>
              </a:xfrm>
            </p:grpSpPr>
            <p:sp>
              <p:nvSpPr>
                <p:cNvPr id="1003" name="Google Shape;1003;p44"/>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4" name="Google Shape;1004;p44"/>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5" name="Google Shape;1005;p44"/>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6" name="Google Shape;1006;p44"/>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7" name="Google Shape;1007;p44"/>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008" name="Google Shape;1008;p44"/>
            <p:cNvGrpSpPr/>
            <p:nvPr/>
          </p:nvGrpSpPr>
          <p:grpSpPr>
            <a:xfrm>
              <a:off x="-4120" y="5085176"/>
              <a:ext cx="497766" cy="1458203"/>
              <a:chOff x="6093579" y="736781"/>
              <a:chExt cx="1714662" cy="5023089"/>
            </a:xfrm>
          </p:grpSpPr>
          <p:sp>
            <p:nvSpPr>
              <p:cNvPr id="1009" name="Google Shape;1009;p4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0" name="Google Shape;1010;p4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1" name="Google Shape;1011;p4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2" name="Google Shape;1012;p4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3" name="Google Shape;1013;p4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4" name="Google Shape;1014;p4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5" name="Google Shape;1015;p4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6" name="Google Shape;1016;p4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7" name="Google Shape;1017;p4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8" name="Google Shape;1018;p4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9" name="Google Shape;1019;p4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0" name="Google Shape;1020;p4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1" name="Google Shape;1021;p4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2" name="Google Shape;1022;p4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3" name="Google Shape;1023;p4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4" name="Google Shape;1024;p4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5" name="Google Shape;1025;p4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6" name="Google Shape;1026;p44"/>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27" name="Google Shape;1027;p44"/>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028" name="Google Shape;1028;p4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29" name="Google Shape;1029;p44"/>
          <p:cNvGrpSpPr/>
          <p:nvPr/>
        </p:nvGrpSpPr>
        <p:grpSpPr>
          <a:xfrm>
            <a:off x="6637588" y="-537110"/>
            <a:ext cx="2983504" cy="1575432"/>
            <a:chOff x="8847758" y="-716147"/>
            <a:chExt cx="3976945" cy="2100576"/>
          </a:xfrm>
        </p:grpSpPr>
        <p:sp>
          <p:nvSpPr>
            <p:cNvPr id="1030" name="Google Shape;1030;p4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031" name="Google Shape;1031;p44"/>
            <p:cNvGrpSpPr/>
            <p:nvPr/>
          </p:nvGrpSpPr>
          <p:grpSpPr>
            <a:xfrm rot="598941">
              <a:off x="11805095" y="58369"/>
              <a:ext cx="352389" cy="332874"/>
              <a:chOff x="10486900" y="3714898"/>
              <a:chExt cx="1008000" cy="952178"/>
            </a:xfrm>
          </p:grpSpPr>
          <p:sp>
            <p:nvSpPr>
              <p:cNvPr id="1032" name="Google Shape;1032;p44"/>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33" name="Google Shape;1033;p44"/>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34" name="Google Shape;1034;p44"/>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35" name="Google Shape;1035;p44"/>
            <p:cNvGrpSpPr/>
            <p:nvPr/>
          </p:nvGrpSpPr>
          <p:grpSpPr>
            <a:xfrm rot="598941">
              <a:off x="11906508" y="510507"/>
              <a:ext cx="308908" cy="384167"/>
              <a:chOff x="9829741" y="5373243"/>
              <a:chExt cx="883624" cy="1098900"/>
            </a:xfrm>
          </p:grpSpPr>
          <p:sp>
            <p:nvSpPr>
              <p:cNvPr id="1036" name="Google Shape;1036;p44"/>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37" name="Google Shape;1037;p44"/>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38" name="Google Shape;1038;p44"/>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039" name="Google Shape;1039;p4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0" name="Google Shape;1040;p4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041" name="Google Shape;1041;p44"/>
          <p:cNvSpPr txBox="1">
            <a:spLocks noGrp="1"/>
          </p:cNvSpPr>
          <p:nvPr>
            <p:ph type="title"/>
          </p:nvPr>
        </p:nvSpPr>
        <p:spPr>
          <a:xfrm>
            <a:off x="270356" y="405748"/>
            <a:ext cx="7868400" cy="533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595959"/>
              </a:buClr>
              <a:buSzPts val="2000"/>
              <a:buFont typeface="Quattrocento Sans"/>
              <a:buNone/>
            </a:pPr>
            <a:r>
              <a:rPr lang="en" sz="2400" b="1">
                <a:solidFill>
                  <a:srgbClr val="014B64"/>
                </a:solidFill>
                <a:latin typeface="Rockwell"/>
                <a:ea typeface="Rockwell"/>
                <a:cs typeface="Rockwell"/>
                <a:sym typeface="Rockwell"/>
              </a:rPr>
              <a:t>Your One Stop Shop for Resources</a:t>
            </a:r>
            <a:br>
              <a:rPr lang="en">
                <a:solidFill>
                  <a:srgbClr val="008C83"/>
                </a:solidFill>
                <a:latin typeface="Rockwell"/>
                <a:ea typeface="Rockwell"/>
                <a:cs typeface="Rockwell"/>
                <a:sym typeface="Rockwell"/>
              </a:rPr>
            </a:br>
            <a:endParaRPr>
              <a:solidFill>
                <a:srgbClr val="008C83"/>
              </a:solidFill>
              <a:latin typeface="Rockwell"/>
              <a:ea typeface="Rockwell"/>
              <a:cs typeface="Rockwell"/>
              <a:sym typeface="Rockwell"/>
            </a:endParaRPr>
          </a:p>
        </p:txBody>
      </p:sp>
      <p:sp>
        <p:nvSpPr>
          <p:cNvPr id="1042" name="Google Shape;1042;p44"/>
          <p:cNvSpPr/>
          <p:nvPr/>
        </p:nvSpPr>
        <p:spPr>
          <a:xfrm>
            <a:off x="6396644" y="1116359"/>
            <a:ext cx="1944300" cy="9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br>
              <a:rPr lang="en" sz="1800">
                <a:solidFill>
                  <a:schemeClr val="dk1"/>
                </a:solidFill>
                <a:latin typeface="Arial"/>
                <a:ea typeface="Arial"/>
                <a:cs typeface="Arial"/>
                <a:sym typeface="Arial"/>
              </a:rPr>
            </a:br>
            <a:endParaRPr sz="1800">
              <a:solidFill>
                <a:srgbClr val="000000"/>
              </a:solidFill>
              <a:latin typeface="Quattrocento Sans"/>
              <a:ea typeface="Quattrocento Sans"/>
              <a:cs typeface="Quattrocento Sans"/>
              <a:sym typeface="Quattrocento Sans"/>
            </a:endParaRPr>
          </a:p>
        </p:txBody>
      </p:sp>
      <p:sp>
        <p:nvSpPr>
          <p:cNvPr id="1043" name="Google Shape;1043;p44"/>
          <p:cNvSpPr/>
          <p:nvPr/>
        </p:nvSpPr>
        <p:spPr>
          <a:xfrm>
            <a:off x="1178483" y="992554"/>
            <a:ext cx="6303300" cy="11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08C83"/>
                </a:solidFill>
                <a:latin typeface="Quattrocento Sans"/>
                <a:ea typeface="Quattrocento Sans"/>
                <a:cs typeface="Quattrocento Sans"/>
                <a:sym typeface="Quattrocento Sans"/>
              </a:rPr>
              <a:t>Want to know what your student’s scores mean? Find out with these Performance Level Descriptors. Each explains the skills a student demonstrates through scoring into each performance level on the GED</a:t>
            </a:r>
            <a:r>
              <a:rPr lang="en" sz="1800" baseline="30000">
                <a:solidFill>
                  <a:srgbClr val="008C83"/>
                </a:solidFill>
                <a:latin typeface="Quattrocento Sans"/>
                <a:ea typeface="Quattrocento Sans"/>
                <a:cs typeface="Quattrocento Sans"/>
                <a:sym typeface="Quattrocento Sans"/>
              </a:rPr>
              <a:t>®</a:t>
            </a:r>
            <a:r>
              <a:rPr lang="en" sz="1800">
                <a:solidFill>
                  <a:srgbClr val="008C83"/>
                </a:solidFill>
                <a:latin typeface="Quattrocento Sans"/>
                <a:ea typeface="Quattrocento Sans"/>
                <a:cs typeface="Quattrocento Sans"/>
                <a:sym typeface="Quattrocento Sans"/>
              </a:rPr>
              <a:t> test and the GED Ready</a:t>
            </a:r>
            <a:r>
              <a:rPr lang="en" sz="1800" baseline="30000">
                <a:solidFill>
                  <a:srgbClr val="008C83"/>
                </a:solidFill>
                <a:latin typeface="Quattrocento Sans"/>
                <a:ea typeface="Quattrocento Sans"/>
                <a:cs typeface="Quattrocento Sans"/>
                <a:sym typeface="Quattrocento Sans"/>
              </a:rPr>
              <a:t>®</a:t>
            </a:r>
            <a:r>
              <a:rPr lang="en" sz="1800">
                <a:solidFill>
                  <a:srgbClr val="008C83"/>
                </a:solidFill>
                <a:latin typeface="Quattrocento Sans"/>
                <a:ea typeface="Quattrocento Sans"/>
                <a:cs typeface="Quattrocento Sans"/>
                <a:sym typeface="Quattrocento Sans"/>
              </a:rPr>
              <a:t> practice test.</a:t>
            </a:r>
            <a:endParaRPr sz="1100"/>
          </a:p>
        </p:txBody>
      </p:sp>
      <p:pic>
        <p:nvPicPr>
          <p:cNvPr id="1044" name="Google Shape;1044;p44">
            <a:hlinkClick r:id="rId3"/>
          </p:cNvPr>
          <p:cNvPicPr preferRelativeResize="0"/>
          <p:nvPr/>
        </p:nvPicPr>
        <p:blipFill rotWithShape="1">
          <a:blip r:embed="rId4">
            <a:alphaModFix/>
          </a:blip>
          <a:srcRect/>
          <a:stretch/>
        </p:blipFill>
        <p:spPr>
          <a:xfrm>
            <a:off x="1391432" y="2629076"/>
            <a:ext cx="5877227" cy="1362145"/>
          </a:xfrm>
          <a:prstGeom prst="rect">
            <a:avLst/>
          </a:prstGeom>
          <a:noFill/>
          <a:ln w="28575" cap="flat" cmpd="sng">
            <a:solidFill>
              <a:schemeClr val="accent5"/>
            </a:solidFill>
            <a:prstDash val="solid"/>
            <a:round/>
            <a:headEnd type="none" w="sm" len="sm"/>
            <a:tailEnd type="none" w="sm" len="sm"/>
          </a:ln>
        </p:spPr>
      </p:pic>
      <p:sp>
        <p:nvSpPr>
          <p:cNvPr id="1045" name="Google Shape;1045;p44"/>
          <p:cNvSpPr txBox="1"/>
          <p:nvPr/>
        </p:nvSpPr>
        <p:spPr>
          <a:xfrm>
            <a:off x="2780674" y="4307475"/>
            <a:ext cx="5162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u="sng">
                <a:solidFill>
                  <a:srgbClr val="006C64"/>
                </a:solidFill>
                <a:hlinkClick r:id="rId5">
                  <a:extLst>
                    <a:ext uri="{A12FA001-AC4F-418D-AE19-62706E023703}">
                      <ahyp:hlinkClr xmlns:ahyp="http://schemas.microsoft.com/office/drawing/2018/hyperlinkcolor" val="tx"/>
                    </a:ext>
                  </a:extLst>
                </a:hlinkClick>
              </a:rPr>
              <a:t>- all resources for educators &amp; admin-</a:t>
            </a:r>
            <a:endParaRPr sz="1400" b="1">
              <a:solidFill>
                <a:srgbClr val="006C64"/>
              </a:solidFill>
            </a:endParaRPr>
          </a:p>
        </p:txBody>
      </p:sp>
      <p:pic>
        <p:nvPicPr>
          <p:cNvPr id="1046" name="Google Shape;1046;p44"/>
          <p:cNvPicPr preferRelativeResize="0"/>
          <p:nvPr/>
        </p:nvPicPr>
        <p:blipFill>
          <a:blip r:embed="rId6">
            <a:alphaModFix/>
          </a:blip>
          <a:stretch>
            <a:fillRect/>
          </a:stretch>
        </p:blipFill>
        <p:spPr>
          <a:xfrm>
            <a:off x="82019" y="4870350"/>
            <a:ext cx="777200" cy="162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grpSp>
        <p:nvGrpSpPr>
          <p:cNvPr id="1051" name="Google Shape;1051;p45"/>
          <p:cNvGrpSpPr/>
          <p:nvPr/>
        </p:nvGrpSpPr>
        <p:grpSpPr>
          <a:xfrm>
            <a:off x="-27177" y="3202450"/>
            <a:ext cx="2555408" cy="1945739"/>
            <a:chOff x="-36228" y="4269935"/>
            <a:chExt cx="3406303" cy="2594318"/>
          </a:xfrm>
        </p:grpSpPr>
        <p:sp>
          <p:nvSpPr>
            <p:cNvPr id="1052" name="Google Shape;1052;p45"/>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53" name="Google Shape;1053;p45"/>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54" name="Google Shape;1054;p45"/>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55" name="Google Shape;1055;p45"/>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056" name="Google Shape;1056;p45"/>
            <p:cNvGrpSpPr/>
            <p:nvPr/>
          </p:nvGrpSpPr>
          <p:grpSpPr>
            <a:xfrm rot="-647713">
              <a:off x="976740" y="6022106"/>
              <a:ext cx="127943" cy="85459"/>
              <a:chOff x="7803012" y="5503320"/>
              <a:chExt cx="1302374" cy="589952"/>
            </a:xfrm>
          </p:grpSpPr>
          <p:sp>
            <p:nvSpPr>
              <p:cNvPr id="1057" name="Google Shape;1057;p45"/>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58" name="Google Shape;1058;p45"/>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59" name="Google Shape;1059;p45"/>
            <p:cNvGrpSpPr/>
            <p:nvPr/>
          </p:nvGrpSpPr>
          <p:grpSpPr>
            <a:xfrm rot="4980046">
              <a:off x="1655302" y="6013754"/>
              <a:ext cx="74250" cy="1290467"/>
              <a:chOff x="9271908" y="1556791"/>
              <a:chExt cx="252731" cy="4392489"/>
            </a:xfrm>
          </p:grpSpPr>
          <p:sp>
            <p:nvSpPr>
              <p:cNvPr id="1060" name="Google Shape;1060;p45"/>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1" name="Google Shape;1061;p45"/>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2" name="Google Shape;1062;p45"/>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3" name="Google Shape;1063;p45"/>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4" name="Google Shape;1064;p45"/>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5" name="Google Shape;1065;p45"/>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066" name="Google Shape;1066;p45"/>
              <p:cNvGrpSpPr/>
              <p:nvPr/>
            </p:nvGrpSpPr>
            <p:grpSpPr>
              <a:xfrm>
                <a:off x="9272753" y="5309733"/>
                <a:ext cx="251559" cy="412500"/>
                <a:chOff x="9262729" y="5309733"/>
                <a:chExt cx="270901" cy="412500"/>
              </a:xfrm>
            </p:grpSpPr>
            <p:sp>
              <p:nvSpPr>
                <p:cNvPr id="1067" name="Google Shape;1067;p45"/>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8" name="Google Shape;1068;p45"/>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69" name="Google Shape;1069;p45"/>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70" name="Google Shape;1070;p45"/>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71" name="Google Shape;1071;p45"/>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072" name="Google Shape;1072;p45"/>
            <p:cNvGrpSpPr/>
            <p:nvPr/>
          </p:nvGrpSpPr>
          <p:grpSpPr>
            <a:xfrm>
              <a:off x="-4120" y="5085176"/>
              <a:ext cx="497766" cy="1458203"/>
              <a:chOff x="6093579" y="736781"/>
              <a:chExt cx="1714662" cy="5023089"/>
            </a:xfrm>
          </p:grpSpPr>
          <p:sp>
            <p:nvSpPr>
              <p:cNvPr id="1073" name="Google Shape;1073;p45"/>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4" name="Google Shape;1074;p45"/>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5" name="Google Shape;1075;p45"/>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6" name="Google Shape;1076;p45"/>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7" name="Google Shape;1077;p45"/>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8" name="Google Shape;1078;p45"/>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9" name="Google Shape;1079;p45"/>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0" name="Google Shape;1080;p45"/>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1" name="Google Shape;1081;p45"/>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2" name="Google Shape;1082;p45"/>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3" name="Google Shape;1083;p45"/>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4" name="Google Shape;1084;p45"/>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5" name="Google Shape;1085;p45"/>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6" name="Google Shape;1086;p45"/>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7" name="Google Shape;1087;p45"/>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8" name="Google Shape;1088;p45"/>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89" name="Google Shape;1089;p45"/>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90" name="Google Shape;1090;p45"/>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91" name="Google Shape;1091;p45"/>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092" name="Google Shape;1092;p45"/>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93" name="Google Shape;1093;p45"/>
          <p:cNvGrpSpPr/>
          <p:nvPr/>
        </p:nvGrpSpPr>
        <p:grpSpPr>
          <a:xfrm>
            <a:off x="6637588" y="-537110"/>
            <a:ext cx="2983504" cy="1575432"/>
            <a:chOff x="8847758" y="-716147"/>
            <a:chExt cx="3976945" cy="2100576"/>
          </a:xfrm>
        </p:grpSpPr>
        <p:sp>
          <p:nvSpPr>
            <p:cNvPr id="1094" name="Google Shape;1094;p45"/>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095" name="Google Shape;1095;p45"/>
            <p:cNvGrpSpPr/>
            <p:nvPr/>
          </p:nvGrpSpPr>
          <p:grpSpPr>
            <a:xfrm rot="598941">
              <a:off x="11805095" y="58369"/>
              <a:ext cx="352389" cy="332874"/>
              <a:chOff x="10486900" y="3714898"/>
              <a:chExt cx="1008000" cy="952178"/>
            </a:xfrm>
          </p:grpSpPr>
          <p:sp>
            <p:nvSpPr>
              <p:cNvPr id="1096" name="Google Shape;1096;p45"/>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97" name="Google Shape;1097;p45"/>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98" name="Google Shape;1098;p45"/>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99" name="Google Shape;1099;p45"/>
            <p:cNvGrpSpPr/>
            <p:nvPr/>
          </p:nvGrpSpPr>
          <p:grpSpPr>
            <a:xfrm rot="598941">
              <a:off x="11906508" y="510507"/>
              <a:ext cx="308908" cy="384167"/>
              <a:chOff x="9829741" y="5373243"/>
              <a:chExt cx="883624" cy="1098900"/>
            </a:xfrm>
          </p:grpSpPr>
          <p:sp>
            <p:nvSpPr>
              <p:cNvPr id="1100" name="Google Shape;1100;p45"/>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01" name="Google Shape;1101;p45"/>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02" name="Google Shape;1102;p45"/>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103" name="Google Shape;1103;p45"/>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04" name="Google Shape;1104;p45"/>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105" name="Google Shape;1105;p45"/>
          <p:cNvSpPr txBox="1">
            <a:spLocks noGrp="1"/>
          </p:cNvSpPr>
          <p:nvPr>
            <p:ph type="title"/>
          </p:nvPr>
        </p:nvSpPr>
        <p:spPr>
          <a:xfrm>
            <a:off x="255264" y="381323"/>
            <a:ext cx="7868400" cy="533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595959"/>
              </a:buClr>
              <a:buSzPts val="2000"/>
              <a:buFont typeface="Quattrocento Sans"/>
              <a:buNone/>
            </a:pPr>
            <a:r>
              <a:rPr lang="en" sz="2400" b="1">
                <a:solidFill>
                  <a:srgbClr val="014B64"/>
                </a:solidFill>
                <a:latin typeface="Rockwell"/>
                <a:ea typeface="Rockwell"/>
                <a:cs typeface="Rockwell"/>
                <a:sym typeface="Rockwell"/>
              </a:rPr>
              <a:t>Your One Stop Shop for Resources</a:t>
            </a:r>
            <a:br>
              <a:rPr lang="en">
                <a:solidFill>
                  <a:srgbClr val="008C83"/>
                </a:solidFill>
                <a:latin typeface="Rockwell"/>
                <a:ea typeface="Rockwell"/>
                <a:cs typeface="Rockwell"/>
                <a:sym typeface="Rockwell"/>
              </a:rPr>
            </a:br>
            <a:endParaRPr>
              <a:solidFill>
                <a:srgbClr val="008C83"/>
              </a:solidFill>
              <a:latin typeface="Rockwell"/>
              <a:ea typeface="Rockwell"/>
              <a:cs typeface="Rockwell"/>
              <a:sym typeface="Rockwell"/>
            </a:endParaRPr>
          </a:p>
        </p:txBody>
      </p:sp>
      <p:sp>
        <p:nvSpPr>
          <p:cNvPr id="1106" name="Google Shape;1106;p45"/>
          <p:cNvSpPr/>
          <p:nvPr/>
        </p:nvSpPr>
        <p:spPr>
          <a:xfrm>
            <a:off x="6396644" y="1116359"/>
            <a:ext cx="1944300" cy="9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br>
              <a:rPr lang="en" sz="1800">
                <a:solidFill>
                  <a:schemeClr val="dk1"/>
                </a:solidFill>
                <a:latin typeface="Arial"/>
                <a:ea typeface="Arial"/>
                <a:cs typeface="Arial"/>
                <a:sym typeface="Arial"/>
              </a:rPr>
            </a:br>
            <a:endParaRPr sz="1800">
              <a:solidFill>
                <a:srgbClr val="000000"/>
              </a:solidFill>
              <a:latin typeface="Quattrocento Sans"/>
              <a:ea typeface="Quattrocento Sans"/>
              <a:cs typeface="Quattrocento Sans"/>
              <a:sym typeface="Quattrocento Sans"/>
            </a:endParaRPr>
          </a:p>
        </p:txBody>
      </p:sp>
      <p:sp>
        <p:nvSpPr>
          <p:cNvPr id="1107" name="Google Shape;1107;p45"/>
          <p:cNvSpPr/>
          <p:nvPr/>
        </p:nvSpPr>
        <p:spPr>
          <a:xfrm>
            <a:off x="1178483" y="992554"/>
            <a:ext cx="6303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a:solidFill>
                  <a:srgbClr val="00A89C"/>
                </a:solidFill>
                <a:latin typeface="Quattrocento Sans"/>
                <a:ea typeface="Quattrocento Sans"/>
                <a:cs typeface="Quattrocento Sans"/>
                <a:sym typeface="Quattrocento Sans"/>
              </a:rPr>
              <a:t>…BUT WAIT…. THERE’S MORE!</a:t>
            </a:r>
            <a:endParaRPr sz="1100">
              <a:solidFill>
                <a:srgbClr val="00A89C"/>
              </a:solidFill>
            </a:endParaRPr>
          </a:p>
        </p:txBody>
      </p:sp>
      <p:sp>
        <p:nvSpPr>
          <p:cNvPr id="1108" name="Google Shape;1108;p45"/>
          <p:cNvSpPr/>
          <p:nvPr/>
        </p:nvSpPr>
        <p:spPr>
          <a:xfrm>
            <a:off x="1090605" y="1652863"/>
            <a:ext cx="6278100" cy="11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a:solidFill>
                  <a:schemeClr val="dk1"/>
                </a:solidFill>
                <a:latin typeface="Quattrocento Sans"/>
                <a:ea typeface="Quattrocento Sans"/>
                <a:cs typeface="Quattrocento Sans"/>
                <a:sym typeface="Quattrocento Sans"/>
              </a:rPr>
              <a:t>Tuesdays for Teachers Webinar Series</a:t>
            </a:r>
            <a:endParaRPr sz="1100"/>
          </a:p>
          <a:p>
            <a:pPr marL="0" marR="0" lvl="0" indent="0" algn="ctr" rtl="0">
              <a:spcBef>
                <a:spcPts val="0"/>
              </a:spcBef>
              <a:spcAft>
                <a:spcPts val="0"/>
              </a:spcAft>
              <a:buNone/>
            </a:pPr>
            <a:r>
              <a:rPr lang="en" sz="1400">
                <a:solidFill>
                  <a:schemeClr val="dk1"/>
                </a:solidFill>
                <a:latin typeface="Quattrocento Sans"/>
                <a:ea typeface="Quattrocento Sans"/>
                <a:cs typeface="Quattrocento Sans"/>
                <a:sym typeface="Quattrocento Sans"/>
              </a:rPr>
              <a:t>Tuesdays for Teachers is a free professional development webinar series designed for educators. This bi-monthly webinar series will take a deeper dive into classroom strategies and techniques for the GED test.</a:t>
            </a:r>
            <a:endParaRPr sz="1100"/>
          </a:p>
          <a:p>
            <a:pPr marL="0" marR="0" lvl="0" indent="0" algn="ctr" rtl="0">
              <a:spcBef>
                <a:spcPts val="0"/>
              </a:spcBef>
              <a:spcAft>
                <a:spcPts val="0"/>
              </a:spcAft>
              <a:buNone/>
            </a:pPr>
            <a:r>
              <a:rPr lang="en" sz="1400">
                <a:solidFill>
                  <a:srgbClr val="008C83"/>
                </a:solidFill>
                <a:latin typeface="Quattrocento Sans"/>
                <a:ea typeface="Quattrocento Sans"/>
                <a:cs typeface="Quattrocento Sans"/>
                <a:sym typeface="Quattrocento Sans"/>
              </a:rPr>
              <a:t> </a:t>
            </a:r>
            <a:endParaRPr sz="1400" b="0" i="0">
              <a:solidFill>
                <a:srgbClr val="008C83"/>
              </a:solidFill>
              <a:latin typeface="Quattrocento Sans"/>
              <a:ea typeface="Quattrocento Sans"/>
              <a:cs typeface="Quattrocento Sans"/>
              <a:sym typeface="Quattrocento Sans"/>
            </a:endParaRPr>
          </a:p>
        </p:txBody>
      </p:sp>
      <p:pic>
        <p:nvPicPr>
          <p:cNvPr id="1109" name="Google Shape;1109;p45">
            <a:hlinkClick r:id="rId3"/>
          </p:cNvPr>
          <p:cNvPicPr preferRelativeResize="0"/>
          <p:nvPr/>
        </p:nvPicPr>
        <p:blipFill rotWithShape="1">
          <a:blip r:embed="rId4">
            <a:alphaModFix/>
          </a:blip>
          <a:srcRect/>
          <a:stretch/>
        </p:blipFill>
        <p:spPr>
          <a:xfrm>
            <a:off x="1477192" y="2633747"/>
            <a:ext cx="5891516" cy="1414535"/>
          </a:xfrm>
          <a:prstGeom prst="rect">
            <a:avLst/>
          </a:prstGeom>
          <a:noFill/>
          <a:ln w="19050" cap="flat" cmpd="sng">
            <a:solidFill>
              <a:srgbClr val="008C83"/>
            </a:solidFill>
            <a:prstDash val="solid"/>
            <a:round/>
            <a:headEnd type="none" w="sm" len="sm"/>
            <a:tailEnd type="none" w="sm" len="sm"/>
          </a:ln>
        </p:spPr>
      </p:pic>
      <p:sp>
        <p:nvSpPr>
          <p:cNvPr id="1110" name="Google Shape;1110;p45"/>
          <p:cNvSpPr txBox="1"/>
          <p:nvPr/>
        </p:nvSpPr>
        <p:spPr>
          <a:xfrm>
            <a:off x="2780674" y="4307475"/>
            <a:ext cx="5162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u="sng">
                <a:solidFill>
                  <a:srgbClr val="006C64"/>
                </a:solidFill>
                <a:hlinkClick r:id="rId5">
                  <a:extLst>
                    <a:ext uri="{A12FA001-AC4F-418D-AE19-62706E023703}">
                      <ahyp:hlinkClr xmlns:ahyp="http://schemas.microsoft.com/office/drawing/2018/hyperlinkcolor" val="tx"/>
                    </a:ext>
                  </a:extLst>
                </a:hlinkClick>
              </a:rPr>
              <a:t>- all resources for educators &amp; admin-</a:t>
            </a:r>
            <a:endParaRPr sz="1400" b="1">
              <a:solidFill>
                <a:srgbClr val="006C64"/>
              </a:solidFill>
            </a:endParaRPr>
          </a:p>
        </p:txBody>
      </p:sp>
      <p:pic>
        <p:nvPicPr>
          <p:cNvPr id="1111" name="Google Shape;1111;p45"/>
          <p:cNvPicPr preferRelativeResize="0"/>
          <p:nvPr/>
        </p:nvPicPr>
        <p:blipFill>
          <a:blip r:embed="rId6">
            <a:alphaModFix/>
          </a:blip>
          <a:stretch>
            <a:fillRect/>
          </a:stretch>
        </p:blipFill>
        <p:spPr>
          <a:xfrm>
            <a:off x="82019" y="4870350"/>
            <a:ext cx="777200" cy="16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5"/>
        <p:cNvGrpSpPr/>
        <p:nvPr/>
      </p:nvGrpSpPr>
      <p:grpSpPr>
        <a:xfrm>
          <a:off x="0" y="0"/>
          <a:ext cx="0" cy="0"/>
          <a:chOff x="0" y="0"/>
          <a:chExt cx="0" cy="0"/>
        </a:xfrm>
      </p:grpSpPr>
      <p:grpSp>
        <p:nvGrpSpPr>
          <p:cNvPr id="1116" name="Google Shape;1116;p46"/>
          <p:cNvGrpSpPr/>
          <p:nvPr/>
        </p:nvGrpSpPr>
        <p:grpSpPr>
          <a:xfrm>
            <a:off x="-27178" y="3202450"/>
            <a:ext cx="2555408" cy="1945739"/>
            <a:chOff x="-36228" y="4269935"/>
            <a:chExt cx="3406303" cy="2594318"/>
          </a:xfrm>
        </p:grpSpPr>
        <p:sp>
          <p:nvSpPr>
            <p:cNvPr id="1117" name="Google Shape;1117;p46"/>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18" name="Google Shape;1118;p46"/>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19" name="Google Shape;1119;p46"/>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20" name="Google Shape;1120;p46"/>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121" name="Google Shape;1121;p46"/>
            <p:cNvGrpSpPr/>
            <p:nvPr/>
          </p:nvGrpSpPr>
          <p:grpSpPr>
            <a:xfrm rot="-647713">
              <a:off x="976558" y="6022141"/>
              <a:ext cx="127943" cy="85459"/>
              <a:chOff x="7803012" y="5503320"/>
              <a:chExt cx="1302374" cy="589952"/>
            </a:xfrm>
          </p:grpSpPr>
          <p:sp>
            <p:nvSpPr>
              <p:cNvPr id="1122" name="Google Shape;1122;p46"/>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23" name="Google Shape;1123;p46"/>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124" name="Google Shape;1124;p46"/>
            <p:cNvGrpSpPr/>
            <p:nvPr/>
          </p:nvGrpSpPr>
          <p:grpSpPr>
            <a:xfrm rot="4980046">
              <a:off x="1655301" y="6013742"/>
              <a:ext cx="74250" cy="1290467"/>
              <a:chOff x="9271908" y="1556791"/>
              <a:chExt cx="252731" cy="4392489"/>
            </a:xfrm>
          </p:grpSpPr>
          <p:sp>
            <p:nvSpPr>
              <p:cNvPr id="1125" name="Google Shape;1125;p46"/>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26" name="Google Shape;1126;p46"/>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27" name="Google Shape;1127;p46"/>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28" name="Google Shape;1128;p46"/>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29" name="Google Shape;1129;p46"/>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0" name="Google Shape;1130;p46"/>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131" name="Google Shape;1131;p46"/>
              <p:cNvGrpSpPr/>
              <p:nvPr/>
            </p:nvGrpSpPr>
            <p:grpSpPr>
              <a:xfrm>
                <a:off x="9272743" y="5309733"/>
                <a:ext cx="251559" cy="412500"/>
                <a:chOff x="9262729" y="5309733"/>
                <a:chExt cx="270901" cy="412500"/>
              </a:xfrm>
            </p:grpSpPr>
            <p:sp>
              <p:nvSpPr>
                <p:cNvPr id="1132" name="Google Shape;1132;p46"/>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3" name="Google Shape;1133;p46"/>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4" name="Google Shape;1134;p46"/>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5" name="Google Shape;1135;p46"/>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6" name="Google Shape;1136;p46"/>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137" name="Google Shape;1137;p46"/>
            <p:cNvGrpSpPr/>
            <p:nvPr/>
          </p:nvGrpSpPr>
          <p:grpSpPr>
            <a:xfrm>
              <a:off x="-4119" y="5085176"/>
              <a:ext cx="497766" cy="1458203"/>
              <a:chOff x="6093579" y="736781"/>
              <a:chExt cx="1714662" cy="5023089"/>
            </a:xfrm>
          </p:grpSpPr>
          <p:sp>
            <p:nvSpPr>
              <p:cNvPr id="1138" name="Google Shape;1138;p46"/>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39" name="Google Shape;1139;p46"/>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0" name="Google Shape;1140;p46"/>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1" name="Google Shape;1141;p46"/>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2" name="Google Shape;1142;p46"/>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3" name="Google Shape;1143;p46"/>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4" name="Google Shape;1144;p46"/>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5" name="Google Shape;1145;p46"/>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6" name="Google Shape;1146;p46"/>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7" name="Google Shape;1147;p46"/>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8" name="Google Shape;1148;p46"/>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49" name="Google Shape;1149;p46"/>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0" name="Google Shape;1150;p46"/>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1" name="Google Shape;1151;p46"/>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2" name="Google Shape;1152;p46"/>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3" name="Google Shape;1153;p46"/>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4" name="Google Shape;1154;p46"/>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5" name="Google Shape;1155;p46"/>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6" name="Google Shape;1156;p46"/>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57" name="Google Shape;1157;p46"/>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158" name="Google Shape;1158;p46"/>
          <p:cNvGrpSpPr/>
          <p:nvPr/>
        </p:nvGrpSpPr>
        <p:grpSpPr>
          <a:xfrm>
            <a:off x="6637589" y="-537111"/>
            <a:ext cx="2983504" cy="1575432"/>
            <a:chOff x="8847758" y="-716148"/>
            <a:chExt cx="3976945" cy="2100576"/>
          </a:xfrm>
        </p:grpSpPr>
        <p:sp>
          <p:nvSpPr>
            <p:cNvPr id="1159" name="Google Shape;1159;p46"/>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160" name="Google Shape;1160;p46"/>
            <p:cNvGrpSpPr/>
            <p:nvPr/>
          </p:nvGrpSpPr>
          <p:grpSpPr>
            <a:xfrm rot="598941">
              <a:off x="11805096" y="58370"/>
              <a:ext cx="352389" cy="332874"/>
              <a:chOff x="10486900" y="3714898"/>
              <a:chExt cx="1008000" cy="952178"/>
            </a:xfrm>
          </p:grpSpPr>
          <p:sp>
            <p:nvSpPr>
              <p:cNvPr id="1161" name="Google Shape;1161;p46"/>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62" name="Google Shape;1162;p46"/>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63" name="Google Shape;1163;p46"/>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164" name="Google Shape;1164;p46"/>
            <p:cNvGrpSpPr/>
            <p:nvPr/>
          </p:nvGrpSpPr>
          <p:grpSpPr>
            <a:xfrm rot="598941">
              <a:off x="11906513" y="510500"/>
              <a:ext cx="308908" cy="384167"/>
              <a:chOff x="9829741" y="5373229"/>
              <a:chExt cx="883624" cy="1098900"/>
            </a:xfrm>
          </p:grpSpPr>
          <p:sp>
            <p:nvSpPr>
              <p:cNvPr id="1165" name="Google Shape;1165;p46"/>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66" name="Google Shape;1166;p46"/>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67" name="Google Shape;1167;p46"/>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168" name="Google Shape;1168;p46"/>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69" name="Google Shape;1169;p46"/>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170" name="Google Shape;1170;p46"/>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000"/>
              <a:buFont typeface="Quattrocento Sans"/>
              <a:buNone/>
            </a:pPr>
            <a:r>
              <a:rPr lang="en" sz="2400">
                <a:solidFill>
                  <a:srgbClr val="014B64"/>
                </a:solidFill>
                <a:latin typeface="Rockwell"/>
                <a:ea typeface="Rockwell"/>
                <a:cs typeface="Rockwell"/>
                <a:sym typeface="Rockwell"/>
              </a:rPr>
              <a:t>Your One Stop Shop for Resources</a:t>
            </a:r>
            <a:endParaRPr sz="2400">
              <a:solidFill>
                <a:srgbClr val="014B64"/>
              </a:solidFill>
            </a:endParaRPr>
          </a:p>
        </p:txBody>
      </p:sp>
      <p:pic>
        <p:nvPicPr>
          <p:cNvPr id="1171" name="Google Shape;1171;p46"/>
          <p:cNvPicPr preferRelativeResize="0"/>
          <p:nvPr/>
        </p:nvPicPr>
        <p:blipFill>
          <a:blip r:embed="rId3">
            <a:alphaModFix/>
          </a:blip>
          <a:stretch>
            <a:fillRect/>
          </a:stretch>
        </p:blipFill>
        <p:spPr>
          <a:xfrm>
            <a:off x="82019" y="4870350"/>
            <a:ext cx="777200" cy="162125"/>
          </a:xfrm>
          <a:prstGeom prst="rect">
            <a:avLst/>
          </a:prstGeom>
          <a:noFill/>
          <a:ln>
            <a:noFill/>
          </a:ln>
        </p:spPr>
      </p:pic>
      <p:pic>
        <p:nvPicPr>
          <p:cNvPr id="1172" name="Google Shape;1172;p46">
            <a:hlinkClick r:id="rId4"/>
          </p:cNvPr>
          <p:cNvPicPr preferRelativeResize="0"/>
          <p:nvPr/>
        </p:nvPicPr>
        <p:blipFill>
          <a:blip r:embed="rId5">
            <a:alphaModFix/>
          </a:blip>
          <a:stretch>
            <a:fillRect/>
          </a:stretch>
        </p:blipFill>
        <p:spPr>
          <a:xfrm>
            <a:off x="1047650" y="1406248"/>
            <a:ext cx="3974100" cy="1717200"/>
          </a:xfrm>
          <a:prstGeom prst="rect">
            <a:avLst/>
          </a:prstGeom>
          <a:noFill/>
          <a:ln w="38100" cap="flat" cmpd="sng">
            <a:solidFill>
              <a:srgbClr val="006C64"/>
            </a:solidFill>
            <a:prstDash val="solid"/>
            <a:round/>
            <a:headEnd type="none" w="sm" len="sm"/>
            <a:tailEnd type="none" w="sm" len="sm"/>
          </a:ln>
        </p:spPr>
      </p:pic>
      <p:sp>
        <p:nvSpPr>
          <p:cNvPr id="1173" name="Google Shape;1173;p46"/>
          <p:cNvSpPr txBox="1"/>
          <p:nvPr/>
        </p:nvSpPr>
        <p:spPr>
          <a:xfrm>
            <a:off x="2268625" y="3202450"/>
            <a:ext cx="12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44546A"/>
                </a:solidFill>
                <a:latin typeface="Amatic SC"/>
                <a:ea typeface="Amatic SC"/>
                <a:cs typeface="Amatic SC"/>
                <a:sym typeface="Amatic SC"/>
              </a:rPr>
              <a:t>Click the pic</a:t>
            </a:r>
            <a:endParaRPr sz="1800" b="1">
              <a:solidFill>
                <a:srgbClr val="44546A"/>
              </a:solidFill>
              <a:latin typeface="Amatic SC"/>
              <a:ea typeface="Amatic SC"/>
              <a:cs typeface="Amatic SC"/>
              <a:sym typeface="Amatic SC"/>
            </a:endParaRPr>
          </a:p>
        </p:txBody>
      </p:sp>
      <p:pic>
        <p:nvPicPr>
          <p:cNvPr id="1174" name="Google Shape;1174;p46">
            <a:hlinkClick r:id="rId6"/>
          </p:cNvPr>
          <p:cNvPicPr preferRelativeResize="0"/>
          <p:nvPr/>
        </p:nvPicPr>
        <p:blipFill>
          <a:blip r:embed="rId7">
            <a:alphaModFix/>
          </a:blip>
          <a:stretch>
            <a:fillRect/>
          </a:stretch>
        </p:blipFill>
        <p:spPr>
          <a:xfrm>
            <a:off x="4587138" y="2175402"/>
            <a:ext cx="3855923" cy="1671950"/>
          </a:xfrm>
          <a:prstGeom prst="rect">
            <a:avLst/>
          </a:prstGeom>
          <a:noFill/>
          <a:ln w="38100" cap="flat" cmpd="sng">
            <a:solidFill>
              <a:srgbClr val="006C64"/>
            </a:solidFill>
            <a:prstDash val="solid"/>
            <a:round/>
            <a:headEnd type="none" w="sm" len="sm"/>
            <a:tailEnd type="none" w="sm" len="sm"/>
          </a:ln>
        </p:spPr>
      </p:pic>
      <p:sp>
        <p:nvSpPr>
          <p:cNvPr id="1175" name="Google Shape;1175;p46"/>
          <p:cNvSpPr txBox="1"/>
          <p:nvPr/>
        </p:nvSpPr>
        <p:spPr>
          <a:xfrm>
            <a:off x="5961125" y="3944475"/>
            <a:ext cx="131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44546A"/>
                </a:solidFill>
                <a:latin typeface="Amatic SC"/>
                <a:ea typeface="Amatic SC"/>
                <a:cs typeface="Amatic SC"/>
                <a:sym typeface="Amatic SC"/>
              </a:rPr>
              <a:t>Click the pic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9"/>
        <p:cNvGrpSpPr/>
        <p:nvPr/>
      </p:nvGrpSpPr>
      <p:grpSpPr>
        <a:xfrm>
          <a:off x="0" y="0"/>
          <a:ext cx="0" cy="0"/>
          <a:chOff x="0" y="0"/>
          <a:chExt cx="0" cy="0"/>
        </a:xfrm>
      </p:grpSpPr>
      <p:grpSp>
        <p:nvGrpSpPr>
          <p:cNvPr id="1180" name="Google Shape;1180;p47"/>
          <p:cNvGrpSpPr/>
          <p:nvPr/>
        </p:nvGrpSpPr>
        <p:grpSpPr>
          <a:xfrm>
            <a:off x="-27178" y="3202450"/>
            <a:ext cx="2555408" cy="1945739"/>
            <a:chOff x="-36228" y="4269935"/>
            <a:chExt cx="3406303" cy="2594318"/>
          </a:xfrm>
        </p:grpSpPr>
        <p:sp>
          <p:nvSpPr>
            <p:cNvPr id="1181" name="Google Shape;1181;p47"/>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82" name="Google Shape;1182;p47"/>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83" name="Google Shape;1183;p47"/>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84" name="Google Shape;1184;p47"/>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185" name="Google Shape;1185;p47"/>
            <p:cNvGrpSpPr/>
            <p:nvPr/>
          </p:nvGrpSpPr>
          <p:grpSpPr>
            <a:xfrm rot="-647713">
              <a:off x="976558" y="6022141"/>
              <a:ext cx="127943" cy="85459"/>
              <a:chOff x="7803012" y="5503320"/>
              <a:chExt cx="1302374" cy="589952"/>
            </a:xfrm>
          </p:grpSpPr>
          <p:sp>
            <p:nvSpPr>
              <p:cNvPr id="1186" name="Google Shape;1186;p47"/>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87" name="Google Shape;1187;p47"/>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188" name="Google Shape;1188;p47"/>
            <p:cNvGrpSpPr/>
            <p:nvPr/>
          </p:nvGrpSpPr>
          <p:grpSpPr>
            <a:xfrm rot="4980046">
              <a:off x="1655301" y="6013742"/>
              <a:ext cx="74250" cy="1290467"/>
              <a:chOff x="9271908" y="1556791"/>
              <a:chExt cx="252731" cy="4392489"/>
            </a:xfrm>
          </p:grpSpPr>
          <p:sp>
            <p:nvSpPr>
              <p:cNvPr id="1189" name="Google Shape;1189;p47"/>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0" name="Google Shape;1190;p47"/>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1" name="Google Shape;1191;p47"/>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2" name="Google Shape;1192;p47"/>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3" name="Google Shape;1193;p47"/>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4" name="Google Shape;1194;p47"/>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195" name="Google Shape;1195;p47"/>
              <p:cNvGrpSpPr/>
              <p:nvPr/>
            </p:nvGrpSpPr>
            <p:grpSpPr>
              <a:xfrm>
                <a:off x="9272743" y="5309733"/>
                <a:ext cx="251559" cy="412500"/>
                <a:chOff x="9262729" y="5309733"/>
                <a:chExt cx="270901" cy="412500"/>
              </a:xfrm>
            </p:grpSpPr>
            <p:sp>
              <p:nvSpPr>
                <p:cNvPr id="1196" name="Google Shape;1196;p47"/>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7" name="Google Shape;1197;p47"/>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8" name="Google Shape;1198;p47"/>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99" name="Google Shape;1199;p47"/>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00" name="Google Shape;1200;p47"/>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201" name="Google Shape;1201;p47"/>
            <p:cNvGrpSpPr/>
            <p:nvPr/>
          </p:nvGrpSpPr>
          <p:grpSpPr>
            <a:xfrm>
              <a:off x="-4119" y="5085176"/>
              <a:ext cx="497766" cy="1458203"/>
              <a:chOff x="6093579" y="736781"/>
              <a:chExt cx="1714662" cy="5023089"/>
            </a:xfrm>
          </p:grpSpPr>
          <p:sp>
            <p:nvSpPr>
              <p:cNvPr id="1202" name="Google Shape;1202;p47"/>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3" name="Google Shape;1203;p47"/>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4" name="Google Shape;1204;p47"/>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5" name="Google Shape;1205;p47"/>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6" name="Google Shape;1206;p47"/>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7" name="Google Shape;1207;p47"/>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8" name="Google Shape;1208;p47"/>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09" name="Google Shape;1209;p47"/>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0" name="Google Shape;1210;p47"/>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1" name="Google Shape;1211;p47"/>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2" name="Google Shape;1212;p47"/>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3" name="Google Shape;1213;p47"/>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4" name="Google Shape;1214;p47"/>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5" name="Google Shape;1215;p47"/>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6" name="Google Shape;1216;p47"/>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7" name="Google Shape;1217;p47"/>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8" name="Google Shape;1218;p47"/>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19" name="Google Shape;1219;p47"/>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20" name="Google Shape;1220;p47"/>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221" name="Google Shape;1221;p47"/>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222" name="Google Shape;1222;p47"/>
          <p:cNvGrpSpPr/>
          <p:nvPr/>
        </p:nvGrpSpPr>
        <p:grpSpPr>
          <a:xfrm>
            <a:off x="6637589" y="-537111"/>
            <a:ext cx="2983504" cy="1575432"/>
            <a:chOff x="8847758" y="-716148"/>
            <a:chExt cx="3976945" cy="2100576"/>
          </a:xfrm>
        </p:grpSpPr>
        <p:sp>
          <p:nvSpPr>
            <p:cNvPr id="1223" name="Google Shape;1223;p47"/>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224" name="Google Shape;1224;p47"/>
            <p:cNvGrpSpPr/>
            <p:nvPr/>
          </p:nvGrpSpPr>
          <p:grpSpPr>
            <a:xfrm rot="598941">
              <a:off x="11805096" y="58370"/>
              <a:ext cx="352389" cy="332874"/>
              <a:chOff x="10486900" y="3714898"/>
              <a:chExt cx="1008000" cy="952178"/>
            </a:xfrm>
          </p:grpSpPr>
          <p:sp>
            <p:nvSpPr>
              <p:cNvPr id="1225" name="Google Shape;1225;p47"/>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47"/>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47"/>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228" name="Google Shape;1228;p47"/>
            <p:cNvGrpSpPr/>
            <p:nvPr/>
          </p:nvGrpSpPr>
          <p:grpSpPr>
            <a:xfrm rot="598941">
              <a:off x="11906513" y="510500"/>
              <a:ext cx="308908" cy="384167"/>
              <a:chOff x="9829741" y="5373229"/>
              <a:chExt cx="883624" cy="1098900"/>
            </a:xfrm>
          </p:grpSpPr>
          <p:sp>
            <p:nvSpPr>
              <p:cNvPr id="1229" name="Google Shape;1229;p47"/>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47"/>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47"/>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232" name="Google Shape;1232;p47"/>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33" name="Google Shape;1233;p47"/>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234" name="Google Shape;1234;p47"/>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
                <a:solidFill>
                  <a:srgbClr val="014B64"/>
                </a:solidFill>
                <a:latin typeface="Rockwell"/>
                <a:ea typeface="Rockwell"/>
                <a:cs typeface="Rockwell"/>
                <a:sym typeface="Rockwell"/>
              </a:rPr>
              <a:t>GED Knowledge &amp; Skill Gaps, Part 2 </a:t>
            </a:r>
            <a:endParaRPr sz="2400">
              <a:solidFill>
                <a:srgbClr val="008C83"/>
              </a:solidFill>
            </a:endParaRPr>
          </a:p>
        </p:txBody>
      </p:sp>
      <p:sp>
        <p:nvSpPr>
          <p:cNvPr id="1235" name="Google Shape;1235;p47"/>
          <p:cNvSpPr/>
          <p:nvPr/>
        </p:nvSpPr>
        <p:spPr>
          <a:xfrm>
            <a:off x="3809749" y="1892550"/>
            <a:ext cx="4973400" cy="2977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b="1">
                <a:solidFill>
                  <a:srgbClr val="014B64"/>
                </a:solidFill>
                <a:latin typeface="Quattrocento Sans"/>
                <a:ea typeface="Quattrocento Sans"/>
                <a:cs typeface="Quattrocento Sans"/>
                <a:sym typeface="Quattrocento Sans"/>
              </a:rPr>
              <a:t>Indicators</a:t>
            </a:r>
            <a:endParaRPr sz="1600" b="1">
              <a:solidFill>
                <a:srgbClr val="014B64"/>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calculate slope from a table, graph or equation</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graph a two-variable equation</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b="1">
                <a:solidFill>
                  <a:srgbClr val="014B64"/>
                </a:solidFill>
                <a:latin typeface="Quattrocento Sans"/>
                <a:ea typeface="Quattrocento Sans"/>
                <a:cs typeface="Quattrocento Sans"/>
                <a:sym typeface="Quattrocento Sans"/>
              </a:rPr>
              <a:t>Related indicators</a:t>
            </a:r>
            <a:endParaRPr sz="1600" b="1">
              <a:solidFill>
                <a:srgbClr val="014B64"/>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unit rate as slope</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writing equations from points and/or slope; working with parallel and perpendicular slopes</a:t>
            </a:r>
            <a:endParaRPr sz="600">
              <a:solidFill>
                <a:srgbClr val="000000"/>
              </a:solidFill>
              <a:latin typeface="Quattrocento Sans"/>
              <a:ea typeface="Quattrocento Sans"/>
              <a:cs typeface="Quattrocento Sans"/>
              <a:sym typeface="Quattrocento Sans"/>
            </a:endParaRPr>
          </a:p>
        </p:txBody>
      </p:sp>
      <p:sp>
        <p:nvSpPr>
          <p:cNvPr id="1236" name="Google Shape;1236;p47"/>
          <p:cNvSpPr txBox="1"/>
          <p:nvPr/>
        </p:nvSpPr>
        <p:spPr>
          <a:xfrm>
            <a:off x="2830838" y="980469"/>
            <a:ext cx="5644500" cy="5079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400" b="1">
                <a:solidFill>
                  <a:srgbClr val="FF0000"/>
                </a:solidFill>
                <a:latin typeface="Rockwell"/>
                <a:ea typeface="Rockwell"/>
                <a:cs typeface="Rockwell"/>
                <a:sym typeface="Rockwell"/>
              </a:rPr>
              <a:t>Slopes/Graphing/Linear Equations</a:t>
            </a:r>
            <a:endParaRPr sz="2400" b="1">
              <a:solidFill>
                <a:srgbClr val="FF0000"/>
              </a:solidFill>
              <a:latin typeface="Quattrocento Sans"/>
              <a:ea typeface="Quattrocento Sans"/>
              <a:cs typeface="Quattrocento Sans"/>
              <a:sym typeface="Quattrocento Sans"/>
            </a:endParaRPr>
          </a:p>
        </p:txBody>
      </p:sp>
      <p:pic>
        <p:nvPicPr>
          <p:cNvPr id="1237" name="Google Shape;1237;p47"/>
          <p:cNvPicPr preferRelativeResize="0"/>
          <p:nvPr/>
        </p:nvPicPr>
        <p:blipFill rotWithShape="1">
          <a:blip r:embed="rId3">
            <a:alphaModFix/>
          </a:blip>
          <a:srcRect/>
          <a:stretch/>
        </p:blipFill>
        <p:spPr>
          <a:xfrm>
            <a:off x="362125" y="1769424"/>
            <a:ext cx="1495375" cy="1845125"/>
          </a:xfrm>
          <a:prstGeom prst="rect">
            <a:avLst/>
          </a:prstGeom>
          <a:noFill/>
          <a:ln w="19050" cap="flat" cmpd="sng">
            <a:solidFill>
              <a:srgbClr val="008C83"/>
            </a:solidFill>
            <a:prstDash val="solid"/>
            <a:round/>
            <a:headEnd type="none" w="sm" len="sm"/>
            <a:tailEnd type="none" w="sm" len="sm"/>
          </a:ln>
        </p:spPr>
      </p:pic>
      <p:pic>
        <p:nvPicPr>
          <p:cNvPr id="1238" name="Google Shape;1238;p47"/>
          <p:cNvPicPr preferRelativeResize="0"/>
          <p:nvPr/>
        </p:nvPicPr>
        <p:blipFill>
          <a:blip r:embed="rId4">
            <a:alphaModFix/>
          </a:blip>
          <a:stretch>
            <a:fillRect/>
          </a:stretch>
        </p:blipFill>
        <p:spPr>
          <a:xfrm>
            <a:off x="82019" y="4870350"/>
            <a:ext cx="777200" cy="162125"/>
          </a:xfrm>
          <a:prstGeom prst="rect">
            <a:avLst/>
          </a:prstGeom>
          <a:noFill/>
          <a:ln>
            <a:noFill/>
          </a:ln>
        </p:spPr>
      </p:pic>
      <p:pic>
        <p:nvPicPr>
          <p:cNvPr id="1239" name="Google Shape;1239;p47">
            <a:hlinkClick r:id="rId5"/>
          </p:cNvPr>
          <p:cNvPicPr preferRelativeResize="0"/>
          <p:nvPr/>
        </p:nvPicPr>
        <p:blipFill>
          <a:blip r:embed="rId6">
            <a:alphaModFix/>
          </a:blip>
          <a:stretch>
            <a:fillRect/>
          </a:stretch>
        </p:blipFill>
        <p:spPr>
          <a:xfrm>
            <a:off x="2096327" y="3120075"/>
            <a:ext cx="1559750" cy="1275575"/>
          </a:xfrm>
          <a:prstGeom prst="rect">
            <a:avLst/>
          </a:prstGeom>
          <a:noFill/>
          <a:ln w="19050" cap="flat" cmpd="sng">
            <a:solidFill>
              <a:srgbClr val="006C64"/>
            </a:solidFill>
            <a:prstDash val="solid"/>
            <a:round/>
            <a:headEnd type="none" w="sm" len="sm"/>
            <a:tailEnd type="none" w="sm" len="sm"/>
          </a:ln>
        </p:spPr>
      </p:pic>
      <p:pic>
        <p:nvPicPr>
          <p:cNvPr id="1240" name="Google Shape;1240;p47">
            <a:hlinkClick r:id="rId7"/>
          </p:cNvPr>
          <p:cNvPicPr preferRelativeResize="0"/>
          <p:nvPr/>
        </p:nvPicPr>
        <p:blipFill>
          <a:blip r:embed="rId8">
            <a:alphaModFix/>
          </a:blip>
          <a:stretch>
            <a:fillRect/>
          </a:stretch>
        </p:blipFill>
        <p:spPr>
          <a:xfrm>
            <a:off x="2053754" y="1769420"/>
            <a:ext cx="1559750" cy="715525"/>
          </a:xfrm>
          <a:prstGeom prst="rect">
            <a:avLst/>
          </a:prstGeom>
          <a:noFill/>
          <a:ln w="19050" cap="flat" cmpd="sng">
            <a:solidFill>
              <a:srgbClr val="006C64"/>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4"/>
        <p:cNvGrpSpPr/>
        <p:nvPr/>
      </p:nvGrpSpPr>
      <p:grpSpPr>
        <a:xfrm>
          <a:off x="0" y="0"/>
          <a:ext cx="0" cy="0"/>
          <a:chOff x="0" y="0"/>
          <a:chExt cx="0" cy="0"/>
        </a:xfrm>
      </p:grpSpPr>
      <p:grpSp>
        <p:nvGrpSpPr>
          <p:cNvPr id="1245" name="Google Shape;1245;p48"/>
          <p:cNvGrpSpPr/>
          <p:nvPr/>
        </p:nvGrpSpPr>
        <p:grpSpPr>
          <a:xfrm>
            <a:off x="-27178" y="3202450"/>
            <a:ext cx="2555408" cy="1945739"/>
            <a:chOff x="-36228" y="4269935"/>
            <a:chExt cx="3406303" cy="2594318"/>
          </a:xfrm>
        </p:grpSpPr>
        <p:sp>
          <p:nvSpPr>
            <p:cNvPr id="1246" name="Google Shape;1246;p48"/>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47" name="Google Shape;1247;p48"/>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48" name="Google Shape;1248;p48"/>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49" name="Google Shape;1249;p48"/>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250" name="Google Shape;1250;p48"/>
            <p:cNvGrpSpPr/>
            <p:nvPr/>
          </p:nvGrpSpPr>
          <p:grpSpPr>
            <a:xfrm rot="-647713">
              <a:off x="976558" y="6022141"/>
              <a:ext cx="127943" cy="85459"/>
              <a:chOff x="7803012" y="5503320"/>
              <a:chExt cx="1302374" cy="589952"/>
            </a:xfrm>
          </p:grpSpPr>
          <p:sp>
            <p:nvSpPr>
              <p:cNvPr id="1251" name="Google Shape;1251;p48"/>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52" name="Google Shape;1252;p48"/>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253" name="Google Shape;1253;p48"/>
            <p:cNvGrpSpPr/>
            <p:nvPr/>
          </p:nvGrpSpPr>
          <p:grpSpPr>
            <a:xfrm rot="4980046">
              <a:off x="1655301" y="6013742"/>
              <a:ext cx="74250" cy="1290467"/>
              <a:chOff x="9271908" y="1556791"/>
              <a:chExt cx="252731" cy="4392489"/>
            </a:xfrm>
          </p:grpSpPr>
          <p:sp>
            <p:nvSpPr>
              <p:cNvPr id="1254" name="Google Shape;1254;p48"/>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55" name="Google Shape;1255;p48"/>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56" name="Google Shape;1256;p48"/>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57" name="Google Shape;1257;p48"/>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58" name="Google Shape;1258;p48"/>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59" name="Google Shape;1259;p48"/>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260" name="Google Shape;1260;p48"/>
              <p:cNvGrpSpPr/>
              <p:nvPr/>
            </p:nvGrpSpPr>
            <p:grpSpPr>
              <a:xfrm>
                <a:off x="9272743" y="5309733"/>
                <a:ext cx="251559" cy="412500"/>
                <a:chOff x="9262729" y="5309733"/>
                <a:chExt cx="270901" cy="412500"/>
              </a:xfrm>
            </p:grpSpPr>
            <p:sp>
              <p:nvSpPr>
                <p:cNvPr id="1261" name="Google Shape;1261;p48"/>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62" name="Google Shape;1262;p48"/>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63" name="Google Shape;1263;p48"/>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64" name="Google Shape;1264;p48"/>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65" name="Google Shape;1265;p48"/>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266" name="Google Shape;1266;p48"/>
            <p:cNvGrpSpPr/>
            <p:nvPr/>
          </p:nvGrpSpPr>
          <p:grpSpPr>
            <a:xfrm>
              <a:off x="-4119" y="5085176"/>
              <a:ext cx="497766" cy="1458203"/>
              <a:chOff x="6093579" y="736781"/>
              <a:chExt cx="1714662" cy="5023089"/>
            </a:xfrm>
          </p:grpSpPr>
          <p:sp>
            <p:nvSpPr>
              <p:cNvPr id="1267" name="Google Shape;1267;p48"/>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68" name="Google Shape;1268;p48"/>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69" name="Google Shape;1269;p48"/>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0" name="Google Shape;1270;p48"/>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1" name="Google Shape;1271;p48"/>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2" name="Google Shape;1272;p48"/>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3" name="Google Shape;1273;p48"/>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4" name="Google Shape;1274;p48"/>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5" name="Google Shape;1275;p48"/>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6" name="Google Shape;1276;p48"/>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7" name="Google Shape;1277;p48"/>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8" name="Google Shape;1278;p48"/>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79" name="Google Shape;1279;p48"/>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0" name="Google Shape;1280;p48"/>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1" name="Google Shape;1281;p48"/>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2" name="Google Shape;1282;p48"/>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3" name="Google Shape;1283;p48"/>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4" name="Google Shape;1284;p48"/>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5" name="Google Shape;1285;p48"/>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286" name="Google Shape;1286;p48"/>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287" name="Google Shape;1287;p48"/>
          <p:cNvGrpSpPr/>
          <p:nvPr/>
        </p:nvGrpSpPr>
        <p:grpSpPr>
          <a:xfrm>
            <a:off x="6637589" y="-537111"/>
            <a:ext cx="2983504" cy="1575432"/>
            <a:chOff x="8847758" y="-716148"/>
            <a:chExt cx="3976945" cy="2100576"/>
          </a:xfrm>
        </p:grpSpPr>
        <p:sp>
          <p:nvSpPr>
            <p:cNvPr id="1288" name="Google Shape;1288;p48"/>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289" name="Google Shape;1289;p48"/>
            <p:cNvGrpSpPr/>
            <p:nvPr/>
          </p:nvGrpSpPr>
          <p:grpSpPr>
            <a:xfrm rot="598941">
              <a:off x="11805096" y="58370"/>
              <a:ext cx="352389" cy="332874"/>
              <a:chOff x="10486900" y="3714898"/>
              <a:chExt cx="1008000" cy="952178"/>
            </a:xfrm>
          </p:grpSpPr>
          <p:sp>
            <p:nvSpPr>
              <p:cNvPr id="1290" name="Google Shape;1290;p48"/>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91" name="Google Shape;1291;p48"/>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92" name="Google Shape;1292;p48"/>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293" name="Google Shape;1293;p48"/>
            <p:cNvGrpSpPr/>
            <p:nvPr/>
          </p:nvGrpSpPr>
          <p:grpSpPr>
            <a:xfrm rot="598941">
              <a:off x="11906513" y="510500"/>
              <a:ext cx="308908" cy="384167"/>
              <a:chOff x="9829741" y="5373229"/>
              <a:chExt cx="883624" cy="1098900"/>
            </a:xfrm>
          </p:grpSpPr>
          <p:sp>
            <p:nvSpPr>
              <p:cNvPr id="1294" name="Google Shape;1294;p48"/>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95" name="Google Shape;1295;p48"/>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96" name="Google Shape;1296;p48"/>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297" name="Google Shape;1297;p48"/>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98" name="Google Shape;1298;p48"/>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299" name="Google Shape;1299;p48"/>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GED Knowledge &amp; Skill Gaps, Part 1 </a:t>
            </a:r>
            <a:endParaRPr sz="2400">
              <a:solidFill>
                <a:srgbClr val="014B64"/>
              </a:solidFill>
            </a:endParaRPr>
          </a:p>
        </p:txBody>
      </p:sp>
      <p:sp>
        <p:nvSpPr>
          <p:cNvPr id="1300" name="Google Shape;1300;p48"/>
          <p:cNvSpPr/>
          <p:nvPr/>
        </p:nvSpPr>
        <p:spPr>
          <a:xfrm>
            <a:off x="2743594" y="1447256"/>
            <a:ext cx="6068700" cy="3300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a:solidFill>
                  <a:srgbClr val="006C64"/>
                </a:solidFill>
                <a:latin typeface="Quattrocento Sans"/>
                <a:ea typeface="Quattrocento Sans"/>
                <a:cs typeface="Quattrocento Sans"/>
                <a:sym typeface="Quattrocento Sans"/>
              </a:rPr>
              <a:t>Indicators:</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a:solidFill>
                  <a:srgbClr val="000000"/>
                </a:solidFill>
                <a:latin typeface="Quattrocento Sans"/>
                <a:ea typeface="Quattrocento Sans"/>
                <a:cs typeface="Quattrocento Sans"/>
                <a:sym typeface="Quattrocento Sans"/>
              </a:rPr>
              <a:t>factoring, computing w/linear expressions</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a:solidFill>
                  <a:srgbClr val="000000"/>
                </a:solidFill>
                <a:latin typeface="Quattrocento Sans"/>
                <a:ea typeface="Quattrocento Sans"/>
                <a:cs typeface="Quattrocento Sans"/>
                <a:sym typeface="Quattrocento Sans"/>
              </a:rPr>
              <a:t>computing w/polynomials</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b="1">
                <a:solidFill>
                  <a:srgbClr val="FF0000"/>
                </a:solidFill>
                <a:latin typeface="Quattrocento Sans"/>
                <a:ea typeface="Quattrocento Sans"/>
                <a:cs typeface="Quattrocento Sans"/>
                <a:sym typeface="Quattrocento Sans"/>
              </a:rPr>
              <a:t>factoring polynomials</a:t>
            </a:r>
            <a:endParaRPr sz="1100" b="1">
              <a:solidFill>
                <a:srgbClr val="FF0000"/>
              </a:solidFill>
            </a:endParaRPr>
          </a:p>
          <a:p>
            <a:pPr marL="0" marR="0" lvl="0" indent="0" algn="l" rtl="0">
              <a:spcBef>
                <a:spcPts val="0"/>
              </a:spcBef>
              <a:spcAft>
                <a:spcPts val="0"/>
              </a:spcAft>
              <a:buNone/>
            </a:pPr>
            <a:endParaRPr sz="21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2100" b="1">
                <a:solidFill>
                  <a:srgbClr val="006C64"/>
                </a:solidFill>
                <a:latin typeface="Quattrocento Sans"/>
                <a:ea typeface="Quattrocento Sans"/>
                <a:cs typeface="Quattrocento Sans"/>
                <a:sym typeface="Quattrocento Sans"/>
              </a:rPr>
              <a:t>Skills:</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a:solidFill>
                  <a:srgbClr val="000000"/>
                </a:solidFill>
                <a:latin typeface="Quattrocento Sans"/>
                <a:ea typeface="Quattrocento Sans"/>
                <a:cs typeface="Quattrocento Sans"/>
                <a:sym typeface="Quattrocento Sans"/>
              </a:rPr>
              <a:t>add/subtract</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a:solidFill>
                  <a:srgbClr val="000000"/>
                </a:solidFill>
                <a:latin typeface="Quattrocento Sans"/>
                <a:ea typeface="Quattrocento Sans"/>
                <a:cs typeface="Quattrocento Sans"/>
                <a:sym typeface="Quattrocento Sans"/>
              </a:rPr>
              <a:t>multiply/divide</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a:solidFill>
                  <a:srgbClr val="000000"/>
                </a:solidFill>
                <a:latin typeface="Quattrocento Sans"/>
                <a:ea typeface="Quattrocento Sans"/>
                <a:cs typeface="Quattrocento Sans"/>
                <a:sym typeface="Quattrocento Sans"/>
              </a:rPr>
              <a:t>multiple operations</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 sz="2100" b="1">
                <a:solidFill>
                  <a:srgbClr val="FF0000"/>
                </a:solidFill>
                <a:latin typeface="Quattrocento Sans"/>
                <a:ea typeface="Quattrocento Sans"/>
                <a:cs typeface="Quattrocento Sans"/>
                <a:sym typeface="Quattrocento Sans"/>
              </a:rPr>
              <a:t>quadratic equations</a:t>
            </a:r>
            <a:endParaRPr sz="1100" b="1">
              <a:solidFill>
                <a:srgbClr val="FF0000"/>
              </a:solidFill>
            </a:endParaRPr>
          </a:p>
        </p:txBody>
      </p:sp>
      <p:sp>
        <p:nvSpPr>
          <p:cNvPr id="1301" name="Google Shape;1301;p48"/>
          <p:cNvSpPr txBox="1"/>
          <p:nvPr/>
        </p:nvSpPr>
        <p:spPr>
          <a:xfrm>
            <a:off x="2869238" y="836981"/>
            <a:ext cx="5020200" cy="5079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400" b="1">
                <a:solidFill>
                  <a:srgbClr val="FF0000"/>
                </a:solidFill>
                <a:latin typeface="Rockwell"/>
                <a:ea typeface="Rockwell"/>
                <a:cs typeface="Rockwell"/>
                <a:sym typeface="Rockwell"/>
              </a:rPr>
              <a:t>Algebraic Computations</a:t>
            </a:r>
            <a:endParaRPr sz="2400" b="1">
              <a:solidFill>
                <a:srgbClr val="FF0000"/>
              </a:solidFill>
              <a:latin typeface="Quattrocento Sans"/>
              <a:ea typeface="Quattrocento Sans"/>
              <a:cs typeface="Quattrocento Sans"/>
              <a:sym typeface="Quattrocento Sans"/>
            </a:endParaRPr>
          </a:p>
        </p:txBody>
      </p:sp>
      <p:pic>
        <p:nvPicPr>
          <p:cNvPr id="1302" name="Google Shape;1302;p48"/>
          <p:cNvPicPr preferRelativeResize="0"/>
          <p:nvPr/>
        </p:nvPicPr>
        <p:blipFill rotWithShape="1">
          <a:blip r:embed="rId3">
            <a:alphaModFix/>
          </a:blip>
          <a:srcRect/>
          <a:stretch/>
        </p:blipFill>
        <p:spPr>
          <a:xfrm>
            <a:off x="6125726" y="2384525"/>
            <a:ext cx="2430732" cy="2575501"/>
          </a:xfrm>
          <a:prstGeom prst="rect">
            <a:avLst/>
          </a:prstGeom>
          <a:noFill/>
          <a:ln w="19050" cap="flat" cmpd="sng">
            <a:solidFill>
              <a:srgbClr val="006C64"/>
            </a:solidFill>
            <a:prstDash val="solid"/>
            <a:round/>
            <a:headEnd type="none" w="sm" len="sm"/>
            <a:tailEnd type="none" w="sm" len="sm"/>
          </a:ln>
        </p:spPr>
      </p:pic>
      <p:pic>
        <p:nvPicPr>
          <p:cNvPr id="1303" name="Google Shape;1303;p48"/>
          <p:cNvPicPr preferRelativeResize="0"/>
          <p:nvPr/>
        </p:nvPicPr>
        <p:blipFill rotWithShape="1">
          <a:blip r:embed="rId4">
            <a:alphaModFix/>
          </a:blip>
          <a:srcRect/>
          <a:stretch/>
        </p:blipFill>
        <p:spPr>
          <a:xfrm>
            <a:off x="254943" y="1447238"/>
            <a:ext cx="2109957" cy="797287"/>
          </a:xfrm>
          <a:prstGeom prst="rect">
            <a:avLst/>
          </a:prstGeom>
          <a:noFill/>
          <a:ln w="19050" cap="flat" cmpd="sng">
            <a:solidFill>
              <a:srgbClr val="006C64"/>
            </a:solidFill>
            <a:prstDash val="solid"/>
            <a:round/>
            <a:headEnd type="none" w="sm" len="sm"/>
            <a:tailEnd type="none" w="sm" len="sm"/>
          </a:ln>
        </p:spPr>
      </p:pic>
      <p:pic>
        <p:nvPicPr>
          <p:cNvPr id="1304" name="Google Shape;1304;p48"/>
          <p:cNvPicPr preferRelativeResize="0"/>
          <p:nvPr/>
        </p:nvPicPr>
        <p:blipFill>
          <a:blip r:embed="rId5">
            <a:alphaModFix/>
          </a:blip>
          <a:stretch>
            <a:fillRect/>
          </a:stretch>
        </p:blipFill>
        <p:spPr>
          <a:xfrm>
            <a:off x="82019" y="4870350"/>
            <a:ext cx="777200" cy="16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31"/>
          <p:cNvGrpSpPr/>
          <p:nvPr/>
        </p:nvGrpSpPr>
        <p:grpSpPr>
          <a:xfrm>
            <a:off x="-27177" y="3202450"/>
            <a:ext cx="2555408" cy="1945739"/>
            <a:chOff x="-36228" y="4269935"/>
            <a:chExt cx="3406303" cy="2594318"/>
          </a:xfrm>
        </p:grpSpPr>
        <p:sp>
          <p:nvSpPr>
            <p:cNvPr id="176" name="Google Shape;176;p3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7" name="Google Shape;177;p3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8" name="Google Shape;178;p3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 name="Google Shape;179;p3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80" name="Google Shape;180;p31"/>
            <p:cNvGrpSpPr/>
            <p:nvPr/>
          </p:nvGrpSpPr>
          <p:grpSpPr>
            <a:xfrm rot="-647713">
              <a:off x="976740" y="6022106"/>
              <a:ext cx="127943" cy="85459"/>
              <a:chOff x="7803012" y="5503320"/>
              <a:chExt cx="1302374" cy="589952"/>
            </a:xfrm>
          </p:grpSpPr>
          <p:sp>
            <p:nvSpPr>
              <p:cNvPr id="181" name="Google Shape;181;p31"/>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2" name="Google Shape;182;p31"/>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83" name="Google Shape;183;p31"/>
            <p:cNvGrpSpPr/>
            <p:nvPr/>
          </p:nvGrpSpPr>
          <p:grpSpPr>
            <a:xfrm rot="4980046">
              <a:off x="1655302" y="6013754"/>
              <a:ext cx="74250" cy="1290467"/>
              <a:chOff x="9271908" y="1556791"/>
              <a:chExt cx="252731" cy="4392489"/>
            </a:xfrm>
          </p:grpSpPr>
          <p:sp>
            <p:nvSpPr>
              <p:cNvPr id="184" name="Google Shape;184;p31"/>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5" name="Google Shape;185;p3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6" name="Google Shape;186;p3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7" name="Google Shape;187;p3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8" name="Google Shape;188;p3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9" name="Google Shape;189;p3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90" name="Google Shape;190;p31"/>
              <p:cNvGrpSpPr/>
              <p:nvPr/>
            </p:nvGrpSpPr>
            <p:grpSpPr>
              <a:xfrm>
                <a:off x="9272753" y="5309733"/>
                <a:ext cx="251559" cy="412500"/>
                <a:chOff x="9262729" y="5309733"/>
                <a:chExt cx="270901" cy="412500"/>
              </a:xfrm>
            </p:grpSpPr>
            <p:sp>
              <p:nvSpPr>
                <p:cNvPr id="191" name="Google Shape;191;p31"/>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2" name="Google Shape;192;p31"/>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3" name="Google Shape;193;p31"/>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4" name="Google Shape;194;p31"/>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5" name="Google Shape;195;p31"/>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96" name="Google Shape;196;p31"/>
            <p:cNvGrpSpPr/>
            <p:nvPr/>
          </p:nvGrpSpPr>
          <p:grpSpPr>
            <a:xfrm>
              <a:off x="-4120" y="5085176"/>
              <a:ext cx="497766" cy="1458203"/>
              <a:chOff x="6093579" y="736781"/>
              <a:chExt cx="1714662" cy="5023089"/>
            </a:xfrm>
          </p:grpSpPr>
          <p:sp>
            <p:nvSpPr>
              <p:cNvPr id="197" name="Google Shape;197;p3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8" name="Google Shape;198;p3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9" name="Google Shape;199;p3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0" name="Google Shape;200;p3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1" name="Google Shape;201;p3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2" name="Google Shape;202;p3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3" name="Google Shape;203;p3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4" name="Google Shape;204;p3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5" name="Google Shape;205;p3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6" name="Google Shape;206;p3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 name="Google Shape;207;p3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8" name="Google Shape;208;p3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9" name="Google Shape;209;p3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0" name="Google Shape;210;p3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1" name="Google Shape;211;p3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2" name="Google Shape;212;p3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3" name="Google Shape;213;p3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31"/>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5" name="Google Shape;215;p31"/>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16" name="Google Shape;216;p3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217" name="Google Shape;217;p31"/>
          <p:cNvGrpSpPr/>
          <p:nvPr/>
        </p:nvGrpSpPr>
        <p:grpSpPr>
          <a:xfrm>
            <a:off x="6637588" y="-537110"/>
            <a:ext cx="2983504" cy="1575432"/>
            <a:chOff x="8847758" y="-716147"/>
            <a:chExt cx="3976945" cy="2100576"/>
          </a:xfrm>
        </p:grpSpPr>
        <p:sp>
          <p:nvSpPr>
            <p:cNvPr id="218" name="Google Shape;218;p3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219" name="Google Shape;219;p31"/>
            <p:cNvGrpSpPr/>
            <p:nvPr/>
          </p:nvGrpSpPr>
          <p:grpSpPr>
            <a:xfrm rot="598941">
              <a:off x="11805095" y="58369"/>
              <a:ext cx="352389" cy="332874"/>
              <a:chOff x="10486900" y="3714898"/>
              <a:chExt cx="1008000" cy="952178"/>
            </a:xfrm>
          </p:grpSpPr>
          <p:sp>
            <p:nvSpPr>
              <p:cNvPr id="220" name="Google Shape;220;p31"/>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1" name="Google Shape;221;p31"/>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2" name="Google Shape;222;p31"/>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223" name="Google Shape;223;p31"/>
            <p:cNvGrpSpPr/>
            <p:nvPr/>
          </p:nvGrpSpPr>
          <p:grpSpPr>
            <a:xfrm rot="598941">
              <a:off x="11906508" y="510507"/>
              <a:ext cx="308908" cy="384167"/>
              <a:chOff x="9829741" y="5373243"/>
              <a:chExt cx="883624" cy="1098900"/>
            </a:xfrm>
          </p:grpSpPr>
          <p:sp>
            <p:nvSpPr>
              <p:cNvPr id="224" name="Google Shape;224;p31"/>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5" name="Google Shape;225;p31"/>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6" name="Google Shape;226;p31"/>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7" name="Google Shape;227;p3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8" name="Google Shape;228;p3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9" name="Google Shape;229;p31"/>
          <p:cNvSpPr/>
          <p:nvPr/>
        </p:nvSpPr>
        <p:spPr>
          <a:xfrm>
            <a:off x="845966" y="1084339"/>
            <a:ext cx="6444900" cy="346200"/>
          </a:xfrm>
          <a:prstGeom prst="rect">
            <a:avLst/>
          </a:prstGeom>
          <a:noFill/>
          <a:ln>
            <a:noFill/>
          </a:ln>
        </p:spPr>
        <p:txBody>
          <a:bodyPr spcFirstLastPara="1" wrap="square" lIns="68575" tIns="34275" rIns="68575" bIns="34275" anchor="t" anchorCtr="0">
            <a:noAutofit/>
          </a:bodyPr>
          <a:lstStyle/>
          <a:p>
            <a:pPr marL="254000" marR="0" lvl="0" indent="-139700" algn="l" rtl="0">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p:txBody>
      </p:sp>
      <p:sp>
        <p:nvSpPr>
          <p:cNvPr id="230" name="Google Shape;230;p31"/>
          <p:cNvSpPr/>
          <p:nvPr/>
        </p:nvSpPr>
        <p:spPr>
          <a:xfrm>
            <a:off x="1471950" y="1272344"/>
            <a:ext cx="7390500" cy="3717000"/>
          </a:xfrm>
          <a:prstGeom prst="rect">
            <a:avLst/>
          </a:prstGeom>
          <a:noFill/>
          <a:ln>
            <a:noFill/>
          </a:ln>
        </p:spPr>
        <p:txBody>
          <a:bodyPr spcFirstLastPara="1" wrap="square" lIns="68575" tIns="34275" rIns="68575" bIns="34275" anchor="t" anchorCtr="0">
            <a:noAutofit/>
          </a:bodyPr>
          <a:lstStyle/>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GED Math Tutor &amp; Board Member @ GED Testing Service</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20+ years of middle/high school math/science/special education</a:t>
            </a:r>
            <a:endParaRPr sz="1700" b="1">
              <a:solidFill>
                <a:schemeClr val="dk1"/>
              </a:solidFill>
              <a:latin typeface="Quattrocento Sans"/>
              <a:ea typeface="Quattrocento Sans"/>
              <a:cs typeface="Quattrocento Sans"/>
              <a:sym typeface="Quattrocento Sans"/>
            </a:endParaRPr>
          </a:p>
          <a:p>
            <a:pPr marL="1257300" lvl="0" indent="0" algn="l" rtl="0">
              <a:spcBef>
                <a:spcPts val="0"/>
              </a:spcBef>
              <a:spcAft>
                <a:spcPts val="0"/>
              </a:spcAft>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20+ years of adult adult education, math</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Hardt2Heart Adult Education Services, LLC </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B.A Psychology, M.Ed Special Ed., PhD candidate (Adult Education)</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rgbClr val="FF0000"/>
              </a:buClr>
              <a:buSzPts val="1700"/>
              <a:buFont typeface="Quattrocento Sans"/>
              <a:buChar char="•"/>
            </a:pPr>
            <a:r>
              <a:rPr lang="en" sz="1700" b="1">
                <a:solidFill>
                  <a:srgbClr val="FF0000"/>
                </a:solidFill>
                <a:latin typeface="Quattrocento Sans"/>
                <a:ea typeface="Quattrocento Sans"/>
                <a:cs typeface="Quattrocento Sans"/>
                <a:sym typeface="Quattrocento Sans"/>
              </a:rPr>
              <a:t>GED Graduate!</a:t>
            </a:r>
            <a:endParaRPr sz="2000" b="1">
              <a:solidFill>
                <a:srgbClr val="FF0000"/>
              </a:solidFill>
              <a:latin typeface="Quattrocento Sans"/>
              <a:ea typeface="Quattrocento Sans"/>
              <a:cs typeface="Quattrocento Sans"/>
              <a:sym typeface="Quattrocento Sans"/>
            </a:endParaRPr>
          </a:p>
        </p:txBody>
      </p:sp>
      <p:sp>
        <p:nvSpPr>
          <p:cNvPr id="231" name="Google Shape;231;p31"/>
          <p:cNvSpPr txBox="1"/>
          <p:nvPr/>
        </p:nvSpPr>
        <p:spPr>
          <a:xfrm>
            <a:off x="1794047" y="163882"/>
            <a:ext cx="43959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2700" b="1">
                <a:solidFill>
                  <a:srgbClr val="014B64"/>
                </a:solidFill>
                <a:latin typeface="Rockwell"/>
                <a:ea typeface="Rockwell"/>
                <a:cs typeface="Rockwell"/>
                <a:sym typeface="Rockwell"/>
              </a:rPr>
              <a:t>Kellie Blair Hardt</a:t>
            </a:r>
            <a:endParaRPr sz="2700" b="1">
              <a:solidFill>
                <a:srgbClr val="014B64"/>
              </a:solidFill>
            </a:endParaRPr>
          </a:p>
        </p:txBody>
      </p:sp>
      <p:pic>
        <p:nvPicPr>
          <p:cNvPr id="232" name="Google Shape;232;p31" descr="https://lh7-us.googleusercontent.com/lpvqxJ8vJngaK8aYjzRjQOUSF7us4uMEGKyrw0zu7GhNh-1zCWpcBltaRR1eLF29XG9gXttjqpp6Ssoq5VlZCCdm5NpWD5RwqsXtFZgEsEz7KCF8LElkiL6L2ADnB16AhzWNZwqVommYT3q6yj808iJoEw=s2048"/>
          <p:cNvPicPr preferRelativeResize="0"/>
          <p:nvPr/>
        </p:nvPicPr>
        <p:blipFill rotWithShape="1">
          <a:blip r:embed="rId3">
            <a:alphaModFix/>
          </a:blip>
          <a:srcRect/>
          <a:stretch/>
        </p:blipFill>
        <p:spPr>
          <a:xfrm>
            <a:off x="584425" y="307025"/>
            <a:ext cx="969825" cy="1284900"/>
          </a:xfrm>
          <a:prstGeom prst="rect">
            <a:avLst/>
          </a:prstGeom>
          <a:noFill/>
          <a:ln w="38100" cap="flat" cmpd="sng">
            <a:solidFill>
              <a:srgbClr val="008C83"/>
            </a:solidFill>
            <a:prstDash val="solid"/>
            <a:round/>
            <a:headEnd type="none" w="sm" len="sm"/>
            <a:tailEnd type="none" w="sm" len="sm"/>
          </a:ln>
        </p:spPr>
      </p:pic>
      <p:sp>
        <p:nvSpPr>
          <p:cNvPr id="233" name="Google Shape;233;p31"/>
          <p:cNvSpPr txBox="1"/>
          <p:nvPr/>
        </p:nvSpPr>
        <p:spPr>
          <a:xfrm>
            <a:off x="73025" y="1710588"/>
            <a:ext cx="2355000" cy="5334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 - Kellie’s  Story-</a:t>
            </a:r>
            <a:r>
              <a:rPr lang="en" sz="1300" b="1">
                <a:solidFill>
                  <a:srgbClr val="008C83"/>
                </a:solidFill>
                <a:latin typeface="Quattrocento Sans"/>
                <a:ea typeface="Quattrocento Sans"/>
                <a:cs typeface="Quattrocento Sans"/>
                <a:sym typeface="Quattrocento Sans"/>
              </a:rPr>
              <a:t> </a:t>
            </a:r>
            <a:endParaRPr sz="1300">
              <a:solidFill>
                <a:srgbClr val="008C83"/>
              </a:solidFill>
            </a:endParaRPr>
          </a:p>
        </p:txBody>
      </p:sp>
      <p:sp>
        <p:nvSpPr>
          <p:cNvPr id="234" name="Google Shape;234;p31"/>
          <p:cNvSpPr txBox="1"/>
          <p:nvPr/>
        </p:nvSpPr>
        <p:spPr>
          <a:xfrm>
            <a:off x="231775" y="2186288"/>
            <a:ext cx="29835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 - Kellie’s Coloring Book-</a:t>
            </a:r>
            <a:r>
              <a:rPr lang="en" sz="1300" b="1">
                <a:solidFill>
                  <a:srgbClr val="008C83"/>
                </a:solidFill>
                <a:latin typeface="Quattrocento Sans"/>
                <a:ea typeface="Quattrocento Sans"/>
                <a:cs typeface="Quattrocento Sans"/>
                <a:sym typeface="Quattrocento Sans"/>
              </a:rPr>
              <a:t>  </a:t>
            </a:r>
            <a:endParaRPr sz="1300">
              <a:solidFill>
                <a:srgbClr val="008C83"/>
              </a:solidFill>
            </a:endParaRPr>
          </a:p>
        </p:txBody>
      </p:sp>
      <p:sp>
        <p:nvSpPr>
          <p:cNvPr id="235" name="Google Shape;235;p31"/>
          <p:cNvSpPr txBox="1"/>
          <p:nvPr/>
        </p:nvSpPr>
        <p:spPr>
          <a:xfrm>
            <a:off x="-77428" y="3379300"/>
            <a:ext cx="2293500" cy="661800"/>
          </a:xfrm>
          <a:prstGeom prst="rect">
            <a:avLst/>
          </a:prstGeom>
          <a:noFill/>
          <a:ln>
            <a:noFill/>
          </a:ln>
        </p:spPr>
        <p:txBody>
          <a:bodyPr spcFirstLastPara="1" wrap="square" lIns="91425" tIns="91425" rIns="91425" bIns="91425" anchor="t" anchorCtr="0">
            <a:spAutoFit/>
          </a:bodyPr>
          <a:lstStyle/>
          <a:p>
            <a:pPr marL="342900" lvl="0" indent="0" algn="ctr" rtl="0">
              <a:spcBef>
                <a:spcPts val="0"/>
              </a:spcBef>
              <a:spcAft>
                <a:spcPts val="0"/>
              </a:spcAft>
              <a:buNone/>
            </a:pPr>
            <a:r>
              <a:rPr lang="en" sz="18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 </a:t>
            </a:r>
            <a:r>
              <a:rPr lang="en" sz="13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-GED Testing Service </a:t>
            </a:r>
            <a:endParaRPr>
              <a:solidFill>
                <a:srgbClr val="008C83"/>
              </a:solidFill>
            </a:endParaRPr>
          </a:p>
          <a:p>
            <a:pPr marL="342900" lvl="0" indent="0" algn="ctr"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Podcast-</a:t>
            </a:r>
            <a:endParaRPr sz="1300">
              <a:solidFill>
                <a:srgbClr val="008C83"/>
              </a:solidFill>
            </a:endParaRPr>
          </a:p>
        </p:txBody>
      </p:sp>
      <p:sp>
        <p:nvSpPr>
          <p:cNvPr id="236" name="Google Shape;236;p31"/>
          <p:cNvSpPr txBox="1"/>
          <p:nvPr/>
        </p:nvSpPr>
        <p:spPr>
          <a:xfrm>
            <a:off x="-108175" y="2662800"/>
            <a:ext cx="2355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a:t>
            </a:r>
            <a:r>
              <a:rPr lang="en" sz="13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New GEDTS</a:t>
            </a:r>
            <a:endParaRPr>
              <a:solidFill>
                <a:srgbClr val="008C83"/>
              </a:solidFill>
            </a:endParaRPr>
          </a:p>
          <a:p>
            <a:pPr marL="0" lvl="0" indent="0" algn="ctr"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Board Member- </a:t>
            </a:r>
            <a:endParaRPr>
              <a:solidFill>
                <a:srgbClr val="008C83"/>
              </a:solidFill>
            </a:endParaRPr>
          </a:p>
        </p:txBody>
      </p:sp>
      <p:sp>
        <p:nvSpPr>
          <p:cNvPr id="237" name="Google Shape;237;p31"/>
          <p:cNvSpPr txBox="1"/>
          <p:nvPr/>
        </p:nvSpPr>
        <p:spPr>
          <a:xfrm>
            <a:off x="-27175" y="4812300"/>
            <a:ext cx="166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Caveat"/>
                <a:ea typeface="Caveat"/>
                <a:cs typeface="Caveat"/>
                <a:sym typeface="Caveat"/>
              </a:rPr>
              <a:t>Kellie B. Hardt</a:t>
            </a:r>
            <a:endParaRPr sz="1100" b="1">
              <a:solidFill>
                <a:schemeClr val="lt1"/>
              </a:solidFill>
              <a:latin typeface="Caveat"/>
              <a:ea typeface="Caveat"/>
              <a:cs typeface="Caveat"/>
              <a:sym typeface="Caveat"/>
            </a:endParaRPr>
          </a:p>
        </p:txBody>
      </p:sp>
      <p:pic>
        <p:nvPicPr>
          <p:cNvPr id="238" name="Google Shape;238;p31" title="100.2-removebg-preview.png"/>
          <p:cNvPicPr preferRelativeResize="0"/>
          <p:nvPr/>
        </p:nvPicPr>
        <p:blipFill>
          <a:blip r:embed="rId8">
            <a:alphaModFix/>
          </a:blip>
          <a:stretch>
            <a:fillRect/>
          </a:stretch>
        </p:blipFill>
        <p:spPr>
          <a:xfrm>
            <a:off x="6857075" y="2535950"/>
            <a:ext cx="539022" cy="533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8"/>
        <p:cNvGrpSpPr/>
        <p:nvPr/>
      </p:nvGrpSpPr>
      <p:grpSpPr>
        <a:xfrm>
          <a:off x="0" y="0"/>
          <a:ext cx="0" cy="0"/>
          <a:chOff x="0" y="0"/>
          <a:chExt cx="0" cy="0"/>
        </a:xfrm>
      </p:grpSpPr>
      <p:grpSp>
        <p:nvGrpSpPr>
          <p:cNvPr id="1309" name="Google Shape;1309;p49"/>
          <p:cNvGrpSpPr/>
          <p:nvPr/>
        </p:nvGrpSpPr>
        <p:grpSpPr>
          <a:xfrm>
            <a:off x="-27178" y="3202450"/>
            <a:ext cx="2555408" cy="1945739"/>
            <a:chOff x="-36228" y="4269935"/>
            <a:chExt cx="3406303" cy="2594318"/>
          </a:xfrm>
        </p:grpSpPr>
        <p:sp>
          <p:nvSpPr>
            <p:cNvPr id="1310" name="Google Shape;1310;p49"/>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11" name="Google Shape;1311;p49"/>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12" name="Google Shape;1312;p49"/>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13" name="Google Shape;1313;p49"/>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314" name="Google Shape;1314;p49"/>
            <p:cNvGrpSpPr/>
            <p:nvPr/>
          </p:nvGrpSpPr>
          <p:grpSpPr>
            <a:xfrm rot="-647713">
              <a:off x="976558" y="6022141"/>
              <a:ext cx="127943" cy="85459"/>
              <a:chOff x="7803012" y="5503320"/>
              <a:chExt cx="1302374" cy="589952"/>
            </a:xfrm>
          </p:grpSpPr>
          <p:sp>
            <p:nvSpPr>
              <p:cNvPr id="1315" name="Google Shape;1315;p49"/>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16" name="Google Shape;1316;p49"/>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17" name="Google Shape;1317;p49"/>
            <p:cNvGrpSpPr/>
            <p:nvPr/>
          </p:nvGrpSpPr>
          <p:grpSpPr>
            <a:xfrm rot="4980046">
              <a:off x="1655301" y="6013742"/>
              <a:ext cx="74250" cy="1290467"/>
              <a:chOff x="9271908" y="1556791"/>
              <a:chExt cx="252731" cy="4392489"/>
            </a:xfrm>
          </p:grpSpPr>
          <p:sp>
            <p:nvSpPr>
              <p:cNvPr id="1318" name="Google Shape;1318;p49"/>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19" name="Google Shape;1319;p49"/>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0" name="Google Shape;1320;p49"/>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1" name="Google Shape;1321;p49"/>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2" name="Google Shape;1322;p49"/>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3" name="Google Shape;1323;p49"/>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324" name="Google Shape;1324;p49"/>
              <p:cNvGrpSpPr/>
              <p:nvPr/>
            </p:nvGrpSpPr>
            <p:grpSpPr>
              <a:xfrm>
                <a:off x="9272743" y="5309733"/>
                <a:ext cx="251559" cy="412500"/>
                <a:chOff x="9262729" y="5309733"/>
                <a:chExt cx="270901" cy="412500"/>
              </a:xfrm>
            </p:grpSpPr>
            <p:sp>
              <p:nvSpPr>
                <p:cNvPr id="1325" name="Google Shape;1325;p49"/>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9"/>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9"/>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8" name="Google Shape;1328;p49"/>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9" name="Google Shape;1329;p49"/>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330" name="Google Shape;1330;p49"/>
            <p:cNvGrpSpPr/>
            <p:nvPr/>
          </p:nvGrpSpPr>
          <p:grpSpPr>
            <a:xfrm>
              <a:off x="-4119" y="5085176"/>
              <a:ext cx="497766" cy="1458203"/>
              <a:chOff x="6093579" y="736781"/>
              <a:chExt cx="1714662" cy="5023089"/>
            </a:xfrm>
          </p:grpSpPr>
          <p:sp>
            <p:nvSpPr>
              <p:cNvPr id="1331" name="Google Shape;1331;p49"/>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2" name="Google Shape;1332;p49"/>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3" name="Google Shape;1333;p49"/>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4" name="Google Shape;1334;p49"/>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5" name="Google Shape;1335;p49"/>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6" name="Google Shape;1336;p49"/>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7" name="Google Shape;1337;p49"/>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8" name="Google Shape;1338;p49"/>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39" name="Google Shape;1339;p49"/>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0" name="Google Shape;1340;p49"/>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1" name="Google Shape;1341;p49"/>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2" name="Google Shape;1342;p49"/>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3" name="Google Shape;1343;p49"/>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4" name="Google Shape;1344;p49"/>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5" name="Google Shape;1345;p49"/>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6" name="Google Shape;1346;p49"/>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7" name="Google Shape;1347;p49"/>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8" name="Google Shape;1348;p49"/>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49" name="Google Shape;1349;p49"/>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350" name="Google Shape;1350;p49"/>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51" name="Google Shape;1351;p49"/>
          <p:cNvGrpSpPr/>
          <p:nvPr/>
        </p:nvGrpSpPr>
        <p:grpSpPr>
          <a:xfrm>
            <a:off x="6637589" y="-537111"/>
            <a:ext cx="2983504" cy="1575432"/>
            <a:chOff x="8847758" y="-716148"/>
            <a:chExt cx="3976945" cy="2100576"/>
          </a:xfrm>
        </p:grpSpPr>
        <p:sp>
          <p:nvSpPr>
            <p:cNvPr id="1352" name="Google Shape;1352;p49"/>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353" name="Google Shape;1353;p49"/>
            <p:cNvGrpSpPr/>
            <p:nvPr/>
          </p:nvGrpSpPr>
          <p:grpSpPr>
            <a:xfrm rot="598941">
              <a:off x="11805096" y="58370"/>
              <a:ext cx="352389" cy="332874"/>
              <a:chOff x="10486900" y="3714898"/>
              <a:chExt cx="1008000" cy="952178"/>
            </a:xfrm>
          </p:grpSpPr>
          <p:sp>
            <p:nvSpPr>
              <p:cNvPr id="1354" name="Google Shape;1354;p49"/>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55" name="Google Shape;1355;p49"/>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56" name="Google Shape;1356;p49"/>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57" name="Google Shape;1357;p49"/>
            <p:cNvGrpSpPr/>
            <p:nvPr/>
          </p:nvGrpSpPr>
          <p:grpSpPr>
            <a:xfrm rot="598941">
              <a:off x="11906513" y="510500"/>
              <a:ext cx="308908" cy="384167"/>
              <a:chOff x="9829741" y="5373229"/>
              <a:chExt cx="883624" cy="1098900"/>
            </a:xfrm>
          </p:grpSpPr>
          <p:sp>
            <p:nvSpPr>
              <p:cNvPr id="1358" name="Google Shape;1358;p49"/>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59" name="Google Shape;1359;p49"/>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60" name="Google Shape;1360;p49"/>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361" name="Google Shape;1361;p49"/>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62" name="Google Shape;1362;p49"/>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363" name="Google Shape;1363;p49"/>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000"/>
              <a:buFont typeface="Quattrocento Sans"/>
              <a:buNone/>
            </a:pPr>
            <a:r>
              <a:rPr lang="en" sz="2400">
                <a:solidFill>
                  <a:srgbClr val="014B64"/>
                </a:solidFill>
                <a:latin typeface="Rockwell"/>
                <a:ea typeface="Rockwell"/>
                <a:cs typeface="Rockwell"/>
                <a:sym typeface="Rockwell"/>
              </a:rPr>
              <a:t>Your One Stop Shop for Resources</a:t>
            </a:r>
            <a:endParaRPr sz="2400">
              <a:solidFill>
                <a:srgbClr val="014B64"/>
              </a:solidFill>
            </a:endParaRPr>
          </a:p>
        </p:txBody>
      </p:sp>
      <p:pic>
        <p:nvPicPr>
          <p:cNvPr id="1364" name="Google Shape;1364;p49"/>
          <p:cNvPicPr preferRelativeResize="0"/>
          <p:nvPr/>
        </p:nvPicPr>
        <p:blipFill>
          <a:blip r:embed="rId3">
            <a:alphaModFix/>
          </a:blip>
          <a:stretch>
            <a:fillRect/>
          </a:stretch>
        </p:blipFill>
        <p:spPr>
          <a:xfrm>
            <a:off x="82019" y="4870350"/>
            <a:ext cx="777200" cy="162125"/>
          </a:xfrm>
          <a:prstGeom prst="rect">
            <a:avLst/>
          </a:prstGeom>
          <a:noFill/>
          <a:ln>
            <a:noFill/>
          </a:ln>
        </p:spPr>
      </p:pic>
      <p:pic>
        <p:nvPicPr>
          <p:cNvPr id="1365" name="Google Shape;1365;p49">
            <a:hlinkClick r:id="rId4"/>
          </p:cNvPr>
          <p:cNvPicPr preferRelativeResize="0"/>
          <p:nvPr/>
        </p:nvPicPr>
        <p:blipFill>
          <a:blip r:embed="rId5">
            <a:alphaModFix/>
          </a:blip>
          <a:stretch>
            <a:fillRect/>
          </a:stretch>
        </p:blipFill>
        <p:spPr>
          <a:xfrm>
            <a:off x="346901" y="1556424"/>
            <a:ext cx="3361501" cy="1575426"/>
          </a:xfrm>
          <a:prstGeom prst="rect">
            <a:avLst/>
          </a:prstGeom>
          <a:noFill/>
          <a:ln w="38100" cap="flat" cmpd="sng">
            <a:solidFill>
              <a:srgbClr val="008C83"/>
            </a:solidFill>
            <a:prstDash val="solid"/>
            <a:round/>
            <a:headEnd type="none" w="sm" len="sm"/>
            <a:tailEnd type="none" w="sm" len="sm"/>
          </a:ln>
        </p:spPr>
      </p:pic>
      <p:sp>
        <p:nvSpPr>
          <p:cNvPr id="1366" name="Google Shape;1366;p49"/>
          <p:cNvSpPr txBox="1"/>
          <p:nvPr/>
        </p:nvSpPr>
        <p:spPr>
          <a:xfrm>
            <a:off x="346900" y="1770900"/>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44546A"/>
                </a:solidFill>
              </a:rPr>
              <a:t>Test Tutorial</a:t>
            </a:r>
            <a:endParaRPr/>
          </a:p>
        </p:txBody>
      </p:sp>
      <p:sp>
        <p:nvSpPr>
          <p:cNvPr id="1367" name="Google Shape;1367;p49"/>
          <p:cNvSpPr txBox="1"/>
          <p:nvPr/>
        </p:nvSpPr>
        <p:spPr>
          <a:xfrm>
            <a:off x="1344150" y="3202450"/>
            <a:ext cx="1568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44546A"/>
                </a:solidFill>
                <a:latin typeface="Amatic SC"/>
                <a:ea typeface="Amatic SC"/>
                <a:cs typeface="Amatic SC"/>
                <a:sym typeface="Amatic SC"/>
              </a:rPr>
              <a:t>Click the pic</a:t>
            </a:r>
            <a:endParaRPr/>
          </a:p>
        </p:txBody>
      </p:sp>
      <p:pic>
        <p:nvPicPr>
          <p:cNvPr id="1368" name="Google Shape;1368;p49">
            <a:hlinkClick r:id="rId6"/>
          </p:cNvPr>
          <p:cNvPicPr preferRelativeResize="0"/>
          <p:nvPr/>
        </p:nvPicPr>
        <p:blipFill>
          <a:blip r:embed="rId7">
            <a:alphaModFix/>
          </a:blip>
          <a:stretch>
            <a:fillRect/>
          </a:stretch>
        </p:blipFill>
        <p:spPr>
          <a:xfrm>
            <a:off x="3346903" y="1879799"/>
            <a:ext cx="2983501" cy="1963050"/>
          </a:xfrm>
          <a:prstGeom prst="rect">
            <a:avLst/>
          </a:prstGeom>
          <a:noFill/>
          <a:ln w="38100" cap="flat" cmpd="sng">
            <a:solidFill>
              <a:srgbClr val="008C83"/>
            </a:solidFill>
            <a:prstDash val="solid"/>
            <a:round/>
            <a:headEnd type="none" w="sm" len="sm"/>
            <a:tailEnd type="none" w="sm" len="sm"/>
          </a:ln>
        </p:spPr>
      </p:pic>
      <p:sp>
        <p:nvSpPr>
          <p:cNvPr id="1369" name="Google Shape;1369;p49"/>
          <p:cNvSpPr txBox="1"/>
          <p:nvPr/>
        </p:nvSpPr>
        <p:spPr>
          <a:xfrm>
            <a:off x="3869425" y="3457950"/>
            <a:ext cx="2225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44546A"/>
                </a:solidFill>
              </a:rPr>
              <a:t>Free practice tests!</a:t>
            </a:r>
            <a:endParaRPr/>
          </a:p>
        </p:txBody>
      </p:sp>
      <p:pic>
        <p:nvPicPr>
          <p:cNvPr id="1370" name="Google Shape;1370;p49">
            <a:hlinkClick r:id="rId8"/>
          </p:cNvPr>
          <p:cNvPicPr preferRelativeResize="0"/>
          <p:nvPr/>
        </p:nvPicPr>
        <p:blipFill>
          <a:blip r:embed="rId9">
            <a:alphaModFix/>
          </a:blip>
          <a:stretch>
            <a:fillRect/>
          </a:stretch>
        </p:blipFill>
        <p:spPr>
          <a:xfrm>
            <a:off x="5525175" y="1098825"/>
            <a:ext cx="3243926" cy="1388624"/>
          </a:xfrm>
          <a:prstGeom prst="rect">
            <a:avLst/>
          </a:prstGeom>
          <a:noFill/>
          <a:ln w="38100" cap="flat" cmpd="sng">
            <a:solidFill>
              <a:srgbClr val="008C83"/>
            </a:solidFill>
            <a:prstDash val="solid"/>
            <a:round/>
            <a:headEnd type="none" w="sm" len="sm"/>
            <a:tailEnd type="none" w="sm" len="sm"/>
          </a:ln>
        </p:spPr>
      </p:pic>
      <p:sp>
        <p:nvSpPr>
          <p:cNvPr id="1371" name="Google Shape;1371;p49"/>
          <p:cNvSpPr txBox="1"/>
          <p:nvPr/>
        </p:nvSpPr>
        <p:spPr>
          <a:xfrm>
            <a:off x="5460500" y="1266613"/>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44546A"/>
                </a:solidFill>
              </a:rPr>
              <a:t>Calculator Tutorial</a:t>
            </a:r>
            <a:endParaRPr/>
          </a:p>
        </p:txBody>
      </p:sp>
      <p:sp>
        <p:nvSpPr>
          <p:cNvPr id="1372" name="Google Shape;1372;p49"/>
          <p:cNvSpPr txBox="1"/>
          <p:nvPr/>
        </p:nvSpPr>
        <p:spPr>
          <a:xfrm>
            <a:off x="4197925" y="3982875"/>
            <a:ext cx="1568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44546A"/>
                </a:solidFill>
                <a:latin typeface="Amatic SC"/>
                <a:ea typeface="Amatic SC"/>
                <a:cs typeface="Amatic SC"/>
                <a:sym typeface="Amatic SC"/>
              </a:rPr>
              <a:t>Click the pic</a:t>
            </a:r>
            <a:endParaRPr/>
          </a:p>
        </p:txBody>
      </p:sp>
      <p:sp>
        <p:nvSpPr>
          <p:cNvPr id="1373" name="Google Shape;1373;p49"/>
          <p:cNvSpPr txBox="1"/>
          <p:nvPr/>
        </p:nvSpPr>
        <p:spPr>
          <a:xfrm>
            <a:off x="6906475" y="2749375"/>
            <a:ext cx="1272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44546A"/>
                </a:solidFill>
                <a:latin typeface="Amatic SC"/>
                <a:ea typeface="Amatic SC"/>
                <a:cs typeface="Amatic SC"/>
                <a:sym typeface="Amatic SC"/>
              </a:rPr>
              <a:t>Click the pic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grpSp>
        <p:nvGrpSpPr>
          <p:cNvPr id="1378" name="Google Shape;1378;p50"/>
          <p:cNvGrpSpPr/>
          <p:nvPr/>
        </p:nvGrpSpPr>
        <p:grpSpPr>
          <a:xfrm>
            <a:off x="-27178" y="3202450"/>
            <a:ext cx="2555408" cy="1945739"/>
            <a:chOff x="-36228" y="4269935"/>
            <a:chExt cx="3406303" cy="2594318"/>
          </a:xfrm>
        </p:grpSpPr>
        <p:sp>
          <p:nvSpPr>
            <p:cNvPr id="1379" name="Google Shape;1379;p50"/>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80" name="Google Shape;1380;p50"/>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81" name="Google Shape;1381;p50"/>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82" name="Google Shape;1382;p50"/>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383" name="Google Shape;1383;p50"/>
            <p:cNvGrpSpPr/>
            <p:nvPr/>
          </p:nvGrpSpPr>
          <p:grpSpPr>
            <a:xfrm rot="-647713">
              <a:off x="976558" y="6022141"/>
              <a:ext cx="127943" cy="85459"/>
              <a:chOff x="7803012" y="5503320"/>
              <a:chExt cx="1302374" cy="589952"/>
            </a:xfrm>
          </p:grpSpPr>
          <p:sp>
            <p:nvSpPr>
              <p:cNvPr id="1384" name="Google Shape;1384;p50"/>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85" name="Google Shape;1385;p50"/>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386" name="Google Shape;1386;p50"/>
            <p:cNvGrpSpPr/>
            <p:nvPr/>
          </p:nvGrpSpPr>
          <p:grpSpPr>
            <a:xfrm rot="4980046">
              <a:off x="1655301" y="6013742"/>
              <a:ext cx="74250" cy="1290467"/>
              <a:chOff x="9271908" y="1556791"/>
              <a:chExt cx="252731" cy="4392489"/>
            </a:xfrm>
          </p:grpSpPr>
          <p:sp>
            <p:nvSpPr>
              <p:cNvPr id="1387" name="Google Shape;1387;p50"/>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88" name="Google Shape;1388;p50"/>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89" name="Google Shape;1389;p50"/>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0" name="Google Shape;1390;p50"/>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1" name="Google Shape;1391;p50"/>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2" name="Google Shape;1392;p50"/>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393" name="Google Shape;1393;p50"/>
              <p:cNvGrpSpPr/>
              <p:nvPr/>
            </p:nvGrpSpPr>
            <p:grpSpPr>
              <a:xfrm>
                <a:off x="9272743" y="5309733"/>
                <a:ext cx="251559" cy="412500"/>
                <a:chOff x="9262729" y="5309733"/>
                <a:chExt cx="270901" cy="412500"/>
              </a:xfrm>
            </p:grpSpPr>
            <p:sp>
              <p:nvSpPr>
                <p:cNvPr id="1394" name="Google Shape;1394;p50"/>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5" name="Google Shape;1395;p50"/>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6" name="Google Shape;1396;p50"/>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7" name="Google Shape;1397;p50"/>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98" name="Google Shape;1398;p50"/>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399" name="Google Shape;1399;p50"/>
            <p:cNvGrpSpPr/>
            <p:nvPr/>
          </p:nvGrpSpPr>
          <p:grpSpPr>
            <a:xfrm>
              <a:off x="-4119" y="5085176"/>
              <a:ext cx="497766" cy="1458203"/>
              <a:chOff x="6093579" y="736781"/>
              <a:chExt cx="1714662" cy="5023089"/>
            </a:xfrm>
          </p:grpSpPr>
          <p:sp>
            <p:nvSpPr>
              <p:cNvPr id="1400" name="Google Shape;1400;p50"/>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1" name="Google Shape;1401;p50"/>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2" name="Google Shape;1402;p50"/>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3" name="Google Shape;1403;p50"/>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4" name="Google Shape;1404;p50"/>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5" name="Google Shape;1405;p50"/>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6" name="Google Shape;1406;p50"/>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7" name="Google Shape;1407;p50"/>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8" name="Google Shape;1408;p50"/>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09" name="Google Shape;1409;p50"/>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0" name="Google Shape;1410;p50"/>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1" name="Google Shape;1411;p50"/>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2" name="Google Shape;1412;p50"/>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3" name="Google Shape;1413;p50"/>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4" name="Google Shape;1414;p50"/>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5" name="Google Shape;1415;p50"/>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6" name="Google Shape;1416;p50"/>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7" name="Google Shape;1417;p50"/>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18" name="Google Shape;1418;p50"/>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419" name="Google Shape;1419;p50"/>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420" name="Google Shape;1420;p50"/>
          <p:cNvGrpSpPr/>
          <p:nvPr/>
        </p:nvGrpSpPr>
        <p:grpSpPr>
          <a:xfrm>
            <a:off x="6637589" y="-537111"/>
            <a:ext cx="2983504" cy="1575432"/>
            <a:chOff x="8847758" y="-716148"/>
            <a:chExt cx="3976945" cy="2100576"/>
          </a:xfrm>
        </p:grpSpPr>
        <p:sp>
          <p:nvSpPr>
            <p:cNvPr id="1421" name="Google Shape;1421;p50"/>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422" name="Google Shape;1422;p50"/>
            <p:cNvGrpSpPr/>
            <p:nvPr/>
          </p:nvGrpSpPr>
          <p:grpSpPr>
            <a:xfrm rot="598941">
              <a:off x="11805096" y="58370"/>
              <a:ext cx="352389" cy="332874"/>
              <a:chOff x="10486900" y="3714898"/>
              <a:chExt cx="1008000" cy="952178"/>
            </a:xfrm>
          </p:grpSpPr>
          <p:sp>
            <p:nvSpPr>
              <p:cNvPr id="1423" name="Google Shape;1423;p50"/>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24" name="Google Shape;1424;p50"/>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25" name="Google Shape;1425;p50"/>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426" name="Google Shape;1426;p50"/>
            <p:cNvGrpSpPr/>
            <p:nvPr/>
          </p:nvGrpSpPr>
          <p:grpSpPr>
            <a:xfrm rot="598941">
              <a:off x="11906513" y="510500"/>
              <a:ext cx="308908" cy="384167"/>
              <a:chOff x="9829741" y="5373229"/>
              <a:chExt cx="883624" cy="1098900"/>
            </a:xfrm>
          </p:grpSpPr>
          <p:sp>
            <p:nvSpPr>
              <p:cNvPr id="1427" name="Google Shape;1427;p50"/>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28" name="Google Shape;1428;p50"/>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29" name="Google Shape;1429;p50"/>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430" name="Google Shape;1430;p50"/>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31" name="Google Shape;1431;p50"/>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432" name="Google Shape;1432;p50"/>
          <p:cNvSpPr txBox="1">
            <a:spLocks noGrp="1"/>
          </p:cNvSpPr>
          <p:nvPr>
            <p:ph type="title"/>
          </p:nvPr>
        </p:nvSpPr>
        <p:spPr>
          <a:xfrm>
            <a:off x="457200" y="233185"/>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300" b="1">
                <a:solidFill>
                  <a:srgbClr val="014B64"/>
                </a:solidFill>
                <a:latin typeface="Rockwell"/>
                <a:ea typeface="Rockwell"/>
                <a:cs typeface="Rockwell"/>
                <a:sym typeface="Rockwell"/>
              </a:rPr>
              <a:t>Before We Begin Our Practice…</a:t>
            </a:r>
            <a:endParaRPr sz="2700">
              <a:solidFill>
                <a:srgbClr val="014B64"/>
              </a:solidFill>
            </a:endParaRPr>
          </a:p>
        </p:txBody>
      </p:sp>
      <p:sp>
        <p:nvSpPr>
          <p:cNvPr id="1433" name="Google Shape;1433;p50"/>
          <p:cNvSpPr txBox="1"/>
          <p:nvPr/>
        </p:nvSpPr>
        <p:spPr>
          <a:xfrm>
            <a:off x="747275" y="836100"/>
            <a:ext cx="8110200" cy="381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000000"/>
                </a:solidFill>
                <a:latin typeface="Rockwell"/>
                <a:ea typeface="Rockwell"/>
                <a:cs typeface="Rockwell"/>
                <a:sym typeface="Rockwell"/>
              </a:rPr>
              <a:t>Solving With</a:t>
            </a:r>
            <a:r>
              <a:rPr lang="en" sz="2100">
                <a:latin typeface="Rockwell"/>
                <a:ea typeface="Rockwell"/>
                <a:cs typeface="Rockwell"/>
                <a:sym typeface="Rockwell"/>
              </a:rPr>
              <a:t> </a:t>
            </a:r>
            <a:r>
              <a:rPr lang="en" sz="2100">
                <a:solidFill>
                  <a:srgbClr val="000000"/>
                </a:solidFill>
                <a:latin typeface="Rockwell"/>
                <a:ea typeface="Rockwell"/>
                <a:cs typeface="Rockwell"/>
                <a:sym typeface="Rockwell"/>
              </a:rPr>
              <a:t>&amp; Without  The Calculator</a:t>
            </a:r>
            <a:endParaRPr sz="2100">
              <a:solidFill>
                <a:srgbClr val="000000"/>
              </a:solidFill>
              <a:latin typeface="Rockwell"/>
              <a:ea typeface="Rockwell"/>
              <a:cs typeface="Rockwell"/>
              <a:sym typeface="Rockwell"/>
            </a:endParaRPr>
          </a:p>
          <a:p>
            <a:pPr marL="0" lvl="0" indent="0" algn="l" rtl="0">
              <a:spcBef>
                <a:spcPts val="0"/>
              </a:spcBef>
              <a:spcAft>
                <a:spcPts val="0"/>
              </a:spcAft>
              <a:buNone/>
            </a:pPr>
            <a:endParaRPr sz="2700">
              <a:solidFill>
                <a:srgbClr val="000000"/>
              </a:solidFill>
              <a:latin typeface="Rockwell"/>
              <a:ea typeface="Rockwell"/>
              <a:cs typeface="Rockwell"/>
              <a:sym typeface="Rockwell"/>
            </a:endParaRPr>
          </a:p>
          <a:p>
            <a:pPr marL="0" lvl="0" indent="0" algn="l" rtl="0">
              <a:spcBef>
                <a:spcPts val="0"/>
              </a:spcBef>
              <a:spcAft>
                <a:spcPts val="0"/>
              </a:spcAft>
              <a:buNone/>
            </a:pPr>
            <a:r>
              <a:rPr lang="en" sz="2300" b="1">
                <a:solidFill>
                  <a:schemeClr val="accent5"/>
                </a:solidFill>
                <a:latin typeface="Quattrocento Sans"/>
                <a:ea typeface="Quattrocento Sans"/>
                <a:cs typeface="Quattrocento Sans"/>
                <a:sym typeface="Quattrocento Sans"/>
              </a:rPr>
              <a:t>WITHOUT:</a:t>
            </a:r>
            <a:endParaRPr sz="2300" b="1">
              <a:solidFill>
                <a:schemeClr val="accent5"/>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Skills 					Fundamental				Critical 		</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Development			Understanding			Thinking</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b="1">
                <a:solidFill>
                  <a:schemeClr val="accent5"/>
                </a:solidFill>
                <a:latin typeface="Quattrocento Sans"/>
                <a:ea typeface="Quattrocento Sans"/>
                <a:cs typeface="Quattrocento Sans"/>
                <a:sym typeface="Quattrocento Sans"/>
              </a:rPr>
              <a:t>WITH:</a:t>
            </a:r>
            <a:endParaRPr sz="2300" b="1">
              <a:solidFill>
                <a:schemeClr val="accent5"/>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Error					Efficiency 			   Confidence	</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Reduction										   Building</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sz="2700">
              <a:solidFill>
                <a:srgbClr val="000000"/>
              </a:solidFill>
              <a:latin typeface="Rockwell"/>
              <a:ea typeface="Rockwell"/>
              <a:cs typeface="Rockwell"/>
              <a:sym typeface="Rockwell"/>
            </a:endParaRPr>
          </a:p>
        </p:txBody>
      </p:sp>
      <p:pic>
        <p:nvPicPr>
          <p:cNvPr id="1434" name="Google Shape;1434;p50"/>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grpSp>
        <p:nvGrpSpPr>
          <p:cNvPr id="1439" name="Google Shape;1439;p51"/>
          <p:cNvGrpSpPr/>
          <p:nvPr/>
        </p:nvGrpSpPr>
        <p:grpSpPr>
          <a:xfrm>
            <a:off x="-27177" y="3202450"/>
            <a:ext cx="2555408" cy="1945739"/>
            <a:chOff x="-36228" y="4269935"/>
            <a:chExt cx="3406303" cy="2594318"/>
          </a:xfrm>
        </p:grpSpPr>
        <p:sp>
          <p:nvSpPr>
            <p:cNvPr id="1440" name="Google Shape;1440;p5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41" name="Google Shape;1441;p5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42" name="Google Shape;1442;p5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43" name="Google Shape;1443;p5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444" name="Google Shape;1444;p51"/>
            <p:cNvGrpSpPr/>
            <p:nvPr/>
          </p:nvGrpSpPr>
          <p:grpSpPr>
            <a:xfrm rot="-647713">
              <a:off x="976740" y="6022106"/>
              <a:ext cx="127943" cy="85459"/>
              <a:chOff x="7803012" y="5503320"/>
              <a:chExt cx="1302374" cy="589952"/>
            </a:xfrm>
          </p:grpSpPr>
          <p:sp>
            <p:nvSpPr>
              <p:cNvPr id="1445" name="Google Shape;1445;p51"/>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46" name="Google Shape;1446;p51"/>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447" name="Google Shape;1447;p51"/>
            <p:cNvGrpSpPr/>
            <p:nvPr/>
          </p:nvGrpSpPr>
          <p:grpSpPr>
            <a:xfrm rot="4980046">
              <a:off x="1655302" y="6013754"/>
              <a:ext cx="74250" cy="1290467"/>
              <a:chOff x="9271908" y="1556791"/>
              <a:chExt cx="252731" cy="4392489"/>
            </a:xfrm>
          </p:grpSpPr>
          <p:sp>
            <p:nvSpPr>
              <p:cNvPr id="1448" name="Google Shape;1448;p51"/>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49" name="Google Shape;1449;p5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0" name="Google Shape;1450;p5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1" name="Google Shape;1451;p5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2" name="Google Shape;1452;p5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3" name="Google Shape;1453;p5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454" name="Google Shape;1454;p51"/>
              <p:cNvGrpSpPr/>
              <p:nvPr/>
            </p:nvGrpSpPr>
            <p:grpSpPr>
              <a:xfrm>
                <a:off x="9272753" y="5309733"/>
                <a:ext cx="251559" cy="412500"/>
                <a:chOff x="9262729" y="5309733"/>
                <a:chExt cx="270901" cy="412500"/>
              </a:xfrm>
            </p:grpSpPr>
            <p:sp>
              <p:nvSpPr>
                <p:cNvPr id="1455" name="Google Shape;1455;p51"/>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6" name="Google Shape;1456;p51"/>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7" name="Google Shape;1457;p51"/>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8" name="Google Shape;1458;p51"/>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59" name="Google Shape;1459;p51"/>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460" name="Google Shape;1460;p51"/>
            <p:cNvGrpSpPr/>
            <p:nvPr/>
          </p:nvGrpSpPr>
          <p:grpSpPr>
            <a:xfrm>
              <a:off x="-4120" y="5085176"/>
              <a:ext cx="497766" cy="1458203"/>
              <a:chOff x="6093579" y="736781"/>
              <a:chExt cx="1714662" cy="5023089"/>
            </a:xfrm>
          </p:grpSpPr>
          <p:sp>
            <p:nvSpPr>
              <p:cNvPr id="1461" name="Google Shape;1461;p5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2" name="Google Shape;1462;p5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3" name="Google Shape;1463;p5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4" name="Google Shape;1464;p5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5" name="Google Shape;1465;p5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6" name="Google Shape;1466;p5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7" name="Google Shape;1467;p5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8" name="Google Shape;1468;p5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69" name="Google Shape;1469;p5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0" name="Google Shape;1470;p5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1" name="Google Shape;1471;p5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2" name="Google Shape;1472;p5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3" name="Google Shape;1473;p5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4" name="Google Shape;1474;p5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5" name="Google Shape;1475;p5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6" name="Google Shape;1476;p5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7" name="Google Shape;1477;p5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8" name="Google Shape;1478;p51"/>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79" name="Google Shape;1479;p51"/>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480" name="Google Shape;1480;p5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481" name="Google Shape;1481;p51"/>
          <p:cNvGrpSpPr/>
          <p:nvPr/>
        </p:nvGrpSpPr>
        <p:grpSpPr>
          <a:xfrm>
            <a:off x="6637588" y="-537110"/>
            <a:ext cx="2983504" cy="1575432"/>
            <a:chOff x="8847758" y="-716147"/>
            <a:chExt cx="3976945" cy="2100576"/>
          </a:xfrm>
        </p:grpSpPr>
        <p:sp>
          <p:nvSpPr>
            <p:cNvPr id="1482" name="Google Shape;1482;p5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483" name="Google Shape;1483;p51"/>
            <p:cNvGrpSpPr/>
            <p:nvPr/>
          </p:nvGrpSpPr>
          <p:grpSpPr>
            <a:xfrm rot="598941">
              <a:off x="11805095" y="58369"/>
              <a:ext cx="352389" cy="332874"/>
              <a:chOff x="10486900" y="3714898"/>
              <a:chExt cx="1008000" cy="952178"/>
            </a:xfrm>
          </p:grpSpPr>
          <p:sp>
            <p:nvSpPr>
              <p:cNvPr id="1484" name="Google Shape;1484;p51"/>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85" name="Google Shape;1485;p51"/>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86" name="Google Shape;1486;p51"/>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487" name="Google Shape;1487;p51"/>
            <p:cNvGrpSpPr/>
            <p:nvPr/>
          </p:nvGrpSpPr>
          <p:grpSpPr>
            <a:xfrm rot="598941">
              <a:off x="11906508" y="510507"/>
              <a:ext cx="308908" cy="384167"/>
              <a:chOff x="9829741" y="5373243"/>
              <a:chExt cx="883624" cy="1098900"/>
            </a:xfrm>
          </p:grpSpPr>
          <p:sp>
            <p:nvSpPr>
              <p:cNvPr id="1488" name="Google Shape;1488;p51"/>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89" name="Google Shape;1489;p51"/>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90" name="Google Shape;1490;p51"/>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491" name="Google Shape;1491;p5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492" name="Google Shape;1492;p5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493" name="Google Shape;1493;p51"/>
          <p:cNvSpPr txBox="1">
            <a:spLocks noGrp="1"/>
          </p:cNvSpPr>
          <p:nvPr>
            <p:ph type="title"/>
          </p:nvPr>
        </p:nvSpPr>
        <p:spPr>
          <a:xfrm>
            <a:off x="233775" y="333769"/>
            <a:ext cx="6390600" cy="42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sz="2400" b="1">
                <a:solidFill>
                  <a:srgbClr val="014B64"/>
                </a:solidFill>
                <a:latin typeface="Rockwell"/>
                <a:ea typeface="Rockwell"/>
                <a:cs typeface="Rockwell"/>
                <a:sym typeface="Rockwell"/>
              </a:rPr>
              <a:t>About the TI-30xs Multiview Calculator</a:t>
            </a:r>
            <a:br>
              <a:rPr lang="en" sz="2400">
                <a:solidFill>
                  <a:schemeClr val="lt1"/>
                </a:solidFill>
              </a:rPr>
            </a:br>
            <a:r>
              <a:rPr lang="en" sz="2400">
                <a:solidFill>
                  <a:schemeClr val="lt1"/>
                </a:solidFill>
              </a:rPr>
              <a:t>T</a:t>
            </a:r>
            <a:endParaRPr sz="2400"/>
          </a:p>
        </p:txBody>
      </p:sp>
      <p:pic>
        <p:nvPicPr>
          <p:cNvPr id="1494" name="Google Shape;1494;p51"/>
          <p:cNvPicPr preferRelativeResize="0"/>
          <p:nvPr/>
        </p:nvPicPr>
        <p:blipFill rotWithShape="1">
          <a:blip r:embed="rId3">
            <a:alphaModFix/>
          </a:blip>
          <a:srcRect/>
          <a:stretch/>
        </p:blipFill>
        <p:spPr>
          <a:xfrm>
            <a:off x="233775" y="1033825"/>
            <a:ext cx="1364075" cy="2179508"/>
          </a:xfrm>
          <a:prstGeom prst="rect">
            <a:avLst/>
          </a:prstGeom>
          <a:noFill/>
          <a:ln>
            <a:noFill/>
          </a:ln>
        </p:spPr>
      </p:pic>
      <p:sp>
        <p:nvSpPr>
          <p:cNvPr id="1495" name="Google Shape;1495;p51"/>
          <p:cNvSpPr/>
          <p:nvPr/>
        </p:nvSpPr>
        <p:spPr>
          <a:xfrm>
            <a:off x="404751" y="3213325"/>
            <a:ext cx="1424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u="sng">
                <a:solidFill>
                  <a:srgbClr val="006C64"/>
                </a:solidFill>
                <a:hlinkClick r:id="rId4">
                  <a:extLst>
                    <a:ext uri="{A12FA001-AC4F-418D-AE19-62706E023703}">
                      <ahyp:hlinkClr xmlns:ahyp="http://schemas.microsoft.com/office/drawing/2018/hyperlinkcolor" val="tx"/>
                    </a:ext>
                  </a:extLst>
                </a:hlinkClick>
              </a:rPr>
              <a:t>-</a:t>
            </a:r>
            <a:r>
              <a:rPr lang="en" sz="1600" u="sng">
                <a:solidFill>
                  <a:srgbClr val="006C64"/>
                </a:solidFill>
                <a:latin typeface="Arial"/>
                <a:ea typeface="Arial"/>
                <a:cs typeface="Arial"/>
                <a:sym typeface="Arial"/>
                <a:hlinkClick r:id="rId4">
                  <a:extLst>
                    <a:ext uri="{A12FA001-AC4F-418D-AE19-62706E023703}">
                      <ahyp:hlinkClr xmlns:ahyp="http://schemas.microsoft.com/office/drawing/2018/hyperlinkcolor" val="tx"/>
                    </a:ext>
                  </a:extLst>
                </a:hlinkClick>
              </a:rPr>
              <a:t>Hand held-</a:t>
            </a:r>
            <a:endParaRPr sz="1600">
              <a:solidFill>
                <a:srgbClr val="006C64"/>
              </a:solidFill>
              <a:latin typeface="Arial"/>
              <a:ea typeface="Arial"/>
              <a:cs typeface="Arial"/>
              <a:sym typeface="Arial"/>
            </a:endParaRPr>
          </a:p>
        </p:txBody>
      </p:sp>
      <p:pic>
        <p:nvPicPr>
          <p:cNvPr id="1496" name="Google Shape;1496;p51"/>
          <p:cNvPicPr preferRelativeResize="0"/>
          <p:nvPr/>
        </p:nvPicPr>
        <p:blipFill rotWithShape="1">
          <a:blip r:embed="rId5">
            <a:alphaModFix/>
          </a:blip>
          <a:srcRect/>
          <a:stretch/>
        </p:blipFill>
        <p:spPr>
          <a:xfrm>
            <a:off x="2121713" y="920987"/>
            <a:ext cx="1076475" cy="2053241"/>
          </a:xfrm>
          <a:prstGeom prst="rect">
            <a:avLst/>
          </a:prstGeom>
          <a:noFill/>
          <a:ln>
            <a:noFill/>
          </a:ln>
        </p:spPr>
      </p:pic>
      <p:sp>
        <p:nvSpPr>
          <p:cNvPr id="1497" name="Google Shape;1497;p51"/>
          <p:cNvSpPr/>
          <p:nvPr/>
        </p:nvSpPr>
        <p:spPr>
          <a:xfrm>
            <a:off x="2083199" y="3074165"/>
            <a:ext cx="11535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a:solidFill>
                  <a:srgbClr val="006C64"/>
                </a:solidFill>
              </a:rPr>
              <a:t>-</a:t>
            </a:r>
            <a:r>
              <a:rPr lang="en" sz="1600">
                <a:solidFill>
                  <a:srgbClr val="006C64"/>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Computer</a:t>
            </a:r>
            <a:endParaRPr sz="1600">
              <a:solidFill>
                <a:srgbClr val="006C64"/>
              </a:solidFill>
              <a:latin typeface="Arial"/>
              <a:ea typeface="Arial"/>
              <a:cs typeface="Arial"/>
              <a:sym typeface="Arial"/>
            </a:endParaRPr>
          </a:p>
          <a:p>
            <a:pPr marL="0" marR="0" lvl="0" indent="0" algn="ctr" rtl="0">
              <a:spcBef>
                <a:spcPts val="0"/>
              </a:spcBef>
              <a:spcAft>
                <a:spcPts val="0"/>
              </a:spcAft>
              <a:buNone/>
            </a:pPr>
            <a:r>
              <a:rPr lang="en" sz="1600">
                <a:solidFill>
                  <a:srgbClr val="006C64"/>
                </a:solidFill>
                <a:uFill>
                  <a:noFill/>
                </a:uFill>
                <a:hlinkClick r:id="rId6">
                  <a:extLst>
                    <a:ext uri="{A12FA001-AC4F-418D-AE19-62706E023703}">
                      <ahyp:hlinkClr xmlns:ahyp="http://schemas.microsoft.com/office/drawing/2018/hyperlinkcolor" val="tx"/>
                    </a:ext>
                  </a:extLst>
                </a:hlinkClick>
              </a:rPr>
              <a:t>Emulator </a:t>
            </a:r>
            <a:r>
              <a:rPr lang="en" sz="1600">
                <a:solidFill>
                  <a:srgbClr val="006C64"/>
                </a:solidFill>
              </a:rPr>
              <a:t>-</a:t>
            </a:r>
            <a:endParaRPr sz="1600">
              <a:solidFill>
                <a:srgbClr val="006C64"/>
              </a:solidFill>
            </a:endParaRPr>
          </a:p>
        </p:txBody>
      </p:sp>
      <p:sp>
        <p:nvSpPr>
          <p:cNvPr id="1498" name="Google Shape;1498;p51"/>
          <p:cNvSpPr txBox="1"/>
          <p:nvPr/>
        </p:nvSpPr>
        <p:spPr>
          <a:xfrm>
            <a:off x="1597838" y="3631625"/>
            <a:ext cx="2312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06C64"/>
                </a:solidFill>
                <a:uFill>
                  <a:noFill/>
                </a:uFill>
                <a:hlinkClick r:id="rId7">
                  <a:extLst>
                    <a:ext uri="{A12FA001-AC4F-418D-AE19-62706E023703}">
                      <ahyp:hlinkClr xmlns:ahyp="http://schemas.microsoft.com/office/drawing/2018/hyperlinkcolor" val="tx"/>
                    </a:ext>
                  </a:extLst>
                </a:hlinkClick>
              </a:rPr>
              <a:t>-TI-30xs Guide </a:t>
            </a:r>
            <a:endParaRPr sz="1600">
              <a:solidFill>
                <a:srgbClr val="006C64"/>
              </a:solidFill>
            </a:endParaRPr>
          </a:p>
          <a:p>
            <a:pPr marL="0" lvl="0" indent="0" algn="ctr" rtl="0">
              <a:spcBef>
                <a:spcPts val="0"/>
              </a:spcBef>
              <a:spcAft>
                <a:spcPts val="0"/>
              </a:spcAft>
              <a:buNone/>
            </a:pPr>
            <a:r>
              <a:rPr lang="en" sz="1600">
                <a:solidFill>
                  <a:srgbClr val="006C64"/>
                </a:solidFill>
                <a:uFill>
                  <a:noFill/>
                </a:uFill>
                <a:hlinkClick r:id="rId7">
                  <a:extLst>
                    <a:ext uri="{A12FA001-AC4F-418D-AE19-62706E023703}">
                      <ahyp:hlinkClr xmlns:ahyp="http://schemas.microsoft.com/office/drawing/2018/hyperlinkcolor" val="tx"/>
                    </a:ext>
                  </a:extLst>
                </a:hlinkClick>
              </a:rPr>
              <a:t>for Teachers-</a:t>
            </a:r>
            <a:endParaRPr sz="1600">
              <a:solidFill>
                <a:srgbClr val="006C64"/>
              </a:solidFill>
            </a:endParaRPr>
          </a:p>
        </p:txBody>
      </p:sp>
      <p:pic>
        <p:nvPicPr>
          <p:cNvPr id="1499" name="Google Shape;1499;p51"/>
          <p:cNvPicPr preferRelativeResize="0"/>
          <p:nvPr/>
        </p:nvPicPr>
        <p:blipFill rotWithShape="1">
          <a:blip r:embed="rId8">
            <a:alphaModFix/>
          </a:blip>
          <a:srcRect/>
          <a:stretch/>
        </p:blipFill>
        <p:spPr>
          <a:xfrm>
            <a:off x="3608094" y="1062104"/>
            <a:ext cx="1705063" cy="1490739"/>
          </a:xfrm>
          <a:prstGeom prst="rect">
            <a:avLst/>
          </a:prstGeom>
          <a:noFill/>
          <a:ln w="9525" cap="flat" cmpd="sng">
            <a:solidFill>
              <a:srgbClr val="44546A"/>
            </a:solidFill>
            <a:prstDash val="solid"/>
            <a:round/>
            <a:headEnd type="none" w="sm" len="sm"/>
            <a:tailEnd type="none" w="sm" len="sm"/>
          </a:ln>
        </p:spPr>
      </p:pic>
      <p:sp>
        <p:nvSpPr>
          <p:cNvPr id="1500" name="Google Shape;1500;p51"/>
          <p:cNvSpPr/>
          <p:nvPr/>
        </p:nvSpPr>
        <p:spPr>
          <a:xfrm>
            <a:off x="3722051" y="2851575"/>
            <a:ext cx="23127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a:solidFill>
                  <a:srgbClr val="006C64"/>
                </a:solidFill>
              </a:rPr>
              <a:t>-Android </a:t>
            </a:r>
            <a:r>
              <a:rPr lang="en" sz="1600">
                <a:solidFill>
                  <a:srgbClr val="006C64"/>
                </a:solidFill>
                <a:uFill>
                  <a:noFill/>
                </a:uFill>
                <a:hlinkClick r:id="rId9">
                  <a:extLst>
                    <a:ext uri="{A12FA001-AC4F-418D-AE19-62706E023703}">
                      <ahyp:hlinkClr xmlns:ahyp="http://schemas.microsoft.com/office/drawing/2018/hyperlinkcolor" val="tx"/>
                    </a:ext>
                  </a:extLst>
                </a:hlinkClick>
              </a:rPr>
              <a:t>Google Play</a:t>
            </a:r>
            <a:r>
              <a:rPr lang="en" sz="1600">
                <a:solidFill>
                  <a:srgbClr val="006C64"/>
                </a:solidFill>
              </a:rPr>
              <a:t>-</a:t>
            </a:r>
            <a:endParaRPr sz="1600">
              <a:solidFill>
                <a:srgbClr val="006C64"/>
              </a:solidFill>
              <a:latin typeface="Arial"/>
              <a:ea typeface="Arial"/>
              <a:cs typeface="Arial"/>
              <a:sym typeface="Arial"/>
            </a:endParaRPr>
          </a:p>
        </p:txBody>
      </p:sp>
      <p:sp>
        <p:nvSpPr>
          <p:cNvPr id="1501" name="Google Shape;1501;p51"/>
          <p:cNvSpPr/>
          <p:nvPr/>
        </p:nvSpPr>
        <p:spPr>
          <a:xfrm>
            <a:off x="3306724" y="3496488"/>
            <a:ext cx="28494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-G</a:t>
            </a:r>
            <a:r>
              <a:rPr lang="en" sz="1600">
                <a:solidFill>
                  <a:srgbClr val="006C64"/>
                </a:solidFill>
                <a:uFill>
                  <a:noFill/>
                </a:uFill>
                <a:hlinkClick r:id="rId10">
                  <a:extLst>
                    <a:ext uri="{A12FA001-AC4F-418D-AE19-62706E023703}">
                      <ahyp:hlinkClr xmlns:ahyp="http://schemas.microsoft.com/office/drawing/2018/hyperlinkcolor" val="tx"/>
                    </a:ext>
                  </a:extLst>
                </a:hlinkClick>
              </a:rPr>
              <a:t>ED </a:t>
            </a: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calculator </a:t>
            </a:r>
            <a:endParaRPr sz="1600">
              <a:solidFill>
                <a:srgbClr val="006C64"/>
              </a:solidFill>
            </a:endParaRPr>
          </a:p>
          <a:p>
            <a:pPr marL="0" marR="0" lvl="0" indent="0" algn="ctr" rtl="0">
              <a:spcBef>
                <a:spcPts val="0"/>
              </a:spcBef>
              <a:spcAft>
                <a:spcPts val="0"/>
              </a:spcAft>
              <a:buNone/>
            </a:pP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reference </a:t>
            </a:r>
            <a:r>
              <a:rPr lang="en" sz="1600">
                <a:solidFill>
                  <a:srgbClr val="006C64"/>
                </a:solidFill>
                <a:uFill>
                  <a:noFill/>
                </a:uFill>
                <a:hlinkClick r:id="rId10">
                  <a:extLst>
                    <a:ext uri="{A12FA001-AC4F-418D-AE19-62706E023703}">
                      <ahyp:hlinkClr xmlns:ahyp="http://schemas.microsoft.com/office/drawing/2018/hyperlinkcolor" val="tx"/>
                    </a:ext>
                  </a:extLst>
                </a:hlinkClick>
              </a:rPr>
              <a:t> </a:t>
            </a: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sheet-</a:t>
            </a:r>
            <a:endParaRPr sz="1600">
              <a:solidFill>
                <a:srgbClr val="006C64"/>
              </a:solidFill>
              <a:latin typeface="Arial"/>
              <a:ea typeface="Arial"/>
              <a:cs typeface="Arial"/>
              <a:sym typeface="Arial"/>
            </a:endParaRPr>
          </a:p>
        </p:txBody>
      </p:sp>
      <p:sp>
        <p:nvSpPr>
          <p:cNvPr id="1502" name="Google Shape;1502;p51"/>
          <p:cNvSpPr/>
          <p:nvPr/>
        </p:nvSpPr>
        <p:spPr>
          <a:xfrm>
            <a:off x="3969751" y="4308725"/>
            <a:ext cx="2126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rgbClr val="006C64"/>
                </a:solidFill>
                <a:uFill>
                  <a:noFill/>
                </a:uFill>
                <a:hlinkClick r:id="rId11">
                  <a:extLst>
                    <a:ext uri="{A12FA001-AC4F-418D-AE19-62706E023703}">
                      <ahyp:hlinkClr xmlns:ahyp="http://schemas.microsoft.com/office/drawing/2018/hyperlinkcolor" val="tx"/>
                    </a:ext>
                  </a:extLst>
                </a:hlinkClick>
              </a:rPr>
              <a:t>-Introduction to TI-30xs-</a:t>
            </a:r>
            <a:endParaRPr sz="1600">
              <a:solidFill>
                <a:srgbClr val="006C64"/>
              </a:solidFill>
              <a:latin typeface="Arial"/>
              <a:ea typeface="Arial"/>
              <a:cs typeface="Arial"/>
              <a:sym typeface="Arial"/>
            </a:endParaRPr>
          </a:p>
        </p:txBody>
      </p:sp>
      <p:pic>
        <p:nvPicPr>
          <p:cNvPr id="1503" name="Google Shape;1503;p51"/>
          <p:cNvPicPr preferRelativeResize="0"/>
          <p:nvPr/>
        </p:nvPicPr>
        <p:blipFill>
          <a:blip r:embed="rId12">
            <a:alphaModFix/>
          </a:blip>
          <a:stretch>
            <a:fillRect/>
          </a:stretch>
        </p:blipFill>
        <p:spPr>
          <a:xfrm>
            <a:off x="82019" y="4870350"/>
            <a:ext cx="777200" cy="162125"/>
          </a:xfrm>
          <a:prstGeom prst="rect">
            <a:avLst/>
          </a:prstGeom>
          <a:noFill/>
          <a:ln>
            <a:noFill/>
          </a:ln>
        </p:spPr>
      </p:pic>
      <p:pic>
        <p:nvPicPr>
          <p:cNvPr id="1504" name="Google Shape;1504;p51"/>
          <p:cNvPicPr preferRelativeResize="0"/>
          <p:nvPr/>
        </p:nvPicPr>
        <p:blipFill>
          <a:blip r:embed="rId13">
            <a:alphaModFix/>
          </a:blip>
          <a:stretch>
            <a:fillRect/>
          </a:stretch>
        </p:blipFill>
        <p:spPr>
          <a:xfrm>
            <a:off x="5258275" y="920976"/>
            <a:ext cx="897851" cy="1575425"/>
          </a:xfrm>
          <a:prstGeom prst="rect">
            <a:avLst/>
          </a:prstGeom>
          <a:noFill/>
          <a:ln>
            <a:noFill/>
          </a:ln>
        </p:spPr>
      </p:pic>
      <p:pic>
        <p:nvPicPr>
          <p:cNvPr id="1505" name="Google Shape;1505;p51" title="calc.qr.png"/>
          <p:cNvPicPr preferRelativeResize="0"/>
          <p:nvPr/>
        </p:nvPicPr>
        <p:blipFill>
          <a:blip r:embed="rId14">
            <a:alphaModFix/>
          </a:blip>
          <a:stretch>
            <a:fillRect/>
          </a:stretch>
        </p:blipFill>
        <p:spPr>
          <a:xfrm>
            <a:off x="6637600" y="954950"/>
            <a:ext cx="1705051" cy="1705051"/>
          </a:xfrm>
          <a:prstGeom prst="rect">
            <a:avLst/>
          </a:prstGeom>
          <a:noFill/>
          <a:ln>
            <a:noFill/>
          </a:ln>
        </p:spPr>
      </p:pic>
      <p:sp>
        <p:nvSpPr>
          <p:cNvPr id="1506" name="Google Shape;1506;p51"/>
          <p:cNvSpPr txBox="1"/>
          <p:nvPr/>
        </p:nvSpPr>
        <p:spPr>
          <a:xfrm>
            <a:off x="6095850" y="2862700"/>
            <a:ext cx="3000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rgbClr val="006C64"/>
                </a:solidFill>
                <a:hlinkClick r:id="rId15">
                  <a:extLst>
                    <a:ext uri="{A12FA001-AC4F-418D-AE19-62706E023703}">
                      <ahyp:hlinkClr xmlns:ahyp="http://schemas.microsoft.com/office/drawing/2018/hyperlinkcolor" val="tx"/>
                    </a:ext>
                  </a:extLst>
                </a:hlinkClick>
              </a:rPr>
              <a:t>-Free web based for computers, Android, iPhone (ads)-</a:t>
            </a:r>
            <a:endParaRPr sz="1600">
              <a:solidFill>
                <a:srgbClr val="006C6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0"/>
        <p:cNvGrpSpPr/>
        <p:nvPr/>
      </p:nvGrpSpPr>
      <p:grpSpPr>
        <a:xfrm>
          <a:off x="0" y="0"/>
          <a:ext cx="0" cy="0"/>
          <a:chOff x="0" y="0"/>
          <a:chExt cx="0" cy="0"/>
        </a:xfrm>
      </p:grpSpPr>
      <p:grpSp>
        <p:nvGrpSpPr>
          <p:cNvPr id="1511" name="Google Shape;1511;p52"/>
          <p:cNvGrpSpPr/>
          <p:nvPr/>
        </p:nvGrpSpPr>
        <p:grpSpPr>
          <a:xfrm>
            <a:off x="-27178" y="3202450"/>
            <a:ext cx="2555408" cy="1945739"/>
            <a:chOff x="-36228" y="4269935"/>
            <a:chExt cx="3406303" cy="2594318"/>
          </a:xfrm>
        </p:grpSpPr>
        <p:sp>
          <p:nvSpPr>
            <p:cNvPr id="1512" name="Google Shape;1512;p5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13" name="Google Shape;1513;p5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14" name="Google Shape;1514;p5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15" name="Google Shape;1515;p5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516" name="Google Shape;1516;p52"/>
            <p:cNvGrpSpPr/>
            <p:nvPr/>
          </p:nvGrpSpPr>
          <p:grpSpPr>
            <a:xfrm rot="-647713">
              <a:off x="976558" y="6022141"/>
              <a:ext cx="127943" cy="85459"/>
              <a:chOff x="7803012" y="5503320"/>
              <a:chExt cx="1302374" cy="589952"/>
            </a:xfrm>
          </p:grpSpPr>
          <p:sp>
            <p:nvSpPr>
              <p:cNvPr id="1517" name="Google Shape;1517;p52"/>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18" name="Google Shape;1518;p52"/>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519" name="Google Shape;1519;p52"/>
            <p:cNvGrpSpPr/>
            <p:nvPr/>
          </p:nvGrpSpPr>
          <p:grpSpPr>
            <a:xfrm rot="4980046">
              <a:off x="1655301" y="6013742"/>
              <a:ext cx="74250" cy="1290467"/>
              <a:chOff x="9271908" y="1556791"/>
              <a:chExt cx="252731" cy="4392489"/>
            </a:xfrm>
          </p:grpSpPr>
          <p:sp>
            <p:nvSpPr>
              <p:cNvPr id="1520" name="Google Shape;1520;p52"/>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1" name="Google Shape;1521;p5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2" name="Google Shape;1522;p5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3" name="Google Shape;1523;p5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4" name="Google Shape;1524;p5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5" name="Google Shape;1525;p5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526" name="Google Shape;1526;p52"/>
              <p:cNvGrpSpPr/>
              <p:nvPr/>
            </p:nvGrpSpPr>
            <p:grpSpPr>
              <a:xfrm>
                <a:off x="9272743" y="5309733"/>
                <a:ext cx="251559" cy="412500"/>
                <a:chOff x="9262729" y="5309733"/>
                <a:chExt cx="270901" cy="412500"/>
              </a:xfrm>
            </p:grpSpPr>
            <p:sp>
              <p:nvSpPr>
                <p:cNvPr id="1527" name="Google Shape;1527;p52"/>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8" name="Google Shape;1528;p52"/>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9" name="Google Shape;1529;p52"/>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30" name="Google Shape;1530;p52"/>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31" name="Google Shape;1531;p52"/>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532" name="Google Shape;1532;p52"/>
            <p:cNvGrpSpPr/>
            <p:nvPr/>
          </p:nvGrpSpPr>
          <p:grpSpPr>
            <a:xfrm>
              <a:off x="-4119" y="5085176"/>
              <a:ext cx="497766" cy="1458203"/>
              <a:chOff x="6093579" y="736781"/>
              <a:chExt cx="1714662" cy="5023089"/>
            </a:xfrm>
          </p:grpSpPr>
          <p:sp>
            <p:nvSpPr>
              <p:cNvPr id="1533" name="Google Shape;1533;p5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4" name="Google Shape;1534;p5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5" name="Google Shape;1535;p5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6" name="Google Shape;1536;p5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7" name="Google Shape;1537;p5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8" name="Google Shape;1538;p5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39" name="Google Shape;1539;p5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0" name="Google Shape;1540;p5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1" name="Google Shape;1541;p5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2" name="Google Shape;1542;p5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3" name="Google Shape;1543;p5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4" name="Google Shape;1544;p5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5" name="Google Shape;1545;p5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6" name="Google Shape;1546;p5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7" name="Google Shape;1547;p5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8" name="Google Shape;1548;p5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49" name="Google Shape;1549;p5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50" name="Google Shape;1550;p52"/>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51" name="Google Shape;1551;p52"/>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552" name="Google Shape;1552;p5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553" name="Google Shape;1553;p52"/>
          <p:cNvGrpSpPr/>
          <p:nvPr/>
        </p:nvGrpSpPr>
        <p:grpSpPr>
          <a:xfrm>
            <a:off x="6637589" y="-537111"/>
            <a:ext cx="2983504" cy="1575432"/>
            <a:chOff x="8847758" y="-716148"/>
            <a:chExt cx="3976945" cy="2100576"/>
          </a:xfrm>
        </p:grpSpPr>
        <p:sp>
          <p:nvSpPr>
            <p:cNvPr id="1554" name="Google Shape;1554;p5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555" name="Google Shape;1555;p52"/>
            <p:cNvGrpSpPr/>
            <p:nvPr/>
          </p:nvGrpSpPr>
          <p:grpSpPr>
            <a:xfrm rot="598941">
              <a:off x="11805096" y="58370"/>
              <a:ext cx="352389" cy="332874"/>
              <a:chOff x="10486900" y="3714898"/>
              <a:chExt cx="1008000" cy="952178"/>
            </a:xfrm>
          </p:grpSpPr>
          <p:sp>
            <p:nvSpPr>
              <p:cNvPr id="1556" name="Google Shape;1556;p52"/>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57" name="Google Shape;1557;p52"/>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58" name="Google Shape;1558;p52"/>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559" name="Google Shape;1559;p52"/>
            <p:cNvGrpSpPr/>
            <p:nvPr/>
          </p:nvGrpSpPr>
          <p:grpSpPr>
            <a:xfrm rot="598941">
              <a:off x="11906513" y="510500"/>
              <a:ext cx="308908" cy="384167"/>
              <a:chOff x="9829741" y="5373229"/>
              <a:chExt cx="883624" cy="1098900"/>
            </a:xfrm>
          </p:grpSpPr>
          <p:sp>
            <p:nvSpPr>
              <p:cNvPr id="1560" name="Google Shape;1560;p52"/>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61" name="Google Shape;1561;p52"/>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62" name="Google Shape;1562;p52"/>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563" name="Google Shape;1563;p5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564" name="Google Shape;1564;p5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565" name="Google Shape;1565;p52"/>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Join the Quad Squad!</a:t>
            </a:r>
            <a:endParaRPr sz="2400">
              <a:solidFill>
                <a:srgbClr val="014B64"/>
              </a:solidFill>
            </a:endParaRPr>
          </a:p>
        </p:txBody>
      </p:sp>
      <p:pic>
        <p:nvPicPr>
          <p:cNvPr id="1566" name="Google Shape;1566;p52"/>
          <p:cNvPicPr preferRelativeResize="0"/>
          <p:nvPr/>
        </p:nvPicPr>
        <p:blipFill>
          <a:blip r:embed="rId3">
            <a:alphaModFix/>
          </a:blip>
          <a:stretch>
            <a:fillRect/>
          </a:stretch>
        </p:blipFill>
        <p:spPr>
          <a:xfrm>
            <a:off x="82019" y="4870350"/>
            <a:ext cx="777200" cy="162125"/>
          </a:xfrm>
          <a:prstGeom prst="rect">
            <a:avLst/>
          </a:prstGeom>
          <a:noFill/>
          <a:ln>
            <a:noFill/>
          </a:ln>
        </p:spPr>
      </p:pic>
      <p:sp>
        <p:nvSpPr>
          <p:cNvPr id="1567" name="Google Shape;1567;p52"/>
          <p:cNvSpPr txBox="1"/>
          <p:nvPr/>
        </p:nvSpPr>
        <p:spPr>
          <a:xfrm>
            <a:off x="457200" y="947875"/>
            <a:ext cx="7656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00A89C"/>
                </a:solidFill>
                <a:latin typeface="Rockwell"/>
                <a:ea typeface="Rockwell"/>
                <a:cs typeface="Rockwell"/>
                <a:sym typeface="Rockwell"/>
              </a:rPr>
              <a:t>Start With the Quadratic Formula &amp; Factoring?!</a:t>
            </a:r>
            <a:endParaRPr sz="900">
              <a:solidFill>
                <a:srgbClr val="00A89C"/>
              </a:solidFill>
            </a:endParaRPr>
          </a:p>
        </p:txBody>
      </p:sp>
      <p:pic>
        <p:nvPicPr>
          <p:cNvPr id="1568" name="Google Shape;1568;p52"/>
          <p:cNvPicPr preferRelativeResize="0"/>
          <p:nvPr/>
        </p:nvPicPr>
        <p:blipFill rotWithShape="1">
          <a:blip r:embed="rId4">
            <a:alphaModFix/>
          </a:blip>
          <a:srcRect/>
          <a:stretch/>
        </p:blipFill>
        <p:spPr>
          <a:xfrm>
            <a:off x="3606038" y="1811800"/>
            <a:ext cx="2219925" cy="838825"/>
          </a:xfrm>
          <a:prstGeom prst="rect">
            <a:avLst/>
          </a:prstGeom>
          <a:noFill/>
          <a:ln>
            <a:noFill/>
          </a:ln>
        </p:spPr>
      </p:pic>
      <p:pic>
        <p:nvPicPr>
          <p:cNvPr id="1569" name="Google Shape;1569;p52"/>
          <p:cNvPicPr preferRelativeResize="0"/>
          <p:nvPr/>
        </p:nvPicPr>
        <p:blipFill>
          <a:blip r:embed="rId5">
            <a:alphaModFix/>
          </a:blip>
          <a:stretch>
            <a:fillRect/>
          </a:stretch>
        </p:blipFill>
        <p:spPr>
          <a:xfrm>
            <a:off x="3850675" y="3037550"/>
            <a:ext cx="1944354" cy="477000"/>
          </a:xfrm>
          <a:prstGeom prst="rect">
            <a:avLst/>
          </a:prstGeom>
          <a:noFill/>
          <a:ln>
            <a:noFill/>
          </a:ln>
        </p:spPr>
      </p:pic>
      <p:pic>
        <p:nvPicPr>
          <p:cNvPr id="1570" name="Google Shape;1570;p52"/>
          <p:cNvPicPr preferRelativeResize="0"/>
          <p:nvPr/>
        </p:nvPicPr>
        <p:blipFill>
          <a:blip r:embed="rId6">
            <a:alphaModFix/>
          </a:blip>
          <a:stretch>
            <a:fillRect/>
          </a:stretch>
        </p:blipFill>
        <p:spPr>
          <a:xfrm>
            <a:off x="3684000" y="3901474"/>
            <a:ext cx="2180388" cy="838825"/>
          </a:xfrm>
          <a:prstGeom prst="rect">
            <a:avLst/>
          </a:prstGeom>
          <a:noFill/>
          <a:ln>
            <a:noFill/>
          </a:ln>
        </p:spPr>
      </p:pic>
      <p:sp>
        <p:nvSpPr>
          <p:cNvPr id="1571" name="Google Shape;1571;p52"/>
          <p:cNvSpPr txBox="1"/>
          <p:nvPr/>
        </p:nvSpPr>
        <p:spPr>
          <a:xfrm>
            <a:off x="683988" y="1974221"/>
            <a:ext cx="3000000" cy="343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rgbClr val="0E101A"/>
                </a:solidFill>
                <a:latin typeface="Quattrocento Sans"/>
                <a:ea typeface="Quattrocento Sans"/>
                <a:cs typeface="Quattrocento Sans"/>
                <a:sym typeface="Quattrocento Sans"/>
              </a:rPr>
              <a:t>BASIC SKILLS w/ ANDRAGOGIC APPROACH:</a:t>
            </a: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r>
              <a:rPr lang="en" sz="1700" b="1">
                <a:solidFill>
                  <a:srgbClr val="0E101A"/>
                </a:solidFill>
                <a:latin typeface="Quattrocento Sans"/>
                <a:ea typeface="Quattrocento Sans"/>
                <a:cs typeface="Quattrocento Sans"/>
                <a:sym typeface="Quattrocento Sans"/>
              </a:rPr>
              <a:t>Fractions</a:t>
            </a: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r>
              <a:rPr lang="en" sz="1700" b="1">
                <a:solidFill>
                  <a:srgbClr val="0E101A"/>
                </a:solidFill>
                <a:latin typeface="Quattrocento Sans"/>
                <a:ea typeface="Quattrocento Sans"/>
                <a:cs typeface="Quattrocento Sans"/>
                <a:sym typeface="Quattrocento Sans"/>
              </a:rPr>
              <a:t>Order of Operations</a:t>
            </a: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r>
              <a:rPr lang="en" sz="1700" b="1">
                <a:solidFill>
                  <a:srgbClr val="0E101A"/>
                </a:solidFill>
                <a:latin typeface="Quattrocento Sans"/>
                <a:ea typeface="Quattrocento Sans"/>
                <a:cs typeface="Quattrocento Sans"/>
                <a:sym typeface="Quattrocento Sans"/>
              </a:rPr>
              <a:t>Integers</a:t>
            </a: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r>
              <a:rPr lang="en" sz="1700" b="1">
                <a:solidFill>
                  <a:srgbClr val="0E101A"/>
                </a:solidFill>
                <a:latin typeface="Quattrocento Sans"/>
                <a:ea typeface="Quattrocento Sans"/>
                <a:cs typeface="Quattrocento Sans"/>
                <a:sym typeface="Quattrocento Sans"/>
              </a:rPr>
              <a:t>Squares &amp; Square Roots</a:t>
            </a: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endParaRPr sz="17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endParaRPr sz="1600" b="1">
              <a:solidFill>
                <a:srgbClr val="0E101A"/>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endParaRPr sz="1700" b="1">
              <a:solidFill>
                <a:srgbClr val="0E101A"/>
              </a:solidFill>
              <a:latin typeface="Quattrocento Sans"/>
              <a:ea typeface="Quattrocento Sans"/>
              <a:cs typeface="Quattrocento Sans"/>
              <a:sym typeface="Quattrocento Sans"/>
            </a:endParaRPr>
          </a:p>
        </p:txBody>
      </p:sp>
      <p:pic>
        <p:nvPicPr>
          <p:cNvPr id="1572" name="Google Shape;1572;p52"/>
          <p:cNvPicPr preferRelativeResize="0"/>
          <p:nvPr/>
        </p:nvPicPr>
        <p:blipFill rotWithShape="1">
          <a:blip r:embed="rId7">
            <a:alphaModFix/>
          </a:blip>
          <a:srcRect/>
          <a:stretch/>
        </p:blipFill>
        <p:spPr>
          <a:xfrm>
            <a:off x="6637600" y="1811802"/>
            <a:ext cx="1607039" cy="1702750"/>
          </a:xfrm>
          <a:prstGeom prst="rect">
            <a:avLst/>
          </a:prstGeom>
          <a:noFill/>
          <a:ln w="28575" cap="flat" cmpd="sng">
            <a:solidFill>
              <a:srgbClr val="008C83"/>
            </a:solidFill>
            <a:prstDash val="solid"/>
            <a:round/>
            <a:headEnd type="none" w="sm" len="sm"/>
            <a:tailEnd type="none" w="sm" len="sm"/>
          </a:ln>
        </p:spPr>
      </p:pic>
      <p:sp>
        <p:nvSpPr>
          <p:cNvPr id="1573" name="Google Shape;1573;p52"/>
          <p:cNvSpPr txBox="1"/>
          <p:nvPr/>
        </p:nvSpPr>
        <p:spPr>
          <a:xfrm>
            <a:off x="457200" y="1287700"/>
            <a:ext cx="85176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FF0000"/>
                </a:solidFill>
                <a:latin typeface="Quattrocento Sans"/>
                <a:ea typeface="Quattrocento Sans"/>
                <a:cs typeface="Quattrocento Sans"/>
                <a:sym typeface="Quattrocento Sans"/>
              </a:rPr>
              <a:t>Learn several calculator functions with one type of problem, no matter skill level!</a:t>
            </a:r>
            <a:endParaRPr>
              <a:solidFill>
                <a:srgbClr val="FF0000"/>
              </a:solidFill>
            </a:endParaRPr>
          </a:p>
        </p:txBody>
      </p:sp>
      <p:sp>
        <p:nvSpPr>
          <p:cNvPr id="1574" name="Google Shape;1574;p52"/>
          <p:cNvSpPr txBox="1"/>
          <p:nvPr/>
        </p:nvSpPr>
        <p:spPr>
          <a:xfrm>
            <a:off x="6542925" y="3607550"/>
            <a:ext cx="17964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a:solidFill>
                  <a:srgbClr val="006C64"/>
                </a:solidFill>
                <a:latin typeface="Quattrocento Sans"/>
                <a:ea typeface="Quattrocento Sans"/>
                <a:cs typeface="Quattrocento Sans"/>
                <a:sym typeface="Quattrocento Sans"/>
              </a:rPr>
              <a:t>Factoring Using </a:t>
            </a:r>
            <a:endParaRPr sz="1200" b="1">
              <a:solidFill>
                <a:srgbClr val="006C64"/>
              </a:solidFill>
              <a:latin typeface="Quattrocento Sans"/>
              <a:ea typeface="Quattrocento Sans"/>
              <a:cs typeface="Quattrocento Sans"/>
              <a:sym typeface="Quattrocento Sans"/>
            </a:endParaRPr>
          </a:p>
          <a:p>
            <a:pPr marL="0" lvl="0" indent="0" algn="ctr" rtl="0">
              <a:lnSpc>
                <a:spcPct val="115000"/>
              </a:lnSpc>
              <a:spcBef>
                <a:spcPts val="0"/>
              </a:spcBef>
              <a:spcAft>
                <a:spcPts val="0"/>
              </a:spcAft>
              <a:buClr>
                <a:schemeClr val="dk1"/>
              </a:buClr>
              <a:buSzPts val="1100"/>
              <a:buFont typeface="Arial"/>
              <a:buNone/>
            </a:pPr>
            <a:r>
              <a:rPr lang="en" sz="1200" b="1">
                <a:solidFill>
                  <a:srgbClr val="006C64"/>
                </a:solidFill>
                <a:latin typeface="Quattrocento Sans"/>
                <a:ea typeface="Quattrocento Sans"/>
                <a:cs typeface="Quattrocento Sans"/>
                <a:sym typeface="Quattrocento Sans"/>
              </a:rPr>
              <a:t>Quadratic Formula</a:t>
            </a:r>
            <a:endParaRPr sz="1200">
              <a:solidFill>
                <a:srgbClr val="006C6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pic>
        <p:nvPicPr>
          <p:cNvPr id="1579" name="Google Shape;1579;p53"/>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1580" name="Google Shape;1580;p53"/>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581" name="Google Shape;1581;p53"/>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582" name="Google Shape;1582;p53"/>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1583" name="Google Shape;1583;p53"/>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584" name="Google Shape;1584;p53"/>
          <p:cNvGrpSpPr/>
          <p:nvPr/>
        </p:nvGrpSpPr>
        <p:grpSpPr>
          <a:xfrm>
            <a:off x="6033155" y="-619408"/>
            <a:ext cx="3666345" cy="1936101"/>
            <a:chOff x="8847758" y="-716148"/>
            <a:chExt cx="3976945" cy="2100576"/>
          </a:xfrm>
        </p:grpSpPr>
        <p:sp>
          <p:nvSpPr>
            <p:cNvPr id="1585" name="Google Shape;1585;p53"/>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586" name="Google Shape;1586;p53"/>
            <p:cNvGrpSpPr/>
            <p:nvPr/>
          </p:nvGrpSpPr>
          <p:grpSpPr>
            <a:xfrm rot="598941">
              <a:off x="11805096" y="58370"/>
              <a:ext cx="352389" cy="332874"/>
              <a:chOff x="10486900" y="3714898"/>
              <a:chExt cx="1008000" cy="952178"/>
            </a:xfrm>
          </p:grpSpPr>
          <p:sp>
            <p:nvSpPr>
              <p:cNvPr id="1587" name="Google Shape;1587;p53"/>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88" name="Google Shape;1588;p53"/>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89" name="Google Shape;1589;p53"/>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590" name="Google Shape;1590;p53"/>
            <p:cNvGrpSpPr/>
            <p:nvPr/>
          </p:nvGrpSpPr>
          <p:grpSpPr>
            <a:xfrm rot="598941">
              <a:off x="11906513" y="510500"/>
              <a:ext cx="308908" cy="384167"/>
              <a:chOff x="9829741" y="5373229"/>
              <a:chExt cx="883624" cy="1098900"/>
            </a:xfrm>
          </p:grpSpPr>
          <p:sp>
            <p:nvSpPr>
              <p:cNvPr id="1591" name="Google Shape;1591;p53"/>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92" name="Google Shape;1592;p53"/>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93" name="Google Shape;1593;p53"/>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594" name="Google Shape;1594;p53"/>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595" name="Google Shape;1595;p53"/>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596" name="Google Shape;1596;p53"/>
          <p:cNvGrpSpPr/>
          <p:nvPr/>
        </p:nvGrpSpPr>
        <p:grpSpPr>
          <a:xfrm>
            <a:off x="-27175" y="3100002"/>
            <a:ext cx="2685529" cy="2117483"/>
            <a:chOff x="-36228" y="4269935"/>
            <a:chExt cx="3406303" cy="2594318"/>
          </a:xfrm>
        </p:grpSpPr>
        <p:sp>
          <p:nvSpPr>
            <p:cNvPr id="1597" name="Google Shape;1597;p53"/>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98" name="Google Shape;1598;p53"/>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9" name="Google Shape;1599;p53"/>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00" name="Google Shape;1600;p53"/>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601" name="Google Shape;1601;p53"/>
            <p:cNvGrpSpPr/>
            <p:nvPr/>
          </p:nvGrpSpPr>
          <p:grpSpPr>
            <a:xfrm rot="-647713">
              <a:off x="976558" y="6022141"/>
              <a:ext cx="127943" cy="85459"/>
              <a:chOff x="7803012" y="5503320"/>
              <a:chExt cx="1302374" cy="589952"/>
            </a:xfrm>
          </p:grpSpPr>
          <p:sp>
            <p:nvSpPr>
              <p:cNvPr id="1602" name="Google Shape;1602;p53"/>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03" name="Google Shape;1603;p53"/>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604" name="Google Shape;1604;p53"/>
            <p:cNvGrpSpPr/>
            <p:nvPr/>
          </p:nvGrpSpPr>
          <p:grpSpPr>
            <a:xfrm rot="4980046">
              <a:off x="1655301" y="6013742"/>
              <a:ext cx="74250" cy="1290467"/>
              <a:chOff x="9271908" y="1556791"/>
              <a:chExt cx="252731" cy="4392489"/>
            </a:xfrm>
          </p:grpSpPr>
          <p:sp>
            <p:nvSpPr>
              <p:cNvPr id="1605" name="Google Shape;1605;p53"/>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06" name="Google Shape;1606;p53"/>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07" name="Google Shape;1607;p53"/>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08" name="Google Shape;1608;p53"/>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09" name="Google Shape;1609;p53"/>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10" name="Google Shape;1610;p53"/>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611" name="Google Shape;1611;p53"/>
              <p:cNvGrpSpPr/>
              <p:nvPr/>
            </p:nvGrpSpPr>
            <p:grpSpPr>
              <a:xfrm>
                <a:off x="9272743" y="5309733"/>
                <a:ext cx="251559" cy="412500"/>
                <a:chOff x="9262729" y="5309733"/>
                <a:chExt cx="270901" cy="412500"/>
              </a:xfrm>
            </p:grpSpPr>
            <p:sp>
              <p:nvSpPr>
                <p:cNvPr id="1612" name="Google Shape;1612;p53"/>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13" name="Google Shape;1613;p53"/>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14" name="Google Shape;1614;p53"/>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15" name="Google Shape;1615;p53"/>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16" name="Google Shape;1616;p53"/>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617" name="Google Shape;1617;p53"/>
            <p:cNvGrpSpPr/>
            <p:nvPr/>
          </p:nvGrpSpPr>
          <p:grpSpPr>
            <a:xfrm>
              <a:off x="-4119" y="5085176"/>
              <a:ext cx="497766" cy="1458203"/>
              <a:chOff x="6093579" y="736781"/>
              <a:chExt cx="1714662" cy="5023089"/>
            </a:xfrm>
          </p:grpSpPr>
          <p:sp>
            <p:nvSpPr>
              <p:cNvPr id="1618" name="Google Shape;1618;p53"/>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19" name="Google Shape;1619;p53"/>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0" name="Google Shape;1620;p53"/>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1" name="Google Shape;1621;p53"/>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2" name="Google Shape;1622;p53"/>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3" name="Google Shape;1623;p53"/>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4" name="Google Shape;1624;p53"/>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5" name="Google Shape;1625;p53"/>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6" name="Google Shape;1626;p53"/>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7" name="Google Shape;1627;p53"/>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8" name="Google Shape;1628;p53"/>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29" name="Google Shape;1629;p53"/>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0" name="Google Shape;1630;p53"/>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1" name="Google Shape;1631;p53"/>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2" name="Google Shape;1632;p53"/>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3" name="Google Shape;1633;p53"/>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4" name="Google Shape;1634;p53"/>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5" name="Google Shape;1635;p53"/>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36" name="Google Shape;1636;p53"/>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637" name="Google Shape;1637;p53"/>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638" name="Google Shape;1638;p53"/>
          <p:cNvSpPr txBox="1"/>
          <p:nvPr/>
        </p:nvSpPr>
        <p:spPr>
          <a:xfrm>
            <a:off x="2389600" y="3555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639" name="Google Shape;1639;p53"/>
          <p:cNvSpPr txBox="1"/>
          <p:nvPr/>
        </p:nvSpPr>
        <p:spPr>
          <a:xfrm>
            <a:off x="2113025" y="1248438"/>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1640" name="Google Shape;1640;p53"/>
          <p:cNvSpPr txBox="1"/>
          <p:nvPr/>
        </p:nvSpPr>
        <p:spPr>
          <a:xfrm>
            <a:off x="1508175" y="2017650"/>
            <a:ext cx="846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Rockwell"/>
                <a:ea typeface="Rockwell"/>
                <a:cs typeface="Rockwell"/>
                <a:sym typeface="Rockwell"/>
              </a:rPr>
              <a:t>QUADRATIC EQUATION RESOURCES</a:t>
            </a:r>
            <a:endParaRPr sz="1000">
              <a:solidFill>
                <a:schemeClr val="lt1"/>
              </a:solidFill>
            </a:endParaRPr>
          </a:p>
        </p:txBody>
      </p:sp>
      <p:pic>
        <p:nvPicPr>
          <p:cNvPr id="1641" name="Google Shape;1641;p53">
            <a:hlinkClick r:id="rId5"/>
          </p:cNvPr>
          <p:cNvPicPr preferRelativeResize="0"/>
          <p:nvPr/>
        </p:nvPicPr>
        <p:blipFill>
          <a:blip r:embed="rId6">
            <a:alphaModFix/>
          </a:blip>
          <a:stretch>
            <a:fillRect/>
          </a:stretch>
        </p:blipFill>
        <p:spPr>
          <a:xfrm>
            <a:off x="2260650" y="2740650"/>
            <a:ext cx="1938450" cy="1292275"/>
          </a:xfrm>
          <a:prstGeom prst="rect">
            <a:avLst/>
          </a:prstGeom>
          <a:noFill/>
          <a:ln w="38100" cap="flat" cmpd="sng">
            <a:solidFill>
              <a:srgbClr val="00FFFF"/>
            </a:solidFill>
            <a:prstDash val="solid"/>
            <a:round/>
            <a:headEnd type="none" w="sm" len="sm"/>
            <a:tailEnd type="none" w="sm" len="sm"/>
          </a:ln>
        </p:spPr>
      </p:pic>
      <p:pic>
        <p:nvPicPr>
          <p:cNvPr id="1642" name="Google Shape;1642;p53">
            <a:hlinkClick r:id="rId7"/>
          </p:cNvPr>
          <p:cNvPicPr preferRelativeResize="0"/>
          <p:nvPr/>
        </p:nvPicPr>
        <p:blipFill>
          <a:blip r:embed="rId8">
            <a:alphaModFix/>
          </a:blip>
          <a:stretch>
            <a:fillRect/>
          </a:stretch>
        </p:blipFill>
        <p:spPr>
          <a:xfrm>
            <a:off x="4602591" y="2740650"/>
            <a:ext cx="2274173" cy="1292275"/>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pic>
        <p:nvPicPr>
          <p:cNvPr id="1647" name="Google Shape;1647;p54"/>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1648" name="Google Shape;1648;p54"/>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649" name="Google Shape;1649;p54"/>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650" name="Google Shape;1650;p54"/>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1651" name="Google Shape;1651;p54"/>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652" name="Google Shape;1652;p54"/>
          <p:cNvGrpSpPr/>
          <p:nvPr/>
        </p:nvGrpSpPr>
        <p:grpSpPr>
          <a:xfrm>
            <a:off x="6033155" y="-619408"/>
            <a:ext cx="3666345" cy="1936101"/>
            <a:chOff x="8847758" y="-716148"/>
            <a:chExt cx="3976945" cy="2100576"/>
          </a:xfrm>
        </p:grpSpPr>
        <p:sp>
          <p:nvSpPr>
            <p:cNvPr id="1653" name="Google Shape;1653;p5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654" name="Google Shape;1654;p54"/>
            <p:cNvGrpSpPr/>
            <p:nvPr/>
          </p:nvGrpSpPr>
          <p:grpSpPr>
            <a:xfrm rot="598941">
              <a:off x="11805096" y="58370"/>
              <a:ext cx="352389" cy="332874"/>
              <a:chOff x="10486900" y="3714898"/>
              <a:chExt cx="1008000" cy="952178"/>
            </a:xfrm>
          </p:grpSpPr>
          <p:sp>
            <p:nvSpPr>
              <p:cNvPr id="1655" name="Google Shape;1655;p54"/>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56" name="Google Shape;1656;p54"/>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57" name="Google Shape;1657;p54"/>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658" name="Google Shape;1658;p54"/>
            <p:cNvGrpSpPr/>
            <p:nvPr/>
          </p:nvGrpSpPr>
          <p:grpSpPr>
            <a:xfrm rot="598941">
              <a:off x="11906513" y="510500"/>
              <a:ext cx="308908" cy="384167"/>
              <a:chOff x="9829741" y="5373229"/>
              <a:chExt cx="883624" cy="1098900"/>
            </a:xfrm>
          </p:grpSpPr>
          <p:sp>
            <p:nvSpPr>
              <p:cNvPr id="1659" name="Google Shape;1659;p54"/>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60" name="Google Shape;1660;p54"/>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61" name="Google Shape;1661;p54"/>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662" name="Google Shape;1662;p5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663" name="Google Shape;1663;p5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664" name="Google Shape;1664;p54"/>
          <p:cNvGrpSpPr/>
          <p:nvPr/>
        </p:nvGrpSpPr>
        <p:grpSpPr>
          <a:xfrm>
            <a:off x="-27175" y="3100002"/>
            <a:ext cx="2685529" cy="2117483"/>
            <a:chOff x="-36228" y="4269935"/>
            <a:chExt cx="3406303" cy="2594318"/>
          </a:xfrm>
        </p:grpSpPr>
        <p:sp>
          <p:nvSpPr>
            <p:cNvPr id="1665" name="Google Shape;1665;p5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66" name="Google Shape;1666;p5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67" name="Google Shape;1667;p5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68" name="Google Shape;1668;p5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669" name="Google Shape;1669;p54"/>
            <p:cNvGrpSpPr/>
            <p:nvPr/>
          </p:nvGrpSpPr>
          <p:grpSpPr>
            <a:xfrm rot="-647713">
              <a:off x="976558" y="6022141"/>
              <a:ext cx="127943" cy="85459"/>
              <a:chOff x="7803012" y="5503320"/>
              <a:chExt cx="1302374" cy="589952"/>
            </a:xfrm>
          </p:grpSpPr>
          <p:sp>
            <p:nvSpPr>
              <p:cNvPr id="1670" name="Google Shape;1670;p54"/>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71" name="Google Shape;1671;p54"/>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672" name="Google Shape;1672;p54"/>
            <p:cNvGrpSpPr/>
            <p:nvPr/>
          </p:nvGrpSpPr>
          <p:grpSpPr>
            <a:xfrm rot="4980046">
              <a:off x="1655301" y="6013742"/>
              <a:ext cx="74250" cy="1290467"/>
              <a:chOff x="9271908" y="1556791"/>
              <a:chExt cx="252731" cy="4392489"/>
            </a:xfrm>
          </p:grpSpPr>
          <p:sp>
            <p:nvSpPr>
              <p:cNvPr id="1673" name="Google Shape;1673;p54"/>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74" name="Google Shape;1674;p5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75" name="Google Shape;1675;p5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76" name="Google Shape;1676;p5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77" name="Google Shape;1677;p5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78" name="Google Shape;1678;p5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679" name="Google Shape;1679;p54"/>
              <p:cNvGrpSpPr/>
              <p:nvPr/>
            </p:nvGrpSpPr>
            <p:grpSpPr>
              <a:xfrm>
                <a:off x="9272743" y="5309733"/>
                <a:ext cx="251559" cy="412500"/>
                <a:chOff x="9262729" y="5309733"/>
                <a:chExt cx="270901" cy="412500"/>
              </a:xfrm>
            </p:grpSpPr>
            <p:sp>
              <p:nvSpPr>
                <p:cNvPr id="1680" name="Google Shape;1680;p54"/>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81" name="Google Shape;1681;p54"/>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82" name="Google Shape;1682;p54"/>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83" name="Google Shape;1683;p54"/>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84" name="Google Shape;1684;p54"/>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685" name="Google Shape;1685;p54"/>
            <p:cNvGrpSpPr/>
            <p:nvPr/>
          </p:nvGrpSpPr>
          <p:grpSpPr>
            <a:xfrm>
              <a:off x="-4119" y="5085176"/>
              <a:ext cx="497766" cy="1458203"/>
              <a:chOff x="6093579" y="736781"/>
              <a:chExt cx="1714662" cy="5023089"/>
            </a:xfrm>
          </p:grpSpPr>
          <p:sp>
            <p:nvSpPr>
              <p:cNvPr id="1686" name="Google Shape;1686;p5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87" name="Google Shape;1687;p5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88" name="Google Shape;1688;p5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89" name="Google Shape;1689;p5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0" name="Google Shape;1690;p5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1" name="Google Shape;1691;p5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2" name="Google Shape;1692;p5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3" name="Google Shape;1693;p5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4" name="Google Shape;1694;p5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5" name="Google Shape;1695;p5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6" name="Google Shape;1696;p5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7" name="Google Shape;1697;p5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8" name="Google Shape;1698;p5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99" name="Google Shape;1699;p5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0" name="Google Shape;1700;p5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1" name="Google Shape;1701;p5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2" name="Google Shape;1702;p5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3" name="Google Shape;1703;p54"/>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4" name="Google Shape;1704;p54"/>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705" name="Google Shape;1705;p5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706" name="Google Shape;1706;p54"/>
          <p:cNvSpPr txBox="1"/>
          <p:nvPr/>
        </p:nvSpPr>
        <p:spPr>
          <a:xfrm>
            <a:off x="2389600" y="3555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707" name="Google Shape;1707;p54"/>
          <p:cNvSpPr txBox="1"/>
          <p:nvPr/>
        </p:nvSpPr>
        <p:spPr>
          <a:xfrm>
            <a:off x="2113025" y="1248438"/>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1708" name="Google Shape;1708;p54"/>
          <p:cNvSpPr txBox="1"/>
          <p:nvPr/>
        </p:nvSpPr>
        <p:spPr>
          <a:xfrm>
            <a:off x="1033950" y="1931300"/>
            <a:ext cx="846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Rockwell"/>
                <a:ea typeface="Rockwell"/>
                <a:cs typeface="Rockwell"/>
                <a:sym typeface="Rockwell"/>
              </a:rPr>
              <a:t>FACTORING POLYNOMIALS  RESOURCES</a:t>
            </a:r>
            <a:endParaRPr sz="1000">
              <a:solidFill>
                <a:schemeClr val="lt1"/>
              </a:solidFill>
            </a:endParaRPr>
          </a:p>
        </p:txBody>
      </p:sp>
      <p:pic>
        <p:nvPicPr>
          <p:cNvPr id="1709" name="Google Shape;1709;p54">
            <a:hlinkClick r:id="rId5"/>
          </p:cNvPr>
          <p:cNvPicPr preferRelativeResize="0"/>
          <p:nvPr/>
        </p:nvPicPr>
        <p:blipFill>
          <a:blip r:embed="rId6">
            <a:alphaModFix/>
          </a:blip>
          <a:stretch>
            <a:fillRect/>
          </a:stretch>
        </p:blipFill>
        <p:spPr>
          <a:xfrm>
            <a:off x="1689150" y="2807864"/>
            <a:ext cx="1783125" cy="1188750"/>
          </a:xfrm>
          <a:prstGeom prst="rect">
            <a:avLst/>
          </a:prstGeom>
          <a:noFill/>
          <a:ln w="38100" cap="flat" cmpd="sng">
            <a:solidFill>
              <a:srgbClr val="00FFFF"/>
            </a:solidFill>
            <a:prstDash val="solid"/>
            <a:round/>
            <a:headEnd type="none" w="sm" len="sm"/>
            <a:tailEnd type="none" w="sm" len="sm"/>
          </a:ln>
        </p:spPr>
      </p:pic>
      <p:pic>
        <p:nvPicPr>
          <p:cNvPr id="1710" name="Google Shape;1710;p54">
            <a:hlinkClick r:id="rId7"/>
          </p:cNvPr>
          <p:cNvPicPr preferRelativeResize="0"/>
          <p:nvPr/>
        </p:nvPicPr>
        <p:blipFill>
          <a:blip r:embed="rId8">
            <a:alphaModFix/>
          </a:blip>
          <a:stretch>
            <a:fillRect/>
          </a:stretch>
        </p:blipFill>
        <p:spPr>
          <a:xfrm>
            <a:off x="4437375" y="2793500"/>
            <a:ext cx="2124955" cy="1217475"/>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pic>
        <p:nvPicPr>
          <p:cNvPr id="1715" name="Google Shape;1715;p55"/>
          <p:cNvPicPr preferRelativeResize="0"/>
          <p:nvPr/>
        </p:nvPicPr>
        <p:blipFill>
          <a:blip r:embed="rId3">
            <a:alphaModFix/>
          </a:blip>
          <a:stretch>
            <a:fillRect/>
          </a:stretch>
        </p:blipFill>
        <p:spPr>
          <a:xfrm>
            <a:off x="3239280" y="304800"/>
            <a:ext cx="3842650" cy="2488700"/>
          </a:xfrm>
          <a:prstGeom prst="rect">
            <a:avLst/>
          </a:prstGeom>
          <a:noFill/>
          <a:ln>
            <a:noFill/>
          </a:ln>
        </p:spPr>
      </p:pic>
      <p:pic>
        <p:nvPicPr>
          <p:cNvPr id="1716" name="Google Shape;1716;p55"/>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717" name="Google Shape;1717;p55"/>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718" name="Google Shape;1718;p55"/>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1719" name="Google Shape;1719;p55"/>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720" name="Google Shape;1720;p55"/>
          <p:cNvGrpSpPr/>
          <p:nvPr/>
        </p:nvGrpSpPr>
        <p:grpSpPr>
          <a:xfrm>
            <a:off x="6033155" y="-619408"/>
            <a:ext cx="3666345" cy="1936101"/>
            <a:chOff x="8847758" y="-716148"/>
            <a:chExt cx="3976945" cy="2100576"/>
          </a:xfrm>
        </p:grpSpPr>
        <p:sp>
          <p:nvSpPr>
            <p:cNvPr id="1721" name="Google Shape;1721;p55"/>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722" name="Google Shape;1722;p55"/>
            <p:cNvGrpSpPr/>
            <p:nvPr/>
          </p:nvGrpSpPr>
          <p:grpSpPr>
            <a:xfrm rot="598941">
              <a:off x="11805096" y="58370"/>
              <a:ext cx="352389" cy="332874"/>
              <a:chOff x="10486900" y="3714898"/>
              <a:chExt cx="1008000" cy="952178"/>
            </a:xfrm>
          </p:grpSpPr>
          <p:sp>
            <p:nvSpPr>
              <p:cNvPr id="1723" name="Google Shape;1723;p55"/>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724" name="Google Shape;1724;p55"/>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725" name="Google Shape;1725;p55"/>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726" name="Google Shape;1726;p55"/>
            <p:cNvGrpSpPr/>
            <p:nvPr/>
          </p:nvGrpSpPr>
          <p:grpSpPr>
            <a:xfrm rot="598941">
              <a:off x="11906513" y="510500"/>
              <a:ext cx="308908" cy="384167"/>
              <a:chOff x="9829741" y="5373229"/>
              <a:chExt cx="883624" cy="1098900"/>
            </a:xfrm>
          </p:grpSpPr>
          <p:sp>
            <p:nvSpPr>
              <p:cNvPr id="1727" name="Google Shape;1727;p55"/>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728" name="Google Shape;1728;p55"/>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729" name="Google Shape;1729;p55"/>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730" name="Google Shape;1730;p55"/>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731" name="Google Shape;1731;p55"/>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732" name="Google Shape;1732;p55"/>
          <p:cNvGrpSpPr/>
          <p:nvPr/>
        </p:nvGrpSpPr>
        <p:grpSpPr>
          <a:xfrm>
            <a:off x="-27175" y="3100002"/>
            <a:ext cx="2685529" cy="2117483"/>
            <a:chOff x="-36228" y="4269935"/>
            <a:chExt cx="3406303" cy="2594318"/>
          </a:xfrm>
        </p:grpSpPr>
        <p:sp>
          <p:nvSpPr>
            <p:cNvPr id="1733" name="Google Shape;1733;p55"/>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34" name="Google Shape;1734;p55"/>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35" name="Google Shape;1735;p55"/>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36" name="Google Shape;1736;p55"/>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737" name="Google Shape;1737;p55"/>
            <p:cNvGrpSpPr/>
            <p:nvPr/>
          </p:nvGrpSpPr>
          <p:grpSpPr>
            <a:xfrm rot="-647713">
              <a:off x="976558" y="6022141"/>
              <a:ext cx="127943" cy="85459"/>
              <a:chOff x="7803012" y="5503320"/>
              <a:chExt cx="1302374" cy="589952"/>
            </a:xfrm>
          </p:grpSpPr>
          <p:sp>
            <p:nvSpPr>
              <p:cNvPr id="1738" name="Google Shape;1738;p55"/>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39" name="Google Shape;1739;p55"/>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740" name="Google Shape;1740;p55"/>
            <p:cNvGrpSpPr/>
            <p:nvPr/>
          </p:nvGrpSpPr>
          <p:grpSpPr>
            <a:xfrm rot="4980046">
              <a:off x="1655301" y="6013742"/>
              <a:ext cx="74250" cy="1290467"/>
              <a:chOff x="9271908" y="1556791"/>
              <a:chExt cx="252731" cy="4392489"/>
            </a:xfrm>
          </p:grpSpPr>
          <p:sp>
            <p:nvSpPr>
              <p:cNvPr id="1741" name="Google Shape;1741;p55"/>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42" name="Google Shape;1742;p55"/>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43" name="Google Shape;1743;p55"/>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44" name="Google Shape;1744;p55"/>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45" name="Google Shape;1745;p55"/>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46" name="Google Shape;1746;p55"/>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747" name="Google Shape;1747;p55"/>
              <p:cNvGrpSpPr/>
              <p:nvPr/>
            </p:nvGrpSpPr>
            <p:grpSpPr>
              <a:xfrm>
                <a:off x="9272743" y="5309733"/>
                <a:ext cx="251559" cy="412500"/>
                <a:chOff x="9262729" y="5309733"/>
                <a:chExt cx="270901" cy="412500"/>
              </a:xfrm>
            </p:grpSpPr>
            <p:sp>
              <p:nvSpPr>
                <p:cNvPr id="1748" name="Google Shape;1748;p55"/>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49" name="Google Shape;1749;p55"/>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50" name="Google Shape;1750;p55"/>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51" name="Google Shape;1751;p55"/>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52" name="Google Shape;1752;p55"/>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753" name="Google Shape;1753;p55"/>
            <p:cNvGrpSpPr/>
            <p:nvPr/>
          </p:nvGrpSpPr>
          <p:grpSpPr>
            <a:xfrm>
              <a:off x="-4119" y="5085176"/>
              <a:ext cx="497766" cy="1458203"/>
              <a:chOff x="6093579" y="736781"/>
              <a:chExt cx="1714662" cy="5023089"/>
            </a:xfrm>
          </p:grpSpPr>
          <p:sp>
            <p:nvSpPr>
              <p:cNvPr id="1754" name="Google Shape;1754;p55"/>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55" name="Google Shape;1755;p55"/>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56" name="Google Shape;1756;p55"/>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57" name="Google Shape;1757;p55"/>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58" name="Google Shape;1758;p55"/>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59" name="Google Shape;1759;p55"/>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0" name="Google Shape;1760;p55"/>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1" name="Google Shape;1761;p55"/>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2" name="Google Shape;1762;p55"/>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3" name="Google Shape;1763;p55"/>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4" name="Google Shape;1764;p55"/>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5" name="Google Shape;1765;p55"/>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6" name="Google Shape;1766;p55"/>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7" name="Google Shape;1767;p55"/>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8" name="Google Shape;1768;p55"/>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69" name="Google Shape;1769;p55"/>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70" name="Google Shape;1770;p55"/>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71" name="Google Shape;1771;p55"/>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72" name="Google Shape;1772;p55"/>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773" name="Google Shape;1773;p55"/>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774" name="Google Shape;1774;p55"/>
          <p:cNvSpPr txBox="1"/>
          <p:nvPr/>
        </p:nvSpPr>
        <p:spPr>
          <a:xfrm>
            <a:off x="916025" y="793500"/>
            <a:ext cx="775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00FFFF"/>
                </a:solidFill>
                <a:latin typeface="Rockwell"/>
                <a:ea typeface="Rockwell"/>
                <a:cs typeface="Rockwell"/>
                <a:sym typeface="Rockwell"/>
              </a:rPr>
              <a:t>MORE CALCULATOR PRACTICE &amp; RESOURCES</a:t>
            </a:r>
            <a:endParaRPr sz="1000">
              <a:solidFill>
                <a:srgbClr val="00FFFF"/>
              </a:solidFill>
            </a:endParaRPr>
          </a:p>
        </p:txBody>
      </p:sp>
      <p:pic>
        <p:nvPicPr>
          <p:cNvPr id="1775" name="Google Shape;1775;p55"/>
          <p:cNvPicPr preferRelativeResize="0"/>
          <p:nvPr/>
        </p:nvPicPr>
        <p:blipFill>
          <a:blip r:embed="rId5">
            <a:alphaModFix/>
          </a:blip>
          <a:stretch>
            <a:fillRect/>
          </a:stretch>
        </p:blipFill>
        <p:spPr>
          <a:xfrm>
            <a:off x="1657050" y="1667712"/>
            <a:ext cx="1188054" cy="1315950"/>
          </a:xfrm>
          <a:prstGeom prst="rect">
            <a:avLst/>
          </a:prstGeom>
          <a:noFill/>
          <a:ln w="38100" cap="flat" cmpd="sng">
            <a:solidFill>
              <a:srgbClr val="00FFFF"/>
            </a:solidFill>
            <a:prstDash val="solid"/>
            <a:round/>
            <a:headEnd type="none" w="sm" len="sm"/>
            <a:tailEnd type="none" w="sm" len="sm"/>
          </a:ln>
        </p:spPr>
      </p:pic>
      <p:sp>
        <p:nvSpPr>
          <p:cNvPr id="1776" name="Google Shape;1776;p55"/>
          <p:cNvSpPr txBox="1"/>
          <p:nvPr/>
        </p:nvSpPr>
        <p:spPr>
          <a:xfrm>
            <a:off x="1262875" y="3109813"/>
            <a:ext cx="1976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6">
                  <a:extLst>
                    <a:ext uri="{A12FA001-AC4F-418D-AE19-62706E023703}">
                      <ahyp:hlinkClr xmlns:ahyp="http://schemas.microsoft.com/office/drawing/2018/hyperlinkcolor" val="tx"/>
                    </a:ext>
                  </a:extLst>
                </a:hlinkClick>
              </a:rPr>
              <a:t>-Exponents &amp; Squares-</a:t>
            </a:r>
            <a:endParaRPr sz="900">
              <a:solidFill>
                <a:schemeClr val="lt1"/>
              </a:solidFill>
            </a:endParaRPr>
          </a:p>
        </p:txBody>
      </p:sp>
      <p:sp>
        <p:nvSpPr>
          <p:cNvPr id="1777" name="Google Shape;1777;p55"/>
          <p:cNvSpPr txBox="1"/>
          <p:nvPr/>
        </p:nvSpPr>
        <p:spPr>
          <a:xfrm>
            <a:off x="1262875" y="357247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7">
                  <a:extLst>
                    <a:ext uri="{A12FA001-AC4F-418D-AE19-62706E023703}">
                      <ahyp:hlinkClr xmlns:ahyp="http://schemas.microsoft.com/office/drawing/2018/hyperlinkcolor" val="tx"/>
                    </a:ext>
                  </a:extLst>
                </a:hlinkClick>
              </a:rPr>
              <a:t>-Fractions &amp; Decimals-</a:t>
            </a:r>
            <a:endParaRPr/>
          </a:p>
        </p:txBody>
      </p:sp>
      <p:sp>
        <p:nvSpPr>
          <p:cNvPr id="1778" name="Google Shape;1778;p55"/>
          <p:cNvSpPr txBox="1"/>
          <p:nvPr/>
        </p:nvSpPr>
        <p:spPr>
          <a:xfrm>
            <a:off x="1262875" y="4035125"/>
            <a:ext cx="1976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8">
                  <a:extLst>
                    <a:ext uri="{A12FA001-AC4F-418D-AE19-62706E023703}">
                      <ahyp:hlinkClr xmlns:ahyp="http://schemas.microsoft.com/office/drawing/2018/hyperlinkcolor" val="tx"/>
                    </a:ext>
                  </a:extLst>
                </a:hlinkClick>
              </a:rPr>
              <a:t>-Rounding &amp; Decimals-</a:t>
            </a:r>
            <a:endParaRPr sz="1300">
              <a:solidFill>
                <a:schemeClr val="lt1"/>
              </a:solidFill>
            </a:endParaRPr>
          </a:p>
        </p:txBody>
      </p:sp>
      <p:pic>
        <p:nvPicPr>
          <p:cNvPr id="1779" name="Google Shape;1779;p55">
            <a:hlinkClick r:id="rId9"/>
          </p:cNvPr>
          <p:cNvPicPr preferRelativeResize="0"/>
          <p:nvPr/>
        </p:nvPicPr>
        <p:blipFill>
          <a:blip r:embed="rId10">
            <a:alphaModFix/>
          </a:blip>
          <a:stretch>
            <a:fillRect/>
          </a:stretch>
        </p:blipFill>
        <p:spPr>
          <a:xfrm>
            <a:off x="3878625" y="1667700"/>
            <a:ext cx="1102935" cy="1422150"/>
          </a:xfrm>
          <a:prstGeom prst="rect">
            <a:avLst/>
          </a:prstGeom>
          <a:noFill/>
          <a:ln w="38100" cap="flat" cmpd="sng">
            <a:solidFill>
              <a:srgbClr val="00FFFF"/>
            </a:solidFill>
            <a:prstDash val="solid"/>
            <a:round/>
            <a:headEnd type="none" w="sm" len="sm"/>
            <a:tailEnd type="none" w="sm" len="sm"/>
          </a:ln>
        </p:spPr>
      </p:pic>
      <p:sp>
        <p:nvSpPr>
          <p:cNvPr id="1780" name="Google Shape;1780;p55"/>
          <p:cNvSpPr txBox="1"/>
          <p:nvPr/>
        </p:nvSpPr>
        <p:spPr>
          <a:xfrm>
            <a:off x="3437650" y="3099838"/>
            <a:ext cx="2536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sz="1300" u="sng">
                <a:solidFill>
                  <a:schemeClr val="lt1"/>
                </a:solidFill>
                <a:hlinkClick r:id="rId11">
                  <a:extLst>
                    <a:ext uri="{A12FA001-AC4F-418D-AE19-62706E023703}">
                      <ahyp:hlinkClr xmlns:ahyp="http://schemas.microsoft.com/office/drawing/2018/hyperlinkcolor" val="tx"/>
                    </a:ext>
                  </a:extLst>
                </a:hlinkClick>
              </a:rPr>
              <a:t>-Calculator Practice Sheet-</a:t>
            </a:r>
            <a:endParaRPr>
              <a:solidFill>
                <a:schemeClr val="lt1"/>
              </a:solidFill>
            </a:endParaRPr>
          </a:p>
        </p:txBody>
      </p:sp>
      <p:pic>
        <p:nvPicPr>
          <p:cNvPr id="1781" name="Google Shape;1781;p55"/>
          <p:cNvPicPr preferRelativeResize="0"/>
          <p:nvPr/>
        </p:nvPicPr>
        <p:blipFill>
          <a:blip r:embed="rId12">
            <a:alphaModFix/>
          </a:blip>
          <a:stretch>
            <a:fillRect/>
          </a:stretch>
        </p:blipFill>
        <p:spPr>
          <a:xfrm>
            <a:off x="6911474" y="2135975"/>
            <a:ext cx="1188050" cy="1358745"/>
          </a:xfrm>
          <a:prstGeom prst="rect">
            <a:avLst/>
          </a:prstGeom>
          <a:noFill/>
          <a:ln w="28575" cap="flat" cmpd="sng">
            <a:solidFill>
              <a:srgbClr val="00FFFF"/>
            </a:solidFill>
            <a:prstDash val="solid"/>
            <a:round/>
            <a:headEnd type="none" w="sm" len="sm"/>
            <a:tailEnd type="none" w="sm" len="sm"/>
          </a:ln>
        </p:spPr>
      </p:pic>
      <p:pic>
        <p:nvPicPr>
          <p:cNvPr id="1782" name="Google Shape;1782;p55"/>
          <p:cNvPicPr preferRelativeResize="0"/>
          <p:nvPr/>
        </p:nvPicPr>
        <p:blipFill>
          <a:blip r:embed="rId13">
            <a:alphaModFix/>
          </a:blip>
          <a:stretch>
            <a:fillRect/>
          </a:stretch>
        </p:blipFill>
        <p:spPr>
          <a:xfrm>
            <a:off x="5840100" y="1672975"/>
            <a:ext cx="1188050" cy="1411600"/>
          </a:xfrm>
          <a:prstGeom prst="rect">
            <a:avLst/>
          </a:prstGeom>
          <a:noFill/>
          <a:ln w="28575" cap="flat" cmpd="sng">
            <a:solidFill>
              <a:srgbClr val="00FFFF"/>
            </a:solidFill>
            <a:prstDash val="solid"/>
            <a:round/>
            <a:headEnd type="none" w="sm" len="sm"/>
            <a:tailEnd type="none" w="sm" len="sm"/>
          </a:ln>
        </p:spPr>
      </p:pic>
      <p:sp>
        <p:nvSpPr>
          <p:cNvPr id="1783" name="Google Shape;1783;p55"/>
          <p:cNvSpPr txBox="1"/>
          <p:nvPr/>
        </p:nvSpPr>
        <p:spPr>
          <a:xfrm>
            <a:off x="5919975" y="371012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14">
                  <a:extLst>
                    <a:ext uri="{A12FA001-AC4F-418D-AE19-62706E023703}">
                      <ahyp:hlinkClr xmlns:ahyp="http://schemas.microsoft.com/office/drawing/2018/hyperlinkcolor" val="tx"/>
                    </a:ext>
                  </a:extLst>
                </a:hlinkClick>
              </a:rPr>
              <a:t>-Free Adult Education Resources-</a:t>
            </a:r>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7"/>
        <p:cNvGrpSpPr/>
        <p:nvPr/>
      </p:nvGrpSpPr>
      <p:grpSpPr>
        <a:xfrm>
          <a:off x="0" y="0"/>
          <a:ext cx="0" cy="0"/>
          <a:chOff x="0" y="0"/>
          <a:chExt cx="0" cy="0"/>
        </a:xfrm>
      </p:grpSpPr>
      <p:grpSp>
        <p:nvGrpSpPr>
          <p:cNvPr id="1788" name="Google Shape;1788;p56"/>
          <p:cNvGrpSpPr/>
          <p:nvPr/>
        </p:nvGrpSpPr>
        <p:grpSpPr>
          <a:xfrm>
            <a:off x="-27178" y="3202450"/>
            <a:ext cx="2555408" cy="1945739"/>
            <a:chOff x="-36228" y="4269935"/>
            <a:chExt cx="3406303" cy="2594318"/>
          </a:xfrm>
        </p:grpSpPr>
        <p:sp>
          <p:nvSpPr>
            <p:cNvPr id="1789" name="Google Shape;1789;p56"/>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0" name="Google Shape;1790;p56"/>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91" name="Google Shape;1791;p56"/>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2" name="Google Shape;1792;p56"/>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793" name="Google Shape;1793;p56"/>
            <p:cNvGrpSpPr/>
            <p:nvPr/>
          </p:nvGrpSpPr>
          <p:grpSpPr>
            <a:xfrm rot="-647713">
              <a:off x="976558" y="6022141"/>
              <a:ext cx="127943" cy="85459"/>
              <a:chOff x="7803012" y="5503320"/>
              <a:chExt cx="1302374" cy="589952"/>
            </a:xfrm>
          </p:grpSpPr>
          <p:sp>
            <p:nvSpPr>
              <p:cNvPr id="1794" name="Google Shape;1794;p56"/>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5" name="Google Shape;1795;p56"/>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796" name="Google Shape;1796;p56"/>
            <p:cNvGrpSpPr/>
            <p:nvPr/>
          </p:nvGrpSpPr>
          <p:grpSpPr>
            <a:xfrm rot="4980046">
              <a:off x="1655301" y="6013742"/>
              <a:ext cx="74250" cy="1290467"/>
              <a:chOff x="9271908" y="1556791"/>
              <a:chExt cx="252731" cy="4392489"/>
            </a:xfrm>
          </p:grpSpPr>
          <p:sp>
            <p:nvSpPr>
              <p:cNvPr id="1797" name="Google Shape;1797;p56"/>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8" name="Google Shape;1798;p56"/>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9" name="Google Shape;1799;p56"/>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0" name="Google Shape;1800;p56"/>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1" name="Google Shape;1801;p56"/>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2" name="Google Shape;1802;p56"/>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803" name="Google Shape;1803;p56"/>
              <p:cNvGrpSpPr/>
              <p:nvPr/>
            </p:nvGrpSpPr>
            <p:grpSpPr>
              <a:xfrm>
                <a:off x="9272743" y="5309733"/>
                <a:ext cx="251559" cy="412500"/>
                <a:chOff x="9262729" y="5309733"/>
                <a:chExt cx="270901" cy="412500"/>
              </a:xfrm>
            </p:grpSpPr>
            <p:sp>
              <p:nvSpPr>
                <p:cNvPr id="1804" name="Google Shape;1804;p56"/>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5" name="Google Shape;1805;p56"/>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6" name="Google Shape;1806;p56"/>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7" name="Google Shape;1807;p56"/>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8" name="Google Shape;1808;p56"/>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809" name="Google Shape;1809;p56"/>
            <p:cNvGrpSpPr/>
            <p:nvPr/>
          </p:nvGrpSpPr>
          <p:grpSpPr>
            <a:xfrm>
              <a:off x="-4119" y="5085176"/>
              <a:ext cx="497766" cy="1458203"/>
              <a:chOff x="6093579" y="736781"/>
              <a:chExt cx="1714662" cy="5023089"/>
            </a:xfrm>
          </p:grpSpPr>
          <p:sp>
            <p:nvSpPr>
              <p:cNvPr id="1810" name="Google Shape;1810;p56"/>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1" name="Google Shape;1811;p56"/>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2" name="Google Shape;1812;p56"/>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3" name="Google Shape;1813;p56"/>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4" name="Google Shape;1814;p56"/>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5" name="Google Shape;1815;p56"/>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6" name="Google Shape;1816;p56"/>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7" name="Google Shape;1817;p56"/>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8" name="Google Shape;1818;p56"/>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19" name="Google Shape;1819;p56"/>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0" name="Google Shape;1820;p56"/>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1" name="Google Shape;1821;p56"/>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2" name="Google Shape;1822;p56"/>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3" name="Google Shape;1823;p56"/>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4" name="Google Shape;1824;p56"/>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5" name="Google Shape;1825;p56"/>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6" name="Google Shape;1826;p56"/>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7" name="Google Shape;1827;p56"/>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28" name="Google Shape;1828;p56"/>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829" name="Google Shape;1829;p56"/>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830" name="Google Shape;1830;p56"/>
          <p:cNvGrpSpPr/>
          <p:nvPr/>
        </p:nvGrpSpPr>
        <p:grpSpPr>
          <a:xfrm>
            <a:off x="6637589" y="-537111"/>
            <a:ext cx="2983504" cy="1575432"/>
            <a:chOff x="8847758" y="-716148"/>
            <a:chExt cx="3976945" cy="2100576"/>
          </a:xfrm>
        </p:grpSpPr>
        <p:sp>
          <p:nvSpPr>
            <p:cNvPr id="1831" name="Google Shape;1831;p56"/>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832" name="Google Shape;1832;p56"/>
            <p:cNvGrpSpPr/>
            <p:nvPr/>
          </p:nvGrpSpPr>
          <p:grpSpPr>
            <a:xfrm rot="598941">
              <a:off x="11805096" y="58370"/>
              <a:ext cx="352389" cy="332874"/>
              <a:chOff x="10486900" y="3714898"/>
              <a:chExt cx="1008000" cy="952178"/>
            </a:xfrm>
          </p:grpSpPr>
          <p:sp>
            <p:nvSpPr>
              <p:cNvPr id="1833" name="Google Shape;1833;p56"/>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34" name="Google Shape;1834;p56"/>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35" name="Google Shape;1835;p56"/>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836" name="Google Shape;1836;p56"/>
            <p:cNvGrpSpPr/>
            <p:nvPr/>
          </p:nvGrpSpPr>
          <p:grpSpPr>
            <a:xfrm rot="598941">
              <a:off x="11906513" y="510500"/>
              <a:ext cx="308908" cy="384167"/>
              <a:chOff x="9829741" y="5373229"/>
              <a:chExt cx="883624" cy="1098900"/>
            </a:xfrm>
          </p:grpSpPr>
          <p:sp>
            <p:nvSpPr>
              <p:cNvPr id="1837" name="Google Shape;1837;p56"/>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38" name="Google Shape;1838;p56"/>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39" name="Google Shape;1839;p56"/>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840" name="Google Shape;1840;p56"/>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841" name="Google Shape;1841;p56"/>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842" name="Google Shape;1842;p56"/>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300">
                <a:solidFill>
                  <a:srgbClr val="014B64"/>
                </a:solidFill>
                <a:latin typeface="Rockwell"/>
                <a:ea typeface="Rockwell"/>
                <a:cs typeface="Rockwell"/>
                <a:sym typeface="Rockwell"/>
              </a:rPr>
              <a:t>JOIN ME FOR PART 2…</a:t>
            </a:r>
            <a:endParaRPr sz="2400">
              <a:solidFill>
                <a:srgbClr val="008C83"/>
              </a:solidFill>
            </a:endParaRPr>
          </a:p>
        </p:txBody>
      </p:sp>
      <p:sp>
        <p:nvSpPr>
          <p:cNvPr id="1843" name="Google Shape;1843;p56"/>
          <p:cNvSpPr/>
          <p:nvPr/>
        </p:nvSpPr>
        <p:spPr>
          <a:xfrm>
            <a:off x="3809749" y="1892550"/>
            <a:ext cx="4973400" cy="2977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b="1">
                <a:solidFill>
                  <a:srgbClr val="014B64"/>
                </a:solidFill>
                <a:latin typeface="Quattrocento Sans"/>
                <a:ea typeface="Quattrocento Sans"/>
                <a:cs typeface="Quattrocento Sans"/>
                <a:sym typeface="Quattrocento Sans"/>
              </a:rPr>
              <a:t>Indicators</a:t>
            </a:r>
            <a:endParaRPr sz="1600" b="1">
              <a:solidFill>
                <a:srgbClr val="014B64"/>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calculate slope from a table, graph or equation</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graph a two-variable equation</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b="1">
                <a:solidFill>
                  <a:srgbClr val="014B64"/>
                </a:solidFill>
                <a:latin typeface="Quattrocento Sans"/>
                <a:ea typeface="Quattrocento Sans"/>
                <a:cs typeface="Quattrocento Sans"/>
                <a:sym typeface="Quattrocento Sans"/>
              </a:rPr>
              <a:t>Related indicators</a:t>
            </a:r>
            <a:endParaRPr sz="1600" b="1">
              <a:solidFill>
                <a:srgbClr val="014B64"/>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unit rate as slope</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writing equations from points and/or slope; working with parallel and perpendicular slopes</a:t>
            </a:r>
            <a:endParaRPr sz="600">
              <a:solidFill>
                <a:srgbClr val="000000"/>
              </a:solidFill>
              <a:latin typeface="Quattrocento Sans"/>
              <a:ea typeface="Quattrocento Sans"/>
              <a:cs typeface="Quattrocento Sans"/>
              <a:sym typeface="Quattrocento Sans"/>
            </a:endParaRPr>
          </a:p>
        </p:txBody>
      </p:sp>
      <p:sp>
        <p:nvSpPr>
          <p:cNvPr id="1844" name="Google Shape;1844;p56"/>
          <p:cNvSpPr txBox="1"/>
          <p:nvPr/>
        </p:nvSpPr>
        <p:spPr>
          <a:xfrm>
            <a:off x="2830838" y="980469"/>
            <a:ext cx="5644500" cy="5079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400" b="1">
                <a:solidFill>
                  <a:srgbClr val="FF0000"/>
                </a:solidFill>
                <a:latin typeface="Rockwell"/>
                <a:ea typeface="Rockwell"/>
                <a:cs typeface="Rockwell"/>
                <a:sym typeface="Rockwell"/>
              </a:rPr>
              <a:t>Slopes/Graphing/Linear Equations</a:t>
            </a:r>
            <a:endParaRPr sz="2400" b="1">
              <a:solidFill>
                <a:srgbClr val="FF0000"/>
              </a:solidFill>
              <a:latin typeface="Quattrocento Sans"/>
              <a:ea typeface="Quattrocento Sans"/>
              <a:cs typeface="Quattrocento Sans"/>
              <a:sym typeface="Quattrocento Sans"/>
            </a:endParaRPr>
          </a:p>
        </p:txBody>
      </p:sp>
      <p:pic>
        <p:nvPicPr>
          <p:cNvPr id="1845" name="Google Shape;1845;p56"/>
          <p:cNvPicPr preferRelativeResize="0"/>
          <p:nvPr/>
        </p:nvPicPr>
        <p:blipFill rotWithShape="1">
          <a:blip r:embed="rId3">
            <a:alphaModFix/>
          </a:blip>
          <a:srcRect/>
          <a:stretch/>
        </p:blipFill>
        <p:spPr>
          <a:xfrm>
            <a:off x="362125" y="1769424"/>
            <a:ext cx="1495375" cy="1845125"/>
          </a:xfrm>
          <a:prstGeom prst="rect">
            <a:avLst/>
          </a:prstGeom>
          <a:noFill/>
          <a:ln w="19050" cap="flat" cmpd="sng">
            <a:solidFill>
              <a:srgbClr val="008C83"/>
            </a:solidFill>
            <a:prstDash val="solid"/>
            <a:round/>
            <a:headEnd type="none" w="sm" len="sm"/>
            <a:tailEnd type="none" w="sm" len="sm"/>
          </a:ln>
        </p:spPr>
      </p:pic>
      <p:pic>
        <p:nvPicPr>
          <p:cNvPr id="1846" name="Google Shape;1846;p56"/>
          <p:cNvPicPr preferRelativeResize="0"/>
          <p:nvPr/>
        </p:nvPicPr>
        <p:blipFill>
          <a:blip r:embed="rId4">
            <a:alphaModFix/>
          </a:blip>
          <a:stretch>
            <a:fillRect/>
          </a:stretch>
        </p:blipFill>
        <p:spPr>
          <a:xfrm>
            <a:off x="82019" y="4870350"/>
            <a:ext cx="777200" cy="162125"/>
          </a:xfrm>
          <a:prstGeom prst="rect">
            <a:avLst/>
          </a:prstGeom>
          <a:noFill/>
          <a:ln>
            <a:noFill/>
          </a:ln>
        </p:spPr>
      </p:pic>
      <p:pic>
        <p:nvPicPr>
          <p:cNvPr id="1847" name="Google Shape;1847;p56">
            <a:hlinkClick r:id="rId5"/>
          </p:cNvPr>
          <p:cNvPicPr preferRelativeResize="0"/>
          <p:nvPr/>
        </p:nvPicPr>
        <p:blipFill>
          <a:blip r:embed="rId6">
            <a:alphaModFix/>
          </a:blip>
          <a:stretch>
            <a:fillRect/>
          </a:stretch>
        </p:blipFill>
        <p:spPr>
          <a:xfrm>
            <a:off x="2096327" y="3120075"/>
            <a:ext cx="1559750" cy="1275575"/>
          </a:xfrm>
          <a:prstGeom prst="rect">
            <a:avLst/>
          </a:prstGeom>
          <a:noFill/>
          <a:ln w="19050" cap="flat" cmpd="sng">
            <a:solidFill>
              <a:srgbClr val="006C64"/>
            </a:solidFill>
            <a:prstDash val="solid"/>
            <a:round/>
            <a:headEnd type="none" w="sm" len="sm"/>
            <a:tailEnd type="none" w="sm" len="sm"/>
          </a:ln>
        </p:spPr>
      </p:pic>
      <p:pic>
        <p:nvPicPr>
          <p:cNvPr id="1848" name="Google Shape;1848;p56">
            <a:hlinkClick r:id="rId7"/>
          </p:cNvPr>
          <p:cNvPicPr preferRelativeResize="0"/>
          <p:nvPr/>
        </p:nvPicPr>
        <p:blipFill>
          <a:blip r:embed="rId8">
            <a:alphaModFix/>
          </a:blip>
          <a:stretch>
            <a:fillRect/>
          </a:stretch>
        </p:blipFill>
        <p:spPr>
          <a:xfrm>
            <a:off x="2053754" y="1769420"/>
            <a:ext cx="1559750" cy="715525"/>
          </a:xfrm>
          <a:prstGeom prst="rect">
            <a:avLst/>
          </a:prstGeom>
          <a:noFill/>
          <a:ln w="19050" cap="flat" cmpd="sng">
            <a:solidFill>
              <a:srgbClr val="006C64"/>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pic>
        <p:nvPicPr>
          <p:cNvPr id="1853" name="Google Shape;1853;p57" title="h2h.1-removebg-preview.png"/>
          <p:cNvPicPr preferRelativeResize="0"/>
          <p:nvPr/>
        </p:nvPicPr>
        <p:blipFill>
          <a:blip r:embed="rId3">
            <a:alphaModFix/>
          </a:blip>
          <a:stretch>
            <a:fillRect/>
          </a:stretch>
        </p:blipFill>
        <p:spPr>
          <a:xfrm>
            <a:off x="2481950" y="290113"/>
            <a:ext cx="4410600" cy="1565250"/>
          </a:xfrm>
          <a:prstGeom prst="rect">
            <a:avLst/>
          </a:prstGeom>
          <a:noFill/>
          <a:ln>
            <a:noFill/>
          </a:ln>
        </p:spPr>
      </p:pic>
      <p:pic>
        <p:nvPicPr>
          <p:cNvPr id="1854" name="Google Shape;1854;p57" descr="https://lh7-us.googleusercontent.com/lpvqxJ8vJngaK8aYjzRjQOUSF7us4uMEGKyrw0zu7GhNh-1zCWpcBltaRR1eLF29XG9gXttjqpp6Ssoq5VlZCCdm5NpWD5RwqsXtFZgEsEz7KCF8LElkiL6L2ADnB16AhzWNZwqVommYT3q6yj808iJoEw=s2048"/>
          <p:cNvPicPr preferRelativeResize="0"/>
          <p:nvPr/>
        </p:nvPicPr>
        <p:blipFill rotWithShape="1">
          <a:blip r:embed="rId4">
            <a:alphaModFix/>
          </a:blip>
          <a:srcRect/>
          <a:stretch/>
        </p:blipFill>
        <p:spPr>
          <a:xfrm>
            <a:off x="418275" y="505075"/>
            <a:ext cx="856925" cy="1135325"/>
          </a:xfrm>
          <a:prstGeom prst="rect">
            <a:avLst/>
          </a:prstGeom>
          <a:noFill/>
          <a:ln w="28575" cap="flat" cmpd="sng">
            <a:solidFill>
              <a:srgbClr val="014B64"/>
            </a:solidFill>
            <a:prstDash val="solid"/>
            <a:round/>
            <a:headEnd type="none" w="sm" len="sm"/>
            <a:tailEnd type="none" w="sm" len="sm"/>
          </a:ln>
        </p:spPr>
      </p:pic>
      <p:pic>
        <p:nvPicPr>
          <p:cNvPr id="1855" name="Google Shape;1855;p57"/>
          <p:cNvPicPr preferRelativeResize="0"/>
          <p:nvPr/>
        </p:nvPicPr>
        <p:blipFill>
          <a:blip r:embed="rId5">
            <a:alphaModFix/>
          </a:blip>
          <a:stretch>
            <a:fillRect/>
          </a:stretch>
        </p:blipFill>
        <p:spPr>
          <a:xfrm>
            <a:off x="2209675" y="1855380"/>
            <a:ext cx="4861401" cy="348900"/>
          </a:xfrm>
          <a:prstGeom prst="rect">
            <a:avLst/>
          </a:prstGeom>
          <a:noFill/>
          <a:ln>
            <a:noFill/>
          </a:ln>
        </p:spPr>
      </p:pic>
      <p:pic>
        <p:nvPicPr>
          <p:cNvPr id="1856" name="Google Shape;1856;p57"/>
          <p:cNvPicPr preferRelativeResize="0"/>
          <p:nvPr/>
        </p:nvPicPr>
        <p:blipFill>
          <a:blip r:embed="rId6">
            <a:alphaModFix/>
          </a:blip>
          <a:stretch>
            <a:fillRect/>
          </a:stretch>
        </p:blipFill>
        <p:spPr>
          <a:xfrm>
            <a:off x="2627825" y="2252850"/>
            <a:ext cx="3669724" cy="701250"/>
          </a:xfrm>
          <a:prstGeom prst="rect">
            <a:avLst/>
          </a:prstGeom>
          <a:noFill/>
          <a:ln>
            <a:noFill/>
          </a:ln>
        </p:spPr>
      </p:pic>
      <p:pic>
        <p:nvPicPr>
          <p:cNvPr id="1857" name="Google Shape;1857;p57" title="tube.png"/>
          <p:cNvPicPr preferRelativeResize="0"/>
          <p:nvPr/>
        </p:nvPicPr>
        <p:blipFill>
          <a:blip r:embed="rId7">
            <a:alphaModFix/>
          </a:blip>
          <a:stretch>
            <a:fillRect/>
          </a:stretch>
        </p:blipFill>
        <p:spPr>
          <a:xfrm>
            <a:off x="3492837" y="3175650"/>
            <a:ext cx="1375650" cy="1375650"/>
          </a:xfrm>
          <a:prstGeom prst="rect">
            <a:avLst/>
          </a:prstGeom>
          <a:noFill/>
          <a:ln>
            <a:noFill/>
          </a:ln>
        </p:spPr>
      </p:pic>
      <p:pic>
        <p:nvPicPr>
          <p:cNvPr id="1858" name="Google Shape;1858;p57" title="qr-code.png"/>
          <p:cNvPicPr preferRelativeResize="0"/>
          <p:nvPr/>
        </p:nvPicPr>
        <p:blipFill>
          <a:blip r:embed="rId8">
            <a:alphaModFix/>
          </a:blip>
          <a:stretch>
            <a:fillRect/>
          </a:stretch>
        </p:blipFill>
        <p:spPr>
          <a:xfrm>
            <a:off x="808325" y="3175650"/>
            <a:ext cx="1342524" cy="1342524"/>
          </a:xfrm>
          <a:prstGeom prst="rect">
            <a:avLst/>
          </a:prstGeom>
          <a:noFill/>
          <a:ln>
            <a:noFill/>
          </a:ln>
        </p:spPr>
      </p:pic>
      <p:pic>
        <p:nvPicPr>
          <p:cNvPr id="1859" name="Google Shape;1859;p57" title="tikfinal.png"/>
          <p:cNvPicPr preferRelativeResize="0"/>
          <p:nvPr/>
        </p:nvPicPr>
        <p:blipFill>
          <a:blip r:embed="rId9">
            <a:alphaModFix/>
          </a:blip>
          <a:stretch>
            <a:fillRect/>
          </a:stretch>
        </p:blipFill>
        <p:spPr>
          <a:xfrm>
            <a:off x="6210449" y="3192224"/>
            <a:ext cx="1342526" cy="13425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4" name="Google Shape;1864;p58"/>
          <p:cNvSpPr txBox="1">
            <a:spLocks noGrp="1"/>
          </p:cNvSpPr>
          <p:nvPr>
            <p:ph type="title"/>
          </p:nvPr>
        </p:nvSpPr>
        <p:spPr>
          <a:xfrm>
            <a:off x="301088" y="130700"/>
            <a:ext cx="3277800" cy="12003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2700"/>
              <a:buFont typeface="Arial"/>
              <a:buNone/>
            </a:pPr>
            <a:br>
              <a:rPr lang="en">
                <a:latin typeface="Arial"/>
                <a:ea typeface="Arial"/>
                <a:cs typeface="Arial"/>
                <a:sym typeface="Arial"/>
              </a:rPr>
            </a:br>
            <a:r>
              <a:rPr lang="en">
                <a:solidFill>
                  <a:srgbClr val="014B64"/>
                </a:solidFill>
                <a:latin typeface="Rockwell"/>
                <a:ea typeface="Rockwell"/>
                <a:cs typeface="Rockwell"/>
                <a:sym typeface="Rockwell"/>
              </a:rPr>
              <a:t>Session Survey</a:t>
            </a:r>
            <a:endParaRPr>
              <a:solidFill>
                <a:srgbClr val="014B64"/>
              </a:solidFill>
              <a:latin typeface="Rockwell"/>
              <a:ea typeface="Rockwell"/>
              <a:cs typeface="Rockwell"/>
              <a:sym typeface="Rockwell"/>
            </a:endParaRPr>
          </a:p>
        </p:txBody>
      </p:sp>
      <p:pic>
        <p:nvPicPr>
          <p:cNvPr id="1865" name="Google Shape;1865;p58"/>
          <p:cNvPicPr preferRelativeResize="0">
            <a:picLocks noGrp="1"/>
          </p:cNvPicPr>
          <p:nvPr>
            <p:ph type="pic" idx="2"/>
          </p:nvPr>
        </p:nvPicPr>
        <p:blipFill rotWithShape="1">
          <a:blip r:embed="rId3">
            <a:alphaModFix/>
          </a:blip>
          <a:srcRect l="-3720" t="-1576" r="-5046" b="2770"/>
          <a:stretch/>
        </p:blipFill>
        <p:spPr>
          <a:xfrm>
            <a:off x="2689473" y="1271238"/>
            <a:ext cx="3157051" cy="2601024"/>
          </a:xfrm>
          <a:prstGeom prst="rect">
            <a:avLst/>
          </a:prstGeom>
          <a:noFill/>
          <a:ln>
            <a:noFill/>
          </a:ln>
        </p:spPr>
      </p:pic>
      <p:sp>
        <p:nvSpPr>
          <p:cNvPr id="1866" name="Google Shape;1866;p58"/>
          <p:cNvSpPr txBox="1">
            <a:spLocks noGrp="1"/>
          </p:cNvSpPr>
          <p:nvPr>
            <p:ph type="body" idx="1"/>
          </p:nvPr>
        </p:nvSpPr>
        <p:spPr>
          <a:xfrm>
            <a:off x="377488" y="1457143"/>
            <a:ext cx="3277800" cy="817500"/>
          </a:xfrm>
          <a:prstGeom prst="rect">
            <a:avLst/>
          </a:prstGeom>
          <a:noFill/>
          <a:ln>
            <a:noFill/>
          </a:ln>
        </p:spPr>
        <p:txBody>
          <a:bodyPr spcFirstLastPara="1" wrap="square" lIns="0" tIns="68575" rIns="0" bIns="0" anchor="t" anchorCtr="0">
            <a:normAutofit/>
          </a:bodyPr>
          <a:lstStyle/>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Your feedback is important!</a:t>
            </a:r>
            <a:endParaRPr>
              <a:latin typeface="Quattrocento Sans"/>
              <a:ea typeface="Quattrocento Sans"/>
              <a:cs typeface="Quattrocento Sans"/>
              <a:sym typeface="Quattrocento Sans"/>
            </a:endParaRPr>
          </a:p>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Please scan the QR code below </a:t>
            </a:r>
            <a:endParaRPr>
              <a:latin typeface="Quattrocento Sans"/>
              <a:ea typeface="Quattrocento Sans"/>
              <a:cs typeface="Quattrocento Sans"/>
              <a:sym typeface="Quattrocento Sans"/>
            </a:endParaRPr>
          </a:p>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to rate this session. </a:t>
            </a:r>
            <a:endParaRPr>
              <a:latin typeface="Quattrocento Sans"/>
              <a:ea typeface="Quattrocento Sans"/>
              <a:cs typeface="Quattrocento Sans"/>
              <a:sym typeface="Quattrocento Sans"/>
            </a:endParaRPr>
          </a:p>
        </p:txBody>
      </p:sp>
      <p:sp>
        <p:nvSpPr>
          <p:cNvPr id="1867" name="Google Shape;1867;p5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29</a:t>
            </a:fld>
            <a:endParaRPr/>
          </a:p>
        </p:txBody>
      </p:sp>
      <p:pic>
        <p:nvPicPr>
          <p:cNvPr id="1868" name="Google Shape;1868;p58"/>
          <p:cNvPicPr preferRelativeResize="0"/>
          <p:nvPr/>
        </p:nvPicPr>
        <p:blipFill>
          <a:blip r:embed="rId4">
            <a:alphaModFix/>
          </a:blip>
          <a:stretch>
            <a:fillRect/>
          </a:stretch>
        </p:blipFill>
        <p:spPr>
          <a:xfrm>
            <a:off x="377500" y="2400795"/>
            <a:ext cx="1659650" cy="166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2"/>
          <p:cNvGrpSpPr/>
          <p:nvPr/>
        </p:nvGrpSpPr>
        <p:grpSpPr>
          <a:xfrm>
            <a:off x="-27177" y="3202450"/>
            <a:ext cx="2555408" cy="1945739"/>
            <a:chOff x="-36228" y="4269935"/>
            <a:chExt cx="3406303" cy="2594318"/>
          </a:xfrm>
        </p:grpSpPr>
        <p:sp>
          <p:nvSpPr>
            <p:cNvPr id="244" name="Google Shape;244;p3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5" name="Google Shape;245;p3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6" name="Google Shape;246;p3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7" name="Google Shape;247;p3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48" name="Google Shape;248;p32"/>
            <p:cNvGrpSpPr/>
            <p:nvPr/>
          </p:nvGrpSpPr>
          <p:grpSpPr>
            <a:xfrm rot="-647713">
              <a:off x="976740" y="6022106"/>
              <a:ext cx="127943" cy="85459"/>
              <a:chOff x="7803012" y="5503320"/>
              <a:chExt cx="1302374" cy="589952"/>
            </a:xfrm>
          </p:grpSpPr>
          <p:sp>
            <p:nvSpPr>
              <p:cNvPr id="249" name="Google Shape;249;p32"/>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0" name="Google Shape;250;p32"/>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51" name="Google Shape;251;p32"/>
            <p:cNvGrpSpPr/>
            <p:nvPr/>
          </p:nvGrpSpPr>
          <p:grpSpPr>
            <a:xfrm rot="4980046">
              <a:off x="1655302" y="6013754"/>
              <a:ext cx="74250" cy="1290467"/>
              <a:chOff x="9271908" y="1556791"/>
              <a:chExt cx="252731" cy="4392489"/>
            </a:xfrm>
          </p:grpSpPr>
          <p:sp>
            <p:nvSpPr>
              <p:cNvPr id="252" name="Google Shape;252;p32"/>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3" name="Google Shape;253;p3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4" name="Google Shape;254;p3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5" name="Google Shape;255;p3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6" name="Google Shape;256;p3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7" name="Google Shape;257;p3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58" name="Google Shape;258;p32"/>
              <p:cNvGrpSpPr/>
              <p:nvPr/>
            </p:nvGrpSpPr>
            <p:grpSpPr>
              <a:xfrm>
                <a:off x="9272753" y="5309733"/>
                <a:ext cx="251559" cy="412500"/>
                <a:chOff x="9262729" y="5309733"/>
                <a:chExt cx="270901" cy="412500"/>
              </a:xfrm>
            </p:grpSpPr>
            <p:sp>
              <p:nvSpPr>
                <p:cNvPr id="259" name="Google Shape;259;p32"/>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0" name="Google Shape;260;p32"/>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1" name="Google Shape;261;p32"/>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2" name="Google Shape;262;p32"/>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3" name="Google Shape;263;p32"/>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nvGrpSpPr>
            <p:cNvPr id="264" name="Google Shape;264;p32"/>
            <p:cNvGrpSpPr/>
            <p:nvPr/>
          </p:nvGrpSpPr>
          <p:grpSpPr>
            <a:xfrm>
              <a:off x="-4120" y="5085176"/>
              <a:ext cx="497766" cy="1458203"/>
              <a:chOff x="6093579" y="736781"/>
              <a:chExt cx="1714662" cy="5023089"/>
            </a:xfrm>
          </p:grpSpPr>
          <p:sp>
            <p:nvSpPr>
              <p:cNvPr id="265" name="Google Shape;265;p3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6" name="Google Shape;266;p3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7" name="Google Shape;267;p3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8" name="Google Shape;268;p3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9" name="Google Shape;269;p3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0" name="Google Shape;270;p3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1" name="Google Shape;271;p3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2" name="Google Shape;272;p3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3" name="Google Shape;273;p3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4" name="Google Shape;274;p3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5" name="Google Shape;275;p3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6" name="Google Shape;276;p3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7" name="Google Shape;277;p3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8" name="Google Shape;278;p3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9" name="Google Shape;279;p3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0" name="Google Shape;280;p3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1" name="Google Shape;281;p3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2" name="Google Shape;282;p32"/>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3" name="Google Shape;283;p32"/>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284" name="Google Shape;284;p3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85" name="Google Shape;285;p32"/>
          <p:cNvGrpSpPr/>
          <p:nvPr/>
        </p:nvGrpSpPr>
        <p:grpSpPr>
          <a:xfrm>
            <a:off x="6637588" y="-537110"/>
            <a:ext cx="2983504" cy="1575432"/>
            <a:chOff x="8847758" y="-716147"/>
            <a:chExt cx="3976945" cy="2100576"/>
          </a:xfrm>
        </p:grpSpPr>
        <p:sp>
          <p:nvSpPr>
            <p:cNvPr id="286" name="Google Shape;286;p3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87" name="Google Shape;287;p32"/>
            <p:cNvGrpSpPr/>
            <p:nvPr/>
          </p:nvGrpSpPr>
          <p:grpSpPr>
            <a:xfrm rot="598941">
              <a:off x="11805095" y="58369"/>
              <a:ext cx="352389" cy="332874"/>
              <a:chOff x="10486900" y="3714898"/>
              <a:chExt cx="1008000" cy="952178"/>
            </a:xfrm>
          </p:grpSpPr>
          <p:sp>
            <p:nvSpPr>
              <p:cNvPr id="288" name="Google Shape;288;p32"/>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9" name="Google Shape;289;p32"/>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0" name="Google Shape;290;p32"/>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91" name="Google Shape;291;p32"/>
            <p:cNvGrpSpPr/>
            <p:nvPr/>
          </p:nvGrpSpPr>
          <p:grpSpPr>
            <a:xfrm rot="598941">
              <a:off x="11906508" y="510507"/>
              <a:ext cx="308908" cy="384167"/>
              <a:chOff x="9829741" y="5373243"/>
              <a:chExt cx="883624" cy="1098900"/>
            </a:xfrm>
          </p:grpSpPr>
          <p:sp>
            <p:nvSpPr>
              <p:cNvPr id="292" name="Google Shape;292;p32"/>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3" name="Google Shape;293;p32"/>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4" name="Google Shape;294;p32"/>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
          <p:nvSpPr>
            <p:cNvPr id="295" name="Google Shape;295;p3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96" name="Google Shape;296;p3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
        <p:nvSpPr>
          <p:cNvPr id="297" name="Google Shape;297;p32"/>
          <p:cNvSpPr txBox="1">
            <a:spLocks noGrp="1"/>
          </p:cNvSpPr>
          <p:nvPr>
            <p:ph type="title"/>
          </p:nvPr>
        </p:nvSpPr>
        <p:spPr>
          <a:xfrm>
            <a:off x="680906" y="320516"/>
            <a:ext cx="82296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2000"/>
              <a:buFont typeface="Quattrocento Sans"/>
              <a:buNone/>
            </a:pPr>
            <a:r>
              <a:rPr lang="en" sz="2700" b="1">
                <a:solidFill>
                  <a:srgbClr val="014B64"/>
                </a:solidFill>
                <a:latin typeface="Rockwell"/>
                <a:ea typeface="Rockwell"/>
                <a:cs typeface="Rockwell"/>
                <a:sym typeface="Rockwell"/>
              </a:rPr>
              <a:t>Agenda</a:t>
            </a:r>
            <a:endParaRPr>
              <a:solidFill>
                <a:srgbClr val="014B64"/>
              </a:solidFill>
              <a:latin typeface="Rockwell"/>
              <a:ea typeface="Rockwell"/>
              <a:cs typeface="Rockwell"/>
              <a:sym typeface="Rockwell"/>
            </a:endParaRPr>
          </a:p>
        </p:txBody>
      </p:sp>
      <p:sp>
        <p:nvSpPr>
          <p:cNvPr id="298" name="Google Shape;298;p32"/>
          <p:cNvSpPr txBox="1"/>
          <p:nvPr/>
        </p:nvSpPr>
        <p:spPr>
          <a:xfrm>
            <a:off x="308288" y="705188"/>
            <a:ext cx="8974800" cy="38799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5000"/>
              </a:lnSpc>
              <a:spcBef>
                <a:spcPts val="900"/>
              </a:spcBef>
              <a:spcAft>
                <a:spcPts val="0"/>
              </a:spcAft>
              <a:buClr>
                <a:schemeClr val="dk1"/>
              </a:buClr>
              <a:buSzPts val="200"/>
              <a:buFont typeface="Arial"/>
              <a:buNone/>
            </a:pPr>
            <a:r>
              <a:rPr lang="en" sz="6600">
                <a:solidFill>
                  <a:schemeClr val="dk1"/>
                </a:solidFill>
              </a:rPr>
              <a:t> </a:t>
            </a:r>
            <a:endParaRPr sz="6600">
              <a:solidFill>
                <a:schemeClr val="dk1"/>
              </a:solidFill>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Interactive Session for Educators</a:t>
            </a:r>
            <a:endParaRPr sz="6000">
              <a:solidFill>
                <a:schemeClr val="dk1"/>
              </a:solidFill>
              <a:latin typeface="Quattrocento Sans"/>
              <a:ea typeface="Quattrocento Sans"/>
              <a:cs typeface="Quattrocento Sans"/>
              <a:sym typeface="Quattrocento Sans"/>
            </a:endParaRPr>
          </a:p>
          <a:p>
            <a:pPr marL="0" lvl="0" indent="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  		Strengthen &amp; share math teaching methods.</a:t>
            </a:r>
            <a:endParaRPr sz="6600">
              <a:solidFill>
                <a:schemeClr val="dk1"/>
              </a:solidFill>
              <a:latin typeface="Quattrocento Sans"/>
              <a:ea typeface="Quattrocento Sans"/>
              <a:cs typeface="Quattrocento Sans"/>
              <a:sym typeface="Quattrocento Sans"/>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Awareness of  Challenging GED Math Skill Gaps</a:t>
            </a:r>
            <a:endParaRPr sz="6600" b="1">
              <a:solidFill>
                <a:schemeClr val="dk1"/>
              </a:solidFill>
              <a:latin typeface="Quattrocento Sans"/>
              <a:ea typeface="Quattrocento Sans"/>
              <a:cs typeface="Quattrocento Sans"/>
              <a:sym typeface="Quattrocento Sans"/>
            </a:endParaRPr>
          </a:p>
          <a:p>
            <a:pPr marL="0" lvl="0" indent="0" algn="l" rtl="0">
              <a:lnSpc>
                <a:spcPct val="115000"/>
              </a:lnSpc>
              <a:spcBef>
                <a:spcPts val="900"/>
              </a:spcBef>
              <a:spcAft>
                <a:spcPts val="0"/>
              </a:spcAft>
              <a:buClr>
                <a:schemeClr val="dk1"/>
              </a:buClr>
              <a:buSzPts val="200"/>
              <a:buFont typeface="Arial"/>
              <a:buNone/>
            </a:pPr>
            <a:r>
              <a:rPr lang="en" sz="6600">
                <a:solidFill>
                  <a:schemeClr val="dk1"/>
                </a:solidFill>
                <a:latin typeface="Quattrocento Sans"/>
                <a:ea typeface="Quattrocento Sans"/>
                <a:cs typeface="Quattrocento Sans"/>
                <a:sym typeface="Quattrocento Sans"/>
              </a:rPr>
              <a:t>  		</a:t>
            </a:r>
            <a:r>
              <a:rPr lang="en" sz="6000">
                <a:solidFill>
                  <a:schemeClr val="dk1"/>
                </a:solidFill>
                <a:latin typeface="Quattrocento Sans"/>
                <a:ea typeface="Quattrocento Sans"/>
                <a:cs typeface="Quattrocento Sans"/>
                <a:sym typeface="Quattrocento Sans"/>
              </a:rPr>
              <a:t>Quick review of common nationwide math concept difficulties test takers face. </a:t>
            </a:r>
            <a:endParaRPr sz="6600">
              <a:solidFill>
                <a:schemeClr val="dk1"/>
              </a:solidFill>
              <a:latin typeface="Quattrocento Sans"/>
              <a:ea typeface="Quattrocento Sans"/>
              <a:cs typeface="Quattrocento Sans"/>
              <a:sym typeface="Quattrocento Sans"/>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 Utilizing the TI-30XS Multiview Calculator</a:t>
            </a:r>
            <a:endParaRPr sz="6600" b="1">
              <a:solidFill>
                <a:schemeClr val="dk1"/>
              </a:solidFill>
              <a:latin typeface="Quattrocento Sans"/>
              <a:ea typeface="Quattrocento Sans"/>
              <a:cs typeface="Quattrocento Sans"/>
              <a:sym typeface="Quattrocento Sans"/>
            </a:endParaRPr>
          </a:p>
          <a:p>
            <a:pPr marL="342900" lvl="0" indent="34290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To enhance test-taking efficiency and accuracy.</a:t>
            </a:r>
            <a:endParaRPr sz="6000">
              <a:solidFill>
                <a:schemeClr val="dk1"/>
              </a:solidFill>
              <a:latin typeface="Quattrocento Sans"/>
              <a:ea typeface="Quattrocento Sans"/>
              <a:cs typeface="Quattrocento Sans"/>
              <a:sym typeface="Quattrocento Sans"/>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Practical Exercises</a:t>
            </a:r>
            <a:endParaRPr sz="6600" b="1">
              <a:solidFill>
                <a:schemeClr val="dk1"/>
              </a:solidFill>
              <a:latin typeface="Quattrocento Sans"/>
              <a:ea typeface="Quattrocento Sans"/>
              <a:cs typeface="Quattrocento Sans"/>
              <a:sym typeface="Quattrocento Sans"/>
            </a:endParaRPr>
          </a:p>
          <a:p>
            <a:pPr marL="0" lvl="0" indent="342900" algn="l" rtl="0">
              <a:lnSpc>
                <a:spcPct val="115000"/>
              </a:lnSpc>
              <a:spcBef>
                <a:spcPts val="900"/>
              </a:spcBef>
              <a:spcAft>
                <a:spcPts val="0"/>
              </a:spcAft>
              <a:buClr>
                <a:schemeClr val="dk1"/>
              </a:buClr>
              <a:buSzPts val="200"/>
              <a:buFont typeface="Arial"/>
              <a:buNone/>
            </a:pPr>
            <a:r>
              <a:rPr lang="en" sz="6600">
                <a:solidFill>
                  <a:schemeClr val="dk1"/>
                </a:solidFill>
                <a:latin typeface="Quattrocento Sans"/>
                <a:ea typeface="Quattrocento Sans"/>
                <a:cs typeface="Quattrocento Sans"/>
                <a:sym typeface="Quattrocento Sans"/>
              </a:rPr>
              <a:t>      </a:t>
            </a:r>
            <a:r>
              <a:rPr lang="en" sz="6000">
                <a:solidFill>
                  <a:schemeClr val="dk1"/>
                </a:solidFill>
                <a:latin typeface="Quattrocento Sans"/>
                <a:ea typeface="Quattrocento Sans"/>
                <a:cs typeface="Quattrocento Sans"/>
                <a:sym typeface="Quattrocento Sans"/>
              </a:rPr>
              <a:t>Simplify concepts for learners.</a:t>
            </a:r>
            <a:endParaRPr sz="6000">
              <a:solidFill>
                <a:schemeClr val="dk1"/>
              </a:solidFill>
              <a:latin typeface="Quattrocento Sans"/>
              <a:ea typeface="Quattrocento Sans"/>
              <a:cs typeface="Quattrocento Sans"/>
              <a:sym typeface="Quattrocento Sans"/>
            </a:endParaRPr>
          </a:p>
          <a:p>
            <a:pPr marL="800100" lvl="0" indent="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Explore teaching &amp; test-taking strategies for quadratic equations, factoring,  </a:t>
            </a:r>
            <a:endParaRPr sz="6000">
              <a:solidFill>
                <a:schemeClr val="dk1"/>
              </a:solidFill>
              <a:latin typeface="Quattrocento Sans"/>
              <a:ea typeface="Quattrocento Sans"/>
              <a:cs typeface="Quattrocento Sans"/>
              <a:sym typeface="Quattrocento Sans"/>
            </a:endParaRPr>
          </a:p>
          <a:p>
            <a:pPr marL="800100" lvl="0" indent="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writing and graphing linear equations, and more!</a:t>
            </a:r>
            <a:endParaRPr sz="6000">
              <a:solidFill>
                <a:srgbClr val="424242"/>
              </a:solidFill>
              <a:highlight>
                <a:schemeClr val="lt1"/>
              </a:highlight>
            </a:endParaRPr>
          </a:p>
          <a:p>
            <a:pPr marL="0" lvl="0" indent="0" algn="l" rtl="0">
              <a:lnSpc>
                <a:spcPct val="115000"/>
              </a:lnSpc>
              <a:spcBef>
                <a:spcPts val="900"/>
              </a:spcBef>
              <a:spcAft>
                <a:spcPts val="0"/>
              </a:spcAft>
              <a:buClr>
                <a:schemeClr val="dk1"/>
              </a:buClr>
              <a:buSzPts val="200"/>
              <a:buFont typeface="Arial"/>
              <a:buNone/>
            </a:pPr>
            <a:endParaRPr sz="6300">
              <a:solidFill>
                <a:srgbClr val="424242"/>
              </a:solidFill>
              <a:highlight>
                <a:schemeClr val="lt1"/>
              </a:highlight>
            </a:endParaRPr>
          </a:p>
          <a:p>
            <a:pPr marL="342900" lvl="0" indent="0" algn="ctr" rtl="0">
              <a:spcBef>
                <a:spcPts val="90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ctr" rtl="0">
              <a:spcBef>
                <a:spcPts val="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ctr" rtl="0">
              <a:spcBef>
                <a:spcPts val="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l" rtl="0">
              <a:spcBef>
                <a:spcPts val="0"/>
              </a:spcBef>
              <a:spcAft>
                <a:spcPts val="0"/>
              </a:spcAft>
              <a:buNone/>
            </a:pPr>
            <a:endParaRPr sz="2300" b="1">
              <a:solidFill>
                <a:srgbClr val="424242"/>
              </a:solidFill>
              <a:latin typeface="Quattrocento Sans"/>
              <a:ea typeface="Quattrocento Sans"/>
              <a:cs typeface="Quattrocento Sans"/>
              <a:sym typeface="Quattrocento Sans"/>
            </a:endParaRPr>
          </a:p>
          <a:p>
            <a:pPr marL="0" lvl="0" indent="0" algn="l" rtl="0">
              <a:spcBef>
                <a:spcPts val="0"/>
              </a:spcBef>
              <a:spcAft>
                <a:spcPts val="0"/>
              </a:spcAft>
              <a:buNone/>
            </a:pPr>
            <a:endParaRPr sz="1800">
              <a:solidFill>
                <a:srgbClr val="424242"/>
              </a:solidFill>
              <a:latin typeface="Quattrocento Sans"/>
              <a:ea typeface="Quattrocento Sans"/>
              <a:cs typeface="Quattrocento Sans"/>
              <a:sym typeface="Quattrocento Sans"/>
            </a:endParaRPr>
          </a:p>
          <a:p>
            <a:pPr marL="0" lvl="0" indent="0" algn="l" rtl="0">
              <a:spcBef>
                <a:spcPts val="0"/>
              </a:spcBef>
              <a:spcAft>
                <a:spcPts val="0"/>
              </a:spcAft>
              <a:buNone/>
            </a:pPr>
            <a:endParaRPr sz="1800">
              <a:solidFill>
                <a:srgbClr val="424242"/>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pic>
        <p:nvPicPr>
          <p:cNvPr id="299" name="Google Shape;299;p32"/>
          <p:cNvPicPr preferRelativeResize="0"/>
          <p:nvPr/>
        </p:nvPicPr>
        <p:blipFill>
          <a:blip r:embed="rId3">
            <a:alphaModFix/>
          </a:blip>
          <a:stretch>
            <a:fillRect/>
          </a:stretch>
        </p:blipFill>
        <p:spPr>
          <a:xfrm>
            <a:off x="-6" y="4870350"/>
            <a:ext cx="777200" cy="16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grpSp>
        <p:nvGrpSpPr>
          <p:cNvPr id="304" name="Google Shape;304;p33"/>
          <p:cNvGrpSpPr/>
          <p:nvPr/>
        </p:nvGrpSpPr>
        <p:grpSpPr>
          <a:xfrm>
            <a:off x="-27178" y="3202450"/>
            <a:ext cx="2555408" cy="1945739"/>
            <a:chOff x="-36228" y="4269935"/>
            <a:chExt cx="3406303" cy="2594318"/>
          </a:xfrm>
        </p:grpSpPr>
        <p:sp>
          <p:nvSpPr>
            <p:cNvPr id="305" name="Google Shape;305;p33"/>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6" name="Google Shape;306;p33"/>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7" name="Google Shape;307;p33"/>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8" name="Google Shape;308;p33"/>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09" name="Google Shape;309;p33"/>
            <p:cNvGrpSpPr/>
            <p:nvPr/>
          </p:nvGrpSpPr>
          <p:grpSpPr>
            <a:xfrm rot="-647713">
              <a:off x="976558" y="6022141"/>
              <a:ext cx="127943" cy="85459"/>
              <a:chOff x="7803012" y="5503320"/>
              <a:chExt cx="1302374" cy="589952"/>
            </a:xfrm>
          </p:grpSpPr>
          <p:sp>
            <p:nvSpPr>
              <p:cNvPr id="310" name="Google Shape;310;p33"/>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1" name="Google Shape;311;p33"/>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12" name="Google Shape;312;p33"/>
            <p:cNvGrpSpPr/>
            <p:nvPr/>
          </p:nvGrpSpPr>
          <p:grpSpPr>
            <a:xfrm rot="4980046">
              <a:off x="1655301" y="6013742"/>
              <a:ext cx="74250" cy="1290467"/>
              <a:chOff x="9271908" y="1556791"/>
              <a:chExt cx="252731" cy="4392489"/>
            </a:xfrm>
          </p:grpSpPr>
          <p:sp>
            <p:nvSpPr>
              <p:cNvPr id="313" name="Google Shape;313;p33"/>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4" name="Google Shape;314;p33"/>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5" name="Google Shape;315;p33"/>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6" name="Google Shape;316;p33"/>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7" name="Google Shape;317;p33"/>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8" name="Google Shape;318;p33"/>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19" name="Google Shape;319;p33"/>
              <p:cNvGrpSpPr/>
              <p:nvPr/>
            </p:nvGrpSpPr>
            <p:grpSpPr>
              <a:xfrm>
                <a:off x="9272743" y="5309733"/>
                <a:ext cx="251559" cy="412500"/>
                <a:chOff x="9262729" y="5309733"/>
                <a:chExt cx="270901" cy="412500"/>
              </a:xfrm>
            </p:grpSpPr>
            <p:sp>
              <p:nvSpPr>
                <p:cNvPr id="320" name="Google Shape;320;p33"/>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1" name="Google Shape;321;p33"/>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2" name="Google Shape;322;p33"/>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3" name="Google Shape;323;p33"/>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4" name="Google Shape;324;p33"/>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325" name="Google Shape;325;p33"/>
            <p:cNvGrpSpPr/>
            <p:nvPr/>
          </p:nvGrpSpPr>
          <p:grpSpPr>
            <a:xfrm>
              <a:off x="-4119" y="5085176"/>
              <a:ext cx="497766" cy="1458203"/>
              <a:chOff x="6093579" y="736781"/>
              <a:chExt cx="1714662" cy="5023089"/>
            </a:xfrm>
          </p:grpSpPr>
          <p:sp>
            <p:nvSpPr>
              <p:cNvPr id="326" name="Google Shape;326;p33"/>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7" name="Google Shape;327;p33"/>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8" name="Google Shape;328;p33"/>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9" name="Google Shape;329;p33"/>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0" name="Google Shape;330;p33"/>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1" name="Google Shape;331;p33"/>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2" name="Google Shape;332;p33"/>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3" name="Google Shape;333;p33"/>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4" name="Google Shape;334;p33"/>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5" name="Google Shape;335;p33"/>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6" name="Google Shape;336;p33"/>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7" name="Google Shape;337;p33"/>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8" name="Google Shape;338;p33"/>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9" name="Google Shape;339;p33"/>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0" name="Google Shape;340;p33"/>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1" name="Google Shape;341;p33"/>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2" name="Google Shape;342;p33"/>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3" name="Google Shape;343;p33"/>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4" name="Google Shape;344;p33"/>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45" name="Google Shape;345;p33"/>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46" name="Google Shape;346;p33"/>
          <p:cNvGrpSpPr/>
          <p:nvPr/>
        </p:nvGrpSpPr>
        <p:grpSpPr>
          <a:xfrm>
            <a:off x="6637589" y="-537111"/>
            <a:ext cx="2983504" cy="1575432"/>
            <a:chOff x="8847758" y="-716148"/>
            <a:chExt cx="3976945" cy="2100576"/>
          </a:xfrm>
        </p:grpSpPr>
        <p:sp>
          <p:nvSpPr>
            <p:cNvPr id="347" name="Google Shape;347;p33"/>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48" name="Google Shape;348;p33"/>
            <p:cNvGrpSpPr/>
            <p:nvPr/>
          </p:nvGrpSpPr>
          <p:grpSpPr>
            <a:xfrm rot="598941">
              <a:off x="11805096" y="58370"/>
              <a:ext cx="352389" cy="332874"/>
              <a:chOff x="10486900" y="3714898"/>
              <a:chExt cx="1008000" cy="952178"/>
            </a:xfrm>
          </p:grpSpPr>
          <p:sp>
            <p:nvSpPr>
              <p:cNvPr id="349" name="Google Shape;349;p33"/>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0" name="Google Shape;350;p33"/>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1" name="Google Shape;351;p33"/>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52" name="Google Shape;352;p33"/>
            <p:cNvGrpSpPr/>
            <p:nvPr/>
          </p:nvGrpSpPr>
          <p:grpSpPr>
            <a:xfrm rot="598941">
              <a:off x="11906513" y="510500"/>
              <a:ext cx="308908" cy="384167"/>
              <a:chOff x="9829741" y="5373229"/>
              <a:chExt cx="883624" cy="1098900"/>
            </a:xfrm>
          </p:grpSpPr>
          <p:sp>
            <p:nvSpPr>
              <p:cNvPr id="353" name="Google Shape;353;p33"/>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4" name="Google Shape;354;p33"/>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5" name="Google Shape;355;p33"/>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356" name="Google Shape;356;p33"/>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57" name="Google Shape;357;p33"/>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358" name="Google Shape;358;p33"/>
          <p:cNvSpPr txBox="1">
            <a:spLocks noGrp="1"/>
          </p:cNvSpPr>
          <p:nvPr>
            <p:ph type="title"/>
          </p:nvPr>
        </p:nvSpPr>
        <p:spPr>
          <a:xfrm>
            <a:off x="457200" y="152173"/>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a:t>
            </a:r>
            <a:endParaRPr>
              <a:solidFill>
                <a:srgbClr val="014B64"/>
              </a:solidFill>
            </a:endParaRPr>
          </a:p>
        </p:txBody>
      </p:sp>
      <p:sp>
        <p:nvSpPr>
          <p:cNvPr id="359" name="Google Shape;359;p33"/>
          <p:cNvSpPr/>
          <p:nvPr/>
        </p:nvSpPr>
        <p:spPr>
          <a:xfrm>
            <a:off x="777197" y="1013700"/>
            <a:ext cx="7891200" cy="31161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SzPts val="1100"/>
              <a:buNone/>
            </a:pPr>
            <a:r>
              <a:rPr lang="en" sz="2300" b="1">
                <a:solidFill>
                  <a:srgbClr val="008C83"/>
                </a:solidFill>
                <a:highlight>
                  <a:srgbClr val="FFFFFF"/>
                </a:highlight>
                <a:latin typeface="Quattrocento Sans"/>
                <a:ea typeface="Quattrocento Sans"/>
                <a:cs typeface="Quattrocento Sans"/>
                <a:sym typeface="Quattrocento Sans"/>
              </a:rPr>
              <a:t>As of April 6, 2025:</a:t>
            </a:r>
            <a:r>
              <a:rPr lang="en" sz="2100" b="1">
                <a:solidFill>
                  <a:srgbClr val="008C83"/>
                </a:solidFill>
                <a:highlight>
                  <a:srgbClr val="FFFFFF"/>
                </a:highlight>
                <a:latin typeface="Quattrocento Sans"/>
                <a:ea typeface="Quattrocento Sans"/>
                <a:cs typeface="Quattrocento Sans"/>
                <a:sym typeface="Quattrocento Sans"/>
              </a:rPr>
              <a:t> </a:t>
            </a:r>
            <a:endParaRPr sz="2100" b="1">
              <a:solidFill>
                <a:srgbClr val="008C83"/>
              </a:solidFill>
              <a:highlight>
                <a:srgbClr val="FFFFFF"/>
              </a:highlight>
              <a:latin typeface="Quattrocento Sans"/>
              <a:ea typeface="Quattrocento Sans"/>
              <a:cs typeface="Quattrocento Sans"/>
              <a:sym typeface="Quattrocento Sans"/>
            </a:endParaRPr>
          </a:p>
          <a:p>
            <a:pPr marL="0" lvl="0" indent="0" algn="ctr" rtl="0">
              <a:spcBef>
                <a:spcPts val="0"/>
              </a:spcBef>
              <a:spcAft>
                <a:spcPts val="0"/>
              </a:spcAft>
              <a:buSzPts val="1100"/>
              <a:buNone/>
            </a:pPr>
            <a:r>
              <a:rPr lang="en" sz="2100" b="1">
                <a:solidFill>
                  <a:srgbClr val="008C83"/>
                </a:solidFill>
                <a:highlight>
                  <a:srgbClr val="FFFFFF"/>
                </a:highlight>
                <a:latin typeface="Quattrocento Sans"/>
                <a:ea typeface="Quattrocento Sans"/>
                <a:cs typeface="Quattrocento Sans"/>
                <a:sym typeface="Quattrocento Sans"/>
              </a:rPr>
              <a:t>190,878 adult learners  have passed 3 of the 4 required GED tests and never finished the final test</a:t>
            </a:r>
            <a:endParaRPr sz="2100" b="1">
              <a:solidFill>
                <a:srgbClr val="008C83"/>
              </a:solidFill>
              <a:highlight>
                <a:srgbClr val="FFFFFF"/>
              </a:highlight>
              <a:latin typeface="Quattrocento Sans"/>
              <a:ea typeface="Quattrocento Sans"/>
              <a:cs typeface="Quattrocento Sans"/>
              <a:sym typeface="Quattrocento Sans"/>
            </a:endParaRPr>
          </a:p>
          <a:p>
            <a:pPr marL="0" lvl="0" indent="0" algn="l" rtl="0">
              <a:spcBef>
                <a:spcPts val="0"/>
              </a:spcBef>
              <a:spcAft>
                <a:spcPts val="0"/>
              </a:spcAft>
              <a:buSzPts val="1100"/>
              <a:buNone/>
            </a:pPr>
            <a:endParaRPr sz="1900">
              <a:solidFill>
                <a:schemeClr val="dk1"/>
              </a:solidFill>
              <a:highlight>
                <a:srgbClr val="FFFFFF"/>
              </a:highlight>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800" b="1">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154,224 students/81% need to complete Math </a:t>
            </a:r>
            <a:endParaRPr sz="2100">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22,158 students/11% need to complete RLA </a:t>
            </a:r>
            <a:endParaRPr sz="2100">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8,949 students/5% need to complete Social Studies </a:t>
            </a:r>
            <a:endParaRPr sz="2100">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5,547 students/3% need to complete Science </a:t>
            </a:r>
            <a:endParaRPr sz="2100">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2700" b="1">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r>
              <a:rPr lang="en" sz="1800" b="1">
                <a:solidFill>
                  <a:srgbClr val="008C83"/>
                </a:solidFill>
                <a:highlight>
                  <a:srgbClr val="FFFFFF"/>
                </a:highlight>
                <a:latin typeface="Quattrocento Sans"/>
                <a:ea typeface="Quattrocento Sans"/>
                <a:cs typeface="Quattrocento Sans"/>
                <a:sym typeface="Quattrocento Sans"/>
              </a:rPr>
              <a:t>        </a:t>
            </a:r>
            <a:endParaRPr sz="1800" b="1">
              <a:solidFill>
                <a:srgbClr val="008C83"/>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endParaRPr sz="1800" b="1">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endParaRPr sz="1200">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Quattrocento Sans"/>
              <a:ea typeface="Quattrocento Sans"/>
              <a:cs typeface="Quattrocento Sans"/>
              <a:sym typeface="Quattrocento Sans"/>
            </a:endParaRPr>
          </a:p>
          <a:p>
            <a:pPr marL="457200" marR="0" lvl="0" indent="457200" algn="l" rtl="0">
              <a:spcBef>
                <a:spcPts val="0"/>
              </a:spcBef>
              <a:spcAft>
                <a:spcPts val="0"/>
              </a:spcAft>
              <a:buNone/>
            </a:pPr>
            <a:endParaRPr sz="2100" b="1">
              <a:solidFill>
                <a:srgbClr val="008C83"/>
              </a:solidFill>
              <a:latin typeface="Quattrocento Sans"/>
              <a:ea typeface="Quattrocento Sans"/>
              <a:cs typeface="Quattrocento Sans"/>
              <a:sym typeface="Quattrocento Sans"/>
            </a:endParaRPr>
          </a:p>
        </p:txBody>
      </p:sp>
      <p:pic>
        <p:nvPicPr>
          <p:cNvPr id="360" name="Google Shape;360;p33"/>
          <p:cNvPicPr preferRelativeResize="0"/>
          <p:nvPr/>
        </p:nvPicPr>
        <p:blipFill rotWithShape="1">
          <a:blip r:embed="rId3">
            <a:alphaModFix/>
          </a:blip>
          <a:srcRect/>
          <a:stretch/>
        </p:blipFill>
        <p:spPr>
          <a:xfrm>
            <a:off x="7342300" y="3810900"/>
            <a:ext cx="1222701" cy="1059449"/>
          </a:xfrm>
          <a:prstGeom prst="rect">
            <a:avLst/>
          </a:prstGeom>
          <a:noFill/>
          <a:ln w="12700" cap="flat" cmpd="sng">
            <a:solidFill>
              <a:srgbClr val="006C64"/>
            </a:solidFill>
            <a:prstDash val="solid"/>
            <a:round/>
            <a:headEnd type="none" w="sm" len="sm"/>
            <a:tailEnd type="none" w="sm" len="sm"/>
          </a:ln>
        </p:spPr>
      </p:pic>
      <p:pic>
        <p:nvPicPr>
          <p:cNvPr id="361" name="Google Shape;361;p33"/>
          <p:cNvPicPr preferRelativeResize="0"/>
          <p:nvPr/>
        </p:nvPicPr>
        <p:blipFill>
          <a:blip r:embed="rId4">
            <a:alphaModFix/>
          </a:blip>
          <a:stretch>
            <a:fillRect/>
          </a:stretch>
        </p:blipFill>
        <p:spPr>
          <a:xfrm>
            <a:off x="-6" y="4870350"/>
            <a:ext cx="777200" cy="16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grpSp>
        <p:nvGrpSpPr>
          <p:cNvPr id="366" name="Google Shape;366;p34"/>
          <p:cNvGrpSpPr/>
          <p:nvPr/>
        </p:nvGrpSpPr>
        <p:grpSpPr>
          <a:xfrm>
            <a:off x="-27178" y="3202450"/>
            <a:ext cx="2555408" cy="1945739"/>
            <a:chOff x="-36228" y="4269935"/>
            <a:chExt cx="3406303" cy="2594318"/>
          </a:xfrm>
        </p:grpSpPr>
        <p:sp>
          <p:nvSpPr>
            <p:cNvPr id="367" name="Google Shape;367;p3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68" name="Google Shape;368;p3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69" name="Google Shape;369;p3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0" name="Google Shape;370;p3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71" name="Google Shape;371;p34"/>
            <p:cNvGrpSpPr/>
            <p:nvPr/>
          </p:nvGrpSpPr>
          <p:grpSpPr>
            <a:xfrm rot="-647713">
              <a:off x="976558" y="6022141"/>
              <a:ext cx="127943" cy="85459"/>
              <a:chOff x="7803012" y="5503320"/>
              <a:chExt cx="1302374" cy="589952"/>
            </a:xfrm>
          </p:grpSpPr>
          <p:sp>
            <p:nvSpPr>
              <p:cNvPr id="372" name="Google Shape;372;p34"/>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3" name="Google Shape;373;p34"/>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74" name="Google Shape;374;p34"/>
            <p:cNvGrpSpPr/>
            <p:nvPr/>
          </p:nvGrpSpPr>
          <p:grpSpPr>
            <a:xfrm rot="4980046">
              <a:off x="1655301" y="6013742"/>
              <a:ext cx="74250" cy="1290467"/>
              <a:chOff x="9271908" y="1556791"/>
              <a:chExt cx="252731" cy="4392489"/>
            </a:xfrm>
          </p:grpSpPr>
          <p:sp>
            <p:nvSpPr>
              <p:cNvPr id="375" name="Google Shape;375;p34"/>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6" name="Google Shape;376;p3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7" name="Google Shape;377;p3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8" name="Google Shape;378;p3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9" name="Google Shape;379;p3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0" name="Google Shape;380;p3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81" name="Google Shape;381;p34"/>
              <p:cNvGrpSpPr/>
              <p:nvPr/>
            </p:nvGrpSpPr>
            <p:grpSpPr>
              <a:xfrm>
                <a:off x="9272743" y="5309733"/>
                <a:ext cx="251559" cy="412500"/>
                <a:chOff x="9262729" y="5309733"/>
                <a:chExt cx="270901" cy="412500"/>
              </a:xfrm>
            </p:grpSpPr>
            <p:sp>
              <p:nvSpPr>
                <p:cNvPr id="382" name="Google Shape;382;p34"/>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3" name="Google Shape;383;p34"/>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4" name="Google Shape;384;p34"/>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5" name="Google Shape;385;p34"/>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6" name="Google Shape;386;p34"/>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387" name="Google Shape;387;p34"/>
            <p:cNvGrpSpPr/>
            <p:nvPr/>
          </p:nvGrpSpPr>
          <p:grpSpPr>
            <a:xfrm>
              <a:off x="-4119" y="5085176"/>
              <a:ext cx="497766" cy="1458203"/>
              <a:chOff x="6093579" y="736781"/>
              <a:chExt cx="1714662" cy="5023089"/>
            </a:xfrm>
          </p:grpSpPr>
          <p:sp>
            <p:nvSpPr>
              <p:cNvPr id="388" name="Google Shape;388;p3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89" name="Google Shape;389;p3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0" name="Google Shape;390;p3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1" name="Google Shape;391;p3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2" name="Google Shape;392;p3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3" name="Google Shape;393;p3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4" name="Google Shape;394;p3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5" name="Google Shape;395;p3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6" name="Google Shape;396;p3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7" name="Google Shape;397;p3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8" name="Google Shape;398;p3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9" name="Google Shape;399;p3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0" name="Google Shape;400;p3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1" name="Google Shape;401;p3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2" name="Google Shape;402;p3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3" name="Google Shape;403;p3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4" name="Google Shape;404;p3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5" name="Google Shape;405;p34"/>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6" name="Google Shape;406;p34"/>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07" name="Google Shape;407;p3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08" name="Google Shape;408;p34"/>
          <p:cNvGrpSpPr/>
          <p:nvPr/>
        </p:nvGrpSpPr>
        <p:grpSpPr>
          <a:xfrm>
            <a:off x="6637589" y="-537111"/>
            <a:ext cx="2983504" cy="1575432"/>
            <a:chOff x="8847758" y="-716148"/>
            <a:chExt cx="3976945" cy="2100576"/>
          </a:xfrm>
        </p:grpSpPr>
        <p:sp>
          <p:nvSpPr>
            <p:cNvPr id="409" name="Google Shape;409;p3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10" name="Google Shape;410;p34"/>
            <p:cNvGrpSpPr/>
            <p:nvPr/>
          </p:nvGrpSpPr>
          <p:grpSpPr>
            <a:xfrm rot="598941">
              <a:off x="11805096" y="58370"/>
              <a:ext cx="352389" cy="332874"/>
              <a:chOff x="10486900" y="3714898"/>
              <a:chExt cx="1008000" cy="952178"/>
            </a:xfrm>
          </p:grpSpPr>
          <p:sp>
            <p:nvSpPr>
              <p:cNvPr id="411" name="Google Shape;411;p34"/>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2" name="Google Shape;412;p34"/>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3" name="Google Shape;413;p34"/>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14" name="Google Shape;414;p34"/>
            <p:cNvGrpSpPr/>
            <p:nvPr/>
          </p:nvGrpSpPr>
          <p:grpSpPr>
            <a:xfrm rot="598941">
              <a:off x="11906513" y="510500"/>
              <a:ext cx="308908" cy="384167"/>
              <a:chOff x="9829741" y="5373229"/>
              <a:chExt cx="883624" cy="1098900"/>
            </a:xfrm>
          </p:grpSpPr>
          <p:sp>
            <p:nvSpPr>
              <p:cNvPr id="415" name="Google Shape;415;p34"/>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6" name="Google Shape;416;p34"/>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7" name="Google Shape;417;p34"/>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18" name="Google Shape;418;p3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19" name="Google Shape;419;p3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20" name="Google Shape;420;p34"/>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a:t>
            </a:r>
            <a:endParaRPr sz="2400">
              <a:solidFill>
                <a:srgbClr val="014B64"/>
              </a:solidFill>
            </a:endParaRPr>
          </a:p>
        </p:txBody>
      </p:sp>
      <p:sp>
        <p:nvSpPr>
          <p:cNvPr id="421" name="Google Shape;421;p34"/>
          <p:cNvSpPr/>
          <p:nvPr/>
        </p:nvSpPr>
        <p:spPr>
          <a:xfrm>
            <a:off x="284854" y="1038330"/>
            <a:ext cx="8474400" cy="939600"/>
          </a:xfrm>
          <a:prstGeom prst="rect">
            <a:avLst/>
          </a:prstGeom>
          <a:noFill/>
          <a:ln>
            <a:noFill/>
          </a:ln>
        </p:spPr>
        <p:txBody>
          <a:bodyPr spcFirstLastPara="1" wrap="square" lIns="68575" tIns="34275" rIns="68575" bIns="34275" anchor="t" anchorCtr="0">
            <a:noAutofit/>
          </a:bodyPr>
          <a:lstStyle/>
          <a:p>
            <a:pPr marL="0" marR="0" lvl="0" indent="0" algn="ctr" rtl="0">
              <a:lnSpc>
                <a:spcPct val="107000"/>
              </a:lnSpc>
              <a:spcBef>
                <a:spcPts val="0"/>
              </a:spcBef>
              <a:spcAft>
                <a:spcPts val="0"/>
              </a:spcAft>
              <a:buNone/>
            </a:pPr>
            <a:r>
              <a:rPr lang="en" sz="1800">
                <a:solidFill>
                  <a:schemeClr val="dk1"/>
                </a:solidFill>
                <a:latin typeface="Quattrocento Sans"/>
                <a:ea typeface="Quattrocento Sans"/>
                <a:cs typeface="Quattrocento Sans"/>
                <a:sym typeface="Quattrocento Sans"/>
              </a:rPr>
              <a:t>There are </a:t>
            </a:r>
            <a:r>
              <a:rPr lang="en" sz="1800" u="sng">
                <a:solidFill>
                  <a:srgbClr val="008C83"/>
                </a:solidFill>
                <a:latin typeface="Quattrocento Sans"/>
                <a:ea typeface="Quattrocento Sans"/>
                <a:cs typeface="Quattrocento Sans"/>
                <a:sym typeface="Quattrocento Sans"/>
              </a:rPr>
              <a:t>about</a:t>
            </a:r>
            <a:r>
              <a:rPr lang="en" sz="1800">
                <a:solidFill>
                  <a:schemeClr val="dk1"/>
                </a:solidFill>
                <a:latin typeface="Quattrocento Sans"/>
                <a:ea typeface="Quattrocento Sans"/>
                <a:cs typeface="Quattrocento Sans"/>
                <a:sym typeface="Quattrocento Sans"/>
              </a:rPr>
              <a:t> 46 questions on the GED math test. These questions are split into two parts; </a:t>
            </a:r>
            <a:r>
              <a:rPr lang="en" sz="1800" u="sng">
                <a:solidFill>
                  <a:srgbClr val="008C83"/>
                </a:solidFill>
                <a:latin typeface="Quattrocento Sans"/>
                <a:ea typeface="Quattrocento Sans"/>
                <a:cs typeface="Quattrocento Sans"/>
                <a:sym typeface="Quattrocento Sans"/>
              </a:rPr>
              <a:t>about </a:t>
            </a:r>
            <a:r>
              <a:rPr lang="en" sz="1800">
                <a:solidFill>
                  <a:schemeClr val="dk1"/>
                </a:solidFill>
                <a:latin typeface="Quattrocento Sans"/>
                <a:ea typeface="Quattrocento Sans"/>
                <a:cs typeface="Quattrocento Sans"/>
                <a:sym typeface="Quattrocento Sans"/>
              </a:rPr>
              <a:t>5 questions on the first part (no-calculator) and</a:t>
            </a:r>
            <a:r>
              <a:rPr lang="en" sz="1800" u="sng">
                <a:solidFill>
                  <a:srgbClr val="008C83"/>
                </a:solidFill>
                <a:latin typeface="Quattrocento Sans"/>
                <a:ea typeface="Quattrocento Sans"/>
                <a:cs typeface="Quattrocento Sans"/>
                <a:sym typeface="Quattrocento Sans"/>
              </a:rPr>
              <a:t> about </a:t>
            </a:r>
            <a:r>
              <a:rPr lang="en" sz="1800">
                <a:solidFill>
                  <a:schemeClr val="dk1"/>
                </a:solidFill>
                <a:latin typeface="Quattrocento Sans"/>
                <a:ea typeface="Quattrocento Sans"/>
                <a:cs typeface="Quattrocento Sans"/>
                <a:sym typeface="Quattrocento Sans"/>
              </a:rPr>
              <a:t>41 questions on the second part (calculator permitted).   115 minutes</a:t>
            </a:r>
            <a:endParaRPr sz="1800">
              <a:solidFill>
                <a:schemeClr val="dk1"/>
              </a:solidFill>
              <a:latin typeface="Quattrocento Sans"/>
              <a:ea typeface="Quattrocento Sans"/>
              <a:cs typeface="Quattrocento Sans"/>
              <a:sym typeface="Quattrocento Sans"/>
            </a:endParaRPr>
          </a:p>
          <a:p>
            <a:pPr marL="0" marR="0" lvl="0" indent="0" algn="ctr" rtl="0">
              <a:lnSpc>
                <a:spcPct val="107000"/>
              </a:lnSpc>
              <a:spcBef>
                <a:spcPts val="0"/>
              </a:spcBef>
              <a:spcAft>
                <a:spcPts val="0"/>
              </a:spcAft>
              <a:buNone/>
            </a:pPr>
            <a:endParaRPr sz="1800" b="1">
              <a:solidFill>
                <a:srgbClr val="008C83"/>
              </a:solidFill>
              <a:latin typeface="Quattrocento Sans"/>
              <a:ea typeface="Quattrocento Sans"/>
              <a:cs typeface="Quattrocento Sans"/>
              <a:sym typeface="Quattrocento Sans"/>
            </a:endParaRPr>
          </a:p>
          <a:p>
            <a:pPr marL="0" marR="0" lvl="0" indent="0" algn="ctr" rtl="0">
              <a:lnSpc>
                <a:spcPct val="107000"/>
              </a:lnSpc>
              <a:spcBef>
                <a:spcPts val="0"/>
              </a:spcBef>
              <a:spcAft>
                <a:spcPts val="0"/>
              </a:spcAft>
              <a:buNone/>
            </a:pPr>
            <a:r>
              <a:rPr lang="en" sz="1800" b="1">
                <a:solidFill>
                  <a:srgbClr val="008C83"/>
                </a:solidFill>
                <a:latin typeface="Quattrocento Sans"/>
                <a:ea typeface="Quattrocento Sans"/>
                <a:cs typeface="Quattrocento Sans"/>
                <a:sym typeface="Quattrocento Sans"/>
              </a:rPr>
              <a:t>45% Content: Quantitative Problem Solving • Number operations • Geometric thinking </a:t>
            </a:r>
            <a:endParaRPr sz="1800" b="1">
              <a:solidFill>
                <a:srgbClr val="008C83"/>
              </a:solidFill>
              <a:latin typeface="Quattrocento Sans"/>
              <a:ea typeface="Quattrocento Sans"/>
              <a:cs typeface="Quattrocento Sans"/>
              <a:sym typeface="Quattrocento Sans"/>
            </a:endParaRPr>
          </a:p>
          <a:p>
            <a:pPr marL="0" marR="0" lvl="0" indent="0" algn="ctr" rtl="0">
              <a:lnSpc>
                <a:spcPct val="107000"/>
              </a:lnSpc>
              <a:spcBef>
                <a:spcPts val="0"/>
              </a:spcBef>
              <a:spcAft>
                <a:spcPts val="0"/>
              </a:spcAft>
              <a:buNone/>
            </a:pPr>
            <a:r>
              <a:rPr lang="en" sz="1800" b="1">
                <a:solidFill>
                  <a:srgbClr val="008C83"/>
                </a:solidFill>
                <a:latin typeface="Quattrocento Sans"/>
                <a:ea typeface="Quattrocento Sans"/>
                <a:cs typeface="Quattrocento Sans"/>
                <a:sym typeface="Quattrocento Sans"/>
              </a:rPr>
              <a:t>55% Content: Algebraic Problem Solving </a:t>
            </a:r>
            <a:endParaRPr sz="1800" b="1">
              <a:solidFill>
                <a:srgbClr val="008C83"/>
              </a:solidFill>
              <a:latin typeface="Quattrocento Sans"/>
              <a:ea typeface="Quattrocento Sans"/>
              <a:cs typeface="Quattrocento Sans"/>
              <a:sym typeface="Quattrocento Sans"/>
            </a:endParaRPr>
          </a:p>
        </p:txBody>
      </p:sp>
      <p:sp>
        <p:nvSpPr>
          <p:cNvPr id="422" name="Google Shape;422;p34"/>
          <p:cNvSpPr/>
          <p:nvPr/>
        </p:nvSpPr>
        <p:spPr>
          <a:xfrm>
            <a:off x="913722" y="3276800"/>
            <a:ext cx="8169300" cy="1223400"/>
          </a:xfrm>
          <a:prstGeom prst="rect">
            <a:avLst/>
          </a:prstGeom>
          <a:noFill/>
          <a:ln>
            <a:noFill/>
          </a:ln>
        </p:spPr>
        <p:txBody>
          <a:bodyPr spcFirstLastPara="1" wrap="square" lIns="68575" tIns="34275" rIns="68575" bIns="34275" anchor="t" anchorCtr="0">
            <a:noAutofit/>
          </a:bodyPr>
          <a:lstStyle/>
          <a:p>
            <a:pPr marL="0" marR="0" lvl="0" indent="0" algn="l" rtl="0">
              <a:lnSpc>
                <a:spcPct val="82500"/>
              </a:lnSpc>
              <a:spcBef>
                <a:spcPts val="0"/>
              </a:spcBef>
              <a:spcAft>
                <a:spcPts val="0"/>
              </a:spcAft>
              <a:buNone/>
            </a:pPr>
            <a:r>
              <a:rPr lang="en" sz="1800">
                <a:solidFill>
                  <a:srgbClr val="000000"/>
                </a:solidFill>
                <a:latin typeface="Quattrocento Sans"/>
                <a:ea typeface="Quattrocento Sans"/>
                <a:cs typeface="Quattrocento Sans"/>
                <a:sym typeface="Quattrocento Sans"/>
              </a:rPr>
              <a:t>Most of the questions will be </a:t>
            </a:r>
            <a:r>
              <a:rPr lang="en" sz="1800" b="1" i="1">
                <a:solidFill>
                  <a:srgbClr val="008C83"/>
                </a:solidFill>
                <a:latin typeface="Quattrocento Sans"/>
                <a:ea typeface="Quattrocento Sans"/>
                <a:cs typeface="Quattrocento Sans"/>
                <a:sym typeface="Quattrocento Sans"/>
              </a:rPr>
              <a:t>multiple-choice</a:t>
            </a:r>
            <a:r>
              <a:rPr lang="en" sz="1800" b="1">
                <a:solidFill>
                  <a:srgbClr val="008C83"/>
                </a:solidFill>
                <a:latin typeface="Quattrocento Sans"/>
                <a:ea typeface="Quattrocento Sans"/>
                <a:cs typeface="Quattrocento Sans"/>
                <a:sym typeface="Quattrocento Sans"/>
              </a:rPr>
              <a:t> </a:t>
            </a:r>
            <a:r>
              <a:rPr lang="en" sz="1800">
                <a:solidFill>
                  <a:srgbClr val="000000"/>
                </a:solidFill>
                <a:latin typeface="Quattrocento Sans"/>
                <a:ea typeface="Quattrocento Sans"/>
                <a:cs typeface="Quattrocento Sans"/>
                <a:sym typeface="Quattrocento Sans"/>
              </a:rPr>
              <a:t>with four options (A through D). </a:t>
            </a:r>
            <a:endParaRPr sz="1100"/>
          </a:p>
          <a:p>
            <a:pPr marL="0" marR="0" lvl="0" indent="0" algn="l" rtl="0">
              <a:lnSpc>
                <a:spcPct val="82500"/>
              </a:lnSpc>
              <a:spcBef>
                <a:spcPts val="0"/>
              </a:spcBef>
              <a:spcAft>
                <a:spcPts val="0"/>
              </a:spcAft>
              <a:buNone/>
            </a:pPr>
            <a:endParaRPr sz="1800">
              <a:solidFill>
                <a:srgbClr val="000000"/>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r>
              <a:rPr lang="en" sz="1800" b="1" i="1">
                <a:solidFill>
                  <a:srgbClr val="008C83"/>
                </a:solidFill>
                <a:latin typeface="Quattrocento Sans"/>
                <a:ea typeface="Quattrocento Sans"/>
                <a:cs typeface="Quattrocento Sans"/>
                <a:sym typeface="Quattrocento Sans"/>
              </a:rPr>
              <a:t>Fill-in-the-blank</a:t>
            </a:r>
            <a:r>
              <a:rPr lang="en" sz="1800" b="1">
                <a:solidFill>
                  <a:srgbClr val="008C83"/>
                </a:solidFill>
                <a:latin typeface="Quattrocento Sans"/>
                <a:ea typeface="Quattrocento Sans"/>
                <a:cs typeface="Quattrocento Sans"/>
                <a:sym typeface="Quattrocento Sans"/>
              </a:rPr>
              <a:t> </a:t>
            </a:r>
            <a:r>
              <a:rPr lang="en" sz="1800">
                <a:solidFill>
                  <a:schemeClr val="dk1"/>
                </a:solidFill>
                <a:latin typeface="Quattrocento Sans"/>
                <a:ea typeface="Quattrocento Sans"/>
                <a:cs typeface="Quattrocento Sans"/>
                <a:sym typeface="Quattrocento Sans"/>
              </a:rPr>
              <a:t>questions will require the learner to type a numerical answer to a problem or to enter an equation, words or phrase. </a:t>
            </a:r>
            <a:endParaRPr sz="1100"/>
          </a:p>
        </p:txBody>
      </p:sp>
      <p:pic>
        <p:nvPicPr>
          <p:cNvPr id="423" name="Google Shape;423;p34"/>
          <p:cNvPicPr preferRelativeResize="0"/>
          <p:nvPr/>
        </p:nvPicPr>
        <p:blipFill>
          <a:blip r:embed="rId3">
            <a:alphaModFix/>
          </a:blip>
          <a:stretch>
            <a:fillRect/>
          </a:stretch>
        </p:blipFill>
        <p:spPr>
          <a:xfrm>
            <a:off x="-6" y="4893775"/>
            <a:ext cx="777200" cy="16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grpSp>
        <p:nvGrpSpPr>
          <p:cNvPr id="428" name="Google Shape;428;p35"/>
          <p:cNvGrpSpPr/>
          <p:nvPr/>
        </p:nvGrpSpPr>
        <p:grpSpPr>
          <a:xfrm>
            <a:off x="-27178" y="3202450"/>
            <a:ext cx="2555408" cy="1945739"/>
            <a:chOff x="-36228" y="4269935"/>
            <a:chExt cx="3406303" cy="2594318"/>
          </a:xfrm>
        </p:grpSpPr>
        <p:sp>
          <p:nvSpPr>
            <p:cNvPr id="429" name="Google Shape;429;p35"/>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0" name="Google Shape;430;p35"/>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31" name="Google Shape;431;p35"/>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2" name="Google Shape;432;p35"/>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33" name="Google Shape;433;p35"/>
            <p:cNvGrpSpPr/>
            <p:nvPr/>
          </p:nvGrpSpPr>
          <p:grpSpPr>
            <a:xfrm rot="-647713">
              <a:off x="976558" y="6022141"/>
              <a:ext cx="127943" cy="85459"/>
              <a:chOff x="7803012" y="5503320"/>
              <a:chExt cx="1302374" cy="589952"/>
            </a:xfrm>
          </p:grpSpPr>
          <p:sp>
            <p:nvSpPr>
              <p:cNvPr id="434" name="Google Shape;434;p35"/>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5" name="Google Shape;435;p35"/>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36" name="Google Shape;436;p35"/>
            <p:cNvGrpSpPr/>
            <p:nvPr/>
          </p:nvGrpSpPr>
          <p:grpSpPr>
            <a:xfrm rot="4980046">
              <a:off x="1655301" y="6013742"/>
              <a:ext cx="74250" cy="1290467"/>
              <a:chOff x="9271908" y="1556791"/>
              <a:chExt cx="252731" cy="4392489"/>
            </a:xfrm>
          </p:grpSpPr>
          <p:sp>
            <p:nvSpPr>
              <p:cNvPr id="437" name="Google Shape;437;p35"/>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8" name="Google Shape;438;p35"/>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9" name="Google Shape;439;p35"/>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0" name="Google Shape;440;p35"/>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1" name="Google Shape;441;p35"/>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2" name="Google Shape;442;p35"/>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43" name="Google Shape;443;p35"/>
              <p:cNvGrpSpPr/>
              <p:nvPr/>
            </p:nvGrpSpPr>
            <p:grpSpPr>
              <a:xfrm>
                <a:off x="9272743" y="5309733"/>
                <a:ext cx="251559" cy="412500"/>
                <a:chOff x="9262729" y="5309733"/>
                <a:chExt cx="270901" cy="412500"/>
              </a:xfrm>
            </p:grpSpPr>
            <p:sp>
              <p:nvSpPr>
                <p:cNvPr id="444" name="Google Shape;444;p35"/>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5" name="Google Shape;445;p35"/>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6" name="Google Shape;446;p35"/>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7" name="Google Shape;447;p35"/>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8" name="Google Shape;448;p35"/>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449" name="Google Shape;449;p35"/>
            <p:cNvGrpSpPr/>
            <p:nvPr/>
          </p:nvGrpSpPr>
          <p:grpSpPr>
            <a:xfrm>
              <a:off x="-4119" y="5085176"/>
              <a:ext cx="497766" cy="1458203"/>
              <a:chOff x="6093579" y="736781"/>
              <a:chExt cx="1714662" cy="5023089"/>
            </a:xfrm>
          </p:grpSpPr>
          <p:sp>
            <p:nvSpPr>
              <p:cNvPr id="450" name="Google Shape;450;p35"/>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1" name="Google Shape;451;p35"/>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2" name="Google Shape;452;p35"/>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3" name="Google Shape;453;p35"/>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4" name="Google Shape;454;p35"/>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5" name="Google Shape;455;p35"/>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6" name="Google Shape;456;p35"/>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7" name="Google Shape;457;p35"/>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8" name="Google Shape;458;p35"/>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9" name="Google Shape;459;p35"/>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0" name="Google Shape;460;p35"/>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1" name="Google Shape;461;p35"/>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2" name="Google Shape;462;p35"/>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3" name="Google Shape;463;p35"/>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4" name="Google Shape;464;p35"/>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5" name="Google Shape;465;p35"/>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6" name="Google Shape;466;p35"/>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7" name="Google Shape;467;p35"/>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8" name="Google Shape;468;p35"/>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69" name="Google Shape;469;p35"/>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70" name="Google Shape;470;p35"/>
          <p:cNvGrpSpPr/>
          <p:nvPr/>
        </p:nvGrpSpPr>
        <p:grpSpPr>
          <a:xfrm>
            <a:off x="6637589" y="-537111"/>
            <a:ext cx="2983504" cy="1575432"/>
            <a:chOff x="8847758" y="-716148"/>
            <a:chExt cx="3976945" cy="2100576"/>
          </a:xfrm>
        </p:grpSpPr>
        <p:sp>
          <p:nvSpPr>
            <p:cNvPr id="471" name="Google Shape;471;p35"/>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72" name="Google Shape;472;p35"/>
            <p:cNvGrpSpPr/>
            <p:nvPr/>
          </p:nvGrpSpPr>
          <p:grpSpPr>
            <a:xfrm rot="598941">
              <a:off x="11805096" y="58370"/>
              <a:ext cx="352389" cy="332874"/>
              <a:chOff x="10486900" y="3714898"/>
              <a:chExt cx="1008000" cy="952178"/>
            </a:xfrm>
          </p:grpSpPr>
          <p:sp>
            <p:nvSpPr>
              <p:cNvPr id="473" name="Google Shape;473;p35"/>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4" name="Google Shape;474;p35"/>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5" name="Google Shape;475;p35"/>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76" name="Google Shape;476;p35"/>
            <p:cNvGrpSpPr/>
            <p:nvPr/>
          </p:nvGrpSpPr>
          <p:grpSpPr>
            <a:xfrm rot="598941">
              <a:off x="11906513" y="510500"/>
              <a:ext cx="308908" cy="384167"/>
              <a:chOff x="9829741" y="5373229"/>
              <a:chExt cx="883624" cy="1098900"/>
            </a:xfrm>
          </p:grpSpPr>
          <p:sp>
            <p:nvSpPr>
              <p:cNvPr id="477" name="Google Shape;477;p35"/>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8" name="Google Shape;478;p35"/>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9" name="Google Shape;479;p35"/>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80" name="Google Shape;480;p35"/>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81" name="Google Shape;481;p35"/>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82" name="Google Shape;482;p35"/>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a:t>
            </a:r>
            <a:endParaRPr sz="2400">
              <a:solidFill>
                <a:srgbClr val="014B64"/>
              </a:solidFill>
            </a:endParaRPr>
          </a:p>
        </p:txBody>
      </p:sp>
      <p:sp>
        <p:nvSpPr>
          <p:cNvPr id="483" name="Google Shape;483;p35"/>
          <p:cNvSpPr/>
          <p:nvPr/>
        </p:nvSpPr>
        <p:spPr>
          <a:xfrm>
            <a:off x="751396" y="836888"/>
            <a:ext cx="7737000" cy="3724200"/>
          </a:xfrm>
          <a:prstGeom prst="rect">
            <a:avLst/>
          </a:prstGeom>
          <a:noFill/>
          <a:ln>
            <a:noFill/>
          </a:ln>
        </p:spPr>
        <p:txBody>
          <a:bodyPr spcFirstLastPara="1" wrap="square" lIns="68575" tIns="34275" rIns="68575" bIns="34275" anchor="t" anchorCtr="0">
            <a:noAutofit/>
          </a:bodyPr>
          <a:lstStyle/>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r>
              <a:rPr lang="en" sz="1800" b="1" i="1">
                <a:solidFill>
                  <a:srgbClr val="008C83"/>
                </a:solidFill>
                <a:latin typeface="Quattrocento Sans"/>
                <a:ea typeface="Quattrocento Sans"/>
                <a:cs typeface="Quattrocento Sans"/>
                <a:sym typeface="Quattrocento Sans"/>
              </a:rPr>
              <a:t>Drop-down</a:t>
            </a:r>
            <a:r>
              <a:rPr lang="en" sz="1800" b="1">
                <a:solidFill>
                  <a:srgbClr val="008C83"/>
                </a:solidFill>
                <a:latin typeface="Quattrocento Sans"/>
                <a:ea typeface="Quattrocento Sans"/>
                <a:cs typeface="Quattrocento Sans"/>
                <a:sym typeface="Quattrocento Sans"/>
              </a:rPr>
              <a:t> </a:t>
            </a:r>
            <a:r>
              <a:rPr lang="en" sz="1800">
                <a:solidFill>
                  <a:schemeClr val="dk1"/>
                </a:solidFill>
                <a:latin typeface="Quattrocento Sans"/>
                <a:ea typeface="Quattrocento Sans"/>
                <a:cs typeface="Quattrocento Sans"/>
                <a:sym typeface="Quattrocento Sans"/>
              </a:rPr>
              <a:t>questions give the learner an opportunity to click the word “Select” and choose the option that correctly completes the statement.</a:t>
            </a:r>
            <a:endParaRPr sz="1100"/>
          </a:p>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r>
              <a:rPr lang="en" sz="1800" b="1" i="1">
                <a:solidFill>
                  <a:srgbClr val="008C83"/>
                </a:solidFill>
                <a:latin typeface="Quattrocento Sans"/>
                <a:ea typeface="Quattrocento Sans"/>
                <a:cs typeface="Quattrocento Sans"/>
                <a:sym typeface="Quattrocento Sans"/>
              </a:rPr>
              <a:t>Drag-and-drop</a:t>
            </a:r>
            <a:r>
              <a:rPr lang="en" sz="1800">
                <a:solidFill>
                  <a:schemeClr val="dk1"/>
                </a:solidFill>
                <a:latin typeface="Quattrocento Sans"/>
                <a:ea typeface="Quattrocento Sans"/>
                <a:cs typeface="Quattrocento Sans"/>
                <a:sym typeface="Quattrocento Sans"/>
              </a:rPr>
              <a:t> items require the learner to click on an image, number, or symbol and to drag and drop  it to a specified location on the computer screen to create an expression, equation, or inequality.</a:t>
            </a:r>
            <a:endParaRPr sz="1100"/>
          </a:p>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r>
              <a:rPr lang="en" sz="1800" b="1" i="1">
                <a:solidFill>
                  <a:srgbClr val="008C83"/>
                </a:solidFill>
                <a:latin typeface="Quattrocento Sans"/>
                <a:ea typeface="Quattrocento Sans"/>
                <a:cs typeface="Quattrocento Sans"/>
                <a:sym typeface="Quattrocento Sans"/>
              </a:rPr>
              <a:t>Hot-spot</a:t>
            </a:r>
            <a:r>
              <a:rPr lang="en" sz="1800" b="1">
                <a:solidFill>
                  <a:srgbClr val="008C83"/>
                </a:solidFill>
                <a:latin typeface="Quattrocento Sans"/>
                <a:ea typeface="Quattrocento Sans"/>
                <a:cs typeface="Quattrocento Sans"/>
                <a:sym typeface="Quattrocento Sans"/>
              </a:rPr>
              <a:t> </a:t>
            </a:r>
            <a:r>
              <a:rPr lang="en" sz="1800">
                <a:solidFill>
                  <a:schemeClr val="dk1"/>
                </a:solidFill>
                <a:latin typeface="Quattrocento Sans"/>
                <a:ea typeface="Quattrocento Sans"/>
                <a:cs typeface="Quattrocento Sans"/>
                <a:sym typeface="Quattrocento Sans"/>
              </a:rPr>
              <a:t>questions are based on a graphic such as a number line, coordinate grid, or geometric figure. The learner will need to click on a specific place or places on the figure.</a:t>
            </a:r>
            <a:endParaRPr sz="1100"/>
          </a:p>
          <a:p>
            <a:pPr marL="0" marR="0" lvl="0" indent="0" algn="l" rtl="0">
              <a:lnSpc>
                <a:spcPct val="110000"/>
              </a:lnSpc>
              <a:spcBef>
                <a:spcPts val="0"/>
              </a:spcBef>
              <a:spcAft>
                <a:spcPts val="0"/>
              </a:spcAft>
              <a:buNone/>
            </a:pPr>
            <a:endParaRPr sz="140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484" name="Google Shape;484;p35"/>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grpSp>
        <p:nvGrpSpPr>
          <p:cNvPr id="489" name="Google Shape;489;p36"/>
          <p:cNvGrpSpPr/>
          <p:nvPr/>
        </p:nvGrpSpPr>
        <p:grpSpPr>
          <a:xfrm>
            <a:off x="-27178" y="3202450"/>
            <a:ext cx="2555408" cy="1945739"/>
            <a:chOff x="-36228" y="4269935"/>
            <a:chExt cx="3406303" cy="2594318"/>
          </a:xfrm>
        </p:grpSpPr>
        <p:sp>
          <p:nvSpPr>
            <p:cNvPr id="490" name="Google Shape;490;p36"/>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1" name="Google Shape;491;p36"/>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92" name="Google Shape;492;p36"/>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3" name="Google Shape;493;p36"/>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94" name="Google Shape;494;p36"/>
            <p:cNvGrpSpPr/>
            <p:nvPr/>
          </p:nvGrpSpPr>
          <p:grpSpPr>
            <a:xfrm rot="-647713">
              <a:off x="976558" y="6022141"/>
              <a:ext cx="127943" cy="85459"/>
              <a:chOff x="7803012" y="5503320"/>
              <a:chExt cx="1302374" cy="589952"/>
            </a:xfrm>
          </p:grpSpPr>
          <p:sp>
            <p:nvSpPr>
              <p:cNvPr id="495" name="Google Shape;495;p36"/>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6" name="Google Shape;496;p36"/>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97" name="Google Shape;497;p36"/>
            <p:cNvGrpSpPr/>
            <p:nvPr/>
          </p:nvGrpSpPr>
          <p:grpSpPr>
            <a:xfrm rot="4980046">
              <a:off x="1655301" y="6013742"/>
              <a:ext cx="74250" cy="1290467"/>
              <a:chOff x="9271908" y="1556791"/>
              <a:chExt cx="252731" cy="4392489"/>
            </a:xfrm>
          </p:grpSpPr>
          <p:sp>
            <p:nvSpPr>
              <p:cNvPr id="498" name="Google Shape;498;p36"/>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9" name="Google Shape;499;p36"/>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0" name="Google Shape;500;p36"/>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1" name="Google Shape;501;p36"/>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2" name="Google Shape;502;p36"/>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3" name="Google Shape;503;p36"/>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04" name="Google Shape;504;p36"/>
              <p:cNvGrpSpPr/>
              <p:nvPr/>
            </p:nvGrpSpPr>
            <p:grpSpPr>
              <a:xfrm>
                <a:off x="9272743" y="5309733"/>
                <a:ext cx="251559" cy="412500"/>
                <a:chOff x="9262729" y="5309733"/>
                <a:chExt cx="270901" cy="412500"/>
              </a:xfrm>
            </p:grpSpPr>
            <p:sp>
              <p:nvSpPr>
                <p:cNvPr id="505" name="Google Shape;505;p36"/>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6" name="Google Shape;506;p36"/>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7" name="Google Shape;507;p36"/>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8" name="Google Shape;508;p36"/>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9" name="Google Shape;509;p36"/>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510" name="Google Shape;510;p36"/>
            <p:cNvGrpSpPr/>
            <p:nvPr/>
          </p:nvGrpSpPr>
          <p:grpSpPr>
            <a:xfrm>
              <a:off x="-4119" y="5085176"/>
              <a:ext cx="497766" cy="1458203"/>
              <a:chOff x="6093579" y="736781"/>
              <a:chExt cx="1714662" cy="5023089"/>
            </a:xfrm>
          </p:grpSpPr>
          <p:sp>
            <p:nvSpPr>
              <p:cNvPr id="511" name="Google Shape;511;p36"/>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2" name="Google Shape;512;p36"/>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3" name="Google Shape;513;p36"/>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4" name="Google Shape;514;p36"/>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5" name="Google Shape;515;p36"/>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6" name="Google Shape;516;p36"/>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7" name="Google Shape;517;p36"/>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8" name="Google Shape;518;p36"/>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9" name="Google Shape;519;p36"/>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0" name="Google Shape;520;p36"/>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1" name="Google Shape;521;p36"/>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2" name="Google Shape;522;p36"/>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3" name="Google Shape;523;p36"/>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4" name="Google Shape;524;p36"/>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5" name="Google Shape;525;p36"/>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6" name="Google Shape;526;p36"/>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7" name="Google Shape;527;p36"/>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8" name="Google Shape;528;p36"/>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9" name="Google Shape;529;p36"/>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30" name="Google Shape;530;p36"/>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31" name="Google Shape;531;p36"/>
          <p:cNvGrpSpPr/>
          <p:nvPr/>
        </p:nvGrpSpPr>
        <p:grpSpPr>
          <a:xfrm>
            <a:off x="6637589" y="-537111"/>
            <a:ext cx="2983504" cy="1575432"/>
            <a:chOff x="8847758" y="-716148"/>
            <a:chExt cx="3976945" cy="2100576"/>
          </a:xfrm>
        </p:grpSpPr>
        <p:sp>
          <p:nvSpPr>
            <p:cNvPr id="532" name="Google Shape;532;p36"/>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33" name="Google Shape;533;p36"/>
            <p:cNvGrpSpPr/>
            <p:nvPr/>
          </p:nvGrpSpPr>
          <p:grpSpPr>
            <a:xfrm rot="598941">
              <a:off x="11805096" y="58370"/>
              <a:ext cx="352389" cy="332874"/>
              <a:chOff x="10486900" y="3714898"/>
              <a:chExt cx="1008000" cy="952178"/>
            </a:xfrm>
          </p:grpSpPr>
          <p:sp>
            <p:nvSpPr>
              <p:cNvPr id="534" name="Google Shape;534;p36"/>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5" name="Google Shape;535;p36"/>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6" name="Google Shape;536;p36"/>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37" name="Google Shape;537;p36"/>
            <p:cNvGrpSpPr/>
            <p:nvPr/>
          </p:nvGrpSpPr>
          <p:grpSpPr>
            <a:xfrm rot="598941">
              <a:off x="11906513" y="510500"/>
              <a:ext cx="308908" cy="384167"/>
              <a:chOff x="9829741" y="5373229"/>
              <a:chExt cx="883624" cy="1098900"/>
            </a:xfrm>
          </p:grpSpPr>
          <p:sp>
            <p:nvSpPr>
              <p:cNvPr id="538" name="Google Shape;538;p36"/>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9" name="Google Shape;539;p36"/>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40" name="Google Shape;540;p36"/>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541" name="Google Shape;541;p36"/>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2" name="Google Shape;542;p36"/>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543" name="Google Shape;543;p36"/>
          <p:cNvSpPr txBox="1"/>
          <p:nvPr/>
        </p:nvSpPr>
        <p:spPr>
          <a:xfrm>
            <a:off x="468650" y="246050"/>
            <a:ext cx="5370000" cy="5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700" b="1">
                <a:solidFill>
                  <a:srgbClr val="014B64"/>
                </a:solidFill>
                <a:latin typeface="Rockwell"/>
                <a:ea typeface="Rockwell"/>
                <a:cs typeface="Rockwell"/>
                <a:sym typeface="Rockwell"/>
              </a:rPr>
              <a:t>About That Math Exam</a:t>
            </a:r>
            <a:endParaRPr>
              <a:solidFill>
                <a:srgbClr val="014B64"/>
              </a:solidFill>
            </a:endParaRPr>
          </a:p>
        </p:txBody>
      </p:sp>
      <p:sp>
        <p:nvSpPr>
          <p:cNvPr id="544" name="Google Shape;544;p36"/>
          <p:cNvSpPr txBox="1">
            <a:spLocks noGrp="1"/>
          </p:cNvSpPr>
          <p:nvPr>
            <p:ph type="title"/>
          </p:nvPr>
        </p:nvSpPr>
        <p:spPr>
          <a:xfrm>
            <a:off x="623400" y="1203550"/>
            <a:ext cx="8520600" cy="572700"/>
          </a:xfrm>
          <a:prstGeom prst="rect">
            <a:avLst/>
          </a:prstGeom>
        </p:spPr>
        <p:txBody>
          <a:bodyPr spcFirstLastPara="1" wrap="square" lIns="0" tIns="0" rIns="0" bIns="0" anchor="t" anchorCtr="0">
            <a:normAutofit fontScale="90000"/>
          </a:bodyPr>
          <a:lstStyle/>
          <a:p>
            <a:pPr marL="0" lvl="0" indent="0" algn="ctr" rtl="0">
              <a:lnSpc>
                <a:spcPct val="90000"/>
              </a:lnSpc>
              <a:spcBef>
                <a:spcPts val="0"/>
              </a:spcBef>
              <a:spcAft>
                <a:spcPts val="0"/>
              </a:spcAft>
              <a:buNone/>
            </a:pPr>
            <a:r>
              <a:rPr lang="en" sz="1955" b="0">
                <a:solidFill>
                  <a:srgbClr val="006C64"/>
                </a:solidFill>
                <a:latin typeface="Quattrocento Sans"/>
                <a:ea typeface="Quattrocento Sans"/>
                <a:cs typeface="Quattrocento Sans"/>
                <a:sym typeface="Quattrocento Sans"/>
              </a:rPr>
              <a:t>NOTE: If a concept is not described in the GED Mathematical Reasoning Indicators, </a:t>
            </a:r>
            <a:endParaRPr sz="1955" b="0">
              <a:solidFill>
                <a:srgbClr val="006C64"/>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Clr>
                <a:schemeClr val="dk1"/>
              </a:buClr>
              <a:buSzPct val="56249"/>
              <a:buFont typeface="Arial"/>
              <a:buNone/>
            </a:pPr>
            <a:r>
              <a:rPr lang="en" sz="1955" b="0">
                <a:solidFill>
                  <a:srgbClr val="006C64"/>
                </a:solidFill>
                <a:latin typeface="Quattrocento Sans"/>
                <a:ea typeface="Quattrocento Sans"/>
                <a:cs typeface="Quattrocento Sans"/>
                <a:sym typeface="Quattrocento Sans"/>
              </a:rPr>
              <a:t>then it is not assessed on the GED Mathematical Reasoning test. </a:t>
            </a:r>
            <a:endParaRPr sz="1955" b="0">
              <a:solidFill>
                <a:srgbClr val="006C64"/>
              </a:solidFill>
              <a:latin typeface="Quattrocento Sans"/>
              <a:ea typeface="Quattrocento Sans"/>
              <a:cs typeface="Quattrocento Sans"/>
              <a:sym typeface="Quattrocento Sans"/>
            </a:endParaRPr>
          </a:p>
          <a:p>
            <a:pPr marL="0" lvl="0" indent="0" algn="ctr" rtl="0">
              <a:spcBef>
                <a:spcPts val="0"/>
              </a:spcBef>
              <a:spcAft>
                <a:spcPts val="0"/>
              </a:spcAft>
              <a:buNone/>
            </a:pPr>
            <a:endParaRPr sz="2577">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endParaRPr sz="2333">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r>
              <a:rPr lang="en" sz="2333" b="0">
                <a:latin typeface="Quattrocento Sans"/>
                <a:ea typeface="Quattrocento Sans"/>
                <a:cs typeface="Quattrocento Sans"/>
                <a:sym typeface="Quattrocento Sans"/>
              </a:rPr>
              <a:t>➢ Geometric proofs </a:t>
            </a:r>
            <a:endParaRPr sz="2333" b="0">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r>
              <a:rPr lang="en" sz="2333" b="0">
                <a:latin typeface="Quattrocento Sans"/>
                <a:ea typeface="Quattrocento Sans"/>
                <a:cs typeface="Quattrocento Sans"/>
                <a:sym typeface="Quattrocento Sans"/>
              </a:rPr>
              <a:t>➢ Trigonometry</a:t>
            </a:r>
            <a:endParaRPr sz="2333" b="0">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r>
              <a:rPr lang="en" sz="2333" b="0">
                <a:latin typeface="Quattrocento Sans"/>
                <a:ea typeface="Quattrocento Sans"/>
                <a:cs typeface="Quattrocento Sans"/>
                <a:sym typeface="Quattrocento Sans"/>
              </a:rPr>
              <a:t> ➢ Exponential functions </a:t>
            </a:r>
            <a:endParaRPr sz="2333" b="0">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r>
              <a:rPr lang="en" sz="2333" b="0">
                <a:latin typeface="Quattrocento Sans"/>
                <a:ea typeface="Quattrocento Sans"/>
                <a:cs typeface="Quattrocento Sans"/>
                <a:sym typeface="Quattrocento Sans"/>
              </a:rPr>
              <a:t>➢ Two-variable inequalities </a:t>
            </a:r>
            <a:endParaRPr sz="2333" b="0">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r>
              <a:rPr lang="en" sz="2333" b="0">
                <a:latin typeface="Quattrocento Sans"/>
                <a:ea typeface="Quattrocento Sans"/>
                <a:cs typeface="Quattrocento Sans"/>
                <a:sym typeface="Quattrocento Sans"/>
              </a:rPr>
              <a:t>➢ Graphing quadratic equations </a:t>
            </a:r>
            <a:endParaRPr sz="2333" b="0">
              <a:latin typeface="Quattrocento Sans"/>
              <a:ea typeface="Quattrocento Sans"/>
              <a:cs typeface="Quattrocento Sans"/>
              <a:sym typeface="Quattrocento Sans"/>
            </a:endParaRPr>
          </a:p>
          <a:p>
            <a:pPr marL="0" lvl="0" indent="0" algn="l" rtl="0">
              <a:lnSpc>
                <a:spcPct val="90000"/>
              </a:lnSpc>
              <a:spcBef>
                <a:spcPts val="0"/>
              </a:spcBef>
              <a:spcAft>
                <a:spcPts val="0"/>
              </a:spcAft>
              <a:buClr>
                <a:schemeClr val="dk1"/>
              </a:buClr>
              <a:buSzPct val="47142"/>
              <a:buFont typeface="Arial"/>
              <a:buNone/>
            </a:pPr>
            <a:r>
              <a:rPr lang="en" sz="2333" b="0">
                <a:latin typeface="Quattrocento Sans"/>
                <a:ea typeface="Quattrocento Sans"/>
                <a:cs typeface="Quattrocento Sans"/>
                <a:sym typeface="Quattrocento Sans"/>
              </a:rPr>
              <a:t>➢ Determining lines of best fit </a:t>
            </a:r>
            <a:endParaRPr sz="2333" b="0">
              <a:latin typeface="Quattrocento Sans"/>
              <a:ea typeface="Quattrocento Sans"/>
              <a:cs typeface="Quattrocento Sans"/>
              <a:sym typeface="Quattrocento Sans"/>
            </a:endParaRPr>
          </a:p>
          <a:p>
            <a:pPr marL="0" lvl="0" indent="0" algn="l" rtl="0">
              <a:spcBef>
                <a:spcPts val="0"/>
              </a:spcBef>
              <a:spcAft>
                <a:spcPts val="0"/>
              </a:spcAft>
              <a:buNone/>
            </a:pPr>
            <a:endParaRPr sz="2466">
              <a:latin typeface="Quattrocento Sans"/>
              <a:ea typeface="Quattrocento Sans"/>
              <a:cs typeface="Quattrocento Sans"/>
              <a:sym typeface="Quattrocento Sans"/>
            </a:endParaRPr>
          </a:p>
        </p:txBody>
      </p:sp>
      <p:pic>
        <p:nvPicPr>
          <p:cNvPr id="545" name="Google Shape;545;p36"/>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grpSp>
        <p:nvGrpSpPr>
          <p:cNvPr id="550" name="Google Shape;550;p37"/>
          <p:cNvGrpSpPr/>
          <p:nvPr/>
        </p:nvGrpSpPr>
        <p:grpSpPr>
          <a:xfrm>
            <a:off x="-27178" y="3202450"/>
            <a:ext cx="2555408" cy="1945739"/>
            <a:chOff x="-36228" y="4269935"/>
            <a:chExt cx="3406303" cy="2594318"/>
          </a:xfrm>
        </p:grpSpPr>
        <p:sp>
          <p:nvSpPr>
            <p:cNvPr id="551" name="Google Shape;551;p37"/>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2" name="Google Shape;552;p37"/>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 name="Google Shape;553;p37"/>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4" name="Google Shape;554;p37"/>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55" name="Google Shape;555;p37"/>
            <p:cNvGrpSpPr/>
            <p:nvPr/>
          </p:nvGrpSpPr>
          <p:grpSpPr>
            <a:xfrm rot="-647713">
              <a:off x="976558" y="6022141"/>
              <a:ext cx="127943" cy="85459"/>
              <a:chOff x="7803012" y="5503320"/>
              <a:chExt cx="1302374" cy="589952"/>
            </a:xfrm>
          </p:grpSpPr>
          <p:sp>
            <p:nvSpPr>
              <p:cNvPr id="556" name="Google Shape;556;p37"/>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7" name="Google Shape;557;p37"/>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58" name="Google Shape;558;p37"/>
            <p:cNvGrpSpPr/>
            <p:nvPr/>
          </p:nvGrpSpPr>
          <p:grpSpPr>
            <a:xfrm rot="4980046">
              <a:off x="1655301" y="6013742"/>
              <a:ext cx="74250" cy="1290467"/>
              <a:chOff x="9271908" y="1556791"/>
              <a:chExt cx="252731" cy="4392489"/>
            </a:xfrm>
          </p:grpSpPr>
          <p:sp>
            <p:nvSpPr>
              <p:cNvPr id="559" name="Google Shape;559;p37"/>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0" name="Google Shape;560;p37"/>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1" name="Google Shape;561;p37"/>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2" name="Google Shape;562;p37"/>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3" name="Google Shape;563;p37"/>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4" name="Google Shape;564;p37"/>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65" name="Google Shape;565;p37"/>
              <p:cNvGrpSpPr/>
              <p:nvPr/>
            </p:nvGrpSpPr>
            <p:grpSpPr>
              <a:xfrm>
                <a:off x="9272743" y="5309733"/>
                <a:ext cx="251559" cy="412500"/>
                <a:chOff x="9262729" y="5309733"/>
                <a:chExt cx="270901" cy="412500"/>
              </a:xfrm>
            </p:grpSpPr>
            <p:sp>
              <p:nvSpPr>
                <p:cNvPr id="566" name="Google Shape;566;p37"/>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7" name="Google Shape;567;p37"/>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8" name="Google Shape;568;p37"/>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9" name="Google Shape;569;p37"/>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0" name="Google Shape;570;p37"/>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571" name="Google Shape;571;p37"/>
            <p:cNvGrpSpPr/>
            <p:nvPr/>
          </p:nvGrpSpPr>
          <p:grpSpPr>
            <a:xfrm>
              <a:off x="-4119" y="5085176"/>
              <a:ext cx="497766" cy="1458203"/>
              <a:chOff x="6093579" y="736781"/>
              <a:chExt cx="1714662" cy="5023089"/>
            </a:xfrm>
          </p:grpSpPr>
          <p:sp>
            <p:nvSpPr>
              <p:cNvPr id="572" name="Google Shape;572;p37"/>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 name="Google Shape;573;p37"/>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 name="Google Shape;574;p37"/>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5" name="Google Shape;575;p37"/>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6" name="Google Shape;576;p37"/>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7" name="Google Shape;577;p37"/>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8" name="Google Shape;578;p37"/>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9" name="Google Shape;579;p37"/>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0" name="Google Shape;580;p37"/>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1" name="Google Shape;581;p37"/>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2" name="Google Shape;582;p37"/>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3" name="Google Shape;583;p37"/>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4" name="Google Shape;584;p37"/>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5" name="Google Shape;585;p37"/>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6" name="Google Shape;586;p37"/>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7" name="Google Shape;587;p37"/>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8" name="Google Shape;588;p37"/>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9" name="Google Shape;589;p37"/>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0" name="Google Shape;590;p37"/>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91" name="Google Shape;591;p37"/>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92" name="Google Shape;592;p37"/>
          <p:cNvGrpSpPr/>
          <p:nvPr/>
        </p:nvGrpSpPr>
        <p:grpSpPr>
          <a:xfrm>
            <a:off x="6637589" y="-537111"/>
            <a:ext cx="2983504" cy="1575432"/>
            <a:chOff x="8847758" y="-716148"/>
            <a:chExt cx="3976945" cy="2100576"/>
          </a:xfrm>
        </p:grpSpPr>
        <p:sp>
          <p:nvSpPr>
            <p:cNvPr id="593" name="Google Shape;593;p37"/>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94" name="Google Shape;594;p37"/>
            <p:cNvGrpSpPr/>
            <p:nvPr/>
          </p:nvGrpSpPr>
          <p:grpSpPr>
            <a:xfrm rot="598941">
              <a:off x="11805096" y="58370"/>
              <a:ext cx="352389" cy="332874"/>
              <a:chOff x="10486900" y="3714898"/>
              <a:chExt cx="1008000" cy="952178"/>
            </a:xfrm>
          </p:grpSpPr>
          <p:sp>
            <p:nvSpPr>
              <p:cNvPr id="595" name="Google Shape;595;p37"/>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96" name="Google Shape;596;p37"/>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97" name="Google Shape;597;p37"/>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98" name="Google Shape;598;p37"/>
            <p:cNvGrpSpPr/>
            <p:nvPr/>
          </p:nvGrpSpPr>
          <p:grpSpPr>
            <a:xfrm rot="598941">
              <a:off x="11906513" y="510500"/>
              <a:ext cx="308908" cy="384167"/>
              <a:chOff x="9829741" y="5373229"/>
              <a:chExt cx="883624" cy="1098900"/>
            </a:xfrm>
          </p:grpSpPr>
          <p:sp>
            <p:nvSpPr>
              <p:cNvPr id="599" name="Google Shape;599;p37"/>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00" name="Google Shape;600;p37"/>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01" name="Google Shape;601;p37"/>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02" name="Google Shape;602;p37"/>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3" name="Google Shape;603;p37"/>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04" name="Google Shape;604;p37"/>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 </a:t>
            </a:r>
            <a:endParaRPr sz="2400">
              <a:solidFill>
                <a:srgbClr val="014B64"/>
              </a:solidFill>
            </a:endParaRPr>
          </a:p>
        </p:txBody>
      </p:sp>
      <p:sp>
        <p:nvSpPr>
          <p:cNvPr id="605" name="Google Shape;605;p37"/>
          <p:cNvSpPr/>
          <p:nvPr/>
        </p:nvSpPr>
        <p:spPr>
          <a:xfrm>
            <a:off x="765121" y="709638"/>
            <a:ext cx="7737000" cy="3724200"/>
          </a:xfrm>
          <a:prstGeom prst="rect">
            <a:avLst/>
          </a:prstGeom>
          <a:noFill/>
          <a:ln>
            <a:noFill/>
          </a:ln>
        </p:spPr>
        <p:txBody>
          <a:bodyPr spcFirstLastPara="1" wrap="square" lIns="68575" tIns="34275" rIns="68575" bIns="34275" anchor="t" anchorCtr="0">
            <a:noAutofit/>
          </a:bodyPr>
          <a:lstStyle/>
          <a:p>
            <a:pPr marL="0" marR="0" lvl="0" indent="0" algn="l" rtl="0">
              <a:lnSpc>
                <a:spcPct val="82500"/>
              </a:lnSpc>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marR="0" lvl="0" indent="0" algn="l" rtl="0">
              <a:lnSpc>
                <a:spcPct val="82500"/>
              </a:lnSpc>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ctr" rtl="0">
              <a:lnSpc>
                <a:spcPct val="115000"/>
              </a:lnSpc>
              <a:spcBef>
                <a:spcPts val="0"/>
              </a:spcBef>
              <a:spcAft>
                <a:spcPts val="0"/>
              </a:spcAft>
              <a:buClr>
                <a:schemeClr val="dk1"/>
              </a:buClr>
              <a:buFont typeface="Arial"/>
              <a:buNone/>
            </a:pPr>
            <a:r>
              <a:rPr lang="en" sz="1800" b="1">
                <a:solidFill>
                  <a:srgbClr val="008C83"/>
                </a:solidFill>
                <a:highlight>
                  <a:schemeClr val="lt1"/>
                </a:highlight>
                <a:latin typeface="Rockwell"/>
                <a:ea typeface="Rockwell"/>
                <a:cs typeface="Rockwell"/>
                <a:sym typeface="Rockwell"/>
              </a:rPr>
              <a:t>DID YOU KNOW?</a:t>
            </a:r>
            <a:endParaRPr sz="1800" b="1">
              <a:solidFill>
                <a:srgbClr val="008C83"/>
              </a:solidFill>
              <a:highlight>
                <a:schemeClr val="lt1"/>
              </a:highlight>
              <a:latin typeface="Rockwell"/>
              <a:ea typeface="Rockwell"/>
              <a:cs typeface="Rockwell"/>
              <a:sym typeface="Rockwell"/>
            </a:endParaRPr>
          </a:p>
          <a:p>
            <a:pPr marL="0" lvl="0" indent="0" algn="ctr" rtl="0">
              <a:lnSpc>
                <a:spcPct val="115000"/>
              </a:lnSpc>
              <a:spcBef>
                <a:spcPts val="0"/>
              </a:spcBef>
              <a:spcAft>
                <a:spcPts val="0"/>
              </a:spcAft>
              <a:buClr>
                <a:schemeClr val="dk1"/>
              </a:buClr>
              <a:buFont typeface="Arial"/>
              <a:buNone/>
            </a:pPr>
            <a:endParaRPr sz="1800">
              <a:solidFill>
                <a:schemeClr val="dk1"/>
              </a:solidFill>
              <a:highlight>
                <a:schemeClr val="lt1"/>
              </a:highlight>
              <a:latin typeface="Quattrocento Sans"/>
              <a:ea typeface="Quattrocento Sans"/>
              <a:cs typeface="Quattrocento Sans"/>
              <a:sym typeface="Quattrocento Sans"/>
            </a:endParaRPr>
          </a:p>
          <a:p>
            <a:pPr marL="0" lvl="0" indent="0" algn="ctr" rtl="0">
              <a:lnSpc>
                <a:spcPct val="110000"/>
              </a:lnSpc>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Questions on the GED Math test are </a:t>
            </a:r>
            <a:r>
              <a:rPr lang="en" sz="1800" b="1">
                <a:solidFill>
                  <a:schemeClr val="dk1"/>
                </a:solidFill>
                <a:latin typeface="Quattrocento Sans"/>
                <a:ea typeface="Quattrocento Sans"/>
                <a:cs typeface="Quattrocento Sans"/>
                <a:sym typeface="Quattrocento Sans"/>
              </a:rPr>
              <a:t>not weighted differently</a:t>
            </a:r>
            <a:r>
              <a:rPr lang="en" sz="1800">
                <a:solidFill>
                  <a:schemeClr val="dk1"/>
                </a:solidFill>
                <a:latin typeface="Quattrocento Sans"/>
                <a:ea typeface="Quattrocento Sans"/>
                <a:cs typeface="Quattrocento Sans"/>
                <a:sym typeface="Quattrocento Sans"/>
              </a:rPr>
              <a:t>—each typically counts </a:t>
            </a:r>
            <a:r>
              <a:rPr lang="en" sz="1800" b="1">
                <a:solidFill>
                  <a:schemeClr val="dk1"/>
                </a:solidFill>
                <a:latin typeface="Quattrocento Sans"/>
                <a:ea typeface="Quattrocento Sans"/>
                <a:cs typeface="Quattrocento Sans"/>
                <a:sym typeface="Quattrocento Sans"/>
              </a:rPr>
              <a:t>equally</a:t>
            </a:r>
            <a:r>
              <a:rPr lang="en" sz="1800">
                <a:solidFill>
                  <a:schemeClr val="dk1"/>
                </a:solidFill>
                <a:latin typeface="Quattrocento Sans"/>
                <a:ea typeface="Quattrocento Sans"/>
                <a:cs typeface="Quattrocento Sans"/>
                <a:sym typeface="Quattrocento Sans"/>
              </a:rPr>
              <a:t> toward your final score.</a:t>
            </a:r>
            <a:br>
              <a:rPr lang="en" sz="1800">
                <a:solidFill>
                  <a:schemeClr val="dk1"/>
                </a:solidFill>
                <a:latin typeface="Quattrocento Sans"/>
                <a:ea typeface="Quattrocento Sans"/>
                <a:cs typeface="Quattrocento Sans"/>
                <a:sym typeface="Quattrocento Sans"/>
              </a:rPr>
            </a:br>
            <a:endParaRPr sz="1800">
              <a:solidFill>
                <a:schemeClr val="dk1"/>
              </a:solidFill>
              <a:latin typeface="Quattrocento Sans"/>
              <a:ea typeface="Quattrocento Sans"/>
              <a:cs typeface="Quattrocento Sans"/>
              <a:sym typeface="Quattrocento Sans"/>
            </a:endParaRPr>
          </a:p>
          <a:p>
            <a:pPr marL="0" lvl="0" indent="0" algn="ctr" rtl="0">
              <a:lnSpc>
                <a:spcPct val="110000"/>
              </a:lnSpc>
              <a:spcBef>
                <a:spcPts val="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That means it's not about doing the </a:t>
            </a:r>
            <a:r>
              <a:rPr lang="en" sz="1800" i="1">
                <a:solidFill>
                  <a:schemeClr val="dk1"/>
                </a:solidFill>
                <a:latin typeface="Quattrocento Sans"/>
                <a:ea typeface="Quattrocento Sans"/>
                <a:cs typeface="Quattrocento Sans"/>
                <a:sym typeface="Quattrocento Sans"/>
              </a:rPr>
              <a:t>hardest</a:t>
            </a:r>
            <a:r>
              <a:rPr lang="en" sz="1800">
                <a:solidFill>
                  <a:schemeClr val="dk1"/>
                </a:solidFill>
                <a:latin typeface="Quattrocento Sans"/>
                <a:ea typeface="Quattrocento Sans"/>
                <a:cs typeface="Quattrocento Sans"/>
                <a:sym typeface="Quattrocento Sans"/>
              </a:rPr>
              <a:t> problems—it's about answering </a:t>
            </a:r>
            <a:r>
              <a:rPr lang="en" sz="1800" b="1">
                <a:solidFill>
                  <a:schemeClr val="dk1"/>
                </a:solidFill>
                <a:latin typeface="Quattrocento Sans"/>
                <a:ea typeface="Quattrocento Sans"/>
                <a:cs typeface="Quattrocento Sans"/>
                <a:sym typeface="Quattrocento Sans"/>
              </a:rPr>
              <a:t>as many correctly as possible</a:t>
            </a:r>
            <a:r>
              <a:rPr lang="en" sz="1800">
                <a:solidFill>
                  <a:schemeClr val="dk1"/>
                </a:solidFill>
                <a:latin typeface="Quattrocento Sans"/>
                <a:ea typeface="Quattrocento Sans"/>
                <a:cs typeface="Quattrocento Sans"/>
                <a:sym typeface="Quattrocento Sans"/>
              </a:rPr>
              <a:t>, no matter the type. </a:t>
            </a:r>
            <a:br>
              <a:rPr lang="en" sz="1800">
                <a:solidFill>
                  <a:schemeClr val="dk1"/>
                </a:solidFill>
                <a:latin typeface="Quattrocento Sans"/>
                <a:ea typeface="Quattrocento Sans"/>
                <a:cs typeface="Quattrocento Sans"/>
                <a:sym typeface="Quattrocento Sans"/>
              </a:rPr>
            </a:br>
            <a:endParaRPr sz="1800">
              <a:solidFill>
                <a:schemeClr val="dk1"/>
              </a:solidFill>
              <a:latin typeface="Quattrocento Sans"/>
              <a:ea typeface="Quattrocento Sans"/>
              <a:cs typeface="Quattrocento Sans"/>
              <a:sym typeface="Quattrocento Sans"/>
            </a:endParaRPr>
          </a:p>
          <a:p>
            <a:pPr marL="0" lvl="0" indent="0" algn="ctr" rtl="0">
              <a:lnSpc>
                <a:spcPct val="110000"/>
              </a:lnSpc>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Accuracy + Efficiency = Success</a:t>
            </a:r>
            <a:br>
              <a:rPr lang="en" sz="1800" b="1">
                <a:solidFill>
                  <a:schemeClr val="dk1"/>
                </a:solidFill>
                <a:latin typeface="Quattrocento Sans"/>
                <a:ea typeface="Quattrocento Sans"/>
                <a:cs typeface="Quattrocento Sans"/>
                <a:sym typeface="Quattrocento Sans"/>
              </a:rPr>
            </a:br>
            <a:endParaRPr sz="1800" b="1">
              <a:solidFill>
                <a:schemeClr val="dk1"/>
              </a:solidFill>
              <a:latin typeface="Quattrocento Sans"/>
              <a:ea typeface="Quattrocento Sans"/>
              <a:cs typeface="Quattrocento Sans"/>
              <a:sym typeface="Quattrocento Sans"/>
            </a:endParaRPr>
          </a:p>
          <a:p>
            <a:pPr marL="0" lvl="0" indent="0" algn="ctr" rtl="0">
              <a:lnSpc>
                <a:spcPct val="110000"/>
              </a:lnSpc>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Mastering the TI-30XS Multiview</a:t>
            </a:r>
            <a:r>
              <a:rPr lang="en" sz="1800">
                <a:solidFill>
                  <a:schemeClr val="dk1"/>
                </a:solidFill>
                <a:latin typeface="Quattrocento Sans"/>
                <a:ea typeface="Quattrocento Sans"/>
                <a:cs typeface="Quattrocento Sans"/>
                <a:sym typeface="Quattrocento Sans"/>
              </a:rPr>
              <a:t> can significantly improve both!</a:t>
            </a:r>
            <a:endParaRPr sz="1800">
              <a:solidFill>
                <a:schemeClr val="dk1"/>
              </a:solidFill>
              <a:latin typeface="Quattrocento Sans"/>
              <a:ea typeface="Quattrocento Sans"/>
              <a:cs typeface="Quattrocento Sans"/>
              <a:sym typeface="Quattrocento Sans"/>
            </a:endParaRPr>
          </a:p>
          <a:p>
            <a:pPr marL="0" marR="0" lvl="0" indent="0" algn="ctr" rtl="0">
              <a:lnSpc>
                <a:spcPct val="110000"/>
              </a:lnSpc>
              <a:spcBef>
                <a:spcPts val="0"/>
              </a:spcBef>
              <a:spcAft>
                <a:spcPts val="0"/>
              </a:spcAft>
              <a:buNone/>
            </a:pPr>
            <a:endParaRPr>
              <a:solidFill>
                <a:schemeClr val="dk1"/>
              </a:solidFill>
              <a:latin typeface="Quattrocento Sans"/>
              <a:ea typeface="Quattrocento Sans"/>
              <a:cs typeface="Quattrocento Sans"/>
              <a:sym typeface="Quattrocento Sans"/>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606" name="Google Shape;606;p37"/>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0"/>
        <p:cNvGrpSpPr/>
        <p:nvPr/>
      </p:nvGrpSpPr>
      <p:grpSpPr>
        <a:xfrm>
          <a:off x="0" y="0"/>
          <a:ext cx="0" cy="0"/>
          <a:chOff x="0" y="0"/>
          <a:chExt cx="0" cy="0"/>
        </a:xfrm>
      </p:grpSpPr>
      <p:grpSp>
        <p:nvGrpSpPr>
          <p:cNvPr id="611" name="Google Shape;611;p38"/>
          <p:cNvGrpSpPr/>
          <p:nvPr/>
        </p:nvGrpSpPr>
        <p:grpSpPr>
          <a:xfrm>
            <a:off x="-27178" y="3202450"/>
            <a:ext cx="2555408" cy="1945739"/>
            <a:chOff x="-36228" y="4269935"/>
            <a:chExt cx="3406303" cy="2594318"/>
          </a:xfrm>
        </p:grpSpPr>
        <p:sp>
          <p:nvSpPr>
            <p:cNvPr id="612" name="Google Shape;612;p38"/>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3" name="Google Shape;613;p38"/>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14" name="Google Shape;614;p38"/>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5" name="Google Shape;615;p38"/>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16" name="Google Shape;616;p38"/>
            <p:cNvGrpSpPr/>
            <p:nvPr/>
          </p:nvGrpSpPr>
          <p:grpSpPr>
            <a:xfrm rot="-647713">
              <a:off x="976558" y="6022141"/>
              <a:ext cx="127943" cy="85459"/>
              <a:chOff x="7803012" y="5503320"/>
              <a:chExt cx="1302374" cy="589952"/>
            </a:xfrm>
          </p:grpSpPr>
          <p:sp>
            <p:nvSpPr>
              <p:cNvPr id="617" name="Google Shape;617;p38"/>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8" name="Google Shape;618;p38"/>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19" name="Google Shape;619;p38"/>
            <p:cNvGrpSpPr/>
            <p:nvPr/>
          </p:nvGrpSpPr>
          <p:grpSpPr>
            <a:xfrm rot="4980046">
              <a:off x="1655301" y="6013742"/>
              <a:ext cx="74250" cy="1290467"/>
              <a:chOff x="9271908" y="1556791"/>
              <a:chExt cx="252731" cy="4392489"/>
            </a:xfrm>
          </p:grpSpPr>
          <p:sp>
            <p:nvSpPr>
              <p:cNvPr id="620" name="Google Shape;620;p38"/>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1" name="Google Shape;621;p38"/>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2" name="Google Shape;622;p38"/>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3" name="Google Shape;623;p38"/>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4" name="Google Shape;624;p38"/>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5" name="Google Shape;625;p38"/>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26" name="Google Shape;626;p38"/>
              <p:cNvGrpSpPr/>
              <p:nvPr/>
            </p:nvGrpSpPr>
            <p:grpSpPr>
              <a:xfrm>
                <a:off x="9272743" y="5309733"/>
                <a:ext cx="251559" cy="412500"/>
                <a:chOff x="9262729" y="5309733"/>
                <a:chExt cx="270901" cy="412500"/>
              </a:xfrm>
            </p:grpSpPr>
            <p:sp>
              <p:nvSpPr>
                <p:cNvPr id="627" name="Google Shape;627;p38"/>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8" name="Google Shape;628;p38"/>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29" name="Google Shape;629;p38"/>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30" name="Google Shape;630;p38"/>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31" name="Google Shape;631;p38"/>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632" name="Google Shape;632;p38"/>
            <p:cNvGrpSpPr/>
            <p:nvPr/>
          </p:nvGrpSpPr>
          <p:grpSpPr>
            <a:xfrm>
              <a:off x="-4119" y="5085176"/>
              <a:ext cx="497766" cy="1458203"/>
              <a:chOff x="6093579" y="736781"/>
              <a:chExt cx="1714662" cy="5023089"/>
            </a:xfrm>
          </p:grpSpPr>
          <p:sp>
            <p:nvSpPr>
              <p:cNvPr id="633" name="Google Shape;633;p38"/>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4" name="Google Shape;634;p38"/>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5" name="Google Shape;635;p38"/>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6" name="Google Shape;636;p38"/>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7" name="Google Shape;637;p38"/>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8" name="Google Shape;638;p38"/>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9" name="Google Shape;639;p38"/>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0" name="Google Shape;640;p38"/>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1" name="Google Shape;641;p38"/>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2" name="Google Shape;642;p38"/>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3" name="Google Shape;643;p38"/>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4" name="Google Shape;644;p38"/>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5" name="Google Shape;645;p38"/>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6" name="Google Shape;646;p38"/>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7" name="Google Shape;647;p38"/>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8" name="Google Shape;648;p38"/>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9" name="Google Shape;649;p38"/>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0" name="Google Shape;650;p38"/>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1" name="Google Shape;651;p38"/>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52" name="Google Shape;652;p38"/>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53" name="Google Shape;653;p38"/>
          <p:cNvGrpSpPr/>
          <p:nvPr/>
        </p:nvGrpSpPr>
        <p:grpSpPr>
          <a:xfrm>
            <a:off x="6637589" y="-537111"/>
            <a:ext cx="2983504" cy="1575432"/>
            <a:chOff x="8847758" y="-716148"/>
            <a:chExt cx="3976945" cy="2100576"/>
          </a:xfrm>
        </p:grpSpPr>
        <p:sp>
          <p:nvSpPr>
            <p:cNvPr id="654" name="Google Shape;654;p38"/>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55" name="Google Shape;655;p38"/>
            <p:cNvGrpSpPr/>
            <p:nvPr/>
          </p:nvGrpSpPr>
          <p:grpSpPr>
            <a:xfrm rot="598941">
              <a:off x="11805096" y="58370"/>
              <a:ext cx="352389" cy="332874"/>
              <a:chOff x="10486900" y="3714898"/>
              <a:chExt cx="1008000" cy="952178"/>
            </a:xfrm>
          </p:grpSpPr>
          <p:sp>
            <p:nvSpPr>
              <p:cNvPr id="656" name="Google Shape;656;p38"/>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7" name="Google Shape;657;p38"/>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8" name="Google Shape;658;p38"/>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59" name="Google Shape;659;p38"/>
            <p:cNvGrpSpPr/>
            <p:nvPr/>
          </p:nvGrpSpPr>
          <p:grpSpPr>
            <a:xfrm rot="598941">
              <a:off x="11906513" y="510500"/>
              <a:ext cx="308908" cy="384167"/>
              <a:chOff x="9829741" y="5373229"/>
              <a:chExt cx="883624" cy="1098900"/>
            </a:xfrm>
          </p:grpSpPr>
          <p:sp>
            <p:nvSpPr>
              <p:cNvPr id="660" name="Google Shape;660;p38"/>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61" name="Google Shape;661;p38"/>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62" name="Google Shape;662;p38"/>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63" name="Google Shape;663;p38"/>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4" name="Google Shape;664;p38"/>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65" name="Google Shape;665;p38"/>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 </a:t>
            </a:r>
            <a:endParaRPr sz="2400">
              <a:solidFill>
                <a:srgbClr val="014B64"/>
              </a:solidFill>
            </a:endParaRPr>
          </a:p>
        </p:txBody>
      </p:sp>
      <p:sp>
        <p:nvSpPr>
          <p:cNvPr id="666" name="Google Shape;666;p38"/>
          <p:cNvSpPr/>
          <p:nvPr/>
        </p:nvSpPr>
        <p:spPr>
          <a:xfrm>
            <a:off x="703496" y="1092226"/>
            <a:ext cx="7737000" cy="3724200"/>
          </a:xfrm>
          <a:prstGeom prst="rect">
            <a:avLst/>
          </a:prstGeom>
          <a:noFill/>
          <a:ln>
            <a:noFill/>
          </a:ln>
        </p:spPr>
        <p:txBody>
          <a:bodyPr spcFirstLastPara="1" wrap="square" lIns="68575" tIns="34275" rIns="68575" bIns="34275" anchor="t" anchorCtr="0">
            <a:noAutofit/>
          </a:bodyPr>
          <a:lstStyle/>
          <a:p>
            <a:pPr marL="0" lvl="0" indent="0" algn="ctr" rtl="0">
              <a:lnSpc>
                <a:spcPct val="82500"/>
              </a:lnSpc>
              <a:spcBef>
                <a:spcPts val="0"/>
              </a:spcBef>
              <a:spcAft>
                <a:spcPts val="0"/>
              </a:spcAft>
              <a:buClr>
                <a:schemeClr val="dk1"/>
              </a:buClr>
              <a:buFont typeface="Arial"/>
              <a:buNone/>
            </a:pPr>
            <a:r>
              <a:rPr lang="en" sz="1800" b="1">
                <a:solidFill>
                  <a:srgbClr val="008C83"/>
                </a:solidFill>
                <a:highlight>
                  <a:schemeClr val="lt1"/>
                </a:highlight>
                <a:latin typeface="Rockwell"/>
                <a:ea typeface="Rockwell"/>
                <a:cs typeface="Rockwell"/>
                <a:sym typeface="Rockwell"/>
              </a:rPr>
              <a:t>DID YOU KNOW?</a:t>
            </a:r>
            <a:endParaRPr sz="1800" b="1">
              <a:solidFill>
                <a:srgbClr val="008C83"/>
              </a:solidFill>
              <a:highlight>
                <a:schemeClr val="lt1"/>
              </a:highlight>
              <a:latin typeface="Rockwell"/>
              <a:ea typeface="Rockwell"/>
              <a:cs typeface="Rockwell"/>
              <a:sym typeface="Rockwell"/>
            </a:endParaRPr>
          </a:p>
          <a:p>
            <a:pPr marL="0" lvl="0" indent="0" algn="ctr" rtl="0">
              <a:lnSpc>
                <a:spcPct val="82500"/>
              </a:lnSpc>
              <a:spcBef>
                <a:spcPts val="0"/>
              </a:spcBef>
              <a:spcAft>
                <a:spcPts val="0"/>
              </a:spcAft>
              <a:buClr>
                <a:schemeClr val="dk1"/>
              </a:buClr>
              <a:buFont typeface="Arial"/>
              <a:buNone/>
            </a:pPr>
            <a:br>
              <a:rPr lang="en" sz="1800" b="1">
                <a:solidFill>
                  <a:schemeClr val="dk1"/>
                </a:solidFill>
                <a:latin typeface="Quattrocento Sans"/>
                <a:ea typeface="Quattrocento Sans"/>
                <a:cs typeface="Quattrocento Sans"/>
                <a:sym typeface="Quattrocento Sans"/>
              </a:rPr>
            </a:br>
            <a:r>
              <a:rPr lang="en" sz="1800">
                <a:solidFill>
                  <a:schemeClr val="dk1"/>
                </a:solidFill>
                <a:latin typeface="Quattrocento Sans"/>
                <a:ea typeface="Quattrocento Sans"/>
                <a:cs typeface="Quattrocento Sans"/>
                <a:sym typeface="Quattrocento Sans"/>
              </a:rPr>
              <a:t> Wrong answers do not count against a learner on the GED Math exam.</a:t>
            </a:r>
            <a:endParaRPr sz="1800">
              <a:solidFill>
                <a:schemeClr val="dk1"/>
              </a:solidFill>
              <a:latin typeface="Quattrocento Sans"/>
              <a:ea typeface="Quattrocento Sans"/>
              <a:cs typeface="Quattrocento Sans"/>
              <a:sym typeface="Quattrocento Sans"/>
            </a:endParaRPr>
          </a:p>
          <a:p>
            <a:pPr marL="0" lvl="0" indent="0" algn="ctr" rtl="0">
              <a:lnSpc>
                <a:spcPct val="115000"/>
              </a:lnSpc>
              <a:spcBef>
                <a:spcPts val="120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Like any high school-level exam, the GED measures what they  know, not what they don’t.</a:t>
            </a:r>
            <a:endParaRPr sz="1800">
              <a:solidFill>
                <a:schemeClr val="dk1"/>
              </a:solidFill>
              <a:latin typeface="Quattrocento Sans"/>
              <a:ea typeface="Quattrocento Sans"/>
              <a:cs typeface="Quattrocento Sans"/>
              <a:sym typeface="Quattrocento Sans"/>
            </a:endParaRPr>
          </a:p>
          <a:p>
            <a:pPr marL="0" lvl="0" indent="0" algn="ctr" rtl="0">
              <a:lnSpc>
                <a:spcPct val="115000"/>
              </a:lnSpc>
              <a:spcBef>
                <a:spcPts val="120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Only correct answers count towards a score. </a:t>
            </a:r>
            <a:endParaRPr sz="1800">
              <a:solidFill>
                <a:schemeClr val="dk1"/>
              </a:solidFill>
              <a:latin typeface="Quattrocento Sans"/>
              <a:ea typeface="Quattrocento Sans"/>
              <a:cs typeface="Quattrocento Sans"/>
              <a:sym typeface="Quattrocento Sans"/>
            </a:endParaRPr>
          </a:p>
          <a:p>
            <a:pPr marL="0" lvl="0" indent="0" algn="ctr" rtl="0">
              <a:lnSpc>
                <a:spcPct val="115000"/>
              </a:lnSpc>
              <a:spcBef>
                <a:spcPts val="1200"/>
              </a:spcBef>
              <a:spcAft>
                <a:spcPts val="0"/>
              </a:spcAft>
              <a:buClr>
                <a:schemeClr val="dk1"/>
              </a:buClr>
              <a:buSzPts val="1100"/>
              <a:buFont typeface="Arial"/>
              <a:buNone/>
            </a:pPr>
            <a:r>
              <a:rPr lang="en" sz="1800">
                <a:solidFill>
                  <a:schemeClr val="dk1"/>
                </a:solidFill>
                <a:latin typeface="Quattrocento Sans"/>
                <a:ea typeface="Quattrocento Sans"/>
                <a:cs typeface="Quattrocento Sans"/>
                <a:sym typeface="Quattrocento Sans"/>
              </a:rPr>
              <a:t>There’s no penalty for guessing. So even if a learner is unsure—encourage them to take their  best shot. Leaving answers blank means missing out on points they might earn!</a:t>
            </a:r>
            <a:endParaRPr sz="1800">
              <a:solidFill>
                <a:schemeClr val="dk1"/>
              </a:solidFill>
              <a:latin typeface="Quattrocento Sans"/>
              <a:ea typeface="Quattrocento Sans"/>
              <a:cs typeface="Quattrocento Sans"/>
              <a:sym typeface="Quattrocento Sans"/>
            </a:endParaRPr>
          </a:p>
          <a:p>
            <a:pPr marL="0" lvl="0" indent="0" algn="ctr" rtl="0">
              <a:lnSpc>
                <a:spcPct val="115000"/>
              </a:lnSpc>
              <a:spcBef>
                <a:spcPts val="1200"/>
              </a:spcBef>
              <a:spcAft>
                <a:spcPts val="0"/>
              </a:spcAft>
              <a:buClr>
                <a:schemeClr val="dk1"/>
              </a:buClr>
              <a:buSzPts val="1100"/>
              <a:buFont typeface="Arial"/>
              <a:buNone/>
            </a:pPr>
            <a:endParaRPr sz="1600">
              <a:solidFill>
                <a:schemeClr val="dk1"/>
              </a:solidFill>
              <a:highlight>
                <a:schemeClr val="lt1"/>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Font typeface="Arial"/>
              <a:buNone/>
            </a:pPr>
            <a:endParaRPr sz="1600">
              <a:solidFill>
                <a:schemeClr val="dk1"/>
              </a:solidFill>
              <a:latin typeface="Quattrocento Sans"/>
              <a:ea typeface="Quattrocento Sans"/>
              <a:cs typeface="Quattrocento Sans"/>
              <a:sym typeface="Quattrocento Sans"/>
            </a:endParaRPr>
          </a:p>
          <a:p>
            <a:pPr marL="0" lvl="0" indent="0" algn="l" rtl="0">
              <a:lnSpc>
                <a:spcPct val="110000"/>
              </a:lnSpc>
              <a:spcBef>
                <a:spcPts val="0"/>
              </a:spcBef>
              <a:spcAft>
                <a:spcPts val="0"/>
              </a:spcAft>
              <a:buClr>
                <a:schemeClr val="dk1"/>
              </a:buClr>
              <a:buFont typeface="Arial"/>
              <a:buNone/>
            </a:pPr>
            <a:endParaRPr sz="1600">
              <a:solidFill>
                <a:schemeClr val="dk1"/>
              </a:solidFill>
              <a:latin typeface="Quattrocento Sans"/>
              <a:ea typeface="Quattrocento Sans"/>
              <a:cs typeface="Quattrocento Sans"/>
              <a:sym typeface="Quattrocento Sans"/>
            </a:endParaRPr>
          </a:p>
          <a:p>
            <a:pPr marL="0" lvl="0" indent="0" algn="l" rtl="0">
              <a:lnSpc>
                <a:spcPct val="110000"/>
              </a:lnSpc>
              <a:spcBef>
                <a:spcPts val="0"/>
              </a:spcBef>
              <a:spcAft>
                <a:spcPts val="0"/>
              </a:spcAft>
              <a:buClr>
                <a:schemeClr val="dk1"/>
              </a:buClr>
              <a:buFont typeface="Arial"/>
              <a:buNone/>
            </a:pPr>
            <a:endParaRPr>
              <a:solidFill>
                <a:schemeClr val="dk1"/>
              </a:solidFill>
              <a:latin typeface="Quattrocento Sans"/>
              <a:ea typeface="Quattrocento Sans"/>
              <a:cs typeface="Quattrocento Sans"/>
              <a:sym typeface="Quattrocento Sans"/>
            </a:endParaRPr>
          </a:p>
          <a:p>
            <a:pPr marL="0" lvl="0" indent="0" algn="l" rtl="0">
              <a:lnSpc>
                <a:spcPct val="110000"/>
              </a:lnSpc>
              <a:spcBef>
                <a:spcPts val="0"/>
              </a:spcBef>
              <a:spcAft>
                <a:spcPts val="0"/>
              </a:spcAft>
              <a:buClr>
                <a:schemeClr val="dk1"/>
              </a:buClr>
              <a:buFont typeface="Arial"/>
              <a:buNone/>
            </a:pPr>
            <a:endParaRPr>
              <a:solidFill>
                <a:schemeClr val="dk1"/>
              </a:solidFill>
              <a:latin typeface="Quattrocento Sans"/>
              <a:ea typeface="Quattrocento Sans"/>
              <a:cs typeface="Quattrocento Sans"/>
              <a:sym typeface="Quattrocento Sans"/>
            </a:endParaRPr>
          </a:p>
          <a:p>
            <a:pPr marL="0" lvl="0" indent="0" algn="l" rtl="0">
              <a:lnSpc>
                <a:spcPct val="82500"/>
              </a:lnSpc>
              <a:spcBef>
                <a:spcPts val="0"/>
              </a:spcBef>
              <a:spcAft>
                <a:spcPts val="0"/>
              </a:spcAft>
              <a:buClr>
                <a:schemeClr val="dk1"/>
              </a:buClr>
              <a:buFont typeface="Arial"/>
              <a:buNone/>
            </a:pPr>
            <a:endParaRPr sz="1800">
              <a:solidFill>
                <a:schemeClr val="dk1"/>
              </a:solidFill>
              <a:latin typeface="Times New Roman"/>
              <a:ea typeface="Times New Roman"/>
              <a:cs typeface="Times New Roman"/>
              <a:sym typeface="Times New Roman"/>
            </a:endParaRPr>
          </a:p>
        </p:txBody>
      </p:sp>
      <p:pic>
        <p:nvPicPr>
          <p:cNvPr id="667" name="Google Shape;667;p38"/>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92C93-5D82-4A1C-A6FF-2A71F5B60EE0}">
  <ds:schemaRefs>
    <ds:schemaRef ds:uri="http://schemas.microsoft.com/sharepoint/v3/contenttype/forms"/>
  </ds:schemaRefs>
</ds:datastoreItem>
</file>

<file path=customXml/itemProps2.xml><?xml version="1.0" encoding="utf-8"?>
<ds:datastoreItem xmlns:ds="http://schemas.openxmlformats.org/officeDocument/2006/customXml" ds:itemID="{74D5311E-70E8-4A8E-900D-1DC7CBD0F5B8}">
  <ds:schemaRefs>
    <ds:schemaRef ds:uri="56cd1905-ff13-4436-8ef1-8fa80665008f"/>
    <ds:schemaRef ds:uri="f8892201-b6f9-448a-a857-af8c143e1fe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7E3EC8-343D-4D4A-9A0D-F7C0C1641498}">
  <ds:schemaRefs>
    <ds:schemaRef ds:uri="56cd1905-ff13-4436-8ef1-8fa80665008f"/>
    <ds:schemaRef ds:uri="f8892201-b6f9-448a-a857-af8c143e1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GEDTS_theme_2018</vt:lpstr>
      <vt:lpstr>PowerPoint Presentation</vt:lpstr>
      <vt:lpstr>PowerPoint Presentation</vt:lpstr>
      <vt:lpstr>Agenda</vt:lpstr>
      <vt:lpstr>About That Math Exam</vt:lpstr>
      <vt:lpstr>About That Math Exam</vt:lpstr>
      <vt:lpstr>About That Math Exam</vt:lpstr>
      <vt:lpstr>NOTE: If a concept is not described in the GED Mathematical Reasoning Indicators,  then it is not assessed on the GED Mathematical Reasoning test.    ➢ Geometric proofs  ➢ Trigonometry  ➢ Exponential functions  ➢ Two-variable inequalities  ➢ Graphing quadratic equations  ➢ Determining lines of best fit  </vt:lpstr>
      <vt:lpstr>About That Math Exam: </vt:lpstr>
      <vt:lpstr>About That Math Exam: </vt:lpstr>
      <vt:lpstr>About That Math Exam: </vt:lpstr>
      <vt:lpstr>About That Math Exam: </vt:lpstr>
      <vt:lpstr>About That Math Exam: </vt:lpstr>
      <vt:lpstr>Your One Stop Shop for Resources</vt:lpstr>
      <vt:lpstr>Your One Stop Shop for Resources</vt:lpstr>
      <vt:lpstr>Your One Stop Shop for Resources </vt:lpstr>
      <vt:lpstr>Your One Stop Shop for Resources </vt:lpstr>
      <vt:lpstr>Your One Stop Shop for Resources</vt:lpstr>
      <vt:lpstr>GED Knowledge &amp; Skill Gaps, Part 2 </vt:lpstr>
      <vt:lpstr>GED Knowledge &amp; Skill Gaps, Part 1 </vt:lpstr>
      <vt:lpstr>Your One Stop Shop for Resources</vt:lpstr>
      <vt:lpstr>Before We Begin Our Practice…</vt:lpstr>
      <vt:lpstr>About the TI-30xs Multiview Calculator T</vt:lpstr>
      <vt:lpstr>Join the Quad Squad!</vt:lpstr>
      <vt:lpstr>PowerPoint Presentation</vt:lpstr>
      <vt:lpstr>PowerPoint Presentation</vt:lpstr>
      <vt:lpstr>PowerPoint Presentation</vt:lpstr>
      <vt:lpstr>JOIN ME FOR PART 2…</vt:lpstr>
      <vt:lpstr>PowerPoint Presentation</vt:lpstr>
      <vt:lpstr> Session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cp:revision>
  <dcterms:modified xsi:type="dcterms:W3CDTF">2025-08-18T17:52:10Z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0x010100641F79DF90AAF94B931B3093EDFF1A94</vt:lpwstr>
  </property>
</Properties>
</file>