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xml" ContentType="application/vnd.openxmlformats-officedocument.presentationml.tags+xml"/>
  <Override PartName="/ppt/notesSlides/notesSlide4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73"/>
  </p:notesMasterIdLst>
  <p:handoutMasterIdLst>
    <p:handoutMasterId r:id="rId74"/>
  </p:handoutMasterIdLst>
  <p:sldIdLst>
    <p:sldId id="294" r:id="rId5"/>
    <p:sldId id="2498" r:id="rId6"/>
    <p:sldId id="2458" r:id="rId7"/>
    <p:sldId id="2454" r:id="rId8"/>
    <p:sldId id="2141412856" r:id="rId9"/>
    <p:sldId id="362" r:id="rId10"/>
    <p:sldId id="2141412850" r:id="rId11"/>
    <p:sldId id="363" r:id="rId12"/>
    <p:sldId id="2141412857" r:id="rId13"/>
    <p:sldId id="2640" r:id="rId14"/>
    <p:sldId id="2141412852" r:id="rId15"/>
    <p:sldId id="454" r:id="rId16"/>
    <p:sldId id="2569" r:id="rId17"/>
    <p:sldId id="2459" r:id="rId18"/>
    <p:sldId id="373" r:id="rId19"/>
    <p:sldId id="2570" r:id="rId20"/>
    <p:sldId id="453" r:id="rId21"/>
    <p:sldId id="341" r:id="rId22"/>
    <p:sldId id="340" r:id="rId23"/>
    <p:sldId id="358" r:id="rId24"/>
    <p:sldId id="908" r:id="rId25"/>
    <p:sldId id="2588" r:id="rId26"/>
    <p:sldId id="2141412861" r:id="rId27"/>
    <p:sldId id="643" r:id="rId28"/>
    <p:sldId id="2141412853" r:id="rId29"/>
    <p:sldId id="300" r:id="rId30"/>
    <p:sldId id="297" r:id="rId31"/>
    <p:sldId id="475" r:id="rId32"/>
    <p:sldId id="431" r:id="rId33"/>
    <p:sldId id="2141412854" r:id="rId34"/>
    <p:sldId id="2457" r:id="rId35"/>
    <p:sldId id="481" r:id="rId36"/>
    <p:sldId id="426" r:id="rId37"/>
    <p:sldId id="480" r:id="rId38"/>
    <p:sldId id="424" r:id="rId39"/>
    <p:sldId id="479" r:id="rId40"/>
    <p:sldId id="430" r:id="rId41"/>
    <p:sldId id="313" r:id="rId42"/>
    <p:sldId id="482" r:id="rId43"/>
    <p:sldId id="1538" r:id="rId44"/>
    <p:sldId id="2141412855" r:id="rId45"/>
    <p:sldId id="483" r:id="rId46"/>
    <p:sldId id="2571" r:id="rId47"/>
    <p:sldId id="2130" r:id="rId48"/>
    <p:sldId id="2461" r:id="rId49"/>
    <p:sldId id="1691" r:id="rId50"/>
    <p:sldId id="1582" r:id="rId51"/>
    <p:sldId id="1311" r:id="rId52"/>
    <p:sldId id="1689" r:id="rId53"/>
    <p:sldId id="1718" r:id="rId54"/>
    <p:sldId id="1719" r:id="rId55"/>
    <p:sldId id="518" r:id="rId56"/>
    <p:sldId id="1690" r:id="rId57"/>
    <p:sldId id="1721" r:id="rId58"/>
    <p:sldId id="1722" r:id="rId59"/>
    <p:sldId id="1723" r:id="rId60"/>
    <p:sldId id="2141412858" r:id="rId61"/>
    <p:sldId id="401" r:id="rId62"/>
    <p:sldId id="360" r:id="rId63"/>
    <p:sldId id="359" r:id="rId64"/>
    <p:sldId id="2575" r:id="rId65"/>
    <p:sldId id="2141412859" r:id="rId66"/>
    <p:sldId id="2512" r:id="rId67"/>
    <p:sldId id="2141412773" r:id="rId68"/>
    <p:sldId id="2141412889" r:id="rId69"/>
    <p:sldId id="2141412890" r:id="rId70"/>
    <p:sldId id="2518" r:id="rId71"/>
    <p:sldId id="293" r:id="rId7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9CCFDF"/>
    <a:srgbClr val="014B64"/>
    <a:srgbClr val="0084A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40B51-EBE4-BDE2-7BB0-6327E3623804}" v="4" dt="2025-08-21T18:16:44.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Lanphear" userId="S::elizabeth.lanphear@ged.com::878de159-2fe6-4812-b564-7872b95cf32f" providerId="AD" clId="Web-{FEC51EE2-B775-1551-6351-A1EC3CAD4F30}"/>
    <pc:docChg chg="modSld">
      <pc:chgData name="Liz Lanphear" userId="S::elizabeth.lanphear@ged.com::878de159-2fe6-4812-b564-7872b95cf32f" providerId="AD" clId="Web-{FEC51EE2-B775-1551-6351-A1EC3CAD4F30}" dt="2025-07-28T13:49:16.556" v="15" actId="20577"/>
      <pc:docMkLst>
        <pc:docMk/>
      </pc:docMkLst>
      <pc:sldChg chg="modSp">
        <pc:chgData name="Liz Lanphear" userId="S::elizabeth.lanphear@ged.com::878de159-2fe6-4812-b564-7872b95cf32f" providerId="AD" clId="Web-{FEC51EE2-B775-1551-6351-A1EC3CAD4F30}" dt="2025-07-28T13:49:16.556" v="15" actId="20577"/>
        <pc:sldMkLst>
          <pc:docMk/>
          <pc:sldMk cId="2015694808" sldId="300"/>
        </pc:sldMkLst>
        <pc:spChg chg="mod">
          <ac:chgData name="Liz Lanphear" userId="S::elizabeth.lanphear@ged.com::878de159-2fe6-4812-b564-7872b95cf32f" providerId="AD" clId="Web-{FEC51EE2-B775-1551-6351-A1EC3CAD4F30}" dt="2025-07-28T13:49:16.556" v="15" actId="20577"/>
          <ac:spMkLst>
            <pc:docMk/>
            <pc:sldMk cId="2015694808" sldId="300"/>
            <ac:spMk id="17409" creationId="{00000000-0000-0000-0000-000000000000}"/>
          </ac:spMkLst>
        </pc:spChg>
      </pc:sldChg>
    </pc:docChg>
  </pc:docChgLst>
  <pc:docChgLst>
    <pc:chgData name="Robert Rutscher" userId="S::robert.rutscher@ged.com::5beef577-f013-4797-8f68-537ff808c5f0" providerId="AD" clId="Web-{47040B51-EBE4-BDE2-7BB0-6327E3623804}"/>
    <pc:docChg chg="modSld">
      <pc:chgData name="Robert Rutscher" userId="S::robert.rutscher@ged.com::5beef577-f013-4797-8f68-537ff808c5f0" providerId="AD" clId="Web-{47040B51-EBE4-BDE2-7BB0-6327E3623804}" dt="2025-08-21T18:16:44.563" v="4" actId="20577"/>
      <pc:docMkLst>
        <pc:docMk/>
      </pc:docMkLst>
      <pc:sldChg chg="modSp">
        <pc:chgData name="Robert Rutscher" userId="S::robert.rutscher@ged.com::5beef577-f013-4797-8f68-537ff808c5f0" providerId="AD" clId="Web-{47040B51-EBE4-BDE2-7BB0-6327E3623804}" dt="2025-08-21T18:14:45.716" v="1" actId="20577"/>
        <pc:sldMkLst>
          <pc:docMk/>
          <pc:sldMk cId="723974231" sldId="483"/>
        </pc:sldMkLst>
        <pc:spChg chg="mod">
          <ac:chgData name="Robert Rutscher" userId="S::robert.rutscher@ged.com::5beef577-f013-4797-8f68-537ff808c5f0" providerId="AD" clId="Web-{47040B51-EBE4-BDE2-7BB0-6327E3623804}" dt="2025-08-21T18:14:45.716" v="1" actId="20577"/>
          <ac:spMkLst>
            <pc:docMk/>
            <pc:sldMk cId="723974231" sldId="483"/>
            <ac:spMk id="2" creationId="{0B1A885B-F168-467D-A2C0-DC4FFE368648}"/>
          </ac:spMkLst>
        </pc:spChg>
      </pc:sldChg>
      <pc:sldChg chg="modSp">
        <pc:chgData name="Robert Rutscher" userId="S::robert.rutscher@ged.com::5beef577-f013-4797-8f68-537ff808c5f0" providerId="AD" clId="Web-{47040B51-EBE4-BDE2-7BB0-6327E3623804}" dt="2025-08-21T18:16:44.563" v="4" actId="20577"/>
        <pc:sldMkLst>
          <pc:docMk/>
          <pc:sldMk cId="3223875505" sldId="2141412773"/>
        </pc:sldMkLst>
        <pc:spChg chg="mod">
          <ac:chgData name="Robert Rutscher" userId="S::robert.rutscher@ged.com::5beef577-f013-4797-8f68-537ff808c5f0" providerId="AD" clId="Web-{47040B51-EBE4-BDE2-7BB0-6327E3623804}" dt="2025-08-21T18:16:44.563" v="4" actId="20577"/>
          <ac:spMkLst>
            <pc:docMk/>
            <pc:sldMk cId="3223875505" sldId="2141412773"/>
            <ac:spMk id="15" creationId="{43B33156-26AA-CB77-40D6-BEBD4826D0D4}"/>
          </ac:spMkLst>
        </pc:spChg>
      </pc:sldChg>
    </pc:docChg>
  </pc:docChgLst>
  <pc:docChgLst>
    <pc:chgData name="Monica Guthrie" userId="S::monica.guthrie@pearson.com::c0fc408c-839f-429d-bba8-a92d88ccccac" providerId="AD" clId="Web-{12BA4E62-0768-6E8E-CCC6-F5921D07F7A6}"/>
    <pc:docChg chg="modSld">
      <pc:chgData name="Monica Guthrie" userId="S::monica.guthrie@pearson.com::c0fc408c-839f-429d-bba8-a92d88ccccac" providerId="AD" clId="Web-{12BA4E62-0768-6E8E-CCC6-F5921D07F7A6}" dt="2025-08-14T19:40:35.583" v="0"/>
      <pc:docMkLst>
        <pc:docMk/>
      </pc:docMkLst>
      <pc:sldChg chg="addSp">
        <pc:chgData name="Monica Guthrie" userId="S::monica.guthrie@pearson.com::c0fc408c-839f-429d-bba8-a92d88ccccac" providerId="AD" clId="Web-{12BA4E62-0768-6E8E-CCC6-F5921D07F7A6}" dt="2025-08-14T19:40:35.583" v="0"/>
        <pc:sldMkLst>
          <pc:docMk/>
          <pc:sldMk cId="3999471087" sldId="294"/>
        </pc:sldMkLst>
      </pc:sldChg>
    </pc:docChg>
  </pc:docChgLst>
  <pc:docChgLst>
    <pc:chgData name="Liz Lanphear" userId="S::elizabeth.lanphear@ged.com::878de159-2fe6-4812-b564-7872b95cf32f" providerId="AD" clId="Web-{D3782835-508F-5F2A-CD36-A5239660555A}"/>
    <pc:docChg chg="modSld">
      <pc:chgData name="Liz Lanphear" userId="S::elizabeth.lanphear@ged.com::878de159-2fe6-4812-b564-7872b95cf32f" providerId="AD" clId="Web-{D3782835-508F-5F2A-CD36-A5239660555A}" dt="2025-07-25T16:11:11.831" v="1" actId="1076"/>
      <pc:docMkLst>
        <pc:docMk/>
      </pc:docMkLst>
      <pc:sldChg chg="modSp">
        <pc:chgData name="Liz Lanphear" userId="S::elizabeth.lanphear@ged.com::878de159-2fe6-4812-b564-7872b95cf32f" providerId="AD" clId="Web-{D3782835-508F-5F2A-CD36-A5239660555A}" dt="2025-07-25T16:11:11.831" v="1" actId="1076"/>
        <pc:sldMkLst>
          <pc:docMk/>
          <pc:sldMk cId="1632207226" sldId="479"/>
        </pc:sldMkLst>
        <pc:spChg chg="mod">
          <ac:chgData name="Liz Lanphear" userId="S::elizabeth.lanphear@ged.com::878de159-2fe6-4812-b564-7872b95cf32f" providerId="AD" clId="Web-{D3782835-508F-5F2A-CD36-A5239660555A}" dt="2025-07-25T16:11:11.831" v="1" actId="1076"/>
          <ac:spMkLst>
            <pc:docMk/>
            <pc:sldMk cId="1632207226" sldId="479"/>
            <ac:spMk id="7" creationId="{00000000-0000-0000-0000-000000000000}"/>
          </ac:spMkLst>
        </pc:spChg>
        <pc:graphicFrameChg chg="mod">
          <ac:chgData name="Liz Lanphear" userId="S::elizabeth.lanphear@ged.com::878de159-2fe6-4812-b564-7872b95cf32f" providerId="AD" clId="Web-{D3782835-508F-5F2A-CD36-A5239660555A}" dt="2025-07-25T16:11:04.972" v="0" actId="1076"/>
          <ac:graphicFrameMkLst>
            <pc:docMk/>
            <pc:sldMk cId="1632207226" sldId="479"/>
            <ac:graphicFrameMk id="6" creationId="{00000000-0000-0000-0000-000000000000}"/>
          </ac:graphicFrameMkLst>
        </pc:graphicFrameChg>
      </pc:sldChg>
    </pc:docChg>
  </pc:docChgLst>
  <pc:docChgLst>
    <pc:chgData name="Liz Lanphear" userId="S::elizabeth.lanphear@ged.com::878de159-2fe6-4812-b564-7872b95cf32f" providerId="AD" clId="Web-{9844EDF0-DEE8-5BA5-C339-A58235772567}"/>
    <pc:docChg chg="modSld">
      <pc:chgData name="Liz Lanphear" userId="S::elizabeth.lanphear@ged.com::878de159-2fe6-4812-b564-7872b95cf32f" providerId="AD" clId="Web-{9844EDF0-DEE8-5BA5-C339-A58235772567}" dt="2025-07-25T18:59:45.509" v="15" actId="20577"/>
      <pc:docMkLst>
        <pc:docMk/>
      </pc:docMkLst>
      <pc:sldChg chg="modSp">
        <pc:chgData name="Liz Lanphear" userId="S::elizabeth.lanphear@ged.com::878de159-2fe6-4812-b564-7872b95cf32f" providerId="AD" clId="Web-{9844EDF0-DEE8-5BA5-C339-A58235772567}" dt="2025-07-25T18:59:45.509" v="15" actId="20577"/>
        <pc:sldMkLst>
          <pc:docMk/>
          <pc:sldMk cId="287418837" sldId="2702"/>
        </pc:sldMkLst>
      </pc:sldChg>
    </pc:docChg>
  </pc:docChgLst>
  <pc:docChgLst>
    <pc:chgData name="Diane Vaccari" userId="720ebe5c-c53d-49fe-9d17-056adf007c5e" providerId="ADAL" clId="{F58A2B1E-F7E5-4431-9AF1-B66FC87D930C}"/>
    <pc:docChg chg="addSld delSld modSld">
      <pc:chgData name="Diane Vaccari" userId="720ebe5c-c53d-49fe-9d17-056adf007c5e" providerId="ADAL" clId="{F58A2B1E-F7E5-4431-9AF1-B66FC87D930C}" dt="2025-07-31T14:46:28.991" v="7" actId="47"/>
      <pc:docMkLst>
        <pc:docMk/>
      </pc:docMkLst>
      <pc:sldChg chg="del">
        <pc:chgData name="Diane Vaccari" userId="720ebe5c-c53d-49fe-9d17-056adf007c5e" providerId="ADAL" clId="{F58A2B1E-F7E5-4431-9AF1-B66FC87D930C}" dt="2025-07-25T16:05:01.623" v="1" actId="47"/>
        <pc:sldMkLst>
          <pc:docMk/>
          <pc:sldMk cId="1821675886" sldId="461"/>
        </pc:sldMkLst>
      </pc:sldChg>
      <pc:sldChg chg="del">
        <pc:chgData name="Diane Vaccari" userId="720ebe5c-c53d-49fe-9d17-056adf007c5e" providerId="ADAL" clId="{F58A2B1E-F7E5-4431-9AF1-B66FC87D930C}" dt="2025-07-25T16:08:11.962" v="3" actId="47"/>
        <pc:sldMkLst>
          <pc:docMk/>
          <pc:sldMk cId="1297365962" sldId="469"/>
        </pc:sldMkLst>
      </pc:sldChg>
      <pc:sldChg chg="del">
        <pc:chgData name="Diane Vaccari" userId="720ebe5c-c53d-49fe-9d17-056adf007c5e" providerId="ADAL" clId="{F58A2B1E-F7E5-4431-9AF1-B66FC87D930C}" dt="2025-07-25T16:05:04.792" v="2" actId="47"/>
        <pc:sldMkLst>
          <pc:docMk/>
          <pc:sldMk cId="2300389187" sldId="501"/>
        </pc:sldMkLst>
      </pc:sldChg>
      <pc:sldChg chg="del">
        <pc:chgData name="Diane Vaccari" userId="720ebe5c-c53d-49fe-9d17-056adf007c5e" providerId="ADAL" clId="{F58A2B1E-F7E5-4431-9AF1-B66FC87D930C}" dt="2025-07-31T14:46:28.991" v="7" actId="47"/>
        <pc:sldMkLst>
          <pc:docMk/>
          <pc:sldMk cId="287418837" sldId="2702"/>
        </pc:sldMkLst>
      </pc:sldChg>
      <pc:sldChg chg="add">
        <pc:chgData name="Diane Vaccari" userId="720ebe5c-c53d-49fe-9d17-056adf007c5e" providerId="ADAL" clId="{F58A2B1E-F7E5-4431-9AF1-B66FC87D930C}" dt="2025-07-24T14:56:22.881" v="0"/>
        <pc:sldMkLst>
          <pc:docMk/>
          <pc:sldMk cId="3223875505" sldId="2141412773"/>
        </pc:sldMkLst>
      </pc:sldChg>
      <pc:sldChg chg="del">
        <pc:chgData name="Diane Vaccari" userId="720ebe5c-c53d-49fe-9d17-056adf007c5e" providerId="ADAL" clId="{F58A2B1E-F7E5-4431-9AF1-B66FC87D930C}" dt="2025-07-25T16:09:45.283" v="4" actId="47"/>
        <pc:sldMkLst>
          <pc:docMk/>
          <pc:sldMk cId="3660924164" sldId="2141412851"/>
        </pc:sldMkLst>
      </pc:sldChg>
      <pc:sldChg chg="add">
        <pc:chgData name="Diane Vaccari" userId="720ebe5c-c53d-49fe-9d17-056adf007c5e" providerId="ADAL" clId="{F58A2B1E-F7E5-4431-9AF1-B66FC87D930C}" dt="2025-07-28T12:20:16.773" v="5"/>
        <pc:sldMkLst>
          <pc:docMk/>
          <pc:sldMk cId="959687062" sldId="2141412889"/>
        </pc:sldMkLst>
      </pc:sldChg>
      <pc:sldChg chg="add">
        <pc:chgData name="Diane Vaccari" userId="720ebe5c-c53d-49fe-9d17-056adf007c5e" providerId="ADAL" clId="{F58A2B1E-F7E5-4431-9AF1-B66FC87D930C}" dt="2025-07-31T14:46:21.758" v="6"/>
        <pc:sldMkLst>
          <pc:docMk/>
          <pc:sldMk cId="2418003511" sldId="2141412890"/>
        </pc:sldMkLst>
      </pc:sldChg>
    </pc:docChg>
  </pc:docChgLst>
  <pc:docChgLst>
    <pc:chgData name="Diane Vaccari" userId="720ebe5c-c53d-49fe-9d17-056adf007c5e" providerId="ADAL" clId="{A5E0BA78-B089-477A-A3C2-AC4670DF56B5}"/>
    <pc:docChg chg="undo redo custSel addSld delSld modSld sldOrd">
      <pc:chgData name="Diane Vaccari" userId="720ebe5c-c53d-49fe-9d17-056adf007c5e" providerId="ADAL" clId="{A5E0BA78-B089-477A-A3C2-AC4670DF56B5}" dt="2025-07-03T13:50:25.317" v="1853" actId="20577"/>
      <pc:docMkLst>
        <pc:docMk/>
      </pc:docMkLst>
      <pc:sldChg chg="del">
        <pc:chgData name="Diane Vaccari" userId="720ebe5c-c53d-49fe-9d17-056adf007c5e" providerId="ADAL" clId="{A5E0BA78-B089-477A-A3C2-AC4670DF56B5}" dt="2025-07-02T20:10:07.891" v="1414" actId="2696"/>
        <pc:sldMkLst>
          <pc:docMk/>
          <pc:sldMk cId="514744217" sldId="258"/>
        </pc:sldMkLst>
      </pc:sldChg>
      <pc:sldChg chg="del">
        <pc:chgData name="Diane Vaccari" userId="720ebe5c-c53d-49fe-9d17-056adf007c5e" providerId="ADAL" clId="{A5E0BA78-B089-477A-A3C2-AC4670DF56B5}" dt="2025-07-02T20:10:07.891" v="1414" actId="2696"/>
        <pc:sldMkLst>
          <pc:docMk/>
          <pc:sldMk cId="3157357322" sldId="259"/>
        </pc:sldMkLst>
      </pc:sldChg>
      <pc:sldChg chg="del">
        <pc:chgData name="Diane Vaccari" userId="720ebe5c-c53d-49fe-9d17-056adf007c5e" providerId="ADAL" clId="{A5E0BA78-B089-477A-A3C2-AC4670DF56B5}" dt="2025-07-02T20:10:07.891" v="1414" actId="2696"/>
        <pc:sldMkLst>
          <pc:docMk/>
          <pc:sldMk cId="727240868" sldId="261"/>
        </pc:sldMkLst>
      </pc:sldChg>
      <pc:sldChg chg="del">
        <pc:chgData name="Diane Vaccari" userId="720ebe5c-c53d-49fe-9d17-056adf007c5e" providerId="ADAL" clId="{A5E0BA78-B089-477A-A3C2-AC4670DF56B5}" dt="2025-07-02T20:10:07.891" v="1414" actId="2696"/>
        <pc:sldMkLst>
          <pc:docMk/>
          <pc:sldMk cId="3450665468" sldId="262"/>
        </pc:sldMkLst>
      </pc:sldChg>
      <pc:sldChg chg="del">
        <pc:chgData name="Diane Vaccari" userId="720ebe5c-c53d-49fe-9d17-056adf007c5e" providerId="ADAL" clId="{A5E0BA78-B089-477A-A3C2-AC4670DF56B5}" dt="2025-06-30T20:10:50.611" v="1158" actId="47"/>
        <pc:sldMkLst>
          <pc:docMk/>
          <pc:sldMk cId="2497358471" sldId="280"/>
        </pc:sldMkLst>
      </pc:sldChg>
      <pc:sldChg chg="del">
        <pc:chgData name="Diane Vaccari" userId="720ebe5c-c53d-49fe-9d17-056adf007c5e" providerId="ADAL" clId="{A5E0BA78-B089-477A-A3C2-AC4670DF56B5}" dt="2025-06-30T20:10:53.412" v="1159" actId="47"/>
        <pc:sldMkLst>
          <pc:docMk/>
          <pc:sldMk cId="31205944" sldId="281"/>
        </pc:sldMkLst>
      </pc:sldChg>
      <pc:sldChg chg="del">
        <pc:chgData name="Diane Vaccari" userId="720ebe5c-c53d-49fe-9d17-056adf007c5e" providerId="ADAL" clId="{A5E0BA78-B089-477A-A3C2-AC4670DF56B5}" dt="2025-07-02T20:10:07.891" v="1414" actId="2696"/>
        <pc:sldMkLst>
          <pc:docMk/>
          <pc:sldMk cId="4066498958" sldId="283"/>
        </pc:sldMkLst>
      </pc:sldChg>
      <pc:sldChg chg="del">
        <pc:chgData name="Diane Vaccari" userId="720ebe5c-c53d-49fe-9d17-056adf007c5e" providerId="ADAL" clId="{A5E0BA78-B089-477A-A3C2-AC4670DF56B5}" dt="2025-07-02T20:10:07.891" v="1414" actId="2696"/>
        <pc:sldMkLst>
          <pc:docMk/>
          <pc:sldMk cId="617142661" sldId="288"/>
        </pc:sldMkLst>
      </pc:sldChg>
      <pc:sldChg chg="del">
        <pc:chgData name="Diane Vaccari" userId="720ebe5c-c53d-49fe-9d17-056adf007c5e" providerId="ADAL" clId="{A5E0BA78-B089-477A-A3C2-AC4670DF56B5}" dt="2025-07-02T20:10:07.891" v="1414" actId="2696"/>
        <pc:sldMkLst>
          <pc:docMk/>
          <pc:sldMk cId="3709106740" sldId="291"/>
        </pc:sldMkLst>
      </pc:sldChg>
      <pc:sldChg chg="addSp delSp modSp mod ord">
        <pc:chgData name="Diane Vaccari" userId="720ebe5c-c53d-49fe-9d17-056adf007c5e" providerId="ADAL" clId="{A5E0BA78-B089-477A-A3C2-AC4670DF56B5}" dt="2025-07-02T20:02:42.512" v="1413" actId="1076"/>
        <pc:sldMkLst>
          <pc:docMk/>
          <pc:sldMk cId="3612406414" sldId="293"/>
        </pc:sldMkLst>
      </pc:sldChg>
      <pc:sldChg chg="del">
        <pc:chgData name="Diane Vaccari" userId="720ebe5c-c53d-49fe-9d17-056adf007c5e" providerId="ADAL" clId="{A5E0BA78-B089-477A-A3C2-AC4670DF56B5}" dt="2025-06-30T20:10:15.928" v="1157" actId="2696"/>
        <pc:sldMkLst>
          <pc:docMk/>
          <pc:sldMk cId="3685338614" sldId="295"/>
        </pc:sldMkLst>
      </pc:sldChg>
      <pc:sldChg chg="modSp mod chgLayout">
        <pc:chgData name="Diane Vaccari" userId="720ebe5c-c53d-49fe-9d17-056adf007c5e" providerId="ADAL" clId="{A5E0BA78-B089-477A-A3C2-AC4670DF56B5}" dt="2025-06-30T19:13:00.397" v="819" actId="700"/>
        <pc:sldMkLst>
          <pc:docMk/>
          <pc:sldMk cId="1542097" sldId="297"/>
        </pc:sldMkLst>
      </pc:sldChg>
      <pc:sldChg chg="delSp modSp mod chgLayout">
        <pc:chgData name="Diane Vaccari" userId="720ebe5c-c53d-49fe-9d17-056adf007c5e" providerId="ADAL" clId="{A5E0BA78-B089-477A-A3C2-AC4670DF56B5}" dt="2025-06-30T19:12:46.348" v="818" actId="478"/>
        <pc:sldMkLst>
          <pc:docMk/>
          <pc:sldMk cId="2015694808" sldId="300"/>
        </pc:sldMkLst>
      </pc:sldChg>
      <pc:sldChg chg="modSp mod chgLayout">
        <pc:chgData name="Diane Vaccari" userId="720ebe5c-c53d-49fe-9d17-056adf007c5e" providerId="ADAL" clId="{A5E0BA78-B089-477A-A3C2-AC4670DF56B5}" dt="2025-06-30T19:15:25.762" v="828" actId="700"/>
        <pc:sldMkLst>
          <pc:docMk/>
          <pc:sldMk cId="1235730500" sldId="313"/>
        </pc:sldMkLst>
      </pc:sldChg>
      <pc:sldChg chg="modSp mod">
        <pc:chgData name="Diane Vaccari" userId="720ebe5c-c53d-49fe-9d17-056adf007c5e" providerId="ADAL" clId="{A5E0BA78-B089-477A-A3C2-AC4670DF56B5}" dt="2025-06-30T15:40:33.650" v="589" actId="692"/>
        <pc:sldMkLst>
          <pc:docMk/>
          <pc:sldMk cId="793602706" sldId="340"/>
        </pc:sldMkLst>
      </pc:sldChg>
      <pc:sldChg chg="addSp delSp modSp mod chgLayout">
        <pc:chgData name="Diane Vaccari" userId="720ebe5c-c53d-49fe-9d17-056adf007c5e" providerId="ADAL" clId="{A5E0BA78-B089-477A-A3C2-AC4670DF56B5}" dt="2025-06-30T15:39:40.894" v="584" actId="692"/>
        <pc:sldMkLst>
          <pc:docMk/>
          <pc:sldMk cId="3404498521" sldId="341"/>
        </pc:sldMkLst>
      </pc:sldChg>
      <pc:sldChg chg="del">
        <pc:chgData name="Diane Vaccari" userId="720ebe5c-c53d-49fe-9d17-056adf007c5e" providerId="ADAL" clId="{A5E0BA78-B089-477A-A3C2-AC4670DF56B5}" dt="2025-06-30T18:54:44.727" v="682" actId="47"/>
        <pc:sldMkLst>
          <pc:docMk/>
          <pc:sldMk cId="1519240011" sldId="343"/>
        </pc:sldMkLst>
      </pc:sldChg>
      <pc:sldChg chg="del">
        <pc:chgData name="Diane Vaccari" userId="720ebe5c-c53d-49fe-9d17-056adf007c5e" providerId="ADAL" clId="{A5E0BA78-B089-477A-A3C2-AC4670DF56B5}" dt="2025-06-30T18:56:02.049" v="687" actId="2696"/>
        <pc:sldMkLst>
          <pc:docMk/>
          <pc:sldMk cId="289765021" sldId="344"/>
        </pc:sldMkLst>
      </pc:sldChg>
      <pc:sldChg chg="del">
        <pc:chgData name="Diane Vaccari" userId="720ebe5c-c53d-49fe-9d17-056adf007c5e" providerId="ADAL" clId="{A5E0BA78-B089-477A-A3C2-AC4670DF56B5}" dt="2025-06-30T18:53:18.558" v="676" actId="47"/>
        <pc:sldMkLst>
          <pc:docMk/>
          <pc:sldMk cId="1386899532" sldId="348"/>
        </pc:sldMkLst>
      </pc:sldChg>
      <pc:sldChg chg="addSp delSp modSp mod chgLayout">
        <pc:chgData name="Diane Vaccari" userId="720ebe5c-c53d-49fe-9d17-056adf007c5e" providerId="ADAL" clId="{A5E0BA78-B089-477A-A3C2-AC4670DF56B5}" dt="2025-06-30T18:46:13.884" v="641" actId="14100"/>
        <pc:sldMkLst>
          <pc:docMk/>
          <pc:sldMk cId="2064928595" sldId="358"/>
        </pc:sldMkLst>
      </pc:sldChg>
      <pc:sldChg chg="addSp delSp modSp mod chgLayout">
        <pc:chgData name="Diane Vaccari" userId="720ebe5c-c53d-49fe-9d17-056adf007c5e" providerId="ADAL" clId="{A5E0BA78-B089-477A-A3C2-AC4670DF56B5}" dt="2025-06-30T19:59:32.153" v="1082" actId="478"/>
        <pc:sldMkLst>
          <pc:docMk/>
          <pc:sldMk cId="4192874755" sldId="359"/>
        </pc:sldMkLst>
      </pc:sldChg>
      <pc:sldChg chg="addSp delSp modSp mod modClrScheme chgLayout">
        <pc:chgData name="Diane Vaccari" userId="720ebe5c-c53d-49fe-9d17-056adf007c5e" providerId="ADAL" clId="{A5E0BA78-B089-477A-A3C2-AC4670DF56B5}" dt="2025-06-30T19:57:11.559" v="1061" actId="2711"/>
        <pc:sldMkLst>
          <pc:docMk/>
          <pc:sldMk cId="1897922259" sldId="360"/>
        </pc:sldMkLst>
      </pc:sldChg>
      <pc:sldChg chg="del">
        <pc:chgData name="Diane Vaccari" userId="720ebe5c-c53d-49fe-9d17-056adf007c5e" providerId="ADAL" clId="{A5E0BA78-B089-477A-A3C2-AC4670DF56B5}" dt="2025-06-25T19:49:27.194" v="2" actId="2696"/>
        <pc:sldMkLst>
          <pc:docMk/>
          <pc:sldMk cId="3979454711" sldId="361"/>
        </pc:sldMkLst>
      </pc:sldChg>
      <pc:sldChg chg="delSp modSp mod chgLayout">
        <pc:chgData name="Diane Vaccari" userId="720ebe5c-c53d-49fe-9d17-056adf007c5e" providerId="ADAL" clId="{A5E0BA78-B089-477A-A3C2-AC4670DF56B5}" dt="2025-06-25T19:58:47.889" v="189" actId="1076"/>
        <pc:sldMkLst>
          <pc:docMk/>
          <pc:sldMk cId="3131061275" sldId="362"/>
        </pc:sldMkLst>
      </pc:sldChg>
      <pc:sldChg chg="addSp delSp modSp mod chgLayout modNotesTx">
        <pc:chgData name="Diane Vaccari" userId="720ebe5c-c53d-49fe-9d17-056adf007c5e" providerId="ADAL" clId="{A5E0BA78-B089-477A-A3C2-AC4670DF56B5}" dt="2025-07-02T20:11:16.668" v="1490" actId="20577"/>
        <pc:sldMkLst>
          <pc:docMk/>
          <pc:sldMk cId="3957964462" sldId="363"/>
        </pc:sldMkLst>
      </pc:sldChg>
      <pc:sldChg chg="addSp delSp modSp mod modClrScheme chgLayout">
        <pc:chgData name="Diane Vaccari" userId="720ebe5c-c53d-49fe-9d17-056adf007c5e" providerId="ADAL" clId="{A5E0BA78-B089-477A-A3C2-AC4670DF56B5}" dt="2025-06-30T14:42:39.756" v="507" actId="1076"/>
        <pc:sldMkLst>
          <pc:docMk/>
          <pc:sldMk cId="1849872907" sldId="373"/>
        </pc:sldMkLst>
      </pc:sldChg>
      <pc:sldChg chg="addSp delSp modSp mod modClrScheme chgLayout">
        <pc:chgData name="Diane Vaccari" userId="720ebe5c-c53d-49fe-9d17-056adf007c5e" providerId="ADAL" clId="{A5E0BA78-B089-477A-A3C2-AC4670DF56B5}" dt="2025-07-02T21:13:44.113" v="1815" actId="20577"/>
        <pc:sldMkLst>
          <pc:docMk/>
          <pc:sldMk cId="4251553906" sldId="401"/>
        </pc:sldMkLst>
      </pc:sldChg>
      <pc:sldChg chg="modSp mod chgLayout">
        <pc:chgData name="Diane Vaccari" userId="720ebe5c-c53d-49fe-9d17-056adf007c5e" providerId="ADAL" clId="{A5E0BA78-B089-477A-A3C2-AC4670DF56B5}" dt="2025-06-30T19:14:48.448" v="824" actId="700"/>
        <pc:sldMkLst>
          <pc:docMk/>
          <pc:sldMk cId="3634944719" sldId="424"/>
        </pc:sldMkLst>
      </pc:sldChg>
      <pc:sldChg chg="modSp mod chgLayout">
        <pc:chgData name="Diane Vaccari" userId="720ebe5c-c53d-49fe-9d17-056adf007c5e" providerId="ADAL" clId="{A5E0BA78-B089-477A-A3C2-AC4670DF56B5}" dt="2025-06-30T19:14:05.441" v="821" actId="700"/>
        <pc:sldMkLst>
          <pc:docMk/>
          <pc:sldMk cId="4208068501" sldId="426"/>
        </pc:sldMkLst>
      </pc:sldChg>
      <pc:sldChg chg="modSp mod modClrScheme chgLayout">
        <pc:chgData name="Diane Vaccari" userId="720ebe5c-c53d-49fe-9d17-056adf007c5e" providerId="ADAL" clId="{A5E0BA78-B089-477A-A3C2-AC4670DF56B5}" dt="2025-07-02T20:51:28.235" v="1537" actId="692"/>
        <pc:sldMkLst>
          <pc:docMk/>
          <pc:sldMk cId="3029723887" sldId="430"/>
        </pc:sldMkLst>
      </pc:sldChg>
      <pc:sldChg chg="modSp mod chgLayout">
        <pc:chgData name="Diane Vaccari" userId="720ebe5c-c53d-49fe-9d17-056adf007c5e" providerId="ADAL" clId="{A5E0BA78-B089-477A-A3C2-AC4670DF56B5}" dt="2025-06-30T19:13:18.513" v="820" actId="700"/>
        <pc:sldMkLst>
          <pc:docMk/>
          <pc:sldMk cId="1092779960" sldId="431"/>
        </pc:sldMkLst>
      </pc:sldChg>
      <pc:sldChg chg="addSp delSp modSp mod chgLayout">
        <pc:chgData name="Diane Vaccari" userId="720ebe5c-c53d-49fe-9d17-056adf007c5e" providerId="ADAL" clId="{A5E0BA78-B089-477A-A3C2-AC4670DF56B5}" dt="2025-06-30T19:00:39.006" v="709" actId="1076"/>
        <pc:sldMkLst>
          <pc:docMk/>
          <pc:sldMk cId="891873410" sldId="453"/>
        </pc:sldMkLst>
      </pc:sldChg>
      <pc:sldChg chg="modSp mod modClrScheme chgLayout">
        <pc:chgData name="Diane Vaccari" userId="720ebe5c-c53d-49fe-9d17-056adf007c5e" providerId="ADAL" clId="{A5E0BA78-B089-477A-A3C2-AC4670DF56B5}" dt="2025-06-30T14:42:00.481" v="506" actId="27636"/>
        <pc:sldMkLst>
          <pc:docMk/>
          <pc:sldMk cId="3454465824" sldId="454"/>
        </pc:sldMkLst>
      </pc:sldChg>
      <pc:sldChg chg="modSp mod">
        <pc:chgData name="Diane Vaccari" userId="720ebe5c-c53d-49fe-9d17-056adf007c5e" providerId="ADAL" clId="{A5E0BA78-B089-477A-A3C2-AC4670DF56B5}" dt="2025-07-01T18:17:10.696" v="1160" actId="13926"/>
        <pc:sldMkLst>
          <pc:docMk/>
          <pc:sldMk cId="1821675886" sldId="461"/>
        </pc:sldMkLst>
      </pc:sldChg>
      <pc:sldChg chg="addSp delSp modSp del mod modClrScheme chgLayout">
        <pc:chgData name="Diane Vaccari" userId="720ebe5c-c53d-49fe-9d17-056adf007c5e" providerId="ADAL" clId="{A5E0BA78-B089-477A-A3C2-AC4670DF56B5}" dt="2025-06-30T19:11:25.381" v="816" actId="47"/>
        <pc:sldMkLst>
          <pc:docMk/>
          <pc:sldMk cId="319464882" sldId="466"/>
        </pc:sldMkLst>
      </pc:sldChg>
      <pc:sldChg chg="addSp delSp modSp del mod modClrScheme chgLayout">
        <pc:chgData name="Diane Vaccari" userId="720ebe5c-c53d-49fe-9d17-056adf007c5e" providerId="ADAL" clId="{A5E0BA78-B089-477A-A3C2-AC4670DF56B5}" dt="2025-06-30T14:41:01.535" v="498" actId="2696"/>
        <pc:sldMkLst>
          <pc:docMk/>
          <pc:sldMk cId="1153050687" sldId="467"/>
        </pc:sldMkLst>
      </pc:sldChg>
      <pc:sldChg chg="modSp mod modClrScheme chgLayout modNotesTx">
        <pc:chgData name="Diane Vaccari" userId="720ebe5c-c53d-49fe-9d17-056adf007c5e" providerId="ADAL" clId="{A5E0BA78-B089-477A-A3C2-AC4670DF56B5}" dt="2025-06-26T19:27:45.893" v="435" actId="207"/>
        <pc:sldMkLst>
          <pc:docMk/>
          <pc:sldMk cId="1297365962" sldId="469"/>
        </pc:sldMkLst>
      </pc:sldChg>
      <pc:sldChg chg="addSp delSp modSp mod modClrScheme chgLayout">
        <pc:chgData name="Diane Vaccari" userId="720ebe5c-c53d-49fe-9d17-056adf007c5e" providerId="ADAL" clId="{A5E0BA78-B089-477A-A3C2-AC4670DF56B5}" dt="2025-07-02T20:49:31.068" v="1526" actId="478"/>
        <pc:sldMkLst>
          <pc:docMk/>
          <pc:sldMk cId="1632207226" sldId="479"/>
        </pc:sldMkLst>
      </pc:sldChg>
      <pc:sldChg chg="addSp delSp modSp mod modClrScheme chgLayout">
        <pc:chgData name="Diane Vaccari" userId="720ebe5c-c53d-49fe-9d17-056adf007c5e" providerId="ADAL" clId="{A5E0BA78-B089-477A-A3C2-AC4670DF56B5}" dt="2025-07-02T20:48:21.685" v="1525" actId="478"/>
        <pc:sldMkLst>
          <pc:docMk/>
          <pc:sldMk cId="804357497" sldId="480"/>
        </pc:sldMkLst>
      </pc:sldChg>
      <pc:sldChg chg="addSp delSp modSp mod chgLayout">
        <pc:chgData name="Diane Vaccari" userId="720ebe5c-c53d-49fe-9d17-056adf007c5e" providerId="ADAL" clId="{A5E0BA78-B089-477A-A3C2-AC4670DF56B5}" dt="2025-07-02T20:56:13.071" v="1578"/>
        <pc:sldMkLst>
          <pc:docMk/>
          <pc:sldMk cId="830389897" sldId="482"/>
        </pc:sldMkLst>
      </pc:sldChg>
      <pc:sldChg chg="modSp mod">
        <pc:chgData name="Diane Vaccari" userId="720ebe5c-c53d-49fe-9d17-056adf007c5e" providerId="ADAL" clId="{A5E0BA78-B089-477A-A3C2-AC4670DF56B5}" dt="2025-07-02T20:59:12.971" v="1586" actId="692"/>
        <pc:sldMkLst>
          <pc:docMk/>
          <pc:sldMk cId="723974231" sldId="483"/>
        </pc:sldMkLst>
      </pc:sldChg>
      <pc:sldChg chg="modSp mod">
        <pc:chgData name="Diane Vaccari" userId="720ebe5c-c53d-49fe-9d17-056adf007c5e" providerId="ADAL" clId="{A5E0BA78-B089-477A-A3C2-AC4670DF56B5}" dt="2025-07-01T18:17:26.754" v="1161" actId="13926"/>
        <pc:sldMkLst>
          <pc:docMk/>
          <pc:sldMk cId="2300389187" sldId="501"/>
        </pc:sldMkLst>
      </pc:sldChg>
      <pc:sldChg chg="modSp mod chgLayout">
        <pc:chgData name="Diane Vaccari" userId="720ebe5c-c53d-49fe-9d17-056adf007c5e" providerId="ADAL" clId="{A5E0BA78-B089-477A-A3C2-AC4670DF56B5}" dt="2025-06-30T19:31:49.017" v="907" actId="700"/>
        <pc:sldMkLst>
          <pc:docMk/>
          <pc:sldMk cId="2464286667" sldId="518"/>
        </pc:sldMkLst>
      </pc:sldChg>
      <pc:sldChg chg="addSp delSp modSp mod modClrScheme chgLayout">
        <pc:chgData name="Diane Vaccari" userId="720ebe5c-c53d-49fe-9d17-056adf007c5e" providerId="ADAL" clId="{A5E0BA78-B089-477A-A3C2-AC4670DF56B5}" dt="2025-06-30T19:03:03.440" v="714" actId="26606"/>
        <pc:sldMkLst>
          <pc:docMk/>
          <pc:sldMk cId="3337176512" sldId="643"/>
        </pc:sldMkLst>
      </pc:sldChg>
      <pc:sldChg chg="modSp mod ord chgLayout modNotesTx">
        <pc:chgData name="Diane Vaccari" userId="720ebe5c-c53d-49fe-9d17-056adf007c5e" providerId="ADAL" clId="{A5E0BA78-B089-477A-A3C2-AC4670DF56B5}" dt="2025-06-30T19:07:13.322" v="728" actId="20577"/>
        <pc:sldMkLst>
          <pc:docMk/>
          <pc:sldMk cId="1312984502" sldId="908"/>
        </pc:sldMkLst>
      </pc:sldChg>
      <pc:sldChg chg="modSp mod modClrScheme chgLayout">
        <pc:chgData name="Diane Vaccari" userId="720ebe5c-c53d-49fe-9d17-056adf007c5e" providerId="ADAL" clId="{A5E0BA78-B089-477A-A3C2-AC4670DF56B5}" dt="2025-06-30T19:30:51.110" v="902" actId="26606"/>
        <pc:sldMkLst>
          <pc:docMk/>
          <pc:sldMk cId="2288512312" sldId="1311"/>
        </pc:sldMkLst>
      </pc:sldChg>
      <pc:sldChg chg="addSp delSp modSp del mod modClrScheme chgLayout">
        <pc:chgData name="Diane Vaccari" userId="720ebe5c-c53d-49fe-9d17-056adf007c5e" providerId="ADAL" clId="{A5E0BA78-B089-477A-A3C2-AC4670DF56B5}" dt="2025-06-30T19:07:26.213" v="729" actId="47"/>
        <pc:sldMkLst>
          <pc:docMk/>
          <pc:sldMk cId="109784692" sldId="1465"/>
        </pc:sldMkLst>
      </pc:sldChg>
      <pc:sldChg chg="del">
        <pc:chgData name="Diane Vaccari" userId="720ebe5c-c53d-49fe-9d17-056adf007c5e" providerId="ADAL" clId="{A5E0BA78-B089-477A-A3C2-AC4670DF56B5}" dt="2025-06-30T19:32:31.436" v="908" actId="47"/>
        <pc:sldMkLst>
          <pc:docMk/>
          <pc:sldMk cId="295708181" sldId="1578"/>
        </pc:sldMkLst>
      </pc:sldChg>
      <pc:sldChg chg="modSp mod modClrScheme chgLayout">
        <pc:chgData name="Diane Vaccari" userId="720ebe5c-c53d-49fe-9d17-056adf007c5e" providerId="ADAL" clId="{A5E0BA78-B089-477A-A3C2-AC4670DF56B5}" dt="2025-06-30T19:30:01.386" v="899" actId="700"/>
        <pc:sldMkLst>
          <pc:docMk/>
          <pc:sldMk cId="1178530408" sldId="1582"/>
        </pc:sldMkLst>
      </pc:sldChg>
      <pc:sldChg chg="modSp mod modClrScheme chgLayout">
        <pc:chgData name="Diane Vaccari" userId="720ebe5c-c53d-49fe-9d17-056adf007c5e" providerId="ADAL" clId="{A5E0BA78-B089-477A-A3C2-AC4670DF56B5}" dt="2025-06-30T18:58:15.802" v="698" actId="14100"/>
        <pc:sldMkLst>
          <pc:docMk/>
          <pc:sldMk cId="3534856387" sldId="1689"/>
        </pc:sldMkLst>
      </pc:sldChg>
      <pc:sldChg chg="modSp mod modClrScheme chgLayout">
        <pc:chgData name="Diane Vaccari" userId="720ebe5c-c53d-49fe-9d17-056adf007c5e" providerId="ADAL" clId="{A5E0BA78-B089-477A-A3C2-AC4670DF56B5}" dt="2025-06-30T18:58:52.857" v="705" actId="14100"/>
        <pc:sldMkLst>
          <pc:docMk/>
          <pc:sldMk cId="249005505" sldId="1690"/>
        </pc:sldMkLst>
      </pc:sldChg>
      <pc:sldChg chg="modSp mod modClrScheme chgLayout">
        <pc:chgData name="Diane Vaccari" userId="720ebe5c-c53d-49fe-9d17-056adf007c5e" providerId="ADAL" clId="{A5E0BA78-B089-477A-A3C2-AC4670DF56B5}" dt="2025-06-30T18:57:22.090" v="691" actId="255"/>
        <pc:sldMkLst>
          <pc:docMk/>
          <pc:sldMk cId="3502089723" sldId="1691"/>
        </pc:sldMkLst>
      </pc:sldChg>
      <pc:sldChg chg="addSp delSp modSp mod modClrScheme chgLayout">
        <pc:chgData name="Diane Vaccari" userId="720ebe5c-c53d-49fe-9d17-056adf007c5e" providerId="ADAL" clId="{A5E0BA78-B089-477A-A3C2-AC4670DF56B5}" dt="2025-06-30T19:31:18.514" v="904" actId="478"/>
        <pc:sldMkLst>
          <pc:docMk/>
          <pc:sldMk cId="526072322" sldId="1718"/>
        </pc:sldMkLst>
      </pc:sldChg>
      <pc:sldChg chg="addSp delSp modSp mod modClrScheme chgLayout">
        <pc:chgData name="Diane Vaccari" userId="720ebe5c-c53d-49fe-9d17-056adf007c5e" providerId="ADAL" clId="{A5E0BA78-B089-477A-A3C2-AC4670DF56B5}" dt="2025-06-30T19:31:37.098" v="906" actId="478"/>
        <pc:sldMkLst>
          <pc:docMk/>
          <pc:sldMk cId="1834158161" sldId="1719"/>
        </pc:sldMkLst>
      </pc:sldChg>
      <pc:sldChg chg="addSp delSp modSp mod modClrScheme chgLayout">
        <pc:chgData name="Diane Vaccari" userId="720ebe5c-c53d-49fe-9d17-056adf007c5e" providerId="ADAL" clId="{A5E0BA78-B089-477A-A3C2-AC4670DF56B5}" dt="2025-06-30T19:32:50.551" v="910" actId="478"/>
        <pc:sldMkLst>
          <pc:docMk/>
          <pc:sldMk cId="150911785" sldId="1721"/>
        </pc:sldMkLst>
      </pc:sldChg>
      <pc:sldChg chg="addSp delSp modSp mod modClrScheme chgLayout">
        <pc:chgData name="Diane Vaccari" userId="720ebe5c-c53d-49fe-9d17-056adf007c5e" providerId="ADAL" clId="{A5E0BA78-B089-477A-A3C2-AC4670DF56B5}" dt="2025-06-30T19:34:44.006" v="925" actId="478"/>
        <pc:sldMkLst>
          <pc:docMk/>
          <pc:sldMk cId="2277766240" sldId="1722"/>
        </pc:sldMkLst>
      </pc:sldChg>
      <pc:sldChg chg="addSp delSp modSp mod chgLayout">
        <pc:chgData name="Diane Vaccari" userId="720ebe5c-c53d-49fe-9d17-056adf007c5e" providerId="ADAL" clId="{A5E0BA78-B089-477A-A3C2-AC4670DF56B5}" dt="2025-06-30T19:28:34.649" v="889" actId="478"/>
        <pc:sldMkLst>
          <pc:docMk/>
          <pc:sldMk cId="715383603" sldId="2130"/>
        </pc:sldMkLst>
      </pc:sldChg>
      <pc:sldChg chg="modSp del mod modClrScheme chgLayout">
        <pc:chgData name="Diane Vaccari" userId="720ebe5c-c53d-49fe-9d17-056adf007c5e" providerId="ADAL" clId="{A5E0BA78-B089-477A-A3C2-AC4670DF56B5}" dt="2025-06-25T20:56:33.170" v="318" actId="47"/>
        <pc:sldMkLst>
          <pc:docMk/>
          <pc:sldMk cId="1168931561" sldId="2263"/>
        </pc:sldMkLst>
      </pc:sldChg>
      <pc:sldChg chg="addSp delSp modSp mod">
        <pc:chgData name="Diane Vaccari" userId="720ebe5c-c53d-49fe-9d17-056adf007c5e" providerId="ADAL" clId="{A5E0BA78-B089-477A-A3C2-AC4670DF56B5}" dt="2025-06-30T19:45:24.213" v="990" actId="14100"/>
        <pc:sldMkLst>
          <pc:docMk/>
          <pc:sldMk cId="1398610049" sldId="2454"/>
        </pc:sldMkLst>
      </pc:sldChg>
      <pc:sldChg chg="addSp delSp modSp mod">
        <pc:chgData name="Diane Vaccari" userId="720ebe5c-c53d-49fe-9d17-056adf007c5e" providerId="ADAL" clId="{A5E0BA78-B089-477A-A3C2-AC4670DF56B5}" dt="2025-06-30T19:42:58.368" v="977" actId="20577"/>
        <pc:sldMkLst>
          <pc:docMk/>
          <pc:sldMk cId="3111738970" sldId="2458"/>
        </pc:sldMkLst>
      </pc:sldChg>
      <pc:sldChg chg="modSp mod chgLayout">
        <pc:chgData name="Diane Vaccari" userId="720ebe5c-c53d-49fe-9d17-056adf007c5e" providerId="ADAL" clId="{A5E0BA78-B089-477A-A3C2-AC4670DF56B5}" dt="2025-06-26T19:31:29.280" v="439" actId="700"/>
        <pc:sldMkLst>
          <pc:docMk/>
          <pc:sldMk cId="4264770805" sldId="2459"/>
        </pc:sldMkLst>
      </pc:sldChg>
      <pc:sldChg chg="modSp mod modClrScheme chgLayout">
        <pc:chgData name="Diane Vaccari" userId="720ebe5c-c53d-49fe-9d17-056adf007c5e" providerId="ADAL" clId="{A5E0BA78-B089-477A-A3C2-AC4670DF56B5}" dt="2025-06-30T19:29:40.395" v="898" actId="14100"/>
        <pc:sldMkLst>
          <pc:docMk/>
          <pc:sldMk cId="1710518170" sldId="2461"/>
        </pc:sldMkLst>
      </pc:sldChg>
      <pc:sldChg chg="del">
        <pc:chgData name="Diane Vaccari" userId="720ebe5c-c53d-49fe-9d17-056adf007c5e" providerId="ADAL" clId="{A5E0BA78-B089-477A-A3C2-AC4670DF56B5}" dt="2025-06-25T19:59:47.965" v="190" actId="47"/>
        <pc:sldMkLst>
          <pc:docMk/>
          <pc:sldMk cId="577776401" sldId="2462"/>
        </pc:sldMkLst>
      </pc:sldChg>
      <pc:sldChg chg="del">
        <pc:chgData name="Diane Vaccari" userId="720ebe5c-c53d-49fe-9d17-056adf007c5e" providerId="ADAL" clId="{A5E0BA78-B089-477A-A3C2-AC4670DF56B5}" dt="2025-06-30T18:56:42.051" v="688" actId="2696"/>
        <pc:sldMkLst>
          <pc:docMk/>
          <pc:sldMk cId="1364748427" sldId="2468"/>
        </pc:sldMkLst>
      </pc:sldChg>
      <pc:sldChg chg="addSp delSp modSp del mod modClrScheme chgLayout">
        <pc:chgData name="Diane Vaccari" userId="720ebe5c-c53d-49fe-9d17-056adf007c5e" providerId="ADAL" clId="{A5E0BA78-B089-477A-A3C2-AC4670DF56B5}" dt="2025-06-30T19:36:02.352" v="958" actId="47"/>
        <pc:sldMkLst>
          <pc:docMk/>
          <pc:sldMk cId="3707416917" sldId="2497"/>
        </pc:sldMkLst>
      </pc:sldChg>
      <pc:sldChg chg="addSp delSp modSp mod modClrScheme chgLayout">
        <pc:chgData name="Diane Vaccari" userId="720ebe5c-c53d-49fe-9d17-056adf007c5e" providerId="ADAL" clId="{A5E0BA78-B089-477A-A3C2-AC4670DF56B5}" dt="2025-06-30T19:41:05.671" v="972" actId="20577"/>
        <pc:sldMkLst>
          <pc:docMk/>
          <pc:sldMk cId="1138656534" sldId="2498"/>
        </pc:sldMkLst>
      </pc:sldChg>
      <pc:sldChg chg="delSp modSp del mod modClrScheme chgLayout">
        <pc:chgData name="Diane Vaccari" userId="720ebe5c-c53d-49fe-9d17-056adf007c5e" providerId="ADAL" clId="{A5E0BA78-B089-477A-A3C2-AC4670DF56B5}" dt="2025-07-02T20:35:20.675" v="1523" actId="2696"/>
        <pc:sldMkLst>
          <pc:docMk/>
          <pc:sldMk cId="4083328496" sldId="2502"/>
        </pc:sldMkLst>
      </pc:sldChg>
      <pc:sldChg chg="addSp delSp modSp mod modClrScheme chgLayout">
        <pc:chgData name="Diane Vaccari" userId="720ebe5c-c53d-49fe-9d17-056adf007c5e" providerId="ADAL" clId="{A5E0BA78-B089-477A-A3C2-AC4670DF56B5}" dt="2025-07-02T21:17:52.714" v="1827" actId="692"/>
        <pc:sldMkLst>
          <pc:docMk/>
          <pc:sldMk cId="1106710804" sldId="2512"/>
        </pc:sldMkLst>
      </pc:sldChg>
      <pc:sldChg chg="modSp add mod">
        <pc:chgData name="Diane Vaccari" userId="720ebe5c-c53d-49fe-9d17-056adf007c5e" providerId="ADAL" clId="{A5E0BA78-B089-477A-A3C2-AC4670DF56B5}" dt="2025-07-03T13:50:25.317" v="1853" actId="20577"/>
        <pc:sldMkLst>
          <pc:docMk/>
          <pc:sldMk cId="104772705" sldId="2518"/>
        </pc:sldMkLst>
      </pc:sldChg>
      <pc:sldChg chg="del">
        <pc:chgData name="Diane Vaccari" userId="720ebe5c-c53d-49fe-9d17-056adf007c5e" providerId="ADAL" clId="{A5E0BA78-B089-477A-A3C2-AC4670DF56B5}" dt="2025-06-26T19:17:18.136" v="390" actId="47"/>
        <pc:sldMkLst>
          <pc:docMk/>
          <pc:sldMk cId="3724097758" sldId="2568"/>
        </pc:sldMkLst>
      </pc:sldChg>
      <pc:sldChg chg="modSp mod chgLayout">
        <pc:chgData name="Diane Vaccari" userId="720ebe5c-c53d-49fe-9d17-056adf007c5e" providerId="ADAL" clId="{A5E0BA78-B089-477A-A3C2-AC4670DF56B5}" dt="2025-06-26T19:30:49.205" v="438" actId="26606"/>
        <pc:sldMkLst>
          <pc:docMk/>
          <pc:sldMk cId="3750522913" sldId="2569"/>
        </pc:sldMkLst>
      </pc:sldChg>
      <pc:sldChg chg="addSp delSp modSp mod modClrScheme chgLayout">
        <pc:chgData name="Diane Vaccari" userId="720ebe5c-c53d-49fe-9d17-056adf007c5e" providerId="ADAL" clId="{A5E0BA78-B089-477A-A3C2-AC4670DF56B5}" dt="2025-06-30T14:48:45.653" v="523" actId="1076"/>
        <pc:sldMkLst>
          <pc:docMk/>
          <pc:sldMk cId="1465162281" sldId="2570"/>
        </pc:sldMkLst>
      </pc:sldChg>
      <pc:sldChg chg="addSp delSp modSp mod modClrScheme chgLayout">
        <pc:chgData name="Diane Vaccari" userId="720ebe5c-c53d-49fe-9d17-056adf007c5e" providerId="ADAL" clId="{A5E0BA78-B089-477A-A3C2-AC4670DF56B5}" dt="2025-06-30T19:28:17.765" v="887" actId="478"/>
        <pc:sldMkLst>
          <pc:docMk/>
          <pc:sldMk cId="1873298465" sldId="2571"/>
        </pc:sldMkLst>
      </pc:sldChg>
      <pc:sldChg chg="addSp delSp modSp mod chgLayout">
        <pc:chgData name="Diane Vaccari" userId="720ebe5c-c53d-49fe-9d17-056adf007c5e" providerId="ADAL" clId="{A5E0BA78-B089-477A-A3C2-AC4670DF56B5}" dt="2025-07-02T21:14:49.590" v="1816" actId="20577"/>
        <pc:sldMkLst>
          <pc:docMk/>
          <pc:sldMk cId="1949541809" sldId="2575"/>
        </pc:sldMkLst>
      </pc:sldChg>
      <pc:sldChg chg="del">
        <pc:chgData name="Diane Vaccari" userId="720ebe5c-c53d-49fe-9d17-056adf007c5e" providerId="ADAL" clId="{A5E0BA78-B089-477A-A3C2-AC4670DF56B5}" dt="2025-06-25T20:23:22.044" v="255" actId="47"/>
        <pc:sldMkLst>
          <pc:docMk/>
          <pc:sldMk cId="2060415205" sldId="2587"/>
        </pc:sldMkLst>
      </pc:sldChg>
      <pc:sldChg chg="modSp mod ord chgLayout">
        <pc:chgData name="Diane Vaccari" userId="720ebe5c-c53d-49fe-9d17-056adf007c5e" providerId="ADAL" clId="{A5E0BA78-B089-477A-A3C2-AC4670DF56B5}" dt="2025-06-30T19:06:01.187" v="718"/>
        <pc:sldMkLst>
          <pc:docMk/>
          <pc:sldMk cId="1708738203" sldId="2588"/>
        </pc:sldMkLst>
      </pc:sldChg>
      <pc:sldChg chg="addSp delSp modSp add mod chgLayout">
        <pc:chgData name="Diane Vaccari" userId="720ebe5c-c53d-49fe-9d17-056adf007c5e" providerId="ADAL" clId="{A5E0BA78-B089-477A-A3C2-AC4670DF56B5}" dt="2025-06-26T19:16:58.306" v="389" actId="14100"/>
        <pc:sldMkLst>
          <pc:docMk/>
          <pc:sldMk cId="1296803789" sldId="2640"/>
        </pc:sldMkLst>
      </pc:sldChg>
      <pc:sldChg chg="add ord">
        <pc:chgData name="Diane Vaccari" userId="720ebe5c-c53d-49fe-9d17-056adf007c5e" providerId="ADAL" clId="{A5E0BA78-B089-477A-A3C2-AC4670DF56B5}" dt="2025-06-26T18:28:49.434" v="344"/>
        <pc:sldMkLst>
          <pc:docMk/>
          <pc:sldMk cId="287418837" sldId="2702"/>
        </pc:sldMkLst>
      </pc:sldChg>
      <pc:sldChg chg="modSp del mod modClrScheme chgLayout">
        <pc:chgData name="Diane Vaccari" userId="720ebe5c-c53d-49fe-9d17-056adf007c5e" providerId="ADAL" clId="{A5E0BA78-B089-477A-A3C2-AC4670DF56B5}" dt="2025-06-30T20:07:36.643" v="1131" actId="47"/>
        <pc:sldMkLst>
          <pc:docMk/>
          <pc:sldMk cId="62524832" sldId="2141412848"/>
        </pc:sldMkLst>
      </pc:sldChg>
      <pc:sldChg chg="addSp delSp modSp del mod modClrScheme chgLayout">
        <pc:chgData name="Diane Vaccari" userId="720ebe5c-c53d-49fe-9d17-056adf007c5e" providerId="ADAL" clId="{A5E0BA78-B089-477A-A3C2-AC4670DF56B5}" dt="2025-06-30T19:09:32.627" v="761" actId="47"/>
        <pc:sldMkLst>
          <pc:docMk/>
          <pc:sldMk cId="3314037191" sldId="2141412849"/>
        </pc:sldMkLst>
      </pc:sldChg>
      <pc:sldChg chg="modSp add mod modTransition modNotesTx">
        <pc:chgData name="Diane Vaccari" userId="720ebe5c-c53d-49fe-9d17-056adf007c5e" providerId="ADAL" clId="{A5E0BA78-B089-477A-A3C2-AC4670DF56B5}" dt="2025-07-02T20:16:21.395" v="1491"/>
        <pc:sldMkLst>
          <pc:docMk/>
          <pc:sldMk cId="3096329738" sldId="2141412850"/>
        </pc:sldMkLst>
      </pc:sldChg>
      <pc:sldChg chg="modSp add mod modNotesTx">
        <pc:chgData name="Diane Vaccari" userId="720ebe5c-c53d-49fe-9d17-056adf007c5e" providerId="ADAL" clId="{A5E0BA78-B089-477A-A3C2-AC4670DF56B5}" dt="2025-06-25T20:56:09.274" v="317" actId="20577"/>
        <pc:sldMkLst>
          <pc:docMk/>
          <pc:sldMk cId="3660924164" sldId="2141412851"/>
        </pc:sldMkLst>
      </pc:sldChg>
      <pc:sldChg chg="addSp delSp modSp add mod">
        <pc:chgData name="Diane Vaccari" userId="720ebe5c-c53d-49fe-9d17-056adf007c5e" providerId="ADAL" clId="{A5E0BA78-B089-477A-A3C2-AC4670DF56B5}" dt="2025-06-26T20:55:38.967" v="497" actId="1076"/>
        <pc:sldMkLst>
          <pc:docMk/>
          <pc:sldMk cId="2320304505" sldId="2141412852"/>
        </pc:sldMkLst>
      </pc:sldChg>
      <pc:sldChg chg="modSp add mod modNotesTx">
        <pc:chgData name="Diane Vaccari" userId="720ebe5c-c53d-49fe-9d17-056adf007c5e" providerId="ADAL" clId="{A5E0BA78-B089-477A-A3C2-AC4670DF56B5}" dt="2025-06-30T18:52:57.113" v="675" actId="20577"/>
        <pc:sldMkLst>
          <pc:docMk/>
          <pc:sldMk cId="872400103" sldId="2141412853"/>
        </pc:sldMkLst>
      </pc:sldChg>
      <pc:sldChg chg="modSp add mod modNotesTx">
        <pc:chgData name="Diane Vaccari" userId="720ebe5c-c53d-49fe-9d17-056adf007c5e" providerId="ADAL" clId="{A5E0BA78-B089-477A-A3C2-AC4670DF56B5}" dt="2025-06-30T18:54:39.354" v="681"/>
        <pc:sldMkLst>
          <pc:docMk/>
          <pc:sldMk cId="3756598511" sldId="2141412854"/>
        </pc:sldMkLst>
      </pc:sldChg>
      <pc:sldChg chg="modSp add mod modNotesTx">
        <pc:chgData name="Diane Vaccari" userId="720ebe5c-c53d-49fe-9d17-056adf007c5e" providerId="ADAL" clId="{A5E0BA78-B089-477A-A3C2-AC4670DF56B5}" dt="2025-06-30T18:55:53.487" v="686" actId="6549"/>
        <pc:sldMkLst>
          <pc:docMk/>
          <pc:sldMk cId="783070872" sldId="2141412855"/>
        </pc:sldMkLst>
      </pc:sldChg>
      <pc:sldChg chg="modSp add mod modNotesTx">
        <pc:chgData name="Diane Vaccari" userId="720ebe5c-c53d-49fe-9d17-056adf007c5e" providerId="ADAL" clId="{A5E0BA78-B089-477A-A3C2-AC4670DF56B5}" dt="2025-06-30T19:09:25.831" v="760" actId="20577"/>
        <pc:sldMkLst>
          <pc:docMk/>
          <pc:sldMk cId="2907144763" sldId="2141412856"/>
        </pc:sldMkLst>
      </pc:sldChg>
      <pc:sldChg chg="modSp add mod">
        <pc:chgData name="Diane Vaccari" userId="720ebe5c-c53d-49fe-9d17-056adf007c5e" providerId="ADAL" clId="{A5E0BA78-B089-477A-A3C2-AC4670DF56B5}" dt="2025-06-30T19:11:16.302" v="815" actId="20577"/>
        <pc:sldMkLst>
          <pc:docMk/>
          <pc:sldMk cId="3947578977" sldId="2141412857"/>
        </pc:sldMkLst>
      </pc:sldChg>
      <pc:sldChg chg="modSp add mod">
        <pc:chgData name="Diane Vaccari" userId="720ebe5c-c53d-49fe-9d17-056adf007c5e" providerId="ADAL" clId="{A5E0BA78-B089-477A-A3C2-AC4670DF56B5}" dt="2025-06-30T19:35:57.987" v="957" actId="20577"/>
        <pc:sldMkLst>
          <pc:docMk/>
          <pc:sldMk cId="3160466404" sldId="2141412858"/>
        </pc:sldMkLst>
      </pc:sldChg>
      <pc:sldChg chg="modSp add mod">
        <pc:chgData name="Diane Vaccari" userId="720ebe5c-c53d-49fe-9d17-056adf007c5e" providerId="ADAL" clId="{A5E0BA78-B089-477A-A3C2-AC4670DF56B5}" dt="2025-06-30T20:07:51.213" v="1151" actId="20577"/>
        <pc:sldMkLst>
          <pc:docMk/>
          <pc:sldMk cId="261684777" sldId="2141412859"/>
        </pc:sldMkLst>
      </pc:sldChg>
      <pc:sldChg chg="addSp delSp modSp add del mod">
        <pc:chgData name="Diane Vaccari" userId="720ebe5c-c53d-49fe-9d17-056adf007c5e" providerId="ADAL" clId="{A5E0BA78-B089-477A-A3C2-AC4670DF56B5}" dt="2025-07-02T20:35:25.378" v="1524" actId="2696"/>
        <pc:sldMkLst>
          <pc:docMk/>
          <pc:sldMk cId="2424752000" sldId="2141412860"/>
        </pc:sldMkLst>
      </pc:sldChg>
      <pc:sldChg chg="addSp modSp add mod modTransition">
        <pc:chgData name="Diane Vaccari" userId="720ebe5c-c53d-49fe-9d17-056adf007c5e" providerId="ADAL" clId="{A5E0BA78-B089-477A-A3C2-AC4670DF56B5}" dt="2025-07-02T20:35:16.097" v="1522"/>
        <pc:sldMkLst>
          <pc:docMk/>
          <pc:sldMk cId="875207914" sldId="2141412861"/>
        </pc:sldMkLst>
      </pc:sldChg>
      <pc:sldMasterChg chg="delSldLayout">
        <pc:chgData name="Diane Vaccari" userId="720ebe5c-c53d-49fe-9d17-056adf007c5e" providerId="ADAL" clId="{A5E0BA78-B089-477A-A3C2-AC4670DF56B5}" dt="2025-06-30T19:32:31.436" v="908" actId="47"/>
        <pc:sldMasterMkLst>
          <pc:docMk/>
          <pc:sldMasterMk cId="2240888428" sldId="2147483682"/>
        </pc:sldMasterMkLst>
        <pc:sldLayoutChg chg="del">
          <pc:chgData name="Diane Vaccari" userId="720ebe5c-c53d-49fe-9d17-056adf007c5e" providerId="ADAL" clId="{A5E0BA78-B089-477A-A3C2-AC4670DF56B5}" dt="2025-06-25T19:49:27.194" v="2" actId="2696"/>
          <pc:sldLayoutMkLst>
            <pc:docMk/>
            <pc:sldMasterMk cId="2240888428" sldId="2147483682"/>
            <pc:sldLayoutMk cId="3484634274" sldId="2147483703"/>
          </pc:sldLayoutMkLst>
        </pc:sldLayoutChg>
        <pc:sldLayoutChg chg="del">
          <pc:chgData name="Diane Vaccari" userId="720ebe5c-c53d-49fe-9d17-056adf007c5e" providerId="ADAL" clId="{A5E0BA78-B089-477A-A3C2-AC4670DF56B5}" dt="2025-06-30T19:32:31.436" v="908" actId="47"/>
          <pc:sldLayoutMkLst>
            <pc:docMk/>
            <pc:sldMasterMk cId="2240888428" sldId="2147483682"/>
            <pc:sldLayoutMk cId="3883704584" sldId="2147483708"/>
          </pc:sldLayoutMkLst>
        </pc:sldLayoutChg>
      </pc:sldMasterChg>
    </pc:docChg>
  </pc:docChgLst>
  <pc:docChgLst>
    <pc:chgData name="Monica Guthrie" userId="S::monica.guthrie@pearson.com::c0fc408c-839f-429d-bba8-a92d88ccccac" providerId="AD" clId="Web-{46C0D07C-4E1C-CD81-0455-BCCF26DF6CF8}"/>
    <pc:docChg chg="modSld">
      <pc:chgData name="Monica Guthrie" userId="S::monica.guthrie@pearson.com::c0fc408c-839f-429d-bba8-a92d88ccccac" providerId="AD" clId="Web-{46C0D07C-4E1C-CD81-0455-BCCF26DF6CF8}" dt="2025-08-18T17:51:17.755" v="1"/>
      <pc:docMkLst>
        <pc:docMk/>
      </pc:docMkLst>
      <pc:sldChg chg="addSp delSp">
        <pc:chgData name="Monica Guthrie" userId="S::monica.guthrie@pearson.com::c0fc408c-839f-429d-bba8-a92d88ccccac" providerId="AD" clId="Web-{46C0D07C-4E1C-CD81-0455-BCCF26DF6CF8}" dt="2025-08-18T17:51:17.755" v="1"/>
        <pc:sldMkLst>
          <pc:docMk/>
          <pc:sldMk cId="3999471087" sldId="294"/>
        </pc:sldMkLst>
        <pc:spChg chg="add">
          <ac:chgData name="Monica Guthrie" userId="S::monica.guthrie@pearson.com::c0fc408c-839f-429d-bba8-a92d88ccccac" providerId="AD" clId="Web-{46C0D07C-4E1C-CD81-0455-BCCF26DF6CF8}" dt="2025-08-18T17:51:17.755" v="1"/>
          <ac:spMkLst>
            <pc:docMk/>
            <pc:sldMk cId="3999471087" sldId="294"/>
            <ac:spMk id="5" creationId="{79871222-9E2E-4716-A8EF-3ABB90124BE6}"/>
          </ac:spMkLst>
        </pc:spChg>
      </pc:sldChg>
    </pc:docChg>
  </pc:docChgLst>
  <pc:docChgLst>
    <pc:chgData name="Robert Rutscher" userId="S::robert.rutscher@ged.com::5beef577-f013-4797-8f68-537ff808c5f0" providerId="AD" clId="Web-{5BAAEC06-0FFD-4674-6B72-02FEB01B4DB6}"/>
    <pc:docChg chg="modSld">
      <pc:chgData name="Robert Rutscher" userId="S::robert.rutscher@ged.com::5beef577-f013-4797-8f68-537ff808c5f0" providerId="AD" clId="Web-{5BAAEC06-0FFD-4674-6B72-02FEB01B4DB6}" dt="2025-08-11T13:38:21.293" v="29" actId="20577"/>
      <pc:docMkLst>
        <pc:docMk/>
      </pc:docMkLst>
      <pc:sldChg chg="modSp">
        <pc:chgData name="Robert Rutscher" userId="S::robert.rutscher@ged.com::5beef577-f013-4797-8f68-537ff808c5f0" providerId="AD" clId="Web-{5BAAEC06-0FFD-4674-6B72-02FEB01B4DB6}" dt="2025-08-11T13:28:59.977" v="4" actId="20577"/>
        <pc:sldMkLst>
          <pc:docMk/>
          <pc:sldMk cId="3111738970" sldId="2458"/>
        </pc:sldMkLst>
        <pc:graphicFrameChg chg="modGraphic">
          <ac:chgData name="Robert Rutscher" userId="S::robert.rutscher@ged.com::5beef577-f013-4797-8f68-537ff808c5f0" providerId="AD" clId="Web-{5BAAEC06-0FFD-4674-6B72-02FEB01B4DB6}" dt="2025-08-11T13:28:59.977" v="4" actId="20577"/>
          <ac:graphicFrameMkLst>
            <pc:docMk/>
            <pc:sldMk cId="3111738970" sldId="2458"/>
            <ac:graphicFrameMk id="13" creationId="{DC5CC42E-9DE3-FE7B-C104-D2875BFFF5C6}"/>
          </ac:graphicFrameMkLst>
        </pc:graphicFrameChg>
      </pc:sldChg>
      <pc:sldChg chg="addSp delSp modSp">
        <pc:chgData name="Robert Rutscher" userId="S::robert.rutscher@ged.com::5beef577-f013-4797-8f68-537ff808c5f0" providerId="AD" clId="Web-{5BAAEC06-0FFD-4674-6B72-02FEB01B4DB6}" dt="2025-08-11T13:38:21.293" v="29" actId="20577"/>
        <pc:sldMkLst>
          <pc:docMk/>
          <pc:sldMk cId="1138656534" sldId="2498"/>
        </pc:sldMkLst>
        <pc:graphicFrameChg chg="add del modGraphic">
          <ac:chgData name="Robert Rutscher" userId="S::robert.rutscher@ged.com::5beef577-f013-4797-8f68-537ff808c5f0" providerId="AD" clId="Web-{5BAAEC06-0FFD-4674-6B72-02FEB01B4DB6}" dt="2025-08-11T13:38:21.293" v="29" actId="20577"/>
          <ac:graphicFrameMkLst>
            <pc:docMk/>
            <pc:sldMk cId="1138656534" sldId="2498"/>
            <ac:graphicFrameMk id="6" creationId="{191F25C5-A871-410D-8963-43548CA26AF9}"/>
          </ac:graphicFrameMkLst>
        </pc:graphicFrameChg>
      </pc:sldChg>
      <pc:sldChg chg="modSp">
        <pc:chgData name="Robert Rutscher" userId="S::robert.rutscher@ged.com::5beef577-f013-4797-8f68-537ff808c5f0" providerId="AD" clId="Web-{5BAAEC06-0FFD-4674-6B72-02FEB01B4DB6}" dt="2025-08-11T13:35:37.074" v="19" actId="20577"/>
        <pc:sldMkLst>
          <pc:docMk/>
          <pc:sldMk cId="104772705" sldId="2518"/>
        </pc:sldMkLst>
        <pc:spChg chg="mod">
          <ac:chgData name="Robert Rutscher" userId="S::robert.rutscher@ged.com::5beef577-f013-4797-8f68-537ff808c5f0" providerId="AD" clId="Web-{5BAAEC06-0FFD-4674-6B72-02FEB01B4DB6}" dt="2025-08-11T13:35:37.074" v="19" actId="20577"/>
          <ac:spMkLst>
            <pc:docMk/>
            <pc:sldMk cId="104772705" sldId="2518"/>
            <ac:spMk id="7" creationId="{91031F96-6AB3-4F7C-7ADB-28D8AA4B292A}"/>
          </ac:spMkLst>
        </pc:spChg>
      </pc:sldChg>
    </pc:docChg>
  </pc:docChgLst>
  <pc:docChgLst>
    <pc:chgData name="Diane Vaccari" userId="S::diane.vaccari@ged.com::720ebe5c-c53d-49fe-9d17-056adf007c5e" providerId="AD" clId="Web-{7BB824E2-BEC3-2B9D-6F9C-E6900F5617B0}"/>
    <pc:docChg chg="addSld delSld">
      <pc:chgData name="Diane Vaccari" userId="S::diane.vaccari@ged.com::720ebe5c-c53d-49fe-9d17-056adf007c5e" providerId="AD" clId="Web-{7BB824E2-BEC3-2B9D-6F9C-E6900F5617B0}" dt="2025-07-30T11:11:26.866" v="1"/>
      <pc:docMkLst>
        <pc:docMk/>
      </pc:docMkLst>
      <pc:sldChg chg="add">
        <pc:chgData name="Diane Vaccari" userId="S::diane.vaccari@ged.com::720ebe5c-c53d-49fe-9d17-056adf007c5e" providerId="AD" clId="Web-{7BB824E2-BEC3-2B9D-6F9C-E6900F5617B0}" dt="2025-07-30T11:11:13.491" v="0"/>
        <pc:sldMkLst>
          <pc:docMk/>
          <pc:sldMk cId="287418837" sldId="2702"/>
        </pc:sldMkLst>
      </pc:sldChg>
      <pc:sldChg chg="del">
        <pc:chgData name="Diane Vaccari" userId="S::diane.vaccari@ged.com::720ebe5c-c53d-49fe-9d17-056adf007c5e" providerId="AD" clId="Web-{7BB824E2-BEC3-2B9D-6F9C-E6900F5617B0}" dt="2025-07-30T11:11:26.866" v="1"/>
        <pc:sldMkLst>
          <pc:docMk/>
          <pc:sldMk cId="2430141985" sldId="2141412890"/>
        </pc:sldMkLst>
      </pc:sldChg>
    </pc:docChg>
  </pc:docChgLst>
  <pc:docChgLst>
    <pc:chgData name="Liz Lanphear" userId="S::elizabeth.lanphear@ged.com::878de159-2fe6-4812-b564-7872b95cf32f" providerId="AD" clId="Web-{87527D08-4273-74CD-0EBA-64CAE609EA6F}"/>
    <pc:docChg chg="addSld delSld modSld">
      <pc:chgData name="Liz Lanphear" userId="S::elizabeth.lanphear@ged.com::878de159-2fe6-4812-b564-7872b95cf32f" providerId="AD" clId="Web-{87527D08-4273-74CD-0EBA-64CAE609EA6F}" dt="2025-07-28T13:58:37.343" v="209"/>
      <pc:docMkLst>
        <pc:docMk/>
      </pc:docMkLst>
      <pc:sldChg chg="modSp del">
        <pc:chgData name="Liz Lanphear" userId="S::elizabeth.lanphear@ged.com::878de159-2fe6-4812-b564-7872b95cf32f" providerId="AD" clId="Web-{87527D08-4273-74CD-0EBA-64CAE609EA6F}" dt="2025-07-28T13:58:37.343" v="209"/>
        <pc:sldMkLst>
          <pc:docMk/>
          <pc:sldMk cId="287418837" sldId="2702"/>
        </pc:sldMkLst>
      </pc:sldChg>
      <pc:sldChg chg="addSp delSp modSp">
        <pc:chgData name="Liz Lanphear" userId="S::elizabeth.lanphear@ged.com::878de159-2fe6-4812-b564-7872b95cf32f" providerId="AD" clId="Web-{87527D08-4273-74CD-0EBA-64CAE609EA6F}" dt="2025-07-28T13:58:08.468" v="207"/>
        <pc:sldMkLst>
          <pc:docMk/>
          <pc:sldMk cId="959687062" sldId="2141412889"/>
        </pc:sldMkLst>
      </pc:sldChg>
      <pc:sldChg chg="add">
        <pc:chgData name="Liz Lanphear" userId="S::elizabeth.lanphear@ged.com::878de159-2fe6-4812-b564-7872b95cf32f" providerId="AD" clId="Web-{87527D08-4273-74CD-0EBA-64CAE609EA6F}" dt="2025-07-28T13:58:21.733" v="208"/>
        <pc:sldMkLst>
          <pc:docMk/>
          <pc:sldMk cId="2430141985" sldId="214141289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1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9C220-4A71-41A9-A6EE-AE4B576DCA9B}"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91D9C2C-F3CF-4B0B-B022-1255B4CE8AB4}">
      <dgm:prSet/>
      <dgm:spPr/>
      <dgm:t>
        <a:bodyPr/>
        <a:lstStyle/>
        <a:p>
          <a:pPr>
            <a:lnSpc>
              <a:spcPct val="100000"/>
            </a:lnSpc>
          </a:pPr>
          <a:r>
            <a:rPr lang="en-US" dirty="0"/>
            <a:t>Important Tools and Strategies for the Classroom</a:t>
          </a:r>
        </a:p>
      </dgm:t>
    </dgm:pt>
    <dgm:pt modelId="{032173EE-0511-4C18-B7E8-78BAE26BD83D}" type="parTrans" cxnId="{DA6BFBCD-F136-467D-BB97-E5B2FE0F84B1}">
      <dgm:prSet/>
      <dgm:spPr/>
      <dgm:t>
        <a:bodyPr/>
        <a:lstStyle/>
        <a:p>
          <a:endParaRPr lang="en-US"/>
        </a:p>
      </dgm:t>
    </dgm:pt>
    <dgm:pt modelId="{4E48DB2D-B01F-4D87-B5E3-499FC0769A68}" type="sibTrans" cxnId="{DA6BFBCD-F136-467D-BB97-E5B2FE0F84B1}">
      <dgm:prSet/>
      <dgm:spPr/>
      <dgm:t>
        <a:bodyPr/>
        <a:lstStyle/>
        <a:p>
          <a:endParaRPr lang="en-US"/>
        </a:p>
      </dgm:t>
    </dgm:pt>
    <dgm:pt modelId="{0D3B9EE7-B3EE-46AF-8644-37B742982DB7}">
      <dgm:prSet/>
      <dgm:spPr/>
      <dgm:t>
        <a:bodyPr/>
        <a:lstStyle/>
        <a:p>
          <a:pPr>
            <a:lnSpc>
              <a:spcPct val="100000"/>
            </a:lnSpc>
          </a:pPr>
          <a:r>
            <a:rPr lang="en-US" dirty="0"/>
            <a:t>Exploring the Program</a:t>
          </a:r>
        </a:p>
      </dgm:t>
    </dgm:pt>
    <dgm:pt modelId="{99AC962B-372C-4FA7-9B76-208A9EDA02C6}" type="parTrans" cxnId="{17289238-CC8C-4B87-ACD0-EA7AD233C316}">
      <dgm:prSet/>
      <dgm:spPr/>
      <dgm:t>
        <a:bodyPr/>
        <a:lstStyle/>
        <a:p>
          <a:endParaRPr lang="en-US"/>
        </a:p>
      </dgm:t>
    </dgm:pt>
    <dgm:pt modelId="{DF213A95-5053-4C16-A516-1344E887DE3D}" type="sibTrans" cxnId="{17289238-CC8C-4B87-ACD0-EA7AD233C316}">
      <dgm:prSet/>
      <dgm:spPr/>
      <dgm:t>
        <a:bodyPr/>
        <a:lstStyle/>
        <a:p>
          <a:endParaRPr lang="en-US"/>
        </a:p>
      </dgm:t>
    </dgm:pt>
    <dgm:pt modelId="{4A85B49D-EFD4-41EA-89E3-0E52CF21BFA3}">
      <dgm:prSet/>
      <dgm:spPr/>
      <dgm:t>
        <a:bodyPr/>
        <a:lstStyle/>
        <a:p>
          <a:pPr>
            <a:lnSpc>
              <a:spcPct val="100000"/>
            </a:lnSpc>
          </a:pPr>
          <a:r>
            <a:rPr lang="en-US" dirty="0"/>
            <a:t>What do the numbers say?</a:t>
          </a:r>
        </a:p>
      </dgm:t>
    </dgm:pt>
    <dgm:pt modelId="{EC52676E-A5FF-4EF6-A4AA-499D1E26C023}" type="parTrans" cxnId="{34C102C7-8A5E-4430-8289-805ED4B7E689}">
      <dgm:prSet/>
      <dgm:spPr/>
      <dgm:t>
        <a:bodyPr/>
        <a:lstStyle/>
        <a:p>
          <a:endParaRPr lang="en-US"/>
        </a:p>
      </dgm:t>
    </dgm:pt>
    <dgm:pt modelId="{C26BB75E-E00E-4130-992A-BF8189A54086}" type="sibTrans" cxnId="{34C102C7-8A5E-4430-8289-805ED4B7E689}">
      <dgm:prSet/>
      <dgm:spPr/>
      <dgm:t>
        <a:bodyPr/>
        <a:lstStyle/>
        <a:p>
          <a:endParaRPr lang="en-US"/>
        </a:p>
      </dgm:t>
    </dgm:pt>
    <dgm:pt modelId="{72027958-8522-4340-ABE4-82A2F1366C8E}">
      <dgm:prSet phldr="0" custT="1"/>
      <dgm:spPr/>
      <dgm:t>
        <a:bodyPr/>
        <a:lstStyle/>
        <a:p>
          <a:pPr>
            <a:lnSpc>
              <a:spcPct val="100000"/>
            </a:lnSpc>
          </a:pPr>
          <a:r>
            <a:rPr lang="en-US" sz="800" dirty="0">
              <a:latin typeface="Arial"/>
              <a:cs typeface="Arial"/>
            </a:rPr>
            <a:t>GED</a:t>
          </a:r>
          <a:r>
            <a:rPr lang="en-US" sz="800" baseline="30000" dirty="0">
              <a:latin typeface="Arial"/>
              <a:cs typeface="Arial"/>
            </a:rPr>
            <a:t>®</a:t>
          </a:r>
          <a:r>
            <a:rPr lang="en-US" sz="800" dirty="0">
              <a:latin typeface="Arial"/>
              <a:cs typeface="Arial"/>
            </a:rPr>
            <a:t> and GED Testing Service</a:t>
          </a:r>
          <a:r>
            <a:rPr lang="en-US" sz="800" baseline="30000" dirty="0">
              <a:latin typeface="Arial"/>
              <a:cs typeface="Arial"/>
            </a:rPr>
            <a:t>®</a:t>
          </a:r>
          <a:r>
            <a:rPr lang="en-US" sz="800" dirty="0">
              <a:latin typeface="Arial"/>
              <a:cs typeface="Arial"/>
            </a:rPr>
            <a:t> are registered trademarks of the American Council on Education (ACE). They may not be used or reproduced without the express written permission of ACE or GED Testing Service. The GED</a:t>
          </a:r>
          <a:r>
            <a:rPr lang="en-US" sz="800" baseline="30000" dirty="0">
              <a:latin typeface="Arial"/>
              <a:cs typeface="Arial"/>
            </a:rPr>
            <a:t>®</a:t>
          </a:r>
          <a:r>
            <a:rPr lang="en-US" sz="800" dirty="0">
              <a:latin typeface="Arial"/>
              <a:cs typeface="Arial"/>
            </a:rPr>
            <a:t> and GED Testing Service</a:t>
          </a:r>
          <a:r>
            <a:rPr lang="en-US" sz="800" baseline="30000" dirty="0">
              <a:latin typeface="Arial"/>
              <a:cs typeface="Arial"/>
            </a:rPr>
            <a:t>®</a:t>
          </a:r>
          <a:r>
            <a:rPr lang="en-US" sz="800" dirty="0">
              <a:latin typeface="Arial"/>
              <a:cs typeface="Arial"/>
            </a:rPr>
            <a:t> brands are administered by GED Testing Service LLC under license from the American Council on Education</a:t>
          </a:r>
          <a:endParaRPr lang="en-US" sz="800" dirty="0">
            <a:latin typeface="Calibri Light" panose="020F0302020204030204"/>
          </a:endParaRPr>
        </a:p>
      </dgm:t>
    </dgm:pt>
    <dgm:pt modelId="{789B1B95-120B-41EC-8AF6-FCF4FE4BC951}" type="parTrans" cxnId="{9046C399-B825-4256-BC18-B16A188E0A2D}">
      <dgm:prSet/>
      <dgm:spPr/>
    </dgm:pt>
    <dgm:pt modelId="{85FED6CC-315A-4DF9-ABBB-6273CFB63FC7}" type="sibTrans" cxnId="{9046C399-B825-4256-BC18-B16A188E0A2D}">
      <dgm:prSet/>
      <dgm:spPr/>
    </dgm:pt>
    <dgm:pt modelId="{2412A55D-7C97-4668-9219-0E57811AE438}">
      <dgm:prSet phldr="0"/>
      <dgm:spPr/>
      <dgm:t>
        <a:bodyPr/>
        <a:lstStyle/>
        <a:p>
          <a:pPr rtl="0">
            <a:lnSpc>
              <a:spcPct val="100000"/>
            </a:lnSpc>
          </a:pPr>
          <a:r>
            <a:rPr lang="en-US" sz="1800" dirty="0">
              <a:latin typeface="Calibri Light" panose="020F0302020204030204"/>
              <a:ea typeface="Calibri Light" panose="020F0302020204030204"/>
              <a:cs typeface="Calibri Light" panose="020F0302020204030204"/>
            </a:rPr>
            <a:t>Resources</a:t>
          </a:r>
        </a:p>
      </dgm:t>
    </dgm:pt>
    <dgm:pt modelId="{3D70D1D9-3D41-490F-8D1F-5C4E67FE995D}" type="parTrans" cxnId="{077E27E1-4F71-4834-BC11-CFA7CCC1A374}">
      <dgm:prSet/>
      <dgm:spPr/>
    </dgm:pt>
    <dgm:pt modelId="{06551B19-0D9B-4728-8D23-CE8F920760DB}" type="sibTrans" cxnId="{077E27E1-4F71-4834-BC11-CFA7CCC1A374}">
      <dgm:prSet/>
      <dgm:spPr/>
    </dgm:pt>
    <dgm:pt modelId="{1230A0AA-C308-496F-8F2C-0ED9A6A10041}" type="pres">
      <dgm:prSet presAssocID="{5D69C220-4A71-41A9-A6EE-AE4B576DCA9B}" presName="root" presStyleCnt="0">
        <dgm:presLayoutVars>
          <dgm:dir/>
          <dgm:resizeHandles val="exact"/>
        </dgm:presLayoutVars>
      </dgm:prSet>
      <dgm:spPr/>
    </dgm:pt>
    <dgm:pt modelId="{8DB51D2F-90BA-4E47-B50F-D1600721632C}" type="pres">
      <dgm:prSet presAssocID="{4A85B49D-EFD4-41EA-89E3-0E52CF21BFA3}" presName="compNode" presStyleCnt="0"/>
      <dgm:spPr/>
    </dgm:pt>
    <dgm:pt modelId="{8C0EE5A9-EE7D-453C-9536-4E0BA8F2C14C}" type="pres">
      <dgm:prSet presAssocID="{4A85B49D-EFD4-41EA-89E3-0E52CF21BFA3}" presName="bgRect" presStyleLbl="bgShp" presStyleIdx="0" presStyleCnt="5"/>
      <dgm:spPr/>
    </dgm:pt>
    <dgm:pt modelId="{F19A0573-FE2A-4E26-881A-D289AB764959}" type="pres">
      <dgm:prSet presAssocID="{4A85B49D-EFD4-41EA-89E3-0E52CF21BFA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829AB5C7-A286-4640-B26D-399EFFBF960E}" type="pres">
      <dgm:prSet presAssocID="{4A85B49D-EFD4-41EA-89E3-0E52CF21BFA3}" presName="spaceRect" presStyleCnt="0"/>
      <dgm:spPr/>
    </dgm:pt>
    <dgm:pt modelId="{54298201-D36E-40C4-919C-9058D70E9859}" type="pres">
      <dgm:prSet presAssocID="{4A85B49D-EFD4-41EA-89E3-0E52CF21BFA3}" presName="parTx" presStyleLbl="revTx" presStyleIdx="0" presStyleCnt="5">
        <dgm:presLayoutVars>
          <dgm:chMax val="0"/>
          <dgm:chPref val="0"/>
        </dgm:presLayoutVars>
      </dgm:prSet>
      <dgm:spPr/>
    </dgm:pt>
    <dgm:pt modelId="{26DB1D9E-E510-4925-B9A9-0D7CF9C04DBE}" type="pres">
      <dgm:prSet presAssocID="{C26BB75E-E00E-4130-992A-BF8189A54086}" presName="sibTrans" presStyleCnt="0"/>
      <dgm:spPr/>
    </dgm:pt>
    <dgm:pt modelId="{ADFFF4BA-506F-4626-8E50-BF9C86A830A3}" type="pres">
      <dgm:prSet presAssocID="{D91D9C2C-F3CF-4B0B-B022-1255B4CE8AB4}" presName="compNode" presStyleCnt="0"/>
      <dgm:spPr/>
    </dgm:pt>
    <dgm:pt modelId="{2824A858-59E1-4BE5-9EEB-4AAF209FA4E5}" type="pres">
      <dgm:prSet presAssocID="{D91D9C2C-F3CF-4B0B-B022-1255B4CE8AB4}" presName="bgRect" presStyleLbl="bgShp" presStyleIdx="1" presStyleCnt="5"/>
      <dgm:spPr/>
    </dgm:pt>
    <dgm:pt modelId="{8C997EF2-BFFA-4142-940E-7DE70EFF2823}" type="pres">
      <dgm:prSet presAssocID="{D91D9C2C-F3CF-4B0B-B022-1255B4CE8AB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C3CED117-D64D-4F52-98BF-4A97DBD95884}" type="pres">
      <dgm:prSet presAssocID="{D91D9C2C-F3CF-4B0B-B022-1255B4CE8AB4}" presName="spaceRect" presStyleCnt="0"/>
      <dgm:spPr/>
    </dgm:pt>
    <dgm:pt modelId="{260CADAF-37C7-4175-A339-61F8456C9D7D}" type="pres">
      <dgm:prSet presAssocID="{D91D9C2C-F3CF-4B0B-B022-1255B4CE8AB4}" presName="parTx" presStyleLbl="revTx" presStyleIdx="1" presStyleCnt="5">
        <dgm:presLayoutVars>
          <dgm:chMax val="0"/>
          <dgm:chPref val="0"/>
        </dgm:presLayoutVars>
      </dgm:prSet>
      <dgm:spPr/>
    </dgm:pt>
    <dgm:pt modelId="{F586B9AB-9F6E-4E06-891A-26846CD6172C}" type="pres">
      <dgm:prSet presAssocID="{4E48DB2D-B01F-4D87-B5E3-499FC0769A68}" presName="sibTrans" presStyleCnt="0"/>
      <dgm:spPr/>
    </dgm:pt>
    <dgm:pt modelId="{DE2AA43B-D460-4CC4-AA7F-E0E8D6E9FB56}" type="pres">
      <dgm:prSet presAssocID="{0D3B9EE7-B3EE-46AF-8644-37B742982DB7}" presName="compNode" presStyleCnt="0"/>
      <dgm:spPr/>
    </dgm:pt>
    <dgm:pt modelId="{0EE187A3-8F1A-40B9-984B-CB983C389325}" type="pres">
      <dgm:prSet presAssocID="{0D3B9EE7-B3EE-46AF-8644-37B742982DB7}" presName="bgRect" presStyleLbl="bgShp" presStyleIdx="2" presStyleCnt="5"/>
      <dgm:spPr/>
    </dgm:pt>
    <dgm:pt modelId="{6AE95AFC-65DC-422E-9EBE-06F8063D8F24}" type="pres">
      <dgm:prSet presAssocID="{0D3B9EE7-B3EE-46AF-8644-37B742982DB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89125D63-5919-4FB2-8C36-A99E1442964D}" type="pres">
      <dgm:prSet presAssocID="{0D3B9EE7-B3EE-46AF-8644-37B742982DB7}" presName="spaceRect" presStyleCnt="0"/>
      <dgm:spPr/>
    </dgm:pt>
    <dgm:pt modelId="{272892FA-C34F-4C03-96E6-553E30816888}" type="pres">
      <dgm:prSet presAssocID="{0D3B9EE7-B3EE-46AF-8644-37B742982DB7}" presName="parTx" presStyleLbl="revTx" presStyleIdx="2" presStyleCnt="5">
        <dgm:presLayoutVars>
          <dgm:chMax val="0"/>
          <dgm:chPref val="0"/>
        </dgm:presLayoutVars>
      </dgm:prSet>
      <dgm:spPr/>
    </dgm:pt>
    <dgm:pt modelId="{383D5507-1364-49ED-9919-C63F13D8AB93}" type="pres">
      <dgm:prSet presAssocID="{DF213A95-5053-4C16-A516-1344E887DE3D}" presName="sibTrans" presStyleCnt="0"/>
      <dgm:spPr/>
    </dgm:pt>
    <dgm:pt modelId="{10F7D001-8415-4668-B4F0-F5DC9083612F}" type="pres">
      <dgm:prSet presAssocID="{2412A55D-7C97-4668-9219-0E57811AE438}" presName="compNode" presStyleCnt="0"/>
      <dgm:spPr/>
    </dgm:pt>
    <dgm:pt modelId="{2D07E45A-B921-42AF-BB97-DA1F93EC3499}" type="pres">
      <dgm:prSet presAssocID="{2412A55D-7C97-4668-9219-0E57811AE438}" presName="bgRect" presStyleLbl="bgShp" presStyleIdx="3" presStyleCnt="5"/>
      <dgm:spPr/>
    </dgm:pt>
    <dgm:pt modelId="{06B55F7D-0CDE-4F28-A785-45ACAA8C8893}" type="pres">
      <dgm:prSet presAssocID="{2412A55D-7C97-4668-9219-0E57811AE438}" presName="iconRect" presStyleLbl="node1" presStyleIdx="3" presStyleCnt="5"/>
      <dgm:spPr/>
    </dgm:pt>
    <dgm:pt modelId="{9D844D5A-D1D6-461D-A9C6-4CE2CCD28FB5}" type="pres">
      <dgm:prSet presAssocID="{2412A55D-7C97-4668-9219-0E57811AE438}" presName="spaceRect" presStyleCnt="0"/>
      <dgm:spPr/>
    </dgm:pt>
    <dgm:pt modelId="{A6E5FBE7-5190-470E-9932-195C0588683A}" type="pres">
      <dgm:prSet presAssocID="{2412A55D-7C97-4668-9219-0E57811AE438}" presName="parTx" presStyleLbl="revTx" presStyleIdx="3" presStyleCnt="5">
        <dgm:presLayoutVars>
          <dgm:chMax val="0"/>
          <dgm:chPref val="0"/>
        </dgm:presLayoutVars>
      </dgm:prSet>
      <dgm:spPr/>
    </dgm:pt>
    <dgm:pt modelId="{14DEF5B6-D649-428D-BAE1-9B2A59DC3E39}" type="pres">
      <dgm:prSet presAssocID="{06551B19-0D9B-4728-8D23-CE8F920760DB}" presName="sibTrans" presStyleCnt="0"/>
      <dgm:spPr/>
    </dgm:pt>
    <dgm:pt modelId="{F1683BCC-1F17-4717-8BDF-F5CE2E889D5A}" type="pres">
      <dgm:prSet presAssocID="{72027958-8522-4340-ABE4-82A2F1366C8E}" presName="compNode" presStyleCnt="0"/>
      <dgm:spPr/>
    </dgm:pt>
    <dgm:pt modelId="{0AC946C8-F8BE-4DA1-8565-0FC6E7D13462}" type="pres">
      <dgm:prSet presAssocID="{72027958-8522-4340-ABE4-82A2F1366C8E}" presName="bgRect" presStyleLbl="bgShp" presStyleIdx="4" presStyleCnt="5"/>
      <dgm:spPr/>
    </dgm:pt>
    <dgm:pt modelId="{95BB3EC4-B135-4C28-B55A-893D122DB40C}" type="pres">
      <dgm:prSet presAssocID="{72027958-8522-4340-ABE4-82A2F1366C8E}" presName="iconRect" presStyleLbl="node1" presStyleIdx="4" presStyleCnt="5"/>
      <dgm:spPr/>
    </dgm:pt>
    <dgm:pt modelId="{E59629D7-A428-466F-91CC-31AB49A6ED7B}" type="pres">
      <dgm:prSet presAssocID="{72027958-8522-4340-ABE4-82A2F1366C8E}" presName="spaceRect" presStyleCnt="0"/>
      <dgm:spPr/>
    </dgm:pt>
    <dgm:pt modelId="{242BA482-9413-4303-9967-4C6ED6A2CFE3}" type="pres">
      <dgm:prSet presAssocID="{72027958-8522-4340-ABE4-82A2F1366C8E}" presName="parTx" presStyleLbl="revTx" presStyleIdx="4" presStyleCnt="5">
        <dgm:presLayoutVars>
          <dgm:chMax val="0"/>
          <dgm:chPref val="0"/>
        </dgm:presLayoutVars>
      </dgm:prSet>
      <dgm:spPr/>
    </dgm:pt>
  </dgm:ptLst>
  <dgm:cxnLst>
    <dgm:cxn modelId="{7D3B3E25-26A5-41EA-AAF7-77F5ADFB076A}" type="presOf" srcId="{2412A55D-7C97-4668-9219-0E57811AE438}" destId="{A6E5FBE7-5190-470E-9932-195C0588683A}" srcOrd="0" destOrd="0" presId="urn:microsoft.com/office/officeart/2018/2/layout/IconVerticalSolidList"/>
    <dgm:cxn modelId="{17289238-CC8C-4B87-ACD0-EA7AD233C316}" srcId="{5D69C220-4A71-41A9-A6EE-AE4B576DCA9B}" destId="{0D3B9EE7-B3EE-46AF-8644-37B742982DB7}" srcOrd="2" destOrd="0" parTransId="{99AC962B-372C-4FA7-9B76-208A9EDA02C6}" sibTransId="{DF213A95-5053-4C16-A516-1344E887DE3D}"/>
    <dgm:cxn modelId="{E3C57F69-13C2-4055-91CF-983BC4CEFAC8}" type="presOf" srcId="{4A85B49D-EFD4-41EA-89E3-0E52CF21BFA3}" destId="{54298201-D36E-40C4-919C-9058D70E9859}" srcOrd="0" destOrd="0" presId="urn:microsoft.com/office/officeart/2018/2/layout/IconVerticalSolidList"/>
    <dgm:cxn modelId="{C785F598-1C31-4D82-A194-B9F3ADBF0EFB}" type="presOf" srcId="{D91D9C2C-F3CF-4B0B-B022-1255B4CE8AB4}" destId="{260CADAF-37C7-4175-A339-61F8456C9D7D}" srcOrd="0" destOrd="0" presId="urn:microsoft.com/office/officeart/2018/2/layout/IconVerticalSolidList"/>
    <dgm:cxn modelId="{9046C399-B825-4256-BC18-B16A188E0A2D}" srcId="{5D69C220-4A71-41A9-A6EE-AE4B576DCA9B}" destId="{72027958-8522-4340-ABE4-82A2F1366C8E}" srcOrd="4" destOrd="0" parTransId="{789B1B95-120B-41EC-8AF6-FCF4FE4BC951}" sibTransId="{85FED6CC-315A-4DF9-ABBB-6273CFB63FC7}"/>
    <dgm:cxn modelId="{34C102C7-8A5E-4430-8289-805ED4B7E689}" srcId="{5D69C220-4A71-41A9-A6EE-AE4B576DCA9B}" destId="{4A85B49D-EFD4-41EA-89E3-0E52CF21BFA3}" srcOrd="0" destOrd="0" parTransId="{EC52676E-A5FF-4EF6-A4AA-499D1E26C023}" sibTransId="{C26BB75E-E00E-4130-992A-BF8189A54086}"/>
    <dgm:cxn modelId="{6C6012CB-2AB1-4760-8BCE-0CB7E57D505A}" type="presOf" srcId="{72027958-8522-4340-ABE4-82A2F1366C8E}" destId="{242BA482-9413-4303-9967-4C6ED6A2CFE3}" srcOrd="0" destOrd="0" presId="urn:microsoft.com/office/officeart/2018/2/layout/IconVerticalSolidList"/>
    <dgm:cxn modelId="{DA6BFBCD-F136-467D-BB97-E5B2FE0F84B1}" srcId="{5D69C220-4A71-41A9-A6EE-AE4B576DCA9B}" destId="{D91D9C2C-F3CF-4B0B-B022-1255B4CE8AB4}" srcOrd="1" destOrd="0" parTransId="{032173EE-0511-4C18-B7E8-78BAE26BD83D}" sibTransId="{4E48DB2D-B01F-4D87-B5E3-499FC0769A68}"/>
    <dgm:cxn modelId="{EB822BD5-8D62-4CBF-A04C-141FA9C77D7C}" type="presOf" srcId="{5D69C220-4A71-41A9-A6EE-AE4B576DCA9B}" destId="{1230A0AA-C308-496F-8F2C-0ED9A6A10041}" srcOrd="0" destOrd="0" presId="urn:microsoft.com/office/officeart/2018/2/layout/IconVerticalSolidList"/>
    <dgm:cxn modelId="{077E27E1-4F71-4834-BC11-CFA7CCC1A374}" srcId="{5D69C220-4A71-41A9-A6EE-AE4B576DCA9B}" destId="{2412A55D-7C97-4668-9219-0E57811AE438}" srcOrd="3" destOrd="0" parTransId="{3D70D1D9-3D41-490F-8D1F-5C4E67FE995D}" sibTransId="{06551B19-0D9B-4728-8D23-CE8F920760DB}"/>
    <dgm:cxn modelId="{F56E81F5-5F7A-4F34-8B54-B9F1576F622D}" type="presOf" srcId="{0D3B9EE7-B3EE-46AF-8644-37B742982DB7}" destId="{272892FA-C34F-4C03-96E6-553E30816888}" srcOrd="0" destOrd="0" presId="urn:microsoft.com/office/officeart/2018/2/layout/IconVerticalSolidList"/>
    <dgm:cxn modelId="{06B6A97E-226B-4083-BCC3-4990287AEBB8}" type="presParOf" srcId="{1230A0AA-C308-496F-8F2C-0ED9A6A10041}" destId="{8DB51D2F-90BA-4E47-B50F-D1600721632C}" srcOrd="0" destOrd="0" presId="urn:microsoft.com/office/officeart/2018/2/layout/IconVerticalSolidList"/>
    <dgm:cxn modelId="{F16A6093-C6D9-4D04-96FF-43097DC8D3C4}" type="presParOf" srcId="{8DB51D2F-90BA-4E47-B50F-D1600721632C}" destId="{8C0EE5A9-EE7D-453C-9536-4E0BA8F2C14C}" srcOrd="0" destOrd="0" presId="urn:microsoft.com/office/officeart/2018/2/layout/IconVerticalSolidList"/>
    <dgm:cxn modelId="{4B0FB2DC-B44A-47C5-A863-52495248B708}" type="presParOf" srcId="{8DB51D2F-90BA-4E47-B50F-D1600721632C}" destId="{F19A0573-FE2A-4E26-881A-D289AB764959}" srcOrd="1" destOrd="0" presId="urn:microsoft.com/office/officeart/2018/2/layout/IconVerticalSolidList"/>
    <dgm:cxn modelId="{7BB4F53F-5C01-4308-BCA3-6EE04E3B8247}" type="presParOf" srcId="{8DB51D2F-90BA-4E47-B50F-D1600721632C}" destId="{829AB5C7-A286-4640-B26D-399EFFBF960E}" srcOrd="2" destOrd="0" presId="urn:microsoft.com/office/officeart/2018/2/layout/IconVerticalSolidList"/>
    <dgm:cxn modelId="{36D92E2C-F86D-4249-9321-E80CEFA9B0FD}" type="presParOf" srcId="{8DB51D2F-90BA-4E47-B50F-D1600721632C}" destId="{54298201-D36E-40C4-919C-9058D70E9859}" srcOrd="3" destOrd="0" presId="urn:microsoft.com/office/officeart/2018/2/layout/IconVerticalSolidList"/>
    <dgm:cxn modelId="{1315E391-E491-4E28-B2C0-8C4F37F09FED}" type="presParOf" srcId="{1230A0AA-C308-496F-8F2C-0ED9A6A10041}" destId="{26DB1D9E-E510-4925-B9A9-0D7CF9C04DBE}" srcOrd="1" destOrd="0" presId="urn:microsoft.com/office/officeart/2018/2/layout/IconVerticalSolidList"/>
    <dgm:cxn modelId="{C08B9AA2-7D11-4D33-A446-037FEF1C77C8}" type="presParOf" srcId="{1230A0AA-C308-496F-8F2C-0ED9A6A10041}" destId="{ADFFF4BA-506F-4626-8E50-BF9C86A830A3}" srcOrd="2" destOrd="0" presId="urn:microsoft.com/office/officeart/2018/2/layout/IconVerticalSolidList"/>
    <dgm:cxn modelId="{0BE1AD35-BACC-44BB-B4B4-7D2F26CC30DC}" type="presParOf" srcId="{ADFFF4BA-506F-4626-8E50-BF9C86A830A3}" destId="{2824A858-59E1-4BE5-9EEB-4AAF209FA4E5}" srcOrd="0" destOrd="0" presId="urn:microsoft.com/office/officeart/2018/2/layout/IconVerticalSolidList"/>
    <dgm:cxn modelId="{3EC3FC73-E712-49E6-9191-140BE5CEA9C3}" type="presParOf" srcId="{ADFFF4BA-506F-4626-8E50-BF9C86A830A3}" destId="{8C997EF2-BFFA-4142-940E-7DE70EFF2823}" srcOrd="1" destOrd="0" presId="urn:microsoft.com/office/officeart/2018/2/layout/IconVerticalSolidList"/>
    <dgm:cxn modelId="{E898C1E9-5E6B-44A6-9846-639515506CFF}" type="presParOf" srcId="{ADFFF4BA-506F-4626-8E50-BF9C86A830A3}" destId="{C3CED117-D64D-4F52-98BF-4A97DBD95884}" srcOrd="2" destOrd="0" presId="urn:microsoft.com/office/officeart/2018/2/layout/IconVerticalSolidList"/>
    <dgm:cxn modelId="{AFFE4C7B-9901-44A4-B148-76849BA2728C}" type="presParOf" srcId="{ADFFF4BA-506F-4626-8E50-BF9C86A830A3}" destId="{260CADAF-37C7-4175-A339-61F8456C9D7D}" srcOrd="3" destOrd="0" presId="urn:microsoft.com/office/officeart/2018/2/layout/IconVerticalSolidList"/>
    <dgm:cxn modelId="{703AA924-3C9E-4807-B78E-FCC2D0258193}" type="presParOf" srcId="{1230A0AA-C308-496F-8F2C-0ED9A6A10041}" destId="{F586B9AB-9F6E-4E06-891A-26846CD6172C}" srcOrd="3" destOrd="0" presId="urn:microsoft.com/office/officeart/2018/2/layout/IconVerticalSolidList"/>
    <dgm:cxn modelId="{434CE7BB-1DEF-405B-B2BF-E30D1B9082E6}" type="presParOf" srcId="{1230A0AA-C308-496F-8F2C-0ED9A6A10041}" destId="{DE2AA43B-D460-4CC4-AA7F-E0E8D6E9FB56}" srcOrd="4" destOrd="0" presId="urn:microsoft.com/office/officeart/2018/2/layout/IconVerticalSolidList"/>
    <dgm:cxn modelId="{6F8F72E0-9155-4AC6-9298-CD148D4CA164}" type="presParOf" srcId="{DE2AA43B-D460-4CC4-AA7F-E0E8D6E9FB56}" destId="{0EE187A3-8F1A-40B9-984B-CB983C389325}" srcOrd="0" destOrd="0" presId="urn:microsoft.com/office/officeart/2018/2/layout/IconVerticalSolidList"/>
    <dgm:cxn modelId="{CEA69AE7-2113-4BA6-A957-3F3FB8192F6E}" type="presParOf" srcId="{DE2AA43B-D460-4CC4-AA7F-E0E8D6E9FB56}" destId="{6AE95AFC-65DC-422E-9EBE-06F8063D8F24}" srcOrd="1" destOrd="0" presId="urn:microsoft.com/office/officeart/2018/2/layout/IconVerticalSolidList"/>
    <dgm:cxn modelId="{2CE804CF-354C-4695-AEB9-59B85CF1AD36}" type="presParOf" srcId="{DE2AA43B-D460-4CC4-AA7F-E0E8D6E9FB56}" destId="{89125D63-5919-4FB2-8C36-A99E1442964D}" srcOrd="2" destOrd="0" presId="urn:microsoft.com/office/officeart/2018/2/layout/IconVerticalSolidList"/>
    <dgm:cxn modelId="{5E94E337-9992-42E4-BF2E-0CA763BE417F}" type="presParOf" srcId="{DE2AA43B-D460-4CC4-AA7F-E0E8D6E9FB56}" destId="{272892FA-C34F-4C03-96E6-553E30816888}" srcOrd="3" destOrd="0" presId="urn:microsoft.com/office/officeart/2018/2/layout/IconVerticalSolidList"/>
    <dgm:cxn modelId="{46835A59-2A62-4736-9C0F-3AE71F8E6DC7}" type="presParOf" srcId="{1230A0AA-C308-496F-8F2C-0ED9A6A10041}" destId="{383D5507-1364-49ED-9919-C63F13D8AB93}" srcOrd="5" destOrd="0" presId="urn:microsoft.com/office/officeart/2018/2/layout/IconVerticalSolidList"/>
    <dgm:cxn modelId="{43E9C65B-432E-42EE-8105-C4363499AF80}" type="presParOf" srcId="{1230A0AA-C308-496F-8F2C-0ED9A6A10041}" destId="{10F7D001-8415-4668-B4F0-F5DC9083612F}" srcOrd="6" destOrd="0" presId="urn:microsoft.com/office/officeart/2018/2/layout/IconVerticalSolidList"/>
    <dgm:cxn modelId="{DF828AF2-0FD5-45C6-B900-84E2372EA733}" type="presParOf" srcId="{10F7D001-8415-4668-B4F0-F5DC9083612F}" destId="{2D07E45A-B921-42AF-BB97-DA1F93EC3499}" srcOrd="0" destOrd="0" presId="urn:microsoft.com/office/officeart/2018/2/layout/IconVerticalSolidList"/>
    <dgm:cxn modelId="{023E6FC2-7A6B-4AED-8EDF-9457A58C9DA9}" type="presParOf" srcId="{10F7D001-8415-4668-B4F0-F5DC9083612F}" destId="{06B55F7D-0CDE-4F28-A785-45ACAA8C8893}" srcOrd="1" destOrd="0" presId="urn:microsoft.com/office/officeart/2018/2/layout/IconVerticalSolidList"/>
    <dgm:cxn modelId="{71F36449-EB10-4DD7-ACD3-776885817904}" type="presParOf" srcId="{10F7D001-8415-4668-B4F0-F5DC9083612F}" destId="{9D844D5A-D1D6-461D-A9C6-4CE2CCD28FB5}" srcOrd="2" destOrd="0" presId="urn:microsoft.com/office/officeart/2018/2/layout/IconVerticalSolidList"/>
    <dgm:cxn modelId="{3784F3EF-8634-48C6-9D5D-00CB2001151C}" type="presParOf" srcId="{10F7D001-8415-4668-B4F0-F5DC9083612F}" destId="{A6E5FBE7-5190-470E-9932-195C0588683A}" srcOrd="3" destOrd="0" presId="urn:microsoft.com/office/officeart/2018/2/layout/IconVerticalSolidList"/>
    <dgm:cxn modelId="{35D87674-E561-4D0D-B7CF-EA301807D2F7}" type="presParOf" srcId="{1230A0AA-C308-496F-8F2C-0ED9A6A10041}" destId="{14DEF5B6-D649-428D-BAE1-9B2A59DC3E39}" srcOrd="7" destOrd="0" presId="urn:microsoft.com/office/officeart/2018/2/layout/IconVerticalSolidList"/>
    <dgm:cxn modelId="{5773814C-557E-4BD1-9910-6665AB7CFB59}" type="presParOf" srcId="{1230A0AA-C308-496F-8F2C-0ED9A6A10041}" destId="{F1683BCC-1F17-4717-8BDF-F5CE2E889D5A}" srcOrd="8" destOrd="0" presId="urn:microsoft.com/office/officeart/2018/2/layout/IconVerticalSolidList"/>
    <dgm:cxn modelId="{B2213CA9-7447-4E40-B97F-CDAE79CE2E06}" type="presParOf" srcId="{F1683BCC-1F17-4717-8BDF-F5CE2E889D5A}" destId="{0AC946C8-F8BE-4DA1-8565-0FC6E7D13462}" srcOrd="0" destOrd="0" presId="urn:microsoft.com/office/officeart/2018/2/layout/IconVerticalSolidList"/>
    <dgm:cxn modelId="{A0978C50-EC20-4BDF-9CDC-9EB42FA3A7B3}" type="presParOf" srcId="{F1683BCC-1F17-4717-8BDF-F5CE2E889D5A}" destId="{95BB3EC4-B135-4C28-B55A-893D122DB40C}" srcOrd="1" destOrd="0" presId="urn:microsoft.com/office/officeart/2018/2/layout/IconVerticalSolidList"/>
    <dgm:cxn modelId="{E9944C31-20C7-44BA-9304-E4D8FB5B859A}" type="presParOf" srcId="{F1683BCC-1F17-4717-8BDF-F5CE2E889D5A}" destId="{E59629D7-A428-466F-91CC-31AB49A6ED7B}" srcOrd="2" destOrd="0" presId="urn:microsoft.com/office/officeart/2018/2/layout/IconVerticalSolidList"/>
    <dgm:cxn modelId="{0449A065-40AB-43FC-A9C0-F794C9F38BAF}" type="presParOf" srcId="{F1683BCC-1F17-4717-8BDF-F5CE2E889D5A}" destId="{242BA482-9413-4303-9967-4C6ED6A2CF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F0ECE3-AC77-4556-B762-FB205F5A05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617AA90-53B8-4195-A85C-B56DE066808A}">
      <dgm:prSet/>
      <dgm:spPr/>
      <dgm:t>
        <a:bodyPr/>
        <a:lstStyle/>
        <a:p>
          <a:r>
            <a:rPr lang="en-US"/>
            <a:t>Reading…IS fundamental</a:t>
          </a:r>
        </a:p>
      </dgm:t>
    </dgm:pt>
    <dgm:pt modelId="{F698761E-73C4-4949-9383-B6C770203139}" type="parTrans" cxnId="{5C4957D1-6CA4-4BF0-9EAB-C09B40620130}">
      <dgm:prSet/>
      <dgm:spPr/>
      <dgm:t>
        <a:bodyPr/>
        <a:lstStyle/>
        <a:p>
          <a:endParaRPr lang="en-US"/>
        </a:p>
      </dgm:t>
    </dgm:pt>
    <dgm:pt modelId="{8876FCDF-1880-4E06-9193-435A49CC28BA}" type="sibTrans" cxnId="{5C4957D1-6CA4-4BF0-9EAB-C09B40620130}">
      <dgm:prSet/>
      <dgm:spPr/>
      <dgm:t>
        <a:bodyPr/>
        <a:lstStyle/>
        <a:p>
          <a:endParaRPr lang="en-US"/>
        </a:p>
      </dgm:t>
    </dgm:pt>
    <dgm:pt modelId="{CE5216F1-54ED-4FE9-936C-7CA75187D932}">
      <dgm:prSet/>
      <dgm:spPr/>
      <dgm:t>
        <a:bodyPr/>
        <a:lstStyle/>
        <a:p>
          <a:r>
            <a:rPr lang="en-US"/>
            <a:t>Is essential for developing or enhancing higher order thinking skills (e.g. critical thinking, problem solving, and reasoning)</a:t>
          </a:r>
        </a:p>
      </dgm:t>
    </dgm:pt>
    <dgm:pt modelId="{8280B5E8-BAA0-4152-B011-30D9186981CA}" type="parTrans" cxnId="{E6EEB76A-D536-4F24-9316-9FC193645F61}">
      <dgm:prSet/>
      <dgm:spPr/>
      <dgm:t>
        <a:bodyPr/>
        <a:lstStyle/>
        <a:p>
          <a:endParaRPr lang="en-US"/>
        </a:p>
      </dgm:t>
    </dgm:pt>
    <dgm:pt modelId="{7997BBA2-ECAA-4E50-8158-FD7C6D834CF2}" type="sibTrans" cxnId="{E6EEB76A-D536-4F24-9316-9FC193645F61}">
      <dgm:prSet/>
      <dgm:spPr/>
      <dgm:t>
        <a:bodyPr/>
        <a:lstStyle/>
        <a:p>
          <a:endParaRPr lang="en-US"/>
        </a:p>
      </dgm:t>
    </dgm:pt>
    <dgm:pt modelId="{9253729D-A05C-4BB7-B7CF-854B91CFC522}">
      <dgm:prSet/>
      <dgm:spPr/>
      <dgm:t>
        <a:bodyPr/>
        <a:lstStyle/>
        <a:p>
          <a:r>
            <a:rPr lang="en-US"/>
            <a:t>Is at the heart of all content—without reading skills, content cannot be accessed or learned</a:t>
          </a:r>
        </a:p>
      </dgm:t>
    </dgm:pt>
    <dgm:pt modelId="{E9BEA0FF-86BB-43FB-9630-224487E9BB7A}" type="parTrans" cxnId="{9B3447F1-4AA7-45B2-9CC9-A3122AC884E7}">
      <dgm:prSet/>
      <dgm:spPr/>
      <dgm:t>
        <a:bodyPr/>
        <a:lstStyle/>
        <a:p>
          <a:endParaRPr lang="en-US"/>
        </a:p>
      </dgm:t>
    </dgm:pt>
    <dgm:pt modelId="{FC2B2197-F463-450B-9F39-BB689375B98D}" type="sibTrans" cxnId="{9B3447F1-4AA7-45B2-9CC9-A3122AC884E7}">
      <dgm:prSet/>
      <dgm:spPr/>
      <dgm:t>
        <a:bodyPr/>
        <a:lstStyle/>
        <a:p>
          <a:endParaRPr lang="en-US"/>
        </a:p>
      </dgm:t>
    </dgm:pt>
    <dgm:pt modelId="{FCA78E38-6838-435D-801B-FA7D1CB6D9D7}">
      <dgm:prSet/>
      <dgm:spPr/>
      <dgm:t>
        <a:bodyPr/>
        <a:lstStyle/>
        <a:p>
          <a:r>
            <a:rPr lang="en-US"/>
            <a:t>Provides the necessary framework that enables learning</a:t>
          </a:r>
        </a:p>
      </dgm:t>
    </dgm:pt>
    <dgm:pt modelId="{70DBC1ED-AF01-41B8-A1CC-A23F4EC6545F}" type="parTrans" cxnId="{98A21CCA-5B3B-498F-B5C2-C9D92BE80764}">
      <dgm:prSet/>
      <dgm:spPr/>
      <dgm:t>
        <a:bodyPr/>
        <a:lstStyle/>
        <a:p>
          <a:endParaRPr lang="en-US"/>
        </a:p>
      </dgm:t>
    </dgm:pt>
    <dgm:pt modelId="{BE0FC9CE-C815-42F7-B361-42EED7D7F87C}" type="sibTrans" cxnId="{98A21CCA-5B3B-498F-B5C2-C9D92BE80764}">
      <dgm:prSet/>
      <dgm:spPr/>
      <dgm:t>
        <a:bodyPr/>
        <a:lstStyle/>
        <a:p>
          <a:endParaRPr lang="en-US"/>
        </a:p>
      </dgm:t>
    </dgm:pt>
    <dgm:pt modelId="{AD73EF58-83C1-43DF-B661-B40C7F9CF619}" type="pres">
      <dgm:prSet presAssocID="{EAF0ECE3-AC77-4556-B762-FB205F5A05FC}" presName="root" presStyleCnt="0">
        <dgm:presLayoutVars>
          <dgm:dir/>
          <dgm:resizeHandles val="exact"/>
        </dgm:presLayoutVars>
      </dgm:prSet>
      <dgm:spPr/>
    </dgm:pt>
    <dgm:pt modelId="{F9A74733-0399-42FE-8776-35159EE8AB34}" type="pres">
      <dgm:prSet presAssocID="{C617AA90-53B8-4195-A85C-B56DE066808A}" presName="compNode" presStyleCnt="0"/>
      <dgm:spPr/>
    </dgm:pt>
    <dgm:pt modelId="{A4C118A4-0737-48BA-BE97-65B577116B0A}" type="pres">
      <dgm:prSet presAssocID="{C617AA90-53B8-4195-A85C-B56DE066808A}" presName="bgRect" presStyleLbl="bgShp" presStyleIdx="0" presStyleCnt="4"/>
      <dgm:spPr/>
    </dgm:pt>
    <dgm:pt modelId="{5291E18E-19BF-4B4D-A0EF-F229F05E09FB}" type="pres">
      <dgm:prSet presAssocID="{C617AA90-53B8-4195-A85C-B56DE066808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BDC4466B-1727-4D85-A1A6-CBD14BFEF1CA}" type="pres">
      <dgm:prSet presAssocID="{C617AA90-53B8-4195-A85C-B56DE066808A}" presName="spaceRect" presStyleCnt="0"/>
      <dgm:spPr/>
    </dgm:pt>
    <dgm:pt modelId="{058999AE-C286-49CA-A682-1C7FC77203CB}" type="pres">
      <dgm:prSet presAssocID="{C617AA90-53B8-4195-A85C-B56DE066808A}" presName="parTx" presStyleLbl="revTx" presStyleIdx="0" presStyleCnt="4">
        <dgm:presLayoutVars>
          <dgm:chMax val="0"/>
          <dgm:chPref val="0"/>
        </dgm:presLayoutVars>
      </dgm:prSet>
      <dgm:spPr/>
    </dgm:pt>
    <dgm:pt modelId="{93703172-88C2-4DF7-978A-F3CFF0E9BB17}" type="pres">
      <dgm:prSet presAssocID="{8876FCDF-1880-4E06-9193-435A49CC28BA}" presName="sibTrans" presStyleCnt="0"/>
      <dgm:spPr/>
    </dgm:pt>
    <dgm:pt modelId="{B10D1289-DF7F-4F19-A8F2-8D7AE6815F5B}" type="pres">
      <dgm:prSet presAssocID="{CE5216F1-54ED-4FE9-936C-7CA75187D932}" presName="compNode" presStyleCnt="0"/>
      <dgm:spPr/>
    </dgm:pt>
    <dgm:pt modelId="{368C933E-1BD1-4F56-8A46-CC646A00E0BB}" type="pres">
      <dgm:prSet presAssocID="{CE5216F1-54ED-4FE9-936C-7CA75187D932}" presName="bgRect" presStyleLbl="bgShp" presStyleIdx="1" presStyleCnt="4"/>
      <dgm:spPr/>
    </dgm:pt>
    <dgm:pt modelId="{D89E5696-27BB-4744-A157-DF12A220FD5D}" type="pres">
      <dgm:prSet presAssocID="{CE5216F1-54ED-4FE9-936C-7CA75187D93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774132C-7517-43FE-BE70-C7178A888B5E}" type="pres">
      <dgm:prSet presAssocID="{CE5216F1-54ED-4FE9-936C-7CA75187D932}" presName="spaceRect" presStyleCnt="0"/>
      <dgm:spPr/>
    </dgm:pt>
    <dgm:pt modelId="{EB0BC28A-B5DE-4416-BEF3-6F8BD9A9B49F}" type="pres">
      <dgm:prSet presAssocID="{CE5216F1-54ED-4FE9-936C-7CA75187D932}" presName="parTx" presStyleLbl="revTx" presStyleIdx="1" presStyleCnt="4">
        <dgm:presLayoutVars>
          <dgm:chMax val="0"/>
          <dgm:chPref val="0"/>
        </dgm:presLayoutVars>
      </dgm:prSet>
      <dgm:spPr/>
    </dgm:pt>
    <dgm:pt modelId="{08E795B3-AF63-4532-88F7-6A2F58991F83}" type="pres">
      <dgm:prSet presAssocID="{7997BBA2-ECAA-4E50-8158-FD7C6D834CF2}" presName="sibTrans" presStyleCnt="0"/>
      <dgm:spPr/>
    </dgm:pt>
    <dgm:pt modelId="{E216A3F4-4C71-4C16-BA22-411F7C80D035}" type="pres">
      <dgm:prSet presAssocID="{9253729D-A05C-4BB7-B7CF-854B91CFC522}" presName="compNode" presStyleCnt="0"/>
      <dgm:spPr/>
    </dgm:pt>
    <dgm:pt modelId="{9F1CCE47-6A07-4595-8E97-56C0DE012354}" type="pres">
      <dgm:prSet presAssocID="{9253729D-A05C-4BB7-B7CF-854B91CFC522}" presName="bgRect" presStyleLbl="bgShp" presStyleIdx="2" presStyleCnt="4"/>
      <dgm:spPr/>
    </dgm:pt>
    <dgm:pt modelId="{345828A7-3FC7-4787-8B81-EFABF269BEEF}" type="pres">
      <dgm:prSet presAssocID="{9253729D-A05C-4BB7-B7CF-854B91CFC52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Organ"/>
        </a:ext>
      </dgm:extLst>
    </dgm:pt>
    <dgm:pt modelId="{40603EE0-9D3E-4253-A0BA-AB979D4B91A8}" type="pres">
      <dgm:prSet presAssocID="{9253729D-A05C-4BB7-B7CF-854B91CFC522}" presName="spaceRect" presStyleCnt="0"/>
      <dgm:spPr/>
    </dgm:pt>
    <dgm:pt modelId="{2C8B99E2-64C3-4F16-BF91-BF8194500125}" type="pres">
      <dgm:prSet presAssocID="{9253729D-A05C-4BB7-B7CF-854B91CFC522}" presName="parTx" presStyleLbl="revTx" presStyleIdx="2" presStyleCnt="4">
        <dgm:presLayoutVars>
          <dgm:chMax val="0"/>
          <dgm:chPref val="0"/>
        </dgm:presLayoutVars>
      </dgm:prSet>
      <dgm:spPr/>
    </dgm:pt>
    <dgm:pt modelId="{01A291B2-94B3-41D6-A414-87B2909B0E39}" type="pres">
      <dgm:prSet presAssocID="{FC2B2197-F463-450B-9F39-BB689375B98D}" presName="sibTrans" presStyleCnt="0"/>
      <dgm:spPr/>
    </dgm:pt>
    <dgm:pt modelId="{B335A2C8-2CD3-43BE-B2C2-D103B2AFA51A}" type="pres">
      <dgm:prSet presAssocID="{FCA78E38-6838-435D-801B-FA7D1CB6D9D7}" presName="compNode" presStyleCnt="0"/>
      <dgm:spPr/>
    </dgm:pt>
    <dgm:pt modelId="{5395D62C-1981-46C4-8B0A-0ADD764BC80F}" type="pres">
      <dgm:prSet presAssocID="{FCA78E38-6838-435D-801B-FA7D1CB6D9D7}" presName="bgRect" presStyleLbl="bgShp" presStyleIdx="3" presStyleCnt="4"/>
      <dgm:spPr/>
    </dgm:pt>
    <dgm:pt modelId="{9982C8C8-2DF5-4A07-810B-8C161B73C4D7}" type="pres">
      <dgm:prSet presAssocID="{FCA78E38-6838-435D-801B-FA7D1CB6D9D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B21519D2-E660-4B28-B067-2A5850963C91}" type="pres">
      <dgm:prSet presAssocID="{FCA78E38-6838-435D-801B-FA7D1CB6D9D7}" presName="spaceRect" presStyleCnt="0"/>
      <dgm:spPr/>
    </dgm:pt>
    <dgm:pt modelId="{AC9A61B5-351A-491E-85AD-253FF7EEDF76}" type="pres">
      <dgm:prSet presAssocID="{FCA78E38-6838-435D-801B-FA7D1CB6D9D7}" presName="parTx" presStyleLbl="revTx" presStyleIdx="3" presStyleCnt="4">
        <dgm:presLayoutVars>
          <dgm:chMax val="0"/>
          <dgm:chPref val="0"/>
        </dgm:presLayoutVars>
      </dgm:prSet>
      <dgm:spPr/>
    </dgm:pt>
  </dgm:ptLst>
  <dgm:cxnLst>
    <dgm:cxn modelId="{D8EA9107-FC1A-406C-A3B9-46B84927CC9F}" type="presOf" srcId="{FCA78E38-6838-435D-801B-FA7D1CB6D9D7}" destId="{AC9A61B5-351A-491E-85AD-253FF7EEDF76}" srcOrd="0" destOrd="0" presId="urn:microsoft.com/office/officeart/2018/2/layout/IconVerticalSolidList"/>
    <dgm:cxn modelId="{46A6BE1E-8E19-49BE-B051-74F98001009D}" type="presOf" srcId="{9253729D-A05C-4BB7-B7CF-854B91CFC522}" destId="{2C8B99E2-64C3-4F16-BF91-BF8194500125}" srcOrd="0" destOrd="0" presId="urn:microsoft.com/office/officeart/2018/2/layout/IconVerticalSolidList"/>
    <dgm:cxn modelId="{A973F15D-8673-44BC-ABA4-219BAB67CB9F}" type="presOf" srcId="{EAF0ECE3-AC77-4556-B762-FB205F5A05FC}" destId="{AD73EF58-83C1-43DF-B661-B40C7F9CF619}" srcOrd="0" destOrd="0" presId="urn:microsoft.com/office/officeart/2018/2/layout/IconVerticalSolidList"/>
    <dgm:cxn modelId="{E6EEB76A-D536-4F24-9316-9FC193645F61}" srcId="{EAF0ECE3-AC77-4556-B762-FB205F5A05FC}" destId="{CE5216F1-54ED-4FE9-936C-7CA75187D932}" srcOrd="1" destOrd="0" parTransId="{8280B5E8-BAA0-4152-B011-30D9186981CA}" sibTransId="{7997BBA2-ECAA-4E50-8158-FD7C6D834CF2}"/>
    <dgm:cxn modelId="{C092AA55-590E-43BA-BDDA-20E4B0FB2F6E}" type="presOf" srcId="{C617AA90-53B8-4195-A85C-B56DE066808A}" destId="{058999AE-C286-49CA-A682-1C7FC77203CB}" srcOrd="0" destOrd="0" presId="urn:microsoft.com/office/officeart/2018/2/layout/IconVerticalSolidList"/>
    <dgm:cxn modelId="{020C57AC-4632-41F2-B8AA-6B9F0AD54C55}" type="presOf" srcId="{CE5216F1-54ED-4FE9-936C-7CA75187D932}" destId="{EB0BC28A-B5DE-4416-BEF3-6F8BD9A9B49F}" srcOrd="0" destOrd="0" presId="urn:microsoft.com/office/officeart/2018/2/layout/IconVerticalSolidList"/>
    <dgm:cxn modelId="{98A21CCA-5B3B-498F-B5C2-C9D92BE80764}" srcId="{EAF0ECE3-AC77-4556-B762-FB205F5A05FC}" destId="{FCA78E38-6838-435D-801B-FA7D1CB6D9D7}" srcOrd="3" destOrd="0" parTransId="{70DBC1ED-AF01-41B8-A1CC-A23F4EC6545F}" sibTransId="{BE0FC9CE-C815-42F7-B361-42EED7D7F87C}"/>
    <dgm:cxn modelId="{5C4957D1-6CA4-4BF0-9EAB-C09B40620130}" srcId="{EAF0ECE3-AC77-4556-B762-FB205F5A05FC}" destId="{C617AA90-53B8-4195-A85C-B56DE066808A}" srcOrd="0" destOrd="0" parTransId="{F698761E-73C4-4949-9383-B6C770203139}" sibTransId="{8876FCDF-1880-4E06-9193-435A49CC28BA}"/>
    <dgm:cxn modelId="{9B3447F1-4AA7-45B2-9CC9-A3122AC884E7}" srcId="{EAF0ECE3-AC77-4556-B762-FB205F5A05FC}" destId="{9253729D-A05C-4BB7-B7CF-854B91CFC522}" srcOrd="2" destOrd="0" parTransId="{E9BEA0FF-86BB-43FB-9630-224487E9BB7A}" sibTransId="{FC2B2197-F463-450B-9F39-BB689375B98D}"/>
    <dgm:cxn modelId="{D6DE106A-57AB-4AF8-AF2A-28E69FAFFAB4}" type="presParOf" srcId="{AD73EF58-83C1-43DF-B661-B40C7F9CF619}" destId="{F9A74733-0399-42FE-8776-35159EE8AB34}" srcOrd="0" destOrd="0" presId="urn:microsoft.com/office/officeart/2018/2/layout/IconVerticalSolidList"/>
    <dgm:cxn modelId="{ED01A323-B73A-4F15-A018-6929BCE5E554}" type="presParOf" srcId="{F9A74733-0399-42FE-8776-35159EE8AB34}" destId="{A4C118A4-0737-48BA-BE97-65B577116B0A}" srcOrd="0" destOrd="0" presId="urn:microsoft.com/office/officeart/2018/2/layout/IconVerticalSolidList"/>
    <dgm:cxn modelId="{CEBD235D-CD08-42B3-8B21-BE82B87E3989}" type="presParOf" srcId="{F9A74733-0399-42FE-8776-35159EE8AB34}" destId="{5291E18E-19BF-4B4D-A0EF-F229F05E09FB}" srcOrd="1" destOrd="0" presId="urn:microsoft.com/office/officeart/2018/2/layout/IconVerticalSolidList"/>
    <dgm:cxn modelId="{6877978C-69BD-470A-ACD6-1281FE552191}" type="presParOf" srcId="{F9A74733-0399-42FE-8776-35159EE8AB34}" destId="{BDC4466B-1727-4D85-A1A6-CBD14BFEF1CA}" srcOrd="2" destOrd="0" presId="urn:microsoft.com/office/officeart/2018/2/layout/IconVerticalSolidList"/>
    <dgm:cxn modelId="{1704D9D0-DF74-4C39-8F64-37D86D8B046B}" type="presParOf" srcId="{F9A74733-0399-42FE-8776-35159EE8AB34}" destId="{058999AE-C286-49CA-A682-1C7FC77203CB}" srcOrd="3" destOrd="0" presId="urn:microsoft.com/office/officeart/2018/2/layout/IconVerticalSolidList"/>
    <dgm:cxn modelId="{567ED2AA-0723-4AFA-AAC4-35533FBA4B6D}" type="presParOf" srcId="{AD73EF58-83C1-43DF-B661-B40C7F9CF619}" destId="{93703172-88C2-4DF7-978A-F3CFF0E9BB17}" srcOrd="1" destOrd="0" presId="urn:microsoft.com/office/officeart/2018/2/layout/IconVerticalSolidList"/>
    <dgm:cxn modelId="{4AD2B73A-B53B-43FE-A7DA-D46D87CAEB58}" type="presParOf" srcId="{AD73EF58-83C1-43DF-B661-B40C7F9CF619}" destId="{B10D1289-DF7F-4F19-A8F2-8D7AE6815F5B}" srcOrd="2" destOrd="0" presId="urn:microsoft.com/office/officeart/2018/2/layout/IconVerticalSolidList"/>
    <dgm:cxn modelId="{BE32CB16-7797-4625-AAD1-8AC9D4AD3980}" type="presParOf" srcId="{B10D1289-DF7F-4F19-A8F2-8D7AE6815F5B}" destId="{368C933E-1BD1-4F56-8A46-CC646A00E0BB}" srcOrd="0" destOrd="0" presId="urn:microsoft.com/office/officeart/2018/2/layout/IconVerticalSolidList"/>
    <dgm:cxn modelId="{02698112-218A-4E03-AFF3-9986A5530576}" type="presParOf" srcId="{B10D1289-DF7F-4F19-A8F2-8D7AE6815F5B}" destId="{D89E5696-27BB-4744-A157-DF12A220FD5D}" srcOrd="1" destOrd="0" presId="urn:microsoft.com/office/officeart/2018/2/layout/IconVerticalSolidList"/>
    <dgm:cxn modelId="{FABE5DFC-6BA3-4F41-B1EA-2CF2122F2087}" type="presParOf" srcId="{B10D1289-DF7F-4F19-A8F2-8D7AE6815F5B}" destId="{5774132C-7517-43FE-BE70-C7178A888B5E}" srcOrd="2" destOrd="0" presId="urn:microsoft.com/office/officeart/2018/2/layout/IconVerticalSolidList"/>
    <dgm:cxn modelId="{62DD23E7-867B-48B0-8770-7231669F50D1}" type="presParOf" srcId="{B10D1289-DF7F-4F19-A8F2-8D7AE6815F5B}" destId="{EB0BC28A-B5DE-4416-BEF3-6F8BD9A9B49F}" srcOrd="3" destOrd="0" presId="urn:microsoft.com/office/officeart/2018/2/layout/IconVerticalSolidList"/>
    <dgm:cxn modelId="{F82243BB-2007-4D0E-8628-F721847BBFC1}" type="presParOf" srcId="{AD73EF58-83C1-43DF-B661-B40C7F9CF619}" destId="{08E795B3-AF63-4532-88F7-6A2F58991F83}" srcOrd="3" destOrd="0" presId="urn:microsoft.com/office/officeart/2018/2/layout/IconVerticalSolidList"/>
    <dgm:cxn modelId="{06DE62E1-95B8-414A-AD17-526E337C1B3A}" type="presParOf" srcId="{AD73EF58-83C1-43DF-B661-B40C7F9CF619}" destId="{E216A3F4-4C71-4C16-BA22-411F7C80D035}" srcOrd="4" destOrd="0" presId="urn:microsoft.com/office/officeart/2018/2/layout/IconVerticalSolidList"/>
    <dgm:cxn modelId="{78C19E91-6C64-4912-8CC6-32930D5A3889}" type="presParOf" srcId="{E216A3F4-4C71-4C16-BA22-411F7C80D035}" destId="{9F1CCE47-6A07-4595-8E97-56C0DE012354}" srcOrd="0" destOrd="0" presId="urn:microsoft.com/office/officeart/2018/2/layout/IconVerticalSolidList"/>
    <dgm:cxn modelId="{288BC464-154C-4885-B340-B3826040787C}" type="presParOf" srcId="{E216A3F4-4C71-4C16-BA22-411F7C80D035}" destId="{345828A7-3FC7-4787-8B81-EFABF269BEEF}" srcOrd="1" destOrd="0" presId="urn:microsoft.com/office/officeart/2018/2/layout/IconVerticalSolidList"/>
    <dgm:cxn modelId="{9C291EFC-0B9D-4FF9-92BC-6AE0FE3B9014}" type="presParOf" srcId="{E216A3F4-4C71-4C16-BA22-411F7C80D035}" destId="{40603EE0-9D3E-4253-A0BA-AB979D4B91A8}" srcOrd="2" destOrd="0" presId="urn:microsoft.com/office/officeart/2018/2/layout/IconVerticalSolidList"/>
    <dgm:cxn modelId="{DD84FC1D-8E94-4759-88BC-B3008CB9819F}" type="presParOf" srcId="{E216A3F4-4C71-4C16-BA22-411F7C80D035}" destId="{2C8B99E2-64C3-4F16-BF91-BF8194500125}" srcOrd="3" destOrd="0" presId="urn:microsoft.com/office/officeart/2018/2/layout/IconVerticalSolidList"/>
    <dgm:cxn modelId="{99B3C53E-1CF1-47B3-881A-8E81A5F33E3D}" type="presParOf" srcId="{AD73EF58-83C1-43DF-B661-B40C7F9CF619}" destId="{01A291B2-94B3-41D6-A414-87B2909B0E39}" srcOrd="5" destOrd="0" presId="urn:microsoft.com/office/officeart/2018/2/layout/IconVerticalSolidList"/>
    <dgm:cxn modelId="{3BDDC845-B23D-4311-ACE5-5A3A411F6DB1}" type="presParOf" srcId="{AD73EF58-83C1-43DF-B661-B40C7F9CF619}" destId="{B335A2C8-2CD3-43BE-B2C2-D103B2AFA51A}" srcOrd="6" destOrd="0" presId="urn:microsoft.com/office/officeart/2018/2/layout/IconVerticalSolidList"/>
    <dgm:cxn modelId="{868DBF98-21D8-44FF-AA2B-F08DDB665C8C}" type="presParOf" srcId="{B335A2C8-2CD3-43BE-B2C2-D103B2AFA51A}" destId="{5395D62C-1981-46C4-8B0A-0ADD764BC80F}" srcOrd="0" destOrd="0" presId="urn:microsoft.com/office/officeart/2018/2/layout/IconVerticalSolidList"/>
    <dgm:cxn modelId="{1644CA3F-1BCA-475B-9BEE-3D095AC13E6B}" type="presParOf" srcId="{B335A2C8-2CD3-43BE-B2C2-D103B2AFA51A}" destId="{9982C8C8-2DF5-4A07-810B-8C161B73C4D7}" srcOrd="1" destOrd="0" presId="urn:microsoft.com/office/officeart/2018/2/layout/IconVerticalSolidList"/>
    <dgm:cxn modelId="{A210A257-DE4F-4068-8FE1-E774AC747578}" type="presParOf" srcId="{B335A2C8-2CD3-43BE-B2C2-D103B2AFA51A}" destId="{B21519D2-E660-4B28-B067-2A5850963C91}" srcOrd="2" destOrd="0" presId="urn:microsoft.com/office/officeart/2018/2/layout/IconVerticalSolidList"/>
    <dgm:cxn modelId="{E6257BEE-5993-4F9D-AB3B-CFACD11E43BB}" type="presParOf" srcId="{B335A2C8-2CD3-43BE-B2C2-D103B2AFA51A}" destId="{AC9A61B5-351A-491E-85AD-253FF7EEDF7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B83849-F2DC-4796-B4F0-98CBF700E47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5CCDB81-98B2-4022-B5D2-1FDB4D61C71A}">
      <dgm:prSet phldrT="[Text]"/>
      <dgm:spPr/>
      <dgm:t>
        <a:bodyPr/>
        <a:lstStyle/>
        <a:p>
          <a:r>
            <a:rPr lang="en-US"/>
            <a:t>Students who read</a:t>
          </a:r>
        </a:p>
      </dgm:t>
    </dgm:pt>
    <dgm:pt modelId="{A9E6FB61-D066-4FCF-80A1-463A9761C0F6}" type="parTrans" cxnId="{25019BB3-429A-457E-A1F5-B9C43CEAD726}">
      <dgm:prSet/>
      <dgm:spPr/>
      <dgm:t>
        <a:bodyPr/>
        <a:lstStyle/>
        <a:p>
          <a:endParaRPr lang="en-US"/>
        </a:p>
      </dgm:t>
    </dgm:pt>
    <dgm:pt modelId="{B0CC30E8-DC93-4E87-8168-1D18A379E11A}" type="sibTrans" cxnId="{25019BB3-429A-457E-A1F5-B9C43CEAD726}">
      <dgm:prSet/>
      <dgm:spPr/>
      <dgm:t>
        <a:bodyPr/>
        <a:lstStyle/>
        <a:p>
          <a:endParaRPr lang="en-US"/>
        </a:p>
      </dgm:t>
    </dgm:pt>
    <dgm:pt modelId="{D6A7210C-2A1F-44AD-892C-4B6B00AEE60D}">
      <dgm:prSet phldrT="[Text]"/>
      <dgm:spPr/>
      <dgm:t>
        <a:bodyPr/>
        <a:lstStyle/>
        <a:p>
          <a:r>
            <a:rPr lang="en-US"/>
            <a:t>Write better</a:t>
          </a:r>
        </a:p>
      </dgm:t>
    </dgm:pt>
    <dgm:pt modelId="{81AD7FD0-76F3-4D8F-8F2A-99A7CF3ACAE5}" type="parTrans" cxnId="{3AD05159-F387-42F0-B068-2D058C75E4F2}">
      <dgm:prSet/>
      <dgm:spPr/>
      <dgm:t>
        <a:bodyPr/>
        <a:lstStyle/>
        <a:p>
          <a:endParaRPr lang="en-US"/>
        </a:p>
      </dgm:t>
    </dgm:pt>
    <dgm:pt modelId="{C6C60DC8-27B7-4D0B-BC5B-D67835E658B5}" type="sibTrans" cxnId="{3AD05159-F387-42F0-B068-2D058C75E4F2}">
      <dgm:prSet/>
      <dgm:spPr/>
      <dgm:t>
        <a:bodyPr/>
        <a:lstStyle/>
        <a:p>
          <a:endParaRPr lang="en-US"/>
        </a:p>
      </dgm:t>
    </dgm:pt>
    <dgm:pt modelId="{1ECE8F27-9011-4BDF-B134-7E0AA113B29A}">
      <dgm:prSet phldrT="[Text]"/>
      <dgm:spPr/>
      <dgm:t>
        <a:bodyPr/>
        <a:lstStyle/>
        <a:p>
          <a:r>
            <a:rPr lang="en-US"/>
            <a:t>Students who write</a:t>
          </a:r>
        </a:p>
      </dgm:t>
    </dgm:pt>
    <dgm:pt modelId="{AA240B4F-90E6-49F9-A572-E9D18EA1BD60}" type="parTrans" cxnId="{CA89EEE2-76C5-4415-9B6F-3BB611A905A6}">
      <dgm:prSet/>
      <dgm:spPr/>
      <dgm:t>
        <a:bodyPr/>
        <a:lstStyle/>
        <a:p>
          <a:endParaRPr lang="en-US"/>
        </a:p>
      </dgm:t>
    </dgm:pt>
    <dgm:pt modelId="{2BDA5C84-7852-4232-AB3E-7B669C271A7A}" type="sibTrans" cxnId="{CA89EEE2-76C5-4415-9B6F-3BB611A905A6}">
      <dgm:prSet/>
      <dgm:spPr/>
      <dgm:t>
        <a:bodyPr/>
        <a:lstStyle/>
        <a:p>
          <a:endParaRPr lang="en-US"/>
        </a:p>
      </dgm:t>
    </dgm:pt>
    <dgm:pt modelId="{12A57CF9-157E-499E-ABDF-47C37BA1A9C4}">
      <dgm:prSet phldrT="[Text]"/>
      <dgm:spPr/>
      <dgm:t>
        <a:bodyPr/>
        <a:lstStyle/>
        <a:p>
          <a:r>
            <a:rPr lang="en-US"/>
            <a:t>Read more</a:t>
          </a:r>
        </a:p>
      </dgm:t>
    </dgm:pt>
    <dgm:pt modelId="{1312B64C-1CBE-4DFA-9FAF-2EB7A93AB470}" type="parTrans" cxnId="{7AF5B39E-25B1-4843-9293-FBB83C9A4F05}">
      <dgm:prSet/>
      <dgm:spPr/>
      <dgm:t>
        <a:bodyPr/>
        <a:lstStyle/>
        <a:p>
          <a:endParaRPr lang="en-US"/>
        </a:p>
      </dgm:t>
    </dgm:pt>
    <dgm:pt modelId="{51FB235F-FB12-47F0-AA4C-446E323316EB}" type="sibTrans" cxnId="{7AF5B39E-25B1-4843-9293-FBB83C9A4F05}">
      <dgm:prSet/>
      <dgm:spPr/>
      <dgm:t>
        <a:bodyPr/>
        <a:lstStyle/>
        <a:p>
          <a:endParaRPr lang="en-US"/>
        </a:p>
      </dgm:t>
    </dgm:pt>
    <dgm:pt modelId="{A3B5D160-B719-4419-9B7E-BFD453DCB3A9}" type="pres">
      <dgm:prSet presAssocID="{8DB83849-F2DC-4796-B4F0-98CBF700E47F}" presName="cycle" presStyleCnt="0">
        <dgm:presLayoutVars>
          <dgm:dir/>
          <dgm:resizeHandles val="exact"/>
        </dgm:presLayoutVars>
      </dgm:prSet>
      <dgm:spPr/>
    </dgm:pt>
    <dgm:pt modelId="{1AAC8139-C6BE-4250-B81D-F39ECEBD4108}" type="pres">
      <dgm:prSet presAssocID="{25CCDB81-98B2-4022-B5D2-1FDB4D61C71A}" presName="node" presStyleLbl="node1" presStyleIdx="0" presStyleCnt="4">
        <dgm:presLayoutVars>
          <dgm:bulletEnabled val="1"/>
        </dgm:presLayoutVars>
      </dgm:prSet>
      <dgm:spPr/>
    </dgm:pt>
    <dgm:pt modelId="{0352884A-F793-4B27-AB3C-681B12AEE74D}" type="pres">
      <dgm:prSet presAssocID="{25CCDB81-98B2-4022-B5D2-1FDB4D61C71A}" presName="spNode" presStyleCnt="0"/>
      <dgm:spPr/>
    </dgm:pt>
    <dgm:pt modelId="{5AF911C0-E079-4BF2-83D9-BA0552836E58}" type="pres">
      <dgm:prSet presAssocID="{B0CC30E8-DC93-4E87-8168-1D18A379E11A}" presName="sibTrans" presStyleLbl="sibTrans1D1" presStyleIdx="0" presStyleCnt="4"/>
      <dgm:spPr/>
    </dgm:pt>
    <dgm:pt modelId="{248E2B3A-9C44-410A-A621-2E28114DD9B5}" type="pres">
      <dgm:prSet presAssocID="{D6A7210C-2A1F-44AD-892C-4B6B00AEE60D}" presName="node" presStyleLbl="node1" presStyleIdx="1" presStyleCnt="4">
        <dgm:presLayoutVars>
          <dgm:bulletEnabled val="1"/>
        </dgm:presLayoutVars>
      </dgm:prSet>
      <dgm:spPr/>
    </dgm:pt>
    <dgm:pt modelId="{8C238624-F61E-46D6-8EAC-E4E4D4C39675}" type="pres">
      <dgm:prSet presAssocID="{D6A7210C-2A1F-44AD-892C-4B6B00AEE60D}" presName="spNode" presStyleCnt="0"/>
      <dgm:spPr/>
    </dgm:pt>
    <dgm:pt modelId="{1C403DE1-7FF9-4D5B-9E4F-0BC277D0E059}" type="pres">
      <dgm:prSet presAssocID="{C6C60DC8-27B7-4D0B-BC5B-D67835E658B5}" presName="sibTrans" presStyleLbl="sibTrans1D1" presStyleIdx="1" presStyleCnt="4"/>
      <dgm:spPr/>
    </dgm:pt>
    <dgm:pt modelId="{AB303D63-6A76-4167-91FB-131EDE8630EF}" type="pres">
      <dgm:prSet presAssocID="{1ECE8F27-9011-4BDF-B134-7E0AA113B29A}" presName="node" presStyleLbl="node1" presStyleIdx="2" presStyleCnt="4">
        <dgm:presLayoutVars>
          <dgm:bulletEnabled val="1"/>
        </dgm:presLayoutVars>
      </dgm:prSet>
      <dgm:spPr/>
    </dgm:pt>
    <dgm:pt modelId="{50831BBD-EE35-4B92-AE37-95BF15D21278}" type="pres">
      <dgm:prSet presAssocID="{1ECE8F27-9011-4BDF-B134-7E0AA113B29A}" presName="spNode" presStyleCnt="0"/>
      <dgm:spPr/>
    </dgm:pt>
    <dgm:pt modelId="{8DCE0C8B-F964-484B-BAF3-8FCF5D4B3E42}" type="pres">
      <dgm:prSet presAssocID="{2BDA5C84-7852-4232-AB3E-7B669C271A7A}" presName="sibTrans" presStyleLbl="sibTrans1D1" presStyleIdx="2" presStyleCnt="4"/>
      <dgm:spPr/>
    </dgm:pt>
    <dgm:pt modelId="{4E9AD006-BCD5-47C1-B252-028B7A5299FB}" type="pres">
      <dgm:prSet presAssocID="{12A57CF9-157E-499E-ABDF-47C37BA1A9C4}" presName="node" presStyleLbl="node1" presStyleIdx="3" presStyleCnt="4">
        <dgm:presLayoutVars>
          <dgm:bulletEnabled val="1"/>
        </dgm:presLayoutVars>
      </dgm:prSet>
      <dgm:spPr/>
    </dgm:pt>
    <dgm:pt modelId="{A256FC25-B180-42B0-8E17-927DC18CC0BC}" type="pres">
      <dgm:prSet presAssocID="{12A57CF9-157E-499E-ABDF-47C37BA1A9C4}" presName="spNode" presStyleCnt="0"/>
      <dgm:spPr/>
    </dgm:pt>
    <dgm:pt modelId="{64927CEE-7544-4D29-8789-B6B27CBA657F}" type="pres">
      <dgm:prSet presAssocID="{51FB235F-FB12-47F0-AA4C-446E323316EB}" presName="sibTrans" presStyleLbl="sibTrans1D1" presStyleIdx="3" presStyleCnt="4"/>
      <dgm:spPr/>
    </dgm:pt>
  </dgm:ptLst>
  <dgm:cxnLst>
    <dgm:cxn modelId="{4CFB8D15-4BFE-4049-B52C-C28A6BBCCF37}" type="presOf" srcId="{8DB83849-F2DC-4796-B4F0-98CBF700E47F}" destId="{A3B5D160-B719-4419-9B7E-BFD453DCB3A9}" srcOrd="0" destOrd="0" presId="urn:microsoft.com/office/officeart/2005/8/layout/cycle5"/>
    <dgm:cxn modelId="{AF2E3434-4D05-41B7-B84A-E742E94A8412}" type="presOf" srcId="{51FB235F-FB12-47F0-AA4C-446E323316EB}" destId="{64927CEE-7544-4D29-8789-B6B27CBA657F}" srcOrd="0" destOrd="0" presId="urn:microsoft.com/office/officeart/2005/8/layout/cycle5"/>
    <dgm:cxn modelId="{FC399E3B-25C4-4876-AA3D-BC3561F13D03}" type="presOf" srcId="{B0CC30E8-DC93-4E87-8168-1D18A379E11A}" destId="{5AF911C0-E079-4BF2-83D9-BA0552836E58}" srcOrd="0" destOrd="0" presId="urn:microsoft.com/office/officeart/2005/8/layout/cycle5"/>
    <dgm:cxn modelId="{50697D4F-1254-418D-865A-0906A7833C61}" type="presOf" srcId="{1ECE8F27-9011-4BDF-B134-7E0AA113B29A}" destId="{AB303D63-6A76-4167-91FB-131EDE8630EF}" srcOrd="0" destOrd="0" presId="urn:microsoft.com/office/officeart/2005/8/layout/cycle5"/>
    <dgm:cxn modelId="{546DB54F-8805-4EFE-B49F-857F4922692D}" type="presOf" srcId="{25CCDB81-98B2-4022-B5D2-1FDB4D61C71A}" destId="{1AAC8139-C6BE-4250-B81D-F39ECEBD4108}" srcOrd="0" destOrd="0" presId="urn:microsoft.com/office/officeart/2005/8/layout/cycle5"/>
    <dgm:cxn modelId="{65601B70-9F29-4C83-BEDC-A798350A9559}" type="presOf" srcId="{D6A7210C-2A1F-44AD-892C-4B6B00AEE60D}" destId="{248E2B3A-9C44-410A-A621-2E28114DD9B5}" srcOrd="0" destOrd="0" presId="urn:microsoft.com/office/officeart/2005/8/layout/cycle5"/>
    <dgm:cxn modelId="{3AD05159-F387-42F0-B068-2D058C75E4F2}" srcId="{8DB83849-F2DC-4796-B4F0-98CBF700E47F}" destId="{D6A7210C-2A1F-44AD-892C-4B6B00AEE60D}" srcOrd="1" destOrd="0" parTransId="{81AD7FD0-76F3-4D8F-8F2A-99A7CF3ACAE5}" sibTransId="{C6C60DC8-27B7-4D0B-BC5B-D67835E658B5}"/>
    <dgm:cxn modelId="{7AF5B39E-25B1-4843-9293-FBB83C9A4F05}" srcId="{8DB83849-F2DC-4796-B4F0-98CBF700E47F}" destId="{12A57CF9-157E-499E-ABDF-47C37BA1A9C4}" srcOrd="3" destOrd="0" parTransId="{1312B64C-1CBE-4DFA-9FAF-2EB7A93AB470}" sibTransId="{51FB235F-FB12-47F0-AA4C-446E323316EB}"/>
    <dgm:cxn modelId="{9EB721AE-648F-4E57-BD08-3B3151CC6CE5}" type="presOf" srcId="{2BDA5C84-7852-4232-AB3E-7B669C271A7A}" destId="{8DCE0C8B-F964-484B-BAF3-8FCF5D4B3E42}" srcOrd="0" destOrd="0" presId="urn:microsoft.com/office/officeart/2005/8/layout/cycle5"/>
    <dgm:cxn modelId="{25019BB3-429A-457E-A1F5-B9C43CEAD726}" srcId="{8DB83849-F2DC-4796-B4F0-98CBF700E47F}" destId="{25CCDB81-98B2-4022-B5D2-1FDB4D61C71A}" srcOrd="0" destOrd="0" parTransId="{A9E6FB61-D066-4FCF-80A1-463A9761C0F6}" sibTransId="{B0CC30E8-DC93-4E87-8168-1D18A379E11A}"/>
    <dgm:cxn modelId="{CC98C0C0-2DA0-454E-9977-285A95BA1590}" type="presOf" srcId="{12A57CF9-157E-499E-ABDF-47C37BA1A9C4}" destId="{4E9AD006-BCD5-47C1-B252-028B7A5299FB}" srcOrd="0" destOrd="0" presId="urn:microsoft.com/office/officeart/2005/8/layout/cycle5"/>
    <dgm:cxn modelId="{CA89EEE2-76C5-4415-9B6F-3BB611A905A6}" srcId="{8DB83849-F2DC-4796-B4F0-98CBF700E47F}" destId="{1ECE8F27-9011-4BDF-B134-7E0AA113B29A}" srcOrd="2" destOrd="0" parTransId="{AA240B4F-90E6-49F9-A572-E9D18EA1BD60}" sibTransId="{2BDA5C84-7852-4232-AB3E-7B669C271A7A}"/>
    <dgm:cxn modelId="{5B5D97ED-D130-47C1-B9D5-017EE6ACBCAC}" type="presOf" srcId="{C6C60DC8-27B7-4D0B-BC5B-D67835E658B5}" destId="{1C403DE1-7FF9-4D5B-9E4F-0BC277D0E059}" srcOrd="0" destOrd="0" presId="urn:microsoft.com/office/officeart/2005/8/layout/cycle5"/>
    <dgm:cxn modelId="{F8C70C3E-A680-432C-9617-40A4A5435BCE}" type="presParOf" srcId="{A3B5D160-B719-4419-9B7E-BFD453DCB3A9}" destId="{1AAC8139-C6BE-4250-B81D-F39ECEBD4108}" srcOrd="0" destOrd="0" presId="urn:microsoft.com/office/officeart/2005/8/layout/cycle5"/>
    <dgm:cxn modelId="{1D6FB3D4-2048-440D-B615-B2FCAA30DAAF}" type="presParOf" srcId="{A3B5D160-B719-4419-9B7E-BFD453DCB3A9}" destId="{0352884A-F793-4B27-AB3C-681B12AEE74D}" srcOrd="1" destOrd="0" presId="urn:microsoft.com/office/officeart/2005/8/layout/cycle5"/>
    <dgm:cxn modelId="{AEB624AA-3885-4995-B99A-3ED41B3BD5CB}" type="presParOf" srcId="{A3B5D160-B719-4419-9B7E-BFD453DCB3A9}" destId="{5AF911C0-E079-4BF2-83D9-BA0552836E58}" srcOrd="2" destOrd="0" presId="urn:microsoft.com/office/officeart/2005/8/layout/cycle5"/>
    <dgm:cxn modelId="{F54FBC72-EC6D-4720-8ABC-7AEAA3E3FB30}" type="presParOf" srcId="{A3B5D160-B719-4419-9B7E-BFD453DCB3A9}" destId="{248E2B3A-9C44-410A-A621-2E28114DD9B5}" srcOrd="3" destOrd="0" presId="urn:microsoft.com/office/officeart/2005/8/layout/cycle5"/>
    <dgm:cxn modelId="{62911792-41F8-4FFE-869E-93906DDB34F1}" type="presParOf" srcId="{A3B5D160-B719-4419-9B7E-BFD453DCB3A9}" destId="{8C238624-F61E-46D6-8EAC-E4E4D4C39675}" srcOrd="4" destOrd="0" presId="urn:microsoft.com/office/officeart/2005/8/layout/cycle5"/>
    <dgm:cxn modelId="{4FA64856-FFE6-41B8-AEDF-AA857B2F538F}" type="presParOf" srcId="{A3B5D160-B719-4419-9B7E-BFD453DCB3A9}" destId="{1C403DE1-7FF9-4D5B-9E4F-0BC277D0E059}" srcOrd="5" destOrd="0" presId="urn:microsoft.com/office/officeart/2005/8/layout/cycle5"/>
    <dgm:cxn modelId="{0E36B497-F318-4DF6-A1DE-D46EAA29FB37}" type="presParOf" srcId="{A3B5D160-B719-4419-9B7E-BFD453DCB3A9}" destId="{AB303D63-6A76-4167-91FB-131EDE8630EF}" srcOrd="6" destOrd="0" presId="urn:microsoft.com/office/officeart/2005/8/layout/cycle5"/>
    <dgm:cxn modelId="{FFB3B663-53F9-46B2-8317-53F0CD41727A}" type="presParOf" srcId="{A3B5D160-B719-4419-9B7E-BFD453DCB3A9}" destId="{50831BBD-EE35-4B92-AE37-95BF15D21278}" srcOrd="7" destOrd="0" presId="urn:microsoft.com/office/officeart/2005/8/layout/cycle5"/>
    <dgm:cxn modelId="{762992C1-0CF5-433C-845C-DC4BBD415DB9}" type="presParOf" srcId="{A3B5D160-B719-4419-9B7E-BFD453DCB3A9}" destId="{8DCE0C8B-F964-484B-BAF3-8FCF5D4B3E42}" srcOrd="8" destOrd="0" presId="urn:microsoft.com/office/officeart/2005/8/layout/cycle5"/>
    <dgm:cxn modelId="{EB6101A2-8707-4C3B-8ED9-D2972F20968D}" type="presParOf" srcId="{A3B5D160-B719-4419-9B7E-BFD453DCB3A9}" destId="{4E9AD006-BCD5-47C1-B252-028B7A5299FB}" srcOrd="9" destOrd="0" presId="urn:microsoft.com/office/officeart/2005/8/layout/cycle5"/>
    <dgm:cxn modelId="{0B7497E9-0420-4DC9-932F-9AFA2F4B4F45}" type="presParOf" srcId="{A3B5D160-B719-4419-9B7E-BFD453DCB3A9}" destId="{A256FC25-B180-42B0-8E17-927DC18CC0BC}" srcOrd="10" destOrd="0" presId="urn:microsoft.com/office/officeart/2005/8/layout/cycle5"/>
    <dgm:cxn modelId="{6A081C7B-B0CA-4FB0-9E27-1D619E399392}" type="presParOf" srcId="{A3B5D160-B719-4419-9B7E-BFD453DCB3A9}" destId="{64927CEE-7544-4D29-8789-B6B27CBA657F}"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1B3E94-30EB-4508-8A30-D9C99255DF8D}"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D4EFF620-9987-4694-88B6-46B60CEE9229}">
      <dgm:prSet/>
      <dgm:spPr/>
      <dgm:t>
        <a:bodyPr/>
        <a:lstStyle/>
        <a:p>
          <a:r>
            <a:rPr lang="en-US"/>
            <a:t>Build</a:t>
          </a:r>
        </a:p>
      </dgm:t>
    </dgm:pt>
    <dgm:pt modelId="{AF834E27-9EA6-4D32-9D3B-E75BA6755E68}" type="parTrans" cxnId="{B7E8D35C-55C6-4315-84E5-F51BADEF0743}">
      <dgm:prSet/>
      <dgm:spPr/>
      <dgm:t>
        <a:bodyPr/>
        <a:lstStyle/>
        <a:p>
          <a:endParaRPr lang="en-US"/>
        </a:p>
      </dgm:t>
    </dgm:pt>
    <dgm:pt modelId="{872817D7-9A1F-4352-9376-A15A0367F44B}" type="sibTrans" cxnId="{B7E8D35C-55C6-4315-84E5-F51BADEF0743}">
      <dgm:prSet/>
      <dgm:spPr/>
      <dgm:t>
        <a:bodyPr/>
        <a:lstStyle/>
        <a:p>
          <a:endParaRPr lang="en-US"/>
        </a:p>
      </dgm:t>
    </dgm:pt>
    <dgm:pt modelId="{F2D81FBF-444F-4C2A-98EF-0DF99A3C9D3C}">
      <dgm:prSet/>
      <dgm:spPr/>
      <dgm:t>
        <a:bodyPr/>
        <a:lstStyle/>
        <a:p>
          <a:r>
            <a:rPr lang="en-US"/>
            <a:t>Build their reading skills</a:t>
          </a:r>
        </a:p>
      </dgm:t>
    </dgm:pt>
    <dgm:pt modelId="{E427AB2B-C8C7-4533-9338-C66A5363F1B3}" type="parTrans" cxnId="{4485EB74-4BE1-4780-87B4-B3D1D2865C7F}">
      <dgm:prSet/>
      <dgm:spPr/>
      <dgm:t>
        <a:bodyPr/>
        <a:lstStyle/>
        <a:p>
          <a:endParaRPr lang="en-US"/>
        </a:p>
      </dgm:t>
    </dgm:pt>
    <dgm:pt modelId="{A2CA6A94-09B1-4C52-9276-0FC284AF773B}" type="sibTrans" cxnId="{4485EB74-4BE1-4780-87B4-B3D1D2865C7F}">
      <dgm:prSet/>
      <dgm:spPr/>
      <dgm:t>
        <a:bodyPr/>
        <a:lstStyle/>
        <a:p>
          <a:endParaRPr lang="en-US"/>
        </a:p>
      </dgm:t>
    </dgm:pt>
    <dgm:pt modelId="{79EFE944-2E83-4415-A52C-AB2C551615F9}">
      <dgm:prSet/>
      <dgm:spPr/>
      <dgm:t>
        <a:bodyPr/>
        <a:lstStyle/>
        <a:p>
          <a:r>
            <a:rPr lang="en-US"/>
            <a:t>Increase</a:t>
          </a:r>
        </a:p>
      </dgm:t>
    </dgm:pt>
    <dgm:pt modelId="{7D892950-9A84-4EF1-B3FE-84E8F99D7DB9}" type="parTrans" cxnId="{9CE67C5C-4AE9-4D25-9B4A-6453AFF2E3EF}">
      <dgm:prSet/>
      <dgm:spPr/>
      <dgm:t>
        <a:bodyPr/>
        <a:lstStyle/>
        <a:p>
          <a:endParaRPr lang="en-US"/>
        </a:p>
      </dgm:t>
    </dgm:pt>
    <dgm:pt modelId="{3F0E924C-70AA-4D03-B4A4-AD3A2EF5B715}" type="sibTrans" cxnId="{9CE67C5C-4AE9-4D25-9B4A-6453AFF2E3EF}">
      <dgm:prSet/>
      <dgm:spPr/>
      <dgm:t>
        <a:bodyPr/>
        <a:lstStyle/>
        <a:p>
          <a:endParaRPr lang="en-US"/>
        </a:p>
      </dgm:t>
    </dgm:pt>
    <dgm:pt modelId="{2AC51627-8E27-405C-840F-8DC5190773AA}">
      <dgm:prSet/>
      <dgm:spPr/>
      <dgm:t>
        <a:bodyPr/>
        <a:lstStyle/>
        <a:p>
          <a:r>
            <a:rPr lang="en-US"/>
            <a:t>Increase their conceptual knowledge in math</a:t>
          </a:r>
        </a:p>
      </dgm:t>
    </dgm:pt>
    <dgm:pt modelId="{729E2F1D-8874-4E12-96CA-7F6187C517B1}" type="parTrans" cxnId="{2ECE7016-C85C-49F1-AA8E-9DE7B987AA6B}">
      <dgm:prSet/>
      <dgm:spPr/>
      <dgm:t>
        <a:bodyPr/>
        <a:lstStyle/>
        <a:p>
          <a:endParaRPr lang="en-US"/>
        </a:p>
      </dgm:t>
    </dgm:pt>
    <dgm:pt modelId="{A9781D02-A2D1-4B26-9C92-A3B14B582F21}" type="sibTrans" cxnId="{2ECE7016-C85C-49F1-AA8E-9DE7B987AA6B}">
      <dgm:prSet/>
      <dgm:spPr/>
      <dgm:t>
        <a:bodyPr/>
        <a:lstStyle/>
        <a:p>
          <a:endParaRPr lang="en-US"/>
        </a:p>
      </dgm:t>
    </dgm:pt>
    <dgm:pt modelId="{B73BC73C-C208-4960-973A-D149C4F69E04}">
      <dgm:prSet/>
      <dgm:spPr/>
      <dgm:t>
        <a:bodyPr/>
        <a:lstStyle/>
        <a:p>
          <a:r>
            <a:rPr lang="en-US"/>
            <a:t>Encourage</a:t>
          </a:r>
        </a:p>
      </dgm:t>
    </dgm:pt>
    <dgm:pt modelId="{D0533952-3CBC-4C74-86BA-D202CC22A2DF}" type="parTrans" cxnId="{1FEF1906-C0A6-42B7-AD15-C9D9806769A1}">
      <dgm:prSet/>
      <dgm:spPr/>
      <dgm:t>
        <a:bodyPr/>
        <a:lstStyle/>
        <a:p>
          <a:endParaRPr lang="en-US"/>
        </a:p>
      </dgm:t>
    </dgm:pt>
    <dgm:pt modelId="{A045A4E4-3B8C-4B6D-BADC-6371D0FD60B8}" type="sibTrans" cxnId="{1FEF1906-C0A6-42B7-AD15-C9D9806769A1}">
      <dgm:prSet/>
      <dgm:spPr/>
      <dgm:t>
        <a:bodyPr/>
        <a:lstStyle/>
        <a:p>
          <a:endParaRPr lang="en-US"/>
        </a:p>
      </dgm:t>
    </dgm:pt>
    <dgm:pt modelId="{8A44B381-616E-41DE-9D35-8F339670BECE}">
      <dgm:prSet/>
      <dgm:spPr/>
      <dgm:t>
        <a:bodyPr/>
        <a:lstStyle/>
        <a:p>
          <a:r>
            <a:rPr lang="en-US"/>
            <a:t>Encourage perseverance when solving problems</a:t>
          </a:r>
        </a:p>
      </dgm:t>
    </dgm:pt>
    <dgm:pt modelId="{BF947B20-733F-4363-BB1F-CF2A53AA0B65}" type="parTrans" cxnId="{863AB992-E9C1-4AA8-814A-00F162F8D20D}">
      <dgm:prSet/>
      <dgm:spPr/>
      <dgm:t>
        <a:bodyPr/>
        <a:lstStyle/>
        <a:p>
          <a:endParaRPr lang="en-US"/>
        </a:p>
      </dgm:t>
    </dgm:pt>
    <dgm:pt modelId="{9A96E177-37AA-4944-9E38-49D887BC026E}" type="sibTrans" cxnId="{863AB992-E9C1-4AA8-814A-00F162F8D20D}">
      <dgm:prSet/>
      <dgm:spPr/>
      <dgm:t>
        <a:bodyPr/>
        <a:lstStyle/>
        <a:p>
          <a:endParaRPr lang="en-US"/>
        </a:p>
      </dgm:t>
    </dgm:pt>
    <dgm:pt modelId="{762A52E8-F737-43D5-896D-CF79CEAC3C1B}">
      <dgm:prSet/>
      <dgm:spPr/>
      <dgm:t>
        <a:bodyPr/>
        <a:lstStyle/>
        <a:p>
          <a:r>
            <a:rPr lang="en-US"/>
            <a:t>Build math vocabulary</a:t>
          </a:r>
        </a:p>
      </dgm:t>
    </dgm:pt>
    <dgm:pt modelId="{EC27A7B5-38B8-45C9-B67D-6EF82A7EC8CC}" type="parTrans" cxnId="{A2CDFBF5-59D6-4895-A8B6-D862569242EC}">
      <dgm:prSet/>
      <dgm:spPr/>
      <dgm:t>
        <a:bodyPr/>
        <a:lstStyle/>
        <a:p>
          <a:endParaRPr lang="en-US"/>
        </a:p>
      </dgm:t>
    </dgm:pt>
    <dgm:pt modelId="{43DB8E69-CFD8-4199-A6D9-3A9A5420B465}" type="sibTrans" cxnId="{A2CDFBF5-59D6-4895-A8B6-D862569242EC}">
      <dgm:prSet/>
      <dgm:spPr/>
      <dgm:t>
        <a:bodyPr/>
        <a:lstStyle/>
        <a:p>
          <a:endParaRPr lang="en-US"/>
        </a:p>
      </dgm:t>
    </dgm:pt>
    <dgm:pt modelId="{3A7982F5-EBDA-48F7-A579-F85A956C1622}">
      <dgm:prSet/>
      <dgm:spPr/>
      <dgm:t>
        <a:bodyPr/>
        <a:lstStyle/>
        <a:p>
          <a:r>
            <a:rPr lang="en-US"/>
            <a:t>Depend less on rote memory</a:t>
          </a:r>
        </a:p>
      </dgm:t>
    </dgm:pt>
    <dgm:pt modelId="{7DFF7339-C8D8-4B04-A1DB-CB34728F386F}" type="parTrans" cxnId="{F1F4BC9F-6F3C-48CB-90F0-07DCFA315B75}">
      <dgm:prSet/>
      <dgm:spPr/>
      <dgm:t>
        <a:bodyPr/>
        <a:lstStyle/>
        <a:p>
          <a:endParaRPr lang="en-US"/>
        </a:p>
      </dgm:t>
    </dgm:pt>
    <dgm:pt modelId="{0E04515A-501B-4E41-B907-2E2D652B73F0}" type="sibTrans" cxnId="{F1F4BC9F-6F3C-48CB-90F0-07DCFA315B75}">
      <dgm:prSet/>
      <dgm:spPr/>
      <dgm:t>
        <a:bodyPr/>
        <a:lstStyle/>
        <a:p>
          <a:endParaRPr lang="en-US"/>
        </a:p>
      </dgm:t>
    </dgm:pt>
    <dgm:pt modelId="{288FE933-08F9-492F-86B7-B5091E29E469}" type="pres">
      <dgm:prSet presAssocID="{2E1B3E94-30EB-4508-8A30-D9C99255DF8D}" presName="Name0" presStyleCnt="0">
        <dgm:presLayoutVars>
          <dgm:dir/>
          <dgm:animLvl val="lvl"/>
          <dgm:resizeHandles val="exact"/>
        </dgm:presLayoutVars>
      </dgm:prSet>
      <dgm:spPr/>
    </dgm:pt>
    <dgm:pt modelId="{E3566984-E7D5-40B3-81E3-473427DD317B}" type="pres">
      <dgm:prSet presAssocID="{D4EFF620-9987-4694-88B6-46B60CEE9229}" presName="linNode" presStyleCnt="0"/>
      <dgm:spPr/>
    </dgm:pt>
    <dgm:pt modelId="{E94D9CC7-C53B-4AAC-952E-178AA11C8D72}" type="pres">
      <dgm:prSet presAssocID="{D4EFF620-9987-4694-88B6-46B60CEE9229}" presName="parentText" presStyleLbl="node1" presStyleIdx="0" presStyleCnt="3">
        <dgm:presLayoutVars>
          <dgm:chMax val="1"/>
          <dgm:bulletEnabled val="1"/>
        </dgm:presLayoutVars>
      </dgm:prSet>
      <dgm:spPr/>
    </dgm:pt>
    <dgm:pt modelId="{4594FFAE-E289-4831-8ADE-B1DB65D6F7BB}" type="pres">
      <dgm:prSet presAssocID="{D4EFF620-9987-4694-88B6-46B60CEE9229}" presName="descendantText" presStyleLbl="alignAccFollowNode1" presStyleIdx="0" presStyleCnt="3">
        <dgm:presLayoutVars>
          <dgm:bulletEnabled val="1"/>
        </dgm:presLayoutVars>
      </dgm:prSet>
      <dgm:spPr/>
    </dgm:pt>
    <dgm:pt modelId="{1A3ACF63-30B3-4092-A870-86AAE6073901}" type="pres">
      <dgm:prSet presAssocID="{872817D7-9A1F-4352-9376-A15A0367F44B}" presName="sp" presStyleCnt="0"/>
      <dgm:spPr/>
    </dgm:pt>
    <dgm:pt modelId="{B9A3E706-B4CC-45CF-96BC-17A0B69A453E}" type="pres">
      <dgm:prSet presAssocID="{79EFE944-2E83-4415-A52C-AB2C551615F9}" presName="linNode" presStyleCnt="0"/>
      <dgm:spPr/>
    </dgm:pt>
    <dgm:pt modelId="{2403FE18-515B-4326-A70B-4E69833E98A9}" type="pres">
      <dgm:prSet presAssocID="{79EFE944-2E83-4415-A52C-AB2C551615F9}" presName="parentText" presStyleLbl="node1" presStyleIdx="1" presStyleCnt="3">
        <dgm:presLayoutVars>
          <dgm:chMax val="1"/>
          <dgm:bulletEnabled val="1"/>
        </dgm:presLayoutVars>
      </dgm:prSet>
      <dgm:spPr/>
    </dgm:pt>
    <dgm:pt modelId="{310D1DEB-A0C7-40D7-8986-A71D6878DD34}" type="pres">
      <dgm:prSet presAssocID="{79EFE944-2E83-4415-A52C-AB2C551615F9}" presName="descendantText" presStyleLbl="alignAccFollowNode1" presStyleIdx="1" presStyleCnt="3">
        <dgm:presLayoutVars>
          <dgm:bulletEnabled val="1"/>
        </dgm:presLayoutVars>
      </dgm:prSet>
      <dgm:spPr/>
    </dgm:pt>
    <dgm:pt modelId="{4BACA19B-0A0D-4E6D-9C39-BFEBD1869538}" type="pres">
      <dgm:prSet presAssocID="{3F0E924C-70AA-4D03-B4A4-AD3A2EF5B715}" presName="sp" presStyleCnt="0"/>
      <dgm:spPr/>
    </dgm:pt>
    <dgm:pt modelId="{AD1EC984-7FD7-4142-BC39-27C005C9B904}" type="pres">
      <dgm:prSet presAssocID="{B73BC73C-C208-4960-973A-D149C4F69E04}" presName="linNode" presStyleCnt="0"/>
      <dgm:spPr/>
    </dgm:pt>
    <dgm:pt modelId="{86DFEE71-4CAE-4E39-8EEB-3D055E86215B}" type="pres">
      <dgm:prSet presAssocID="{B73BC73C-C208-4960-973A-D149C4F69E04}" presName="parentText" presStyleLbl="node1" presStyleIdx="2" presStyleCnt="3">
        <dgm:presLayoutVars>
          <dgm:chMax val="1"/>
          <dgm:bulletEnabled val="1"/>
        </dgm:presLayoutVars>
      </dgm:prSet>
      <dgm:spPr/>
    </dgm:pt>
    <dgm:pt modelId="{3AA14BDC-CF64-4031-BACE-4352917F3181}" type="pres">
      <dgm:prSet presAssocID="{B73BC73C-C208-4960-973A-D149C4F69E04}" presName="descendantText" presStyleLbl="alignAccFollowNode1" presStyleIdx="2" presStyleCnt="3">
        <dgm:presLayoutVars>
          <dgm:bulletEnabled val="1"/>
        </dgm:presLayoutVars>
      </dgm:prSet>
      <dgm:spPr/>
    </dgm:pt>
  </dgm:ptLst>
  <dgm:cxnLst>
    <dgm:cxn modelId="{1FEF1906-C0A6-42B7-AD15-C9D9806769A1}" srcId="{2E1B3E94-30EB-4508-8A30-D9C99255DF8D}" destId="{B73BC73C-C208-4960-973A-D149C4F69E04}" srcOrd="2" destOrd="0" parTransId="{D0533952-3CBC-4C74-86BA-D202CC22A2DF}" sibTransId="{A045A4E4-3B8C-4B6D-BADC-6371D0FD60B8}"/>
    <dgm:cxn modelId="{DE225A10-6FDD-4BED-B02B-042AE7CD560E}" type="presOf" srcId="{8A44B381-616E-41DE-9D35-8F339670BECE}" destId="{3AA14BDC-CF64-4031-BACE-4352917F3181}" srcOrd="0" destOrd="0" presId="urn:microsoft.com/office/officeart/2005/8/layout/vList5"/>
    <dgm:cxn modelId="{2ECE7016-C85C-49F1-AA8E-9DE7B987AA6B}" srcId="{79EFE944-2E83-4415-A52C-AB2C551615F9}" destId="{2AC51627-8E27-405C-840F-8DC5190773AA}" srcOrd="0" destOrd="0" parTransId="{729E2F1D-8874-4E12-96CA-7F6187C517B1}" sibTransId="{A9781D02-A2D1-4B26-9C92-A3B14B582F21}"/>
    <dgm:cxn modelId="{0BD9A923-6F42-42FC-B47F-FA95AF428CBB}" type="presOf" srcId="{D4EFF620-9987-4694-88B6-46B60CEE9229}" destId="{E94D9CC7-C53B-4AAC-952E-178AA11C8D72}" srcOrd="0" destOrd="0" presId="urn:microsoft.com/office/officeart/2005/8/layout/vList5"/>
    <dgm:cxn modelId="{62B5B22A-9F22-4281-9FB4-BBDE5856048F}" type="presOf" srcId="{3A7982F5-EBDA-48F7-A579-F85A956C1622}" destId="{310D1DEB-A0C7-40D7-8986-A71D6878DD34}" srcOrd="0" destOrd="1" presId="urn:microsoft.com/office/officeart/2005/8/layout/vList5"/>
    <dgm:cxn modelId="{9CE67C5C-4AE9-4D25-9B4A-6453AFF2E3EF}" srcId="{2E1B3E94-30EB-4508-8A30-D9C99255DF8D}" destId="{79EFE944-2E83-4415-A52C-AB2C551615F9}" srcOrd="1" destOrd="0" parTransId="{7D892950-9A84-4EF1-B3FE-84E8F99D7DB9}" sibTransId="{3F0E924C-70AA-4D03-B4A4-AD3A2EF5B715}"/>
    <dgm:cxn modelId="{B7E8D35C-55C6-4315-84E5-F51BADEF0743}" srcId="{2E1B3E94-30EB-4508-8A30-D9C99255DF8D}" destId="{D4EFF620-9987-4694-88B6-46B60CEE9229}" srcOrd="0" destOrd="0" parTransId="{AF834E27-9EA6-4D32-9D3B-E75BA6755E68}" sibTransId="{872817D7-9A1F-4352-9376-A15A0367F44B}"/>
    <dgm:cxn modelId="{72719847-5796-455C-A557-6B72D7C9AEED}" type="presOf" srcId="{2E1B3E94-30EB-4508-8A30-D9C99255DF8D}" destId="{288FE933-08F9-492F-86B7-B5091E29E469}" srcOrd="0" destOrd="0" presId="urn:microsoft.com/office/officeart/2005/8/layout/vList5"/>
    <dgm:cxn modelId="{4485EB74-4BE1-4780-87B4-B3D1D2865C7F}" srcId="{D4EFF620-9987-4694-88B6-46B60CEE9229}" destId="{F2D81FBF-444F-4C2A-98EF-0DF99A3C9D3C}" srcOrd="0" destOrd="0" parTransId="{E427AB2B-C8C7-4533-9338-C66A5363F1B3}" sibTransId="{A2CA6A94-09B1-4C52-9276-0FC284AF773B}"/>
    <dgm:cxn modelId="{ECFD8C7C-A771-4AA8-87EC-ED0879C36D85}" type="presOf" srcId="{2AC51627-8E27-405C-840F-8DC5190773AA}" destId="{310D1DEB-A0C7-40D7-8986-A71D6878DD34}" srcOrd="0" destOrd="0" presId="urn:microsoft.com/office/officeart/2005/8/layout/vList5"/>
    <dgm:cxn modelId="{9D4B3A8E-01C1-45C2-8F2A-80A7E09556D3}" type="presOf" srcId="{762A52E8-F737-43D5-896D-CF79CEAC3C1B}" destId="{4594FFAE-E289-4831-8ADE-B1DB65D6F7BB}" srcOrd="0" destOrd="1" presId="urn:microsoft.com/office/officeart/2005/8/layout/vList5"/>
    <dgm:cxn modelId="{863AB992-E9C1-4AA8-814A-00F162F8D20D}" srcId="{B73BC73C-C208-4960-973A-D149C4F69E04}" destId="{8A44B381-616E-41DE-9D35-8F339670BECE}" srcOrd="0" destOrd="0" parTransId="{BF947B20-733F-4363-BB1F-CF2A53AA0B65}" sibTransId="{9A96E177-37AA-4944-9E38-49D887BC026E}"/>
    <dgm:cxn modelId="{F1F4BC9F-6F3C-48CB-90F0-07DCFA315B75}" srcId="{79EFE944-2E83-4415-A52C-AB2C551615F9}" destId="{3A7982F5-EBDA-48F7-A579-F85A956C1622}" srcOrd="1" destOrd="0" parTransId="{7DFF7339-C8D8-4B04-A1DB-CB34728F386F}" sibTransId="{0E04515A-501B-4E41-B907-2E2D652B73F0}"/>
    <dgm:cxn modelId="{49085EC0-DC12-4E7F-803B-B6706DDA6A0F}" type="presOf" srcId="{79EFE944-2E83-4415-A52C-AB2C551615F9}" destId="{2403FE18-515B-4326-A70B-4E69833E98A9}" srcOrd="0" destOrd="0" presId="urn:microsoft.com/office/officeart/2005/8/layout/vList5"/>
    <dgm:cxn modelId="{64A9C9EB-78DB-479B-92A5-AF5C38853DF5}" type="presOf" srcId="{B73BC73C-C208-4960-973A-D149C4F69E04}" destId="{86DFEE71-4CAE-4E39-8EEB-3D055E86215B}" srcOrd="0" destOrd="0" presId="urn:microsoft.com/office/officeart/2005/8/layout/vList5"/>
    <dgm:cxn modelId="{A2CDFBF5-59D6-4895-A8B6-D862569242EC}" srcId="{D4EFF620-9987-4694-88B6-46B60CEE9229}" destId="{762A52E8-F737-43D5-896D-CF79CEAC3C1B}" srcOrd="1" destOrd="0" parTransId="{EC27A7B5-38B8-45C9-B67D-6EF82A7EC8CC}" sibTransId="{43DB8E69-CFD8-4199-A6D9-3A9A5420B465}"/>
    <dgm:cxn modelId="{F8AA62F6-B8CE-41B2-B0D3-68AD6B5C9082}" type="presOf" srcId="{F2D81FBF-444F-4C2A-98EF-0DF99A3C9D3C}" destId="{4594FFAE-E289-4831-8ADE-B1DB65D6F7BB}" srcOrd="0" destOrd="0" presId="urn:microsoft.com/office/officeart/2005/8/layout/vList5"/>
    <dgm:cxn modelId="{E702C070-9323-4AE5-A1E6-EAB69CDE1397}" type="presParOf" srcId="{288FE933-08F9-492F-86B7-B5091E29E469}" destId="{E3566984-E7D5-40B3-81E3-473427DD317B}" srcOrd="0" destOrd="0" presId="urn:microsoft.com/office/officeart/2005/8/layout/vList5"/>
    <dgm:cxn modelId="{81494054-87C8-428A-BD39-93E40ADF016B}" type="presParOf" srcId="{E3566984-E7D5-40B3-81E3-473427DD317B}" destId="{E94D9CC7-C53B-4AAC-952E-178AA11C8D72}" srcOrd="0" destOrd="0" presId="urn:microsoft.com/office/officeart/2005/8/layout/vList5"/>
    <dgm:cxn modelId="{F20C8D5E-4E41-4105-93E2-DAE53D6ED957}" type="presParOf" srcId="{E3566984-E7D5-40B3-81E3-473427DD317B}" destId="{4594FFAE-E289-4831-8ADE-B1DB65D6F7BB}" srcOrd="1" destOrd="0" presId="urn:microsoft.com/office/officeart/2005/8/layout/vList5"/>
    <dgm:cxn modelId="{230122B4-D7D2-49A6-968F-E266C6A7A289}" type="presParOf" srcId="{288FE933-08F9-492F-86B7-B5091E29E469}" destId="{1A3ACF63-30B3-4092-A870-86AAE6073901}" srcOrd="1" destOrd="0" presId="urn:microsoft.com/office/officeart/2005/8/layout/vList5"/>
    <dgm:cxn modelId="{1AF92D28-3271-4529-B03D-997DAED891C3}" type="presParOf" srcId="{288FE933-08F9-492F-86B7-B5091E29E469}" destId="{B9A3E706-B4CC-45CF-96BC-17A0B69A453E}" srcOrd="2" destOrd="0" presId="urn:microsoft.com/office/officeart/2005/8/layout/vList5"/>
    <dgm:cxn modelId="{C69DFDB7-8DE5-422F-ACA9-AAAE314235F7}" type="presParOf" srcId="{B9A3E706-B4CC-45CF-96BC-17A0B69A453E}" destId="{2403FE18-515B-4326-A70B-4E69833E98A9}" srcOrd="0" destOrd="0" presId="urn:microsoft.com/office/officeart/2005/8/layout/vList5"/>
    <dgm:cxn modelId="{65219FFD-61DF-4CE8-BE29-60EFF750F008}" type="presParOf" srcId="{B9A3E706-B4CC-45CF-96BC-17A0B69A453E}" destId="{310D1DEB-A0C7-40D7-8986-A71D6878DD34}" srcOrd="1" destOrd="0" presId="urn:microsoft.com/office/officeart/2005/8/layout/vList5"/>
    <dgm:cxn modelId="{68FC9ACF-777F-4383-B0DA-12620945C9CE}" type="presParOf" srcId="{288FE933-08F9-492F-86B7-B5091E29E469}" destId="{4BACA19B-0A0D-4E6D-9C39-BFEBD1869538}" srcOrd="3" destOrd="0" presId="urn:microsoft.com/office/officeart/2005/8/layout/vList5"/>
    <dgm:cxn modelId="{263A8B7F-D3D8-4070-B812-EB364E8006C3}" type="presParOf" srcId="{288FE933-08F9-492F-86B7-B5091E29E469}" destId="{AD1EC984-7FD7-4142-BC39-27C005C9B904}" srcOrd="4" destOrd="0" presId="urn:microsoft.com/office/officeart/2005/8/layout/vList5"/>
    <dgm:cxn modelId="{9A2D5669-56BB-433A-A8D0-70F785283E4F}" type="presParOf" srcId="{AD1EC984-7FD7-4142-BC39-27C005C9B904}" destId="{86DFEE71-4CAE-4E39-8EEB-3D055E86215B}" srcOrd="0" destOrd="0" presId="urn:microsoft.com/office/officeart/2005/8/layout/vList5"/>
    <dgm:cxn modelId="{532EDF66-9A64-4AA1-8FD7-4BF4FF822E8F}" type="presParOf" srcId="{AD1EC984-7FD7-4142-BC39-27C005C9B904}" destId="{3AA14BDC-CF64-4031-BACE-4352917F3181}"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F48C59A-CA3D-4EFE-97BC-2403119DBE5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53103B0-0932-4B27-8C2F-268E3048C26E}">
      <dgm:prSet/>
      <dgm:spPr/>
      <dgm:t>
        <a:bodyPr/>
        <a:lstStyle/>
        <a:p>
          <a:r>
            <a:rPr lang="en-US"/>
            <a:t>Remind students to read closely and carefully, especially primary sources</a:t>
          </a:r>
        </a:p>
      </dgm:t>
    </dgm:pt>
    <dgm:pt modelId="{B287597E-A644-406B-AE13-0C3A869FC1FB}" type="parTrans" cxnId="{06E79A63-2054-44A8-A355-C8C51CACC9F9}">
      <dgm:prSet/>
      <dgm:spPr/>
      <dgm:t>
        <a:bodyPr/>
        <a:lstStyle/>
        <a:p>
          <a:endParaRPr lang="en-US"/>
        </a:p>
      </dgm:t>
    </dgm:pt>
    <dgm:pt modelId="{50AA50BB-976D-4C81-ABB9-BDC2AAE3CBB2}" type="sibTrans" cxnId="{06E79A63-2054-44A8-A355-C8C51CACC9F9}">
      <dgm:prSet/>
      <dgm:spPr/>
      <dgm:t>
        <a:bodyPr/>
        <a:lstStyle/>
        <a:p>
          <a:endParaRPr lang="en-US"/>
        </a:p>
      </dgm:t>
    </dgm:pt>
    <dgm:pt modelId="{AB184C94-99EE-4D31-9762-7680C097BD2C}">
      <dgm:prSet/>
      <dgm:spPr/>
      <dgm:t>
        <a:bodyPr/>
        <a:lstStyle/>
        <a:p>
          <a:r>
            <a:rPr lang="en-US"/>
            <a:t>Examine graphics closely</a:t>
          </a:r>
        </a:p>
      </dgm:t>
    </dgm:pt>
    <dgm:pt modelId="{D197889D-D48B-44AF-B264-51FB913DF03F}" type="parTrans" cxnId="{6E10015F-54DC-470E-A853-5835D9B329BB}">
      <dgm:prSet/>
      <dgm:spPr/>
      <dgm:t>
        <a:bodyPr/>
        <a:lstStyle/>
        <a:p>
          <a:endParaRPr lang="en-US"/>
        </a:p>
      </dgm:t>
    </dgm:pt>
    <dgm:pt modelId="{C950D360-A0E2-4655-AA39-66EE859099F5}" type="sibTrans" cxnId="{6E10015F-54DC-470E-A853-5835D9B329BB}">
      <dgm:prSet/>
      <dgm:spPr/>
      <dgm:t>
        <a:bodyPr/>
        <a:lstStyle/>
        <a:p>
          <a:endParaRPr lang="en-US"/>
        </a:p>
      </dgm:t>
    </dgm:pt>
    <dgm:pt modelId="{B2BD3797-F1B9-4A19-8A56-63C33B7DFC38}">
      <dgm:prSet/>
      <dgm:spPr/>
      <dgm:t>
        <a:bodyPr/>
        <a:lstStyle/>
        <a:p>
          <a:r>
            <a:rPr lang="en-US"/>
            <a:t>Use calculator for data and statistics items</a:t>
          </a:r>
        </a:p>
      </dgm:t>
    </dgm:pt>
    <dgm:pt modelId="{895233ED-497D-4123-97E5-2844452E950E}" type="parTrans" cxnId="{8BAD2E37-1C65-43DC-A1D5-CDA00E2C83A0}">
      <dgm:prSet/>
      <dgm:spPr/>
      <dgm:t>
        <a:bodyPr/>
        <a:lstStyle/>
        <a:p>
          <a:endParaRPr lang="en-US"/>
        </a:p>
      </dgm:t>
    </dgm:pt>
    <dgm:pt modelId="{96A59FD6-FE7C-4B98-9418-7AFB68AE5811}" type="sibTrans" cxnId="{8BAD2E37-1C65-43DC-A1D5-CDA00E2C83A0}">
      <dgm:prSet/>
      <dgm:spPr/>
      <dgm:t>
        <a:bodyPr/>
        <a:lstStyle/>
        <a:p>
          <a:endParaRPr lang="en-US"/>
        </a:p>
      </dgm:t>
    </dgm:pt>
    <dgm:pt modelId="{96975E53-15FD-4417-B75B-8F7B8B12ACB0}" type="pres">
      <dgm:prSet presAssocID="{CF48C59A-CA3D-4EFE-97BC-2403119DBE57}" presName="root" presStyleCnt="0">
        <dgm:presLayoutVars>
          <dgm:dir/>
          <dgm:resizeHandles val="exact"/>
        </dgm:presLayoutVars>
      </dgm:prSet>
      <dgm:spPr/>
    </dgm:pt>
    <dgm:pt modelId="{14A04787-EDE4-417B-80B0-7069D94ED747}" type="pres">
      <dgm:prSet presAssocID="{653103B0-0932-4B27-8C2F-268E3048C26E}" presName="compNode" presStyleCnt="0"/>
      <dgm:spPr/>
    </dgm:pt>
    <dgm:pt modelId="{6D261A11-5AA4-41AE-B2B3-BE08EBF43A5D}" type="pres">
      <dgm:prSet presAssocID="{653103B0-0932-4B27-8C2F-268E3048C26E}" presName="bgRect" presStyleLbl="bgShp" presStyleIdx="0" presStyleCnt="3"/>
      <dgm:spPr/>
    </dgm:pt>
    <dgm:pt modelId="{5FA96714-31E9-41CF-84BE-5D8B85657649}" type="pres">
      <dgm:prSet presAssocID="{653103B0-0932-4B27-8C2F-268E3048C26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D339B9ED-7971-4861-BA39-46083399E526}" type="pres">
      <dgm:prSet presAssocID="{653103B0-0932-4B27-8C2F-268E3048C26E}" presName="spaceRect" presStyleCnt="0"/>
      <dgm:spPr/>
    </dgm:pt>
    <dgm:pt modelId="{81DFE43D-44AB-47EF-8FE9-6D6810FD81D7}" type="pres">
      <dgm:prSet presAssocID="{653103B0-0932-4B27-8C2F-268E3048C26E}" presName="parTx" presStyleLbl="revTx" presStyleIdx="0" presStyleCnt="3">
        <dgm:presLayoutVars>
          <dgm:chMax val="0"/>
          <dgm:chPref val="0"/>
        </dgm:presLayoutVars>
      </dgm:prSet>
      <dgm:spPr/>
    </dgm:pt>
    <dgm:pt modelId="{EA5EB4F1-6EBC-42EB-B4E1-1F1763B5B196}" type="pres">
      <dgm:prSet presAssocID="{50AA50BB-976D-4C81-ABB9-BDC2AAE3CBB2}" presName="sibTrans" presStyleCnt="0"/>
      <dgm:spPr/>
    </dgm:pt>
    <dgm:pt modelId="{07AE959D-77D9-4C22-A16E-ECC55F3C72A8}" type="pres">
      <dgm:prSet presAssocID="{AB184C94-99EE-4D31-9762-7680C097BD2C}" presName="compNode" presStyleCnt="0"/>
      <dgm:spPr/>
    </dgm:pt>
    <dgm:pt modelId="{463BE340-C62E-4BD3-BC70-4CE2C69D25FB}" type="pres">
      <dgm:prSet presAssocID="{AB184C94-99EE-4D31-9762-7680C097BD2C}" presName="bgRect" presStyleLbl="bgShp" presStyleIdx="1" presStyleCnt="3"/>
      <dgm:spPr/>
    </dgm:pt>
    <dgm:pt modelId="{5E1A978A-7172-4D6A-98DD-C54035A499FB}" type="pres">
      <dgm:prSet presAssocID="{AB184C94-99EE-4D31-9762-7680C097BD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6788976B-3410-4704-9BC0-A663A1F07585}" type="pres">
      <dgm:prSet presAssocID="{AB184C94-99EE-4D31-9762-7680C097BD2C}" presName="spaceRect" presStyleCnt="0"/>
      <dgm:spPr/>
    </dgm:pt>
    <dgm:pt modelId="{660FC8A7-9594-43E6-9768-5AA2BBCEEBB0}" type="pres">
      <dgm:prSet presAssocID="{AB184C94-99EE-4D31-9762-7680C097BD2C}" presName="parTx" presStyleLbl="revTx" presStyleIdx="1" presStyleCnt="3">
        <dgm:presLayoutVars>
          <dgm:chMax val="0"/>
          <dgm:chPref val="0"/>
        </dgm:presLayoutVars>
      </dgm:prSet>
      <dgm:spPr/>
    </dgm:pt>
    <dgm:pt modelId="{718C070A-5217-4877-A0B7-2718D63A27F1}" type="pres">
      <dgm:prSet presAssocID="{C950D360-A0E2-4655-AA39-66EE859099F5}" presName="sibTrans" presStyleCnt="0"/>
      <dgm:spPr/>
    </dgm:pt>
    <dgm:pt modelId="{62037CD0-8678-46DE-B392-EBF882F2E5CE}" type="pres">
      <dgm:prSet presAssocID="{B2BD3797-F1B9-4A19-8A56-63C33B7DFC38}" presName="compNode" presStyleCnt="0"/>
      <dgm:spPr/>
    </dgm:pt>
    <dgm:pt modelId="{0B7B97BF-D706-44E0-AB09-6F991A3E0169}" type="pres">
      <dgm:prSet presAssocID="{B2BD3797-F1B9-4A19-8A56-63C33B7DFC38}" presName="bgRect" presStyleLbl="bgShp" presStyleIdx="2" presStyleCnt="3"/>
      <dgm:spPr/>
    </dgm:pt>
    <dgm:pt modelId="{56406F9F-6A15-4C22-BE5F-53669FE657A7}" type="pres">
      <dgm:prSet presAssocID="{B2BD3797-F1B9-4A19-8A56-63C33B7DFC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3C17A252-62FA-4333-AF2D-080BBE6B08E2}" type="pres">
      <dgm:prSet presAssocID="{B2BD3797-F1B9-4A19-8A56-63C33B7DFC38}" presName="spaceRect" presStyleCnt="0"/>
      <dgm:spPr/>
    </dgm:pt>
    <dgm:pt modelId="{5EE6A0B7-4AD9-42B5-AFFC-314BD59208BC}" type="pres">
      <dgm:prSet presAssocID="{B2BD3797-F1B9-4A19-8A56-63C33B7DFC38}" presName="parTx" presStyleLbl="revTx" presStyleIdx="2" presStyleCnt="3">
        <dgm:presLayoutVars>
          <dgm:chMax val="0"/>
          <dgm:chPref val="0"/>
        </dgm:presLayoutVars>
      </dgm:prSet>
      <dgm:spPr/>
    </dgm:pt>
  </dgm:ptLst>
  <dgm:cxnLst>
    <dgm:cxn modelId="{8BAD2E37-1C65-43DC-A1D5-CDA00E2C83A0}" srcId="{CF48C59A-CA3D-4EFE-97BC-2403119DBE57}" destId="{B2BD3797-F1B9-4A19-8A56-63C33B7DFC38}" srcOrd="2" destOrd="0" parTransId="{895233ED-497D-4123-97E5-2844452E950E}" sibTransId="{96A59FD6-FE7C-4B98-9418-7AFB68AE5811}"/>
    <dgm:cxn modelId="{6E10015F-54DC-470E-A853-5835D9B329BB}" srcId="{CF48C59A-CA3D-4EFE-97BC-2403119DBE57}" destId="{AB184C94-99EE-4D31-9762-7680C097BD2C}" srcOrd="1" destOrd="0" parTransId="{D197889D-D48B-44AF-B264-51FB913DF03F}" sibTransId="{C950D360-A0E2-4655-AA39-66EE859099F5}"/>
    <dgm:cxn modelId="{06E79A63-2054-44A8-A355-C8C51CACC9F9}" srcId="{CF48C59A-CA3D-4EFE-97BC-2403119DBE57}" destId="{653103B0-0932-4B27-8C2F-268E3048C26E}" srcOrd="0" destOrd="0" parTransId="{B287597E-A644-406B-AE13-0C3A869FC1FB}" sibTransId="{50AA50BB-976D-4C81-ABB9-BDC2AAE3CBB2}"/>
    <dgm:cxn modelId="{9135926C-9C39-4A21-AA52-320876BE41B5}" type="presOf" srcId="{CF48C59A-CA3D-4EFE-97BC-2403119DBE57}" destId="{96975E53-15FD-4417-B75B-8F7B8B12ACB0}" srcOrd="0" destOrd="0" presId="urn:microsoft.com/office/officeart/2018/2/layout/IconVerticalSolidList"/>
    <dgm:cxn modelId="{F8508773-E7DF-4906-9A59-87F354BA52FA}" type="presOf" srcId="{AB184C94-99EE-4D31-9762-7680C097BD2C}" destId="{660FC8A7-9594-43E6-9768-5AA2BBCEEBB0}" srcOrd="0" destOrd="0" presId="urn:microsoft.com/office/officeart/2018/2/layout/IconVerticalSolidList"/>
    <dgm:cxn modelId="{93519B76-6ED4-4295-B9C9-66472FD2D29E}" type="presOf" srcId="{653103B0-0932-4B27-8C2F-268E3048C26E}" destId="{81DFE43D-44AB-47EF-8FE9-6D6810FD81D7}" srcOrd="0" destOrd="0" presId="urn:microsoft.com/office/officeart/2018/2/layout/IconVerticalSolidList"/>
    <dgm:cxn modelId="{9F3217EC-9503-48A5-B7A2-FCEBC6E73D1A}" type="presOf" srcId="{B2BD3797-F1B9-4A19-8A56-63C33B7DFC38}" destId="{5EE6A0B7-4AD9-42B5-AFFC-314BD59208BC}" srcOrd="0" destOrd="0" presId="urn:microsoft.com/office/officeart/2018/2/layout/IconVerticalSolidList"/>
    <dgm:cxn modelId="{61300046-7B13-429E-86B5-F5C057CBC75C}" type="presParOf" srcId="{96975E53-15FD-4417-B75B-8F7B8B12ACB0}" destId="{14A04787-EDE4-417B-80B0-7069D94ED747}" srcOrd="0" destOrd="0" presId="urn:microsoft.com/office/officeart/2018/2/layout/IconVerticalSolidList"/>
    <dgm:cxn modelId="{EFA29EBC-5819-4857-80CE-9A6F8EC00B8B}" type="presParOf" srcId="{14A04787-EDE4-417B-80B0-7069D94ED747}" destId="{6D261A11-5AA4-41AE-B2B3-BE08EBF43A5D}" srcOrd="0" destOrd="0" presId="urn:microsoft.com/office/officeart/2018/2/layout/IconVerticalSolidList"/>
    <dgm:cxn modelId="{D124C982-186B-47FA-8ECF-160452BDDB3D}" type="presParOf" srcId="{14A04787-EDE4-417B-80B0-7069D94ED747}" destId="{5FA96714-31E9-41CF-84BE-5D8B85657649}" srcOrd="1" destOrd="0" presId="urn:microsoft.com/office/officeart/2018/2/layout/IconVerticalSolidList"/>
    <dgm:cxn modelId="{14B9B019-4A06-4781-AD3A-A0AAED3390A7}" type="presParOf" srcId="{14A04787-EDE4-417B-80B0-7069D94ED747}" destId="{D339B9ED-7971-4861-BA39-46083399E526}" srcOrd="2" destOrd="0" presId="urn:microsoft.com/office/officeart/2018/2/layout/IconVerticalSolidList"/>
    <dgm:cxn modelId="{CDFE0D38-5E53-4096-9ED3-E104F758B76A}" type="presParOf" srcId="{14A04787-EDE4-417B-80B0-7069D94ED747}" destId="{81DFE43D-44AB-47EF-8FE9-6D6810FD81D7}" srcOrd="3" destOrd="0" presId="urn:microsoft.com/office/officeart/2018/2/layout/IconVerticalSolidList"/>
    <dgm:cxn modelId="{31080EA8-ED3A-46CD-BB26-3580CA780012}" type="presParOf" srcId="{96975E53-15FD-4417-B75B-8F7B8B12ACB0}" destId="{EA5EB4F1-6EBC-42EB-B4E1-1F1763B5B196}" srcOrd="1" destOrd="0" presId="urn:microsoft.com/office/officeart/2018/2/layout/IconVerticalSolidList"/>
    <dgm:cxn modelId="{E0B4C6EE-7534-40AA-AE2E-0E16090936F0}" type="presParOf" srcId="{96975E53-15FD-4417-B75B-8F7B8B12ACB0}" destId="{07AE959D-77D9-4C22-A16E-ECC55F3C72A8}" srcOrd="2" destOrd="0" presId="urn:microsoft.com/office/officeart/2018/2/layout/IconVerticalSolidList"/>
    <dgm:cxn modelId="{5F46B525-EE41-4473-AB82-42D929C47D0E}" type="presParOf" srcId="{07AE959D-77D9-4C22-A16E-ECC55F3C72A8}" destId="{463BE340-C62E-4BD3-BC70-4CE2C69D25FB}" srcOrd="0" destOrd="0" presId="urn:microsoft.com/office/officeart/2018/2/layout/IconVerticalSolidList"/>
    <dgm:cxn modelId="{E4D49374-F556-4BFD-AEDD-CB2360279AFC}" type="presParOf" srcId="{07AE959D-77D9-4C22-A16E-ECC55F3C72A8}" destId="{5E1A978A-7172-4D6A-98DD-C54035A499FB}" srcOrd="1" destOrd="0" presId="urn:microsoft.com/office/officeart/2018/2/layout/IconVerticalSolidList"/>
    <dgm:cxn modelId="{4F1D099B-A1C2-4A10-AD49-A3AA1A2EB426}" type="presParOf" srcId="{07AE959D-77D9-4C22-A16E-ECC55F3C72A8}" destId="{6788976B-3410-4704-9BC0-A663A1F07585}" srcOrd="2" destOrd="0" presId="urn:microsoft.com/office/officeart/2018/2/layout/IconVerticalSolidList"/>
    <dgm:cxn modelId="{799866F6-8434-4E0E-BE36-374D7E4082F8}" type="presParOf" srcId="{07AE959D-77D9-4C22-A16E-ECC55F3C72A8}" destId="{660FC8A7-9594-43E6-9768-5AA2BBCEEBB0}" srcOrd="3" destOrd="0" presId="urn:microsoft.com/office/officeart/2018/2/layout/IconVerticalSolidList"/>
    <dgm:cxn modelId="{B35A62F9-9828-48FF-A123-C16EB7A0EFB8}" type="presParOf" srcId="{96975E53-15FD-4417-B75B-8F7B8B12ACB0}" destId="{718C070A-5217-4877-A0B7-2718D63A27F1}" srcOrd="3" destOrd="0" presId="urn:microsoft.com/office/officeart/2018/2/layout/IconVerticalSolidList"/>
    <dgm:cxn modelId="{231B5A6A-1EAA-49F1-BF63-DC6A1A9989D8}" type="presParOf" srcId="{96975E53-15FD-4417-B75B-8F7B8B12ACB0}" destId="{62037CD0-8678-46DE-B392-EBF882F2E5CE}" srcOrd="4" destOrd="0" presId="urn:microsoft.com/office/officeart/2018/2/layout/IconVerticalSolidList"/>
    <dgm:cxn modelId="{260A0402-CC82-483E-9DEF-B646C1144F81}" type="presParOf" srcId="{62037CD0-8678-46DE-B392-EBF882F2E5CE}" destId="{0B7B97BF-D706-44E0-AB09-6F991A3E0169}" srcOrd="0" destOrd="0" presId="urn:microsoft.com/office/officeart/2018/2/layout/IconVerticalSolidList"/>
    <dgm:cxn modelId="{A48AE53F-B46D-47B8-BE62-B3F2EAF066DA}" type="presParOf" srcId="{62037CD0-8678-46DE-B392-EBF882F2E5CE}" destId="{56406F9F-6A15-4C22-BE5F-53669FE657A7}" srcOrd="1" destOrd="0" presId="urn:microsoft.com/office/officeart/2018/2/layout/IconVerticalSolidList"/>
    <dgm:cxn modelId="{0D20BCF8-F92C-4065-818E-3B36F1673B5A}" type="presParOf" srcId="{62037CD0-8678-46DE-B392-EBF882F2E5CE}" destId="{3C17A252-62FA-4333-AF2D-080BBE6B08E2}" srcOrd="2" destOrd="0" presId="urn:microsoft.com/office/officeart/2018/2/layout/IconVerticalSolidList"/>
    <dgm:cxn modelId="{B3BA28A5-9B26-4E0A-829F-6C3B7071261B}" type="presParOf" srcId="{62037CD0-8678-46DE-B392-EBF882F2E5CE}" destId="{5EE6A0B7-4AD9-42B5-AFFC-314BD59208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6818A2-E574-4010-84EA-70ADAD70A94B}" type="doc">
      <dgm:prSet loTypeId="urn:microsoft.com/office/officeart/2016/7/layout/HorizontalActionList" loCatId="List" qsTypeId="urn:microsoft.com/office/officeart/2005/8/quickstyle/simple1" qsCatId="simple" csTypeId="urn:microsoft.com/office/officeart/2005/8/colors/accent2_2" csCatId="accent2" phldr="1"/>
      <dgm:spPr/>
      <dgm:t>
        <a:bodyPr/>
        <a:lstStyle/>
        <a:p>
          <a:endParaRPr lang="en-US"/>
        </a:p>
      </dgm:t>
    </dgm:pt>
    <dgm:pt modelId="{27CE196D-2F53-45E1-83BD-176E1259A502}">
      <dgm:prSet/>
      <dgm:spPr/>
      <dgm:t>
        <a:bodyPr/>
        <a:lstStyle/>
        <a:p>
          <a:r>
            <a:rPr lang="en-US" dirty="0"/>
            <a:t>Create</a:t>
          </a:r>
        </a:p>
      </dgm:t>
    </dgm:pt>
    <dgm:pt modelId="{B92EC2A9-7E1C-47D7-B6D5-4A0D9E158A14}" type="parTrans" cxnId="{23A5BB1F-E635-402D-8ED4-F8485DD56BF2}">
      <dgm:prSet/>
      <dgm:spPr/>
      <dgm:t>
        <a:bodyPr/>
        <a:lstStyle/>
        <a:p>
          <a:endParaRPr lang="en-US"/>
        </a:p>
      </dgm:t>
    </dgm:pt>
    <dgm:pt modelId="{49FBA409-7656-4AAD-99D0-B84B061F9B97}" type="sibTrans" cxnId="{23A5BB1F-E635-402D-8ED4-F8485DD56BF2}">
      <dgm:prSet/>
      <dgm:spPr/>
      <dgm:t>
        <a:bodyPr/>
        <a:lstStyle/>
        <a:p>
          <a:endParaRPr lang="en-US"/>
        </a:p>
      </dgm:t>
    </dgm:pt>
    <dgm:pt modelId="{502FB63C-618B-4755-8362-08343BA83E2B}">
      <dgm:prSet/>
      <dgm:spPr/>
      <dgm:t>
        <a:bodyPr/>
        <a:lstStyle/>
        <a:p>
          <a:r>
            <a:rPr lang="en-US" dirty="0"/>
            <a:t>Create an account at GED.com &amp; familiarize yourself with the student experience in order to help your students (use a non-work email address). Use CANDIDATE as your last name.</a:t>
          </a:r>
        </a:p>
      </dgm:t>
    </dgm:pt>
    <dgm:pt modelId="{00EB8BB6-1916-4EC5-9264-AAE668DEC230}" type="parTrans" cxnId="{BF105632-C806-4D0C-80AC-BB8A06035122}">
      <dgm:prSet/>
      <dgm:spPr/>
      <dgm:t>
        <a:bodyPr/>
        <a:lstStyle/>
        <a:p>
          <a:endParaRPr lang="en-US"/>
        </a:p>
      </dgm:t>
    </dgm:pt>
    <dgm:pt modelId="{B4081EEC-D467-40F6-9348-6F6F5078D4B9}" type="sibTrans" cxnId="{BF105632-C806-4D0C-80AC-BB8A06035122}">
      <dgm:prSet/>
      <dgm:spPr/>
      <dgm:t>
        <a:bodyPr/>
        <a:lstStyle/>
        <a:p>
          <a:endParaRPr lang="en-US"/>
        </a:p>
      </dgm:t>
    </dgm:pt>
    <dgm:pt modelId="{3CF88D49-B95C-41F7-925B-9146FCFD6AEE}">
      <dgm:prSet/>
      <dgm:spPr/>
      <dgm:t>
        <a:bodyPr/>
        <a:lstStyle/>
        <a:p>
          <a:r>
            <a:rPr lang="en-US" dirty="0"/>
            <a:t>Take</a:t>
          </a:r>
        </a:p>
      </dgm:t>
    </dgm:pt>
    <dgm:pt modelId="{FAB0D518-B160-4809-A82B-5B7217DE342D}" type="parTrans" cxnId="{77A5BEA7-D9F6-42CC-BEB0-D04F48FF6FC7}">
      <dgm:prSet/>
      <dgm:spPr/>
      <dgm:t>
        <a:bodyPr/>
        <a:lstStyle/>
        <a:p>
          <a:endParaRPr lang="en-US"/>
        </a:p>
      </dgm:t>
    </dgm:pt>
    <dgm:pt modelId="{5A0F2380-C4B3-471C-A515-3F03C0F8325A}" type="sibTrans" cxnId="{77A5BEA7-D9F6-42CC-BEB0-D04F48FF6FC7}">
      <dgm:prSet/>
      <dgm:spPr/>
      <dgm:t>
        <a:bodyPr/>
        <a:lstStyle/>
        <a:p>
          <a:endParaRPr lang="en-US"/>
        </a:p>
      </dgm:t>
    </dgm:pt>
    <dgm:pt modelId="{F9AE9AA9-A13A-4CCB-8B80-4027B80CEA1F}">
      <dgm:prSet/>
      <dgm:spPr/>
      <dgm:t>
        <a:bodyPr/>
        <a:lstStyle/>
        <a:p>
          <a:pPr rtl="0"/>
          <a:r>
            <a:rPr lang="en-US" dirty="0"/>
            <a:t>Take at least one subject of the </a:t>
          </a:r>
          <a:r>
            <a:rPr lang="en-US" sz="1800" dirty="0"/>
            <a:t>GED Ready</a:t>
          </a:r>
          <a:r>
            <a:rPr lang="en-US" baseline="30000" dirty="0"/>
            <a:t>®</a:t>
          </a:r>
          <a:r>
            <a:rPr lang="en-US" dirty="0">
              <a:latin typeface="Calibri Light" panose="020F0302020204030204"/>
            </a:rPr>
            <a:t>.</a:t>
          </a:r>
          <a:r>
            <a:rPr lang="en-US" dirty="0"/>
            <a:t> Your SRM can provide you with a</a:t>
          </a:r>
          <a:r>
            <a:rPr lang="en-US" dirty="0">
              <a:latin typeface="Calibri Light" panose="020F0302020204030204"/>
            </a:rPr>
            <a:t> </a:t>
          </a:r>
          <a:r>
            <a:rPr lang="en-US" sz="1100" dirty="0">
              <a:latin typeface="Calibri"/>
              <a:ea typeface="Calibri"/>
              <a:cs typeface="Calibri"/>
            </a:rPr>
            <a:t>GED Ready</a:t>
          </a:r>
          <a:r>
            <a:rPr lang="en-US" sz="700" baseline="30000" dirty="0">
              <a:latin typeface="Calibri"/>
              <a:ea typeface="Calibri"/>
              <a:cs typeface="Calibri"/>
            </a:rPr>
            <a:t>®</a:t>
          </a:r>
          <a:r>
            <a:rPr lang="en-US" dirty="0">
              <a:latin typeface="Calibri Light" panose="020F0302020204030204"/>
            </a:rPr>
            <a:t> </a:t>
          </a:r>
          <a:r>
            <a:rPr lang="en-US" dirty="0"/>
            <a:t>voucher. </a:t>
          </a:r>
        </a:p>
      </dgm:t>
    </dgm:pt>
    <dgm:pt modelId="{8CCDC841-E896-4C3B-AC9C-B2A5DD212F01}" type="parTrans" cxnId="{CC19D127-ACF8-4165-9797-50E0BE4A0D89}">
      <dgm:prSet/>
      <dgm:spPr/>
      <dgm:t>
        <a:bodyPr/>
        <a:lstStyle/>
        <a:p>
          <a:endParaRPr lang="en-US"/>
        </a:p>
      </dgm:t>
    </dgm:pt>
    <dgm:pt modelId="{C0DF65E2-78F9-418D-BEFA-5A1E7914581F}" type="sibTrans" cxnId="{CC19D127-ACF8-4165-9797-50E0BE4A0D89}">
      <dgm:prSet/>
      <dgm:spPr/>
      <dgm:t>
        <a:bodyPr/>
        <a:lstStyle/>
        <a:p>
          <a:endParaRPr lang="en-US"/>
        </a:p>
      </dgm:t>
    </dgm:pt>
    <dgm:pt modelId="{046AE10B-2E0D-493B-8F34-AAE48D3C87B3}">
      <dgm:prSet/>
      <dgm:spPr/>
      <dgm:t>
        <a:bodyPr/>
        <a:lstStyle/>
        <a:p>
          <a:r>
            <a:rPr lang="en-US" dirty="0"/>
            <a:t>Bookmark and Utilize</a:t>
          </a:r>
        </a:p>
      </dgm:t>
    </dgm:pt>
    <dgm:pt modelId="{DB45F056-777F-4DED-8374-1343388E018E}" type="parTrans" cxnId="{E1874962-99DF-442E-9BEC-F59D7F051A7E}">
      <dgm:prSet/>
      <dgm:spPr/>
      <dgm:t>
        <a:bodyPr/>
        <a:lstStyle/>
        <a:p>
          <a:endParaRPr lang="en-US"/>
        </a:p>
      </dgm:t>
    </dgm:pt>
    <dgm:pt modelId="{47466D51-1C19-4222-B7BF-3A82CA4CB456}" type="sibTrans" cxnId="{E1874962-99DF-442E-9BEC-F59D7F051A7E}">
      <dgm:prSet/>
      <dgm:spPr/>
      <dgm:t>
        <a:bodyPr/>
        <a:lstStyle/>
        <a:p>
          <a:endParaRPr lang="en-US"/>
        </a:p>
      </dgm:t>
    </dgm:pt>
    <dgm:pt modelId="{4D9E0EFD-DC3E-4166-809F-EF5CB66438F5}">
      <dgm:prSet/>
      <dgm:spPr/>
      <dgm:t>
        <a:bodyPr/>
        <a:lstStyle/>
        <a:p>
          <a:r>
            <a:rPr lang="en-US" dirty="0"/>
            <a:t>Bookmark and utilize GED.com – Educators &amp; Admin</a:t>
          </a:r>
        </a:p>
      </dgm:t>
    </dgm:pt>
    <dgm:pt modelId="{B844CFE2-B264-4197-9EBD-7C4B5935DD3A}" type="parTrans" cxnId="{DA37BC1E-4377-4FE6-ACFA-9887BA08D286}">
      <dgm:prSet/>
      <dgm:spPr/>
      <dgm:t>
        <a:bodyPr/>
        <a:lstStyle/>
        <a:p>
          <a:endParaRPr lang="en-US"/>
        </a:p>
      </dgm:t>
    </dgm:pt>
    <dgm:pt modelId="{9327645C-39A5-4D5E-B487-A94966CE377C}" type="sibTrans" cxnId="{DA37BC1E-4377-4FE6-ACFA-9887BA08D286}">
      <dgm:prSet/>
      <dgm:spPr/>
      <dgm:t>
        <a:bodyPr/>
        <a:lstStyle/>
        <a:p>
          <a:endParaRPr lang="en-US"/>
        </a:p>
      </dgm:t>
    </dgm:pt>
    <dgm:pt modelId="{0DFD39D1-D9DD-4ABD-A3DB-FE838C230D86}" type="pres">
      <dgm:prSet presAssocID="{996818A2-E574-4010-84EA-70ADAD70A94B}" presName="Name0" presStyleCnt="0">
        <dgm:presLayoutVars>
          <dgm:dir/>
          <dgm:animLvl val="lvl"/>
          <dgm:resizeHandles val="exact"/>
        </dgm:presLayoutVars>
      </dgm:prSet>
      <dgm:spPr/>
    </dgm:pt>
    <dgm:pt modelId="{A203B18D-E265-475A-B5BF-321153F991DB}" type="pres">
      <dgm:prSet presAssocID="{27CE196D-2F53-45E1-83BD-176E1259A502}" presName="composite" presStyleCnt="0"/>
      <dgm:spPr/>
    </dgm:pt>
    <dgm:pt modelId="{9F5953B3-E476-448C-B668-CD3A7BEB6A39}" type="pres">
      <dgm:prSet presAssocID="{27CE196D-2F53-45E1-83BD-176E1259A502}" presName="parTx" presStyleLbl="alignNode1" presStyleIdx="0" presStyleCnt="3">
        <dgm:presLayoutVars>
          <dgm:chMax val="0"/>
          <dgm:chPref val="0"/>
        </dgm:presLayoutVars>
      </dgm:prSet>
      <dgm:spPr/>
    </dgm:pt>
    <dgm:pt modelId="{F8C5FBB8-7AAD-4B62-A63F-9A5603DAC45B}" type="pres">
      <dgm:prSet presAssocID="{27CE196D-2F53-45E1-83BD-176E1259A502}" presName="desTx" presStyleLbl="alignAccFollowNode1" presStyleIdx="0" presStyleCnt="3">
        <dgm:presLayoutVars/>
      </dgm:prSet>
      <dgm:spPr/>
    </dgm:pt>
    <dgm:pt modelId="{D82A9C2E-B099-433C-BAA1-BCD265E7AE40}" type="pres">
      <dgm:prSet presAssocID="{49FBA409-7656-4AAD-99D0-B84B061F9B97}" presName="space" presStyleCnt="0"/>
      <dgm:spPr/>
    </dgm:pt>
    <dgm:pt modelId="{21310964-595C-43DE-8829-33B7D604BE97}" type="pres">
      <dgm:prSet presAssocID="{3CF88D49-B95C-41F7-925B-9146FCFD6AEE}" presName="composite" presStyleCnt="0"/>
      <dgm:spPr/>
    </dgm:pt>
    <dgm:pt modelId="{F71622FD-BBA8-42E3-9D26-0CE502C712AD}" type="pres">
      <dgm:prSet presAssocID="{3CF88D49-B95C-41F7-925B-9146FCFD6AEE}" presName="parTx" presStyleLbl="alignNode1" presStyleIdx="1" presStyleCnt="3">
        <dgm:presLayoutVars>
          <dgm:chMax val="0"/>
          <dgm:chPref val="0"/>
        </dgm:presLayoutVars>
      </dgm:prSet>
      <dgm:spPr/>
    </dgm:pt>
    <dgm:pt modelId="{0A6CDC0A-0BE5-4AA1-B4B9-13FD12C1ED8E}" type="pres">
      <dgm:prSet presAssocID="{3CF88D49-B95C-41F7-925B-9146FCFD6AEE}" presName="desTx" presStyleLbl="alignAccFollowNode1" presStyleIdx="1" presStyleCnt="3">
        <dgm:presLayoutVars/>
      </dgm:prSet>
      <dgm:spPr/>
    </dgm:pt>
    <dgm:pt modelId="{44403AF0-6267-4DE7-BD98-BDF40C1644A3}" type="pres">
      <dgm:prSet presAssocID="{5A0F2380-C4B3-471C-A515-3F03C0F8325A}" presName="space" presStyleCnt="0"/>
      <dgm:spPr/>
    </dgm:pt>
    <dgm:pt modelId="{1630820B-231E-4870-923E-70A2E129EBD8}" type="pres">
      <dgm:prSet presAssocID="{046AE10B-2E0D-493B-8F34-AAE48D3C87B3}" presName="composite" presStyleCnt="0"/>
      <dgm:spPr/>
    </dgm:pt>
    <dgm:pt modelId="{CBDC9FA7-427C-42D1-A7C6-7CCCAC760C49}" type="pres">
      <dgm:prSet presAssocID="{046AE10B-2E0D-493B-8F34-AAE48D3C87B3}" presName="parTx" presStyleLbl="alignNode1" presStyleIdx="2" presStyleCnt="3">
        <dgm:presLayoutVars>
          <dgm:chMax val="0"/>
          <dgm:chPref val="0"/>
        </dgm:presLayoutVars>
      </dgm:prSet>
      <dgm:spPr/>
    </dgm:pt>
    <dgm:pt modelId="{DCA43E0F-4615-466F-A961-F61AC98D370B}" type="pres">
      <dgm:prSet presAssocID="{046AE10B-2E0D-493B-8F34-AAE48D3C87B3}" presName="desTx" presStyleLbl="alignAccFollowNode1" presStyleIdx="2" presStyleCnt="3">
        <dgm:presLayoutVars/>
      </dgm:prSet>
      <dgm:spPr/>
    </dgm:pt>
  </dgm:ptLst>
  <dgm:cxnLst>
    <dgm:cxn modelId="{DA37BC1E-4377-4FE6-ACFA-9887BA08D286}" srcId="{046AE10B-2E0D-493B-8F34-AAE48D3C87B3}" destId="{4D9E0EFD-DC3E-4166-809F-EF5CB66438F5}" srcOrd="0" destOrd="0" parTransId="{B844CFE2-B264-4197-9EBD-7C4B5935DD3A}" sibTransId="{9327645C-39A5-4D5E-B487-A94966CE377C}"/>
    <dgm:cxn modelId="{23A5BB1F-E635-402D-8ED4-F8485DD56BF2}" srcId="{996818A2-E574-4010-84EA-70ADAD70A94B}" destId="{27CE196D-2F53-45E1-83BD-176E1259A502}" srcOrd="0" destOrd="0" parTransId="{B92EC2A9-7E1C-47D7-B6D5-4A0D9E158A14}" sibTransId="{49FBA409-7656-4AAD-99D0-B84B061F9B97}"/>
    <dgm:cxn modelId="{DD160022-83E3-4761-AF4B-93C00A7F8F7F}" type="presOf" srcId="{502FB63C-618B-4755-8362-08343BA83E2B}" destId="{F8C5FBB8-7AAD-4B62-A63F-9A5603DAC45B}" srcOrd="0" destOrd="0" presId="urn:microsoft.com/office/officeart/2016/7/layout/HorizontalActionList"/>
    <dgm:cxn modelId="{CC19D127-ACF8-4165-9797-50E0BE4A0D89}" srcId="{3CF88D49-B95C-41F7-925B-9146FCFD6AEE}" destId="{F9AE9AA9-A13A-4CCB-8B80-4027B80CEA1F}" srcOrd="0" destOrd="0" parTransId="{8CCDC841-E896-4C3B-AC9C-B2A5DD212F01}" sibTransId="{C0DF65E2-78F9-418D-BEFA-5A1E7914581F}"/>
    <dgm:cxn modelId="{BF105632-C806-4D0C-80AC-BB8A06035122}" srcId="{27CE196D-2F53-45E1-83BD-176E1259A502}" destId="{502FB63C-618B-4755-8362-08343BA83E2B}" srcOrd="0" destOrd="0" parTransId="{00EB8BB6-1916-4EC5-9264-AAE668DEC230}" sibTransId="{B4081EEC-D467-40F6-9348-6F6F5078D4B9}"/>
    <dgm:cxn modelId="{80E19E3D-A690-47C3-A2C9-BC0B1ADD789E}" type="presOf" srcId="{3CF88D49-B95C-41F7-925B-9146FCFD6AEE}" destId="{F71622FD-BBA8-42E3-9D26-0CE502C712AD}" srcOrd="0" destOrd="0" presId="urn:microsoft.com/office/officeart/2016/7/layout/HorizontalActionList"/>
    <dgm:cxn modelId="{E1874962-99DF-442E-9BEC-F59D7F051A7E}" srcId="{996818A2-E574-4010-84EA-70ADAD70A94B}" destId="{046AE10B-2E0D-493B-8F34-AAE48D3C87B3}" srcOrd="2" destOrd="0" parTransId="{DB45F056-777F-4DED-8374-1343388E018E}" sibTransId="{47466D51-1C19-4222-B7BF-3A82CA4CB456}"/>
    <dgm:cxn modelId="{CC9A924D-5960-4765-A768-11F4FBFBFC4C}" type="presOf" srcId="{046AE10B-2E0D-493B-8F34-AAE48D3C87B3}" destId="{CBDC9FA7-427C-42D1-A7C6-7CCCAC760C49}" srcOrd="0" destOrd="0" presId="urn:microsoft.com/office/officeart/2016/7/layout/HorizontalActionList"/>
    <dgm:cxn modelId="{F28E7B7D-7B5E-4539-A117-EDAFB80B3749}" type="presOf" srcId="{F9AE9AA9-A13A-4CCB-8B80-4027B80CEA1F}" destId="{0A6CDC0A-0BE5-4AA1-B4B9-13FD12C1ED8E}" srcOrd="0" destOrd="0" presId="urn:microsoft.com/office/officeart/2016/7/layout/HorizontalActionList"/>
    <dgm:cxn modelId="{77A5BEA7-D9F6-42CC-BEB0-D04F48FF6FC7}" srcId="{996818A2-E574-4010-84EA-70ADAD70A94B}" destId="{3CF88D49-B95C-41F7-925B-9146FCFD6AEE}" srcOrd="1" destOrd="0" parTransId="{FAB0D518-B160-4809-A82B-5B7217DE342D}" sibTransId="{5A0F2380-C4B3-471C-A515-3F03C0F8325A}"/>
    <dgm:cxn modelId="{85007CCA-A430-406B-8586-73A9B7B19124}" type="presOf" srcId="{27CE196D-2F53-45E1-83BD-176E1259A502}" destId="{9F5953B3-E476-448C-B668-CD3A7BEB6A39}" srcOrd="0" destOrd="0" presId="urn:microsoft.com/office/officeart/2016/7/layout/HorizontalActionList"/>
    <dgm:cxn modelId="{6B8B8CCC-0320-4B41-8529-1E233A0408F3}" type="presOf" srcId="{996818A2-E574-4010-84EA-70ADAD70A94B}" destId="{0DFD39D1-D9DD-4ABD-A3DB-FE838C230D86}" srcOrd="0" destOrd="0" presId="urn:microsoft.com/office/officeart/2016/7/layout/HorizontalActionList"/>
    <dgm:cxn modelId="{0C7CAEED-DB79-4C1F-9708-80374DB42B2B}" type="presOf" srcId="{4D9E0EFD-DC3E-4166-809F-EF5CB66438F5}" destId="{DCA43E0F-4615-466F-A961-F61AC98D370B}" srcOrd="0" destOrd="0" presId="urn:microsoft.com/office/officeart/2016/7/layout/HorizontalActionList"/>
    <dgm:cxn modelId="{B2626BDF-7F97-4251-8895-E871F39CDF23}" type="presParOf" srcId="{0DFD39D1-D9DD-4ABD-A3DB-FE838C230D86}" destId="{A203B18D-E265-475A-B5BF-321153F991DB}" srcOrd="0" destOrd="0" presId="urn:microsoft.com/office/officeart/2016/7/layout/HorizontalActionList"/>
    <dgm:cxn modelId="{9BEEA39D-1697-4F2B-B38D-083B108B1E05}" type="presParOf" srcId="{A203B18D-E265-475A-B5BF-321153F991DB}" destId="{9F5953B3-E476-448C-B668-CD3A7BEB6A39}" srcOrd="0" destOrd="0" presId="urn:microsoft.com/office/officeart/2016/7/layout/HorizontalActionList"/>
    <dgm:cxn modelId="{23BE9E5C-D6D5-4984-BF8A-3D928045C07F}" type="presParOf" srcId="{A203B18D-E265-475A-B5BF-321153F991DB}" destId="{F8C5FBB8-7AAD-4B62-A63F-9A5603DAC45B}" srcOrd="1" destOrd="0" presId="urn:microsoft.com/office/officeart/2016/7/layout/HorizontalActionList"/>
    <dgm:cxn modelId="{E1F75922-EDDD-4341-9763-DC67B26CEA6D}" type="presParOf" srcId="{0DFD39D1-D9DD-4ABD-A3DB-FE838C230D86}" destId="{D82A9C2E-B099-433C-BAA1-BCD265E7AE40}" srcOrd="1" destOrd="0" presId="urn:microsoft.com/office/officeart/2016/7/layout/HorizontalActionList"/>
    <dgm:cxn modelId="{8D839423-F301-4AD0-9531-2D1114EF90AA}" type="presParOf" srcId="{0DFD39D1-D9DD-4ABD-A3DB-FE838C230D86}" destId="{21310964-595C-43DE-8829-33B7D604BE97}" srcOrd="2" destOrd="0" presId="urn:microsoft.com/office/officeart/2016/7/layout/HorizontalActionList"/>
    <dgm:cxn modelId="{EDA377FB-F221-48B9-80B5-63835B53E6A9}" type="presParOf" srcId="{21310964-595C-43DE-8829-33B7D604BE97}" destId="{F71622FD-BBA8-42E3-9D26-0CE502C712AD}" srcOrd="0" destOrd="0" presId="urn:microsoft.com/office/officeart/2016/7/layout/HorizontalActionList"/>
    <dgm:cxn modelId="{7281045A-B0FE-4BCB-B942-6052577BA200}" type="presParOf" srcId="{21310964-595C-43DE-8829-33B7D604BE97}" destId="{0A6CDC0A-0BE5-4AA1-B4B9-13FD12C1ED8E}" srcOrd="1" destOrd="0" presId="urn:microsoft.com/office/officeart/2016/7/layout/HorizontalActionList"/>
    <dgm:cxn modelId="{799BA78C-B5D7-4548-B874-20948E9A403D}" type="presParOf" srcId="{0DFD39D1-D9DD-4ABD-A3DB-FE838C230D86}" destId="{44403AF0-6267-4DE7-BD98-BDF40C1644A3}" srcOrd="3" destOrd="0" presId="urn:microsoft.com/office/officeart/2016/7/layout/HorizontalActionList"/>
    <dgm:cxn modelId="{39168CC6-C818-4C5E-844F-DEAD21D47A24}" type="presParOf" srcId="{0DFD39D1-D9DD-4ABD-A3DB-FE838C230D86}" destId="{1630820B-231E-4870-923E-70A2E129EBD8}" srcOrd="4" destOrd="0" presId="urn:microsoft.com/office/officeart/2016/7/layout/HorizontalActionList"/>
    <dgm:cxn modelId="{03A3B34E-E022-409D-98E1-D70CE51D46FB}" type="presParOf" srcId="{1630820B-231E-4870-923E-70A2E129EBD8}" destId="{CBDC9FA7-427C-42D1-A7C6-7CCCAC760C49}" srcOrd="0" destOrd="0" presId="urn:microsoft.com/office/officeart/2016/7/layout/HorizontalActionList"/>
    <dgm:cxn modelId="{72353041-81DE-47D0-8687-91FB99C1846D}" type="presParOf" srcId="{1630820B-231E-4870-923E-70A2E129EBD8}" destId="{DCA43E0F-4615-466F-A961-F61AC98D370B}"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84B7A6-AD0B-48F4-B5DA-6FF6BB555F4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03E1633-E4D2-4062-92CE-A0987EFBB5C8}">
      <dgm:prSet/>
      <dgm:spPr/>
      <dgm:t>
        <a:bodyPr/>
        <a:lstStyle/>
        <a:p>
          <a:pPr>
            <a:lnSpc>
              <a:spcPct val="100000"/>
            </a:lnSpc>
            <a:defRPr cap="all"/>
          </a:pPr>
          <a:r>
            <a:rPr lang="en-US"/>
            <a:t>Can use as a </a:t>
          </a:r>
          <a:r>
            <a:rPr lang="en-US" b="1"/>
            <a:t>basic checklist</a:t>
          </a:r>
          <a:r>
            <a:rPr lang="en-US"/>
            <a:t> to determine current skill levels (diagnostic based on observations)</a:t>
          </a:r>
        </a:p>
      </dgm:t>
    </dgm:pt>
    <dgm:pt modelId="{D7D9C01A-4CC8-47ED-8A2D-1373149F1037}" type="parTrans" cxnId="{47C05B6A-99DA-4C88-833B-71CF0EC673CF}">
      <dgm:prSet/>
      <dgm:spPr/>
      <dgm:t>
        <a:bodyPr/>
        <a:lstStyle/>
        <a:p>
          <a:endParaRPr lang="en-US"/>
        </a:p>
      </dgm:t>
    </dgm:pt>
    <dgm:pt modelId="{D59BDA9F-6DDC-41DE-ACDC-0AF39FDC1398}" type="sibTrans" cxnId="{47C05B6A-99DA-4C88-833B-71CF0EC673CF}">
      <dgm:prSet/>
      <dgm:spPr/>
      <dgm:t>
        <a:bodyPr/>
        <a:lstStyle/>
        <a:p>
          <a:endParaRPr lang="en-US"/>
        </a:p>
      </dgm:t>
    </dgm:pt>
    <dgm:pt modelId="{6E8EF9C3-8EE2-46ED-9CEC-C3FA5A55EA14}">
      <dgm:prSet/>
      <dgm:spPr/>
      <dgm:t>
        <a:bodyPr/>
        <a:lstStyle/>
        <a:p>
          <a:pPr>
            <a:lnSpc>
              <a:spcPct val="100000"/>
            </a:lnSpc>
            <a:defRPr cap="all"/>
          </a:pPr>
          <a:r>
            <a:rPr lang="en-US" b="1"/>
            <a:t>Identify where to focus</a:t>
          </a:r>
          <a:r>
            <a:rPr lang="en-US"/>
            <a:t> in order to develop skills at the next level</a:t>
          </a:r>
        </a:p>
      </dgm:t>
    </dgm:pt>
    <dgm:pt modelId="{18EEADFD-D17B-447B-87B3-3F710BC0B7E5}" type="parTrans" cxnId="{844989EE-F54A-45E4-9CE1-220E60C8F765}">
      <dgm:prSet/>
      <dgm:spPr/>
      <dgm:t>
        <a:bodyPr/>
        <a:lstStyle/>
        <a:p>
          <a:endParaRPr lang="en-US"/>
        </a:p>
      </dgm:t>
    </dgm:pt>
    <dgm:pt modelId="{EB66983E-BA84-45C1-A311-C06C320355BB}" type="sibTrans" cxnId="{844989EE-F54A-45E4-9CE1-220E60C8F765}">
      <dgm:prSet/>
      <dgm:spPr/>
      <dgm:t>
        <a:bodyPr/>
        <a:lstStyle/>
        <a:p>
          <a:endParaRPr lang="en-US"/>
        </a:p>
      </dgm:t>
    </dgm:pt>
    <dgm:pt modelId="{1118767C-D27D-4189-BEB4-E3BEC44B0AE5}" type="pres">
      <dgm:prSet presAssocID="{C684B7A6-AD0B-48F4-B5DA-6FF6BB555F41}" presName="root" presStyleCnt="0">
        <dgm:presLayoutVars>
          <dgm:dir/>
          <dgm:resizeHandles val="exact"/>
        </dgm:presLayoutVars>
      </dgm:prSet>
      <dgm:spPr/>
    </dgm:pt>
    <dgm:pt modelId="{D457AAFE-8FE9-4286-ABB1-4C6B16BA4899}" type="pres">
      <dgm:prSet presAssocID="{903E1633-E4D2-4062-92CE-A0987EFBB5C8}" presName="compNode" presStyleCnt="0"/>
      <dgm:spPr/>
    </dgm:pt>
    <dgm:pt modelId="{E37A7269-196F-4880-A8B0-32810E900002}" type="pres">
      <dgm:prSet presAssocID="{903E1633-E4D2-4062-92CE-A0987EFBB5C8}" presName="iconBgRect" presStyleLbl="bgShp" presStyleIdx="0" presStyleCnt="2"/>
      <dgm:spPr/>
    </dgm:pt>
    <dgm:pt modelId="{D34D2103-2F7E-4F77-9DB8-D7025F6473BC}" type="pres">
      <dgm:prSet presAssocID="{903E1633-E4D2-4062-92CE-A0987EFBB5C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F4A9BFC9-793E-408D-8BA4-C9CF6F35318B}" type="pres">
      <dgm:prSet presAssocID="{903E1633-E4D2-4062-92CE-A0987EFBB5C8}" presName="spaceRect" presStyleCnt="0"/>
      <dgm:spPr/>
    </dgm:pt>
    <dgm:pt modelId="{0EAA3CCD-A84D-4178-9381-70F93349E16C}" type="pres">
      <dgm:prSet presAssocID="{903E1633-E4D2-4062-92CE-A0987EFBB5C8}" presName="textRect" presStyleLbl="revTx" presStyleIdx="0" presStyleCnt="2">
        <dgm:presLayoutVars>
          <dgm:chMax val="1"/>
          <dgm:chPref val="1"/>
        </dgm:presLayoutVars>
      </dgm:prSet>
      <dgm:spPr/>
    </dgm:pt>
    <dgm:pt modelId="{9929CDB0-8C4D-4090-A69A-30F55A860257}" type="pres">
      <dgm:prSet presAssocID="{D59BDA9F-6DDC-41DE-ACDC-0AF39FDC1398}" presName="sibTrans" presStyleCnt="0"/>
      <dgm:spPr/>
    </dgm:pt>
    <dgm:pt modelId="{1EAE32AA-895B-46F5-83E8-62757015870B}" type="pres">
      <dgm:prSet presAssocID="{6E8EF9C3-8EE2-46ED-9CEC-C3FA5A55EA14}" presName="compNode" presStyleCnt="0"/>
      <dgm:spPr/>
    </dgm:pt>
    <dgm:pt modelId="{0495E85C-9D91-41EF-9E51-B996827AC08B}" type="pres">
      <dgm:prSet presAssocID="{6E8EF9C3-8EE2-46ED-9CEC-C3FA5A55EA14}" presName="iconBgRect" presStyleLbl="bgShp" presStyleIdx="1" presStyleCnt="2"/>
      <dgm:spPr/>
    </dgm:pt>
    <dgm:pt modelId="{1F30A0B7-A124-48B5-A6C0-EE5692C1E968}" type="pres">
      <dgm:prSet presAssocID="{6E8EF9C3-8EE2-46ED-9CEC-C3FA5A55EA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2A236371-C974-41D0-AD18-3F38FAE05250}" type="pres">
      <dgm:prSet presAssocID="{6E8EF9C3-8EE2-46ED-9CEC-C3FA5A55EA14}" presName="spaceRect" presStyleCnt="0"/>
      <dgm:spPr/>
    </dgm:pt>
    <dgm:pt modelId="{4964DF71-D5C0-46F9-A353-E9BF1AFF87F0}" type="pres">
      <dgm:prSet presAssocID="{6E8EF9C3-8EE2-46ED-9CEC-C3FA5A55EA14}" presName="textRect" presStyleLbl="revTx" presStyleIdx="1" presStyleCnt="2">
        <dgm:presLayoutVars>
          <dgm:chMax val="1"/>
          <dgm:chPref val="1"/>
        </dgm:presLayoutVars>
      </dgm:prSet>
      <dgm:spPr/>
    </dgm:pt>
  </dgm:ptLst>
  <dgm:cxnLst>
    <dgm:cxn modelId="{D2AF465E-AA13-402D-83CD-32B0456BFC8F}" type="presOf" srcId="{C684B7A6-AD0B-48F4-B5DA-6FF6BB555F41}" destId="{1118767C-D27D-4189-BEB4-E3BEC44B0AE5}" srcOrd="0" destOrd="0" presId="urn:microsoft.com/office/officeart/2018/5/layout/IconCircleLabelList"/>
    <dgm:cxn modelId="{47C05B6A-99DA-4C88-833B-71CF0EC673CF}" srcId="{C684B7A6-AD0B-48F4-B5DA-6FF6BB555F41}" destId="{903E1633-E4D2-4062-92CE-A0987EFBB5C8}" srcOrd="0" destOrd="0" parTransId="{D7D9C01A-4CC8-47ED-8A2D-1373149F1037}" sibTransId="{D59BDA9F-6DDC-41DE-ACDC-0AF39FDC1398}"/>
    <dgm:cxn modelId="{D3138B74-96FD-4214-B053-B04F0A9A954D}" type="presOf" srcId="{6E8EF9C3-8EE2-46ED-9CEC-C3FA5A55EA14}" destId="{4964DF71-D5C0-46F9-A353-E9BF1AFF87F0}" srcOrd="0" destOrd="0" presId="urn:microsoft.com/office/officeart/2018/5/layout/IconCircleLabelList"/>
    <dgm:cxn modelId="{99477B58-721A-4C81-9797-172EA0242DE7}" type="presOf" srcId="{903E1633-E4D2-4062-92CE-A0987EFBB5C8}" destId="{0EAA3CCD-A84D-4178-9381-70F93349E16C}" srcOrd="0" destOrd="0" presId="urn:microsoft.com/office/officeart/2018/5/layout/IconCircleLabelList"/>
    <dgm:cxn modelId="{844989EE-F54A-45E4-9CE1-220E60C8F765}" srcId="{C684B7A6-AD0B-48F4-B5DA-6FF6BB555F41}" destId="{6E8EF9C3-8EE2-46ED-9CEC-C3FA5A55EA14}" srcOrd="1" destOrd="0" parTransId="{18EEADFD-D17B-447B-87B3-3F710BC0B7E5}" sibTransId="{EB66983E-BA84-45C1-A311-C06C320355BB}"/>
    <dgm:cxn modelId="{FD750B50-95E1-490F-B7F0-779257EDC75E}" type="presParOf" srcId="{1118767C-D27D-4189-BEB4-E3BEC44B0AE5}" destId="{D457AAFE-8FE9-4286-ABB1-4C6B16BA4899}" srcOrd="0" destOrd="0" presId="urn:microsoft.com/office/officeart/2018/5/layout/IconCircleLabelList"/>
    <dgm:cxn modelId="{6CA03C27-898A-42DA-8C0F-08A3B84407EC}" type="presParOf" srcId="{D457AAFE-8FE9-4286-ABB1-4C6B16BA4899}" destId="{E37A7269-196F-4880-A8B0-32810E900002}" srcOrd="0" destOrd="0" presId="urn:microsoft.com/office/officeart/2018/5/layout/IconCircleLabelList"/>
    <dgm:cxn modelId="{881E6323-1F40-4336-9CED-F649EFD33AF1}" type="presParOf" srcId="{D457AAFE-8FE9-4286-ABB1-4C6B16BA4899}" destId="{D34D2103-2F7E-4F77-9DB8-D7025F6473BC}" srcOrd="1" destOrd="0" presId="urn:microsoft.com/office/officeart/2018/5/layout/IconCircleLabelList"/>
    <dgm:cxn modelId="{354B9C92-6AF8-4104-B4D2-971467F821A5}" type="presParOf" srcId="{D457AAFE-8FE9-4286-ABB1-4C6B16BA4899}" destId="{F4A9BFC9-793E-408D-8BA4-C9CF6F35318B}" srcOrd="2" destOrd="0" presId="urn:microsoft.com/office/officeart/2018/5/layout/IconCircleLabelList"/>
    <dgm:cxn modelId="{58F737A8-306E-4CF2-B76F-1150E0DB09FF}" type="presParOf" srcId="{D457AAFE-8FE9-4286-ABB1-4C6B16BA4899}" destId="{0EAA3CCD-A84D-4178-9381-70F93349E16C}" srcOrd="3" destOrd="0" presId="urn:microsoft.com/office/officeart/2018/5/layout/IconCircleLabelList"/>
    <dgm:cxn modelId="{C27CE4FF-E700-4168-AE92-223E9125C196}" type="presParOf" srcId="{1118767C-D27D-4189-BEB4-E3BEC44B0AE5}" destId="{9929CDB0-8C4D-4090-A69A-30F55A860257}" srcOrd="1" destOrd="0" presId="urn:microsoft.com/office/officeart/2018/5/layout/IconCircleLabelList"/>
    <dgm:cxn modelId="{4C8B4812-15D0-4D11-BB19-A29675C8DADB}" type="presParOf" srcId="{1118767C-D27D-4189-BEB4-E3BEC44B0AE5}" destId="{1EAE32AA-895B-46F5-83E8-62757015870B}" srcOrd="2" destOrd="0" presId="urn:microsoft.com/office/officeart/2018/5/layout/IconCircleLabelList"/>
    <dgm:cxn modelId="{446C9F8E-3F66-4F3E-9457-27B1192A2F1D}" type="presParOf" srcId="{1EAE32AA-895B-46F5-83E8-62757015870B}" destId="{0495E85C-9D91-41EF-9E51-B996827AC08B}" srcOrd="0" destOrd="0" presId="urn:microsoft.com/office/officeart/2018/5/layout/IconCircleLabelList"/>
    <dgm:cxn modelId="{F96B490A-9B4D-49C8-9A93-5ACBBFA7CA82}" type="presParOf" srcId="{1EAE32AA-895B-46F5-83E8-62757015870B}" destId="{1F30A0B7-A124-48B5-A6C0-EE5692C1E968}" srcOrd="1" destOrd="0" presId="urn:microsoft.com/office/officeart/2018/5/layout/IconCircleLabelList"/>
    <dgm:cxn modelId="{2DCF7BB9-FFB2-49C0-866F-193F6F480924}" type="presParOf" srcId="{1EAE32AA-895B-46F5-83E8-62757015870B}" destId="{2A236371-C974-41D0-AD18-3F38FAE05250}" srcOrd="2" destOrd="0" presId="urn:microsoft.com/office/officeart/2018/5/layout/IconCircleLabelList"/>
    <dgm:cxn modelId="{1465958F-8334-4A89-B628-2F8942098DE0}" type="presParOf" srcId="{1EAE32AA-895B-46F5-83E8-62757015870B}" destId="{4964DF71-D5C0-46F9-A353-E9BF1AFF87F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134C11-2E57-4F52-BBBD-B532CE8B8D1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653D4D-49CD-4914-81C1-9B4C969CF39E}">
      <dgm:prSet/>
      <dgm:spPr/>
      <dgm:t>
        <a:bodyPr/>
        <a:lstStyle/>
        <a:p>
          <a:r>
            <a:rPr lang="en-US"/>
            <a:t>In the past, it may not have been clear what specific skill levels were required to meet the passing standard</a:t>
          </a:r>
        </a:p>
      </dgm:t>
    </dgm:pt>
    <dgm:pt modelId="{4F88DC8B-A375-42AA-AB4A-9AB8A903926B}" type="parTrans" cxnId="{A38CA84D-150B-40EC-BB8A-D614F5D48470}">
      <dgm:prSet/>
      <dgm:spPr/>
      <dgm:t>
        <a:bodyPr/>
        <a:lstStyle/>
        <a:p>
          <a:endParaRPr lang="en-US"/>
        </a:p>
      </dgm:t>
    </dgm:pt>
    <dgm:pt modelId="{2D6CDF46-8924-46DF-A5B4-E9DA0B32C5B8}" type="sibTrans" cxnId="{A38CA84D-150B-40EC-BB8A-D614F5D48470}">
      <dgm:prSet/>
      <dgm:spPr/>
      <dgm:t>
        <a:bodyPr/>
        <a:lstStyle/>
        <a:p>
          <a:endParaRPr lang="en-US"/>
        </a:p>
      </dgm:t>
    </dgm:pt>
    <dgm:pt modelId="{09C839B2-D934-4C56-A36E-F56CB8833A72}">
      <dgm:prSet/>
      <dgm:spPr/>
      <dgm:t>
        <a:bodyPr/>
        <a:lstStyle/>
        <a:p>
          <a:r>
            <a:rPr lang="en-US"/>
            <a:t>PLDs change all that—instructors and test-takers can know what skills must be demonstrated</a:t>
          </a:r>
        </a:p>
      </dgm:t>
    </dgm:pt>
    <dgm:pt modelId="{22F70B8B-551F-4741-A47E-B0200E1BD552}" type="parTrans" cxnId="{21FD5976-9175-441F-AE6A-E86770297A2B}">
      <dgm:prSet/>
      <dgm:spPr/>
      <dgm:t>
        <a:bodyPr/>
        <a:lstStyle/>
        <a:p>
          <a:endParaRPr lang="en-US"/>
        </a:p>
      </dgm:t>
    </dgm:pt>
    <dgm:pt modelId="{698802D8-B6BF-48AA-BD98-F83EEE8B2D47}" type="sibTrans" cxnId="{21FD5976-9175-441F-AE6A-E86770297A2B}">
      <dgm:prSet/>
      <dgm:spPr/>
      <dgm:t>
        <a:bodyPr/>
        <a:lstStyle/>
        <a:p>
          <a:endParaRPr lang="en-US"/>
        </a:p>
      </dgm:t>
    </dgm:pt>
    <dgm:pt modelId="{64CEE6E2-7142-41C5-8E44-4E288023F197}">
      <dgm:prSet/>
      <dgm:spPr/>
      <dgm:t>
        <a:bodyPr/>
        <a:lstStyle/>
        <a:p>
          <a:r>
            <a:rPr lang="en-US"/>
            <a:t>Use PLDs to provide an on-the-spot snapshot of knowledge and skills…and then use it to create better outcomes</a:t>
          </a:r>
        </a:p>
      </dgm:t>
    </dgm:pt>
    <dgm:pt modelId="{71BD0B20-13EE-453D-8638-D239F09641DE}" type="parTrans" cxnId="{FD607E1D-E4C0-48B5-A929-80F2571E5009}">
      <dgm:prSet/>
      <dgm:spPr/>
      <dgm:t>
        <a:bodyPr/>
        <a:lstStyle/>
        <a:p>
          <a:endParaRPr lang="en-US"/>
        </a:p>
      </dgm:t>
    </dgm:pt>
    <dgm:pt modelId="{1118B6E3-3B10-4A85-920A-3A03AC893634}" type="sibTrans" cxnId="{FD607E1D-E4C0-48B5-A929-80F2571E5009}">
      <dgm:prSet/>
      <dgm:spPr/>
      <dgm:t>
        <a:bodyPr/>
        <a:lstStyle/>
        <a:p>
          <a:endParaRPr lang="en-US"/>
        </a:p>
      </dgm:t>
    </dgm:pt>
    <dgm:pt modelId="{9943EFDA-D543-42D3-A90A-7A85AFF1D450}" type="pres">
      <dgm:prSet presAssocID="{6F134C11-2E57-4F52-BBBD-B532CE8B8D13}" presName="root" presStyleCnt="0">
        <dgm:presLayoutVars>
          <dgm:dir/>
          <dgm:resizeHandles val="exact"/>
        </dgm:presLayoutVars>
      </dgm:prSet>
      <dgm:spPr/>
    </dgm:pt>
    <dgm:pt modelId="{3DCE7AA9-5A6D-4D4F-95CF-B32B61FBD8B0}" type="pres">
      <dgm:prSet presAssocID="{2A653D4D-49CD-4914-81C1-9B4C969CF39E}" presName="compNode" presStyleCnt="0"/>
      <dgm:spPr/>
    </dgm:pt>
    <dgm:pt modelId="{7D213C93-56DA-46AD-B09F-CEDD95015835}" type="pres">
      <dgm:prSet presAssocID="{2A653D4D-49CD-4914-81C1-9B4C969CF39E}" presName="bgRect" presStyleLbl="bgShp" presStyleIdx="0" presStyleCnt="3"/>
      <dgm:spPr/>
    </dgm:pt>
    <dgm:pt modelId="{90B0AE84-6A71-43EF-8007-45CC003C2140}" type="pres">
      <dgm:prSet presAssocID="{2A653D4D-49CD-4914-81C1-9B4C969CF3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B12FE6CE-076D-4238-9F17-A89D98413AC3}" type="pres">
      <dgm:prSet presAssocID="{2A653D4D-49CD-4914-81C1-9B4C969CF39E}" presName="spaceRect" presStyleCnt="0"/>
      <dgm:spPr/>
    </dgm:pt>
    <dgm:pt modelId="{FA56F0AD-0BFA-4C26-89BE-DCA29EAD4B38}" type="pres">
      <dgm:prSet presAssocID="{2A653D4D-49CD-4914-81C1-9B4C969CF39E}" presName="parTx" presStyleLbl="revTx" presStyleIdx="0" presStyleCnt="3">
        <dgm:presLayoutVars>
          <dgm:chMax val="0"/>
          <dgm:chPref val="0"/>
        </dgm:presLayoutVars>
      </dgm:prSet>
      <dgm:spPr/>
    </dgm:pt>
    <dgm:pt modelId="{1D5B35C5-F13D-4E82-8BF4-119FDA7A7085}" type="pres">
      <dgm:prSet presAssocID="{2D6CDF46-8924-46DF-A5B4-E9DA0B32C5B8}" presName="sibTrans" presStyleCnt="0"/>
      <dgm:spPr/>
    </dgm:pt>
    <dgm:pt modelId="{5B1EA993-BFCC-4F68-B88A-3E492CBBE7C7}" type="pres">
      <dgm:prSet presAssocID="{09C839B2-D934-4C56-A36E-F56CB8833A72}" presName="compNode" presStyleCnt="0"/>
      <dgm:spPr/>
    </dgm:pt>
    <dgm:pt modelId="{3864580A-0698-4525-8F5E-48333A009E1B}" type="pres">
      <dgm:prSet presAssocID="{09C839B2-D934-4C56-A36E-F56CB8833A72}" presName="bgRect" presStyleLbl="bgShp" presStyleIdx="1" presStyleCnt="3"/>
      <dgm:spPr/>
    </dgm:pt>
    <dgm:pt modelId="{F864358A-9DFB-4ED7-A753-A8FEAE9EC6EB}" type="pres">
      <dgm:prSet presAssocID="{09C839B2-D934-4C56-A36E-F56CB8833A7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81B2743C-067F-45C9-8FE5-FFBB3A13D1BE}" type="pres">
      <dgm:prSet presAssocID="{09C839B2-D934-4C56-A36E-F56CB8833A72}" presName="spaceRect" presStyleCnt="0"/>
      <dgm:spPr/>
    </dgm:pt>
    <dgm:pt modelId="{BE9F7AD2-B5C5-4C6D-A589-36FDFA14076C}" type="pres">
      <dgm:prSet presAssocID="{09C839B2-D934-4C56-A36E-F56CB8833A72}" presName="parTx" presStyleLbl="revTx" presStyleIdx="1" presStyleCnt="3">
        <dgm:presLayoutVars>
          <dgm:chMax val="0"/>
          <dgm:chPref val="0"/>
        </dgm:presLayoutVars>
      </dgm:prSet>
      <dgm:spPr/>
    </dgm:pt>
    <dgm:pt modelId="{ADC1F771-B83F-423A-8543-9AB544EB1586}" type="pres">
      <dgm:prSet presAssocID="{698802D8-B6BF-48AA-BD98-F83EEE8B2D47}" presName="sibTrans" presStyleCnt="0"/>
      <dgm:spPr/>
    </dgm:pt>
    <dgm:pt modelId="{EA37341B-B684-46BB-B790-419861BB1E2B}" type="pres">
      <dgm:prSet presAssocID="{64CEE6E2-7142-41C5-8E44-4E288023F197}" presName="compNode" presStyleCnt="0"/>
      <dgm:spPr/>
    </dgm:pt>
    <dgm:pt modelId="{8433E744-D9F1-423F-A852-AD960451B04C}" type="pres">
      <dgm:prSet presAssocID="{64CEE6E2-7142-41C5-8E44-4E288023F197}" presName="bgRect" presStyleLbl="bgShp" presStyleIdx="2" presStyleCnt="3"/>
      <dgm:spPr/>
    </dgm:pt>
    <dgm:pt modelId="{301689D7-42D8-44FA-AEBB-BC5A503E05E7}" type="pres">
      <dgm:prSet presAssocID="{64CEE6E2-7142-41C5-8E44-4E288023F1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mera"/>
        </a:ext>
      </dgm:extLst>
    </dgm:pt>
    <dgm:pt modelId="{F89F2807-0F1C-48A4-810B-BF4A152CAFA2}" type="pres">
      <dgm:prSet presAssocID="{64CEE6E2-7142-41C5-8E44-4E288023F197}" presName="spaceRect" presStyleCnt="0"/>
      <dgm:spPr/>
    </dgm:pt>
    <dgm:pt modelId="{14A46D95-99C3-4F65-8C9B-8CB00C9F3E53}" type="pres">
      <dgm:prSet presAssocID="{64CEE6E2-7142-41C5-8E44-4E288023F197}" presName="parTx" presStyleLbl="revTx" presStyleIdx="2" presStyleCnt="3">
        <dgm:presLayoutVars>
          <dgm:chMax val="0"/>
          <dgm:chPref val="0"/>
        </dgm:presLayoutVars>
      </dgm:prSet>
      <dgm:spPr/>
    </dgm:pt>
  </dgm:ptLst>
  <dgm:cxnLst>
    <dgm:cxn modelId="{FD607E1D-E4C0-48B5-A929-80F2571E5009}" srcId="{6F134C11-2E57-4F52-BBBD-B532CE8B8D13}" destId="{64CEE6E2-7142-41C5-8E44-4E288023F197}" srcOrd="2" destOrd="0" parTransId="{71BD0B20-13EE-453D-8638-D239F09641DE}" sibTransId="{1118B6E3-3B10-4A85-920A-3A03AC893634}"/>
    <dgm:cxn modelId="{7988BF31-B428-4CA4-8749-11180ED018A8}" type="presOf" srcId="{2A653D4D-49CD-4914-81C1-9B4C969CF39E}" destId="{FA56F0AD-0BFA-4C26-89BE-DCA29EAD4B38}" srcOrd="0" destOrd="0" presId="urn:microsoft.com/office/officeart/2018/2/layout/IconVerticalSolidList"/>
    <dgm:cxn modelId="{A38CA84D-150B-40EC-BB8A-D614F5D48470}" srcId="{6F134C11-2E57-4F52-BBBD-B532CE8B8D13}" destId="{2A653D4D-49CD-4914-81C1-9B4C969CF39E}" srcOrd="0" destOrd="0" parTransId="{4F88DC8B-A375-42AA-AB4A-9AB8A903926B}" sibTransId="{2D6CDF46-8924-46DF-A5B4-E9DA0B32C5B8}"/>
    <dgm:cxn modelId="{177A9D50-9736-4CD9-A49B-63E7AC763656}" type="presOf" srcId="{6F134C11-2E57-4F52-BBBD-B532CE8B8D13}" destId="{9943EFDA-D543-42D3-A90A-7A85AFF1D450}" srcOrd="0" destOrd="0" presId="urn:microsoft.com/office/officeart/2018/2/layout/IconVerticalSolidList"/>
    <dgm:cxn modelId="{21FD5976-9175-441F-AE6A-E86770297A2B}" srcId="{6F134C11-2E57-4F52-BBBD-B532CE8B8D13}" destId="{09C839B2-D934-4C56-A36E-F56CB8833A72}" srcOrd="1" destOrd="0" parTransId="{22F70B8B-551F-4741-A47E-B0200E1BD552}" sibTransId="{698802D8-B6BF-48AA-BD98-F83EEE8B2D47}"/>
    <dgm:cxn modelId="{7BCD2B9D-006F-4FF3-80C7-449E6FDC5EA3}" type="presOf" srcId="{09C839B2-D934-4C56-A36E-F56CB8833A72}" destId="{BE9F7AD2-B5C5-4C6D-A589-36FDFA14076C}" srcOrd="0" destOrd="0" presId="urn:microsoft.com/office/officeart/2018/2/layout/IconVerticalSolidList"/>
    <dgm:cxn modelId="{31F7C2D8-E1A3-4873-B7DA-7FDE4A3A4D3A}" type="presOf" srcId="{64CEE6E2-7142-41C5-8E44-4E288023F197}" destId="{14A46D95-99C3-4F65-8C9B-8CB00C9F3E53}" srcOrd="0" destOrd="0" presId="urn:microsoft.com/office/officeart/2018/2/layout/IconVerticalSolidList"/>
    <dgm:cxn modelId="{16D3EF63-FFAD-4DE5-9A78-B9DD27236673}" type="presParOf" srcId="{9943EFDA-D543-42D3-A90A-7A85AFF1D450}" destId="{3DCE7AA9-5A6D-4D4F-95CF-B32B61FBD8B0}" srcOrd="0" destOrd="0" presId="urn:microsoft.com/office/officeart/2018/2/layout/IconVerticalSolidList"/>
    <dgm:cxn modelId="{C75AE996-7DE6-4B0E-936D-E2DFB3124755}" type="presParOf" srcId="{3DCE7AA9-5A6D-4D4F-95CF-B32B61FBD8B0}" destId="{7D213C93-56DA-46AD-B09F-CEDD95015835}" srcOrd="0" destOrd="0" presId="urn:microsoft.com/office/officeart/2018/2/layout/IconVerticalSolidList"/>
    <dgm:cxn modelId="{6341BC04-2A98-4115-A212-13AD2DD25A59}" type="presParOf" srcId="{3DCE7AA9-5A6D-4D4F-95CF-B32B61FBD8B0}" destId="{90B0AE84-6A71-43EF-8007-45CC003C2140}" srcOrd="1" destOrd="0" presId="urn:microsoft.com/office/officeart/2018/2/layout/IconVerticalSolidList"/>
    <dgm:cxn modelId="{61C53462-CC2A-4429-85CE-E89F38C2D428}" type="presParOf" srcId="{3DCE7AA9-5A6D-4D4F-95CF-B32B61FBD8B0}" destId="{B12FE6CE-076D-4238-9F17-A89D98413AC3}" srcOrd="2" destOrd="0" presId="urn:microsoft.com/office/officeart/2018/2/layout/IconVerticalSolidList"/>
    <dgm:cxn modelId="{688B657C-3661-4417-B8D1-4D945F88D2B0}" type="presParOf" srcId="{3DCE7AA9-5A6D-4D4F-95CF-B32B61FBD8B0}" destId="{FA56F0AD-0BFA-4C26-89BE-DCA29EAD4B38}" srcOrd="3" destOrd="0" presId="urn:microsoft.com/office/officeart/2018/2/layout/IconVerticalSolidList"/>
    <dgm:cxn modelId="{B652FD6D-9101-4C49-8229-A8630B199FC1}" type="presParOf" srcId="{9943EFDA-D543-42D3-A90A-7A85AFF1D450}" destId="{1D5B35C5-F13D-4E82-8BF4-119FDA7A7085}" srcOrd="1" destOrd="0" presId="urn:microsoft.com/office/officeart/2018/2/layout/IconVerticalSolidList"/>
    <dgm:cxn modelId="{1E605959-7118-41BB-888B-79B3B51F3CCB}" type="presParOf" srcId="{9943EFDA-D543-42D3-A90A-7A85AFF1D450}" destId="{5B1EA993-BFCC-4F68-B88A-3E492CBBE7C7}" srcOrd="2" destOrd="0" presId="urn:microsoft.com/office/officeart/2018/2/layout/IconVerticalSolidList"/>
    <dgm:cxn modelId="{33B72638-431A-47B0-974B-6D67BBA3EF11}" type="presParOf" srcId="{5B1EA993-BFCC-4F68-B88A-3E492CBBE7C7}" destId="{3864580A-0698-4525-8F5E-48333A009E1B}" srcOrd="0" destOrd="0" presId="urn:microsoft.com/office/officeart/2018/2/layout/IconVerticalSolidList"/>
    <dgm:cxn modelId="{E8764EA2-1257-4CEB-9AA9-7699F9041717}" type="presParOf" srcId="{5B1EA993-BFCC-4F68-B88A-3E492CBBE7C7}" destId="{F864358A-9DFB-4ED7-A753-A8FEAE9EC6EB}" srcOrd="1" destOrd="0" presId="urn:microsoft.com/office/officeart/2018/2/layout/IconVerticalSolidList"/>
    <dgm:cxn modelId="{181F54FD-0CC0-46A4-A831-678E2EF97002}" type="presParOf" srcId="{5B1EA993-BFCC-4F68-B88A-3E492CBBE7C7}" destId="{81B2743C-067F-45C9-8FE5-FFBB3A13D1BE}" srcOrd="2" destOrd="0" presId="urn:microsoft.com/office/officeart/2018/2/layout/IconVerticalSolidList"/>
    <dgm:cxn modelId="{5305AD96-C2FC-4E32-8E2D-B5903F7C856F}" type="presParOf" srcId="{5B1EA993-BFCC-4F68-B88A-3E492CBBE7C7}" destId="{BE9F7AD2-B5C5-4C6D-A589-36FDFA14076C}" srcOrd="3" destOrd="0" presId="urn:microsoft.com/office/officeart/2018/2/layout/IconVerticalSolidList"/>
    <dgm:cxn modelId="{CC796C2F-E861-4309-8B79-9C02F780135B}" type="presParOf" srcId="{9943EFDA-D543-42D3-A90A-7A85AFF1D450}" destId="{ADC1F771-B83F-423A-8543-9AB544EB1586}" srcOrd="3" destOrd="0" presId="urn:microsoft.com/office/officeart/2018/2/layout/IconVerticalSolidList"/>
    <dgm:cxn modelId="{A5526371-783C-4FD4-93D7-0ED2D0902D27}" type="presParOf" srcId="{9943EFDA-D543-42D3-A90A-7A85AFF1D450}" destId="{EA37341B-B684-46BB-B790-419861BB1E2B}" srcOrd="4" destOrd="0" presId="urn:microsoft.com/office/officeart/2018/2/layout/IconVerticalSolidList"/>
    <dgm:cxn modelId="{8091B86D-37AD-4AE4-977A-975050356885}" type="presParOf" srcId="{EA37341B-B684-46BB-B790-419861BB1E2B}" destId="{8433E744-D9F1-423F-A852-AD960451B04C}" srcOrd="0" destOrd="0" presId="urn:microsoft.com/office/officeart/2018/2/layout/IconVerticalSolidList"/>
    <dgm:cxn modelId="{92B72504-8182-43E2-AC0E-283D9F5669EE}" type="presParOf" srcId="{EA37341B-B684-46BB-B790-419861BB1E2B}" destId="{301689D7-42D8-44FA-AEBB-BC5A503E05E7}" srcOrd="1" destOrd="0" presId="urn:microsoft.com/office/officeart/2018/2/layout/IconVerticalSolidList"/>
    <dgm:cxn modelId="{29632090-2A95-4DB6-ACF3-5E40B8F3BACC}" type="presParOf" srcId="{EA37341B-B684-46BB-B790-419861BB1E2B}" destId="{F89F2807-0F1C-48A4-810B-BF4A152CAFA2}" srcOrd="2" destOrd="0" presId="urn:microsoft.com/office/officeart/2018/2/layout/IconVerticalSolidList"/>
    <dgm:cxn modelId="{9666576D-0D89-4E1D-A518-C305C0524A03}" type="presParOf" srcId="{EA37341B-B684-46BB-B790-419861BB1E2B}" destId="{14A46D95-99C3-4F65-8C9B-8CB00C9F3E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551554-ED0E-4647-AD25-9570F2E875E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2867594A-5022-4073-92FA-C9828E16E4BF}">
      <dgm:prSet phldrT="[Text]" custT="1"/>
      <dgm:spPr>
        <a:solidFill>
          <a:srgbClr val="92D050"/>
        </a:solidFill>
        <a:ln>
          <a:noFill/>
        </a:ln>
      </dgm:spPr>
      <dgm:t>
        <a:bodyPr/>
        <a:lstStyle/>
        <a:p>
          <a:r>
            <a:rPr lang="en-US" sz="1800">
              <a:latin typeface="Arial" panose="020B0604020202020204" pitchFamily="34" charset="0"/>
              <a:cs typeface="Arial" panose="020B0604020202020204" pitchFamily="34" charset="0"/>
            </a:rPr>
            <a:t>RLA </a:t>
          </a:r>
        </a:p>
        <a:p>
          <a:r>
            <a:rPr lang="en-US" sz="1800">
              <a:latin typeface="Arial" panose="020B0604020202020204" pitchFamily="34" charset="0"/>
              <a:cs typeface="Arial" panose="020B0604020202020204" pitchFamily="34" charset="0"/>
            </a:rPr>
            <a:t>Order sequences of events in texts</a:t>
          </a:r>
        </a:p>
      </dgm:t>
    </dgm:pt>
    <dgm:pt modelId="{20A2CE56-2FB5-48DF-B518-A94DC4245BF2}" type="parTrans" cxnId="{5D76535D-4011-473E-8459-8C1CBDCD9B94}">
      <dgm:prSet/>
      <dgm:spPr/>
      <dgm:t>
        <a:bodyPr/>
        <a:lstStyle/>
        <a:p>
          <a:endParaRPr lang="en-US"/>
        </a:p>
      </dgm:t>
    </dgm:pt>
    <dgm:pt modelId="{1427AE6E-C705-481F-9E2A-EE8CB2D86167}" type="sibTrans" cxnId="{5D76535D-4011-473E-8459-8C1CBDCD9B94}">
      <dgm:prSet/>
      <dgm:spPr/>
      <dgm:t>
        <a:bodyPr/>
        <a:lstStyle/>
        <a:p>
          <a:endParaRPr lang="en-US"/>
        </a:p>
      </dgm:t>
    </dgm:pt>
    <dgm:pt modelId="{D9A61D8C-2EC8-4900-9F22-C49303B5BC1C}">
      <dgm:prSet phldrT="[Text]" custT="1"/>
      <dgm:spPr>
        <a:solidFill>
          <a:srgbClr val="92D050"/>
        </a:solidFill>
      </dgm:spPr>
      <dgm:t>
        <a:bodyPr/>
        <a:lstStyle/>
        <a:p>
          <a:r>
            <a:rPr lang="en-US" sz="1800">
              <a:latin typeface="Arial" panose="020B0604020202020204" pitchFamily="34" charset="0"/>
              <a:cs typeface="Arial" panose="020B0604020202020204" pitchFamily="34" charset="0"/>
            </a:rPr>
            <a:t>Social Studies</a:t>
          </a:r>
        </a:p>
        <a:p>
          <a:r>
            <a:rPr lang="en-US" sz="1800">
              <a:latin typeface="Arial" panose="020B0604020202020204" pitchFamily="34" charset="0"/>
              <a:cs typeface="Arial" panose="020B0604020202020204" pitchFamily="34" charset="0"/>
            </a:rPr>
            <a:t>Identify the chronological structure of a historical narrative and sequence steps in a process</a:t>
          </a:r>
        </a:p>
      </dgm:t>
    </dgm:pt>
    <dgm:pt modelId="{B769FF4A-5285-4106-AF48-1E9219C4AEFF}" type="parTrans" cxnId="{F47A18AB-9EC4-4675-BE0C-7783330A48E3}">
      <dgm:prSet/>
      <dgm:spPr/>
      <dgm:t>
        <a:bodyPr/>
        <a:lstStyle/>
        <a:p>
          <a:endParaRPr lang="en-US"/>
        </a:p>
      </dgm:t>
    </dgm:pt>
    <dgm:pt modelId="{53F5DEA6-D6C4-4B6D-881A-FF6C27DE4648}" type="sibTrans" cxnId="{F47A18AB-9EC4-4675-BE0C-7783330A48E3}">
      <dgm:prSet/>
      <dgm:spPr/>
      <dgm:t>
        <a:bodyPr/>
        <a:lstStyle/>
        <a:p>
          <a:endParaRPr lang="en-US"/>
        </a:p>
      </dgm:t>
    </dgm:pt>
    <dgm:pt modelId="{957790A6-B217-45AD-8E69-2AAD4BD900FF}">
      <dgm:prSet phldrT="[Text]" custT="1"/>
      <dgm:spPr>
        <a:solidFill>
          <a:srgbClr val="92D050"/>
        </a:solidFill>
      </dgm:spPr>
      <dgm:t>
        <a:bodyPr/>
        <a:lstStyle/>
        <a:p>
          <a:r>
            <a:rPr lang="en-US" sz="1800">
              <a:latin typeface="Arial" panose="020B0604020202020204" pitchFamily="34" charset="0"/>
              <a:cs typeface="Arial" panose="020B0604020202020204" pitchFamily="34" charset="0"/>
            </a:rPr>
            <a:t>Science</a:t>
          </a:r>
        </a:p>
        <a:p>
          <a:r>
            <a:rPr lang="en-US" sz="1800">
              <a:latin typeface="Arial" panose="020B0604020202020204" pitchFamily="34" charset="0"/>
              <a:cs typeface="Arial" panose="020B0604020202020204" pitchFamily="34" charset="0"/>
            </a:rPr>
            <a:t>Reason from data or evidence to a conclusion</a:t>
          </a:r>
        </a:p>
        <a:p>
          <a:endParaRPr lang="en-US" sz="1800"/>
        </a:p>
      </dgm:t>
    </dgm:pt>
    <dgm:pt modelId="{1B5BF4B4-BBD6-4B6C-BACF-A7058656C008}" type="parTrans" cxnId="{51FEF00F-743C-4469-8DD1-06E5960876A1}">
      <dgm:prSet/>
      <dgm:spPr/>
      <dgm:t>
        <a:bodyPr/>
        <a:lstStyle/>
        <a:p>
          <a:endParaRPr lang="en-US"/>
        </a:p>
      </dgm:t>
    </dgm:pt>
    <dgm:pt modelId="{F86D78EF-B6A4-47B7-960F-E7856975E913}" type="sibTrans" cxnId="{51FEF00F-743C-4469-8DD1-06E5960876A1}">
      <dgm:prSet/>
      <dgm:spPr/>
      <dgm:t>
        <a:bodyPr/>
        <a:lstStyle/>
        <a:p>
          <a:endParaRPr lang="en-US"/>
        </a:p>
      </dgm:t>
    </dgm:pt>
    <dgm:pt modelId="{8FE992E2-3568-4F25-9A73-5DE1F3CC7C5E}">
      <dgm:prSet phldrT="[Text]" custT="1"/>
      <dgm:spPr>
        <a:solidFill>
          <a:srgbClr val="92D050"/>
        </a:solidFill>
      </dgm:spPr>
      <dgm:t>
        <a:bodyPr/>
        <a:lstStyle/>
        <a:p>
          <a:endParaRPr lang="en-US" sz="1800"/>
        </a:p>
        <a:p>
          <a:r>
            <a:rPr lang="en-US" sz="1800">
              <a:latin typeface="Arial" panose="020B0604020202020204" pitchFamily="34" charset="0"/>
              <a:cs typeface="Arial" panose="020B0604020202020204" pitchFamily="34" charset="0"/>
            </a:rPr>
            <a:t>Mathematics</a:t>
          </a:r>
        </a:p>
        <a:p>
          <a:r>
            <a:rPr lang="en-US" sz="1800">
              <a:latin typeface="Arial" panose="020B0604020202020204" pitchFamily="34" charset="0"/>
              <a:cs typeface="Arial" panose="020B0604020202020204" pitchFamily="34" charset="0"/>
            </a:rPr>
            <a:t>Search for and recognize entry point for solving a problem and plan a solution pathway </a:t>
          </a:r>
        </a:p>
        <a:p>
          <a:endParaRPr lang="en-US" sz="1600"/>
        </a:p>
      </dgm:t>
    </dgm:pt>
    <dgm:pt modelId="{DF4C7D92-0B71-452A-BDD0-FB5CBAC58013}" type="parTrans" cxnId="{EFCC3EB0-9AA5-47D1-9E46-77C22137308A}">
      <dgm:prSet/>
      <dgm:spPr/>
      <dgm:t>
        <a:bodyPr/>
        <a:lstStyle/>
        <a:p>
          <a:endParaRPr lang="en-US"/>
        </a:p>
      </dgm:t>
    </dgm:pt>
    <dgm:pt modelId="{ED8CE380-B1DE-4250-86DF-5F94BE7088F4}" type="sibTrans" cxnId="{EFCC3EB0-9AA5-47D1-9E46-77C22137308A}">
      <dgm:prSet/>
      <dgm:spPr/>
      <dgm:t>
        <a:bodyPr/>
        <a:lstStyle/>
        <a:p>
          <a:endParaRPr lang="en-US"/>
        </a:p>
      </dgm:t>
    </dgm:pt>
    <dgm:pt modelId="{A06C7AF6-C6D5-4588-817E-34FA2E8FC59A}" type="pres">
      <dgm:prSet presAssocID="{90551554-ED0E-4647-AD25-9570F2E875E5}" presName="diagram" presStyleCnt="0">
        <dgm:presLayoutVars>
          <dgm:chPref val="1"/>
          <dgm:dir/>
          <dgm:animOne val="branch"/>
          <dgm:animLvl val="lvl"/>
          <dgm:resizeHandles val="exact"/>
        </dgm:presLayoutVars>
      </dgm:prSet>
      <dgm:spPr/>
    </dgm:pt>
    <dgm:pt modelId="{267ED3DF-49B4-4994-BD40-4ECC66CFADD7}" type="pres">
      <dgm:prSet presAssocID="{2867594A-5022-4073-92FA-C9828E16E4BF}" presName="root1" presStyleCnt="0"/>
      <dgm:spPr/>
    </dgm:pt>
    <dgm:pt modelId="{4788BDB5-D7BF-41CA-B95F-17AC3B030660}" type="pres">
      <dgm:prSet presAssocID="{2867594A-5022-4073-92FA-C9828E16E4BF}" presName="LevelOneTextNode" presStyleLbl="node0" presStyleIdx="0" presStyleCnt="1">
        <dgm:presLayoutVars>
          <dgm:chPref val="3"/>
        </dgm:presLayoutVars>
      </dgm:prSet>
      <dgm:spPr/>
    </dgm:pt>
    <dgm:pt modelId="{3ECEDC7F-F841-4369-85A3-4AAEAF3DCC97}" type="pres">
      <dgm:prSet presAssocID="{2867594A-5022-4073-92FA-C9828E16E4BF}" presName="level2hierChild" presStyleCnt="0"/>
      <dgm:spPr/>
    </dgm:pt>
    <dgm:pt modelId="{4041D908-C36F-418E-9E2B-E1A5FC9A5561}" type="pres">
      <dgm:prSet presAssocID="{B769FF4A-5285-4106-AF48-1E9219C4AEFF}" presName="conn2-1" presStyleLbl="parChTrans1D2" presStyleIdx="0" presStyleCnt="3"/>
      <dgm:spPr/>
    </dgm:pt>
    <dgm:pt modelId="{63E7B0D5-CAFD-4EE5-B0D2-59995CEAB7BA}" type="pres">
      <dgm:prSet presAssocID="{B769FF4A-5285-4106-AF48-1E9219C4AEFF}" presName="connTx" presStyleLbl="parChTrans1D2" presStyleIdx="0" presStyleCnt="3"/>
      <dgm:spPr/>
    </dgm:pt>
    <dgm:pt modelId="{13903E0B-847E-4C1F-AEE9-9C21A4800F92}" type="pres">
      <dgm:prSet presAssocID="{D9A61D8C-2EC8-4900-9F22-C49303B5BC1C}" presName="root2" presStyleCnt="0"/>
      <dgm:spPr/>
    </dgm:pt>
    <dgm:pt modelId="{99588CE0-D9F0-4F24-A3DE-6AA95D2DC516}" type="pres">
      <dgm:prSet presAssocID="{D9A61D8C-2EC8-4900-9F22-C49303B5BC1C}" presName="LevelTwoTextNode" presStyleLbl="node2" presStyleIdx="0" presStyleCnt="3">
        <dgm:presLayoutVars>
          <dgm:chPref val="3"/>
        </dgm:presLayoutVars>
      </dgm:prSet>
      <dgm:spPr/>
    </dgm:pt>
    <dgm:pt modelId="{7810A992-0342-48F1-8F3F-6C54E5898033}" type="pres">
      <dgm:prSet presAssocID="{D9A61D8C-2EC8-4900-9F22-C49303B5BC1C}" presName="level3hierChild" presStyleCnt="0"/>
      <dgm:spPr/>
    </dgm:pt>
    <dgm:pt modelId="{5FECD28C-EDD9-4A93-9405-E482F9B32A72}" type="pres">
      <dgm:prSet presAssocID="{1B5BF4B4-BBD6-4B6C-BACF-A7058656C008}" presName="conn2-1" presStyleLbl="parChTrans1D2" presStyleIdx="1" presStyleCnt="3"/>
      <dgm:spPr/>
    </dgm:pt>
    <dgm:pt modelId="{C7D4F287-D981-43A0-8870-034AA6697515}" type="pres">
      <dgm:prSet presAssocID="{1B5BF4B4-BBD6-4B6C-BACF-A7058656C008}" presName="connTx" presStyleLbl="parChTrans1D2" presStyleIdx="1" presStyleCnt="3"/>
      <dgm:spPr/>
    </dgm:pt>
    <dgm:pt modelId="{9114405B-ABA9-4796-AE94-98D5DEACED48}" type="pres">
      <dgm:prSet presAssocID="{957790A6-B217-45AD-8E69-2AAD4BD900FF}" presName="root2" presStyleCnt="0"/>
      <dgm:spPr/>
    </dgm:pt>
    <dgm:pt modelId="{17807FBE-A45E-4003-B68C-8C34EB68079E}" type="pres">
      <dgm:prSet presAssocID="{957790A6-B217-45AD-8E69-2AAD4BD900FF}" presName="LevelTwoTextNode" presStyleLbl="node2" presStyleIdx="1" presStyleCnt="3">
        <dgm:presLayoutVars>
          <dgm:chPref val="3"/>
        </dgm:presLayoutVars>
      </dgm:prSet>
      <dgm:spPr/>
    </dgm:pt>
    <dgm:pt modelId="{6AB81626-CDDA-449B-9F33-656E7A2FB6BD}" type="pres">
      <dgm:prSet presAssocID="{957790A6-B217-45AD-8E69-2AAD4BD900FF}" presName="level3hierChild" presStyleCnt="0"/>
      <dgm:spPr/>
    </dgm:pt>
    <dgm:pt modelId="{8A6B9B6C-A7EE-4F56-B55D-C4CBFD1B524C}" type="pres">
      <dgm:prSet presAssocID="{DF4C7D92-0B71-452A-BDD0-FB5CBAC58013}" presName="conn2-1" presStyleLbl="parChTrans1D2" presStyleIdx="2" presStyleCnt="3"/>
      <dgm:spPr/>
    </dgm:pt>
    <dgm:pt modelId="{B84A15AE-7EB8-46A6-BDCF-99D31BBB517C}" type="pres">
      <dgm:prSet presAssocID="{DF4C7D92-0B71-452A-BDD0-FB5CBAC58013}" presName="connTx" presStyleLbl="parChTrans1D2" presStyleIdx="2" presStyleCnt="3"/>
      <dgm:spPr/>
    </dgm:pt>
    <dgm:pt modelId="{C36113B3-4A49-47D9-81FD-6514856FEEDA}" type="pres">
      <dgm:prSet presAssocID="{8FE992E2-3568-4F25-9A73-5DE1F3CC7C5E}" presName="root2" presStyleCnt="0"/>
      <dgm:spPr/>
    </dgm:pt>
    <dgm:pt modelId="{0273FAE8-8E75-4661-A3B0-EFA347B35918}" type="pres">
      <dgm:prSet presAssocID="{8FE992E2-3568-4F25-9A73-5DE1F3CC7C5E}" presName="LevelTwoTextNode" presStyleLbl="node2" presStyleIdx="2" presStyleCnt="3">
        <dgm:presLayoutVars>
          <dgm:chPref val="3"/>
        </dgm:presLayoutVars>
      </dgm:prSet>
      <dgm:spPr/>
    </dgm:pt>
    <dgm:pt modelId="{467164DD-76AA-45AC-9E3F-668575D54A66}" type="pres">
      <dgm:prSet presAssocID="{8FE992E2-3568-4F25-9A73-5DE1F3CC7C5E}" presName="level3hierChild" presStyleCnt="0"/>
      <dgm:spPr/>
    </dgm:pt>
  </dgm:ptLst>
  <dgm:cxnLst>
    <dgm:cxn modelId="{51FEF00F-743C-4469-8DD1-06E5960876A1}" srcId="{2867594A-5022-4073-92FA-C9828E16E4BF}" destId="{957790A6-B217-45AD-8E69-2AAD4BD900FF}" srcOrd="1" destOrd="0" parTransId="{1B5BF4B4-BBD6-4B6C-BACF-A7058656C008}" sibTransId="{F86D78EF-B6A4-47B7-960F-E7856975E913}"/>
    <dgm:cxn modelId="{49625714-A567-444C-BEAC-1AE36D9A4208}" type="presOf" srcId="{B769FF4A-5285-4106-AF48-1E9219C4AEFF}" destId="{63E7B0D5-CAFD-4EE5-B0D2-59995CEAB7BA}" srcOrd="1" destOrd="0" presId="urn:microsoft.com/office/officeart/2005/8/layout/hierarchy2"/>
    <dgm:cxn modelId="{5D76535D-4011-473E-8459-8C1CBDCD9B94}" srcId="{90551554-ED0E-4647-AD25-9570F2E875E5}" destId="{2867594A-5022-4073-92FA-C9828E16E4BF}" srcOrd="0" destOrd="0" parTransId="{20A2CE56-2FB5-48DF-B518-A94DC4245BF2}" sibTransId="{1427AE6E-C705-481F-9E2A-EE8CB2D86167}"/>
    <dgm:cxn modelId="{0B7B476A-814B-490A-A50E-C5B6F9663427}" type="presOf" srcId="{957790A6-B217-45AD-8E69-2AAD4BD900FF}" destId="{17807FBE-A45E-4003-B68C-8C34EB68079E}" srcOrd="0" destOrd="0" presId="urn:microsoft.com/office/officeart/2005/8/layout/hierarchy2"/>
    <dgm:cxn modelId="{24C50F54-92CC-4CFC-9CA3-70E227EBCEE5}" type="presOf" srcId="{8FE992E2-3568-4F25-9A73-5DE1F3CC7C5E}" destId="{0273FAE8-8E75-4661-A3B0-EFA347B35918}" srcOrd="0" destOrd="0" presId="urn:microsoft.com/office/officeart/2005/8/layout/hierarchy2"/>
    <dgm:cxn modelId="{14296982-476C-4653-8C3D-8B0D57BA109B}" type="presOf" srcId="{DF4C7D92-0B71-452A-BDD0-FB5CBAC58013}" destId="{8A6B9B6C-A7EE-4F56-B55D-C4CBFD1B524C}" srcOrd="0" destOrd="0" presId="urn:microsoft.com/office/officeart/2005/8/layout/hierarchy2"/>
    <dgm:cxn modelId="{AAE29696-2418-4ED2-A91D-D42A6444D7C0}" type="presOf" srcId="{1B5BF4B4-BBD6-4B6C-BACF-A7058656C008}" destId="{C7D4F287-D981-43A0-8870-034AA6697515}" srcOrd="1" destOrd="0" presId="urn:microsoft.com/office/officeart/2005/8/layout/hierarchy2"/>
    <dgm:cxn modelId="{67050F9B-A026-4AC2-8BCD-099034854F6E}" type="presOf" srcId="{1B5BF4B4-BBD6-4B6C-BACF-A7058656C008}" destId="{5FECD28C-EDD9-4A93-9405-E482F9B32A72}" srcOrd="0" destOrd="0" presId="urn:microsoft.com/office/officeart/2005/8/layout/hierarchy2"/>
    <dgm:cxn modelId="{56C596AA-AB15-400D-BF64-FF05C00A6032}" type="presOf" srcId="{90551554-ED0E-4647-AD25-9570F2E875E5}" destId="{A06C7AF6-C6D5-4588-817E-34FA2E8FC59A}" srcOrd="0" destOrd="0" presId="urn:microsoft.com/office/officeart/2005/8/layout/hierarchy2"/>
    <dgm:cxn modelId="{F47A18AB-9EC4-4675-BE0C-7783330A48E3}" srcId="{2867594A-5022-4073-92FA-C9828E16E4BF}" destId="{D9A61D8C-2EC8-4900-9F22-C49303B5BC1C}" srcOrd="0" destOrd="0" parTransId="{B769FF4A-5285-4106-AF48-1E9219C4AEFF}" sibTransId="{53F5DEA6-D6C4-4B6D-881A-FF6C27DE4648}"/>
    <dgm:cxn modelId="{EFCC3EB0-9AA5-47D1-9E46-77C22137308A}" srcId="{2867594A-5022-4073-92FA-C9828E16E4BF}" destId="{8FE992E2-3568-4F25-9A73-5DE1F3CC7C5E}" srcOrd="2" destOrd="0" parTransId="{DF4C7D92-0B71-452A-BDD0-FB5CBAC58013}" sibTransId="{ED8CE380-B1DE-4250-86DF-5F94BE7088F4}"/>
    <dgm:cxn modelId="{5B5558C6-A13B-4907-B1C2-59CC867E7727}" type="presOf" srcId="{DF4C7D92-0B71-452A-BDD0-FB5CBAC58013}" destId="{B84A15AE-7EB8-46A6-BDCF-99D31BBB517C}" srcOrd="1" destOrd="0" presId="urn:microsoft.com/office/officeart/2005/8/layout/hierarchy2"/>
    <dgm:cxn modelId="{B956FDF3-9EE2-4D6D-9D38-7FFD1D4D90BD}" type="presOf" srcId="{B769FF4A-5285-4106-AF48-1E9219C4AEFF}" destId="{4041D908-C36F-418E-9E2B-E1A5FC9A5561}" srcOrd="0" destOrd="0" presId="urn:microsoft.com/office/officeart/2005/8/layout/hierarchy2"/>
    <dgm:cxn modelId="{0857E0F5-B44D-4EC2-AE7D-97A7F87CF119}" type="presOf" srcId="{D9A61D8C-2EC8-4900-9F22-C49303B5BC1C}" destId="{99588CE0-D9F0-4F24-A3DE-6AA95D2DC516}" srcOrd="0" destOrd="0" presId="urn:microsoft.com/office/officeart/2005/8/layout/hierarchy2"/>
    <dgm:cxn modelId="{9F1C7EFD-CF85-45DE-91EC-302B5F97E780}" type="presOf" srcId="{2867594A-5022-4073-92FA-C9828E16E4BF}" destId="{4788BDB5-D7BF-41CA-B95F-17AC3B030660}" srcOrd="0" destOrd="0" presId="urn:microsoft.com/office/officeart/2005/8/layout/hierarchy2"/>
    <dgm:cxn modelId="{71FAFC19-73E2-4B3D-8650-ECC53D7904BF}" type="presParOf" srcId="{A06C7AF6-C6D5-4588-817E-34FA2E8FC59A}" destId="{267ED3DF-49B4-4994-BD40-4ECC66CFADD7}" srcOrd="0" destOrd="0" presId="urn:microsoft.com/office/officeart/2005/8/layout/hierarchy2"/>
    <dgm:cxn modelId="{D135269D-0CFF-4F4F-BAD7-5BF5ED03A269}" type="presParOf" srcId="{267ED3DF-49B4-4994-BD40-4ECC66CFADD7}" destId="{4788BDB5-D7BF-41CA-B95F-17AC3B030660}" srcOrd="0" destOrd="0" presId="urn:microsoft.com/office/officeart/2005/8/layout/hierarchy2"/>
    <dgm:cxn modelId="{43966359-5E72-45F9-BBB3-51BAA0590275}" type="presParOf" srcId="{267ED3DF-49B4-4994-BD40-4ECC66CFADD7}" destId="{3ECEDC7F-F841-4369-85A3-4AAEAF3DCC97}" srcOrd="1" destOrd="0" presId="urn:microsoft.com/office/officeart/2005/8/layout/hierarchy2"/>
    <dgm:cxn modelId="{79ACAF2C-F10B-457A-BA86-2FA8AFB44BFB}" type="presParOf" srcId="{3ECEDC7F-F841-4369-85A3-4AAEAF3DCC97}" destId="{4041D908-C36F-418E-9E2B-E1A5FC9A5561}" srcOrd="0" destOrd="0" presId="urn:microsoft.com/office/officeart/2005/8/layout/hierarchy2"/>
    <dgm:cxn modelId="{EC3E403C-1772-48E3-9D65-5D802A8C182D}" type="presParOf" srcId="{4041D908-C36F-418E-9E2B-E1A5FC9A5561}" destId="{63E7B0D5-CAFD-4EE5-B0D2-59995CEAB7BA}" srcOrd="0" destOrd="0" presId="urn:microsoft.com/office/officeart/2005/8/layout/hierarchy2"/>
    <dgm:cxn modelId="{78DF2BA3-4CB5-4308-8498-ADBDDCDF3292}" type="presParOf" srcId="{3ECEDC7F-F841-4369-85A3-4AAEAF3DCC97}" destId="{13903E0B-847E-4C1F-AEE9-9C21A4800F92}" srcOrd="1" destOrd="0" presId="urn:microsoft.com/office/officeart/2005/8/layout/hierarchy2"/>
    <dgm:cxn modelId="{55623EDD-4FB6-418C-B6D3-B0407DAED59F}" type="presParOf" srcId="{13903E0B-847E-4C1F-AEE9-9C21A4800F92}" destId="{99588CE0-D9F0-4F24-A3DE-6AA95D2DC516}" srcOrd="0" destOrd="0" presId="urn:microsoft.com/office/officeart/2005/8/layout/hierarchy2"/>
    <dgm:cxn modelId="{C70E6492-2EFC-4058-A586-5FDA8AA4C74B}" type="presParOf" srcId="{13903E0B-847E-4C1F-AEE9-9C21A4800F92}" destId="{7810A992-0342-48F1-8F3F-6C54E5898033}" srcOrd="1" destOrd="0" presId="urn:microsoft.com/office/officeart/2005/8/layout/hierarchy2"/>
    <dgm:cxn modelId="{16A83760-B095-44DC-8AFE-92E44738DD3C}" type="presParOf" srcId="{3ECEDC7F-F841-4369-85A3-4AAEAF3DCC97}" destId="{5FECD28C-EDD9-4A93-9405-E482F9B32A72}" srcOrd="2" destOrd="0" presId="urn:microsoft.com/office/officeart/2005/8/layout/hierarchy2"/>
    <dgm:cxn modelId="{8155049C-FC6F-4765-8B66-1601D0A19A2C}" type="presParOf" srcId="{5FECD28C-EDD9-4A93-9405-E482F9B32A72}" destId="{C7D4F287-D981-43A0-8870-034AA6697515}" srcOrd="0" destOrd="0" presId="urn:microsoft.com/office/officeart/2005/8/layout/hierarchy2"/>
    <dgm:cxn modelId="{82BAF127-24DA-430E-A755-3089C01EFDD5}" type="presParOf" srcId="{3ECEDC7F-F841-4369-85A3-4AAEAF3DCC97}" destId="{9114405B-ABA9-4796-AE94-98D5DEACED48}" srcOrd="3" destOrd="0" presId="urn:microsoft.com/office/officeart/2005/8/layout/hierarchy2"/>
    <dgm:cxn modelId="{62F44D2F-E0EA-4A8D-AD3C-3EAD6098CE10}" type="presParOf" srcId="{9114405B-ABA9-4796-AE94-98D5DEACED48}" destId="{17807FBE-A45E-4003-B68C-8C34EB68079E}" srcOrd="0" destOrd="0" presId="urn:microsoft.com/office/officeart/2005/8/layout/hierarchy2"/>
    <dgm:cxn modelId="{5B1B4804-DB83-40BA-BF62-E809AA6E304E}" type="presParOf" srcId="{9114405B-ABA9-4796-AE94-98D5DEACED48}" destId="{6AB81626-CDDA-449B-9F33-656E7A2FB6BD}" srcOrd="1" destOrd="0" presId="urn:microsoft.com/office/officeart/2005/8/layout/hierarchy2"/>
    <dgm:cxn modelId="{AFC58BF3-BE31-4F31-99D4-B9569413F801}" type="presParOf" srcId="{3ECEDC7F-F841-4369-85A3-4AAEAF3DCC97}" destId="{8A6B9B6C-A7EE-4F56-B55D-C4CBFD1B524C}" srcOrd="4" destOrd="0" presId="urn:microsoft.com/office/officeart/2005/8/layout/hierarchy2"/>
    <dgm:cxn modelId="{A7169FEC-26A4-48E1-AD38-EF32BCD140BB}" type="presParOf" srcId="{8A6B9B6C-A7EE-4F56-B55D-C4CBFD1B524C}" destId="{B84A15AE-7EB8-46A6-BDCF-99D31BBB517C}" srcOrd="0" destOrd="0" presId="urn:microsoft.com/office/officeart/2005/8/layout/hierarchy2"/>
    <dgm:cxn modelId="{D1B1A204-3FFE-4B35-BE0A-A1E52755D43C}" type="presParOf" srcId="{3ECEDC7F-F841-4369-85A3-4AAEAF3DCC97}" destId="{C36113B3-4A49-47D9-81FD-6514856FEEDA}" srcOrd="5" destOrd="0" presId="urn:microsoft.com/office/officeart/2005/8/layout/hierarchy2"/>
    <dgm:cxn modelId="{F1234238-D4A8-40BB-B0F3-D371984EAF4B}" type="presParOf" srcId="{C36113B3-4A49-47D9-81FD-6514856FEEDA}" destId="{0273FAE8-8E75-4661-A3B0-EFA347B35918}" srcOrd="0" destOrd="0" presId="urn:microsoft.com/office/officeart/2005/8/layout/hierarchy2"/>
    <dgm:cxn modelId="{7464B7AF-C59B-4C4C-864D-1B0BE1DD8E21}" type="presParOf" srcId="{C36113B3-4A49-47D9-81FD-6514856FEEDA}" destId="{467164DD-76AA-45AC-9E3F-668575D54A6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2D3404-65F9-4175-A0BE-6F6B1E1D7653}"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04DA5B92-C90B-499D-8E30-C0ACA41E6F6C}">
      <dgm:prSet/>
      <dgm:spPr/>
      <dgm:t>
        <a:bodyPr/>
        <a:lstStyle/>
        <a:p>
          <a:r>
            <a:rPr lang="en-US"/>
            <a:t>“Green” = Test as soon as possible</a:t>
          </a:r>
        </a:p>
      </dgm:t>
    </dgm:pt>
    <dgm:pt modelId="{F526D869-034C-4403-A53D-0E564DFE622F}" type="parTrans" cxnId="{738C4323-C8A3-4FC0-8874-AC7787CE457B}">
      <dgm:prSet/>
      <dgm:spPr/>
      <dgm:t>
        <a:bodyPr/>
        <a:lstStyle/>
        <a:p>
          <a:endParaRPr lang="en-US"/>
        </a:p>
      </dgm:t>
    </dgm:pt>
    <dgm:pt modelId="{AD12E4E3-76FF-4BE8-8009-AA29CCC87BE2}" type="sibTrans" cxnId="{738C4323-C8A3-4FC0-8874-AC7787CE457B}">
      <dgm:prSet/>
      <dgm:spPr/>
      <dgm:t>
        <a:bodyPr/>
        <a:lstStyle/>
        <a:p>
          <a:endParaRPr lang="en-US"/>
        </a:p>
      </dgm:t>
    </dgm:pt>
    <dgm:pt modelId="{602DEED9-D77B-479E-BF52-B12DDC876909}">
      <dgm:prSet/>
      <dgm:spPr/>
      <dgm:t>
        <a:bodyPr/>
        <a:lstStyle/>
        <a:p>
          <a:r>
            <a:rPr lang="en-US"/>
            <a:t>“Yellow” = May attempt, but advise accordingly because more remediation may be necessary</a:t>
          </a:r>
        </a:p>
      </dgm:t>
    </dgm:pt>
    <dgm:pt modelId="{907A28CF-30ED-45CD-869D-EEF784DF4AD2}" type="parTrans" cxnId="{186EC373-4EEF-44F7-BBA9-0D966D881C55}">
      <dgm:prSet/>
      <dgm:spPr/>
      <dgm:t>
        <a:bodyPr/>
        <a:lstStyle/>
        <a:p>
          <a:endParaRPr lang="en-US"/>
        </a:p>
      </dgm:t>
    </dgm:pt>
    <dgm:pt modelId="{03D83FC9-B1CA-4EE0-8511-84BF9CB0F56E}" type="sibTrans" cxnId="{186EC373-4EEF-44F7-BBA9-0D966D881C55}">
      <dgm:prSet/>
      <dgm:spPr/>
      <dgm:t>
        <a:bodyPr/>
        <a:lstStyle/>
        <a:p>
          <a:endParaRPr lang="en-US"/>
        </a:p>
      </dgm:t>
    </dgm:pt>
    <dgm:pt modelId="{1CDAD87B-EA78-4744-B5D0-69DD9B17840C}">
      <dgm:prSet/>
      <dgm:spPr/>
      <dgm:t>
        <a:bodyPr/>
        <a:lstStyle/>
        <a:p>
          <a:r>
            <a:rPr lang="en-US"/>
            <a:t>Keep unnecessary testing to a minimum</a:t>
          </a:r>
        </a:p>
      </dgm:t>
    </dgm:pt>
    <dgm:pt modelId="{1FD152C7-2F80-40D2-8DDE-F3ABE4D6E2D8}" type="parTrans" cxnId="{A9DAA9F1-8AC3-4921-BE16-B3B2D81DF9E1}">
      <dgm:prSet/>
      <dgm:spPr/>
      <dgm:t>
        <a:bodyPr/>
        <a:lstStyle/>
        <a:p>
          <a:endParaRPr lang="en-US"/>
        </a:p>
      </dgm:t>
    </dgm:pt>
    <dgm:pt modelId="{FA000CB5-E9E8-4DB4-90FE-CC54DB82C1D8}" type="sibTrans" cxnId="{A9DAA9F1-8AC3-4921-BE16-B3B2D81DF9E1}">
      <dgm:prSet/>
      <dgm:spPr/>
      <dgm:t>
        <a:bodyPr/>
        <a:lstStyle/>
        <a:p>
          <a:endParaRPr lang="en-US"/>
        </a:p>
      </dgm:t>
    </dgm:pt>
    <dgm:pt modelId="{75B51C56-7651-47AA-84B7-DD171B4166AD}">
      <dgm:prSet/>
      <dgm:spPr/>
      <dgm:t>
        <a:bodyPr/>
        <a:lstStyle/>
        <a:p>
          <a:r>
            <a:rPr lang="en-US"/>
            <a:t>Prevent test-takers from becoming discouraged by non-passing scores on the operational exam</a:t>
          </a:r>
        </a:p>
      </dgm:t>
    </dgm:pt>
    <dgm:pt modelId="{5E59FBE6-DAF7-4F55-BF4A-BCF2E414B8CB}" type="parTrans" cxnId="{DA45BFC8-3F9C-41F5-8CFA-8AF2A4FA51C4}">
      <dgm:prSet/>
      <dgm:spPr/>
      <dgm:t>
        <a:bodyPr/>
        <a:lstStyle/>
        <a:p>
          <a:endParaRPr lang="en-US"/>
        </a:p>
      </dgm:t>
    </dgm:pt>
    <dgm:pt modelId="{3E683344-677E-4E65-A27B-DCC4A1033BAB}" type="sibTrans" cxnId="{DA45BFC8-3F9C-41F5-8CFA-8AF2A4FA51C4}">
      <dgm:prSet/>
      <dgm:spPr/>
      <dgm:t>
        <a:bodyPr/>
        <a:lstStyle/>
        <a:p>
          <a:endParaRPr lang="en-US"/>
        </a:p>
      </dgm:t>
    </dgm:pt>
    <dgm:pt modelId="{881FD19E-FFAA-441C-88F5-37C408B1FD20}" type="pres">
      <dgm:prSet presAssocID="{592D3404-65F9-4175-A0BE-6F6B1E1D7653}" presName="hierChild1" presStyleCnt="0">
        <dgm:presLayoutVars>
          <dgm:chPref val="1"/>
          <dgm:dir/>
          <dgm:animOne val="branch"/>
          <dgm:animLvl val="lvl"/>
          <dgm:resizeHandles/>
        </dgm:presLayoutVars>
      </dgm:prSet>
      <dgm:spPr/>
    </dgm:pt>
    <dgm:pt modelId="{CE7D6C10-9079-4FE0-8722-FD4A253D2F76}" type="pres">
      <dgm:prSet presAssocID="{04DA5B92-C90B-499D-8E30-C0ACA41E6F6C}" presName="hierRoot1" presStyleCnt="0"/>
      <dgm:spPr/>
    </dgm:pt>
    <dgm:pt modelId="{F7D8316E-8802-4CEF-BBA1-EE4180F46978}" type="pres">
      <dgm:prSet presAssocID="{04DA5B92-C90B-499D-8E30-C0ACA41E6F6C}" presName="composite" presStyleCnt="0"/>
      <dgm:spPr/>
    </dgm:pt>
    <dgm:pt modelId="{C93EE436-DC0F-4DFA-8569-594698B1882B}" type="pres">
      <dgm:prSet presAssocID="{04DA5B92-C90B-499D-8E30-C0ACA41E6F6C}" presName="background" presStyleLbl="node0" presStyleIdx="0" presStyleCnt="4"/>
      <dgm:spPr/>
    </dgm:pt>
    <dgm:pt modelId="{375E9064-38AD-4D52-A618-1F599DF8A479}" type="pres">
      <dgm:prSet presAssocID="{04DA5B92-C90B-499D-8E30-C0ACA41E6F6C}" presName="text" presStyleLbl="fgAcc0" presStyleIdx="0" presStyleCnt="4">
        <dgm:presLayoutVars>
          <dgm:chPref val="3"/>
        </dgm:presLayoutVars>
      </dgm:prSet>
      <dgm:spPr/>
    </dgm:pt>
    <dgm:pt modelId="{5D5527D8-A39D-4C4B-86F7-D1B1C107B77A}" type="pres">
      <dgm:prSet presAssocID="{04DA5B92-C90B-499D-8E30-C0ACA41E6F6C}" presName="hierChild2" presStyleCnt="0"/>
      <dgm:spPr/>
    </dgm:pt>
    <dgm:pt modelId="{ED291CFD-6071-4072-80A8-18A347E3DA0C}" type="pres">
      <dgm:prSet presAssocID="{602DEED9-D77B-479E-BF52-B12DDC876909}" presName="hierRoot1" presStyleCnt="0"/>
      <dgm:spPr/>
    </dgm:pt>
    <dgm:pt modelId="{AF8CD007-5155-4C7B-809F-E7BDBC56249C}" type="pres">
      <dgm:prSet presAssocID="{602DEED9-D77B-479E-BF52-B12DDC876909}" presName="composite" presStyleCnt="0"/>
      <dgm:spPr/>
    </dgm:pt>
    <dgm:pt modelId="{68EEC6D8-4A00-412E-BA50-DA90EF0D871D}" type="pres">
      <dgm:prSet presAssocID="{602DEED9-D77B-479E-BF52-B12DDC876909}" presName="background" presStyleLbl="node0" presStyleIdx="1" presStyleCnt="4"/>
      <dgm:spPr/>
    </dgm:pt>
    <dgm:pt modelId="{3F6F23CC-EFE2-4F6B-BD03-5750D357C994}" type="pres">
      <dgm:prSet presAssocID="{602DEED9-D77B-479E-BF52-B12DDC876909}" presName="text" presStyleLbl="fgAcc0" presStyleIdx="1" presStyleCnt="4">
        <dgm:presLayoutVars>
          <dgm:chPref val="3"/>
        </dgm:presLayoutVars>
      </dgm:prSet>
      <dgm:spPr/>
    </dgm:pt>
    <dgm:pt modelId="{91CDB4EB-4ADC-473E-B91B-D5E744E937DE}" type="pres">
      <dgm:prSet presAssocID="{602DEED9-D77B-479E-BF52-B12DDC876909}" presName="hierChild2" presStyleCnt="0"/>
      <dgm:spPr/>
    </dgm:pt>
    <dgm:pt modelId="{6A9C4AC4-3D46-49FF-8FDE-0909D1252024}" type="pres">
      <dgm:prSet presAssocID="{1CDAD87B-EA78-4744-B5D0-69DD9B17840C}" presName="hierRoot1" presStyleCnt="0"/>
      <dgm:spPr/>
    </dgm:pt>
    <dgm:pt modelId="{12E0D1AB-91E0-4F7A-B3DB-10C98AD77F0E}" type="pres">
      <dgm:prSet presAssocID="{1CDAD87B-EA78-4744-B5D0-69DD9B17840C}" presName="composite" presStyleCnt="0"/>
      <dgm:spPr/>
    </dgm:pt>
    <dgm:pt modelId="{26F762F2-D0F7-457F-BB48-0275B185F703}" type="pres">
      <dgm:prSet presAssocID="{1CDAD87B-EA78-4744-B5D0-69DD9B17840C}" presName="background" presStyleLbl="node0" presStyleIdx="2" presStyleCnt="4"/>
      <dgm:spPr/>
    </dgm:pt>
    <dgm:pt modelId="{CA4A857C-D468-4ED7-B2A7-0B327FAB1859}" type="pres">
      <dgm:prSet presAssocID="{1CDAD87B-EA78-4744-B5D0-69DD9B17840C}" presName="text" presStyleLbl="fgAcc0" presStyleIdx="2" presStyleCnt="4">
        <dgm:presLayoutVars>
          <dgm:chPref val="3"/>
        </dgm:presLayoutVars>
      </dgm:prSet>
      <dgm:spPr/>
    </dgm:pt>
    <dgm:pt modelId="{ABC9B6A6-135C-48B1-8F83-148E1B196296}" type="pres">
      <dgm:prSet presAssocID="{1CDAD87B-EA78-4744-B5D0-69DD9B17840C}" presName="hierChild2" presStyleCnt="0"/>
      <dgm:spPr/>
    </dgm:pt>
    <dgm:pt modelId="{C9CF165F-5AE8-4BFA-A5D7-BEF95CE2DCEC}" type="pres">
      <dgm:prSet presAssocID="{75B51C56-7651-47AA-84B7-DD171B4166AD}" presName="hierRoot1" presStyleCnt="0"/>
      <dgm:spPr/>
    </dgm:pt>
    <dgm:pt modelId="{CB709779-7060-491D-A186-1066BF66F8B4}" type="pres">
      <dgm:prSet presAssocID="{75B51C56-7651-47AA-84B7-DD171B4166AD}" presName="composite" presStyleCnt="0"/>
      <dgm:spPr/>
    </dgm:pt>
    <dgm:pt modelId="{67A1AF71-D555-473F-852D-A730424763E3}" type="pres">
      <dgm:prSet presAssocID="{75B51C56-7651-47AA-84B7-DD171B4166AD}" presName="background" presStyleLbl="node0" presStyleIdx="3" presStyleCnt="4"/>
      <dgm:spPr/>
    </dgm:pt>
    <dgm:pt modelId="{E131FDBF-EB27-42F6-AFF0-3E32DCF40F10}" type="pres">
      <dgm:prSet presAssocID="{75B51C56-7651-47AA-84B7-DD171B4166AD}" presName="text" presStyleLbl="fgAcc0" presStyleIdx="3" presStyleCnt="4">
        <dgm:presLayoutVars>
          <dgm:chPref val="3"/>
        </dgm:presLayoutVars>
      </dgm:prSet>
      <dgm:spPr/>
    </dgm:pt>
    <dgm:pt modelId="{FD1E7B16-5226-4151-883A-03B476935924}" type="pres">
      <dgm:prSet presAssocID="{75B51C56-7651-47AA-84B7-DD171B4166AD}" presName="hierChild2" presStyleCnt="0"/>
      <dgm:spPr/>
    </dgm:pt>
  </dgm:ptLst>
  <dgm:cxnLst>
    <dgm:cxn modelId="{2E4F2B19-F014-460E-96A7-35B07BDD00B3}" type="presOf" srcId="{1CDAD87B-EA78-4744-B5D0-69DD9B17840C}" destId="{CA4A857C-D468-4ED7-B2A7-0B327FAB1859}" srcOrd="0" destOrd="0" presId="urn:microsoft.com/office/officeart/2005/8/layout/hierarchy1"/>
    <dgm:cxn modelId="{738C4323-C8A3-4FC0-8874-AC7787CE457B}" srcId="{592D3404-65F9-4175-A0BE-6F6B1E1D7653}" destId="{04DA5B92-C90B-499D-8E30-C0ACA41E6F6C}" srcOrd="0" destOrd="0" parTransId="{F526D869-034C-4403-A53D-0E564DFE622F}" sibTransId="{AD12E4E3-76FF-4BE8-8009-AA29CCC87BE2}"/>
    <dgm:cxn modelId="{BBECA45E-A613-4EBC-A9CA-BF14A45A6F63}" type="presOf" srcId="{592D3404-65F9-4175-A0BE-6F6B1E1D7653}" destId="{881FD19E-FFAA-441C-88F5-37C408B1FD20}" srcOrd="0" destOrd="0" presId="urn:microsoft.com/office/officeart/2005/8/layout/hierarchy1"/>
    <dgm:cxn modelId="{DF3DB267-A990-4997-BD1C-E35EC0F93F75}" type="presOf" srcId="{75B51C56-7651-47AA-84B7-DD171B4166AD}" destId="{E131FDBF-EB27-42F6-AFF0-3E32DCF40F10}" srcOrd="0" destOrd="0" presId="urn:microsoft.com/office/officeart/2005/8/layout/hierarchy1"/>
    <dgm:cxn modelId="{B90ACB48-F6F8-4198-BEBB-CADB37890A3F}" type="presOf" srcId="{04DA5B92-C90B-499D-8E30-C0ACA41E6F6C}" destId="{375E9064-38AD-4D52-A618-1F599DF8A479}" srcOrd="0" destOrd="0" presId="urn:microsoft.com/office/officeart/2005/8/layout/hierarchy1"/>
    <dgm:cxn modelId="{186EC373-4EEF-44F7-BBA9-0D966D881C55}" srcId="{592D3404-65F9-4175-A0BE-6F6B1E1D7653}" destId="{602DEED9-D77B-479E-BF52-B12DDC876909}" srcOrd="1" destOrd="0" parTransId="{907A28CF-30ED-45CD-869D-EEF784DF4AD2}" sibTransId="{03D83FC9-B1CA-4EE0-8511-84BF9CB0F56E}"/>
    <dgm:cxn modelId="{DFBE74C7-8809-49F2-B310-10506254E9EF}" type="presOf" srcId="{602DEED9-D77B-479E-BF52-B12DDC876909}" destId="{3F6F23CC-EFE2-4F6B-BD03-5750D357C994}" srcOrd="0" destOrd="0" presId="urn:microsoft.com/office/officeart/2005/8/layout/hierarchy1"/>
    <dgm:cxn modelId="{DA45BFC8-3F9C-41F5-8CFA-8AF2A4FA51C4}" srcId="{592D3404-65F9-4175-A0BE-6F6B1E1D7653}" destId="{75B51C56-7651-47AA-84B7-DD171B4166AD}" srcOrd="3" destOrd="0" parTransId="{5E59FBE6-DAF7-4F55-BF4A-BCF2E414B8CB}" sibTransId="{3E683344-677E-4E65-A27B-DCC4A1033BAB}"/>
    <dgm:cxn modelId="{A9DAA9F1-8AC3-4921-BE16-B3B2D81DF9E1}" srcId="{592D3404-65F9-4175-A0BE-6F6B1E1D7653}" destId="{1CDAD87B-EA78-4744-B5D0-69DD9B17840C}" srcOrd="2" destOrd="0" parTransId="{1FD152C7-2F80-40D2-8DDE-F3ABE4D6E2D8}" sibTransId="{FA000CB5-E9E8-4DB4-90FE-CC54DB82C1D8}"/>
    <dgm:cxn modelId="{7F68A423-16B1-48B7-98AE-8B6B50DDA568}" type="presParOf" srcId="{881FD19E-FFAA-441C-88F5-37C408B1FD20}" destId="{CE7D6C10-9079-4FE0-8722-FD4A253D2F76}" srcOrd="0" destOrd="0" presId="urn:microsoft.com/office/officeart/2005/8/layout/hierarchy1"/>
    <dgm:cxn modelId="{DAEBA53B-3530-41F6-B345-A6430ED6EFBB}" type="presParOf" srcId="{CE7D6C10-9079-4FE0-8722-FD4A253D2F76}" destId="{F7D8316E-8802-4CEF-BBA1-EE4180F46978}" srcOrd="0" destOrd="0" presId="urn:microsoft.com/office/officeart/2005/8/layout/hierarchy1"/>
    <dgm:cxn modelId="{C3C2B51A-580E-4381-B5E3-A017BF408F87}" type="presParOf" srcId="{F7D8316E-8802-4CEF-BBA1-EE4180F46978}" destId="{C93EE436-DC0F-4DFA-8569-594698B1882B}" srcOrd="0" destOrd="0" presId="urn:microsoft.com/office/officeart/2005/8/layout/hierarchy1"/>
    <dgm:cxn modelId="{C0205630-AD5C-4703-B1A1-317B3B534619}" type="presParOf" srcId="{F7D8316E-8802-4CEF-BBA1-EE4180F46978}" destId="{375E9064-38AD-4D52-A618-1F599DF8A479}" srcOrd="1" destOrd="0" presId="urn:microsoft.com/office/officeart/2005/8/layout/hierarchy1"/>
    <dgm:cxn modelId="{6101A522-FAD3-4163-9FCA-17F9915983FC}" type="presParOf" srcId="{CE7D6C10-9079-4FE0-8722-FD4A253D2F76}" destId="{5D5527D8-A39D-4C4B-86F7-D1B1C107B77A}" srcOrd="1" destOrd="0" presId="urn:microsoft.com/office/officeart/2005/8/layout/hierarchy1"/>
    <dgm:cxn modelId="{FC4EA009-ED0F-4245-BECD-F40748AF5D04}" type="presParOf" srcId="{881FD19E-FFAA-441C-88F5-37C408B1FD20}" destId="{ED291CFD-6071-4072-80A8-18A347E3DA0C}" srcOrd="1" destOrd="0" presId="urn:microsoft.com/office/officeart/2005/8/layout/hierarchy1"/>
    <dgm:cxn modelId="{0700446E-ECD7-4C4F-85A0-1A528B2BF74C}" type="presParOf" srcId="{ED291CFD-6071-4072-80A8-18A347E3DA0C}" destId="{AF8CD007-5155-4C7B-809F-E7BDBC56249C}" srcOrd="0" destOrd="0" presId="urn:microsoft.com/office/officeart/2005/8/layout/hierarchy1"/>
    <dgm:cxn modelId="{7511846D-FF91-4950-AF38-10BDE0B6CD24}" type="presParOf" srcId="{AF8CD007-5155-4C7B-809F-E7BDBC56249C}" destId="{68EEC6D8-4A00-412E-BA50-DA90EF0D871D}" srcOrd="0" destOrd="0" presId="urn:microsoft.com/office/officeart/2005/8/layout/hierarchy1"/>
    <dgm:cxn modelId="{160236A8-B407-49BD-B49C-C0F7C8C3B9B5}" type="presParOf" srcId="{AF8CD007-5155-4C7B-809F-E7BDBC56249C}" destId="{3F6F23CC-EFE2-4F6B-BD03-5750D357C994}" srcOrd="1" destOrd="0" presId="urn:microsoft.com/office/officeart/2005/8/layout/hierarchy1"/>
    <dgm:cxn modelId="{43C2DF8B-07D3-4808-AFAD-3586F7B2856E}" type="presParOf" srcId="{ED291CFD-6071-4072-80A8-18A347E3DA0C}" destId="{91CDB4EB-4ADC-473E-B91B-D5E744E937DE}" srcOrd="1" destOrd="0" presId="urn:microsoft.com/office/officeart/2005/8/layout/hierarchy1"/>
    <dgm:cxn modelId="{1DD61D7C-8D9F-40F3-9A83-2D5E19F0B394}" type="presParOf" srcId="{881FD19E-FFAA-441C-88F5-37C408B1FD20}" destId="{6A9C4AC4-3D46-49FF-8FDE-0909D1252024}" srcOrd="2" destOrd="0" presId="urn:microsoft.com/office/officeart/2005/8/layout/hierarchy1"/>
    <dgm:cxn modelId="{18A98C1F-3305-4ED4-9468-1B15D712018C}" type="presParOf" srcId="{6A9C4AC4-3D46-49FF-8FDE-0909D1252024}" destId="{12E0D1AB-91E0-4F7A-B3DB-10C98AD77F0E}" srcOrd="0" destOrd="0" presId="urn:microsoft.com/office/officeart/2005/8/layout/hierarchy1"/>
    <dgm:cxn modelId="{A655EF98-FB60-4B8F-AB52-74FFC51B68F1}" type="presParOf" srcId="{12E0D1AB-91E0-4F7A-B3DB-10C98AD77F0E}" destId="{26F762F2-D0F7-457F-BB48-0275B185F703}" srcOrd="0" destOrd="0" presId="urn:microsoft.com/office/officeart/2005/8/layout/hierarchy1"/>
    <dgm:cxn modelId="{C9E6A607-BD65-4990-8791-D296A9D0AE01}" type="presParOf" srcId="{12E0D1AB-91E0-4F7A-B3DB-10C98AD77F0E}" destId="{CA4A857C-D468-4ED7-B2A7-0B327FAB1859}" srcOrd="1" destOrd="0" presId="urn:microsoft.com/office/officeart/2005/8/layout/hierarchy1"/>
    <dgm:cxn modelId="{2A9D194F-7642-4A02-8CAD-F39F796DC073}" type="presParOf" srcId="{6A9C4AC4-3D46-49FF-8FDE-0909D1252024}" destId="{ABC9B6A6-135C-48B1-8F83-148E1B196296}" srcOrd="1" destOrd="0" presId="urn:microsoft.com/office/officeart/2005/8/layout/hierarchy1"/>
    <dgm:cxn modelId="{889535AD-AD55-4E14-A887-8D2C7CD13C38}" type="presParOf" srcId="{881FD19E-FFAA-441C-88F5-37C408B1FD20}" destId="{C9CF165F-5AE8-4BFA-A5D7-BEF95CE2DCEC}" srcOrd="3" destOrd="0" presId="urn:microsoft.com/office/officeart/2005/8/layout/hierarchy1"/>
    <dgm:cxn modelId="{BD97213D-D197-4501-8F47-3773E2F4D567}" type="presParOf" srcId="{C9CF165F-5AE8-4BFA-A5D7-BEF95CE2DCEC}" destId="{CB709779-7060-491D-A186-1066BF66F8B4}" srcOrd="0" destOrd="0" presId="urn:microsoft.com/office/officeart/2005/8/layout/hierarchy1"/>
    <dgm:cxn modelId="{BC611258-A831-407E-A555-F3FD14CBAB3A}" type="presParOf" srcId="{CB709779-7060-491D-A186-1066BF66F8B4}" destId="{67A1AF71-D555-473F-852D-A730424763E3}" srcOrd="0" destOrd="0" presId="urn:microsoft.com/office/officeart/2005/8/layout/hierarchy1"/>
    <dgm:cxn modelId="{52F773F0-8DD9-496C-B970-95116B398ABC}" type="presParOf" srcId="{CB709779-7060-491D-A186-1066BF66F8B4}" destId="{E131FDBF-EB27-42F6-AFF0-3E32DCF40F10}" srcOrd="1" destOrd="0" presId="urn:microsoft.com/office/officeart/2005/8/layout/hierarchy1"/>
    <dgm:cxn modelId="{F96AF517-2F27-4167-9A1F-170931023455}" type="presParOf" srcId="{C9CF165F-5AE8-4BFA-A5D7-BEF95CE2DCEC}" destId="{FD1E7B16-5226-4151-883A-03B47693592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388211-34C1-4CDC-91C7-AA75681A8CD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58E261B-CFF1-4393-AAF9-92DAB9D0B263}">
      <dgm:prSet/>
      <dgm:spPr/>
      <dgm:t>
        <a:bodyPr/>
        <a:lstStyle/>
        <a:p>
          <a:r>
            <a:rPr lang="en-US" b="1"/>
            <a:t>When you write . . . </a:t>
          </a:r>
          <a:endParaRPr lang="en-US"/>
        </a:p>
      </dgm:t>
    </dgm:pt>
    <dgm:pt modelId="{AE7D8612-7CD6-4D26-907A-DDA32867F61A}" type="parTrans" cxnId="{EB7E19D6-2E07-4FEA-ACA4-90C9D9A7900F}">
      <dgm:prSet/>
      <dgm:spPr/>
      <dgm:t>
        <a:bodyPr/>
        <a:lstStyle/>
        <a:p>
          <a:endParaRPr lang="en-US"/>
        </a:p>
      </dgm:t>
    </dgm:pt>
    <dgm:pt modelId="{618836B4-8B49-4A7A-A693-8C055CF0956D}" type="sibTrans" cxnId="{EB7E19D6-2E07-4FEA-ACA4-90C9D9A7900F}">
      <dgm:prSet/>
      <dgm:spPr/>
      <dgm:t>
        <a:bodyPr/>
        <a:lstStyle/>
        <a:p>
          <a:endParaRPr lang="en-US"/>
        </a:p>
      </dgm:t>
    </dgm:pt>
    <dgm:pt modelId="{144AEE58-D499-426A-8630-1B24282D9FD6}">
      <dgm:prSet/>
      <dgm:spPr/>
      <dgm:t>
        <a:bodyPr/>
        <a:lstStyle/>
        <a:p>
          <a:r>
            <a:rPr lang="en-US" b="1"/>
            <a:t>determine which position presented </a:t>
          </a:r>
          <a:r>
            <a:rPr lang="en-US"/>
            <a:t>in the passage(s) is </a:t>
          </a:r>
          <a:r>
            <a:rPr lang="en-US" b="1"/>
            <a:t>better supported </a:t>
          </a:r>
          <a:r>
            <a:rPr lang="en-US"/>
            <a:t>by evidence from the passage(s)</a:t>
          </a:r>
        </a:p>
      </dgm:t>
    </dgm:pt>
    <dgm:pt modelId="{D0812714-33AD-4D1D-860D-81C36F338B00}" type="parTrans" cxnId="{C5278E95-5A92-405A-B572-1D9555D61501}">
      <dgm:prSet/>
      <dgm:spPr/>
      <dgm:t>
        <a:bodyPr/>
        <a:lstStyle/>
        <a:p>
          <a:endParaRPr lang="en-US"/>
        </a:p>
      </dgm:t>
    </dgm:pt>
    <dgm:pt modelId="{583C66F6-A5B3-43BE-84C9-2591AC070F1D}" type="sibTrans" cxnId="{C5278E95-5A92-405A-B572-1D9555D61501}">
      <dgm:prSet/>
      <dgm:spPr/>
      <dgm:t>
        <a:bodyPr/>
        <a:lstStyle/>
        <a:p>
          <a:endParaRPr lang="en-US"/>
        </a:p>
      </dgm:t>
    </dgm:pt>
    <dgm:pt modelId="{FFB66740-2D74-4000-AA06-A493006B4084}">
      <dgm:prSet/>
      <dgm:spPr/>
      <dgm:t>
        <a:bodyPr/>
        <a:lstStyle/>
        <a:p>
          <a:r>
            <a:rPr lang="en-US" b="1"/>
            <a:t>explain why the position you chose is the better-supported one</a:t>
          </a:r>
          <a:endParaRPr lang="en-US"/>
        </a:p>
      </dgm:t>
    </dgm:pt>
    <dgm:pt modelId="{C5C79F5A-E63D-4A92-A27E-25E5E53C433C}" type="parTrans" cxnId="{A3D1A248-E14D-4727-961F-B09ADE7B5401}">
      <dgm:prSet/>
      <dgm:spPr/>
      <dgm:t>
        <a:bodyPr/>
        <a:lstStyle/>
        <a:p>
          <a:endParaRPr lang="en-US"/>
        </a:p>
      </dgm:t>
    </dgm:pt>
    <dgm:pt modelId="{DC35F679-0471-4B34-8448-45CFED3B73B1}" type="sibTrans" cxnId="{A3D1A248-E14D-4727-961F-B09ADE7B5401}">
      <dgm:prSet/>
      <dgm:spPr/>
      <dgm:t>
        <a:bodyPr/>
        <a:lstStyle/>
        <a:p>
          <a:endParaRPr lang="en-US"/>
        </a:p>
      </dgm:t>
    </dgm:pt>
    <dgm:pt modelId="{EDC0E59D-CAAB-4FA5-A1EC-5DF78E4C0131}">
      <dgm:prSet/>
      <dgm:spPr/>
      <dgm:t>
        <a:bodyPr/>
        <a:lstStyle/>
        <a:p>
          <a:r>
            <a:rPr lang="en-US" b="1"/>
            <a:t>remember, the better-supported position is not necessarily the position</a:t>
          </a:r>
          <a:r>
            <a:rPr lang="en-US"/>
            <a:t> </a:t>
          </a:r>
          <a:r>
            <a:rPr lang="en-US" b="1"/>
            <a:t>you agree with</a:t>
          </a:r>
          <a:endParaRPr lang="en-US"/>
        </a:p>
      </dgm:t>
    </dgm:pt>
    <dgm:pt modelId="{C64EB46D-8091-46EF-8C5D-144F575BBC23}" type="parTrans" cxnId="{471AF69B-6096-476C-BA46-BE4F435EB1D4}">
      <dgm:prSet/>
      <dgm:spPr/>
      <dgm:t>
        <a:bodyPr/>
        <a:lstStyle/>
        <a:p>
          <a:endParaRPr lang="en-US"/>
        </a:p>
      </dgm:t>
    </dgm:pt>
    <dgm:pt modelId="{2B44F46F-0D1E-4FF4-97AA-297880148FBB}" type="sibTrans" cxnId="{471AF69B-6096-476C-BA46-BE4F435EB1D4}">
      <dgm:prSet/>
      <dgm:spPr/>
      <dgm:t>
        <a:bodyPr/>
        <a:lstStyle/>
        <a:p>
          <a:endParaRPr lang="en-US"/>
        </a:p>
      </dgm:t>
    </dgm:pt>
    <dgm:pt modelId="{A75C6A46-8CA6-4DEC-BCFD-BBF7D8B24B3A}">
      <dgm:prSet/>
      <dgm:spPr/>
      <dgm:t>
        <a:bodyPr/>
        <a:lstStyle/>
        <a:p>
          <a:r>
            <a:rPr lang="en-US" b="1"/>
            <a:t>defend your assertions with multiple pieces of evidence </a:t>
          </a:r>
          <a:r>
            <a:rPr lang="en-US"/>
            <a:t>from the passage(s)</a:t>
          </a:r>
        </a:p>
      </dgm:t>
    </dgm:pt>
    <dgm:pt modelId="{69A7354B-8A8F-4950-8FBA-8507FB6EA8CC}" type="parTrans" cxnId="{5347B40F-EECC-485E-8444-42C26C3B676E}">
      <dgm:prSet/>
      <dgm:spPr/>
      <dgm:t>
        <a:bodyPr/>
        <a:lstStyle/>
        <a:p>
          <a:endParaRPr lang="en-US"/>
        </a:p>
      </dgm:t>
    </dgm:pt>
    <dgm:pt modelId="{62589698-F152-4B92-8A27-E84C7D16C89B}" type="sibTrans" cxnId="{5347B40F-EECC-485E-8444-42C26C3B676E}">
      <dgm:prSet/>
      <dgm:spPr/>
      <dgm:t>
        <a:bodyPr/>
        <a:lstStyle/>
        <a:p>
          <a:endParaRPr lang="en-US"/>
        </a:p>
      </dgm:t>
    </dgm:pt>
    <dgm:pt modelId="{71368436-D16C-4506-A354-20AD4B4FDE2B}">
      <dgm:prSet/>
      <dgm:spPr/>
      <dgm:t>
        <a:bodyPr/>
        <a:lstStyle/>
        <a:p>
          <a:r>
            <a:rPr lang="en-US" b="1"/>
            <a:t>build your main points thoroughly</a:t>
          </a:r>
          <a:endParaRPr lang="en-US"/>
        </a:p>
      </dgm:t>
    </dgm:pt>
    <dgm:pt modelId="{61C34CF7-F546-4D34-B259-48015FA7CD8A}" type="parTrans" cxnId="{9FCA989A-C672-4EE9-928C-A263E911B57E}">
      <dgm:prSet/>
      <dgm:spPr/>
      <dgm:t>
        <a:bodyPr/>
        <a:lstStyle/>
        <a:p>
          <a:endParaRPr lang="en-US"/>
        </a:p>
      </dgm:t>
    </dgm:pt>
    <dgm:pt modelId="{B6E1C2D6-3CA9-4309-B9A6-5F6F726E84A2}" type="sibTrans" cxnId="{9FCA989A-C672-4EE9-928C-A263E911B57E}">
      <dgm:prSet/>
      <dgm:spPr/>
      <dgm:t>
        <a:bodyPr/>
        <a:lstStyle/>
        <a:p>
          <a:endParaRPr lang="en-US"/>
        </a:p>
      </dgm:t>
    </dgm:pt>
    <dgm:pt modelId="{DE2F51C1-D636-4B2A-BDC5-73162F12EDFA}" type="pres">
      <dgm:prSet presAssocID="{94388211-34C1-4CDC-91C7-AA75681A8CDA}" presName="root" presStyleCnt="0">
        <dgm:presLayoutVars>
          <dgm:dir/>
          <dgm:resizeHandles val="exact"/>
        </dgm:presLayoutVars>
      </dgm:prSet>
      <dgm:spPr/>
    </dgm:pt>
    <dgm:pt modelId="{0E31839B-C4A6-4495-BAC5-BDE9BFCF4C9A}" type="pres">
      <dgm:prSet presAssocID="{E58E261B-CFF1-4393-AAF9-92DAB9D0B263}" presName="compNode" presStyleCnt="0"/>
      <dgm:spPr/>
    </dgm:pt>
    <dgm:pt modelId="{78BB2873-FC3E-4993-9F5F-C7363779D338}" type="pres">
      <dgm:prSet presAssocID="{E58E261B-CFF1-4393-AAF9-92DAB9D0B263}" presName="bgRect" presStyleLbl="bgShp" presStyleIdx="0" presStyleCnt="6"/>
      <dgm:spPr/>
    </dgm:pt>
    <dgm:pt modelId="{046E9F00-F6BF-4455-B7CC-F5DEE69E11D8}" type="pres">
      <dgm:prSet presAssocID="{E58E261B-CFF1-4393-AAF9-92DAB9D0B26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C960A488-8A83-47C7-8B78-B5C578A56641}" type="pres">
      <dgm:prSet presAssocID="{E58E261B-CFF1-4393-AAF9-92DAB9D0B263}" presName="spaceRect" presStyleCnt="0"/>
      <dgm:spPr/>
    </dgm:pt>
    <dgm:pt modelId="{ADB2BB2D-8C2D-4689-91C7-D7F76EAA1880}" type="pres">
      <dgm:prSet presAssocID="{E58E261B-CFF1-4393-AAF9-92DAB9D0B263}" presName="parTx" presStyleLbl="revTx" presStyleIdx="0" presStyleCnt="6">
        <dgm:presLayoutVars>
          <dgm:chMax val="0"/>
          <dgm:chPref val="0"/>
        </dgm:presLayoutVars>
      </dgm:prSet>
      <dgm:spPr/>
    </dgm:pt>
    <dgm:pt modelId="{0192CE58-17F6-43AB-AB0F-23236250FBCD}" type="pres">
      <dgm:prSet presAssocID="{618836B4-8B49-4A7A-A693-8C055CF0956D}" presName="sibTrans" presStyleCnt="0"/>
      <dgm:spPr/>
    </dgm:pt>
    <dgm:pt modelId="{870CB220-7205-42E2-AC38-17EC654B2A2A}" type="pres">
      <dgm:prSet presAssocID="{144AEE58-D499-426A-8630-1B24282D9FD6}" presName="compNode" presStyleCnt="0"/>
      <dgm:spPr/>
    </dgm:pt>
    <dgm:pt modelId="{E6CE1C27-8AAB-413E-A58E-38F36C9C2670}" type="pres">
      <dgm:prSet presAssocID="{144AEE58-D499-426A-8630-1B24282D9FD6}" presName="bgRect" presStyleLbl="bgShp" presStyleIdx="1" presStyleCnt="6"/>
      <dgm:spPr/>
    </dgm:pt>
    <dgm:pt modelId="{B4475E81-C7FA-4467-9AC8-37F3DC447407}" type="pres">
      <dgm:prSet presAssocID="{144AEE58-D499-426A-8630-1B24282D9FD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Quotation Mark"/>
        </a:ext>
      </dgm:extLst>
    </dgm:pt>
    <dgm:pt modelId="{05E73ADD-4143-4243-819D-F8942E316267}" type="pres">
      <dgm:prSet presAssocID="{144AEE58-D499-426A-8630-1B24282D9FD6}" presName="spaceRect" presStyleCnt="0"/>
      <dgm:spPr/>
    </dgm:pt>
    <dgm:pt modelId="{BEC9E3E1-CCAD-4354-9DEC-428416F93986}" type="pres">
      <dgm:prSet presAssocID="{144AEE58-D499-426A-8630-1B24282D9FD6}" presName="parTx" presStyleLbl="revTx" presStyleIdx="1" presStyleCnt="6">
        <dgm:presLayoutVars>
          <dgm:chMax val="0"/>
          <dgm:chPref val="0"/>
        </dgm:presLayoutVars>
      </dgm:prSet>
      <dgm:spPr/>
    </dgm:pt>
    <dgm:pt modelId="{47AA30C7-A0A8-4707-8554-9C82B1F6673A}" type="pres">
      <dgm:prSet presAssocID="{583C66F6-A5B3-43BE-84C9-2591AC070F1D}" presName="sibTrans" presStyleCnt="0"/>
      <dgm:spPr/>
    </dgm:pt>
    <dgm:pt modelId="{4BCE90D3-AD9F-4373-AD45-308BF04F7018}" type="pres">
      <dgm:prSet presAssocID="{FFB66740-2D74-4000-AA06-A493006B4084}" presName="compNode" presStyleCnt="0"/>
      <dgm:spPr/>
    </dgm:pt>
    <dgm:pt modelId="{B515A169-CE06-40DC-BF55-1208E6E3E342}" type="pres">
      <dgm:prSet presAssocID="{FFB66740-2D74-4000-AA06-A493006B4084}" presName="bgRect" presStyleLbl="bgShp" presStyleIdx="2" presStyleCnt="6"/>
      <dgm:spPr/>
    </dgm:pt>
    <dgm:pt modelId="{6CE310BF-168C-4263-A5B6-0972C3144E61}" type="pres">
      <dgm:prSet presAssocID="{FFB66740-2D74-4000-AA06-A493006B408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dd"/>
        </a:ext>
      </dgm:extLst>
    </dgm:pt>
    <dgm:pt modelId="{AF05546C-D720-4ACC-BC7D-1214BC6FB7C4}" type="pres">
      <dgm:prSet presAssocID="{FFB66740-2D74-4000-AA06-A493006B4084}" presName="spaceRect" presStyleCnt="0"/>
      <dgm:spPr/>
    </dgm:pt>
    <dgm:pt modelId="{FABD66D9-1983-44B2-BEC7-526B804C5E81}" type="pres">
      <dgm:prSet presAssocID="{FFB66740-2D74-4000-AA06-A493006B4084}" presName="parTx" presStyleLbl="revTx" presStyleIdx="2" presStyleCnt="6">
        <dgm:presLayoutVars>
          <dgm:chMax val="0"/>
          <dgm:chPref val="0"/>
        </dgm:presLayoutVars>
      </dgm:prSet>
      <dgm:spPr/>
    </dgm:pt>
    <dgm:pt modelId="{0C74CF7B-41FB-4B3F-80BC-8CC6CC9475C4}" type="pres">
      <dgm:prSet presAssocID="{DC35F679-0471-4B34-8448-45CFED3B73B1}" presName="sibTrans" presStyleCnt="0"/>
      <dgm:spPr/>
    </dgm:pt>
    <dgm:pt modelId="{E96BEE63-8436-41A8-AFBE-FE44F3C18A32}" type="pres">
      <dgm:prSet presAssocID="{EDC0E59D-CAAB-4FA5-A1EC-5DF78E4C0131}" presName="compNode" presStyleCnt="0"/>
      <dgm:spPr/>
    </dgm:pt>
    <dgm:pt modelId="{C557EFCA-F41D-4BF6-AEE2-FC65CBDEAE01}" type="pres">
      <dgm:prSet presAssocID="{EDC0E59D-CAAB-4FA5-A1EC-5DF78E4C0131}" presName="bgRect" presStyleLbl="bgShp" presStyleIdx="3" presStyleCnt="6"/>
      <dgm:spPr/>
    </dgm:pt>
    <dgm:pt modelId="{147C9181-C596-4A62-BC9E-57FCF0ECFAAF}" type="pres">
      <dgm:prSet presAssocID="{EDC0E59D-CAAB-4FA5-A1EC-5DF78E4C0131}"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ngle gear"/>
        </a:ext>
      </dgm:extLst>
    </dgm:pt>
    <dgm:pt modelId="{C89E0647-48C0-47DD-9E04-24F274A93679}" type="pres">
      <dgm:prSet presAssocID="{EDC0E59D-CAAB-4FA5-A1EC-5DF78E4C0131}" presName="spaceRect" presStyleCnt="0"/>
      <dgm:spPr/>
    </dgm:pt>
    <dgm:pt modelId="{2C61EAD6-BAE8-42A0-9A17-AB0B177203E3}" type="pres">
      <dgm:prSet presAssocID="{EDC0E59D-CAAB-4FA5-A1EC-5DF78E4C0131}" presName="parTx" presStyleLbl="revTx" presStyleIdx="3" presStyleCnt="6">
        <dgm:presLayoutVars>
          <dgm:chMax val="0"/>
          <dgm:chPref val="0"/>
        </dgm:presLayoutVars>
      </dgm:prSet>
      <dgm:spPr/>
    </dgm:pt>
    <dgm:pt modelId="{89A9F934-6C69-4AE7-9340-F16E93BD6040}" type="pres">
      <dgm:prSet presAssocID="{2B44F46F-0D1E-4FF4-97AA-297880148FBB}" presName="sibTrans" presStyleCnt="0"/>
      <dgm:spPr/>
    </dgm:pt>
    <dgm:pt modelId="{E6B09803-A5B7-49D7-9DA6-BA089C892E03}" type="pres">
      <dgm:prSet presAssocID="{A75C6A46-8CA6-4DEC-BCFD-BBF7D8B24B3A}" presName="compNode" presStyleCnt="0"/>
      <dgm:spPr/>
    </dgm:pt>
    <dgm:pt modelId="{36DE535E-B99E-45E5-AC9C-6B28383EE044}" type="pres">
      <dgm:prSet presAssocID="{A75C6A46-8CA6-4DEC-BCFD-BBF7D8B24B3A}" presName="bgRect" presStyleLbl="bgShp" presStyleIdx="4" presStyleCnt="6"/>
      <dgm:spPr/>
    </dgm:pt>
    <dgm:pt modelId="{9791DD98-0BCB-4659-8C3A-096CF9D755CB}" type="pres">
      <dgm:prSet presAssocID="{A75C6A46-8CA6-4DEC-BCFD-BBF7D8B24B3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sed Quotation Mark"/>
        </a:ext>
      </dgm:extLst>
    </dgm:pt>
    <dgm:pt modelId="{5EEBE9A7-0B82-4734-9E08-3B54FD2B5306}" type="pres">
      <dgm:prSet presAssocID="{A75C6A46-8CA6-4DEC-BCFD-BBF7D8B24B3A}" presName="spaceRect" presStyleCnt="0"/>
      <dgm:spPr/>
    </dgm:pt>
    <dgm:pt modelId="{E9BBB88D-5D75-477B-8F9B-43361171878A}" type="pres">
      <dgm:prSet presAssocID="{A75C6A46-8CA6-4DEC-BCFD-BBF7D8B24B3A}" presName="parTx" presStyleLbl="revTx" presStyleIdx="4" presStyleCnt="6">
        <dgm:presLayoutVars>
          <dgm:chMax val="0"/>
          <dgm:chPref val="0"/>
        </dgm:presLayoutVars>
      </dgm:prSet>
      <dgm:spPr/>
    </dgm:pt>
    <dgm:pt modelId="{20ED0777-DBA3-4062-BF08-3C94A87D5078}" type="pres">
      <dgm:prSet presAssocID="{62589698-F152-4B92-8A27-E84C7D16C89B}" presName="sibTrans" presStyleCnt="0"/>
      <dgm:spPr/>
    </dgm:pt>
    <dgm:pt modelId="{6C17B31E-1897-49ED-80C3-13B6D50067AF}" type="pres">
      <dgm:prSet presAssocID="{71368436-D16C-4506-A354-20AD4B4FDE2B}" presName="compNode" presStyleCnt="0"/>
      <dgm:spPr/>
    </dgm:pt>
    <dgm:pt modelId="{2B0DAF3D-E700-4918-8120-A86E5F0C6426}" type="pres">
      <dgm:prSet presAssocID="{71368436-D16C-4506-A354-20AD4B4FDE2B}" presName="bgRect" presStyleLbl="bgShp" presStyleIdx="5" presStyleCnt="6"/>
      <dgm:spPr/>
    </dgm:pt>
    <dgm:pt modelId="{1EFC6BDF-1364-4D33-B903-ED072330915C}" type="pres">
      <dgm:prSet presAssocID="{71368436-D16C-4506-A354-20AD4B4FDE2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ools"/>
        </a:ext>
      </dgm:extLst>
    </dgm:pt>
    <dgm:pt modelId="{50F8266C-80AE-4574-AD6C-EC94F68268C2}" type="pres">
      <dgm:prSet presAssocID="{71368436-D16C-4506-A354-20AD4B4FDE2B}" presName="spaceRect" presStyleCnt="0"/>
      <dgm:spPr/>
    </dgm:pt>
    <dgm:pt modelId="{C0B3466A-770C-4748-90E6-FCBB9341DA41}" type="pres">
      <dgm:prSet presAssocID="{71368436-D16C-4506-A354-20AD4B4FDE2B}" presName="parTx" presStyleLbl="revTx" presStyleIdx="5" presStyleCnt="6">
        <dgm:presLayoutVars>
          <dgm:chMax val="0"/>
          <dgm:chPref val="0"/>
        </dgm:presLayoutVars>
      </dgm:prSet>
      <dgm:spPr/>
    </dgm:pt>
  </dgm:ptLst>
  <dgm:cxnLst>
    <dgm:cxn modelId="{6D7B1E00-3D34-4956-8B32-EF23BAE15236}" type="presOf" srcId="{EDC0E59D-CAAB-4FA5-A1EC-5DF78E4C0131}" destId="{2C61EAD6-BAE8-42A0-9A17-AB0B177203E3}" srcOrd="0" destOrd="0" presId="urn:microsoft.com/office/officeart/2018/2/layout/IconVerticalSolidList"/>
    <dgm:cxn modelId="{5347B40F-EECC-485E-8444-42C26C3B676E}" srcId="{94388211-34C1-4CDC-91C7-AA75681A8CDA}" destId="{A75C6A46-8CA6-4DEC-BCFD-BBF7D8B24B3A}" srcOrd="4" destOrd="0" parTransId="{69A7354B-8A8F-4950-8FBA-8507FB6EA8CC}" sibTransId="{62589698-F152-4B92-8A27-E84C7D16C89B}"/>
    <dgm:cxn modelId="{C658E135-2414-4DE5-93EC-DC68CB64AFAB}" type="presOf" srcId="{A75C6A46-8CA6-4DEC-BCFD-BBF7D8B24B3A}" destId="{E9BBB88D-5D75-477B-8F9B-43361171878A}" srcOrd="0" destOrd="0" presId="urn:microsoft.com/office/officeart/2018/2/layout/IconVerticalSolidList"/>
    <dgm:cxn modelId="{F009BF45-F2A3-4E97-86F6-264B863644FF}" type="presOf" srcId="{94388211-34C1-4CDC-91C7-AA75681A8CDA}" destId="{DE2F51C1-D636-4B2A-BDC5-73162F12EDFA}" srcOrd="0" destOrd="0" presId="urn:microsoft.com/office/officeart/2018/2/layout/IconVerticalSolidList"/>
    <dgm:cxn modelId="{A3D1A248-E14D-4727-961F-B09ADE7B5401}" srcId="{94388211-34C1-4CDC-91C7-AA75681A8CDA}" destId="{FFB66740-2D74-4000-AA06-A493006B4084}" srcOrd="2" destOrd="0" parTransId="{C5C79F5A-E63D-4A92-A27E-25E5E53C433C}" sibTransId="{DC35F679-0471-4B34-8448-45CFED3B73B1}"/>
    <dgm:cxn modelId="{E435DE69-C97C-4E8A-A31C-0D85345528A0}" type="presOf" srcId="{144AEE58-D499-426A-8630-1B24282D9FD6}" destId="{BEC9E3E1-CCAD-4354-9DEC-428416F93986}" srcOrd="0" destOrd="0" presId="urn:microsoft.com/office/officeart/2018/2/layout/IconVerticalSolidList"/>
    <dgm:cxn modelId="{60C51178-CFF6-4E9B-B4D2-F2273F4D1A82}" type="presOf" srcId="{E58E261B-CFF1-4393-AAF9-92DAB9D0B263}" destId="{ADB2BB2D-8C2D-4689-91C7-D7F76EAA1880}" srcOrd="0" destOrd="0" presId="urn:microsoft.com/office/officeart/2018/2/layout/IconVerticalSolidList"/>
    <dgm:cxn modelId="{4F68FF7B-80BE-40A0-85EB-A2CBF875369F}" type="presOf" srcId="{FFB66740-2D74-4000-AA06-A493006B4084}" destId="{FABD66D9-1983-44B2-BEC7-526B804C5E81}" srcOrd="0" destOrd="0" presId="urn:microsoft.com/office/officeart/2018/2/layout/IconVerticalSolidList"/>
    <dgm:cxn modelId="{393BEC90-B14C-411F-AEB8-AF87D256E0FE}" type="presOf" srcId="{71368436-D16C-4506-A354-20AD4B4FDE2B}" destId="{C0B3466A-770C-4748-90E6-FCBB9341DA41}" srcOrd="0" destOrd="0" presId="urn:microsoft.com/office/officeart/2018/2/layout/IconVerticalSolidList"/>
    <dgm:cxn modelId="{C5278E95-5A92-405A-B572-1D9555D61501}" srcId="{94388211-34C1-4CDC-91C7-AA75681A8CDA}" destId="{144AEE58-D499-426A-8630-1B24282D9FD6}" srcOrd="1" destOrd="0" parTransId="{D0812714-33AD-4D1D-860D-81C36F338B00}" sibTransId="{583C66F6-A5B3-43BE-84C9-2591AC070F1D}"/>
    <dgm:cxn modelId="{9FCA989A-C672-4EE9-928C-A263E911B57E}" srcId="{94388211-34C1-4CDC-91C7-AA75681A8CDA}" destId="{71368436-D16C-4506-A354-20AD4B4FDE2B}" srcOrd="5" destOrd="0" parTransId="{61C34CF7-F546-4D34-B259-48015FA7CD8A}" sibTransId="{B6E1C2D6-3CA9-4309-B9A6-5F6F726E84A2}"/>
    <dgm:cxn modelId="{471AF69B-6096-476C-BA46-BE4F435EB1D4}" srcId="{94388211-34C1-4CDC-91C7-AA75681A8CDA}" destId="{EDC0E59D-CAAB-4FA5-A1EC-5DF78E4C0131}" srcOrd="3" destOrd="0" parTransId="{C64EB46D-8091-46EF-8C5D-144F575BBC23}" sibTransId="{2B44F46F-0D1E-4FF4-97AA-297880148FBB}"/>
    <dgm:cxn modelId="{EB7E19D6-2E07-4FEA-ACA4-90C9D9A7900F}" srcId="{94388211-34C1-4CDC-91C7-AA75681A8CDA}" destId="{E58E261B-CFF1-4393-AAF9-92DAB9D0B263}" srcOrd="0" destOrd="0" parTransId="{AE7D8612-7CD6-4D26-907A-DDA32867F61A}" sibTransId="{618836B4-8B49-4A7A-A693-8C055CF0956D}"/>
    <dgm:cxn modelId="{BCF9C8EA-8564-4911-B66D-1155150EAD18}" type="presParOf" srcId="{DE2F51C1-D636-4B2A-BDC5-73162F12EDFA}" destId="{0E31839B-C4A6-4495-BAC5-BDE9BFCF4C9A}" srcOrd="0" destOrd="0" presId="urn:microsoft.com/office/officeart/2018/2/layout/IconVerticalSolidList"/>
    <dgm:cxn modelId="{242E1791-B414-4873-9575-7C53A20BA8FF}" type="presParOf" srcId="{0E31839B-C4A6-4495-BAC5-BDE9BFCF4C9A}" destId="{78BB2873-FC3E-4993-9F5F-C7363779D338}" srcOrd="0" destOrd="0" presId="urn:microsoft.com/office/officeart/2018/2/layout/IconVerticalSolidList"/>
    <dgm:cxn modelId="{3DC31D91-60B9-4AAB-85F0-1510A7D93DF3}" type="presParOf" srcId="{0E31839B-C4A6-4495-BAC5-BDE9BFCF4C9A}" destId="{046E9F00-F6BF-4455-B7CC-F5DEE69E11D8}" srcOrd="1" destOrd="0" presId="urn:microsoft.com/office/officeart/2018/2/layout/IconVerticalSolidList"/>
    <dgm:cxn modelId="{F689B5F6-BD7E-4B70-82DE-40FAEC972EFC}" type="presParOf" srcId="{0E31839B-C4A6-4495-BAC5-BDE9BFCF4C9A}" destId="{C960A488-8A83-47C7-8B78-B5C578A56641}" srcOrd="2" destOrd="0" presId="urn:microsoft.com/office/officeart/2018/2/layout/IconVerticalSolidList"/>
    <dgm:cxn modelId="{0DBF6239-6218-43C9-AE91-BEA155AB76A7}" type="presParOf" srcId="{0E31839B-C4A6-4495-BAC5-BDE9BFCF4C9A}" destId="{ADB2BB2D-8C2D-4689-91C7-D7F76EAA1880}" srcOrd="3" destOrd="0" presId="urn:microsoft.com/office/officeart/2018/2/layout/IconVerticalSolidList"/>
    <dgm:cxn modelId="{C8458366-E680-4E03-AFFD-F8DF80EB79C2}" type="presParOf" srcId="{DE2F51C1-D636-4B2A-BDC5-73162F12EDFA}" destId="{0192CE58-17F6-43AB-AB0F-23236250FBCD}" srcOrd="1" destOrd="0" presId="urn:microsoft.com/office/officeart/2018/2/layout/IconVerticalSolidList"/>
    <dgm:cxn modelId="{FB501AAC-EFF8-4F01-B451-8E85F26CE3F5}" type="presParOf" srcId="{DE2F51C1-D636-4B2A-BDC5-73162F12EDFA}" destId="{870CB220-7205-42E2-AC38-17EC654B2A2A}" srcOrd="2" destOrd="0" presId="urn:microsoft.com/office/officeart/2018/2/layout/IconVerticalSolidList"/>
    <dgm:cxn modelId="{1720B78B-55E3-46A8-B05F-FD1BF4401A87}" type="presParOf" srcId="{870CB220-7205-42E2-AC38-17EC654B2A2A}" destId="{E6CE1C27-8AAB-413E-A58E-38F36C9C2670}" srcOrd="0" destOrd="0" presId="urn:microsoft.com/office/officeart/2018/2/layout/IconVerticalSolidList"/>
    <dgm:cxn modelId="{8DE95341-4827-4335-AC3F-8EA8F49A46A6}" type="presParOf" srcId="{870CB220-7205-42E2-AC38-17EC654B2A2A}" destId="{B4475E81-C7FA-4467-9AC8-37F3DC447407}" srcOrd="1" destOrd="0" presId="urn:microsoft.com/office/officeart/2018/2/layout/IconVerticalSolidList"/>
    <dgm:cxn modelId="{C9FF2A42-EA94-430E-A598-A7D4FF8F188B}" type="presParOf" srcId="{870CB220-7205-42E2-AC38-17EC654B2A2A}" destId="{05E73ADD-4143-4243-819D-F8942E316267}" srcOrd="2" destOrd="0" presId="urn:microsoft.com/office/officeart/2018/2/layout/IconVerticalSolidList"/>
    <dgm:cxn modelId="{A8573532-BA29-4CCA-B369-364D259D039D}" type="presParOf" srcId="{870CB220-7205-42E2-AC38-17EC654B2A2A}" destId="{BEC9E3E1-CCAD-4354-9DEC-428416F93986}" srcOrd="3" destOrd="0" presId="urn:microsoft.com/office/officeart/2018/2/layout/IconVerticalSolidList"/>
    <dgm:cxn modelId="{AF36EB06-E2B7-4FC7-8A34-076DECA5DDEF}" type="presParOf" srcId="{DE2F51C1-D636-4B2A-BDC5-73162F12EDFA}" destId="{47AA30C7-A0A8-4707-8554-9C82B1F6673A}" srcOrd="3" destOrd="0" presId="urn:microsoft.com/office/officeart/2018/2/layout/IconVerticalSolidList"/>
    <dgm:cxn modelId="{A9150B44-B489-46DB-883B-499F2EA59944}" type="presParOf" srcId="{DE2F51C1-D636-4B2A-BDC5-73162F12EDFA}" destId="{4BCE90D3-AD9F-4373-AD45-308BF04F7018}" srcOrd="4" destOrd="0" presId="urn:microsoft.com/office/officeart/2018/2/layout/IconVerticalSolidList"/>
    <dgm:cxn modelId="{559E1114-B148-419F-B2B1-176717018765}" type="presParOf" srcId="{4BCE90D3-AD9F-4373-AD45-308BF04F7018}" destId="{B515A169-CE06-40DC-BF55-1208E6E3E342}" srcOrd="0" destOrd="0" presId="urn:microsoft.com/office/officeart/2018/2/layout/IconVerticalSolidList"/>
    <dgm:cxn modelId="{AF90D1C7-027F-4805-BCA6-CB0F9C8F7CC6}" type="presParOf" srcId="{4BCE90D3-AD9F-4373-AD45-308BF04F7018}" destId="{6CE310BF-168C-4263-A5B6-0972C3144E61}" srcOrd="1" destOrd="0" presId="urn:microsoft.com/office/officeart/2018/2/layout/IconVerticalSolidList"/>
    <dgm:cxn modelId="{D1406A4F-0C0A-4807-9B36-68D4752DEDD2}" type="presParOf" srcId="{4BCE90D3-AD9F-4373-AD45-308BF04F7018}" destId="{AF05546C-D720-4ACC-BC7D-1214BC6FB7C4}" srcOrd="2" destOrd="0" presId="urn:microsoft.com/office/officeart/2018/2/layout/IconVerticalSolidList"/>
    <dgm:cxn modelId="{45086F24-B27D-411D-8EBF-4F4EB5C7A921}" type="presParOf" srcId="{4BCE90D3-AD9F-4373-AD45-308BF04F7018}" destId="{FABD66D9-1983-44B2-BEC7-526B804C5E81}" srcOrd="3" destOrd="0" presId="urn:microsoft.com/office/officeart/2018/2/layout/IconVerticalSolidList"/>
    <dgm:cxn modelId="{B7D0CC48-4895-400F-A98D-0E211A76DC60}" type="presParOf" srcId="{DE2F51C1-D636-4B2A-BDC5-73162F12EDFA}" destId="{0C74CF7B-41FB-4B3F-80BC-8CC6CC9475C4}" srcOrd="5" destOrd="0" presId="urn:microsoft.com/office/officeart/2018/2/layout/IconVerticalSolidList"/>
    <dgm:cxn modelId="{4EDC57E8-02FA-4D48-9EFD-9C53697E937D}" type="presParOf" srcId="{DE2F51C1-D636-4B2A-BDC5-73162F12EDFA}" destId="{E96BEE63-8436-41A8-AFBE-FE44F3C18A32}" srcOrd="6" destOrd="0" presId="urn:microsoft.com/office/officeart/2018/2/layout/IconVerticalSolidList"/>
    <dgm:cxn modelId="{A1A27F54-2EC1-4241-BAB6-CCD487A45926}" type="presParOf" srcId="{E96BEE63-8436-41A8-AFBE-FE44F3C18A32}" destId="{C557EFCA-F41D-4BF6-AEE2-FC65CBDEAE01}" srcOrd="0" destOrd="0" presId="urn:microsoft.com/office/officeart/2018/2/layout/IconVerticalSolidList"/>
    <dgm:cxn modelId="{2851CB16-8B51-4F62-A244-616CE9D635E1}" type="presParOf" srcId="{E96BEE63-8436-41A8-AFBE-FE44F3C18A32}" destId="{147C9181-C596-4A62-BC9E-57FCF0ECFAAF}" srcOrd="1" destOrd="0" presId="urn:microsoft.com/office/officeart/2018/2/layout/IconVerticalSolidList"/>
    <dgm:cxn modelId="{7496D696-FEF0-4C67-94C0-707F2F19087D}" type="presParOf" srcId="{E96BEE63-8436-41A8-AFBE-FE44F3C18A32}" destId="{C89E0647-48C0-47DD-9E04-24F274A93679}" srcOrd="2" destOrd="0" presId="urn:microsoft.com/office/officeart/2018/2/layout/IconVerticalSolidList"/>
    <dgm:cxn modelId="{713DDBAE-B31A-4D71-B4CE-F26028AE23BA}" type="presParOf" srcId="{E96BEE63-8436-41A8-AFBE-FE44F3C18A32}" destId="{2C61EAD6-BAE8-42A0-9A17-AB0B177203E3}" srcOrd="3" destOrd="0" presId="urn:microsoft.com/office/officeart/2018/2/layout/IconVerticalSolidList"/>
    <dgm:cxn modelId="{723D5F8D-65A7-4BBF-AD4B-9FB22BDD8865}" type="presParOf" srcId="{DE2F51C1-D636-4B2A-BDC5-73162F12EDFA}" destId="{89A9F934-6C69-4AE7-9340-F16E93BD6040}" srcOrd="7" destOrd="0" presId="urn:microsoft.com/office/officeart/2018/2/layout/IconVerticalSolidList"/>
    <dgm:cxn modelId="{F7FD8867-7153-44B0-9577-579608E2E8BA}" type="presParOf" srcId="{DE2F51C1-D636-4B2A-BDC5-73162F12EDFA}" destId="{E6B09803-A5B7-49D7-9DA6-BA089C892E03}" srcOrd="8" destOrd="0" presId="urn:microsoft.com/office/officeart/2018/2/layout/IconVerticalSolidList"/>
    <dgm:cxn modelId="{51DBEB2A-F0C4-409A-A971-C371D6A90136}" type="presParOf" srcId="{E6B09803-A5B7-49D7-9DA6-BA089C892E03}" destId="{36DE535E-B99E-45E5-AC9C-6B28383EE044}" srcOrd="0" destOrd="0" presId="urn:microsoft.com/office/officeart/2018/2/layout/IconVerticalSolidList"/>
    <dgm:cxn modelId="{0DBFD061-6606-4F6E-AFE9-51DEE5218C5F}" type="presParOf" srcId="{E6B09803-A5B7-49D7-9DA6-BA089C892E03}" destId="{9791DD98-0BCB-4659-8C3A-096CF9D755CB}" srcOrd="1" destOrd="0" presId="urn:microsoft.com/office/officeart/2018/2/layout/IconVerticalSolidList"/>
    <dgm:cxn modelId="{A2753C84-9D78-42FC-9E40-036056CEA6FA}" type="presParOf" srcId="{E6B09803-A5B7-49D7-9DA6-BA089C892E03}" destId="{5EEBE9A7-0B82-4734-9E08-3B54FD2B5306}" srcOrd="2" destOrd="0" presId="urn:microsoft.com/office/officeart/2018/2/layout/IconVerticalSolidList"/>
    <dgm:cxn modelId="{27A5C736-4387-4D9E-ACB8-C7595510410F}" type="presParOf" srcId="{E6B09803-A5B7-49D7-9DA6-BA089C892E03}" destId="{E9BBB88D-5D75-477B-8F9B-43361171878A}" srcOrd="3" destOrd="0" presId="urn:microsoft.com/office/officeart/2018/2/layout/IconVerticalSolidList"/>
    <dgm:cxn modelId="{C164EFC6-DDB1-4E5E-AC03-D21AB1B22125}" type="presParOf" srcId="{DE2F51C1-D636-4B2A-BDC5-73162F12EDFA}" destId="{20ED0777-DBA3-4062-BF08-3C94A87D5078}" srcOrd="9" destOrd="0" presId="urn:microsoft.com/office/officeart/2018/2/layout/IconVerticalSolidList"/>
    <dgm:cxn modelId="{A93B2348-6C5B-43BC-9C52-5B5462913707}" type="presParOf" srcId="{DE2F51C1-D636-4B2A-BDC5-73162F12EDFA}" destId="{6C17B31E-1897-49ED-80C3-13B6D50067AF}" srcOrd="10" destOrd="0" presId="urn:microsoft.com/office/officeart/2018/2/layout/IconVerticalSolidList"/>
    <dgm:cxn modelId="{08CCD8EA-9F24-458A-9337-BB27927686C7}" type="presParOf" srcId="{6C17B31E-1897-49ED-80C3-13B6D50067AF}" destId="{2B0DAF3D-E700-4918-8120-A86E5F0C6426}" srcOrd="0" destOrd="0" presId="urn:microsoft.com/office/officeart/2018/2/layout/IconVerticalSolidList"/>
    <dgm:cxn modelId="{0F437084-3622-4E38-803D-A89BC9AF9CAE}" type="presParOf" srcId="{6C17B31E-1897-49ED-80C3-13B6D50067AF}" destId="{1EFC6BDF-1364-4D33-B903-ED072330915C}" srcOrd="1" destOrd="0" presId="urn:microsoft.com/office/officeart/2018/2/layout/IconVerticalSolidList"/>
    <dgm:cxn modelId="{12DDE1A0-6FE5-4160-9709-3FCBC008B42B}" type="presParOf" srcId="{6C17B31E-1897-49ED-80C3-13B6D50067AF}" destId="{50F8266C-80AE-4574-AD6C-EC94F68268C2}" srcOrd="2" destOrd="0" presId="urn:microsoft.com/office/officeart/2018/2/layout/IconVerticalSolidList"/>
    <dgm:cxn modelId="{038762D3-FDA6-408F-959E-9124D50CCFF3}" type="presParOf" srcId="{6C17B31E-1897-49ED-80C3-13B6D50067AF}" destId="{C0B3466A-770C-4748-90E6-FCBB9341DA4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4B4327-3080-48FC-8E19-AFDFA13BB07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6CAC087D-A19F-4ADA-BA6B-BD9B609F7C29}">
      <dgm:prSet/>
      <dgm:spPr>
        <a:effectLst>
          <a:innerShdw blurRad="114300">
            <a:prstClr val="black"/>
          </a:innerShdw>
        </a:effectLst>
      </dgm:spPr>
      <dgm:t>
        <a:bodyPr/>
        <a:lstStyle/>
        <a:p>
          <a:r>
            <a:rPr lang="en-US" b="1" i="1"/>
            <a:t>Text-based writing requires:</a:t>
          </a:r>
          <a:endParaRPr lang="en-US"/>
        </a:p>
      </dgm:t>
    </dgm:pt>
    <dgm:pt modelId="{4933EFC3-C704-4B9D-8C4A-876E17349CCC}" type="parTrans" cxnId="{74A07B69-A703-4E92-8FB6-96A01A66F517}">
      <dgm:prSet/>
      <dgm:spPr/>
      <dgm:t>
        <a:bodyPr/>
        <a:lstStyle/>
        <a:p>
          <a:endParaRPr lang="en-US"/>
        </a:p>
      </dgm:t>
    </dgm:pt>
    <dgm:pt modelId="{B35A8642-5CF8-4FBF-B031-49C1B468C0C5}" type="sibTrans" cxnId="{74A07B69-A703-4E92-8FB6-96A01A66F517}">
      <dgm:prSet/>
      <dgm:spPr/>
      <dgm:t>
        <a:bodyPr/>
        <a:lstStyle/>
        <a:p>
          <a:endParaRPr lang="en-US"/>
        </a:p>
      </dgm:t>
    </dgm:pt>
    <dgm:pt modelId="{24F37BCA-D4CF-4D01-B9CE-214DA9A70CC9}">
      <dgm:prSet/>
      <dgm:spPr/>
      <dgm:t>
        <a:bodyPr/>
        <a:lstStyle/>
        <a:p>
          <a:r>
            <a:rPr lang="en-US"/>
            <a:t>Proficient reading skills (at a minimum)</a:t>
          </a:r>
        </a:p>
      </dgm:t>
    </dgm:pt>
    <dgm:pt modelId="{43E905D4-9C56-493D-BED7-EB1B833BC54B}" type="parTrans" cxnId="{FA2890C1-B661-4044-AA8B-719CC36A2502}">
      <dgm:prSet/>
      <dgm:spPr/>
      <dgm:t>
        <a:bodyPr/>
        <a:lstStyle/>
        <a:p>
          <a:endParaRPr lang="en-US"/>
        </a:p>
      </dgm:t>
    </dgm:pt>
    <dgm:pt modelId="{7C32D99D-3378-4849-BECE-BBC6DF5A88B5}" type="sibTrans" cxnId="{FA2890C1-B661-4044-AA8B-719CC36A2502}">
      <dgm:prSet/>
      <dgm:spPr/>
      <dgm:t>
        <a:bodyPr/>
        <a:lstStyle/>
        <a:p>
          <a:endParaRPr lang="en-US"/>
        </a:p>
      </dgm:t>
    </dgm:pt>
    <dgm:pt modelId="{ABCDFD36-68D3-4F43-8970-46685DFC98D6}">
      <dgm:prSet/>
      <dgm:spPr/>
      <dgm:t>
        <a:bodyPr/>
        <a:lstStyle/>
        <a:p>
          <a:r>
            <a:rPr lang="en-US"/>
            <a:t>Organized thinking processes to enable </a:t>
          </a:r>
          <a:r>
            <a:rPr lang="en-US" b="1"/>
            <a:t>analyzing </a:t>
          </a:r>
          <a:r>
            <a:rPr lang="en-US"/>
            <a:t>and </a:t>
          </a:r>
          <a:r>
            <a:rPr lang="en-US" b="1"/>
            <a:t>evaluating</a:t>
          </a:r>
          <a:endParaRPr lang="en-US"/>
        </a:p>
      </dgm:t>
    </dgm:pt>
    <dgm:pt modelId="{06D37834-0B38-401E-9357-B29949174B29}" type="parTrans" cxnId="{F82E505E-50D8-482E-BA35-9D78AD746277}">
      <dgm:prSet/>
      <dgm:spPr/>
      <dgm:t>
        <a:bodyPr/>
        <a:lstStyle/>
        <a:p>
          <a:endParaRPr lang="en-US"/>
        </a:p>
      </dgm:t>
    </dgm:pt>
    <dgm:pt modelId="{336E2FDB-D265-4AF5-A80C-1E094E7FA2F6}" type="sibTrans" cxnId="{F82E505E-50D8-482E-BA35-9D78AD746277}">
      <dgm:prSet/>
      <dgm:spPr/>
      <dgm:t>
        <a:bodyPr/>
        <a:lstStyle/>
        <a:p>
          <a:endParaRPr lang="en-US"/>
        </a:p>
      </dgm:t>
    </dgm:pt>
    <dgm:pt modelId="{CB0C4476-3C43-4804-AF8D-4A294AF9A5D6}">
      <dgm:prSet/>
      <dgm:spPr/>
      <dgm:t>
        <a:bodyPr/>
        <a:lstStyle/>
        <a:p>
          <a:r>
            <a:rPr lang="en-US"/>
            <a:t>Ability to recognize </a:t>
          </a:r>
          <a:r>
            <a:rPr lang="en-US" u="sng"/>
            <a:t>and</a:t>
          </a:r>
          <a:r>
            <a:rPr lang="en-US"/>
            <a:t> write about evidence </a:t>
          </a:r>
        </a:p>
      </dgm:t>
    </dgm:pt>
    <dgm:pt modelId="{1681606B-7EC1-46CF-BB1B-48C3FEE0C214}" type="parTrans" cxnId="{EB5244B3-DDCE-4EA7-B6E8-C4D54A7AC09B}">
      <dgm:prSet/>
      <dgm:spPr/>
      <dgm:t>
        <a:bodyPr/>
        <a:lstStyle/>
        <a:p>
          <a:endParaRPr lang="en-US"/>
        </a:p>
      </dgm:t>
    </dgm:pt>
    <dgm:pt modelId="{08A947C0-742F-464E-97A0-4F324111C1DD}" type="sibTrans" cxnId="{EB5244B3-DDCE-4EA7-B6E8-C4D54A7AC09B}">
      <dgm:prSet/>
      <dgm:spPr/>
      <dgm:t>
        <a:bodyPr/>
        <a:lstStyle/>
        <a:p>
          <a:endParaRPr lang="en-US"/>
        </a:p>
      </dgm:t>
    </dgm:pt>
    <dgm:pt modelId="{7B034A04-7B53-4B37-99A2-35089720CB12}">
      <dgm:prSet/>
      <dgm:spPr/>
      <dgm:t>
        <a:bodyPr/>
        <a:lstStyle/>
        <a:p>
          <a:r>
            <a:rPr lang="en-US"/>
            <a:t>A routine (an effective habit) that becomes a “go-to”</a:t>
          </a:r>
        </a:p>
      </dgm:t>
    </dgm:pt>
    <dgm:pt modelId="{D6AF2D22-CAED-4BBB-AE79-7A805902A43F}" type="parTrans" cxnId="{50B51EE3-E68B-4E84-9FF4-8EA5F29BD253}">
      <dgm:prSet/>
      <dgm:spPr/>
      <dgm:t>
        <a:bodyPr/>
        <a:lstStyle/>
        <a:p>
          <a:endParaRPr lang="en-US"/>
        </a:p>
      </dgm:t>
    </dgm:pt>
    <dgm:pt modelId="{D7D3EBEE-2E95-480B-87B6-3712638BB0F8}" type="sibTrans" cxnId="{50B51EE3-E68B-4E84-9FF4-8EA5F29BD253}">
      <dgm:prSet/>
      <dgm:spPr/>
      <dgm:t>
        <a:bodyPr/>
        <a:lstStyle/>
        <a:p>
          <a:endParaRPr lang="en-US"/>
        </a:p>
      </dgm:t>
    </dgm:pt>
    <dgm:pt modelId="{7FFAB42E-7D23-4E77-8392-D8800EDBC00B}">
      <dgm:prSet/>
      <dgm:spPr>
        <a:effectLst>
          <a:innerShdw blurRad="114300">
            <a:prstClr val="black"/>
          </a:innerShdw>
        </a:effectLst>
      </dgm:spPr>
      <dgm:t>
        <a:bodyPr/>
        <a:lstStyle/>
        <a:p>
          <a:r>
            <a:rPr lang="en-US" b="1"/>
            <a:t>Sufficient practice</a:t>
          </a:r>
        </a:p>
      </dgm:t>
    </dgm:pt>
    <dgm:pt modelId="{1BBB775E-3782-479C-ADF0-AC5A472C0898}" type="parTrans" cxnId="{CB944311-1A1B-4C8E-9628-5B36C0186672}">
      <dgm:prSet/>
      <dgm:spPr/>
      <dgm:t>
        <a:bodyPr/>
        <a:lstStyle/>
        <a:p>
          <a:endParaRPr lang="en-US"/>
        </a:p>
      </dgm:t>
    </dgm:pt>
    <dgm:pt modelId="{3F2E31DF-1518-42A2-B019-DBD90149AD68}" type="sibTrans" cxnId="{CB944311-1A1B-4C8E-9628-5B36C0186672}">
      <dgm:prSet/>
      <dgm:spPr/>
      <dgm:t>
        <a:bodyPr/>
        <a:lstStyle/>
        <a:p>
          <a:endParaRPr lang="en-US"/>
        </a:p>
      </dgm:t>
    </dgm:pt>
    <dgm:pt modelId="{AC426FB1-C2A9-41F1-A58D-7E06215B2B40}">
      <dgm:prSet/>
      <dgm:spPr/>
      <dgm:t>
        <a:bodyPr/>
        <a:lstStyle/>
        <a:p>
          <a:r>
            <a:rPr lang="en-US"/>
            <a:t>Use the full 45-minutes!</a:t>
          </a:r>
        </a:p>
      </dgm:t>
    </dgm:pt>
    <dgm:pt modelId="{BD221B4A-D692-4317-BE1A-598DB338AD51}" type="parTrans" cxnId="{3A36453F-FCEA-4408-9EF7-E75E44ECC080}">
      <dgm:prSet/>
      <dgm:spPr/>
      <dgm:t>
        <a:bodyPr/>
        <a:lstStyle/>
        <a:p>
          <a:endParaRPr lang="en-US"/>
        </a:p>
      </dgm:t>
    </dgm:pt>
    <dgm:pt modelId="{961CC34A-07C7-4680-ADD2-B07D6FB62B08}" type="sibTrans" cxnId="{3A36453F-FCEA-4408-9EF7-E75E44ECC080}">
      <dgm:prSet/>
      <dgm:spPr/>
      <dgm:t>
        <a:bodyPr/>
        <a:lstStyle/>
        <a:p>
          <a:endParaRPr lang="en-US"/>
        </a:p>
      </dgm:t>
    </dgm:pt>
    <dgm:pt modelId="{56F6EE3C-EE40-4D37-95C9-EFA0B30428A9}">
      <dgm:prSet/>
      <dgm:spPr/>
      <dgm:t>
        <a:bodyPr/>
        <a:lstStyle/>
        <a:p>
          <a:r>
            <a:rPr lang="en-US"/>
            <a:t>Write enough to be scored!</a:t>
          </a:r>
        </a:p>
      </dgm:t>
    </dgm:pt>
    <dgm:pt modelId="{FC3F1766-17E9-4A9A-A889-3E664BA36C58}" type="parTrans" cxnId="{6223AA5B-FB9B-436E-BC1F-32F8238FEFB8}">
      <dgm:prSet/>
      <dgm:spPr/>
      <dgm:t>
        <a:bodyPr/>
        <a:lstStyle/>
        <a:p>
          <a:endParaRPr lang="en-US"/>
        </a:p>
      </dgm:t>
    </dgm:pt>
    <dgm:pt modelId="{9C2DF47D-5BD6-4B1D-AC0A-363275EAF537}" type="sibTrans" cxnId="{6223AA5B-FB9B-436E-BC1F-32F8238FEFB8}">
      <dgm:prSet/>
      <dgm:spPr/>
      <dgm:t>
        <a:bodyPr/>
        <a:lstStyle/>
        <a:p>
          <a:endParaRPr lang="en-US"/>
        </a:p>
      </dgm:t>
    </dgm:pt>
    <dgm:pt modelId="{1119ADAC-0BF8-4F74-88B0-B7465FB6314E}">
      <dgm:prSet/>
      <dgm:spPr/>
      <dgm:t>
        <a:bodyPr/>
        <a:lstStyle/>
        <a:p>
          <a:r>
            <a:rPr lang="en-US"/>
            <a:t>Tutorials are a must!</a:t>
          </a:r>
        </a:p>
      </dgm:t>
    </dgm:pt>
    <dgm:pt modelId="{DCB30293-D75D-450A-91CD-05DF8388AB74}" type="parTrans" cxnId="{04397481-B12A-40CB-9876-1C22436E9772}">
      <dgm:prSet/>
      <dgm:spPr/>
      <dgm:t>
        <a:bodyPr/>
        <a:lstStyle/>
        <a:p>
          <a:endParaRPr lang="en-US"/>
        </a:p>
      </dgm:t>
    </dgm:pt>
    <dgm:pt modelId="{B746E1F7-0C21-4C34-8CA9-2701DDC11F93}" type="sibTrans" cxnId="{04397481-B12A-40CB-9876-1C22436E9772}">
      <dgm:prSet/>
      <dgm:spPr/>
      <dgm:t>
        <a:bodyPr/>
        <a:lstStyle/>
        <a:p>
          <a:endParaRPr lang="en-US"/>
        </a:p>
      </dgm:t>
    </dgm:pt>
    <dgm:pt modelId="{C1D9AAD7-3F25-46E6-A76D-0F7B5EBCC40B}" type="pres">
      <dgm:prSet presAssocID="{214B4327-3080-48FC-8E19-AFDFA13BB073}" presName="Name0" presStyleCnt="0">
        <dgm:presLayoutVars>
          <dgm:dir/>
          <dgm:resizeHandles val="exact"/>
        </dgm:presLayoutVars>
      </dgm:prSet>
      <dgm:spPr/>
    </dgm:pt>
    <dgm:pt modelId="{542C0FEE-B4F7-4F92-8B27-B5061952FBDD}" type="pres">
      <dgm:prSet presAssocID="{6CAC087D-A19F-4ADA-BA6B-BD9B609F7C29}" presName="node" presStyleLbl="node1" presStyleIdx="0" presStyleCnt="9">
        <dgm:presLayoutVars>
          <dgm:bulletEnabled val="1"/>
        </dgm:presLayoutVars>
      </dgm:prSet>
      <dgm:spPr/>
    </dgm:pt>
    <dgm:pt modelId="{AF7F6EB9-64C5-4B3B-9BC4-02F6B6CF70F5}" type="pres">
      <dgm:prSet presAssocID="{B35A8642-5CF8-4FBF-B031-49C1B468C0C5}" presName="sibTrans" presStyleLbl="sibTrans1D1" presStyleIdx="0" presStyleCnt="8"/>
      <dgm:spPr/>
    </dgm:pt>
    <dgm:pt modelId="{C9BA225F-20AE-48CB-B05B-8301F498245F}" type="pres">
      <dgm:prSet presAssocID="{B35A8642-5CF8-4FBF-B031-49C1B468C0C5}" presName="connectorText" presStyleLbl="sibTrans1D1" presStyleIdx="0" presStyleCnt="8"/>
      <dgm:spPr/>
    </dgm:pt>
    <dgm:pt modelId="{3CB989C6-9077-4F30-8E14-B24A5592A5DD}" type="pres">
      <dgm:prSet presAssocID="{24F37BCA-D4CF-4D01-B9CE-214DA9A70CC9}" presName="node" presStyleLbl="node1" presStyleIdx="1" presStyleCnt="9">
        <dgm:presLayoutVars>
          <dgm:bulletEnabled val="1"/>
        </dgm:presLayoutVars>
      </dgm:prSet>
      <dgm:spPr/>
    </dgm:pt>
    <dgm:pt modelId="{D29549C5-99B0-4059-9BAF-0DB12BAF0BFB}" type="pres">
      <dgm:prSet presAssocID="{7C32D99D-3378-4849-BECE-BBC6DF5A88B5}" presName="sibTrans" presStyleLbl="sibTrans1D1" presStyleIdx="1" presStyleCnt="8"/>
      <dgm:spPr/>
    </dgm:pt>
    <dgm:pt modelId="{98F4D7D1-3E40-4992-A8E7-9E308026C120}" type="pres">
      <dgm:prSet presAssocID="{7C32D99D-3378-4849-BECE-BBC6DF5A88B5}" presName="connectorText" presStyleLbl="sibTrans1D1" presStyleIdx="1" presStyleCnt="8"/>
      <dgm:spPr/>
    </dgm:pt>
    <dgm:pt modelId="{21A8959A-5D56-447D-8A16-A23EAFAC54C4}" type="pres">
      <dgm:prSet presAssocID="{1119ADAC-0BF8-4F74-88B0-B7465FB6314E}" presName="node" presStyleLbl="node1" presStyleIdx="2" presStyleCnt="9">
        <dgm:presLayoutVars>
          <dgm:bulletEnabled val="1"/>
        </dgm:presLayoutVars>
      </dgm:prSet>
      <dgm:spPr/>
    </dgm:pt>
    <dgm:pt modelId="{4517D4B9-70AA-43DD-8799-E39942BEF121}" type="pres">
      <dgm:prSet presAssocID="{B746E1F7-0C21-4C34-8CA9-2701DDC11F93}" presName="sibTrans" presStyleLbl="sibTrans1D1" presStyleIdx="2" presStyleCnt="8"/>
      <dgm:spPr/>
    </dgm:pt>
    <dgm:pt modelId="{18ED96A0-E203-4336-9804-1EDFC814E8F8}" type="pres">
      <dgm:prSet presAssocID="{B746E1F7-0C21-4C34-8CA9-2701DDC11F93}" presName="connectorText" presStyleLbl="sibTrans1D1" presStyleIdx="2" presStyleCnt="8"/>
      <dgm:spPr/>
    </dgm:pt>
    <dgm:pt modelId="{5B647BAC-198A-40DE-B9B3-1B339C61A364}" type="pres">
      <dgm:prSet presAssocID="{ABCDFD36-68D3-4F43-8970-46685DFC98D6}" presName="node" presStyleLbl="node1" presStyleIdx="3" presStyleCnt="9">
        <dgm:presLayoutVars>
          <dgm:bulletEnabled val="1"/>
        </dgm:presLayoutVars>
      </dgm:prSet>
      <dgm:spPr/>
    </dgm:pt>
    <dgm:pt modelId="{9B6034C8-BE34-45F3-BA40-6703711E6554}" type="pres">
      <dgm:prSet presAssocID="{336E2FDB-D265-4AF5-A80C-1E094E7FA2F6}" presName="sibTrans" presStyleLbl="sibTrans1D1" presStyleIdx="3" presStyleCnt="8"/>
      <dgm:spPr/>
    </dgm:pt>
    <dgm:pt modelId="{896086E8-5DEA-441E-ACF3-EACF3E3A34A7}" type="pres">
      <dgm:prSet presAssocID="{336E2FDB-D265-4AF5-A80C-1E094E7FA2F6}" presName="connectorText" presStyleLbl="sibTrans1D1" presStyleIdx="3" presStyleCnt="8"/>
      <dgm:spPr/>
    </dgm:pt>
    <dgm:pt modelId="{D6E74AA6-E7B8-4165-ACCA-8B9B25DA278B}" type="pres">
      <dgm:prSet presAssocID="{CB0C4476-3C43-4804-AF8D-4A294AF9A5D6}" presName="node" presStyleLbl="node1" presStyleIdx="4" presStyleCnt="9">
        <dgm:presLayoutVars>
          <dgm:bulletEnabled val="1"/>
        </dgm:presLayoutVars>
      </dgm:prSet>
      <dgm:spPr/>
    </dgm:pt>
    <dgm:pt modelId="{95EB2C9A-60C0-4A12-A1C4-BCC649CDA55D}" type="pres">
      <dgm:prSet presAssocID="{08A947C0-742F-464E-97A0-4F324111C1DD}" presName="sibTrans" presStyleLbl="sibTrans1D1" presStyleIdx="4" presStyleCnt="8"/>
      <dgm:spPr/>
    </dgm:pt>
    <dgm:pt modelId="{E7B225CD-6E9A-41F4-9726-DC56C3980CC0}" type="pres">
      <dgm:prSet presAssocID="{08A947C0-742F-464E-97A0-4F324111C1DD}" presName="connectorText" presStyleLbl="sibTrans1D1" presStyleIdx="4" presStyleCnt="8"/>
      <dgm:spPr/>
    </dgm:pt>
    <dgm:pt modelId="{7F48AB45-3481-4CBA-A260-E325FA6094BD}" type="pres">
      <dgm:prSet presAssocID="{56F6EE3C-EE40-4D37-95C9-EFA0B30428A9}" presName="node" presStyleLbl="node1" presStyleIdx="5" presStyleCnt="9">
        <dgm:presLayoutVars>
          <dgm:bulletEnabled val="1"/>
        </dgm:presLayoutVars>
      </dgm:prSet>
      <dgm:spPr/>
    </dgm:pt>
    <dgm:pt modelId="{62E42E25-6C11-40DB-B9B7-B11DE51C1AA4}" type="pres">
      <dgm:prSet presAssocID="{9C2DF47D-5BD6-4B1D-AC0A-363275EAF537}" presName="sibTrans" presStyleLbl="sibTrans1D1" presStyleIdx="5" presStyleCnt="8"/>
      <dgm:spPr/>
    </dgm:pt>
    <dgm:pt modelId="{B233AE11-FFDC-43DF-80FC-324F3B6C9C9E}" type="pres">
      <dgm:prSet presAssocID="{9C2DF47D-5BD6-4B1D-AC0A-363275EAF537}" presName="connectorText" presStyleLbl="sibTrans1D1" presStyleIdx="5" presStyleCnt="8"/>
      <dgm:spPr/>
    </dgm:pt>
    <dgm:pt modelId="{2CFC5D67-9A0F-4120-8D21-E19F7535F5CD}" type="pres">
      <dgm:prSet presAssocID="{7B034A04-7B53-4B37-99A2-35089720CB12}" presName="node" presStyleLbl="node1" presStyleIdx="6" presStyleCnt="9">
        <dgm:presLayoutVars>
          <dgm:bulletEnabled val="1"/>
        </dgm:presLayoutVars>
      </dgm:prSet>
      <dgm:spPr/>
    </dgm:pt>
    <dgm:pt modelId="{3AB23543-7A41-4FF1-A6CE-EAEE5AB6BA1B}" type="pres">
      <dgm:prSet presAssocID="{D7D3EBEE-2E95-480B-87B6-3712638BB0F8}" presName="sibTrans" presStyleLbl="sibTrans1D1" presStyleIdx="6" presStyleCnt="8"/>
      <dgm:spPr/>
    </dgm:pt>
    <dgm:pt modelId="{171487A9-C616-45C3-8BD0-536FFA29714B}" type="pres">
      <dgm:prSet presAssocID="{D7D3EBEE-2E95-480B-87B6-3712638BB0F8}" presName="connectorText" presStyleLbl="sibTrans1D1" presStyleIdx="6" presStyleCnt="8"/>
      <dgm:spPr/>
    </dgm:pt>
    <dgm:pt modelId="{33080F7B-D73E-4CFB-B0BE-F4927DF83F88}" type="pres">
      <dgm:prSet presAssocID="{AC426FB1-C2A9-41F1-A58D-7E06215B2B40}" presName="node" presStyleLbl="node1" presStyleIdx="7" presStyleCnt="9">
        <dgm:presLayoutVars>
          <dgm:bulletEnabled val="1"/>
        </dgm:presLayoutVars>
      </dgm:prSet>
      <dgm:spPr/>
    </dgm:pt>
    <dgm:pt modelId="{D3A3285E-F876-44B5-91D0-E766BBFF91C5}" type="pres">
      <dgm:prSet presAssocID="{961CC34A-07C7-4680-ADD2-B07D6FB62B08}" presName="sibTrans" presStyleLbl="sibTrans1D1" presStyleIdx="7" presStyleCnt="8"/>
      <dgm:spPr/>
    </dgm:pt>
    <dgm:pt modelId="{3DDDF751-8CBB-46C0-9DBA-D71DD37BEE4D}" type="pres">
      <dgm:prSet presAssocID="{961CC34A-07C7-4680-ADD2-B07D6FB62B08}" presName="connectorText" presStyleLbl="sibTrans1D1" presStyleIdx="7" presStyleCnt="8"/>
      <dgm:spPr/>
    </dgm:pt>
    <dgm:pt modelId="{754352D0-7587-4D3C-8AA2-3432D7CEF20F}" type="pres">
      <dgm:prSet presAssocID="{7FFAB42E-7D23-4E77-8392-D8800EDBC00B}" presName="node" presStyleLbl="node1" presStyleIdx="8" presStyleCnt="9">
        <dgm:presLayoutVars>
          <dgm:bulletEnabled val="1"/>
        </dgm:presLayoutVars>
      </dgm:prSet>
      <dgm:spPr/>
    </dgm:pt>
  </dgm:ptLst>
  <dgm:cxnLst>
    <dgm:cxn modelId="{D063930C-C1CF-4022-9E7F-20F1938C46F1}" type="presOf" srcId="{214B4327-3080-48FC-8E19-AFDFA13BB073}" destId="{C1D9AAD7-3F25-46E6-A76D-0F7B5EBCC40B}" srcOrd="0" destOrd="0" presId="urn:microsoft.com/office/officeart/2016/7/layout/RepeatingBendingProcessNew"/>
    <dgm:cxn modelId="{81C5A40E-80DD-47E5-97FE-EF5F855DCF1B}" type="presOf" srcId="{7C32D99D-3378-4849-BECE-BBC6DF5A88B5}" destId="{D29549C5-99B0-4059-9BAF-0DB12BAF0BFB}" srcOrd="0" destOrd="0" presId="urn:microsoft.com/office/officeart/2016/7/layout/RepeatingBendingProcessNew"/>
    <dgm:cxn modelId="{CB944311-1A1B-4C8E-9628-5B36C0186672}" srcId="{214B4327-3080-48FC-8E19-AFDFA13BB073}" destId="{7FFAB42E-7D23-4E77-8392-D8800EDBC00B}" srcOrd="8" destOrd="0" parTransId="{1BBB775E-3782-479C-ADF0-AC5A472C0898}" sibTransId="{3F2E31DF-1518-42A2-B019-DBD90149AD68}"/>
    <dgm:cxn modelId="{38800912-E064-46D5-ACE7-64AF24E2704B}" type="presOf" srcId="{B746E1F7-0C21-4C34-8CA9-2701DDC11F93}" destId="{18ED96A0-E203-4336-9804-1EDFC814E8F8}" srcOrd="1" destOrd="0" presId="urn:microsoft.com/office/officeart/2016/7/layout/RepeatingBendingProcessNew"/>
    <dgm:cxn modelId="{1111111A-AC72-4E16-A335-CCD8BA54FD21}" type="presOf" srcId="{D7D3EBEE-2E95-480B-87B6-3712638BB0F8}" destId="{3AB23543-7A41-4FF1-A6CE-EAEE5AB6BA1B}" srcOrd="0" destOrd="0" presId="urn:microsoft.com/office/officeart/2016/7/layout/RepeatingBendingProcessNew"/>
    <dgm:cxn modelId="{0AFBA527-AC73-48A7-B275-081D2A5EBEFD}" type="presOf" srcId="{961CC34A-07C7-4680-ADD2-B07D6FB62B08}" destId="{D3A3285E-F876-44B5-91D0-E766BBFF91C5}" srcOrd="0" destOrd="0" presId="urn:microsoft.com/office/officeart/2016/7/layout/RepeatingBendingProcessNew"/>
    <dgm:cxn modelId="{8DB43229-818D-4225-B571-6D144788C0AA}" type="presOf" srcId="{56F6EE3C-EE40-4D37-95C9-EFA0B30428A9}" destId="{7F48AB45-3481-4CBA-A260-E325FA6094BD}" srcOrd="0" destOrd="0" presId="urn:microsoft.com/office/officeart/2016/7/layout/RepeatingBendingProcessNew"/>
    <dgm:cxn modelId="{2322B42D-8913-43F8-9118-93B9FAF49C53}" type="presOf" srcId="{AC426FB1-C2A9-41F1-A58D-7E06215B2B40}" destId="{33080F7B-D73E-4CFB-B0BE-F4927DF83F88}" srcOrd="0" destOrd="0" presId="urn:microsoft.com/office/officeart/2016/7/layout/RepeatingBendingProcessNew"/>
    <dgm:cxn modelId="{56C82833-D699-495E-A340-1ED81E024885}" type="presOf" srcId="{B746E1F7-0C21-4C34-8CA9-2701DDC11F93}" destId="{4517D4B9-70AA-43DD-8799-E39942BEF121}" srcOrd="0" destOrd="0" presId="urn:microsoft.com/office/officeart/2016/7/layout/RepeatingBendingProcessNew"/>
    <dgm:cxn modelId="{2A533735-F8BB-4CD2-8F85-4EACC4F3F12D}" type="presOf" srcId="{D7D3EBEE-2E95-480B-87B6-3712638BB0F8}" destId="{171487A9-C616-45C3-8BD0-536FFA29714B}" srcOrd="1" destOrd="0" presId="urn:microsoft.com/office/officeart/2016/7/layout/RepeatingBendingProcessNew"/>
    <dgm:cxn modelId="{60CA483B-811F-44BD-9108-67C608CD8E55}" type="presOf" srcId="{1119ADAC-0BF8-4F74-88B0-B7465FB6314E}" destId="{21A8959A-5D56-447D-8A16-A23EAFAC54C4}" srcOrd="0" destOrd="0" presId="urn:microsoft.com/office/officeart/2016/7/layout/RepeatingBendingProcessNew"/>
    <dgm:cxn modelId="{3A36453F-FCEA-4408-9EF7-E75E44ECC080}" srcId="{214B4327-3080-48FC-8E19-AFDFA13BB073}" destId="{AC426FB1-C2A9-41F1-A58D-7E06215B2B40}" srcOrd="7" destOrd="0" parTransId="{BD221B4A-D692-4317-BE1A-598DB338AD51}" sibTransId="{961CC34A-07C7-4680-ADD2-B07D6FB62B08}"/>
    <dgm:cxn modelId="{6223AA5B-FB9B-436E-BC1F-32F8238FEFB8}" srcId="{214B4327-3080-48FC-8E19-AFDFA13BB073}" destId="{56F6EE3C-EE40-4D37-95C9-EFA0B30428A9}" srcOrd="5" destOrd="0" parTransId="{FC3F1766-17E9-4A9A-A889-3E664BA36C58}" sibTransId="{9C2DF47D-5BD6-4B1D-AC0A-363275EAF537}"/>
    <dgm:cxn modelId="{F82E505E-50D8-482E-BA35-9D78AD746277}" srcId="{214B4327-3080-48FC-8E19-AFDFA13BB073}" destId="{ABCDFD36-68D3-4F43-8970-46685DFC98D6}" srcOrd="3" destOrd="0" parTransId="{06D37834-0B38-401E-9357-B29949174B29}" sibTransId="{336E2FDB-D265-4AF5-A80C-1E094E7FA2F6}"/>
    <dgm:cxn modelId="{74A07B69-A703-4E92-8FB6-96A01A66F517}" srcId="{214B4327-3080-48FC-8E19-AFDFA13BB073}" destId="{6CAC087D-A19F-4ADA-BA6B-BD9B609F7C29}" srcOrd="0" destOrd="0" parTransId="{4933EFC3-C704-4B9D-8C4A-876E17349CCC}" sibTransId="{B35A8642-5CF8-4FBF-B031-49C1B468C0C5}"/>
    <dgm:cxn modelId="{9713F177-AEBD-4849-ACCB-D289449D5741}" type="presOf" srcId="{961CC34A-07C7-4680-ADD2-B07D6FB62B08}" destId="{3DDDF751-8CBB-46C0-9DBA-D71DD37BEE4D}" srcOrd="1" destOrd="0" presId="urn:microsoft.com/office/officeart/2016/7/layout/RepeatingBendingProcessNew"/>
    <dgm:cxn modelId="{4C25067B-20CA-4BC3-9D97-DE2664F728E6}" type="presOf" srcId="{336E2FDB-D265-4AF5-A80C-1E094E7FA2F6}" destId="{896086E8-5DEA-441E-ACF3-EACF3E3A34A7}" srcOrd="1" destOrd="0" presId="urn:microsoft.com/office/officeart/2016/7/layout/RepeatingBendingProcessNew"/>
    <dgm:cxn modelId="{AF2F567C-2B54-4945-BF97-C819D8C63582}" type="presOf" srcId="{08A947C0-742F-464E-97A0-4F324111C1DD}" destId="{95EB2C9A-60C0-4A12-A1C4-BCC649CDA55D}" srcOrd="0" destOrd="0" presId="urn:microsoft.com/office/officeart/2016/7/layout/RepeatingBendingProcessNew"/>
    <dgm:cxn modelId="{04397481-B12A-40CB-9876-1C22436E9772}" srcId="{214B4327-3080-48FC-8E19-AFDFA13BB073}" destId="{1119ADAC-0BF8-4F74-88B0-B7465FB6314E}" srcOrd="2" destOrd="0" parTransId="{DCB30293-D75D-450A-91CD-05DF8388AB74}" sibTransId="{B746E1F7-0C21-4C34-8CA9-2701DDC11F93}"/>
    <dgm:cxn modelId="{1D1B6191-312D-40AA-92EE-4C884E55586A}" type="presOf" srcId="{CB0C4476-3C43-4804-AF8D-4A294AF9A5D6}" destId="{D6E74AA6-E7B8-4165-ACCA-8B9B25DA278B}" srcOrd="0" destOrd="0" presId="urn:microsoft.com/office/officeart/2016/7/layout/RepeatingBendingProcessNew"/>
    <dgm:cxn modelId="{8A9E97A4-3CAB-4AAA-BB04-DD86A09A3A04}" type="presOf" srcId="{9C2DF47D-5BD6-4B1D-AC0A-363275EAF537}" destId="{62E42E25-6C11-40DB-B9B7-B11DE51C1AA4}" srcOrd="0" destOrd="0" presId="urn:microsoft.com/office/officeart/2016/7/layout/RepeatingBendingProcessNew"/>
    <dgm:cxn modelId="{B14300A5-4236-4C16-A989-6DEB74A1C847}" type="presOf" srcId="{B35A8642-5CF8-4FBF-B031-49C1B468C0C5}" destId="{C9BA225F-20AE-48CB-B05B-8301F498245F}" srcOrd="1" destOrd="0" presId="urn:microsoft.com/office/officeart/2016/7/layout/RepeatingBendingProcessNew"/>
    <dgm:cxn modelId="{EB5244B3-DDCE-4EA7-B6E8-C4D54A7AC09B}" srcId="{214B4327-3080-48FC-8E19-AFDFA13BB073}" destId="{CB0C4476-3C43-4804-AF8D-4A294AF9A5D6}" srcOrd="4" destOrd="0" parTransId="{1681606B-7EC1-46CF-BB1B-48C3FEE0C214}" sibTransId="{08A947C0-742F-464E-97A0-4F324111C1DD}"/>
    <dgm:cxn modelId="{61095EB5-D0C5-41BB-AA26-04D17DDFD4EB}" type="presOf" srcId="{7FFAB42E-7D23-4E77-8392-D8800EDBC00B}" destId="{754352D0-7587-4D3C-8AA2-3432D7CEF20F}" srcOrd="0" destOrd="0" presId="urn:microsoft.com/office/officeart/2016/7/layout/RepeatingBendingProcessNew"/>
    <dgm:cxn modelId="{9B2352BE-3813-4CD5-A56F-02B43F4418D7}" type="presOf" srcId="{7C32D99D-3378-4849-BECE-BBC6DF5A88B5}" destId="{98F4D7D1-3E40-4992-A8E7-9E308026C120}" srcOrd="1" destOrd="0" presId="urn:microsoft.com/office/officeart/2016/7/layout/RepeatingBendingProcessNew"/>
    <dgm:cxn modelId="{FA2890C1-B661-4044-AA8B-719CC36A2502}" srcId="{214B4327-3080-48FC-8E19-AFDFA13BB073}" destId="{24F37BCA-D4CF-4D01-B9CE-214DA9A70CC9}" srcOrd="1" destOrd="0" parTransId="{43E905D4-9C56-493D-BED7-EB1B833BC54B}" sibTransId="{7C32D99D-3378-4849-BECE-BBC6DF5A88B5}"/>
    <dgm:cxn modelId="{AD1775C6-227A-44E4-8D6A-9652DC39EFC9}" type="presOf" srcId="{336E2FDB-D265-4AF5-A80C-1E094E7FA2F6}" destId="{9B6034C8-BE34-45F3-BA40-6703711E6554}" srcOrd="0" destOrd="0" presId="urn:microsoft.com/office/officeart/2016/7/layout/RepeatingBendingProcessNew"/>
    <dgm:cxn modelId="{16AEB3D2-FE44-4A76-A9BE-084783ECFC31}" type="presOf" srcId="{7B034A04-7B53-4B37-99A2-35089720CB12}" destId="{2CFC5D67-9A0F-4120-8D21-E19F7535F5CD}" srcOrd="0" destOrd="0" presId="urn:microsoft.com/office/officeart/2016/7/layout/RepeatingBendingProcessNew"/>
    <dgm:cxn modelId="{A0EC9BDE-B971-416F-86AA-81E69DEC3984}" type="presOf" srcId="{6CAC087D-A19F-4ADA-BA6B-BD9B609F7C29}" destId="{542C0FEE-B4F7-4F92-8B27-B5061952FBDD}" srcOrd="0" destOrd="0" presId="urn:microsoft.com/office/officeart/2016/7/layout/RepeatingBendingProcessNew"/>
    <dgm:cxn modelId="{784AE4DE-3349-4EC7-8C42-F0BDB4135C72}" type="presOf" srcId="{08A947C0-742F-464E-97A0-4F324111C1DD}" destId="{E7B225CD-6E9A-41F4-9726-DC56C3980CC0}" srcOrd="1" destOrd="0" presId="urn:microsoft.com/office/officeart/2016/7/layout/RepeatingBendingProcessNew"/>
    <dgm:cxn modelId="{50B51EE3-E68B-4E84-9FF4-8EA5F29BD253}" srcId="{214B4327-3080-48FC-8E19-AFDFA13BB073}" destId="{7B034A04-7B53-4B37-99A2-35089720CB12}" srcOrd="6" destOrd="0" parTransId="{D6AF2D22-CAED-4BBB-AE79-7A805902A43F}" sibTransId="{D7D3EBEE-2E95-480B-87B6-3712638BB0F8}"/>
    <dgm:cxn modelId="{D6CD9CE5-6DE6-4A4F-8766-3312A0C66B3F}" type="presOf" srcId="{9C2DF47D-5BD6-4B1D-AC0A-363275EAF537}" destId="{B233AE11-FFDC-43DF-80FC-324F3B6C9C9E}" srcOrd="1" destOrd="0" presId="urn:microsoft.com/office/officeart/2016/7/layout/RepeatingBendingProcessNew"/>
    <dgm:cxn modelId="{034D56E6-DACC-4FD7-A9E5-649E2F52B09E}" type="presOf" srcId="{B35A8642-5CF8-4FBF-B031-49C1B468C0C5}" destId="{AF7F6EB9-64C5-4B3B-9BC4-02F6B6CF70F5}" srcOrd="0" destOrd="0" presId="urn:microsoft.com/office/officeart/2016/7/layout/RepeatingBendingProcessNew"/>
    <dgm:cxn modelId="{97B74DEA-E233-41F2-A317-3CC483721F7B}" type="presOf" srcId="{ABCDFD36-68D3-4F43-8970-46685DFC98D6}" destId="{5B647BAC-198A-40DE-B9B3-1B339C61A364}" srcOrd="0" destOrd="0" presId="urn:microsoft.com/office/officeart/2016/7/layout/RepeatingBendingProcessNew"/>
    <dgm:cxn modelId="{14EC59FF-D87F-45A5-8F04-78F9176A8912}" type="presOf" srcId="{24F37BCA-D4CF-4D01-B9CE-214DA9A70CC9}" destId="{3CB989C6-9077-4F30-8E14-B24A5592A5DD}" srcOrd="0" destOrd="0" presId="urn:microsoft.com/office/officeart/2016/7/layout/RepeatingBendingProcessNew"/>
    <dgm:cxn modelId="{09FEEA12-F39A-4023-9B68-836553E43900}" type="presParOf" srcId="{C1D9AAD7-3F25-46E6-A76D-0F7B5EBCC40B}" destId="{542C0FEE-B4F7-4F92-8B27-B5061952FBDD}" srcOrd="0" destOrd="0" presId="urn:microsoft.com/office/officeart/2016/7/layout/RepeatingBendingProcessNew"/>
    <dgm:cxn modelId="{1A7CCA0A-F449-460D-8EFB-B10B3C00FAE6}" type="presParOf" srcId="{C1D9AAD7-3F25-46E6-A76D-0F7B5EBCC40B}" destId="{AF7F6EB9-64C5-4B3B-9BC4-02F6B6CF70F5}" srcOrd="1" destOrd="0" presId="urn:microsoft.com/office/officeart/2016/7/layout/RepeatingBendingProcessNew"/>
    <dgm:cxn modelId="{329A6B02-AC8F-42EB-B172-5B145E754ADC}" type="presParOf" srcId="{AF7F6EB9-64C5-4B3B-9BC4-02F6B6CF70F5}" destId="{C9BA225F-20AE-48CB-B05B-8301F498245F}" srcOrd="0" destOrd="0" presId="urn:microsoft.com/office/officeart/2016/7/layout/RepeatingBendingProcessNew"/>
    <dgm:cxn modelId="{DBBFAEF7-0B8C-4A1F-9AF9-A3C79BF53A96}" type="presParOf" srcId="{C1D9AAD7-3F25-46E6-A76D-0F7B5EBCC40B}" destId="{3CB989C6-9077-4F30-8E14-B24A5592A5DD}" srcOrd="2" destOrd="0" presId="urn:microsoft.com/office/officeart/2016/7/layout/RepeatingBendingProcessNew"/>
    <dgm:cxn modelId="{2737FCE8-8749-4DC6-9295-2CA65386B515}" type="presParOf" srcId="{C1D9AAD7-3F25-46E6-A76D-0F7B5EBCC40B}" destId="{D29549C5-99B0-4059-9BAF-0DB12BAF0BFB}" srcOrd="3" destOrd="0" presId="urn:microsoft.com/office/officeart/2016/7/layout/RepeatingBendingProcessNew"/>
    <dgm:cxn modelId="{728A45E1-0C44-4947-897E-B61C928E0FE3}" type="presParOf" srcId="{D29549C5-99B0-4059-9BAF-0DB12BAF0BFB}" destId="{98F4D7D1-3E40-4992-A8E7-9E308026C120}" srcOrd="0" destOrd="0" presId="urn:microsoft.com/office/officeart/2016/7/layout/RepeatingBendingProcessNew"/>
    <dgm:cxn modelId="{8DEC9244-A9CE-4380-A8F5-BA7E8C809279}" type="presParOf" srcId="{C1D9AAD7-3F25-46E6-A76D-0F7B5EBCC40B}" destId="{21A8959A-5D56-447D-8A16-A23EAFAC54C4}" srcOrd="4" destOrd="0" presId="urn:microsoft.com/office/officeart/2016/7/layout/RepeatingBendingProcessNew"/>
    <dgm:cxn modelId="{14E4A4D6-FC52-47AC-BFBC-77A8EF342CA8}" type="presParOf" srcId="{C1D9AAD7-3F25-46E6-A76D-0F7B5EBCC40B}" destId="{4517D4B9-70AA-43DD-8799-E39942BEF121}" srcOrd="5" destOrd="0" presId="urn:microsoft.com/office/officeart/2016/7/layout/RepeatingBendingProcessNew"/>
    <dgm:cxn modelId="{BB37D03D-B881-4DA4-A397-B23F7D4E3CE0}" type="presParOf" srcId="{4517D4B9-70AA-43DD-8799-E39942BEF121}" destId="{18ED96A0-E203-4336-9804-1EDFC814E8F8}" srcOrd="0" destOrd="0" presId="urn:microsoft.com/office/officeart/2016/7/layout/RepeatingBendingProcessNew"/>
    <dgm:cxn modelId="{A3A7C891-8D1A-4C8D-BE70-0F07325E5B57}" type="presParOf" srcId="{C1D9AAD7-3F25-46E6-A76D-0F7B5EBCC40B}" destId="{5B647BAC-198A-40DE-B9B3-1B339C61A364}" srcOrd="6" destOrd="0" presId="urn:microsoft.com/office/officeart/2016/7/layout/RepeatingBendingProcessNew"/>
    <dgm:cxn modelId="{37E9D9CF-22E5-43E6-A402-4F74741A055E}" type="presParOf" srcId="{C1D9AAD7-3F25-46E6-A76D-0F7B5EBCC40B}" destId="{9B6034C8-BE34-45F3-BA40-6703711E6554}" srcOrd="7" destOrd="0" presId="urn:microsoft.com/office/officeart/2016/7/layout/RepeatingBendingProcessNew"/>
    <dgm:cxn modelId="{A3B0BECC-11E4-4877-B5B3-37326BEE1321}" type="presParOf" srcId="{9B6034C8-BE34-45F3-BA40-6703711E6554}" destId="{896086E8-5DEA-441E-ACF3-EACF3E3A34A7}" srcOrd="0" destOrd="0" presId="urn:microsoft.com/office/officeart/2016/7/layout/RepeatingBendingProcessNew"/>
    <dgm:cxn modelId="{21FC5416-04C6-4CEF-B25A-050DC4AB4C8C}" type="presParOf" srcId="{C1D9AAD7-3F25-46E6-A76D-0F7B5EBCC40B}" destId="{D6E74AA6-E7B8-4165-ACCA-8B9B25DA278B}" srcOrd="8" destOrd="0" presId="urn:microsoft.com/office/officeart/2016/7/layout/RepeatingBendingProcessNew"/>
    <dgm:cxn modelId="{80588410-074E-431D-8D18-F5DE8B9C4983}" type="presParOf" srcId="{C1D9AAD7-3F25-46E6-A76D-0F7B5EBCC40B}" destId="{95EB2C9A-60C0-4A12-A1C4-BCC649CDA55D}" srcOrd="9" destOrd="0" presId="urn:microsoft.com/office/officeart/2016/7/layout/RepeatingBendingProcessNew"/>
    <dgm:cxn modelId="{9784771A-DDB6-4D29-92D4-1E90D2E50EF5}" type="presParOf" srcId="{95EB2C9A-60C0-4A12-A1C4-BCC649CDA55D}" destId="{E7B225CD-6E9A-41F4-9726-DC56C3980CC0}" srcOrd="0" destOrd="0" presId="urn:microsoft.com/office/officeart/2016/7/layout/RepeatingBendingProcessNew"/>
    <dgm:cxn modelId="{8C0C5280-958A-4454-8396-F179AD9F28CE}" type="presParOf" srcId="{C1D9AAD7-3F25-46E6-A76D-0F7B5EBCC40B}" destId="{7F48AB45-3481-4CBA-A260-E325FA6094BD}" srcOrd="10" destOrd="0" presId="urn:microsoft.com/office/officeart/2016/7/layout/RepeatingBendingProcessNew"/>
    <dgm:cxn modelId="{41C38AAB-BC4D-4ED1-B4C4-5C76620A5BAE}" type="presParOf" srcId="{C1D9AAD7-3F25-46E6-A76D-0F7B5EBCC40B}" destId="{62E42E25-6C11-40DB-B9B7-B11DE51C1AA4}" srcOrd="11" destOrd="0" presId="urn:microsoft.com/office/officeart/2016/7/layout/RepeatingBendingProcessNew"/>
    <dgm:cxn modelId="{B4F2B1CF-7F13-450D-BAA8-18AEFC373B40}" type="presParOf" srcId="{62E42E25-6C11-40DB-B9B7-B11DE51C1AA4}" destId="{B233AE11-FFDC-43DF-80FC-324F3B6C9C9E}" srcOrd="0" destOrd="0" presId="urn:microsoft.com/office/officeart/2016/7/layout/RepeatingBendingProcessNew"/>
    <dgm:cxn modelId="{6F12E1E0-5ACA-47C7-805F-4A0D292C1757}" type="presParOf" srcId="{C1D9AAD7-3F25-46E6-A76D-0F7B5EBCC40B}" destId="{2CFC5D67-9A0F-4120-8D21-E19F7535F5CD}" srcOrd="12" destOrd="0" presId="urn:microsoft.com/office/officeart/2016/7/layout/RepeatingBendingProcessNew"/>
    <dgm:cxn modelId="{1181A9FD-26A8-4C32-BA2E-D3997B73A8FC}" type="presParOf" srcId="{C1D9AAD7-3F25-46E6-A76D-0F7B5EBCC40B}" destId="{3AB23543-7A41-4FF1-A6CE-EAEE5AB6BA1B}" srcOrd="13" destOrd="0" presId="urn:microsoft.com/office/officeart/2016/7/layout/RepeatingBendingProcessNew"/>
    <dgm:cxn modelId="{2AE5F944-6384-42EB-83A1-3AE3A01A4C01}" type="presParOf" srcId="{3AB23543-7A41-4FF1-A6CE-EAEE5AB6BA1B}" destId="{171487A9-C616-45C3-8BD0-536FFA29714B}" srcOrd="0" destOrd="0" presId="urn:microsoft.com/office/officeart/2016/7/layout/RepeatingBendingProcessNew"/>
    <dgm:cxn modelId="{7D3130F7-9E62-47D6-962A-A11CFC78578D}" type="presParOf" srcId="{C1D9AAD7-3F25-46E6-A76D-0F7B5EBCC40B}" destId="{33080F7B-D73E-4CFB-B0BE-F4927DF83F88}" srcOrd="14" destOrd="0" presId="urn:microsoft.com/office/officeart/2016/7/layout/RepeatingBendingProcessNew"/>
    <dgm:cxn modelId="{010BA960-5AFE-4DB9-BD89-B6B24DAC76D2}" type="presParOf" srcId="{C1D9AAD7-3F25-46E6-A76D-0F7B5EBCC40B}" destId="{D3A3285E-F876-44B5-91D0-E766BBFF91C5}" srcOrd="15" destOrd="0" presId="urn:microsoft.com/office/officeart/2016/7/layout/RepeatingBendingProcessNew"/>
    <dgm:cxn modelId="{E12E92C4-62DC-4922-864F-AAB3D8C3F3C2}" type="presParOf" srcId="{D3A3285E-F876-44B5-91D0-E766BBFF91C5}" destId="{3DDDF751-8CBB-46C0-9DBA-D71DD37BEE4D}" srcOrd="0" destOrd="0" presId="urn:microsoft.com/office/officeart/2016/7/layout/RepeatingBendingProcessNew"/>
    <dgm:cxn modelId="{01BA444F-68EE-46BC-806B-F1B9361AAFF5}" type="presParOf" srcId="{C1D9AAD7-3F25-46E6-A76D-0F7B5EBCC40B}" destId="{754352D0-7587-4D3C-8AA2-3432D7CEF20F}" srcOrd="16" destOrd="0" presId="urn:microsoft.com/office/officeart/2016/7/layout/RepeatingBendingProcessNew"/>
  </dgm:cxnLst>
  <dgm:bg>
    <a:effectLst>
      <a:innerShdw blurRad="63500" dist="50800" dir="16200000">
        <a:prstClr val="black">
          <a:alpha val="50000"/>
        </a:prstClr>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18A5DA-85C8-41C2-AF2B-D6D0A079C3FC}" type="doc">
      <dgm:prSet loTypeId="urn:microsoft.com/office/officeart/2005/8/layout/chevron2" loCatId="process" qsTypeId="urn:microsoft.com/office/officeart/2005/8/quickstyle/3d3" qsCatId="3D" csTypeId="urn:microsoft.com/office/officeart/2005/8/colors/accent1_2" csCatId="accent1" phldr="1"/>
      <dgm:spPr/>
      <dgm:t>
        <a:bodyPr/>
        <a:lstStyle/>
        <a:p>
          <a:endParaRPr lang="en-US"/>
        </a:p>
      </dgm:t>
    </dgm:pt>
    <dgm:pt modelId="{B7E7A0E0-71B3-4C12-BECA-30DF249A1242}">
      <dgm:prSet phldrT="[Text]" custT="1"/>
      <dgm:spPr/>
      <dgm:t>
        <a:bodyPr/>
        <a:lstStyle/>
        <a:p>
          <a:r>
            <a:rPr lang="en-US" sz="1800"/>
            <a:t>The introduction states the main idea or position. It begins with a topic sentence/thesis statement. The beginning restates the question and sets the stage to answer the prompt. Beginning</a:t>
          </a:r>
        </a:p>
      </dgm:t>
    </dgm:pt>
    <dgm:pt modelId="{1631DCC7-4E5A-4E34-A290-FD0C02F07020}" type="parTrans" cxnId="{D1422F6D-5BF3-45C8-B771-254022EE6DF8}">
      <dgm:prSet/>
      <dgm:spPr/>
      <dgm:t>
        <a:bodyPr/>
        <a:lstStyle/>
        <a:p>
          <a:endParaRPr lang="en-US"/>
        </a:p>
      </dgm:t>
    </dgm:pt>
    <dgm:pt modelId="{DE3C19EE-1268-4138-9DEE-04D1A4934B70}" type="sibTrans" cxnId="{D1422F6D-5BF3-45C8-B771-254022EE6DF8}">
      <dgm:prSet/>
      <dgm:spPr/>
      <dgm:t>
        <a:bodyPr/>
        <a:lstStyle/>
        <a:p>
          <a:endParaRPr lang="en-US"/>
        </a:p>
      </dgm:t>
    </dgm:pt>
    <dgm:pt modelId="{B5820FDD-C7C1-4A69-86E0-2B783481BF9B}">
      <dgm:prSet phldrT="[Text]" custT="1"/>
      <dgm:spPr/>
      <dgm:t>
        <a:bodyPr/>
        <a:lstStyle/>
        <a:p>
          <a:r>
            <a:rPr lang="en-US" sz="2000"/>
            <a:t>Middle</a:t>
          </a:r>
        </a:p>
      </dgm:t>
    </dgm:pt>
    <dgm:pt modelId="{1348B661-B003-41D8-857B-E333782359F7}" type="parTrans" cxnId="{6CD37BA4-368C-4B0B-8643-2BF072F5EA0F}">
      <dgm:prSet/>
      <dgm:spPr/>
      <dgm:t>
        <a:bodyPr/>
        <a:lstStyle/>
        <a:p>
          <a:endParaRPr lang="en-US"/>
        </a:p>
      </dgm:t>
    </dgm:pt>
    <dgm:pt modelId="{136F0F47-A01B-40B0-94E6-8CD9BB6A2EA5}" type="sibTrans" cxnId="{6CD37BA4-368C-4B0B-8643-2BF072F5EA0F}">
      <dgm:prSet/>
      <dgm:spPr/>
      <dgm:t>
        <a:bodyPr/>
        <a:lstStyle/>
        <a:p>
          <a:endParaRPr lang="en-US"/>
        </a:p>
      </dgm:t>
    </dgm:pt>
    <dgm:pt modelId="{0C074FE9-E02C-4096-80DD-3BE7A6EC24FB}">
      <dgm:prSet phldrT="[Text]" custT="1"/>
      <dgm:spPr/>
      <dgm:t>
        <a:bodyPr/>
        <a:lstStyle/>
        <a:p>
          <a:r>
            <a:rPr lang="en-US" sz="1800"/>
            <a:t>Answer the question first.</a:t>
          </a:r>
        </a:p>
      </dgm:t>
    </dgm:pt>
    <dgm:pt modelId="{0AEB9D1E-6685-4F7F-BAE9-896ABBC8BD99}" type="parTrans" cxnId="{8B2C007F-F1BF-4EBB-85EE-2A5B8463B4C2}">
      <dgm:prSet/>
      <dgm:spPr/>
      <dgm:t>
        <a:bodyPr/>
        <a:lstStyle/>
        <a:p>
          <a:endParaRPr lang="en-US"/>
        </a:p>
      </dgm:t>
    </dgm:pt>
    <dgm:pt modelId="{BD7BAB0F-D8EB-41B1-8A10-33178B5E25C3}" type="sibTrans" cxnId="{8B2C007F-F1BF-4EBB-85EE-2A5B8463B4C2}">
      <dgm:prSet/>
      <dgm:spPr/>
      <dgm:t>
        <a:bodyPr/>
        <a:lstStyle/>
        <a:p>
          <a:endParaRPr lang="en-US"/>
        </a:p>
      </dgm:t>
    </dgm:pt>
    <dgm:pt modelId="{7379A95B-D089-46BC-B9ED-7363A197D545}">
      <dgm:prSet phldrT="[Text]" custT="1"/>
      <dgm:spPr/>
      <dgm:t>
        <a:bodyPr/>
        <a:lstStyle/>
        <a:p>
          <a:r>
            <a:rPr lang="en-US" sz="1800"/>
            <a:t>Write</a:t>
          </a:r>
          <a:r>
            <a:rPr lang="en-US" sz="1800" baseline="0"/>
            <a:t> a closing that summarizes the position taken or restates the thesis statement in a different way.</a:t>
          </a:r>
          <a:endParaRPr lang="en-US" sz="1800"/>
        </a:p>
      </dgm:t>
    </dgm:pt>
    <dgm:pt modelId="{D4F68F16-45CF-45BE-8419-6467E006CF1E}" type="parTrans" cxnId="{691FCDD2-3236-4A5D-AFFA-39324A118E83}">
      <dgm:prSet/>
      <dgm:spPr/>
      <dgm:t>
        <a:bodyPr/>
        <a:lstStyle/>
        <a:p>
          <a:endParaRPr lang="en-US"/>
        </a:p>
      </dgm:t>
    </dgm:pt>
    <dgm:pt modelId="{AE170BA8-7C67-490E-9363-182B0F330FF7}" type="sibTrans" cxnId="{691FCDD2-3236-4A5D-AFFA-39324A118E83}">
      <dgm:prSet/>
      <dgm:spPr/>
      <dgm:t>
        <a:bodyPr/>
        <a:lstStyle/>
        <a:p>
          <a:endParaRPr lang="en-US"/>
        </a:p>
      </dgm:t>
    </dgm:pt>
    <dgm:pt modelId="{EA654A0B-4A73-462D-B6E1-180503D21B28}">
      <dgm:prSet phldrT="[Text]" custT="1"/>
      <dgm:spPr/>
      <dgm:t>
        <a:bodyPr/>
        <a:lstStyle/>
        <a:p>
          <a:r>
            <a:rPr lang="en-US" sz="2000"/>
            <a:t>Ending</a:t>
          </a:r>
        </a:p>
      </dgm:t>
    </dgm:pt>
    <dgm:pt modelId="{81BFAFDE-3DAA-4147-BE84-52304BDE3B09}" type="sibTrans" cxnId="{8DEC2739-3D68-4337-B6B2-7BE58CC0AEC4}">
      <dgm:prSet/>
      <dgm:spPr/>
      <dgm:t>
        <a:bodyPr/>
        <a:lstStyle/>
        <a:p>
          <a:endParaRPr lang="en-US"/>
        </a:p>
      </dgm:t>
    </dgm:pt>
    <dgm:pt modelId="{5D4B845A-0847-4D5C-B80D-7BD3870A9BE9}" type="parTrans" cxnId="{8DEC2739-3D68-4337-B6B2-7BE58CC0AEC4}">
      <dgm:prSet/>
      <dgm:spPr/>
      <dgm:t>
        <a:bodyPr/>
        <a:lstStyle/>
        <a:p>
          <a:endParaRPr lang="en-US"/>
        </a:p>
      </dgm:t>
    </dgm:pt>
    <dgm:pt modelId="{78674115-BBD7-45A4-A966-F60A72E3A732}">
      <dgm:prSet phldrT="[Text]" custT="1"/>
      <dgm:spPr/>
      <dgm:t>
        <a:bodyPr/>
        <a:lstStyle/>
        <a:p>
          <a:r>
            <a:rPr lang="en-US" sz="1800"/>
            <a:t>Provide important information the author stated and meant. This is where you go to the text(s) and provide examples/evidence and important details to support the answer.</a:t>
          </a:r>
        </a:p>
      </dgm:t>
    </dgm:pt>
    <dgm:pt modelId="{DD44E2A8-614C-4794-AF56-1C247AFB72E7}" type="parTrans" cxnId="{EDD4696B-4D02-4F68-8B05-301863337CC4}">
      <dgm:prSet/>
      <dgm:spPr/>
      <dgm:t>
        <a:bodyPr/>
        <a:lstStyle/>
        <a:p>
          <a:endParaRPr lang="en-US"/>
        </a:p>
      </dgm:t>
    </dgm:pt>
    <dgm:pt modelId="{7B393CB1-8F58-418A-BB46-F1C4701B4251}" type="sibTrans" cxnId="{EDD4696B-4D02-4F68-8B05-301863337CC4}">
      <dgm:prSet/>
      <dgm:spPr/>
      <dgm:t>
        <a:bodyPr/>
        <a:lstStyle/>
        <a:p>
          <a:endParaRPr lang="en-US"/>
        </a:p>
      </dgm:t>
    </dgm:pt>
    <dgm:pt modelId="{83C858B8-BCC2-41D6-8A3F-AAF9C8398625}">
      <dgm:prSet phldrT="[Text]" custT="1"/>
      <dgm:spPr/>
      <dgm:t>
        <a:bodyPr/>
        <a:lstStyle/>
        <a:p>
          <a:r>
            <a:rPr lang="en-US" sz="1800"/>
            <a:t>Sample phrases to introduce each text reference include: … stated; in the text …; for example . . .  </a:t>
          </a:r>
        </a:p>
      </dgm:t>
    </dgm:pt>
    <dgm:pt modelId="{D6CE7EBF-C3BC-48B3-B326-697F2027F05A}" type="parTrans" cxnId="{60D78ACF-649E-458F-98DF-E63D4B297F1E}">
      <dgm:prSet/>
      <dgm:spPr/>
      <dgm:t>
        <a:bodyPr/>
        <a:lstStyle/>
        <a:p>
          <a:endParaRPr lang="en-US"/>
        </a:p>
      </dgm:t>
    </dgm:pt>
    <dgm:pt modelId="{79DEC22E-D790-4839-BD76-227F311F6F16}" type="sibTrans" cxnId="{60D78ACF-649E-458F-98DF-E63D4B297F1E}">
      <dgm:prSet/>
      <dgm:spPr/>
      <dgm:t>
        <a:bodyPr/>
        <a:lstStyle/>
        <a:p>
          <a:endParaRPr lang="en-US"/>
        </a:p>
      </dgm:t>
    </dgm:pt>
    <dgm:pt modelId="{071B6CEB-E7CA-4256-B81C-0B5FE29B684B}">
      <dgm:prSet phldrT="[Text]" custT="1"/>
      <dgm:spPr/>
      <dgm:t>
        <a:bodyPr/>
        <a:lstStyle/>
        <a:p>
          <a:r>
            <a:rPr lang="en-US" sz="1800"/>
            <a:t>Include background information as required through the prompt.</a:t>
          </a:r>
        </a:p>
      </dgm:t>
    </dgm:pt>
    <dgm:pt modelId="{9F28EECB-BCB0-4EA7-8D6C-CA80194E52F7}" type="parTrans" cxnId="{7C32C405-C8FA-4678-8F6F-7B0C8400FA37}">
      <dgm:prSet/>
      <dgm:spPr/>
      <dgm:t>
        <a:bodyPr/>
        <a:lstStyle/>
        <a:p>
          <a:endParaRPr lang="en-US"/>
        </a:p>
      </dgm:t>
    </dgm:pt>
    <dgm:pt modelId="{C186BE48-8C1A-4D85-8CB4-CD245DC15ABE}" type="sibTrans" cxnId="{7C32C405-C8FA-4678-8F6F-7B0C8400FA37}">
      <dgm:prSet/>
      <dgm:spPr/>
      <dgm:t>
        <a:bodyPr/>
        <a:lstStyle/>
        <a:p>
          <a:endParaRPr lang="en-US"/>
        </a:p>
      </dgm:t>
    </dgm:pt>
    <dgm:pt modelId="{13A4859F-4970-470B-BB5E-0BCE9F1E041F}">
      <dgm:prSet phldrT="[Text]" custT="1"/>
      <dgm:spPr/>
      <dgm:t>
        <a:bodyPr/>
        <a:lstStyle/>
        <a:p>
          <a:r>
            <a:rPr lang="en-US" sz="1700"/>
            <a:t>Beginning</a:t>
          </a:r>
        </a:p>
      </dgm:t>
    </dgm:pt>
    <dgm:pt modelId="{62FC7E21-BAFE-4AF6-AD01-2AE758AC3536}" type="sibTrans" cxnId="{92B190D3-AD55-4934-9B7C-922C040727F4}">
      <dgm:prSet/>
      <dgm:spPr/>
      <dgm:t>
        <a:bodyPr/>
        <a:lstStyle/>
        <a:p>
          <a:endParaRPr lang="en-US"/>
        </a:p>
      </dgm:t>
    </dgm:pt>
    <dgm:pt modelId="{CC9246BE-90B9-4C0F-A444-35DBF1D13740}" type="parTrans" cxnId="{92B190D3-AD55-4934-9B7C-922C040727F4}">
      <dgm:prSet/>
      <dgm:spPr/>
      <dgm:t>
        <a:bodyPr/>
        <a:lstStyle/>
        <a:p>
          <a:endParaRPr lang="en-US"/>
        </a:p>
      </dgm:t>
    </dgm:pt>
    <dgm:pt modelId="{813CF226-8F0F-4087-9589-1FB15D7B1E2C}" type="pres">
      <dgm:prSet presAssocID="{5A18A5DA-85C8-41C2-AF2B-D6D0A079C3FC}" presName="linearFlow" presStyleCnt="0">
        <dgm:presLayoutVars>
          <dgm:dir/>
          <dgm:animLvl val="lvl"/>
          <dgm:resizeHandles val="exact"/>
        </dgm:presLayoutVars>
      </dgm:prSet>
      <dgm:spPr/>
    </dgm:pt>
    <dgm:pt modelId="{FC3B324A-4BC1-4B96-95AE-653323694D21}" type="pres">
      <dgm:prSet presAssocID="{13A4859F-4970-470B-BB5E-0BCE9F1E041F}" presName="composite" presStyleCnt="0"/>
      <dgm:spPr/>
    </dgm:pt>
    <dgm:pt modelId="{BC362342-290D-4C5A-A8F2-BF2FE363ACF7}" type="pres">
      <dgm:prSet presAssocID="{13A4859F-4970-470B-BB5E-0BCE9F1E041F}" presName="parentText" presStyleLbl="alignNode1" presStyleIdx="0" presStyleCnt="3" custScaleY="106552">
        <dgm:presLayoutVars>
          <dgm:chMax val="1"/>
          <dgm:bulletEnabled val="1"/>
        </dgm:presLayoutVars>
      </dgm:prSet>
      <dgm:spPr/>
    </dgm:pt>
    <dgm:pt modelId="{0931146E-2141-4499-A6BC-18B320FB4503}" type="pres">
      <dgm:prSet presAssocID="{13A4859F-4970-470B-BB5E-0BCE9F1E041F}" presName="descendantText" presStyleLbl="alignAcc1" presStyleIdx="0" presStyleCnt="3" custScaleY="153715">
        <dgm:presLayoutVars>
          <dgm:bulletEnabled val="1"/>
        </dgm:presLayoutVars>
      </dgm:prSet>
      <dgm:spPr/>
    </dgm:pt>
    <dgm:pt modelId="{4FEB9D54-EBD8-4B74-A11F-BDAB24D5C34F}" type="pres">
      <dgm:prSet presAssocID="{62FC7E21-BAFE-4AF6-AD01-2AE758AC3536}" presName="sp" presStyleCnt="0"/>
      <dgm:spPr/>
    </dgm:pt>
    <dgm:pt modelId="{9284C482-4071-46C5-9894-6A2D9AC4FCDD}" type="pres">
      <dgm:prSet presAssocID="{B5820FDD-C7C1-4A69-86E0-2B783481BF9B}" presName="composite" presStyleCnt="0"/>
      <dgm:spPr/>
    </dgm:pt>
    <dgm:pt modelId="{BB960737-ED57-4B75-9CF3-A00EC1CB1B47}" type="pres">
      <dgm:prSet presAssocID="{B5820FDD-C7C1-4A69-86E0-2B783481BF9B}" presName="parentText" presStyleLbl="alignNode1" presStyleIdx="1" presStyleCnt="3" custLinFactNeighborY="-12800">
        <dgm:presLayoutVars>
          <dgm:chMax val="1"/>
          <dgm:bulletEnabled val="1"/>
        </dgm:presLayoutVars>
      </dgm:prSet>
      <dgm:spPr/>
    </dgm:pt>
    <dgm:pt modelId="{F34C3029-A283-46BF-8D84-24068F48587B}" type="pres">
      <dgm:prSet presAssocID="{B5820FDD-C7C1-4A69-86E0-2B783481BF9B}" presName="descendantText" presStyleLbl="alignAcc1" presStyleIdx="1" presStyleCnt="3" custScaleY="200287" custLinFactNeighborY="-2280">
        <dgm:presLayoutVars>
          <dgm:bulletEnabled val="1"/>
        </dgm:presLayoutVars>
      </dgm:prSet>
      <dgm:spPr/>
    </dgm:pt>
    <dgm:pt modelId="{1C8815D2-8B74-4018-A488-00F908476CA9}" type="pres">
      <dgm:prSet presAssocID="{136F0F47-A01B-40B0-94E6-8CD9BB6A2EA5}" presName="sp" presStyleCnt="0"/>
      <dgm:spPr/>
    </dgm:pt>
    <dgm:pt modelId="{41F69DB0-1FCC-4413-A4C5-75AF7ADC6FFC}" type="pres">
      <dgm:prSet presAssocID="{EA654A0B-4A73-462D-B6E1-180503D21B28}" presName="composite" presStyleCnt="0"/>
      <dgm:spPr/>
    </dgm:pt>
    <dgm:pt modelId="{FF825DFC-32ED-4BA4-ADCC-D24321841563}" type="pres">
      <dgm:prSet presAssocID="{EA654A0B-4A73-462D-B6E1-180503D21B28}" presName="parentText" presStyleLbl="alignNode1" presStyleIdx="2" presStyleCnt="3" custLinFactNeighborY="1250">
        <dgm:presLayoutVars>
          <dgm:chMax val="1"/>
          <dgm:bulletEnabled val="1"/>
        </dgm:presLayoutVars>
      </dgm:prSet>
      <dgm:spPr/>
    </dgm:pt>
    <dgm:pt modelId="{1BD6CED1-95D2-4B7C-A74C-B0AB952411F1}" type="pres">
      <dgm:prSet presAssocID="{EA654A0B-4A73-462D-B6E1-180503D21B28}" presName="descendantText" presStyleLbl="alignAcc1" presStyleIdx="2" presStyleCnt="3" custScaleY="80967" custLinFactNeighborY="9789">
        <dgm:presLayoutVars>
          <dgm:bulletEnabled val="1"/>
        </dgm:presLayoutVars>
      </dgm:prSet>
      <dgm:spPr/>
    </dgm:pt>
  </dgm:ptLst>
  <dgm:cxnLst>
    <dgm:cxn modelId="{7C32C405-C8FA-4678-8F6F-7B0C8400FA37}" srcId="{B5820FDD-C7C1-4A69-86E0-2B783481BF9B}" destId="{071B6CEB-E7CA-4256-B81C-0B5FE29B684B}" srcOrd="3" destOrd="0" parTransId="{9F28EECB-BCB0-4EA7-8D6C-CA80194E52F7}" sibTransId="{C186BE48-8C1A-4D85-8CB4-CD245DC15ABE}"/>
    <dgm:cxn modelId="{505AE911-0D93-4249-B765-D11243CDD471}" type="presOf" srcId="{B5820FDD-C7C1-4A69-86E0-2B783481BF9B}" destId="{BB960737-ED57-4B75-9CF3-A00EC1CB1B47}" srcOrd="0" destOrd="0" presId="urn:microsoft.com/office/officeart/2005/8/layout/chevron2"/>
    <dgm:cxn modelId="{E4502C29-CB69-43A7-8D47-1C91E85DA74C}" type="presOf" srcId="{78674115-BBD7-45A4-A966-F60A72E3A732}" destId="{F34C3029-A283-46BF-8D84-24068F48587B}" srcOrd="0" destOrd="1" presId="urn:microsoft.com/office/officeart/2005/8/layout/chevron2"/>
    <dgm:cxn modelId="{8DEC2739-3D68-4337-B6B2-7BE58CC0AEC4}" srcId="{5A18A5DA-85C8-41C2-AF2B-D6D0A079C3FC}" destId="{EA654A0B-4A73-462D-B6E1-180503D21B28}" srcOrd="2" destOrd="0" parTransId="{5D4B845A-0847-4D5C-B80D-7BD3870A9BE9}" sibTransId="{81BFAFDE-3DAA-4147-BE84-52304BDE3B09}"/>
    <dgm:cxn modelId="{EDD4696B-4D02-4F68-8B05-301863337CC4}" srcId="{B5820FDD-C7C1-4A69-86E0-2B783481BF9B}" destId="{78674115-BBD7-45A4-A966-F60A72E3A732}" srcOrd="1" destOrd="0" parTransId="{DD44E2A8-614C-4794-AF56-1C247AFB72E7}" sibTransId="{7B393CB1-8F58-418A-BB46-F1C4701B4251}"/>
    <dgm:cxn modelId="{D1422F6D-5BF3-45C8-B771-254022EE6DF8}" srcId="{13A4859F-4970-470B-BB5E-0BCE9F1E041F}" destId="{B7E7A0E0-71B3-4C12-BECA-30DF249A1242}" srcOrd="0" destOrd="0" parTransId="{1631DCC7-4E5A-4E34-A290-FD0C02F07020}" sibTransId="{DE3C19EE-1268-4138-9DEE-04D1A4934B70}"/>
    <dgm:cxn modelId="{0E534256-548C-4671-AD59-6561FA010604}" type="presOf" srcId="{0C074FE9-E02C-4096-80DD-3BE7A6EC24FB}" destId="{F34C3029-A283-46BF-8D84-24068F48587B}" srcOrd="0" destOrd="0" presId="urn:microsoft.com/office/officeart/2005/8/layout/chevron2"/>
    <dgm:cxn modelId="{DFB9CC79-5FD0-475D-9D87-3192C1C690FF}" type="presOf" srcId="{B7E7A0E0-71B3-4C12-BECA-30DF249A1242}" destId="{0931146E-2141-4499-A6BC-18B320FB4503}" srcOrd="0" destOrd="0" presId="urn:microsoft.com/office/officeart/2005/8/layout/chevron2"/>
    <dgm:cxn modelId="{8B2C007F-F1BF-4EBB-85EE-2A5B8463B4C2}" srcId="{B5820FDD-C7C1-4A69-86E0-2B783481BF9B}" destId="{0C074FE9-E02C-4096-80DD-3BE7A6EC24FB}" srcOrd="0" destOrd="0" parTransId="{0AEB9D1E-6685-4F7F-BAE9-896ABBC8BD99}" sibTransId="{BD7BAB0F-D8EB-41B1-8A10-33178B5E25C3}"/>
    <dgm:cxn modelId="{27A43C8E-058F-48EA-90D3-E1B39EA746AD}" type="presOf" srcId="{13A4859F-4970-470B-BB5E-0BCE9F1E041F}" destId="{BC362342-290D-4C5A-A8F2-BF2FE363ACF7}" srcOrd="0" destOrd="0" presId="urn:microsoft.com/office/officeart/2005/8/layout/chevron2"/>
    <dgm:cxn modelId="{7F9E909A-B798-4B46-A984-0EFC2EF50363}" type="presOf" srcId="{EA654A0B-4A73-462D-B6E1-180503D21B28}" destId="{FF825DFC-32ED-4BA4-ADCC-D24321841563}" srcOrd="0" destOrd="0" presId="urn:microsoft.com/office/officeart/2005/8/layout/chevron2"/>
    <dgm:cxn modelId="{178D859B-BC7B-4578-BCCB-8A424E846323}" type="presOf" srcId="{071B6CEB-E7CA-4256-B81C-0B5FE29B684B}" destId="{F34C3029-A283-46BF-8D84-24068F48587B}" srcOrd="0" destOrd="3" presId="urn:microsoft.com/office/officeart/2005/8/layout/chevron2"/>
    <dgm:cxn modelId="{60434EA4-7EBE-4B6C-8FFE-366E0D1850B8}" type="presOf" srcId="{7379A95B-D089-46BC-B9ED-7363A197D545}" destId="{1BD6CED1-95D2-4B7C-A74C-B0AB952411F1}" srcOrd="0" destOrd="0" presId="urn:microsoft.com/office/officeart/2005/8/layout/chevron2"/>
    <dgm:cxn modelId="{6CD37BA4-368C-4B0B-8643-2BF072F5EA0F}" srcId="{5A18A5DA-85C8-41C2-AF2B-D6D0A079C3FC}" destId="{B5820FDD-C7C1-4A69-86E0-2B783481BF9B}" srcOrd="1" destOrd="0" parTransId="{1348B661-B003-41D8-857B-E333782359F7}" sibTransId="{136F0F47-A01B-40B0-94E6-8CD9BB6A2EA5}"/>
    <dgm:cxn modelId="{92B6C6B3-8A05-423C-B263-955EC7B674C7}" type="presOf" srcId="{83C858B8-BCC2-41D6-8A3F-AAF9C8398625}" destId="{F34C3029-A283-46BF-8D84-24068F48587B}" srcOrd="0" destOrd="2" presId="urn:microsoft.com/office/officeart/2005/8/layout/chevron2"/>
    <dgm:cxn modelId="{83CC9DBF-997D-4EA6-B00F-6F3F1E5925E7}" type="presOf" srcId="{5A18A5DA-85C8-41C2-AF2B-D6D0A079C3FC}" destId="{813CF226-8F0F-4087-9589-1FB15D7B1E2C}" srcOrd="0" destOrd="0" presId="urn:microsoft.com/office/officeart/2005/8/layout/chevron2"/>
    <dgm:cxn modelId="{60D78ACF-649E-458F-98DF-E63D4B297F1E}" srcId="{B5820FDD-C7C1-4A69-86E0-2B783481BF9B}" destId="{83C858B8-BCC2-41D6-8A3F-AAF9C8398625}" srcOrd="2" destOrd="0" parTransId="{D6CE7EBF-C3BC-48B3-B326-697F2027F05A}" sibTransId="{79DEC22E-D790-4839-BD76-227F311F6F16}"/>
    <dgm:cxn modelId="{691FCDD2-3236-4A5D-AFFA-39324A118E83}" srcId="{EA654A0B-4A73-462D-B6E1-180503D21B28}" destId="{7379A95B-D089-46BC-B9ED-7363A197D545}" srcOrd="0" destOrd="0" parTransId="{D4F68F16-45CF-45BE-8419-6467E006CF1E}" sibTransId="{AE170BA8-7C67-490E-9363-182B0F330FF7}"/>
    <dgm:cxn modelId="{92B190D3-AD55-4934-9B7C-922C040727F4}" srcId="{5A18A5DA-85C8-41C2-AF2B-D6D0A079C3FC}" destId="{13A4859F-4970-470B-BB5E-0BCE9F1E041F}" srcOrd="0" destOrd="0" parTransId="{CC9246BE-90B9-4C0F-A444-35DBF1D13740}" sibTransId="{62FC7E21-BAFE-4AF6-AD01-2AE758AC3536}"/>
    <dgm:cxn modelId="{DD69DFFA-E699-4B8D-8B74-48CD66B5B26C}" type="presParOf" srcId="{813CF226-8F0F-4087-9589-1FB15D7B1E2C}" destId="{FC3B324A-4BC1-4B96-95AE-653323694D21}" srcOrd="0" destOrd="0" presId="urn:microsoft.com/office/officeart/2005/8/layout/chevron2"/>
    <dgm:cxn modelId="{48665C6B-61A3-496D-9142-DEF41490D718}" type="presParOf" srcId="{FC3B324A-4BC1-4B96-95AE-653323694D21}" destId="{BC362342-290D-4C5A-A8F2-BF2FE363ACF7}" srcOrd="0" destOrd="0" presId="urn:microsoft.com/office/officeart/2005/8/layout/chevron2"/>
    <dgm:cxn modelId="{9B87605A-CF7E-4988-8E27-1AF1AFEA7695}" type="presParOf" srcId="{FC3B324A-4BC1-4B96-95AE-653323694D21}" destId="{0931146E-2141-4499-A6BC-18B320FB4503}" srcOrd="1" destOrd="0" presId="urn:microsoft.com/office/officeart/2005/8/layout/chevron2"/>
    <dgm:cxn modelId="{49BEB3CE-AAE0-4A0E-8AFA-8AA64A9C8FE1}" type="presParOf" srcId="{813CF226-8F0F-4087-9589-1FB15D7B1E2C}" destId="{4FEB9D54-EBD8-4B74-A11F-BDAB24D5C34F}" srcOrd="1" destOrd="0" presId="urn:microsoft.com/office/officeart/2005/8/layout/chevron2"/>
    <dgm:cxn modelId="{A5F8F7F7-1E89-48C2-87E2-0D79474CF252}" type="presParOf" srcId="{813CF226-8F0F-4087-9589-1FB15D7B1E2C}" destId="{9284C482-4071-46C5-9894-6A2D9AC4FCDD}" srcOrd="2" destOrd="0" presId="urn:microsoft.com/office/officeart/2005/8/layout/chevron2"/>
    <dgm:cxn modelId="{3F624516-3D7E-4B93-ADA0-5C9BAEFB2543}" type="presParOf" srcId="{9284C482-4071-46C5-9894-6A2D9AC4FCDD}" destId="{BB960737-ED57-4B75-9CF3-A00EC1CB1B47}" srcOrd="0" destOrd="0" presId="urn:microsoft.com/office/officeart/2005/8/layout/chevron2"/>
    <dgm:cxn modelId="{06CCFD62-1455-4655-899A-95D8E962AEFC}" type="presParOf" srcId="{9284C482-4071-46C5-9894-6A2D9AC4FCDD}" destId="{F34C3029-A283-46BF-8D84-24068F48587B}" srcOrd="1" destOrd="0" presId="urn:microsoft.com/office/officeart/2005/8/layout/chevron2"/>
    <dgm:cxn modelId="{D1F95481-459D-476C-8A68-FAE3B29F6071}" type="presParOf" srcId="{813CF226-8F0F-4087-9589-1FB15D7B1E2C}" destId="{1C8815D2-8B74-4018-A488-00F908476CA9}" srcOrd="3" destOrd="0" presId="urn:microsoft.com/office/officeart/2005/8/layout/chevron2"/>
    <dgm:cxn modelId="{3ACEDC78-02D1-4D19-B0F0-093456CAECFB}" type="presParOf" srcId="{813CF226-8F0F-4087-9589-1FB15D7B1E2C}" destId="{41F69DB0-1FCC-4413-A4C5-75AF7ADC6FFC}" srcOrd="4" destOrd="0" presId="urn:microsoft.com/office/officeart/2005/8/layout/chevron2"/>
    <dgm:cxn modelId="{30C5B415-EFBA-4E38-A2C4-F9567DA685C3}" type="presParOf" srcId="{41F69DB0-1FCC-4413-A4C5-75AF7ADC6FFC}" destId="{FF825DFC-32ED-4BA4-ADCC-D24321841563}" srcOrd="0" destOrd="0" presId="urn:microsoft.com/office/officeart/2005/8/layout/chevron2"/>
    <dgm:cxn modelId="{9D2BE8DA-B7AC-48A6-A0EC-93BDA214DD53}" type="presParOf" srcId="{41F69DB0-1FCC-4413-A4C5-75AF7ADC6FFC}" destId="{1BD6CED1-95D2-4B7C-A74C-B0AB952411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EE5A9-EE7D-453C-9536-4E0BA8F2C14C}">
      <dsp:nvSpPr>
        <dsp:cNvPr id="0" name=""/>
        <dsp:cNvSpPr/>
      </dsp:nvSpPr>
      <dsp:spPr>
        <a:xfrm>
          <a:off x="0" y="3162"/>
          <a:ext cx="11351941" cy="67366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9A0573-FE2A-4E26-881A-D289AB764959}">
      <dsp:nvSpPr>
        <dsp:cNvPr id="0" name=""/>
        <dsp:cNvSpPr/>
      </dsp:nvSpPr>
      <dsp:spPr>
        <a:xfrm>
          <a:off x="203783" y="154737"/>
          <a:ext cx="370515" cy="3705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298201-D36E-40C4-919C-9058D70E9859}">
      <dsp:nvSpPr>
        <dsp:cNvPr id="0" name=""/>
        <dsp:cNvSpPr/>
      </dsp:nvSpPr>
      <dsp:spPr>
        <a:xfrm>
          <a:off x="778082" y="3162"/>
          <a:ext cx="10573858" cy="67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6" tIns="71296" rIns="71296" bIns="71296" numCol="1" spcCol="1270" anchor="ctr" anchorCtr="0">
          <a:noAutofit/>
        </a:bodyPr>
        <a:lstStyle/>
        <a:p>
          <a:pPr marL="0" lvl="0" indent="0" algn="l" defTabSz="844550">
            <a:lnSpc>
              <a:spcPct val="100000"/>
            </a:lnSpc>
            <a:spcBef>
              <a:spcPct val="0"/>
            </a:spcBef>
            <a:spcAft>
              <a:spcPct val="35000"/>
            </a:spcAft>
            <a:buNone/>
          </a:pPr>
          <a:r>
            <a:rPr lang="en-US" sz="1900" kern="1200" dirty="0"/>
            <a:t>What do the numbers say?</a:t>
          </a:r>
        </a:p>
      </dsp:txBody>
      <dsp:txXfrm>
        <a:off x="778082" y="3162"/>
        <a:ext cx="10573858" cy="673664"/>
      </dsp:txXfrm>
    </dsp:sp>
    <dsp:sp modelId="{2824A858-59E1-4BE5-9EEB-4AAF209FA4E5}">
      <dsp:nvSpPr>
        <dsp:cNvPr id="0" name=""/>
        <dsp:cNvSpPr/>
      </dsp:nvSpPr>
      <dsp:spPr>
        <a:xfrm>
          <a:off x="0" y="845243"/>
          <a:ext cx="11351941" cy="67366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997EF2-BFFA-4142-940E-7DE70EFF2823}">
      <dsp:nvSpPr>
        <dsp:cNvPr id="0" name=""/>
        <dsp:cNvSpPr/>
      </dsp:nvSpPr>
      <dsp:spPr>
        <a:xfrm>
          <a:off x="203783" y="996817"/>
          <a:ext cx="370515" cy="3705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0CADAF-37C7-4175-A339-61F8456C9D7D}">
      <dsp:nvSpPr>
        <dsp:cNvPr id="0" name=""/>
        <dsp:cNvSpPr/>
      </dsp:nvSpPr>
      <dsp:spPr>
        <a:xfrm>
          <a:off x="778082" y="845243"/>
          <a:ext cx="10573858" cy="67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6" tIns="71296" rIns="71296" bIns="71296" numCol="1" spcCol="1270" anchor="ctr" anchorCtr="0">
          <a:noAutofit/>
        </a:bodyPr>
        <a:lstStyle/>
        <a:p>
          <a:pPr marL="0" lvl="0" indent="0" algn="l" defTabSz="844550">
            <a:lnSpc>
              <a:spcPct val="100000"/>
            </a:lnSpc>
            <a:spcBef>
              <a:spcPct val="0"/>
            </a:spcBef>
            <a:spcAft>
              <a:spcPct val="35000"/>
            </a:spcAft>
            <a:buNone/>
          </a:pPr>
          <a:r>
            <a:rPr lang="en-US" sz="1900" kern="1200" dirty="0"/>
            <a:t>Important Tools and Strategies for the Classroom</a:t>
          </a:r>
        </a:p>
      </dsp:txBody>
      <dsp:txXfrm>
        <a:off x="778082" y="845243"/>
        <a:ext cx="10573858" cy="673664"/>
      </dsp:txXfrm>
    </dsp:sp>
    <dsp:sp modelId="{0EE187A3-8F1A-40B9-984B-CB983C389325}">
      <dsp:nvSpPr>
        <dsp:cNvPr id="0" name=""/>
        <dsp:cNvSpPr/>
      </dsp:nvSpPr>
      <dsp:spPr>
        <a:xfrm>
          <a:off x="0" y="1687323"/>
          <a:ext cx="11351941" cy="67366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95AFC-65DC-422E-9EBE-06F8063D8F24}">
      <dsp:nvSpPr>
        <dsp:cNvPr id="0" name=""/>
        <dsp:cNvSpPr/>
      </dsp:nvSpPr>
      <dsp:spPr>
        <a:xfrm>
          <a:off x="203783" y="1838898"/>
          <a:ext cx="370515" cy="3705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2892FA-C34F-4C03-96E6-553E30816888}">
      <dsp:nvSpPr>
        <dsp:cNvPr id="0" name=""/>
        <dsp:cNvSpPr/>
      </dsp:nvSpPr>
      <dsp:spPr>
        <a:xfrm>
          <a:off x="778082" y="1687323"/>
          <a:ext cx="10573858" cy="67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6" tIns="71296" rIns="71296" bIns="71296" numCol="1" spcCol="1270" anchor="ctr" anchorCtr="0">
          <a:noAutofit/>
        </a:bodyPr>
        <a:lstStyle/>
        <a:p>
          <a:pPr marL="0" lvl="0" indent="0" algn="l" defTabSz="844550">
            <a:lnSpc>
              <a:spcPct val="100000"/>
            </a:lnSpc>
            <a:spcBef>
              <a:spcPct val="0"/>
            </a:spcBef>
            <a:spcAft>
              <a:spcPct val="35000"/>
            </a:spcAft>
            <a:buNone/>
          </a:pPr>
          <a:r>
            <a:rPr lang="en-US" sz="1900" kern="1200" dirty="0"/>
            <a:t>Exploring the Program</a:t>
          </a:r>
        </a:p>
      </dsp:txBody>
      <dsp:txXfrm>
        <a:off x="778082" y="1687323"/>
        <a:ext cx="10573858" cy="673664"/>
      </dsp:txXfrm>
    </dsp:sp>
    <dsp:sp modelId="{2D07E45A-B921-42AF-BB97-DA1F93EC3499}">
      <dsp:nvSpPr>
        <dsp:cNvPr id="0" name=""/>
        <dsp:cNvSpPr/>
      </dsp:nvSpPr>
      <dsp:spPr>
        <a:xfrm>
          <a:off x="0" y="2529404"/>
          <a:ext cx="11351941" cy="67366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B55F7D-0CDE-4F28-A785-45ACAA8C8893}">
      <dsp:nvSpPr>
        <dsp:cNvPr id="0" name=""/>
        <dsp:cNvSpPr/>
      </dsp:nvSpPr>
      <dsp:spPr>
        <a:xfrm>
          <a:off x="203783" y="2680978"/>
          <a:ext cx="370515" cy="3705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E5FBE7-5190-470E-9932-195C0588683A}">
      <dsp:nvSpPr>
        <dsp:cNvPr id="0" name=""/>
        <dsp:cNvSpPr/>
      </dsp:nvSpPr>
      <dsp:spPr>
        <a:xfrm>
          <a:off x="778082" y="2529404"/>
          <a:ext cx="10573858" cy="67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6" tIns="71296" rIns="71296" bIns="71296" numCol="1" spcCol="1270" anchor="ctr" anchorCtr="0">
          <a:noAutofit/>
        </a:bodyPr>
        <a:lstStyle/>
        <a:p>
          <a:pPr marL="0" lvl="0" indent="0" algn="l" defTabSz="844550" rtl="0">
            <a:lnSpc>
              <a:spcPct val="100000"/>
            </a:lnSpc>
            <a:spcBef>
              <a:spcPct val="0"/>
            </a:spcBef>
            <a:spcAft>
              <a:spcPct val="35000"/>
            </a:spcAft>
            <a:buNone/>
          </a:pPr>
          <a:r>
            <a:rPr lang="en-US" sz="1900" kern="1200" dirty="0">
              <a:latin typeface="Calibri Light" panose="020F0302020204030204"/>
              <a:ea typeface="Calibri Light" panose="020F0302020204030204"/>
              <a:cs typeface="Calibri Light" panose="020F0302020204030204"/>
            </a:rPr>
            <a:t>Resources</a:t>
          </a:r>
        </a:p>
      </dsp:txBody>
      <dsp:txXfrm>
        <a:off x="778082" y="2529404"/>
        <a:ext cx="10573858" cy="673664"/>
      </dsp:txXfrm>
    </dsp:sp>
    <dsp:sp modelId="{0AC946C8-F8BE-4DA1-8565-0FC6E7D13462}">
      <dsp:nvSpPr>
        <dsp:cNvPr id="0" name=""/>
        <dsp:cNvSpPr/>
      </dsp:nvSpPr>
      <dsp:spPr>
        <a:xfrm>
          <a:off x="0" y="3371484"/>
          <a:ext cx="11351941" cy="67366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BB3EC4-B135-4C28-B55A-893D122DB40C}">
      <dsp:nvSpPr>
        <dsp:cNvPr id="0" name=""/>
        <dsp:cNvSpPr/>
      </dsp:nvSpPr>
      <dsp:spPr>
        <a:xfrm>
          <a:off x="203783" y="3523059"/>
          <a:ext cx="370515" cy="37051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2BA482-9413-4303-9967-4C6ED6A2CFE3}">
      <dsp:nvSpPr>
        <dsp:cNvPr id="0" name=""/>
        <dsp:cNvSpPr/>
      </dsp:nvSpPr>
      <dsp:spPr>
        <a:xfrm>
          <a:off x="778082" y="3371484"/>
          <a:ext cx="10573858" cy="6736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296" tIns="71296" rIns="71296" bIns="71296" numCol="1" spcCol="1270" anchor="ctr" anchorCtr="0">
          <a:noAutofit/>
        </a:bodyPr>
        <a:lstStyle/>
        <a:p>
          <a:pPr marL="0" lvl="0" indent="0" algn="l" defTabSz="355600">
            <a:lnSpc>
              <a:spcPct val="100000"/>
            </a:lnSpc>
            <a:spcBef>
              <a:spcPct val="0"/>
            </a:spcBef>
            <a:spcAft>
              <a:spcPct val="35000"/>
            </a:spcAft>
            <a:buNone/>
          </a:pPr>
          <a:r>
            <a:rPr lang="en-US" sz="800" kern="1200" dirty="0">
              <a:latin typeface="Arial"/>
              <a:cs typeface="Arial"/>
            </a:rPr>
            <a:t>GED</a:t>
          </a:r>
          <a:r>
            <a:rPr lang="en-US" sz="800" kern="1200" baseline="30000" dirty="0">
              <a:latin typeface="Arial"/>
              <a:cs typeface="Arial"/>
            </a:rPr>
            <a:t>®</a:t>
          </a:r>
          <a:r>
            <a:rPr lang="en-US" sz="800" kern="1200" dirty="0">
              <a:latin typeface="Arial"/>
              <a:cs typeface="Arial"/>
            </a:rPr>
            <a:t> and GED Testing Service</a:t>
          </a:r>
          <a:r>
            <a:rPr lang="en-US" sz="800" kern="1200" baseline="30000" dirty="0">
              <a:latin typeface="Arial"/>
              <a:cs typeface="Arial"/>
            </a:rPr>
            <a:t>®</a:t>
          </a:r>
          <a:r>
            <a:rPr lang="en-US" sz="800" kern="1200" dirty="0">
              <a:latin typeface="Arial"/>
              <a:cs typeface="Arial"/>
            </a:rPr>
            <a:t> are registered trademarks of the American Council on Education (ACE). They may not be used or reproduced without the express written permission of ACE or GED Testing Service. The GED</a:t>
          </a:r>
          <a:r>
            <a:rPr lang="en-US" sz="800" kern="1200" baseline="30000" dirty="0">
              <a:latin typeface="Arial"/>
              <a:cs typeface="Arial"/>
            </a:rPr>
            <a:t>®</a:t>
          </a:r>
          <a:r>
            <a:rPr lang="en-US" sz="800" kern="1200" dirty="0">
              <a:latin typeface="Arial"/>
              <a:cs typeface="Arial"/>
            </a:rPr>
            <a:t> and GED Testing Service</a:t>
          </a:r>
          <a:r>
            <a:rPr lang="en-US" sz="800" kern="1200" baseline="30000" dirty="0">
              <a:latin typeface="Arial"/>
              <a:cs typeface="Arial"/>
            </a:rPr>
            <a:t>®</a:t>
          </a:r>
          <a:r>
            <a:rPr lang="en-US" sz="800" kern="1200" dirty="0">
              <a:latin typeface="Arial"/>
              <a:cs typeface="Arial"/>
            </a:rPr>
            <a:t> brands are administered by GED Testing Service LLC under license from the American Council on Education</a:t>
          </a:r>
          <a:endParaRPr lang="en-US" sz="800" kern="1200" dirty="0">
            <a:latin typeface="Calibri Light" panose="020F0302020204030204"/>
          </a:endParaRPr>
        </a:p>
      </dsp:txBody>
      <dsp:txXfrm>
        <a:off x="778082" y="3371484"/>
        <a:ext cx="10573858" cy="6736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118A4-0737-48BA-BE97-65B577116B0A}">
      <dsp:nvSpPr>
        <dsp:cNvPr id="0" name=""/>
        <dsp:cNvSpPr/>
      </dsp:nvSpPr>
      <dsp:spPr>
        <a:xfrm>
          <a:off x="0" y="1680"/>
          <a:ext cx="8513956" cy="851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1E18E-19BF-4B4D-A0EF-F229F05E09FB}">
      <dsp:nvSpPr>
        <dsp:cNvPr id="0" name=""/>
        <dsp:cNvSpPr/>
      </dsp:nvSpPr>
      <dsp:spPr>
        <a:xfrm>
          <a:off x="257599" y="193283"/>
          <a:ext cx="468362" cy="468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8999AE-C286-49CA-A682-1C7FC77203CB}">
      <dsp:nvSpPr>
        <dsp:cNvPr id="0" name=""/>
        <dsp:cNvSpPr/>
      </dsp:nvSpPr>
      <dsp:spPr>
        <a:xfrm>
          <a:off x="983561" y="1680"/>
          <a:ext cx="7530394" cy="85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24" tIns="90124" rIns="90124" bIns="90124" numCol="1" spcCol="1270" anchor="ctr" anchorCtr="0">
          <a:noAutofit/>
        </a:bodyPr>
        <a:lstStyle/>
        <a:p>
          <a:pPr marL="0" lvl="0" indent="0" algn="l" defTabSz="977900">
            <a:lnSpc>
              <a:spcPct val="90000"/>
            </a:lnSpc>
            <a:spcBef>
              <a:spcPct val="0"/>
            </a:spcBef>
            <a:spcAft>
              <a:spcPct val="35000"/>
            </a:spcAft>
            <a:buNone/>
          </a:pPr>
          <a:r>
            <a:rPr lang="en-US" sz="2200" kern="1200"/>
            <a:t>Reading…IS fundamental</a:t>
          </a:r>
        </a:p>
      </dsp:txBody>
      <dsp:txXfrm>
        <a:off x="983561" y="1680"/>
        <a:ext cx="7530394" cy="851568"/>
      </dsp:txXfrm>
    </dsp:sp>
    <dsp:sp modelId="{368C933E-1BD1-4F56-8A46-CC646A00E0BB}">
      <dsp:nvSpPr>
        <dsp:cNvPr id="0" name=""/>
        <dsp:cNvSpPr/>
      </dsp:nvSpPr>
      <dsp:spPr>
        <a:xfrm>
          <a:off x="0" y="1066141"/>
          <a:ext cx="8513956" cy="851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9E5696-27BB-4744-A157-DF12A220FD5D}">
      <dsp:nvSpPr>
        <dsp:cNvPr id="0" name=""/>
        <dsp:cNvSpPr/>
      </dsp:nvSpPr>
      <dsp:spPr>
        <a:xfrm>
          <a:off x="257599" y="1257744"/>
          <a:ext cx="468362" cy="4683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0BC28A-B5DE-4416-BEF3-6F8BD9A9B49F}">
      <dsp:nvSpPr>
        <dsp:cNvPr id="0" name=""/>
        <dsp:cNvSpPr/>
      </dsp:nvSpPr>
      <dsp:spPr>
        <a:xfrm>
          <a:off x="983561" y="1066141"/>
          <a:ext cx="7530394" cy="85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24" tIns="90124" rIns="90124" bIns="90124" numCol="1" spcCol="1270" anchor="ctr" anchorCtr="0">
          <a:noAutofit/>
        </a:bodyPr>
        <a:lstStyle/>
        <a:p>
          <a:pPr marL="0" lvl="0" indent="0" algn="l" defTabSz="977900">
            <a:lnSpc>
              <a:spcPct val="90000"/>
            </a:lnSpc>
            <a:spcBef>
              <a:spcPct val="0"/>
            </a:spcBef>
            <a:spcAft>
              <a:spcPct val="35000"/>
            </a:spcAft>
            <a:buNone/>
          </a:pPr>
          <a:r>
            <a:rPr lang="en-US" sz="2200" kern="1200"/>
            <a:t>Is essential for developing or enhancing higher order thinking skills (e.g. critical thinking, problem solving, and reasoning)</a:t>
          </a:r>
        </a:p>
      </dsp:txBody>
      <dsp:txXfrm>
        <a:off x="983561" y="1066141"/>
        <a:ext cx="7530394" cy="851568"/>
      </dsp:txXfrm>
    </dsp:sp>
    <dsp:sp modelId="{9F1CCE47-6A07-4595-8E97-56C0DE012354}">
      <dsp:nvSpPr>
        <dsp:cNvPr id="0" name=""/>
        <dsp:cNvSpPr/>
      </dsp:nvSpPr>
      <dsp:spPr>
        <a:xfrm>
          <a:off x="0" y="2130602"/>
          <a:ext cx="8513956" cy="851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828A7-3FC7-4787-8B81-EFABF269BEEF}">
      <dsp:nvSpPr>
        <dsp:cNvPr id="0" name=""/>
        <dsp:cNvSpPr/>
      </dsp:nvSpPr>
      <dsp:spPr>
        <a:xfrm>
          <a:off x="257599" y="2322205"/>
          <a:ext cx="468362" cy="4683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8B99E2-64C3-4F16-BF91-BF8194500125}">
      <dsp:nvSpPr>
        <dsp:cNvPr id="0" name=""/>
        <dsp:cNvSpPr/>
      </dsp:nvSpPr>
      <dsp:spPr>
        <a:xfrm>
          <a:off x="983561" y="2130602"/>
          <a:ext cx="7530394" cy="85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24" tIns="90124" rIns="90124" bIns="90124" numCol="1" spcCol="1270" anchor="ctr" anchorCtr="0">
          <a:noAutofit/>
        </a:bodyPr>
        <a:lstStyle/>
        <a:p>
          <a:pPr marL="0" lvl="0" indent="0" algn="l" defTabSz="977900">
            <a:lnSpc>
              <a:spcPct val="90000"/>
            </a:lnSpc>
            <a:spcBef>
              <a:spcPct val="0"/>
            </a:spcBef>
            <a:spcAft>
              <a:spcPct val="35000"/>
            </a:spcAft>
            <a:buNone/>
          </a:pPr>
          <a:r>
            <a:rPr lang="en-US" sz="2200" kern="1200"/>
            <a:t>Is at the heart of all content—without reading skills, content cannot be accessed or learned</a:t>
          </a:r>
        </a:p>
      </dsp:txBody>
      <dsp:txXfrm>
        <a:off x="983561" y="2130602"/>
        <a:ext cx="7530394" cy="851568"/>
      </dsp:txXfrm>
    </dsp:sp>
    <dsp:sp modelId="{5395D62C-1981-46C4-8B0A-0ADD764BC80F}">
      <dsp:nvSpPr>
        <dsp:cNvPr id="0" name=""/>
        <dsp:cNvSpPr/>
      </dsp:nvSpPr>
      <dsp:spPr>
        <a:xfrm>
          <a:off x="0" y="3195063"/>
          <a:ext cx="8513956" cy="8515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2C8C8-2DF5-4A07-810B-8C161B73C4D7}">
      <dsp:nvSpPr>
        <dsp:cNvPr id="0" name=""/>
        <dsp:cNvSpPr/>
      </dsp:nvSpPr>
      <dsp:spPr>
        <a:xfrm>
          <a:off x="257599" y="3386666"/>
          <a:ext cx="468362" cy="4683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9A61B5-351A-491E-85AD-253FF7EEDF76}">
      <dsp:nvSpPr>
        <dsp:cNvPr id="0" name=""/>
        <dsp:cNvSpPr/>
      </dsp:nvSpPr>
      <dsp:spPr>
        <a:xfrm>
          <a:off x="983561" y="3195063"/>
          <a:ext cx="7530394" cy="85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24" tIns="90124" rIns="90124" bIns="90124" numCol="1" spcCol="1270" anchor="ctr" anchorCtr="0">
          <a:noAutofit/>
        </a:bodyPr>
        <a:lstStyle/>
        <a:p>
          <a:pPr marL="0" lvl="0" indent="0" algn="l" defTabSz="977900">
            <a:lnSpc>
              <a:spcPct val="90000"/>
            </a:lnSpc>
            <a:spcBef>
              <a:spcPct val="0"/>
            </a:spcBef>
            <a:spcAft>
              <a:spcPct val="35000"/>
            </a:spcAft>
            <a:buNone/>
          </a:pPr>
          <a:r>
            <a:rPr lang="en-US" sz="2200" kern="1200"/>
            <a:t>Provides the necessary framework that enables learning</a:t>
          </a:r>
        </a:p>
      </dsp:txBody>
      <dsp:txXfrm>
        <a:off x="983561" y="3195063"/>
        <a:ext cx="7530394" cy="8515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C8139-C6BE-4250-B81D-F39ECEBD4108}">
      <dsp:nvSpPr>
        <dsp:cNvPr id="0" name=""/>
        <dsp:cNvSpPr/>
      </dsp:nvSpPr>
      <dsp:spPr>
        <a:xfrm>
          <a:off x="2321718" y="174"/>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Students who read</a:t>
          </a:r>
        </a:p>
      </dsp:txBody>
      <dsp:txXfrm>
        <a:off x="2367808" y="46264"/>
        <a:ext cx="1360382" cy="851985"/>
      </dsp:txXfrm>
    </dsp:sp>
    <dsp:sp modelId="{5AF911C0-E079-4BF2-83D9-BA0552836E58}">
      <dsp:nvSpPr>
        <dsp:cNvPr id="0" name=""/>
        <dsp:cNvSpPr/>
      </dsp:nvSpPr>
      <dsp:spPr>
        <a:xfrm>
          <a:off x="1488257" y="472257"/>
          <a:ext cx="3119485" cy="3119485"/>
        </a:xfrm>
        <a:custGeom>
          <a:avLst/>
          <a:gdLst/>
          <a:ahLst/>
          <a:cxnLst/>
          <a:rect l="0" t="0" r="0" b="0"/>
          <a:pathLst>
            <a:path>
              <a:moveTo>
                <a:pt x="2486503" y="305186"/>
              </a:moveTo>
              <a:arcTo wR="1559742" hR="1559742" stAng="183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48E2B3A-9C44-410A-A621-2E28114DD9B5}">
      <dsp:nvSpPr>
        <dsp:cNvPr id="0" name=""/>
        <dsp:cNvSpPr/>
      </dsp:nvSpPr>
      <dsp:spPr>
        <a:xfrm>
          <a:off x="3881461" y="1559917"/>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Write better</a:t>
          </a:r>
        </a:p>
      </dsp:txBody>
      <dsp:txXfrm>
        <a:off x="3927551" y="1606007"/>
        <a:ext cx="1360382" cy="851985"/>
      </dsp:txXfrm>
    </dsp:sp>
    <dsp:sp modelId="{1C403DE1-7FF9-4D5B-9E4F-0BC277D0E059}">
      <dsp:nvSpPr>
        <dsp:cNvPr id="0" name=""/>
        <dsp:cNvSpPr/>
      </dsp:nvSpPr>
      <dsp:spPr>
        <a:xfrm>
          <a:off x="1488257" y="472257"/>
          <a:ext cx="3119485" cy="3119485"/>
        </a:xfrm>
        <a:custGeom>
          <a:avLst/>
          <a:gdLst/>
          <a:ahLst/>
          <a:cxnLst/>
          <a:rect l="0" t="0" r="0" b="0"/>
          <a:pathLst>
            <a:path>
              <a:moveTo>
                <a:pt x="2957789" y="2251307"/>
              </a:moveTo>
              <a:arcTo wR="1559742" hR="1559742" stAng="15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B303D63-6A76-4167-91FB-131EDE8630EF}">
      <dsp:nvSpPr>
        <dsp:cNvPr id="0" name=""/>
        <dsp:cNvSpPr/>
      </dsp:nvSpPr>
      <dsp:spPr>
        <a:xfrm>
          <a:off x="2321718" y="3119659"/>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Students who write</a:t>
          </a:r>
        </a:p>
      </dsp:txBody>
      <dsp:txXfrm>
        <a:off x="2367808" y="3165749"/>
        <a:ext cx="1360382" cy="851985"/>
      </dsp:txXfrm>
    </dsp:sp>
    <dsp:sp modelId="{8DCE0C8B-F964-484B-BAF3-8FCF5D4B3E42}">
      <dsp:nvSpPr>
        <dsp:cNvPr id="0" name=""/>
        <dsp:cNvSpPr/>
      </dsp:nvSpPr>
      <dsp:spPr>
        <a:xfrm>
          <a:off x="1488257" y="472257"/>
          <a:ext cx="3119485" cy="3119485"/>
        </a:xfrm>
        <a:custGeom>
          <a:avLst/>
          <a:gdLst/>
          <a:ahLst/>
          <a:cxnLst/>
          <a:rect l="0" t="0" r="0" b="0"/>
          <a:pathLst>
            <a:path>
              <a:moveTo>
                <a:pt x="632981" y="2814299"/>
              </a:moveTo>
              <a:arcTo wR="1559742" hR="1559742" stAng="7587232"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E9AD006-BCD5-47C1-B252-028B7A5299FB}">
      <dsp:nvSpPr>
        <dsp:cNvPr id="0" name=""/>
        <dsp:cNvSpPr/>
      </dsp:nvSpPr>
      <dsp:spPr>
        <a:xfrm>
          <a:off x="761975" y="1559917"/>
          <a:ext cx="1452562" cy="944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Read more</a:t>
          </a:r>
        </a:p>
      </dsp:txBody>
      <dsp:txXfrm>
        <a:off x="808065" y="1606007"/>
        <a:ext cx="1360382" cy="851985"/>
      </dsp:txXfrm>
    </dsp:sp>
    <dsp:sp modelId="{64927CEE-7544-4D29-8789-B6B27CBA657F}">
      <dsp:nvSpPr>
        <dsp:cNvPr id="0" name=""/>
        <dsp:cNvSpPr/>
      </dsp:nvSpPr>
      <dsp:spPr>
        <a:xfrm>
          <a:off x="1488257" y="472257"/>
          <a:ext cx="3119485" cy="3119485"/>
        </a:xfrm>
        <a:custGeom>
          <a:avLst/>
          <a:gdLst/>
          <a:ahLst/>
          <a:cxnLst/>
          <a:rect l="0" t="0" r="0" b="0"/>
          <a:pathLst>
            <a:path>
              <a:moveTo>
                <a:pt x="161695" y="868178"/>
              </a:moveTo>
              <a:arcTo wR="1559742" hR="1559742" stAng="12379199" swAng="163356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4FFAE-E289-4831-8ADE-B1DB65D6F7BB}">
      <dsp:nvSpPr>
        <dsp:cNvPr id="0" name=""/>
        <dsp:cNvSpPr/>
      </dsp:nvSpPr>
      <dsp:spPr>
        <a:xfrm rot="5400000">
          <a:off x="3000808" y="-1002782"/>
          <a:ext cx="1045359"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Build their reading skills</a:t>
          </a:r>
        </a:p>
        <a:p>
          <a:pPr marL="171450" lvl="1" indent="-171450" algn="l" defTabSz="844550">
            <a:lnSpc>
              <a:spcPct val="90000"/>
            </a:lnSpc>
            <a:spcBef>
              <a:spcPct val="0"/>
            </a:spcBef>
            <a:spcAft>
              <a:spcPct val="15000"/>
            </a:spcAft>
            <a:buChar char="•"/>
          </a:pPr>
          <a:r>
            <a:rPr lang="en-US" sz="1900" kern="1200"/>
            <a:t>Build math vocabulary</a:t>
          </a:r>
        </a:p>
      </dsp:txBody>
      <dsp:txXfrm rot="-5400000">
        <a:off x="1865376" y="183680"/>
        <a:ext cx="3265194" cy="943299"/>
      </dsp:txXfrm>
    </dsp:sp>
    <dsp:sp modelId="{E94D9CC7-C53B-4AAC-952E-178AA11C8D72}">
      <dsp:nvSpPr>
        <dsp:cNvPr id="0" name=""/>
        <dsp:cNvSpPr/>
      </dsp:nvSpPr>
      <dsp:spPr>
        <a:xfrm>
          <a:off x="0" y="1979"/>
          <a:ext cx="1865376" cy="13066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Build</a:t>
          </a:r>
        </a:p>
      </dsp:txBody>
      <dsp:txXfrm>
        <a:off x="63788" y="65767"/>
        <a:ext cx="1737800" cy="1179123"/>
      </dsp:txXfrm>
    </dsp:sp>
    <dsp:sp modelId="{310D1DEB-A0C7-40D7-8986-A71D6878DD34}">
      <dsp:nvSpPr>
        <dsp:cNvPr id="0" name=""/>
        <dsp:cNvSpPr/>
      </dsp:nvSpPr>
      <dsp:spPr>
        <a:xfrm rot="5400000">
          <a:off x="3000808" y="369251"/>
          <a:ext cx="1045359"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Increase their conceptual knowledge in math</a:t>
          </a:r>
        </a:p>
        <a:p>
          <a:pPr marL="171450" lvl="1" indent="-171450" algn="l" defTabSz="844550">
            <a:lnSpc>
              <a:spcPct val="90000"/>
            </a:lnSpc>
            <a:spcBef>
              <a:spcPct val="0"/>
            </a:spcBef>
            <a:spcAft>
              <a:spcPct val="15000"/>
            </a:spcAft>
            <a:buChar char="•"/>
          </a:pPr>
          <a:r>
            <a:rPr lang="en-US" sz="1900" kern="1200"/>
            <a:t>Depend less on rote memory</a:t>
          </a:r>
        </a:p>
      </dsp:txBody>
      <dsp:txXfrm rot="-5400000">
        <a:off x="1865376" y="1555713"/>
        <a:ext cx="3265194" cy="943299"/>
      </dsp:txXfrm>
    </dsp:sp>
    <dsp:sp modelId="{2403FE18-515B-4326-A70B-4E69833E98A9}">
      <dsp:nvSpPr>
        <dsp:cNvPr id="0" name=""/>
        <dsp:cNvSpPr/>
      </dsp:nvSpPr>
      <dsp:spPr>
        <a:xfrm>
          <a:off x="0" y="1374013"/>
          <a:ext cx="1865376" cy="13066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Increase</a:t>
          </a:r>
        </a:p>
      </dsp:txBody>
      <dsp:txXfrm>
        <a:off x="63788" y="1437801"/>
        <a:ext cx="1737800" cy="1179123"/>
      </dsp:txXfrm>
    </dsp:sp>
    <dsp:sp modelId="{3AA14BDC-CF64-4031-BACE-4352917F3181}">
      <dsp:nvSpPr>
        <dsp:cNvPr id="0" name=""/>
        <dsp:cNvSpPr/>
      </dsp:nvSpPr>
      <dsp:spPr>
        <a:xfrm rot="5400000">
          <a:off x="3000808" y="1741285"/>
          <a:ext cx="1045359"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Encourage perseverance when solving problems</a:t>
          </a:r>
        </a:p>
      </dsp:txBody>
      <dsp:txXfrm rot="-5400000">
        <a:off x="1865376" y="2927747"/>
        <a:ext cx="3265194" cy="943299"/>
      </dsp:txXfrm>
    </dsp:sp>
    <dsp:sp modelId="{86DFEE71-4CAE-4E39-8EEB-3D055E86215B}">
      <dsp:nvSpPr>
        <dsp:cNvPr id="0" name=""/>
        <dsp:cNvSpPr/>
      </dsp:nvSpPr>
      <dsp:spPr>
        <a:xfrm>
          <a:off x="0" y="2746048"/>
          <a:ext cx="1865376" cy="13066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Encourage</a:t>
          </a:r>
        </a:p>
      </dsp:txBody>
      <dsp:txXfrm>
        <a:off x="63788" y="2809836"/>
        <a:ext cx="1737800" cy="11791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61A11-5AA4-41AE-B2B3-BE08EBF43A5D}">
      <dsp:nvSpPr>
        <dsp:cNvPr id="0" name=""/>
        <dsp:cNvSpPr/>
      </dsp:nvSpPr>
      <dsp:spPr>
        <a:xfrm>
          <a:off x="0" y="494"/>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96714-31E9-41CF-84BE-5D8B85657649}">
      <dsp:nvSpPr>
        <dsp:cNvPr id="0" name=""/>
        <dsp:cNvSpPr/>
      </dsp:nvSpPr>
      <dsp:spPr>
        <a:xfrm>
          <a:off x="349788" y="260667"/>
          <a:ext cx="635978" cy="635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FE43D-44AB-47EF-8FE9-6D6810FD81D7}">
      <dsp:nvSpPr>
        <dsp:cNvPr id="0" name=""/>
        <dsp:cNvSpPr/>
      </dsp:nvSpPr>
      <dsp:spPr>
        <a:xfrm>
          <a:off x="1335555" y="494"/>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Remind students to read closely and carefully, especially primary sources</a:t>
          </a:r>
        </a:p>
      </dsp:txBody>
      <dsp:txXfrm>
        <a:off x="1335555" y="494"/>
        <a:ext cx="10016656" cy="1156324"/>
      </dsp:txXfrm>
    </dsp:sp>
    <dsp:sp modelId="{463BE340-C62E-4BD3-BC70-4CE2C69D25FB}">
      <dsp:nvSpPr>
        <dsp:cNvPr id="0" name=""/>
        <dsp:cNvSpPr/>
      </dsp:nvSpPr>
      <dsp:spPr>
        <a:xfrm>
          <a:off x="0" y="1445900"/>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A978A-7172-4D6A-98DD-C54035A499FB}">
      <dsp:nvSpPr>
        <dsp:cNvPr id="0" name=""/>
        <dsp:cNvSpPr/>
      </dsp:nvSpPr>
      <dsp:spPr>
        <a:xfrm>
          <a:off x="349788" y="1706073"/>
          <a:ext cx="635978" cy="635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0FC8A7-9594-43E6-9768-5AA2BBCEEBB0}">
      <dsp:nvSpPr>
        <dsp:cNvPr id="0" name=""/>
        <dsp:cNvSpPr/>
      </dsp:nvSpPr>
      <dsp:spPr>
        <a:xfrm>
          <a:off x="1335555" y="1445900"/>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Examine graphics closely</a:t>
          </a:r>
        </a:p>
      </dsp:txBody>
      <dsp:txXfrm>
        <a:off x="1335555" y="1445900"/>
        <a:ext cx="10016656" cy="1156324"/>
      </dsp:txXfrm>
    </dsp:sp>
    <dsp:sp modelId="{0B7B97BF-D706-44E0-AB09-6F991A3E0169}">
      <dsp:nvSpPr>
        <dsp:cNvPr id="0" name=""/>
        <dsp:cNvSpPr/>
      </dsp:nvSpPr>
      <dsp:spPr>
        <a:xfrm>
          <a:off x="0" y="2891306"/>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06F9F-6A15-4C22-BE5F-53669FE657A7}">
      <dsp:nvSpPr>
        <dsp:cNvPr id="0" name=""/>
        <dsp:cNvSpPr/>
      </dsp:nvSpPr>
      <dsp:spPr>
        <a:xfrm>
          <a:off x="349788" y="3151479"/>
          <a:ext cx="635978" cy="635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E6A0B7-4AD9-42B5-AFFC-314BD59208BC}">
      <dsp:nvSpPr>
        <dsp:cNvPr id="0" name=""/>
        <dsp:cNvSpPr/>
      </dsp:nvSpPr>
      <dsp:spPr>
        <a:xfrm>
          <a:off x="1335555" y="2891306"/>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Use calculator for data and statistics items</a:t>
          </a:r>
        </a:p>
      </dsp:txBody>
      <dsp:txXfrm>
        <a:off x="1335555" y="2891306"/>
        <a:ext cx="10016656" cy="1156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953B3-E476-448C-B668-CD3A7BEB6A39}">
      <dsp:nvSpPr>
        <dsp:cNvPr id="0" name=""/>
        <dsp:cNvSpPr/>
      </dsp:nvSpPr>
      <dsp:spPr>
        <a:xfrm>
          <a:off x="11167" y="294972"/>
          <a:ext cx="3704605" cy="11113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46" tIns="292746" rIns="292746" bIns="292746" numCol="1" spcCol="1270" anchor="ctr" anchorCtr="0">
          <a:noAutofit/>
        </a:bodyPr>
        <a:lstStyle/>
        <a:p>
          <a:pPr marL="0" lvl="0" indent="0" algn="ctr" defTabSz="1244600">
            <a:lnSpc>
              <a:spcPct val="90000"/>
            </a:lnSpc>
            <a:spcBef>
              <a:spcPct val="0"/>
            </a:spcBef>
            <a:spcAft>
              <a:spcPct val="35000"/>
            </a:spcAft>
            <a:buNone/>
          </a:pPr>
          <a:r>
            <a:rPr lang="en-US" sz="2800" kern="1200" dirty="0"/>
            <a:t>Create</a:t>
          </a:r>
        </a:p>
      </dsp:txBody>
      <dsp:txXfrm>
        <a:off x="11167" y="294972"/>
        <a:ext cx="3704605" cy="1111381"/>
      </dsp:txXfrm>
    </dsp:sp>
    <dsp:sp modelId="{F8C5FBB8-7AAD-4B62-A63F-9A5603DAC45B}">
      <dsp:nvSpPr>
        <dsp:cNvPr id="0" name=""/>
        <dsp:cNvSpPr/>
      </dsp:nvSpPr>
      <dsp:spPr>
        <a:xfrm>
          <a:off x="11167" y="1406354"/>
          <a:ext cx="3704605" cy="234698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933" tIns="365933" rIns="365933" bIns="365933" numCol="1" spcCol="1270" anchor="t" anchorCtr="0">
          <a:noAutofit/>
        </a:bodyPr>
        <a:lstStyle/>
        <a:p>
          <a:pPr marL="0" lvl="0" indent="0" algn="l" defTabSz="844550">
            <a:lnSpc>
              <a:spcPct val="90000"/>
            </a:lnSpc>
            <a:spcBef>
              <a:spcPct val="0"/>
            </a:spcBef>
            <a:spcAft>
              <a:spcPct val="35000"/>
            </a:spcAft>
            <a:buNone/>
          </a:pPr>
          <a:r>
            <a:rPr lang="en-US" sz="1900" kern="1200" dirty="0"/>
            <a:t>Create an account at GED.com &amp; familiarize yourself with the student experience in order to help your students (use a non-work email address). Use CANDIDATE as your last name.</a:t>
          </a:r>
        </a:p>
      </dsp:txBody>
      <dsp:txXfrm>
        <a:off x="11167" y="1406354"/>
        <a:ext cx="3704605" cy="2346984"/>
      </dsp:txXfrm>
    </dsp:sp>
    <dsp:sp modelId="{F71622FD-BBA8-42E3-9D26-0CE502C712AD}">
      <dsp:nvSpPr>
        <dsp:cNvPr id="0" name=""/>
        <dsp:cNvSpPr/>
      </dsp:nvSpPr>
      <dsp:spPr>
        <a:xfrm>
          <a:off x="3823667" y="294972"/>
          <a:ext cx="3704605" cy="11113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46" tIns="292746" rIns="292746" bIns="292746" numCol="1" spcCol="1270" anchor="ctr" anchorCtr="0">
          <a:noAutofit/>
        </a:bodyPr>
        <a:lstStyle/>
        <a:p>
          <a:pPr marL="0" lvl="0" indent="0" algn="ctr" defTabSz="1244600">
            <a:lnSpc>
              <a:spcPct val="90000"/>
            </a:lnSpc>
            <a:spcBef>
              <a:spcPct val="0"/>
            </a:spcBef>
            <a:spcAft>
              <a:spcPct val="35000"/>
            </a:spcAft>
            <a:buNone/>
          </a:pPr>
          <a:r>
            <a:rPr lang="en-US" sz="2800" kern="1200" dirty="0"/>
            <a:t>Take</a:t>
          </a:r>
        </a:p>
      </dsp:txBody>
      <dsp:txXfrm>
        <a:off x="3823667" y="294972"/>
        <a:ext cx="3704605" cy="1111381"/>
      </dsp:txXfrm>
    </dsp:sp>
    <dsp:sp modelId="{0A6CDC0A-0BE5-4AA1-B4B9-13FD12C1ED8E}">
      <dsp:nvSpPr>
        <dsp:cNvPr id="0" name=""/>
        <dsp:cNvSpPr/>
      </dsp:nvSpPr>
      <dsp:spPr>
        <a:xfrm>
          <a:off x="3823667" y="1406354"/>
          <a:ext cx="3704605" cy="234698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933" tIns="365933" rIns="365933" bIns="365933" numCol="1" spcCol="1270" anchor="t" anchorCtr="0">
          <a:noAutofit/>
        </a:bodyPr>
        <a:lstStyle/>
        <a:p>
          <a:pPr marL="0" lvl="0" indent="0" algn="l" defTabSz="844550" rtl="0">
            <a:lnSpc>
              <a:spcPct val="90000"/>
            </a:lnSpc>
            <a:spcBef>
              <a:spcPct val="0"/>
            </a:spcBef>
            <a:spcAft>
              <a:spcPct val="35000"/>
            </a:spcAft>
            <a:buNone/>
          </a:pPr>
          <a:r>
            <a:rPr lang="en-US" sz="1900" kern="1200" dirty="0"/>
            <a:t>Take at least one subject of the GED Ready</a:t>
          </a:r>
          <a:r>
            <a:rPr lang="en-US" sz="1900" kern="1200" baseline="30000" dirty="0"/>
            <a:t>®</a:t>
          </a:r>
          <a:r>
            <a:rPr lang="en-US" sz="1900" kern="1200" dirty="0">
              <a:latin typeface="Calibri Light" panose="020F0302020204030204"/>
            </a:rPr>
            <a:t>.</a:t>
          </a:r>
          <a:r>
            <a:rPr lang="en-US" sz="1900" kern="1200" dirty="0"/>
            <a:t> Your SRM can provide you with a</a:t>
          </a:r>
          <a:r>
            <a:rPr lang="en-US" sz="1900" kern="1200" dirty="0">
              <a:latin typeface="Calibri Light" panose="020F0302020204030204"/>
            </a:rPr>
            <a:t> </a:t>
          </a:r>
          <a:r>
            <a:rPr lang="en-US" sz="1900" kern="1200" dirty="0">
              <a:latin typeface="Calibri"/>
              <a:ea typeface="Calibri"/>
              <a:cs typeface="Calibri"/>
            </a:rPr>
            <a:t>GED Ready</a:t>
          </a:r>
          <a:r>
            <a:rPr lang="en-US" sz="1900" kern="1200" baseline="30000" dirty="0">
              <a:latin typeface="Calibri"/>
              <a:ea typeface="Calibri"/>
              <a:cs typeface="Calibri"/>
            </a:rPr>
            <a:t>®</a:t>
          </a:r>
          <a:r>
            <a:rPr lang="en-US" sz="1900" kern="1200" dirty="0">
              <a:latin typeface="Calibri Light" panose="020F0302020204030204"/>
            </a:rPr>
            <a:t> </a:t>
          </a:r>
          <a:r>
            <a:rPr lang="en-US" sz="1900" kern="1200" dirty="0"/>
            <a:t>voucher. </a:t>
          </a:r>
        </a:p>
      </dsp:txBody>
      <dsp:txXfrm>
        <a:off x="3823667" y="1406354"/>
        <a:ext cx="3704605" cy="2346984"/>
      </dsp:txXfrm>
    </dsp:sp>
    <dsp:sp modelId="{CBDC9FA7-427C-42D1-A7C6-7CCCAC760C49}">
      <dsp:nvSpPr>
        <dsp:cNvPr id="0" name=""/>
        <dsp:cNvSpPr/>
      </dsp:nvSpPr>
      <dsp:spPr>
        <a:xfrm>
          <a:off x="7636167" y="294972"/>
          <a:ext cx="3704605" cy="111138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746" tIns="292746" rIns="292746" bIns="292746" numCol="1" spcCol="1270" anchor="ctr" anchorCtr="0">
          <a:noAutofit/>
        </a:bodyPr>
        <a:lstStyle/>
        <a:p>
          <a:pPr marL="0" lvl="0" indent="0" algn="ctr" defTabSz="1244600">
            <a:lnSpc>
              <a:spcPct val="90000"/>
            </a:lnSpc>
            <a:spcBef>
              <a:spcPct val="0"/>
            </a:spcBef>
            <a:spcAft>
              <a:spcPct val="35000"/>
            </a:spcAft>
            <a:buNone/>
          </a:pPr>
          <a:r>
            <a:rPr lang="en-US" sz="2800" kern="1200" dirty="0"/>
            <a:t>Bookmark and Utilize</a:t>
          </a:r>
        </a:p>
      </dsp:txBody>
      <dsp:txXfrm>
        <a:off x="7636167" y="294972"/>
        <a:ext cx="3704605" cy="1111381"/>
      </dsp:txXfrm>
    </dsp:sp>
    <dsp:sp modelId="{DCA43E0F-4615-466F-A961-F61AC98D370B}">
      <dsp:nvSpPr>
        <dsp:cNvPr id="0" name=""/>
        <dsp:cNvSpPr/>
      </dsp:nvSpPr>
      <dsp:spPr>
        <a:xfrm>
          <a:off x="7636167" y="1406354"/>
          <a:ext cx="3704605" cy="2346984"/>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5933" tIns="365933" rIns="365933" bIns="365933" numCol="1" spcCol="1270" anchor="t" anchorCtr="0">
          <a:noAutofit/>
        </a:bodyPr>
        <a:lstStyle/>
        <a:p>
          <a:pPr marL="0" lvl="0" indent="0" algn="l" defTabSz="844550">
            <a:lnSpc>
              <a:spcPct val="90000"/>
            </a:lnSpc>
            <a:spcBef>
              <a:spcPct val="0"/>
            </a:spcBef>
            <a:spcAft>
              <a:spcPct val="35000"/>
            </a:spcAft>
            <a:buNone/>
          </a:pPr>
          <a:r>
            <a:rPr lang="en-US" sz="1900" kern="1200" dirty="0"/>
            <a:t>Bookmark and utilize GED.com – Educators &amp; Admin</a:t>
          </a:r>
        </a:p>
      </dsp:txBody>
      <dsp:txXfrm>
        <a:off x="7636167" y="1406354"/>
        <a:ext cx="3704605" cy="2346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A7269-196F-4880-A8B0-32810E900002}">
      <dsp:nvSpPr>
        <dsp:cNvPr id="0" name=""/>
        <dsp:cNvSpPr/>
      </dsp:nvSpPr>
      <dsp:spPr>
        <a:xfrm>
          <a:off x="2462970" y="224155"/>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4D2103-2F7E-4F77-9DB8-D7025F6473BC}">
      <dsp:nvSpPr>
        <dsp:cNvPr id="0" name=""/>
        <dsp:cNvSpPr/>
      </dsp:nvSpPr>
      <dsp:spPr>
        <a:xfrm>
          <a:off x="2930970" y="69215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A3CCD-A84D-4178-9381-70F93349E16C}">
      <dsp:nvSpPr>
        <dsp:cNvPr id="0" name=""/>
        <dsp:cNvSpPr/>
      </dsp:nvSpPr>
      <dsp:spPr>
        <a:xfrm>
          <a:off x="1760970" y="31041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Can use as a </a:t>
          </a:r>
          <a:r>
            <a:rPr lang="en-US" sz="1500" b="1" kern="1200"/>
            <a:t>basic checklist</a:t>
          </a:r>
          <a:r>
            <a:rPr lang="en-US" sz="1500" kern="1200"/>
            <a:t> to determine current skill levels (diagnostic based on observations)</a:t>
          </a:r>
        </a:p>
      </dsp:txBody>
      <dsp:txXfrm>
        <a:off x="1760970" y="3104156"/>
        <a:ext cx="3600000" cy="720000"/>
      </dsp:txXfrm>
    </dsp:sp>
    <dsp:sp modelId="{0495E85C-9D91-41EF-9E51-B996827AC08B}">
      <dsp:nvSpPr>
        <dsp:cNvPr id="0" name=""/>
        <dsp:cNvSpPr/>
      </dsp:nvSpPr>
      <dsp:spPr>
        <a:xfrm>
          <a:off x="6692970" y="224155"/>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0A0B7-A124-48B5-A6C0-EE5692C1E968}">
      <dsp:nvSpPr>
        <dsp:cNvPr id="0" name=""/>
        <dsp:cNvSpPr/>
      </dsp:nvSpPr>
      <dsp:spPr>
        <a:xfrm>
          <a:off x="7160970" y="69215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64DF71-D5C0-46F9-A353-E9BF1AFF87F0}">
      <dsp:nvSpPr>
        <dsp:cNvPr id="0" name=""/>
        <dsp:cNvSpPr/>
      </dsp:nvSpPr>
      <dsp:spPr>
        <a:xfrm>
          <a:off x="5990970" y="310415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Identify where to focus</a:t>
          </a:r>
          <a:r>
            <a:rPr lang="en-US" sz="1500" kern="1200"/>
            <a:t> in order to develop skills at the next level</a:t>
          </a:r>
        </a:p>
      </dsp:txBody>
      <dsp:txXfrm>
        <a:off x="5990970" y="3104156"/>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13C93-56DA-46AD-B09F-CEDD95015835}">
      <dsp:nvSpPr>
        <dsp:cNvPr id="0" name=""/>
        <dsp:cNvSpPr/>
      </dsp:nvSpPr>
      <dsp:spPr>
        <a:xfrm>
          <a:off x="0" y="494"/>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0AE84-6A71-43EF-8007-45CC003C2140}">
      <dsp:nvSpPr>
        <dsp:cNvPr id="0" name=""/>
        <dsp:cNvSpPr/>
      </dsp:nvSpPr>
      <dsp:spPr>
        <a:xfrm>
          <a:off x="349788" y="260667"/>
          <a:ext cx="635978" cy="6359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56F0AD-0BFA-4C26-89BE-DCA29EAD4B38}">
      <dsp:nvSpPr>
        <dsp:cNvPr id="0" name=""/>
        <dsp:cNvSpPr/>
      </dsp:nvSpPr>
      <dsp:spPr>
        <a:xfrm>
          <a:off x="1335555" y="494"/>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In the past, it may not have been clear what specific skill levels were required to meet the passing standard</a:t>
          </a:r>
        </a:p>
      </dsp:txBody>
      <dsp:txXfrm>
        <a:off x="1335555" y="494"/>
        <a:ext cx="10016656" cy="1156324"/>
      </dsp:txXfrm>
    </dsp:sp>
    <dsp:sp modelId="{3864580A-0698-4525-8F5E-48333A009E1B}">
      <dsp:nvSpPr>
        <dsp:cNvPr id="0" name=""/>
        <dsp:cNvSpPr/>
      </dsp:nvSpPr>
      <dsp:spPr>
        <a:xfrm>
          <a:off x="0" y="1445900"/>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4358A-9DFB-4ED7-A753-A8FEAE9EC6EB}">
      <dsp:nvSpPr>
        <dsp:cNvPr id="0" name=""/>
        <dsp:cNvSpPr/>
      </dsp:nvSpPr>
      <dsp:spPr>
        <a:xfrm>
          <a:off x="349788" y="1706073"/>
          <a:ext cx="635978" cy="6359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9F7AD2-B5C5-4C6D-A589-36FDFA14076C}">
      <dsp:nvSpPr>
        <dsp:cNvPr id="0" name=""/>
        <dsp:cNvSpPr/>
      </dsp:nvSpPr>
      <dsp:spPr>
        <a:xfrm>
          <a:off x="1335555" y="1445900"/>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PLDs change all that—instructors and test-takers can know what skills must be demonstrated</a:t>
          </a:r>
        </a:p>
      </dsp:txBody>
      <dsp:txXfrm>
        <a:off x="1335555" y="1445900"/>
        <a:ext cx="10016656" cy="1156324"/>
      </dsp:txXfrm>
    </dsp:sp>
    <dsp:sp modelId="{8433E744-D9F1-423F-A852-AD960451B04C}">
      <dsp:nvSpPr>
        <dsp:cNvPr id="0" name=""/>
        <dsp:cNvSpPr/>
      </dsp:nvSpPr>
      <dsp:spPr>
        <a:xfrm>
          <a:off x="0" y="2891306"/>
          <a:ext cx="11352212" cy="11563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1689D7-42D8-44FA-AEBB-BC5A503E05E7}">
      <dsp:nvSpPr>
        <dsp:cNvPr id="0" name=""/>
        <dsp:cNvSpPr/>
      </dsp:nvSpPr>
      <dsp:spPr>
        <a:xfrm>
          <a:off x="349788" y="3151479"/>
          <a:ext cx="635978" cy="6359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A46D95-99C3-4F65-8C9B-8CB00C9F3E53}">
      <dsp:nvSpPr>
        <dsp:cNvPr id="0" name=""/>
        <dsp:cNvSpPr/>
      </dsp:nvSpPr>
      <dsp:spPr>
        <a:xfrm>
          <a:off x="1335555" y="2891306"/>
          <a:ext cx="10016656" cy="1156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78" tIns="122378" rIns="122378" bIns="122378" numCol="1" spcCol="1270" anchor="ctr" anchorCtr="0">
          <a:noAutofit/>
        </a:bodyPr>
        <a:lstStyle/>
        <a:p>
          <a:pPr marL="0" lvl="0" indent="0" algn="l" defTabSz="1111250">
            <a:lnSpc>
              <a:spcPct val="90000"/>
            </a:lnSpc>
            <a:spcBef>
              <a:spcPct val="0"/>
            </a:spcBef>
            <a:spcAft>
              <a:spcPct val="35000"/>
            </a:spcAft>
            <a:buNone/>
          </a:pPr>
          <a:r>
            <a:rPr lang="en-US" sz="2500" kern="1200"/>
            <a:t>Use PLDs to provide an on-the-spot snapshot of knowledge and skills…and then use it to create better outcomes</a:t>
          </a:r>
        </a:p>
      </dsp:txBody>
      <dsp:txXfrm>
        <a:off x="1335555" y="2891306"/>
        <a:ext cx="10016656" cy="1156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BDB5-D7BF-41CA-B95F-17AC3B030660}">
      <dsp:nvSpPr>
        <dsp:cNvPr id="0" name=""/>
        <dsp:cNvSpPr/>
      </dsp:nvSpPr>
      <dsp:spPr>
        <a:xfrm>
          <a:off x="663410" y="1759123"/>
          <a:ext cx="3050783" cy="1525391"/>
        </a:xfrm>
        <a:prstGeom prst="roundRect">
          <a:avLst>
            <a:gd name="adj" fmla="val 1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RLA </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Order sequences of events in texts</a:t>
          </a:r>
        </a:p>
      </dsp:txBody>
      <dsp:txXfrm>
        <a:off x="708087" y="1803800"/>
        <a:ext cx="2961429" cy="1436037"/>
      </dsp:txXfrm>
    </dsp:sp>
    <dsp:sp modelId="{4041D908-C36F-418E-9E2B-E1A5FC9A5561}">
      <dsp:nvSpPr>
        <dsp:cNvPr id="0" name=""/>
        <dsp:cNvSpPr/>
      </dsp:nvSpPr>
      <dsp:spPr>
        <a:xfrm rot="18289469">
          <a:off x="3255895" y="1617499"/>
          <a:ext cx="2136909" cy="54438"/>
        </a:xfrm>
        <a:custGeom>
          <a:avLst/>
          <a:gdLst/>
          <a:ahLst/>
          <a:cxnLst/>
          <a:rect l="0" t="0" r="0" b="0"/>
          <a:pathLst>
            <a:path>
              <a:moveTo>
                <a:pt x="0" y="27219"/>
              </a:moveTo>
              <a:lnTo>
                <a:pt x="2136909"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70927" y="1591296"/>
        <a:ext cx="106845" cy="106845"/>
      </dsp:txXfrm>
    </dsp:sp>
    <dsp:sp modelId="{99588CE0-D9F0-4F24-A3DE-6AA95D2DC516}">
      <dsp:nvSpPr>
        <dsp:cNvPr id="0" name=""/>
        <dsp:cNvSpPr/>
      </dsp:nvSpPr>
      <dsp:spPr>
        <a:xfrm>
          <a:off x="4934506" y="49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Social Studies</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Identify the chronological structure of a historical narrative and sequence steps in a process</a:t>
          </a:r>
        </a:p>
      </dsp:txBody>
      <dsp:txXfrm>
        <a:off x="4979183" y="49600"/>
        <a:ext cx="2961429" cy="1436037"/>
      </dsp:txXfrm>
    </dsp:sp>
    <dsp:sp modelId="{5FECD28C-EDD9-4A93-9405-E482F9B32A72}">
      <dsp:nvSpPr>
        <dsp:cNvPr id="0" name=""/>
        <dsp:cNvSpPr/>
      </dsp:nvSpPr>
      <dsp:spPr>
        <a:xfrm>
          <a:off x="3714193" y="2494599"/>
          <a:ext cx="1220313" cy="54438"/>
        </a:xfrm>
        <a:custGeom>
          <a:avLst/>
          <a:gdLst/>
          <a:ahLst/>
          <a:cxnLst/>
          <a:rect l="0" t="0" r="0" b="0"/>
          <a:pathLst>
            <a:path>
              <a:moveTo>
                <a:pt x="0" y="27219"/>
              </a:moveTo>
              <a:lnTo>
                <a:pt x="1220313"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93842" y="2491311"/>
        <a:ext cx="61015" cy="61015"/>
      </dsp:txXfrm>
    </dsp:sp>
    <dsp:sp modelId="{17807FBE-A45E-4003-B68C-8C34EB68079E}">
      <dsp:nvSpPr>
        <dsp:cNvPr id="0" name=""/>
        <dsp:cNvSpPr/>
      </dsp:nvSpPr>
      <dsp:spPr>
        <a:xfrm>
          <a:off x="4934506" y="17591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Science</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Reason from data or evidence to a conclusion</a:t>
          </a:r>
        </a:p>
        <a:p>
          <a:pPr marL="0" lvl="0" indent="0" algn="ctr" defTabSz="800100">
            <a:lnSpc>
              <a:spcPct val="90000"/>
            </a:lnSpc>
            <a:spcBef>
              <a:spcPct val="0"/>
            </a:spcBef>
            <a:spcAft>
              <a:spcPct val="35000"/>
            </a:spcAft>
            <a:buNone/>
          </a:pPr>
          <a:endParaRPr lang="en-US" sz="1800" kern="1200"/>
        </a:p>
      </dsp:txBody>
      <dsp:txXfrm>
        <a:off x="4979183" y="1803800"/>
        <a:ext cx="2961429" cy="1436037"/>
      </dsp:txXfrm>
    </dsp:sp>
    <dsp:sp modelId="{8A6B9B6C-A7EE-4F56-B55D-C4CBFD1B524C}">
      <dsp:nvSpPr>
        <dsp:cNvPr id="0" name=""/>
        <dsp:cNvSpPr/>
      </dsp:nvSpPr>
      <dsp:spPr>
        <a:xfrm rot="3310531">
          <a:off x="3255895" y="3371699"/>
          <a:ext cx="2136909" cy="54438"/>
        </a:xfrm>
        <a:custGeom>
          <a:avLst/>
          <a:gdLst/>
          <a:ahLst/>
          <a:cxnLst/>
          <a:rect l="0" t="0" r="0" b="0"/>
          <a:pathLst>
            <a:path>
              <a:moveTo>
                <a:pt x="0" y="27219"/>
              </a:moveTo>
              <a:lnTo>
                <a:pt x="2136909" y="27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70927" y="3345496"/>
        <a:ext cx="106845" cy="106845"/>
      </dsp:txXfrm>
    </dsp:sp>
    <dsp:sp modelId="{0273FAE8-8E75-4661-A3B0-EFA347B35918}">
      <dsp:nvSpPr>
        <dsp:cNvPr id="0" name=""/>
        <dsp:cNvSpPr/>
      </dsp:nvSpPr>
      <dsp:spPr>
        <a:xfrm>
          <a:off x="4934506" y="3513323"/>
          <a:ext cx="3050783" cy="152539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Mathematics</a:t>
          </a:r>
        </a:p>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Search for and recognize entry point for solving a problem and plan a solution pathway </a:t>
          </a:r>
        </a:p>
        <a:p>
          <a:pPr marL="0" lvl="0" indent="0" algn="ctr" defTabSz="800100">
            <a:lnSpc>
              <a:spcPct val="90000"/>
            </a:lnSpc>
            <a:spcBef>
              <a:spcPct val="0"/>
            </a:spcBef>
            <a:spcAft>
              <a:spcPct val="35000"/>
            </a:spcAft>
            <a:buNone/>
          </a:pPr>
          <a:endParaRPr lang="en-US" sz="1600" kern="1200"/>
        </a:p>
      </dsp:txBody>
      <dsp:txXfrm>
        <a:off x="4979183" y="3558000"/>
        <a:ext cx="2961429" cy="14360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EE436-DC0F-4DFA-8569-594698B1882B}">
      <dsp:nvSpPr>
        <dsp:cNvPr id="0" name=""/>
        <dsp:cNvSpPr/>
      </dsp:nvSpPr>
      <dsp:spPr>
        <a:xfrm>
          <a:off x="3325" y="1144781"/>
          <a:ext cx="2374652" cy="15079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5E9064-38AD-4D52-A618-1F599DF8A479}">
      <dsp:nvSpPr>
        <dsp:cNvPr id="0" name=""/>
        <dsp:cNvSpPr/>
      </dsp:nvSpPr>
      <dsp:spPr>
        <a:xfrm>
          <a:off x="267176" y="1395439"/>
          <a:ext cx="2374652" cy="15079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“Green” = Test as soon as possible</a:t>
          </a:r>
        </a:p>
      </dsp:txBody>
      <dsp:txXfrm>
        <a:off x="311341" y="1439604"/>
        <a:ext cx="2286322" cy="1419574"/>
      </dsp:txXfrm>
    </dsp:sp>
    <dsp:sp modelId="{68EEC6D8-4A00-412E-BA50-DA90EF0D871D}">
      <dsp:nvSpPr>
        <dsp:cNvPr id="0" name=""/>
        <dsp:cNvSpPr/>
      </dsp:nvSpPr>
      <dsp:spPr>
        <a:xfrm>
          <a:off x="2905678" y="1144781"/>
          <a:ext cx="2374652" cy="15079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F6F23CC-EFE2-4F6B-BD03-5750D357C994}">
      <dsp:nvSpPr>
        <dsp:cNvPr id="0" name=""/>
        <dsp:cNvSpPr/>
      </dsp:nvSpPr>
      <dsp:spPr>
        <a:xfrm>
          <a:off x="3169528" y="1395439"/>
          <a:ext cx="2374652" cy="15079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“Yellow” = May attempt, but advise accordingly because more remediation may be necessary</a:t>
          </a:r>
        </a:p>
      </dsp:txBody>
      <dsp:txXfrm>
        <a:off x="3213693" y="1439604"/>
        <a:ext cx="2286322" cy="1419574"/>
      </dsp:txXfrm>
    </dsp:sp>
    <dsp:sp modelId="{26F762F2-D0F7-457F-BB48-0275B185F703}">
      <dsp:nvSpPr>
        <dsp:cNvPr id="0" name=""/>
        <dsp:cNvSpPr/>
      </dsp:nvSpPr>
      <dsp:spPr>
        <a:xfrm>
          <a:off x="5808031" y="1144781"/>
          <a:ext cx="2374652" cy="15079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A4A857C-D468-4ED7-B2A7-0B327FAB1859}">
      <dsp:nvSpPr>
        <dsp:cNvPr id="0" name=""/>
        <dsp:cNvSpPr/>
      </dsp:nvSpPr>
      <dsp:spPr>
        <a:xfrm>
          <a:off x="6071881" y="1395439"/>
          <a:ext cx="2374652" cy="15079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Keep unnecessary testing to a minimum</a:t>
          </a:r>
        </a:p>
      </dsp:txBody>
      <dsp:txXfrm>
        <a:off x="6116046" y="1439604"/>
        <a:ext cx="2286322" cy="1419574"/>
      </dsp:txXfrm>
    </dsp:sp>
    <dsp:sp modelId="{67A1AF71-D555-473F-852D-A730424763E3}">
      <dsp:nvSpPr>
        <dsp:cNvPr id="0" name=""/>
        <dsp:cNvSpPr/>
      </dsp:nvSpPr>
      <dsp:spPr>
        <a:xfrm>
          <a:off x="8710383" y="1144781"/>
          <a:ext cx="2374652" cy="150790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131FDBF-EB27-42F6-AFF0-3E32DCF40F10}">
      <dsp:nvSpPr>
        <dsp:cNvPr id="0" name=""/>
        <dsp:cNvSpPr/>
      </dsp:nvSpPr>
      <dsp:spPr>
        <a:xfrm>
          <a:off x="8974233" y="1395439"/>
          <a:ext cx="2374652" cy="15079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Prevent test-takers from becoming discouraged by non-passing scores on the operational exam</a:t>
          </a:r>
        </a:p>
      </dsp:txBody>
      <dsp:txXfrm>
        <a:off x="9018398" y="1439604"/>
        <a:ext cx="2286322" cy="14195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B2873-FC3E-4993-9F5F-C7363779D338}">
      <dsp:nvSpPr>
        <dsp:cNvPr id="0" name=""/>
        <dsp:cNvSpPr/>
      </dsp:nvSpPr>
      <dsp:spPr>
        <a:xfrm>
          <a:off x="0" y="1309"/>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6E9F00-F6BF-4455-B7CC-F5DEE69E11D8}">
      <dsp:nvSpPr>
        <dsp:cNvPr id="0" name=""/>
        <dsp:cNvSpPr/>
      </dsp:nvSpPr>
      <dsp:spPr>
        <a:xfrm>
          <a:off x="168795" y="126859"/>
          <a:ext cx="306900" cy="3069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B2BB2D-8C2D-4689-91C7-D7F76EAA1880}">
      <dsp:nvSpPr>
        <dsp:cNvPr id="0" name=""/>
        <dsp:cNvSpPr/>
      </dsp:nvSpPr>
      <dsp:spPr>
        <a:xfrm>
          <a:off x="644490" y="1309"/>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When you write . . . </a:t>
          </a:r>
          <a:endParaRPr lang="en-US" sz="1900" kern="1200"/>
        </a:p>
      </dsp:txBody>
      <dsp:txXfrm>
        <a:off x="644490" y="1309"/>
        <a:ext cx="10707721" cy="558000"/>
      </dsp:txXfrm>
    </dsp:sp>
    <dsp:sp modelId="{E6CE1C27-8AAB-413E-A58E-38F36C9C2670}">
      <dsp:nvSpPr>
        <dsp:cNvPr id="0" name=""/>
        <dsp:cNvSpPr/>
      </dsp:nvSpPr>
      <dsp:spPr>
        <a:xfrm>
          <a:off x="0" y="698810"/>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75E81-C7FA-4467-9AC8-37F3DC447407}">
      <dsp:nvSpPr>
        <dsp:cNvPr id="0" name=""/>
        <dsp:cNvSpPr/>
      </dsp:nvSpPr>
      <dsp:spPr>
        <a:xfrm>
          <a:off x="168795" y="824360"/>
          <a:ext cx="306900" cy="3069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C9E3E1-CCAD-4354-9DEC-428416F93986}">
      <dsp:nvSpPr>
        <dsp:cNvPr id="0" name=""/>
        <dsp:cNvSpPr/>
      </dsp:nvSpPr>
      <dsp:spPr>
        <a:xfrm>
          <a:off x="644490" y="698810"/>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determine which position presented </a:t>
          </a:r>
          <a:r>
            <a:rPr lang="en-US" sz="1900" kern="1200"/>
            <a:t>in the passage(s) is </a:t>
          </a:r>
          <a:r>
            <a:rPr lang="en-US" sz="1900" b="1" kern="1200"/>
            <a:t>better supported </a:t>
          </a:r>
          <a:r>
            <a:rPr lang="en-US" sz="1900" kern="1200"/>
            <a:t>by evidence from the passage(s)</a:t>
          </a:r>
        </a:p>
      </dsp:txBody>
      <dsp:txXfrm>
        <a:off x="644490" y="698810"/>
        <a:ext cx="10707721" cy="558000"/>
      </dsp:txXfrm>
    </dsp:sp>
    <dsp:sp modelId="{B515A169-CE06-40DC-BF55-1208E6E3E342}">
      <dsp:nvSpPr>
        <dsp:cNvPr id="0" name=""/>
        <dsp:cNvSpPr/>
      </dsp:nvSpPr>
      <dsp:spPr>
        <a:xfrm>
          <a:off x="0" y="1396311"/>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310BF-168C-4263-A5B6-0972C3144E61}">
      <dsp:nvSpPr>
        <dsp:cNvPr id="0" name=""/>
        <dsp:cNvSpPr/>
      </dsp:nvSpPr>
      <dsp:spPr>
        <a:xfrm>
          <a:off x="168795" y="1521861"/>
          <a:ext cx="306900" cy="3069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BD66D9-1983-44B2-BEC7-526B804C5E81}">
      <dsp:nvSpPr>
        <dsp:cNvPr id="0" name=""/>
        <dsp:cNvSpPr/>
      </dsp:nvSpPr>
      <dsp:spPr>
        <a:xfrm>
          <a:off x="644490" y="1396311"/>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explain why the position you chose is the better-supported one</a:t>
          </a:r>
          <a:endParaRPr lang="en-US" sz="1900" kern="1200"/>
        </a:p>
      </dsp:txBody>
      <dsp:txXfrm>
        <a:off x="644490" y="1396311"/>
        <a:ext cx="10707721" cy="558000"/>
      </dsp:txXfrm>
    </dsp:sp>
    <dsp:sp modelId="{C557EFCA-F41D-4BF6-AEE2-FC65CBDEAE01}">
      <dsp:nvSpPr>
        <dsp:cNvPr id="0" name=""/>
        <dsp:cNvSpPr/>
      </dsp:nvSpPr>
      <dsp:spPr>
        <a:xfrm>
          <a:off x="0" y="2093812"/>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C9181-C596-4A62-BC9E-57FCF0ECFAAF}">
      <dsp:nvSpPr>
        <dsp:cNvPr id="0" name=""/>
        <dsp:cNvSpPr/>
      </dsp:nvSpPr>
      <dsp:spPr>
        <a:xfrm>
          <a:off x="168795" y="2219362"/>
          <a:ext cx="306900" cy="3069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61EAD6-BAE8-42A0-9A17-AB0B177203E3}">
      <dsp:nvSpPr>
        <dsp:cNvPr id="0" name=""/>
        <dsp:cNvSpPr/>
      </dsp:nvSpPr>
      <dsp:spPr>
        <a:xfrm>
          <a:off x="644490" y="2093812"/>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remember, the better-supported position is not necessarily the position</a:t>
          </a:r>
          <a:r>
            <a:rPr lang="en-US" sz="1900" kern="1200"/>
            <a:t> </a:t>
          </a:r>
          <a:r>
            <a:rPr lang="en-US" sz="1900" b="1" kern="1200"/>
            <a:t>you agree with</a:t>
          </a:r>
          <a:endParaRPr lang="en-US" sz="1900" kern="1200"/>
        </a:p>
      </dsp:txBody>
      <dsp:txXfrm>
        <a:off x="644490" y="2093812"/>
        <a:ext cx="10707721" cy="558000"/>
      </dsp:txXfrm>
    </dsp:sp>
    <dsp:sp modelId="{36DE535E-B99E-45E5-AC9C-6B28383EE044}">
      <dsp:nvSpPr>
        <dsp:cNvPr id="0" name=""/>
        <dsp:cNvSpPr/>
      </dsp:nvSpPr>
      <dsp:spPr>
        <a:xfrm>
          <a:off x="0" y="2791313"/>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1DD98-0BCB-4659-8C3A-096CF9D755CB}">
      <dsp:nvSpPr>
        <dsp:cNvPr id="0" name=""/>
        <dsp:cNvSpPr/>
      </dsp:nvSpPr>
      <dsp:spPr>
        <a:xfrm>
          <a:off x="168795" y="2916863"/>
          <a:ext cx="306900" cy="3069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BB88D-5D75-477B-8F9B-43361171878A}">
      <dsp:nvSpPr>
        <dsp:cNvPr id="0" name=""/>
        <dsp:cNvSpPr/>
      </dsp:nvSpPr>
      <dsp:spPr>
        <a:xfrm>
          <a:off x="644490" y="2791313"/>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defend your assertions with multiple pieces of evidence </a:t>
          </a:r>
          <a:r>
            <a:rPr lang="en-US" sz="1900" kern="1200"/>
            <a:t>from the passage(s)</a:t>
          </a:r>
        </a:p>
      </dsp:txBody>
      <dsp:txXfrm>
        <a:off x="644490" y="2791313"/>
        <a:ext cx="10707721" cy="558000"/>
      </dsp:txXfrm>
    </dsp:sp>
    <dsp:sp modelId="{2B0DAF3D-E700-4918-8120-A86E5F0C6426}">
      <dsp:nvSpPr>
        <dsp:cNvPr id="0" name=""/>
        <dsp:cNvSpPr/>
      </dsp:nvSpPr>
      <dsp:spPr>
        <a:xfrm>
          <a:off x="0" y="3488814"/>
          <a:ext cx="11352212" cy="558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C6BDF-1364-4D33-B903-ED072330915C}">
      <dsp:nvSpPr>
        <dsp:cNvPr id="0" name=""/>
        <dsp:cNvSpPr/>
      </dsp:nvSpPr>
      <dsp:spPr>
        <a:xfrm>
          <a:off x="168795" y="3614364"/>
          <a:ext cx="306900" cy="3069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B3466A-770C-4748-90E6-FCBB9341DA41}">
      <dsp:nvSpPr>
        <dsp:cNvPr id="0" name=""/>
        <dsp:cNvSpPr/>
      </dsp:nvSpPr>
      <dsp:spPr>
        <a:xfrm>
          <a:off x="644490" y="3488814"/>
          <a:ext cx="10707721" cy="55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055" tIns="59055" rIns="59055" bIns="59055" numCol="1" spcCol="1270" anchor="ctr" anchorCtr="0">
          <a:noAutofit/>
        </a:bodyPr>
        <a:lstStyle/>
        <a:p>
          <a:pPr marL="0" lvl="0" indent="0" algn="l" defTabSz="844550">
            <a:lnSpc>
              <a:spcPct val="90000"/>
            </a:lnSpc>
            <a:spcBef>
              <a:spcPct val="0"/>
            </a:spcBef>
            <a:spcAft>
              <a:spcPct val="35000"/>
            </a:spcAft>
            <a:buNone/>
          </a:pPr>
          <a:r>
            <a:rPr lang="en-US" sz="1900" b="1" kern="1200"/>
            <a:t>build your main points thoroughly</a:t>
          </a:r>
          <a:endParaRPr lang="en-US" sz="1900" kern="1200"/>
        </a:p>
      </dsp:txBody>
      <dsp:txXfrm>
        <a:off x="644490" y="3488814"/>
        <a:ext cx="10707721" cy="558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F6EB9-64C5-4B3B-9BC4-02F6B6CF70F5}">
      <dsp:nvSpPr>
        <dsp:cNvPr id="0" name=""/>
        <dsp:cNvSpPr/>
      </dsp:nvSpPr>
      <dsp:spPr>
        <a:xfrm>
          <a:off x="1848062" y="493004"/>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8284" y="536666"/>
        <a:ext cx="20581" cy="4116"/>
      </dsp:txXfrm>
    </dsp:sp>
    <dsp:sp modelId="{542C0FEE-B4F7-4F92-8B27-B5061952FBDD}">
      <dsp:nvSpPr>
        <dsp:cNvPr id="0" name=""/>
        <dsp:cNvSpPr/>
      </dsp:nvSpPr>
      <dsp:spPr>
        <a:xfrm>
          <a:off x="60185" y="1821"/>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b="1" i="1" kern="1200"/>
            <a:t>Text-based writing requires:</a:t>
          </a:r>
          <a:endParaRPr lang="en-US" sz="1500" kern="1200"/>
        </a:p>
      </dsp:txBody>
      <dsp:txXfrm>
        <a:off x="60185" y="1821"/>
        <a:ext cx="1789676" cy="1073806"/>
      </dsp:txXfrm>
    </dsp:sp>
    <dsp:sp modelId="{D29549C5-99B0-4059-9BAF-0DB12BAF0BFB}">
      <dsp:nvSpPr>
        <dsp:cNvPr id="0" name=""/>
        <dsp:cNvSpPr/>
      </dsp:nvSpPr>
      <dsp:spPr>
        <a:xfrm>
          <a:off x="4049365" y="493004"/>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9587" y="536666"/>
        <a:ext cx="20581" cy="4116"/>
      </dsp:txXfrm>
    </dsp:sp>
    <dsp:sp modelId="{3CB989C6-9077-4F30-8E14-B24A5592A5DD}">
      <dsp:nvSpPr>
        <dsp:cNvPr id="0" name=""/>
        <dsp:cNvSpPr/>
      </dsp:nvSpPr>
      <dsp:spPr>
        <a:xfrm>
          <a:off x="2261488" y="1821"/>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Proficient reading skills (at a minimum)</a:t>
          </a:r>
        </a:p>
      </dsp:txBody>
      <dsp:txXfrm>
        <a:off x="2261488" y="1821"/>
        <a:ext cx="1789676" cy="1073806"/>
      </dsp:txXfrm>
    </dsp:sp>
    <dsp:sp modelId="{4517D4B9-70AA-43DD-8799-E39942BEF121}">
      <dsp:nvSpPr>
        <dsp:cNvPr id="0" name=""/>
        <dsp:cNvSpPr/>
      </dsp:nvSpPr>
      <dsp:spPr>
        <a:xfrm>
          <a:off x="6250667" y="493004"/>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30889" y="536666"/>
        <a:ext cx="20581" cy="4116"/>
      </dsp:txXfrm>
    </dsp:sp>
    <dsp:sp modelId="{21A8959A-5D56-447D-8A16-A23EAFAC54C4}">
      <dsp:nvSpPr>
        <dsp:cNvPr id="0" name=""/>
        <dsp:cNvSpPr/>
      </dsp:nvSpPr>
      <dsp:spPr>
        <a:xfrm>
          <a:off x="4462790" y="1821"/>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Tutorials are a must!</a:t>
          </a:r>
        </a:p>
      </dsp:txBody>
      <dsp:txXfrm>
        <a:off x="4462790" y="1821"/>
        <a:ext cx="1789676" cy="1073806"/>
      </dsp:txXfrm>
    </dsp:sp>
    <dsp:sp modelId="{9B6034C8-BE34-45F3-BA40-6703711E6554}">
      <dsp:nvSpPr>
        <dsp:cNvPr id="0" name=""/>
        <dsp:cNvSpPr/>
      </dsp:nvSpPr>
      <dsp:spPr>
        <a:xfrm>
          <a:off x="955024" y="1073827"/>
          <a:ext cx="6603907" cy="381025"/>
        </a:xfrm>
        <a:custGeom>
          <a:avLst/>
          <a:gdLst/>
          <a:ahLst/>
          <a:cxnLst/>
          <a:rect l="0" t="0" r="0" b="0"/>
          <a:pathLst>
            <a:path>
              <a:moveTo>
                <a:pt x="6603907" y="0"/>
              </a:moveTo>
              <a:lnTo>
                <a:pt x="6603907" y="207612"/>
              </a:lnTo>
              <a:lnTo>
                <a:pt x="0" y="207612"/>
              </a:lnTo>
              <a:lnTo>
                <a:pt x="0" y="38102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1559" y="1262282"/>
        <a:ext cx="330836" cy="4116"/>
      </dsp:txXfrm>
    </dsp:sp>
    <dsp:sp modelId="{5B647BAC-198A-40DE-B9B3-1B339C61A364}">
      <dsp:nvSpPr>
        <dsp:cNvPr id="0" name=""/>
        <dsp:cNvSpPr/>
      </dsp:nvSpPr>
      <dsp:spPr>
        <a:xfrm>
          <a:off x="6664093" y="1821"/>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Organized thinking processes to enable </a:t>
          </a:r>
          <a:r>
            <a:rPr lang="en-US" sz="1500" b="1" kern="1200"/>
            <a:t>analyzing </a:t>
          </a:r>
          <a:r>
            <a:rPr lang="en-US" sz="1500" kern="1200"/>
            <a:t>and </a:t>
          </a:r>
          <a:r>
            <a:rPr lang="en-US" sz="1500" b="1" kern="1200"/>
            <a:t>evaluating</a:t>
          </a:r>
          <a:endParaRPr lang="en-US" sz="1500" kern="1200"/>
        </a:p>
      </dsp:txBody>
      <dsp:txXfrm>
        <a:off x="6664093" y="1821"/>
        <a:ext cx="1789676" cy="1073806"/>
      </dsp:txXfrm>
    </dsp:sp>
    <dsp:sp modelId="{95EB2C9A-60C0-4A12-A1C4-BCC649CDA55D}">
      <dsp:nvSpPr>
        <dsp:cNvPr id="0" name=""/>
        <dsp:cNvSpPr/>
      </dsp:nvSpPr>
      <dsp:spPr>
        <a:xfrm>
          <a:off x="1848062" y="1978436"/>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28284" y="2022097"/>
        <a:ext cx="20581" cy="4116"/>
      </dsp:txXfrm>
    </dsp:sp>
    <dsp:sp modelId="{D6E74AA6-E7B8-4165-ACCA-8B9B25DA278B}">
      <dsp:nvSpPr>
        <dsp:cNvPr id="0" name=""/>
        <dsp:cNvSpPr/>
      </dsp:nvSpPr>
      <dsp:spPr>
        <a:xfrm>
          <a:off x="60185" y="1487252"/>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Ability to recognize </a:t>
          </a:r>
          <a:r>
            <a:rPr lang="en-US" sz="1500" u="sng" kern="1200"/>
            <a:t>and</a:t>
          </a:r>
          <a:r>
            <a:rPr lang="en-US" sz="1500" kern="1200"/>
            <a:t> write about evidence </a:t>
          </a:r>
        </a:p>
      </dsp:txBody>
      <dsp:txXfrm>
        <a:off x="60185" y="1487252"/>
        <a:ext cx="1789676" cy="1073806"/>
      </dsp:txXfrm>
    </dsp:sp>
    <dsp:sp modelId="{62E42E25-6C11-40DB-B9B7-B11DE51C1AA4}">
      <dsp:nvSpPr>
        <dsp:cNvPr id="0" name=""/>
        <dsp:cNvSpPr/>
      </dsp:nvSpPr>
      <dsp:spPr>
        <a:xfrm>
          <a:off x="4049365" y="1978436"/>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9587" y="2022097"/>
        <a:ext cx="20581" cy="4116"/>
      </dsp:txXfrm>
    </dsp:sp>
    <dsp:sp modelId="{7F48AB45-3481-4CBA-A260-E325FA6094BD}">
      <dsp:nvSpPr>
        <dsp:cNvPr id="0" name=""/>
        <dsp:cNvSpPr/>
      </dsp:nvSpPr>
      <dsp:spPr>
        <a:xfrm>
          <a:off x="2261488" y="1487252"/>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Write enough to be scored!</a:t>
          </a:r>
        </a:p>
      </dsp:txBody>
      <dsp:txXfrm>
        <a:off x="2261488" y="1487252"/>
        <a:ext cx="1789676" cy="1073806"/>
      </dsp:txXfrm>
    </dsp:sp>
    <dsp:sp modelId="{3AB23543-7A41-4FF1-A6CE-EAEE5AB6BA1B}">
      <dsp:nvSpPr>
        <dsp:cNvPr id="0" name=""/>
        <dsp:cNvSpPr/>
      </dsp:nvSpPr>
      <dsp:spPr>
        <a:xfrm>
          <a:off x="6250667" y="1978436"/>
          <a:ext cx="381025" cy="91440"/>
        </a:xfrm>
        <a:custGeom>
          <a:avLst/>
          <a:gdLst/>
          <a:ahLst/>
          <a:cxnLst/>
          <a:rect l="0" t="0" r="0" b="0"/>
          <a:pathLst>
            <a:path>
              <a:moveTo>
                <a:pt x="0" y="45720"/>
              </a:moveTo>
              <a:lnTo>
                <a:pt x="38102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30889" y="2022097"/>
        <a:ext cx="20581" cy="4116"/>
      </dsp:txXfrm>
    </dsp:sp>
    <dsp:sp modelId="{2CFC5D67-9A0F-4120-8D21-E19F7535F5CD}">
      <dsp:nvSpPr>
        <dsp:cNvPr id="0" name=""/>
        <dsp:cNvSpPr/>
      </dsp:nvSpPr>
      <dsp:spPr>
        <a:xfrm>
          <a:off x="4462790" y="1487252"/>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A routine (an effective habit) that becomes a “go-to”</a:t>
          </a:r>
        </a:p>
      </dsp:txBody>
      <dsp:txXfrm>
        <a:off x="4462790" y="1487252"/>
        <a:ext cx="1789676" cy="1073806"/>
      </dsp:txXfrm>
    </dsp:sp>
    <dsp:sp modelId="{D3A3285E-F876-44B5-91D0-E766BBFF91C5}">
      <dsp:nvSpPr>
        <dsp:cNvPr id="0" name=""/>
        <dsp:cNvSpPr/>
      </dsp:nvSpPr>
      <dsp:spPr>
        <a:xfrm>
          <a:off x="955024" y="2559259"/>
          <a:ext cx="6603907" cy="381025"/>
        </a:xfrm>
        <a:custGeom>
          <a:avLst/>
          <a:gdLst/>
          <a:ahLst/>
          <a:cxnLst/>
          <a:rect l="0" t="0" r="0" b="0"/>
          <a:pathLst>
            <a:path>
              <a:moveTo>
                <a:pt x="6603907" y="0"/>
              </a:moveTo>
              <a:lnTo>
                <a:pt x="6603907" y="207612"/>
              </a:lnTo>
              <a:lnTo>
                <a:pt x="0" y="207612"/>
              </a:lnTo>
              <a:lnTo>
                <a:pt x="0" y="38102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91559" y="2747713"/>
        <a:ext cx="330836" cy="4116"/>
      </dsp:txXfrm>
    </dsp:sp>
    <dsp:sp modelId="{33080F7B-D73E-4CFB-B0BE-F4927DF83F88}">
      <dsp:nvSpPr>
        <dsp:cNvPr id="0" name=""/>
        <dsp:cNvSpPr/>
      </dsp:nvSpPr>
      <dsp:spPr>
        <a:xfrm>
          <a:off x="6664093" y="1487252"/>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kern="1200"/>
            <a:t>Use the full 45-minutes!</a:t>
          </a:r>
        </a:p>
      </dsp:txBody>
      <dsp:txXfrm>
        <a:off x="6664093" y="1487252"/>
        <a:ext cx="1789676" cy="1073806"/>
      </dsp:txXfrm>
    </dsp:sp>
    <dsp:sp modelId="{754352D0-7587-4D3C-8AA2-3432D7CEF20F}">
      <dsp:nvSpPr>
        <dsp:cNvPr id="0" name=""/>
        <dsp:cNvSpPr/>
      </dsp:nvSpPr>
      <dsp:spPr>
        <a:xfrm>
          <a:off x="60185" y="2972684"/>
          <a:ext cx="1789676" cy="1073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innerShdw blurRad="114300">
            <a:prstClr val="black"/>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7696" tIns="92052" rIns="87696" bIns="92052" numCol="1" spcCol="1270" anchor="ctr" anchorCtr="0">
          <a:noAutofit/>
        </a:bodyPr>
        <a:lstStyle/>
        <a:p>
          <a:pPr marL="0" lvl="0" indent="0" algn="ctr" defTabSz="666750">
            <a:lnSpc>
              <a:spcPct val="90000"/>
            </a:lnSpc>
            <a:spcBef>
              <a:spcPct val="0"/>
            </a:spcBef>
            <a:spcAft>
              <a:spcPct val="35000"/>
            </a:spcAft>
            <a:buNone/>
          </a:pPr>
          <a:r>
            <a:rPr lang="en-US" sz="1500" b="1" kern="1200"/>
            <a:t>Sufficient practice</a:t>
          </a:r>
        </a:p>
      </dsp:txBody>
      <dsp:txXfrm>
        <a:off x="60185" y="2972684"/>
        <a:ext cx="1789676" cy="10738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62342-290D-4C5A-A8F2-BF2FE363ACF7}">
      <dsp:nvSpPr>
        <dsp:cNvPr id="0" name=""/>
        <dsp:cNvSpPr/>
      </dsp:nvSpPr>
      <dsp:spPr>
        <a:xfrm rot="5400000">
          <a:off x="-279164" y="511575"/>
          <a:ext cx="1627573" cy="1069244"/>
        </a:xfrm>
        <a:prstGeom prst="chevr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Beginning</a:t>
          </a:r>
        </a:p>
      </dsp:txBody>
      <dsp:txXfrm rot="-5400000">
        <a:off x="1" y="767032"/>
        <a:ext cx="1069244" cy="558329"/>
      </dsp:txXfrm>
    </dsp:sp>
    <dsp:sp modelId="{0931146E-2141-4499-A6BC-18B320FB4503}">
      <dsp:nvSpPr>
        <dsp:cNvPr id="0" name=""/>
        <dsp:cNvSpPr/>
      </dsp:nvSpPr>
      <dsp:spPr>
        <a:xfrm rot="5400000">
          <a:off x="4012057" y="-2927021"/>
          <a:ext cx="1526190" cy="741181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The introduction states the main idea or position. It begins with a topic sentence/thesis statement. The beginning restates the question and sets the stage to answer the prompt. Beginning</a:t>
          </a:r>
        </a:p>
      </dsp:txBody>
      <dsp:txXfrm rot="-5400000">
        <a:off x="1069245" y="90293"/>
        <a:ext cx="7337313" cy="1377186"/>
      </dsp:txXfrm>
    </dsp:sp>
    <dsp:sp modelId="{BB960737-ED57-4B75-9CF3-A00EC1CB1B47}">
      <dsp:nvSpPr>
        <dsp:cNvPr id="0" name=""/>
        <dsp:cNvSpPr/>
      </dsp:nvSpPr>
      <dsp:spPr>
        <a:xfrm rot="5400000">
          <a:off x="-229123" y="2231267"/>
          <a:ext cx="1527492" cy="1069244"/>
        </a:xfrm>
        <a:prstGeom prst="chevr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Middle</a:t>
          </a:r>
        </a:p>
      </dsp:txBody>
      <dsp:txXfrm rot="-5400000">
        <a:off x="1" y="2536765"/>
        <a:ext cx="1069244" cy="458248"/>
      </dsp:txXfrm>
    </dsp:sp>
    <dsp:sp modelId="{F34C3029-A283-46BF-8D84-24068F48587B}">
      <dsp:nvSpPr>
        <dsp:cNvPr id="0" name=""/>
        <dsp:cNvSpPr/>
      </dsp:nvSpPr>
      <dsp:spPr>
        <a:xfrm rot="5400000">
          <a:off x="3780857" y="-1034447"/>
          <a:ext cx="1988589" cy="741181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Answer the question first.</a:t>
          </a:r>
        </a:p>
        <a:p>
          <a:pPr marL="171450" lvl="1" indent="-171450" algn="l" defTabSz="800100">
            <a:lnSpc>
              <a:spcPct val="90000"/>
            </a:lnSpc>
            <a:spcBef>
              <a:spcPct val="0"/>
            </a:spcBef>
            <a:spcAft>
              <a:spcPct val="15000"/>
            </a:spcAft>
            <a:buChar char="•"/>
          </a:pPr>
          <a:r>
            <a:rPr lang="en-US" sz="1800" kern="1200"/>
            <a:t>Provide important information the author stated and meant. This is where you go to the text(s) and provide examples/evidence and important details to support the answer.</a:t>
          </a:r>
        </a:p>
        <a:p>
          <a:pPr marL="171450" lvl="1" indent="-171450" algn="l" defTabSz="800100">
            <a:lnSpc>
              <a:spcPct val="90000"/>
            </a:lnSpc>
            <a:spcBef>
              <a:spcPct val="0"/>
            </a:spcBef>
            <a:spcAft>
              <a:spcPct val="15000"/>
            </a:spcAft>
            <a:buChar char="•"/>
          </a:pPr>
          <a:r>
            <a:rPr lang="en-US" sz="1800" kern="1200"/>
            <a:t>Sample phrases to introduce each text reference include: … stated; in the text …; for example . . .  </a:t>
          </a:r>
        </a:p>
        <a:p>
          <a:pPr marL="171450" lvl="1" indent="-171450" algn="l" defTabSz="800100">
            <a:lnSpc>
              <a:spcPct val="90000"/>
            </a:lnSpc>
            <a:spcBef>
              <a:spcPct val="0"/>
            </a:spcBef>
            <a:spcAft>
              <a:spcPct val="15000"/>
            </a:spcAft>
            <a:buChar char="•"/>
          </a:pPr>
          <a:r>
            <a:rPr lang="en-US" sz="1800" kern="1200"/>
            <a:t>Include background information as required through the prompt.</a:t>
          </a:r>
        </a:p>
      </dsp:txBody>
      <dsp:txXfrm rot="-5400000">
        <a:off x="1069245" y="1774240"/>
        <a:ext cx="7314740" cy="1794439"/>
      </dsp:txXfrm>
    </dsp:sp>
    <dsp:sp modelId="{FF825DFC-32ED-4BA4-ADCC-D24321841563}">
      <dsp:nvSpPr>
        <dsp:cNvPr id="0" name=""/>
        <dsp:cNvSpPr/>
      </dsp:nvSpPr>
      <dsp:spPr>
        <a:xfrm rot="5400000">
          <a:off x="-229123" y="3809889"/>
          <a:ext cx="1527492" cy="1069244"/>
        </a:xfrm>
        <a:prstGeom prst="chevron">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Ending</a:t>
          </a:r>
        </a:p>
      </dsp:txBody>
      <dsp:txXfrm rot="-5400000">
        <a:off x="1" y="4115387"/>
        <a:ext cx="1069244" cy="458248"/>
      </dsp:txXfrm>
    </dsp:sp>
    <dsp:sp modelId="{1BD6CED1-95D2-4B7C-A74C-B0AB952411F1}">
      <dsp:nvSpPr>
        <dsp:cNvPr id="0" name=""/>
        <dsp:cNvSpPr/>
      </dsp:nvSpPr>
      <dsp:spPr>
        <a:xfrm rot="5400000">
          <a:off x="4373203" y="452693"/>
          <a:ext cx="803897" cy="7411815"/>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Write</a:t>
          </a:r>
          <a:r>
            <a:rPr lang="en-US" sz="1800" kern="1200" baseline="0"/>
            <a:t> a closing that summarizes the position taken or restates the thesis statement in a different way.</a:t>
          </a:r>
          <a:endParaRPr lang="en-US" sz="1800" kern="1200"/>
        </a:p>
      </dsp:txBody>
      <dsp:txXfrm rot="-5400000">
        <a:off x="1069245" y="3795895"/>
        <a:ext cx="7372572" cy="7254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a:t>
            </a:fld>
            <a:endParaRPr lang="en-US"/>
          </a:p>
        </p:txBody>
      </p:sp>
    </p:spTree>
    <p:extLst>
      <p:ext uri="{BB962C8B-B14F-4D97-AF65-F5344CB8AC3E}">
        <p14:creationId xmlns:p14="http://schemas.microsoft.com/office/powerpoint/2010/main" val="2589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020970">
              <a:defRPr/>
            </a:pPr>
            <a:fld id="{6583769A-2A3C-664A-B1A3-FCFF0FA87D20}" type="slidenum">
              <a:rPr lang="en-US" sz="1400">
                <a:solidFill>
                  <a:prstClr val="black"/>
                </a:solidFill>
                <a:latin typeface="Calibri" panose="020F0502020204030204"/>
              </a:rPr>
              <a:pPr defTabSz="1020970">
                <a:defRPr/>
              </a:pPr>
              <a:t>11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64121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ltLang="en-US" b="1"/>
              <a:t>Key Points</a:t>
            </a:r>
          </a:p>
          <a:p>
            <a:endParaRPr lang="en-US" altLang="en-US" b="0"/>
          </a:p>
          <a:p>
            <a:r>
              <a:rPr lang="en-US" altLang="en-US"/>
              <a:t>-A roadmap (</a:t>
            </a:r>
            <a:r>
              <a:rPr lang="en-US" altLang="en-US" i="1"/>
              <a:t>extremely</a:t>
            </a:r>
            <a:r>
              <a:rPr lang="en-US" altLang="en-US"/>
              <a:t> detailed) of the skills demonstrated at each performance level (1, 2, 3, or 4) by individual content area</a:t>
            </a:r>
          </a:p>
          <a:p>
            <a:endParaRPr lang="en-US" altLang="en-US"/>
          </a:p>
          <a:p>
            <a:r>
              <a:rPr lang="en-US" altLang="en-US"/>
              <a:t>-In addition…what’s needed to achieve the next performance level (gap analysis)</a:t>
            </a:r>
          </a:p>
          <a:p>
            <a:endParaRPr lang="en-US" altLang="en-US" b="0"/>
          </a:p>
          <a:p>
            <a:r>
              <a:rPr lang="en-US" b="0" baseline="0"/>
              <a:t>They are important tools for the classroom. T</a:t>
            </a:r>
            <a:r>
              <a:rPr lang="en-US" altLang="en-US" b="0" baseline="0"/>
              <a:t>here are two formats that you can access – the official version and the test-taker version (a “friendlier” scripted version of each descriptor). </a:t>
            </a:r>
            <a:endParaRPr lang="en-US" altLang="en-US" b="0"/>
          </a:p>
          <a:p>
            <a:endParaRPr lang="en-US" altLang="en-US" b="1"/>
          </a:p>
          <a:p>
            <a:endParaRPr lang="en-US" altLang="en-US"/>
          </a:p>
          <a:p>
            <a:endParaRPr lang="en-US"/>
          </a:p>
        </p:txBody>
      </p:sp>
      <p:sp>
        <p:nvSpPr>
          <p:cNvPr id="4" name="Header Placeholder 3"/>
          <p:cNvSpPr>
            <a:spLocks noGrp="1"/>
          </p:cNvSpPr>
          <p:nvPr>
            <p:ph type="hdr" sz="quarter" idx="10"/>
          </p:nvPr>
        </p:nvSpPr>
        <p:spPr/>
        <p:txBody>
          <a:bodyPr/>
          <a:lstStyle/>
          <a:p>
            <a:pPr>
              <a:defRPr/>
            </a:pPr>
            <a:r>
              <a:rPr lang="en-US"/>
              <a:t>From Assessment Targets to PLDs to HIIs</a:t>
            </a:r>
          </a:p>
        </p:txBody>
      </p:sp>
      <p:sp>
        <p:nvSpPr>
          <p:cNvPr id="5" name="Date Placeholder 4"/>
          <p:cNvSpPr>
            <a:spLocks noGrp="1"/>
          </p:cNvSpPr>
          <p:nvPr>
            <p:ph type="dt" idx="11"/>
          </p:nvPr>
        </p:nvSpPr>
        <p:spPr/>
        <p:txBody>
          <a:bodyPr/>
          <a:lstStyle/>
          <a:p>
            <a:pPr>
              <a:defRPr/>
            </a:pPr>
            <a:r>
              <a:rPr lang="en-US" altLang="en-US"/>
              <a:t>07/2016</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12</a:t>
            </a:fld>
            <a:endParaRPr lang="en-US" altLang="en-US"/>
          </a:p>
        </p:txBody>
      </p:sp>
    </p:spTree>
    <p:extLst>
      <p:ext uri="{BB962C8B-B14F-4D97-AF65-F5344CB8AC3E}">
        <p14:creationId xmlns:p14="http://schemas.microsoft.com/office/powerpoint/2010/main" val="94900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ltLang="en-US" sz="1100"/>
              <a:t>Determine whether a student should sit for GED</a:t>
            </a:r>
            <a:r>
              <a:rPr lang="en-US" altLang="en-US" sz="1100" baseline="30000"/>
              <a:t>®</a:t>
            </a:r>
            <a:r>
              <a:rPr lang="en-US" altLang="en-US" sz="1100"/>
              <a:t> Ready</a:t>
            </a:r>
          </a:p>
          <a:p>
            <a:r>
              <a:rPr lang="en-US" altLang="en-US" sz="1100"/>
              <a:t>Determine whether a student is ready for the operational test</a:t>
            </a:r>
          </a:p>
          <a:p>
            <a:pPr defTabSz="896211">
              <a:defRPr/>
            </a:pPr>
            <a:endParaRPr lang="en-US" altLang="en-US" sz="1100">
              <a:ea typeface="ＭＳ Ｐゴシック" panose="020B0600070205080204" pitchFamily="34" charset="-128"/>
            </a:endParaRPr>
          </a:p>
          <a:p>
            <a:pPr defTabSz="896211">
              <a:defRPr/>
            </a:pPr>
            <a:r>
              <a:rPr lang="en-US" altLang="en-US" sz="1100">
                <a:ea typeface="ＭＳ Ｐゴシック" panose="020B0600070205080204" pitchFamily="34" charset="-128"/>
              </a:rPr>
              <a:t>Do you need to change your approach to the content?</a:t>
            </a:r>
          </a:p>
          <a:p>
            <a:endParaRPr lang="en-US"/>
          </a:p>
        </p:txBody>
      </p:sp>
      <p:sp>
        <p:nvSpPr>
          <p:cNvPr id="4" name="Slide Number Placeholder 3"/>
          <p:cNvSpPr>
            <a:spLocks noGrp="1"/>
          </p:cNvSpPr>
          <p:nvPr>
            <p:ph type="sldNum" sz="quarter" idx="10"/>
          </p:nvPr>
        </p:nvSpPr>
        <p:spPr/>
        <p:txBody>
          <a:bodyPr/>
          <a:lstStyle/>
          <a:p>
            <a:pPr defTabSz="971044">
              <a:defRPr/>
            </a:pPr>
            <a:fld id="{6583769A-2A3C-664A-B1A3-FCFF0FA87D20}" type="slidenum">
              <a:rPr lang="en-US" sz="1300">
                <a:solidFill>
                  <a:prstClr val="black"/>
                </a:solidFill>
                <a:latin typeface="Calibri" panose="020F0502020204030204"/>
              </a:rPr>
              <a:pPr defTabSz="971044">
                <a:defRPr/>
              </a:pPr>
              <a:t>13</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14009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defTabSz="1020970">
              <a:defRPr/>
            </a:pPr>
            <a:r>
              <a:rPr lang="en-US" sz="1400">
                <a:solidFill>
                  <a:prstClr val="black"/>
                </a:solidFill>
                <a:latin typeface="Calibri" panose="020F0502020204030204"/>
              </a:rPr>
              <a:t>Performance Level Descriptors</a:t>
            </a:r>
          </a:p>
        </p:txBody>
      </p:sp>
      <p:sp>
        <p:nvSpPr>
          <p:cNvPr id="7782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50126" indent="-365434">
              <a:defRPr>
                <a:solidFill>
                  <a:schemeClr val="tx1"/>
                </a:solidFill>
                <a:latin typeface="Arial" panose="020B0604020202020204" pitchFamily="34" charset="0"/>
                <a:ea typeface="MS PGothic" panose="020B0600070205080204" pitchFamily="34" charset="-128"/>
              </a:defRPr>
            </a:lvl2pPr>
            <a:lvl3pPr marL="1461732" indent="-292347">
              <a:defRPr>
                <a:solidFill>
                  <a:schemeClr val="tx1"/>
                </a:solidFill>
                <a:latin typeface="Arial" panose="020B0604020202020204" pitchFamily="34" charset="0"/>
                <a:ea typeface="MS PGothic" panose="020B0600070205080204" pitchFamily="34" charset="-128"/>
              </a:defRPr>
            </a:lvl3pPr>
            <a:lvl4pPr marL="2046426" indent="-292347">
              <a:defRPr>
                <a:solidFill>
                  <a:schemeClr val="tx1"/>
                </a:solidFill>
                <a:latin typeface="Arial" panose="020B0604020202020204" pitchFamily="34" charset="0"/>
                <a:ea typeface="MS PGothic" panose="020B0600070205080204" pitchFamily="34" charset="-128"/>
              </a:defRPr>
            </a:lvl4pPr>
            <a:lvl5pPr marL="2631120" indent="-292347">
              <a:defRPr>
                <a:solidFill>
                  <a:schemeClr val="tx1"/>
                </a:solidFill>
                <a:latin typeface="Arial" panose="020B0604020202020204" pitchFamily="34" charset="0"/>
                <a:ea typeface="MS PGothic" panose="020B0600070205080204" pitchFamily="34" charset="-128"/>
              </a:defRPr>
            </a:lvl5pPr>
            <a:lvl6pPr marL="3215813"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800507"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385199"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969893"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020970">
              <a:defRPr/>
            </a:pPr>
            <a:fld id="{9667FF3F-55EC-4783-A6F4-390AE25D4CBB}" type="datetime1">
              <a:rPr lang="en-US" altLang="en-US" sz="1400">
                <a:solidFill>
                  <a:prstClr val="black"/>
                </a:solidFill>
                <a:latin typeface="Calibri" panose="020F0502020204030204" pitchFamily="34" charset="0"/>
              </a:rPr>
              <a:pPr defTabSz="1020970">
                <a:defRPr/>
              </a:pPr>
              <a:t>8/21/2025</a:t>
            </a:fld>
            <a:endParaRPr lang="en-US" altLang="en-US" sz="1400">
              <a:solidFill>
                <a:prstClr val="black"/>
              </a:solidFill>
              <a:latin typeface="Calibri" panose="020F0502020204030204" pitchFamily="34" charset="0"/>
            </a:endParaRPr>
          </a:p>
        </p:txBody>
      </p:sp>
      <p:sp>
        <p:nvSpPr>
          <p:cNvPr id="77830"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950126" indent="-365434">
              <a:defRPr>
                <a:solidFill>
                  <a:schemeClr val="tx1"/>
                </a:solidFill>
                <a:latin typeface="Arial" panose="020B0604020202020204" pitchFamily="34" charset="0"/>
                <a:ea typeface="MS PGothic" panose="020B0600070205080204" pitchFamily="34" charset="-128"/>
              </a:defRPr>
            </a:lvl2pPr>
            <a:lvl3pPr marL="1461732" indent="-292347">
              <a:defRPr>
                <a:solidFill>
                  <a:schemeClr val="tx1"/>
                </a:solidFill>
                <a:latin typeface="Arial" panose="020B0604020202020204" pitchFamily="34" charset="0"/>
                <a:ea typeface="MS PGothic" panose="020B0600070205080204" pitchFamily="34" charset="-128"/>
              </a:defRPr>
            </a:lvl3pPr>
            <a:lvl4pPr marL="2046426" indent="-292347">
              <a:defRPr>
                <a:solidFill>
                  <a:schemeClr val="tx1"/>
                </a:solidFill>
                <a:latin typeface="Arial" panose="020B0604020202020204" pitchFamily="34" charset="0"/>
                <a:ea typeface="MS PGothic" panose="020B0600070205080204" pitchFamily="34" charset="-128"/>
              </a:defRPr>
            </a:lvl4pPr>
            <a:lvl5pPr marL="2631120" indent="-292347">
              <a:defRPr>
                <a:solidFill>
                  <a:schemeClr val="tx1"/>
                </a:solidFill>
                <a:latin typeface="Arial" panose="020B0604020202020204" pitchFamily="34" charset="0"/>
                <a:ea typeface="MS PGothic" panose="020B0600070205080204" pitchFamily="34" charset="-128"/>
              </a:defRPr>
            </a:lvl5pPr>
            <a:lvl6pPr marL="3215813"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800507"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4385199"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969893" indent="-292347" defTabSz="58469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1020970">
              <a:defRPr/>
            </a:pPr>
            <a:fld id="{FDF783C2-BA17-40C5-9844-B3193F25FCAE}" type="slidenum">
              <a:rPr lang="en-US" altLang="en-US" sz="1400">
                <a:solidFill>
                  <a:prstClr val="black"/>
                </a:solidFill>
                <a:latin typeface="Calibri" panose="020F0502020204030204" pitchFamily="34" charset="0"/>
              </a:rPr>
              <a:pPr defTabSz="1020970">
                <a:defRPr/>
              </a:pPr>
              <a:t>14</a:t>
            </a:fld>
            <a:endParaRPr lang="en-US" altLang="en-US" sz="1400">
              <a:solidFill>
                <a:prstClr val="black"/>
              </a:solidFill>
              <a:latin typeface="Calibri" panose="020F0502020204030204" pitchFamily="34" charset="0"/>
            </a:endParaRPr>
          </a:p>
        </p:txBody>
      </p:sp>
    </p:spTree>
    <p:extLst>
      <p:ext uri="{BB962C8B-B14F-4D97-AF65-F5344CB8AC3E}">
        <p14:creationId xmlns:p14="http://schemas.microsoft.com/office/powerpoint/2010/main" val="259424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b="0"/>
          </a:p>
          <a:p>
            <a:endParaRPr lang="en-US" b="0"/>
          </a:p>
        </p:txBody>
      </p:sp>
      <p:sp>
        <p:nvSpPr>
          <p:cNvPr id="4" name="Header Placeholder 3"/>
          <p:cNvSpPr>
            <a:spLocks noGrp="1"/>
          </p:cNvSpPr>
          <p:nvPr>
            <p:ph type="hdr" sz="quarter" idx="10"/>
          </p:nvPr>
        </p:nvSpPr>
        <p:spPr/>
        <p:txBody>
          <a:bodyPr/>
          <a:lstStyle/>
          <a:p>
            <a:pPr defTabSz="1020970">
              <a:defRPr/>
            </a:pPr>
            <a:r>
              <a:rPr lang="en-US" sz="1400">
                <a:solidFill>
                  <a:prstClr val="black"/>
                </a:solidFill>
                <a:latin typeface="Calibri" panose="020F0502020204030204"/>
              </a:rPr>
              <a:t>Inquiring Minds Want to Know</a:t>
            </a:r>
          </a:p>
        </p:txBody>
      </p:sp>
      <p:sp>
        <p:nvSpPr>
          <p:cNvPr id="5" name="Date Placeholder 4"/>
          <p:cNvSpPr>
            <a:spLocks noGrp="1"/>
          </p:cNvSpPr>
          <p:nvPr>
            <p:ph type="dt" idx="11"/>
          </p:nvPr>
        </p:nvSpPr>
        <p:spPr/>
        <p:txBody>
          <a:bodyPr/>
          <a:lstStyle/>
          <a:p>
            <a:pPr defTabSz="1020970">
              <a:defRPr/>
            </a:pPr>
            <a:r>
              <a:rPr lang="en-US" altLang="en-US" sz="1400">
                <a:solidFill>
                  <a:prstClr val="black"/>
                </a:solidFill>
                <a:latin typeface="Calibri" panose="020F0502020204030204"/>
              </a:rPr>
              <a:t>9/27/2016</a:t>
            </a:r>
          </a:p>
        </p:txBody>
      </p:sp>
      <p:sp>
        <p:nvSpPr>
          <p:cNvPr id="6" name="Footer Placeholder 5"/>
          <p:cNvSpPr>
            <a:spLocks noGrp="1"/>
          </p:cNvSpPr>
          <p:nvPr>
            <p:ph type="ftr" sz="quarter" idx="12"/>
          </p:nvPr>
        </p:nvSpPr>
        <p:spPr/>
        <p:txBody>
          <a:bodyPr/>
          <a:lstStyle/>
          <a:p>
            <a:pPr defTabSz="1020970">
              <a:defRPr/>
            </a:pPr>
            <a:r>
              <a:rPr lang="en-US" sz="1400">
                <a:solidFill>
                  <a:prstClr val="black"/>
                </a:solidFill>
                <a:latin typeface="Calibri" panose="020F0502020204030204"/>
              </a:rPr>
              <a:t>© Copyright GED Testing Service LLC. All rights reserved</a:t>
            </a:r>
          </a:p>
        </p:txBody>
      </p:sp>
      <p:sp>
        <p:nvSpPr>
          <p:cNvPr id="7" name="Slide Number Placeholder 6"/>
          <p:cNvSpPr>
            <a:spLocks noGrp="1"/>
          </p:cNvSpPr>
          <p:nvPr>
            <p:ph type="sldNum" sz="quarter" idx="13"/>
          </p:nvPr>
        </p:nvSpPr>
        <p:spPr/>
        <p:txBody>
          <a:bodyPr/>
          <a:lstStyle/>
          <a:p>
            <a:pPr defTabSz="1020970">
              <a:defRPr/>
            </a:pPr>
            <a:fld id="{C021BA69-382D-4416-BE3D-C6A30DBB3278}" type="slidenum">
              <a:rPr lang="en-US" altLang="en-US" sz="1400">
                <a:solidFill>
                  <a:prstClr val="black"/>
                </a:solidFill>
                <a:latin typeface="Calibri" panose="020F0502020204030204"/>
              </a:rPr>
              <a:pPr defTabSz="1020970">
                <a:defRPr/>
              </a:pPr>
              <a:t>15</a:t>
            </a:fld>
            <a:endParaRPr lang="en-US" altLang="en-US" sz="1400">
              <a:solidFill>
                <a:prstClr val="black"/>
              </a:solidFill>
              <a:latin typeface="Calibri" panose="020F0502020204030204"/>
            </a:endParaRPr>
          </a:p>
        </p:txBody>
      </p:sp>
    </p:spTree>
    <p:extLst>
      <p:ext uri="{BB962C8B-B14F-4D97-AF65-F5344CB8AC3E}">
        <p14:creationId xmlns:p14="http://schemas.microsoft.com/office/powerpoint/2010/main" val="373763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HII = Is about relationships.</a:t>
            </a:r>
          </a:p>
          <a:p>
            <a:r>
              <a:rPr lang="en-US"/>
              <a:t>Allows you to make skill connections and for educators to help build the relationship of skills across content areas.</a:t>
            </a:r>
          </a:p>
          <a:p>
            <a:r>
              <a:rPr lang="en-US"/>
              <a:t>HIIs= If used properly as a tool in the classroom, it will enable students to identify a particular skill set no matter what content area it sits in. </a:t>
            </a:r>
          </a:p>
        </p:txBody>
      </p:sp>
      <p:sp>
        <p:nvSpPr>
          <p:cNvPr id="4" name="Slide Number Placeholder 3"/>
          <p:cNvSpPr>
            <a:spLocks noGrp="1"/>
          </p:cNvSpPr>
          <p:nvPr>
            <p:ph type="sldNum" sz="quarter" idx="5"/>
          </p:nvPr>
        </p:nvSpPr>
        <p:spPr/>
        <p:txBody>
          <a:bodyPr/>
          <a:lstStyle/>
          <a:p>
            <a:fld id="{6583769A-2A3C-664A-B1A3-FCFF0FA87D20}" type="slidenum">
              <a:rPr lang="en-US" smtClean="0"/>
              <a:t>16</a:t>
            </a:fld>
            <a:endParaRPr lang="en-US"/>
          </a:p>
        </p:txBody>
      </p:sp>
    </p:spTree>
    <p:extLst>
      <p:ext uri="{BB962C8B-B14F-4D97-AF65-F5344CB8AC3E}">
        <p14:creationId xmlns:p14="http://schemas.microsoft.com/office/powerpoint/2010/main" val="2475397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baseline="0"/>
          </a:p>
          <a:p>
            <a:r>
              <a:rPr lang="en-US"/>
              <a:t>Let’s look at an example. </a:t>
            </a:r>
            <a:r>
              <a:rPr lang="en-US" baseline="0"/>
              <a:t>Think for a moment about this high impact indicator from Reasoning through Language Arts –order sequences of events in texts. Yes, it is important for RLA, especially in literary texts where students need to determine what happened first, second, etc. However, it is also important in Social Studies where students may need to identify a chronological structure of a historical narrative and sequences steps in a process. In science, students need to be able to reason from data or evidence to a conclusion – a sequential approach. Even in math it is important that students are able to sequence text.  One indicator with implications for all four content areas.</a:t>
            </a:r>
          </a:p>
          <a:p>
            <a:endParaRPr lang="en-US" baseline="0"/>
          </a:p>
          <a:p>
            <a:r>
              <a:rPr lang="en-US" baseline="0"/>
              <a:t>All of these indicators are related</a:t>
            </a:r>
            <a:r>
              <a:rPr lang="en-US"/>
              <a:t>...</a:t>
            </a:r>
            <a:r>
              <a:rPr lang="en-US" baseline="0"/>
              <a:t> and allow you to create a strategy for the classroom.</a:t>
            </a:r>
            <a:r>
              <a:rPr lang="en-US"/>
              <a:t> </a:t>
            </a:r>
            <a:r>
              <a:rPr lang="en-US" baseline="0"/>
              <a:t> Order sequencing is not jus a province of RLA.</a:t>
            </a:r>
            <a:endParaRPr lang="en-US" baseline="0">
              <a:cs typeface="Calibri"/>
            </a:endParaRPr>
          </a:p>
          <a:p>
            <a:r>
              <a:rPr lang="en-US" baseline="0"/>
              <a:t>You want your student to be able to identify it and then apply it not matter what content area it falls in.</a:t>
            </a:r>
            <a:endParaRPr lang="en-US"/>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17</a:t>
            </a:fld>
            <a:endParaRPr lang="en-US" altLang="en-US"/>
          </a:p>
        </p:txBody>
      </p:sp>
      <p:sp>
        <p:nvSpPr>
          <p:cNvPr id="5" name="Header Placeholder 3"/>
          <p:cNvSpPr>
            <a:spLocks noGrp="1"/>
          </p:cNvSpPr>
          <p:nvPr>
            <p:ph type="hdr" sz="quarter"/>
          </p:nvPr>
        </p:nvSpPr>
        <p:spPr>
          <a:xfrm>
            <a:off x="1" y="3"/>
            <a:ext cx="2112334" cy="877670"/>
          </a:xfrm>
        </p:spPr>
        <p:txBody>
          <a:bodyPr/>
          <a:lstStyle/>
          <a:p>
            <a:pPr>
              <a:defRPr/>
            </a:pPr>
            <a:r>
              <a:rPr lang="en-US"/>
              <a:t>From Assessment Targets to PLDs to HIIs</a:t>
            </a:r>
          </a:p>
        </p:txBody>
      </p:sp>
      <p:sp>
        <p:nvSpPr>
          <p:cNvPr id="6" name="Rectangle 3"/>
          <p:cNvSpPr>
            <a:spLocks noGrp="1" noChangeArrowheads="1"/>
          </p:cNvSpPr>
          <p:nvPr>
            <p:ph type="dt" sz="quarter" idx="1"/>
          </p:nvPr>
        </p:nvSpPr>
        <p:spPr bwMode="auto">
          <a:xfrm>
            <a:off x="2418367" y="3"/>
            <a:ext cx="1850410" cy="877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88883" indent="-303416" eaLnBrk="0" hangingPunct="0">
              <a:spcBef>
                <a:spcPct val="30000"/>
              </a:spcBef>
              <a:defRPr sz="1200">
                <a:solidFill>
                  <a:schemeClr val="tx1"/>
                </a:solidFill>
                <a:latin typeface="Calibri" pitchFamily="34" charset="0"/>
                <a:ea typeface="MS PGothic" pitchFamily="34" charset="-128"/>
              </a:defRPr>
            </a:lvl2pPr>
            <a:lvl3pPr marL="1213667" indent="-242733" eaLnBrk="0" hangingPunct="0">
              <a:spcBef>
                <a:spcPct val="30000"/>
              </a:spcBef>
              <a:defRPr sz="1200">
                <a:solidFill>
                  <a:schemeClr val="tx1"/>
                </a:solidFill>
                <a:latin typeface="Calibri" pitchFamily="34" charset="0"/>
                <a:ea typeface="MS PGothic" pitchFamily="34" charset="-128"/>
              </a:defRPr>
            </a:lvl3pPr>
            <a:lvl4pPr marL="1699133" indent="-242733" eaLnBrk="0" hangingPunct="0">
              <a:spcBef>
                <a:spcPct val="30000"/>
              </a:spcBef>
              <a:defRPr sz="1200">
                <a:solidFill>
                  <a:schemeClr val="tx1"/>
                </a:solidFill>
                <a:latin typeface="Calibri" pitchFamily="34" charset="0"/>
                <a:ea typeface="MS PGothic" pitchFamily="34" charset="-128"/>
              </a:defRPr>
            </a:lvl4pPr>
            <a:lvl5pPr marL="2184600" indent="-242733" eaLnBrk="0" hangingPunct="0">
              <a:spcBef>
                <a:spcPct val="30000"/>
              </a:spcBef>
              <a:defRPr sz="1200">
                <a:solidFill>
                  <a:schemeClr val="tx1"/>
                </a:solidFill>
                <a:latin typeface="Calibri" pitchFamily="34" charset="0"/>
                <a:ea typeface="MS PGothic" pitchFamily="34" charset="-128"/>
              </a:defRPr>
            </a:lvl5pPr>
            <a:lvl6pPr marL="2670067" indent="-242733" defTabSz="485466" eaLnBrk="0" fontAlgn="base" hangingPunct="0">
              <a:spcBef>
                <a:spcPct val="30000"/>
              </a:spcBef>
              <a:spcAft>
                <a:spcPct val="0"/>
              </a:spcAft>
              <a:defRPr sz="1200">
                <a:solidFill>
                  <a:schemeClr val="tx1"/>
                </a:solidFill>
                <a:latin typeface="Calibri" pitchFamily="34" charset="0"/>
                <a:ea typeface="MS PGothic" pitchFamily="34" charset="-128"/>
              </a:defRPr>
            </a:lvl6pPr>
            <a:lvl7pPr marL="3155533" indent="-242733" defTabSz="48546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641001" indent="-242733" defTabSz="485466" eaLnBrk="0" fontAlgn="base" hangingPunct="0">
              <a:spcBef>
                <a:spcPct val="30000"/>
              </a:spcBef>
              <a:spcAft>
                <a:spcPct val="0"/>
              </a:spcAft>
              <a:defRPr sz="1200">
                <a:solidFill>
                  <a:schemeClr val="tx1"/>
                </a:solidFill>
                <a:latin typeface="Calibri" pitchFamily="34" charset="0"/>
                <a:ea typeface="MS PGothic" pitchFamily="34" charset="-128"/>
              </a:defRPr>
            </a:lvl8pPr>
            <a:lvl9pPr marL="4126466" indent="-242733" defTabSz="48546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a:t>7/2018</a:t>
            </a:r>
          </a:p>
        </p:txBody>
      </p:sp>
      <p:sp>
        <p:nvSpPr>
          <p:cNvPr id="7" name="Footer Placeholder 5"/>
          <p:cNvSpPr>
            <a:spLocks noGrp="1"/>
          </p:cNvSpPr>
          <p:nvPr>
            <p:ph type="ftr" sz="quarter" idx="4"/>
          </p:nvPr>
        </p:nvSpPr>
        <p:spPr>
          <a:xfrm>
            <a:off x="1" y="16666795"/>
            <a:ext cx="1850410" cy="877670"/>
          </a:xfrm>
        </p:spPr>
        <p:txBody>
          <a:bodyPr/>
          <a:lstStyle/>
          <a:p>
            <a:pPr>
              <a:defRPr/>
            </a:pPr>
            <a:r>
              <a:rPr lang="en-US"/>
              <a:t>© Copyright GED Testing Service LLC. All rights reserved</a:t>
            </a:r>
          </a:p>
        </p:txBody>
      </p:sp>
    </p:spTree>
    <p:extLst>
      <p:ext uri="{BB962C8B-B14F-4D97-AF65-F5344CB8AC3E}">
        <p14:creationId xmlns:p14="http://schemas.microsoft.com/office/powerpoint/2010/main" val="1647799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dk1"/>
                </a:solidFill>
                <a:latin typeface="Arial"/>
                <a:ea typeface="Arial"/>
                <a:cs typeface="Arial"/>
                <a:sym typeface="Arial"/>
              </a:rPr>
              <a:t>Study Guides - A resource for adult educators to use in their preparation with students, </a:t>
            </a:r>
            <a:r>
              <a:rPr lang="en-US"/>
              <a:t>under Educators &amp; Admins tab on ged.com</a:t>
            </a:r>
          </a:p>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18</a:t>
            </a:fld>
            <a:endParaRPr lang="en-US"/>
          </a:p>
        </p:txBody>
      </p:sp>
    </p:spTree>
    <p:extLst>
      <p:ext uri="{BB962C8B-B14F-4D97-AF65-F5344CB8AC3E}">
        <p14:creationId xmlns:p14="http://schemas.microsoft.com/office/powerpoint/2010/main" val="4186781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19</a:t>
            </a:fld>
            <a:endParaRPr lang="en-US"/>
          </a:p>
        </p:txBody>
      </p:sp>
    </p:spTree>
    <p:extLst>
      <p:ext uri="{BB962C8B-B14F-4D97-AF65-F5344CB8AC3E}">
        <p14:creationId xmlns:p14="http://schemas.microsoft.com/office/powerpoint/2010/main" val="57435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20</a:t>
            </a:fld>
            <a:endParaRPr lang="en-US"/>
          </a:p>
        </p:txBody>
      </p:sp>
    </p:spTree>
    <p:extLst>
      <p:ext uri="{BB962C8B-B14F-4D97-AF65-F5344CB8AC3E}">
        <p14:creationId xmlns:p14="http://schemas.microsoft.com/office/powerpoint/2010/main" val="2017761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224539" y="12499068"/>
            <a:ext cx="2467204" cy="6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862" tIns="48931" rIns="97862" bIns="48931"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fld id="{B82BAF2C-52AA-4D49-B46F-40DE58D29993}" type="slidenum">
              <a:rPr lang="en-US" altLang="en-US" sz="1200">
                <a:latin typeface="Times" pitchFamily="18" charset="0"/>
              </a:rPr>
              <a:pPr algn="r"/>
              <a:t>3</a:t>
            </a:fld>
            <a:endParaRPr lang="en-US" altLang="en-US" sz="1200">
              <a:latin typeface="Times" pitchFamily="18" charset="0"/>
            </a:endParaRPr>
          </a:p>
        </p:txBody>
      </p:sp>
      <p:sp>
        <p:nvSpPr>
          <p:cNvPr id="9219" name="Rectangle 2"/>
          <p:cNvSpPr>
            <a:spLocks noGrp="1" noRot="1" noChangeAspect="1" noChangeArrowheads="1" noTextEdit="1"/>
          </p:cNvSpPr>
          <p:nvPr>
            <p:ph type="sldImg"/>
          </p:nvPr>
        </p:nvSpPr>
        <p:spPr>
          <a:xfrm>
            <a:off x="735013" y="1173163"/>
            <a:ext cx="5632450" cy="3168650"/>
          </a:xfrm>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 name="Date Placeholder 1"/>
          <p:cNvSpPr>
            <a:spLocks noGrp="1"/>
          </p:cNvSpPr>
          <p:nvPr>
            <p:ph type="dt" idx="10"/>
          </p:nvPr>
        </p:nvSpPr>
        <p:spPr/>
        <p:txBody>
          <a:bodyPr/>
          <a:lstStyle/>
          <a:p>
            <a:fld id="{CEC2F518-9A0F-4C44-9349-A2B5064E3F34}" type="datetime1">
              <a:rPr lang="en-US" smtClean="0"/>
              <a:t>8/21/2025</a:t>
            </a:fld>
            <a:endParaRPr lang="en-US"/>
          </a:p>
        </p:txBody>
      </p:sp>
      <p:sp>
        <p:nvSpPr>
          <p:cNvPr id="3" name="Footer Placeholder 2"/>
          <p:cNvSpPr>
            <a:spLocks noGrp="1"/>
          </p:cNvSpPr>
          <p:nvPr>
            <p:ph type="ftr" sz="quarter" idx="11"/>
          </p:nvPr>
        </p:nvSpPr>
        <p:spPr/>
        <p:txBody>
          <a:bodyPr/>
          <a:lstStyle/>
          <a:p>
            <a:r>
              <a:rPr lang="en-US"/>
              <a:t>© Copyright 2013 GED Testing Service LLC. All rights reserved.</a:t>
            </a:r>
          </a:p>
        </p:txBody>
      </p:sp>
      <p:sp>
        <p:nvSpPr>
          <p:cNvPr id="5" name="Header Placeholder 4">
            <a:extLst>
              <a:ext uri="{FF2B5EF4-FFF2-40B4-BE49-F238E27FC236}">
                <a16:creationId xmlns:a16="http://schemas.microsoft.com/office/drawing/2014/main" id="{E328D4AE-3B07-4643-9355-CA6F4240CF14}"/>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279515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a:p>
          <a:p>
            <a:r>
              <a:rPr lang="en-US"/>
              <a:t>Many participants want to know how they can ensure that their students are ready to take the official test. The GED Ready® practice test is the best predictor or readiness.</a:t>
            </a:r>
          </a:p>
          <a:p>
            <a:endParaRPr lang="en-US"/>
          </a:p>
          <a:p>
            <a:pPr defTabSz="1020970" eaLnBrk="0" fontAlgn="base" hangingPunct="0">
              <a:spcBef>
                <a:spcPct val="30000"/>
              </a:spcBef>
              <a:spcAft>
                <a:spcPct val="0"/>
              </a:spcAft>
              <a:defRPr/>
            </a:pPr>
            <a:r>
              <a:rPr lang="en-US" b="0" i="0" kern="1200" baseline="0">
                <a:effectLst/>
                <a:ea typeface="+mn-ea"/>
                <a:cs typeface="+mn-cs"/>
              </a:rPr>
              <a:t>Individuals taking GED Ready</a:t>
            </a:r>
            <a:r>
              <a:rPr lang="en-US" b="0" i="0" kern="1200" baseline="30000">
                <a:effectLst/>
                <a:ea typeface="+mn-ea"/>
                <a:cs typeface="+mn-cs"/>
              </a:rPr>
              <a:t>®</a:t>
            </a:r>
            <a:r>
              <a:rPr lang="en-US" b="0" i="0" kern="1200" baseline="0">
                <a:effectLst/>
                <a:ea typeface="+mn-ea"/>
                <a:cs typeface="+mn-cs"/>
              </a:rPr>
              <a:t> receive a detailed score report with a scaled score indicating their likelihood of passing the operational GED</a:t>
            </a:r>
            <a:r>
              <a:rPr lang="en-US" b="0" i="0" kern="1200" baseline="30000">
                <a:effectLst/>
                <a:ea typeface="+mn-ea"/>
                <a:cs typeface="+mn-cs"/>
              </a:rPr>
              <a:t>®</a:t>
            </a:r>
            <a:r>
              <a:rPr lang="en-US" b="0" i="0" kern="1200" baseline="0">
                <a:effectLst/>
                <a:ea typeface="+mn-ea"/>
                <a:cs typeface="+mn-cs"/>
              </a:rPr>
              <a:t> test. Test-takers will receive a score within one of three levels: Red Zone (not likely to pass), Yellow Zone (too close to call), or Green Zone (likely to pass). Note the scores for each of the levels.</a:t>
            </a:r>
          </a:p>
          <a:p>
            <a:pPr defTabSz="1020970" eaLnBrk="0" fontAlgn="base" hangingPunct="0">
              <a:spcBef>
                <a:spcPct val="30000"/>
              </a:spcBef>
              <a:spcAft>
                <a:spcPct val="0"/>
              </a:spcAft>
              <a:defRPr/>
            </a:pPr>
            <a:endParaRPr lang="en-US" b="0" i="0" kern="1200" baseline="0">
              <a:effectLst/>
              <a:ea typeface="+mn-ea"/>
              <a:cs typeface="+mn-cs"/>
            </a:endParaRPr>
          </a:p>
        </p:txBody>
      </p:sp>
      <p:sp>
        <p:nvSpPr>
          <p:cNvPr id="4" name="Slide Number Placeholder 3"/>
          <p:cNvSpPr>
            <a:spLocks noGrp="1"/>
          </p:cNvSpPr>
          <p:nvPr>
            <p:ph type="sldNum" sz="quarter" idx="10"/>
          </p:nvPr>
        </p:nvSpPr>
        <p:spPr/>
        <p:txBody>
          <a:bodyPr/>
          <a:lstStyle/>
          <a:p>
            <a:fld id="{F4B847EB-B2BF-D24D-A326-78699DF339EC}" type="slidenum">
              <a:rPr lang="en-US" smtClean="0"/>
              <a:t>21</a:t>
            </a:fld>
            <a:endParaRPr lang="en-US"/>
          </a:p>
        </p:txBody>
      </p:sp>
      <p:sp>
        <p:nvSpPr>
          <p:cNvPr id="5" name="Date Placeholder 4"/>
          <p:cNvSpPr>
            <a:spLocks noGrp="1"/>
          </p:cNvSpPr>
          <p:nvPr>
            <p:ph type="dt" idx="11"/>
          </p:nvPr>
        </p:nvSpPr>
        <p:spPr>
          <a:xfrm>
            <a:off x="2418908" y="2"/>
            <a:ext cx="1850823" cy="956770"/>
          </a:xfrm>
          <a:prstGeom prst="rect">
            <a:avLst/>
          </a:prstGeom>
        </p:spPr>
        <p:txBody>
          <a:bodyPr/>
          <a:lstStyle/>
          <a:p>
            <a:pPr>
              <a:defRPr/>
            </a:pPr>
            <a:r>
              <a:rPr lang="en-US" altLang="en-US"/>
              <a:t>7/2018</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Header Placeholder 6"/>
          <p:cNvSpPr>
            <a:spLocks noGrp="1"/>
          </p:cNvSpPr>
          <p:nvPr>
            <p:ph type="hdr" sz="quarter" idx="13"/>
          </p:nvPr>
        </p:nvSpPr>
        <p:spPr/>
        <p:txBody>
          <a:bodyPr/>
          <a:lstStyle/>
          <a:p>
            <a:pPr>
              <a:defRPr/>
            </a:pPr>
            <a:r>
              <a:rPr lang="en-US"/>
              <a:t>From Assessment Targets to PLDs to HIIs</a:t>
            </a:r>
          </a:p>
        </p:txBody>
      </p:sp>
    </p:spTree>
    <p:extLst>
      <p:ext uri="{BB962C8B-B14F-4D97-AF65-F5344CB8AC3E}">
        <p14:creationId xmlns:p14="http://schemas.microsoft.com/office/powerpoint/2010/main" val="112047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22</a:t>
            </a:fld>
            <a:endParaRPr lang="en-US"/>
          </a:p>
        </p:txBody>
      </p:sp>
    </p:spTree>
    <p:extLst>
      <p:ext uri="{BB962C8B-B14F-4D97-AF65-F5344CB8AC3E}">
        <p14:creationId xmlns:p14="http://schemas.microsoft.com/office/powerpoint/2010/main" val="114873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23</a:t>
            </a:fld>
            <a:endParaRPr lang="en-US"/>
          </a:p>
        </p:txBody>
      </p:sp>
    </p:spTree>
    <p:extLst>
      <p:ext uri="{BB962C8B-B14F-4D97-AF65-F5344CB8AC3E}">
        <p14:creationId xmlns:p14="http://schemas.microsoft.com/office/powerpoint/2010/main" val="46223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So, now that you have some data behind you and know what tools are out there for you.  </a:t>
            </a:r>
          </a:p>
          <a:p>
            <a:endParaRPr lang="en-US"/>
          </a:p>
          <a:p>
            <a:r>
              <a:rPr lang="en-US"/>
              <a:t>Let’s explore more that can help to enhance what you are already doing in the classroom,</a:t>
            </a:r>
          </a:p>
          <a:p>
            <a:endParaRPr lang="en-US"/>
          </a:p>
          <a:p>
            <a:r>
              <a:rPr lang="en-US"/>
              <a:t>Especially for those students that may still be struggling? </a:t>
            </a:r>
          </a:p>
        </p:txBody>
      </p:sp>
      <p:sp>
        <p:nvSpPr>
          <p:cNvPr id="4" name="Slide Number Placeholder 3"/>
          <p:cNvSpPr>
            <a:spLocks noGrp="1"/>
          </p:cNvSpPr>
          <p:nvPr>
            <p:ph type="sldNum" sz="quarter" idx="5"/>
          </p:nvPr>
        </p:nvSpPr>
        <p:spPr/>
        <p:txBody>
          <a:bodyPr/>
          <a:lstStyle/>
          <a:p>
            <a:fld id="{6583769A-2A3C-664A-B1A3-FCFF0FA87D20}" type="slidenum">
              <a:rPr lang="en-US" smtClean="0"/>
              <a:t>24</a:t>
            </a:fld>
            <a:endParaRPr lang="en-US"/>
          </a:p>
        </p:txBody>
      </p:sp>
    </p:spTree>
    <p:extLst>
      <p:ext uri="{BB962C8B-B14F-4D97-AF65-F5344CB8AC3E}">
        <p14:creationId xmlns:p14="http://schemas.microsoft.com/office/powerpoint/2010/main" val="1506517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4CAA0-D167-1080-19F1-0EA6D3CA7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10359A-11F6-D43A-92BB-B18D9F96AB4B}"/>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5B8C406E-759C-CE66-F6BA-FF279F619BAA}"/>
              </a:ext>
            </a:extLst>
          </p:cNvPr>
          <p:cNvSpPr>
            <a:spLocks noGrp="1"/>
          </p:cNvSpPr>
          <p:nvPr>
            <p:ph type="body" idx="1"/>
          </p:nvPr>
        </p:nvSpPr>
        <p:spPr/>
        <p:txBody>
          <a:bodyPr/>
          <a:lstStyle/>
          <a:p>
            <a:r>
              <a:rPr lang="en-US"/>
              <a:t>Key Points</a:t>
            </a:r>
          </a:p>
          <a:p>
            <a:endParaRPr lang="en-US"/>
          </a:p>
          <a:p>
            <a:r>
              <a:rPr lang="en-US"/>
              <a:t>This section will provide a very brief overview of the RLA extended response, urban myths, and general scoring information.</a:t>
            </a:r>
          </a:p>
          <a:p>
            <a:endParaRPr lang="en-US"/>
          </a:p>
        </p:txBody>
      </p:sp>
      <p:sp>
        <p:nvSpPr>
          <p:cNvPr id="4" name="Slide Number Placeholder 3">
            <a:extLst>
              <a:ext uri="{FF2B5EF4-FFF2-40B4-BE49-F238E27FC236}">
                <a16:creationId xmlns:a16="http://schemas.microsoft.com/office/drawing/2014/main" id="{75A0BC81-73F0-9B35-F9B5-918144DB847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17614-6D18-4FFA-AB21-339C256EA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80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b="1"/>
          </a:p>
          <a:p>
            <a:r>
              <a:rPr lang="en-US" altLang="en-US">
                <a:cs typeface="Arial" panose="020B0604020202020204" pitchFamily="34" charset="0"/>
              </a:rPr>
              <a:t>[Review the bulleted items on the slide.]</a:t>
            </a:r>
            <a:endParaRPr lang="en-US">
              <a:cs typeface="Arial" panose="020B0604020202020204" pitchFamily="34" charset="0"/>
            </a:endParaRPr>
          </a:p>
          <a:p>
            <a:endParaRPr lang="en-US"/>
          </a:p>
        </p:txBody>
      </p:sp>
      <p:sp>
        <p:nvSpPr>
          <p:cNvPr id="5" name="Date Placeholder 4"/>
          <p:cNvSpPr>
            <a:spLocks noGrp="1"/>
          </p:cNvSpPr>
          <p:nvPr>
            <p:ph type="dt" idx="11"/>
          </p:nvPr>
        </p:nvSpPr>
        <p:spPr/>
        <p:txBody>
          <a:bodyPr/>
          <a:lstStyle/>
          <a:p>
            <a:r>
              <a:rPr lang="en-US"/>
              <a:t>07/2018</a:t>
            </a:r>
          </a:p>
        </p:txBody>
      </p:sp>
      <p:sp>
        <p:nvSpPr>
          <p:cNvPr id="6" name="Footer Placeholder 5"/>
          <p:cNvSpPr>
            <a:spLocks noGrp="1"/>
          </p:cNvSpPr>
          <p:nvPr>
            <p:ph type="ftr" sz="quarter" idx="12"/>
          </p:nvPr>
        </p:nvSpPr>
        <p:spPr/>
        <p:txBody>
          <a:bodyPr/>
          <a:lstStyle/>
          <a:p>
            <a:r>
              <a:rPr lang="en-US"/>
              <a:t>© Copyright GED Testing Service LLC. All rights reserved</a:t>
            </a:r>
          </a:p>
        </p:txBody>
      </p:sp>
      <p:sp>
        <p:nvSpPr>
          <p:cNvPr id="7" name="Slide Number Placeholder 6"/>
          <p:cNvSpPr>
            <a:spLocks noGrp="1"/>
          </p:cNvSpPr>
          <p:nvPr>
            <p:ph type="sldNum" sz="quarter" idx="13"/>
          </p:nvPr>
        </p:nvSpPr>
        <p:spPr/>
        <p:txBody>
          <a:bodyPr/>
          <a:lstStyle/>
          <a:p>
            <a:fld id="{F4B847EB-B2BF-D24D-A326-78699DF339EC}" type="slidenum">
              <a:rPr lang="en-US" smtClean="0"/>
              <a:t>26</a:t>
            </a:fld>
            <a:endParaRPr lang="en-US"/>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3298133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a:p>
          <a:p>
            <a:r>
              <a:rPr lang="en-US"/>
              <a:t>A few more urban legends are that test-takers do not earn points on the extended response. This is false. Many test-takers do earn points. There is a correlation between the RLA score and the number of points received on the extended response. Students who receive higher scores complete more effective writing samples (earning more points there as well). </a:t>
            </a:r>
          </a:p>
          <a:p>
            <a:endParaRPr lang="en-US"/>
          </a:p>
          <a:p>
            <a:r>
              <a:rPr lang="en-US"/>
              <a:t>Regarding the actual writing of the extended response, there are NO key words or phrases that will ensure a better score. It’s all about effective writing skills and writing to the prompt. From the studies completed with actual students, forty-five minutes does provide enough time for the writer to read, plan, and write. It’s all about whether or not the test-taker has a process that he/she uses. Effective writers don’t just “free-write”. They have a process for close reading, planning, writing, and revising. Plus, test-takers should already be familiar with the instructions prior to taking the test. These instructions are shared with test-takers through accessing the GED.com website. Plus, there are numerous resources, such as videos, handouts, writing samples, etc. that can be accessed by instructors or students.</a:t>
            </a:r>
          </a:p>
          <a:p>
            <a:endParaRPr lang="en-US"/>
          </a:p>
          <a:p>
            <a:r>
              <a:rPr lang="en-US"/>
              <a:t>It is often difficult to tell students that there is not a “right” answer. Students can take either argument as the better supported. It’s all about analyzing and evaluating which side was better supported and why. The use of evidence and connections to support the claim form a major segment of Trait 1.</a:t>
            </a:r>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27</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2210693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Let’s jump into RLA Extended Response.</a:t>
            </a:r>
          </a:p>
          <a:p>
            <a:r>
              <a:rPr lang="en-US"/>
              <a:t>And, we are going to just hover here for a little while.</a:t>
            </a:r>
          </a:p>
        </p:txBody>
      </p:sp>
      <p:sp>
        <p:nvSpPr>
          <p:cNvPr id="4" name="Slide Number Placeholder 3"/>
          <p:cNvSpPr>
            <a:spLocks noGrp="1"/>
          </p:cNvSpPr>
          <p:nvPr>
            <p:ph type="sldNum" sz="quarter" idx="5"/>
          </p:nvPr>
        </p:nvSpPr>
        <p:spPr/>
        <p:txBody>
          <a:bodyPr/>
          <a:lstStyle/>
          <a:p>
            <a:fld id="{6AB17614-6D18-4FFA-AB21-339C256EAC4F}" type="slidenum">
              <a:rPr lang="en-US" smtClean="0"/>
              <a:t>28</a:t>
            </a:fld>
            <a:endParaRPr lang="en-US"/>
          </a:p>
        </p:txBody>
      </p:sp>
    </p:spTree>
    <p:extLst>
      <p:ext uri="{BB962C8B-B14F-4D97-AF65-F5344CB8AC3E}">
        <p14:creationId xmlns:p14="http://schemas.microsoft.com/office/powerpoint/2010/main" val="3211525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a:p>
            <a:endParaRPr lang="en-US"/>
          </a:p>
          <a:p>
            <a:endParaRPr lang="en-US" baseline="0"/>
          </a:p>
          <a:p>
            <a:endParaRPr lang="en-US" baseline="0"/>
          </a:p>
        </p:txBody>
      </p:sp>
      <p:sp>
        <p:nvSpPr>
          <p:cNvPr id="4" name="Slide Number Placeholder 3"/>
          <p:cNvSpPr>
            <a:spLocks noGrp="1"/>
          </p:cNvSpPr>
          <p:nvPr>
            <p:ph type="sldNum" sz="quarter" idx="10"/>
          </p:nvPr>
        </p:nvSpPr>
        <p:spPr/>
        <p:txBody>
          <a:bodyPr/>
          <a:lstStyle/>
          <a:p>
            <a:fld id="{451AB931-6628-4A56-ADCD-C81DD4910026}" type="slidenum">
              <a:rPr lang="en-US" smtClean="0"/>
              <a:t>29</a:t>
            </a:fld>
            <a:endParaRPr lang="en-US"/>
          </a:p>
        </p:txBody>
      </p:sp>
      <p:sp>
        <p:nvSpPr>
          <p:cNvPr id="6" name="Date Placeholder 5"/>
          <p:cNvSpPr>
            <a:spLocks noGrp="1"/>
          </p:cNvSpPr>
          <p:nvPr>
            <p:ph type="dt" idx="12"/>
          </p:nvPr>
        </p:nvSpPr>
        <p:spPr/>
        <p:txBody>
          <a:bodyPr/>
          <a:lstStyle/>
          <a:p>
            <a:r>
              <a:rPr lang="en-US"/>
              <a:t>07/2018</a:t>
            </a:r>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1186795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B92CE-620F-4430-A49F-10ACC8260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3D7B9-E2DB-1918-DACE-8C057E640399}"/>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D7DF5DDF-4454-9FA8-0E29-5A9834960CC7}"/>
              </a:ext>
            </a:extLst>
          </p:cNvPr>
          <p:cNvSpPr>
            <a:spLocks noGrp="1"/>
          </p:cNvSpPr>
          <p:nvPr>
            <p:ph type="body" idx="1"/>
          </p:nvPr>
        </p:nvSpPr>
        <p:spPr/>
        <p:txBody>
          <a:bodyPr/>
          <a:lstStyle/>
          <a:p>
            <a:r>
              <a:rPr lang="en-US"/>
              <a:t>Key Points</a:t>
            </a:r>
          </a:p>
          <a:p>
            <a:endParaRPr lang="en-US"/>
          </a:p>
          <a:p>
            <a:r>
              <a:rPr lang="en-US"/>
              <a:t>Let’s look at what earns points, so we have a better idea on what we need to do in the classroom.</a:t>
            </a:r>
          </a:p>
          <a:p>
            <a:endParaRPr lang="en-US"/>
          </a:p>
        </p:txBody>
      </p:sp>
      <p:sp>
        <p:nvSpPr>
          <p:cNvPr id="4" name="Slide Number Placeholder 3">
            <a:extLst>
              <a:ext uri="{FF2B5EF4-FFF2-40B4-BE49-F238E27FC236}">
                <a16:creationId xmlns:a16="http://schemas.microsoft.com/office/drawing/2014/main" id="{9229E05F-58E7-5A99-72D3-5BE77F087A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17614-6D18-4FFA-AB21-339C256EA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91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1020970">
              <a:defRPr/>
            </a:pPr>
            <a:fld id="{6583769A-2A3C-664A-B1A3-FCFF0FA87D20}" type="slidenum">
              <a:rPr lang="en-US" sz="1400">
                <a:solidFill>
                  <a:prstClr val="black"/>
                </a:solidFill>
                <a:latin typeface="Calibri" panose="020F0502020204030204"/>
              </a:rPr>
              <a:pPr defTabSz="1020970">
                <a:defRPr/>
              </a:pPr>
              <a:t>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66658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b="1"/>
          </a:p>
          <a:p>
            <a:pPr defTabSz="553056">
              <a:defRPr/>
            </a:pPr>
            <a:r>
              <a:rPr lang="en-US" b="1"/>
              <a:t>Key Points</a:t>
            </a:r>
          </a:p>
          <a:p>
            <a:endParaRPr lang="en-US"/>
          </a:p>
          <a:p>
            <a:r>
              <a:rPr lang="en-US"/>
              <a:t>Test-takers</a:t>
            </a:r>
            <a:r>
              <a:rPr lang="en-US" baseline="0"/>
              <a:t> should be familiar with the expectations of the constructed response prior to taking the test. This information should be an integral part of classroom instruction.</a:t>
            </a:r>
          </a:p>
          <a:p>
            <a:r>
              <a:rPr lang="en-US"/>
              <a:t>Not utilizing an outline or plan from which to write</a:t>
            </a:r>
          </a:p>
          <a:p>
            <a:r>
              <a:rPr lang="en-US"/>
              <a:t>Not taking a structured approach to the task</a:t>
            </a:r>
          </a:p>
          <a:p>
            <a:pPr defTabSz="942289">
              <a:defRPr/>
            </a:pPr>
            <a:r>
              <a:rPr lang="en-US"/>
              <a:t>Not writing enough to be scored (still!) Write a </a:t>
            </a:r>
            <a:r>
              <a:rPr lang="en-US" u="sng"/>
              <a:t>complete</a:t>
            </a:r>
            <a:r>
              <a:rPr lang="en-US"/>
              <a:t> response, not just a short paragraph (300-500 words)</a:t>
            </a:r>
          </a:p>
          <a:p>
            <a:endParaRPr lang="en-US"/>
          </a:p>
          <a:p>
            <a:r>
              <a:rPr lang="en-US"/>
              <a:t>Not fully utilizing the available time (45 minutes)</a:t>
            </a:r>
          </a:p>
          <a:p>
            <a:pPr defTabSz="942289">
              <a:defRPr/>
            </a:pPr>
            <a:r>
              <a:rPr lang="en-US"/>
              <a:t>Leave five minutes at the end for proofreading—that is one of the things evaluated</a:t>
            </a:r>
          </a:p>
          <a:p>
            <a:endParaRPr lang="en-US" b="1"/>
          </a:p>
          <a:p>
            <a:endParaRPr lang="en-US" baseline="0"/>
          </a:p>
          <a:p>
            <a:endParaRPr lang="en-US"/>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31</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3304847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baseline="0"/>
          </a:p>
          <a:p>
            <a:r>
              <a:rPr lang="en-US" baseline="0"/>
              <a:t>The skill of analyzing text does not just happen. </a:t>
            </a:r>
          </a:p>
          <a:p>
            <a:r>
              <a:rPr lang="en-US" baseline="0"/>
              <a:t>It is important that you model for students how you interact with the text. </a:t>
            </a:r>
          </a:p>
          <a:p>
            <a:r>
              <a:rPr lang="en-US" baseline="0"/>
              <a:t>Students often have difficulty in analyzing instead of summarizing text. </a:t>
            </a:r>
          </a:p>
          <a:p>
            <a:r>
              <a:rPr lang="en-US" baseline="0"/>
              <a:t>Show students how you ask questions as you read or interact with text. </a:t>
            </a:r>
          </a:p>
          <a:p>
            <a:pPr defTabSz="569038">
              <a:defRPr/>
            </a:pPr>
            <a:r>
              <a:rPr lang="en-US" baseline="0"/>
              <a:t>In order to analyze instead of summarize, the reader needs to ask himself/herself questions throughout the reading. </a:t>
            </a:r>
          </a:p>
          <a:p>
            <a:pPr defTabSz="569038">
              <a:defRPr/>
            </a:pPr>
            <a:r>
              <a:rPr lang="en-US" baseline="0"/>
              <a:t>Questions about the purpose/context, author, audience, proof/evidence, in order to effectively evaluate the information prior to writing. </a:t>
            </a:r>
          </a:p>
          <a:p>
            <a:pPr defTabSz="569038">
              <a:defRPr/>
            </a:pPr>
            <a:endParaRPr lang="en-US" baseline="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32</a:t>
            </a:fld>
            <a:endParaRPr lang="en-US"/>
          </a:p>
        </p:txBody>
      </p:sp>
      <p:sp>
        <p:nvSpPr>
          <p:cNvPr id="5" name="Date Placeholder 4"/>
          <p:cNvSpPr>
            <a:spLocks noGrp="1"/>
          </p:cNvSpPr>
          <p:nvPr>
            <p:ph type="dt" idx="11"/>
          </p:nvPr>
        </p:nvSpPr>
        <p:spPr/>
        <p:txBody>
          <a:bodyPr/>
          <a:lstStyle/>
          <a:p>
            <a:pPr>
              <a:defRPr/>
            </a:pPr>
            <a:r>
              <a:rPr lang="en-US" altLang="en-US"/>
              <a:t>07/2018</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8" name="Header Placeholder 7"/>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1251590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53056">
              <a:defRPr/>
            </a:pPr>
            <a:r>
              <a:rPr lang="en-US" b="1"/>
              <a:t>Key Points</a:t>
            </a:r>
          </a:p>
          <a:p>
            <a:endParaRPr lang="en-US"/>
          </a:p>
          <a:p>
            <a:r>
              <a:rPr lang="en-US"/>
              <a:t>Let’s look at other ways that test-takers earn points.</a:t>
            </a:r>
          </a:p>
          <a:p>
            <a:endParaRPr lang="en-US"/>
          </a:p>
          <a:p>
            <a:r>
              <a:rPr lang="en-US"/>
              <a:t>It’s not just about listing evidence. It’s about analyzing the issue or the quality of the arguments through which both sides are presented. Evidence that test-takers cite must support the message and must connect in some way to the claim.</a:t>
            </a:r>
            <a:r>
              <a:rPr lang="en-US" baseline="0"/>
              <a:t> Test-takers must be able to engage with the text and then create a text-based, not a personal, argument. Remember, there is no one “right answer”. Rather, the test-taker needs to analyze and evaluate the evidence in order to determine which side is better supported by the evidence. </a:t>
            </a:r>
            <a:endParaRPr lang="en-US"/>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33</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3424990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03325"/>
            <a:ext cx="10706100" cy="6022975"/>
          </a:xfrm>
          <a:prstGeom prst="rect">
            <a:avLst/>
          </a:prstGeom>
        </p:spPr>
      </p:sp>
      <p:sp>
        <p:nvSpPr>
          <p:cNvPr id="3" name="Notes Placeholder 2"/>
          <p:cNvSpPr>
            <a:spLocks noGrp="1"/>
          </p:cNvSpPr>
          <p:nvPr>
            <p:ph type="body" idx="1"/>
          </p:nvPr>
        </p:nvSpPr>
        <p:spPr/>
        <p:txBody>
          <a:bodyPr/>
          <a:lstStyle/>
          <a:p>
            <a:r>
              <a:rPr lang="en-US" b="1"/>
              <a:t>Key Points</a:t>
            </a:r>
          </a:p>
          <a:p>
            <a:endParaRPr lang="en-US" b="1"/>
          </a:p>
          <a:p>
            <a:r>
              <a:rPr lang="en-US" b="0"/>
              <a:t>Discuss that evidence is more than just facts and</a:t>
            </a:r>
            <a:r>
              <a:rPr lang="en-US" b="0" baseline="0"/>
              <a:t> stats. </a:t>
            </a:r>
          </a:p>
          <a:p>
            <a:endParaRPr lang="en-US" b="0" baseline="0"/>
          </a:p>
          <a:p>
            <a:r>
              <a:rPr lang="en-US" b="0" baseline="0"/>
              <a:t>And using different types of evidence to develop a claim as they read the source texts.</a:t>
            </a:r>
          </a:p>
          <a:p>
            <a:endParaRPr lang="en-US" b="0" baseline="0"/>
          </a:p>
        </p:txBody>
      </p:sp>
      <p:sp>
        <p:nvSpPr>
          <p:cNvPr id="5" name="Date Placeholder 4"/>
          <p:cNvSpPr>
            <a:spLocks noGrp="1"/>
          </p:cNvSpPr>
          <p:nvPr>
            <p:ph type="dt" idx="13"/>
          </p:nvPr>
        </p:nvSpPr>
        <p:spPr/>
        <p:txBody>
          <a:bodyPr/>
          <a:lstStyle/>
          <a:p>
            <a:pPr>
              <a:defRPr/>
            </a:pPr>
            <a:r>
              <a:rPr lang="en-US" altLang="en-US"/>
              <a:t>7/2018</a:t>
            </a:r>
          </a:p>
        </p:txBody>
      </p:sp>
      <p:sp>
        <p:nvSpPr>
          <p:cNvPr id="8" name="Footer Placeholder 5"/>
          <p:cNvSpPr>
            <a:spLocks noGrp="1"/>
          </p:cNvSpPr>
          <p:nvPr>
            <p:ph type="ftr" sz="quarter" idx="4"/>
          </p:nvPr>
        </p:nvSpPr>
        <p:spPr>
          <a:xfrm>
            <a:off x="2" y="15251935"/>
            <a:ext cx="2556307" cy="803163"/>
          </a:xfrm>
        </p:spPr>
        <p:txBody>
          <a:bodyPr/>
          <a:lstStyle/>
          <a:p>
            <a:pPr>
              <a:defRPr/>
            </a:pPr>
            <a:r>
              <a:rPr lang="en-US"/>
              <a:t>© Copyright GED Testing Service LLC. All rights reserved</a:t>
            </a:r>
          </a:p>
        </p:txBody>
      </p:sp>
      <p:sp>
        <p:nvSpPr>
          <p:cNvPr id="9" name="Slide Number Placeholder 3"/>
          <p:cNvSpPr>
            <a:spLocks noGrp="1"/>
          </p:cNvSpPr>
          <p:nvPr>
            <p:ph type="sldNum" sz="quarter" idx="5"/>
          </p:nvPr>
        </p:nvSpPr>
        <p:spPr>
          <a:xfrm>
            <a:off x="3340930" y="15251935"/>
            <a:ext cx="2556307" cy="803163"/>
          </a:xfrm>
        </p:spPr>
        <p:txBody>
          <a:bodyPr/>
          <a:lstStyle/>
          <a:p>
            <a:fld id="{F4B847EB-B2BF-D24D-A326-78699DF339EC}" type="slidenum">
              <a:rPr lang="en-US" smtClean="0"/>
              <a:t>34</a:t>
            </a:fld>
            <a:endParaRPr lang="en-US"/>
          </a:p>
        </p:txBody>
      </p:sp>
      <p:sp>
        <p:nvSpPr>
          <p:cNvPr id="10" name="Header Placeholder 7"/>
          <p:cNvSpPr>
            <a:spLocks noGrp="1"/>
          </p:cNvSpPr>
          <p:nvPr>
            <p:ph type="hdr" sz="quarter"/>
          </p:nvPr>
        </p:nvSpPr>
        <p:spPr>
          <a:xfrm>
            <a:off x="2" y="-23707"/>
            <a:ext cx="2556307" cy="803163"/>
          </a:xfrm>
          <a:prstGeom prst="rect">
            <a:avLst/>
          </a:prstGeom>
        </p:spPr>
        <p:txBody>
          <a:bodyPr/>
          <a:lstStyle/>
          <a:p>
            <a:pPr>
              <a:defRPr/>
            </a:pPr>
            <a:r>
              <a:rPr lang="en-US"/>
              <a:t>Reasoning through Language Arts</a:t>
            </a:r>
          </a:p>
        </p:txBody>
      </p:sp>
    </p:spTree>
    <p:extLst>
      <p:ext uri="{BB962C8B-B14F-4D97-AF65-F5344CB8AC3E}">
        <p14:creationId xmlns:p14="http://schemas.microsoft.com/office/powerpoint/2010/main" val="31620181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a:p>
          <a:p>
            <a:r>
              <a:rPr lang="en-US"/>
              <a:t>What</a:t>
            </a:r>
            <a:r>
              <a:rPr lang="en-US" baseline="0"/>
              <a:t> earns points? Remember, it’s not which side the test-taker likes best, but rather which side the test-taker believes is better supported and why. Maybe one side was better supported because it included more current and factual research. Maybe one side of an argument provided stronger statistical data. Whatever the reason, a single statement of stance is insufficient. To earn points, the test-taker also needs to provide more that just quotations. Evidence that is cited must be analyzed so that it supports the overall message. This requires that the test-taker “connects” the evidence back to the claim.</a:t>
            </a:r>
            <a:endParaRPr lang="en-US"/>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35</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3246127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b="1"/>
          </a:p>
          <a:p>
            <a:r>
              <a:rPr lang="en-US" b="0"/>
              <a:t>Look familiar?</a:t>
            </a:r>
            <a:r>
              <a:rPr lang="en-US" b="0" baseline="0"/>
              <a:t> We all have the struggling writer in our classrooms, as well as the successful writer. We know that writing is a complex task. To assist our struggling writers become more effective writers (both for the test and for real-world situations), we need to ensure that our struggling writers are taught various thinking routines so that they can move towards being more successful. This requires a “one step at a time” process.</a:t>
            </a:r>
            <a:endParaRPr lang="en-US" b="0"/>
          </a:p>
        </p:txBody>
      </p:sp>
      <p:sp>
        <p:nvSpPr>
          <p:cNvPr id="5" name="Date Placeholder 4"/>
          <p:cNvSpPr>
            <a:spLocks noGrp="1"/>
          </p:cNvSpPr>
          <p:nvPr>
            <p:ph type="dt" idx="11"/>
          </p:nvPr>
        </p:nvSpPr>
        <p:spPr/>
        <p:txBody>
          <a:bodyPr/>
          <a:lstStyle/>
          <a:p>
            <a:pPr>
              <a:defRPr/>
            </a:pPr>
            <a:r>
              <a:rPr lang="en-US" altLang="en-US"/>
              <a:t>07/2018</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36</a:t>
            </a:fld>
            <a:endParaRPr lang="en-US" altLang="en-US"/>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1171989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53056">
              <a:defRPr/>
            </a:pPr>
            <a:r>
              <a:rPr lang="en-US" b="1"/>
              <a:t>Key Points</a:t>
            </a:r>
          </a:p>
          <a:p>
            <a:endParaRPr lang="en-US"/>
          </a:p>
          <a:p>
            <a:r>
              <a:rPr lang="en-US"/>
              <a:t>Let’s look</a:t>
            </a:r>
            <a:r>
              <a:rPr lang="en-US" baseline="0"/>
              <a:t> at a couple of examples of summarization and personal information. Look familiar? We often work with both of these types of writing in the classroom. However, this is not the type of writing being assessed by the constructed response on the RLA test.</a:t>
            </a:r>
            <a:endParaRPr lang="en-US"/>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37</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1747711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10434">
              <a:defRPr/>
            </a:pPr>
            <a:r>
              <a:rPr lang="en-US" b="1"/>
              <a:t>Key Points</a:t>
            </a:r>
          </a:p>
          <a:p>
            <a:endParaRPr lang="en-US"/>
          </a:p>
          <a:p>
            <a:r>
              <a:rPr lang="en-US"/>
              <a:t>There</a:t>
            </a:r>
            <a:r>
              <a:rPr lang="en-US" baseline="0"/>
              <a:t> are some things that test-takers should avoid. First, this type of writing is not a summarization. Just summarizing an author’s opinion does not answer the prompt which asks for the test-taker to analyze and evaluate both sides and determine which one is better supported. Personal information should also be avoided. This task is not a personal opinion piece, so phrases such as the following should be avoided: I think. I feel. I know.</a:t>
            </a:r>
          </a:p>
          <a:p>
            <a:endParaRPr lang="en-US" baseline="0"/>
          </a:p>
          <a:p>
            <a:r>
              <a:rPr lang="en-US" baseline="0"/>
              <a:t>Although an occasional use of “I” may not result in a scorable “0”, students should be taught to use the more formal third person style. </a:t>
            </a:r>
          </a:p>
          <a:p>
            <a:endParaRPr lang="en-US" baseline="0"/>
          </a:p>
          <a:p>
            <a:r>
              <a:rPr lang="en-US" baseline="0"/>
              <a:t>Discuss the different uses of the different styles.</a:t>
            </a:r>
            <a:endParaRPr lang="en-US"/>
          </a:p>
        </p:txBody>
      </p:sp>
      <p:sp>
        <p:nvSpPr>
          <p:cNvPr id="5" name="Date Placeholder 4"/>
          <p:cNvSpPr>
            <a:spLocks noGrp="1"/>
          </p:cNvSpPr>
          <p:nvPr>
            <p:ph type="dt" idx="11"/>
          </p:nvPr>
        </p:nvSpPr>
        <p:spPr/>
        <p:txBody>
          <a:bodyPr/>
          <a:lstStyle/>
          <a:p>
            <a:r>
              <a:rPr lang="en-US"/>
              <a:t>07/2018</a:t>
            </a:r>
          </a:p>
        </p:txBody>
      </p:sp>
      <p:sp>
        <p:nvSpPr>
          <p:cNvPr id="6" name="Slide Number Placeholder 5"/>
          <p:cNvSpPr>
            <a:spLocks noGrp="1"/>
          </p:cNvSpPr>
          <p:nvPr>
            <p:ph type="sldNum" sz="quarter" idx="12"/>
          </p:nvPr>
        </p:nvSpPr>
        <p:spPr/>
        <p:txBody>
          <a:bodyPr/>
          <a:lstStyle/>
          <a:p>
            <a:fld id="{F4B847EB-B2BF-D24D-A326-78699DF339EC}" type="slidenum">
              <a:rPr lang="en-US" smtClean="0"/>
              <a:t>38</a:t>
            </a:fld>
            <a:endParaRPr lang="en-US"/>
          </a:p>
        </p:txBody>
      </p:sp>
      <p:sp>
        <p:nvSpPr>
          <p:cNvPr id="7" name="Footer Placeholder 6"/>
          <p:cNvSpPr>
            <a:spLocks noGrp="1"/>
          </p:cNvSpPr>
          <p:nvPr>
            <p:ph type="ftr" sz="quarter" idx="13"/>
          </p:nvPr>
        </p:nvSpPr>
        <p:spPr/>
        <p:txBody>
          <a:bodyPr/>
          <a:lstStyle/>
          <a:p>
            <a:r>
              <a:rPr lang="en-US"/>
              <a:t>© Copyright GED Testing Service LLC. All rights reserved</a:t>
            </a:r>
          </a:p>
        </p:txBody>
      </p:sp>
      <p:sp>
        <p:nvSpPr>
          <p:cNvPr id="8" name="Header Placeholder 7"/>
          <p:cNvSpPr>
            <a:spLocks noGrp="1"/>
          </p:cNvSpPr>
          <p:nvPr>
            <p:ph type="hdr" sz="quarter" idx="14"/>
          </p:nvPr>
        </p:nvSpPr>
        <p:spPr/>
        <p:txBody>
          <a:bodyPr/>
          <a:lstStyle/>
          <a:p>
            <a:r>
              <a:rPr lang="en-US"/>
              <a:t>What Students Need to Know: RLA’s Extended Response</a:t>
            </a:r>
          </a:p>
        </p:txBody>
      </p:sp>
    </p:spTree>
    <p:extLst>
      <p:ext uri="{BB962C8B-B14F-4D97-AF65-F5344CB8AC3E}">
        <p14:creationId xmlns:p14="http://schemas.microsoft.com/office/powerpoint/2010/main" val="1145407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53056">
              <a:defRPr/>
            </a:pPr>
            <a:r>
              <a:rPr lang="en-US" b="1"/>
              <a:t>Key Points</a:t>
            </a:r>
          </a:p>
          <a:p>
            <a:endParaRPr lang="en-US"/>
          </a:p>
          <a:p>
            <a:r>
              <a:rPr lang="en-US"/>
              <a:t>Structure is important to the writing task. Instead of a five-paragraph structure, the more effective structure to teach is</a:t>
            </a:r>
            <a:r>
              <a:rPr lang="en-US" baseline="0"/>
              <a:t> that all writing has a beginning, middle, and ending. Ideas should drive structure, rather than structure driving ideas.</a:t>
            </a:r>
            <a:endParaRPr lang="en-US"/>
          </a:p>
        </p:txBody>
      </p:sp>
      <p:sp>
        <p:nvSpPr>
          <p:cNvPr id="4" name="Slide Number Placeholder 3"/>
          <p:cNvSpPr>
            <a:spLocks noGrp="1"/>
          </p:cNvSpPr>
          <p:nvPr>
            <p:ph type="sldNum" sz="quarter" idx="10"/>
          </p:nvPr>
        </p:nvSpPr>
        <p:spPr/>
        <p:txBody>
          <a:bodyPr/>
          <a:lstStyle/>
          <a:p>
            <a:fld id="{F4B847EB-B2BF-D24D-A326-78699DF339EC}" type="slidenum">
              <a:rPr lang="en-US" smtClean="0"/>
              <a:t>39</a:t>
            </a:fld>
            <a:endParaRPr lang="en-US"/>
          </a:p>
        </p:txBody>
      </p:sp>
      <p:sp>
        <p:nvSpPr>
          <p:cNvPr id="5" name="Footer Placeholder 4"/>
          <p:cNvSpPr>
            <a:spLocks noGrp="1"/>
          </p:cNvSpPr>
          <p:nvPr>
            <p:ph type="ftr" sz="quarter" idx="11"/>
          </p:nvPr>
        </p:nvSpPr>
        <p:spPr/>
        <p:txBody>
          <a:bodyPr/>
          <a:lstStyle/>
          <a:p>
            <a:r>
              <a:rPr lang="en-US"/>
              <a:t>© Copyright GED Testing Service LLC. All rights reserved</a:t>
            </a:r>
          </a:p>
        </p:txBody>
      </p:sp>
      <p:sp>
        <p:nvSpPr>
          <p:cNvPr id="6" name="Date Placeholder 5"/>
          <p:cNvSpPr>
            <a:spLocks noGrp="1"/>
          </p:cNvSpPr>
          <p:nvPr>
            <p:ph type="dt" idx="12"/>
          </p:nvPr>
        </p:nvSpPr>
        <p:spPr/>
        <p:txBody>
          <a:bodyPr/>
          <a:lstStyle/>
          <a:p>
            <a:r>
              <a:rPr lang="en-US"/>
              <a:t>07/2018</a:t>
            </a:r>
          </a:p>
        </p:txBody>
      </p:sp>
      <p:sp>
        <p:nvSpPr>
          <p:cNvPr id="8" name="Header Placeholder 7"/>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2690276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10434">
              <a:defRPr/>
            </a:pPr>
            <a:r>
              <a:rPr lang="en-US" b="1"/>
              <a:t>Key Points</a:t>
            </a:r>
          </a:p>
          <a:p>
            <a:endParaRPr lang="en-US"/>
          </a:p>
          <a:p>
            <a:r>
              <a:rPr lang="en-US" altLang="en-US">
                <a:cs typeface="Arial" panose="020B0604020202020204" pitchFamily="34" charset="0"/>
              </a:rPr>
              <a:t>[Review the bulleted items on the slide.]</a:t>
            </a:r>
          </a:p>
          <a:p>
            <a:endParaRPr lang="en-US"/>
          </a:p>
          <a:p>
            <a:r>
              <a:rPr lang="en-US"/>
              <a:t>Discuss that these are ideas</a:t>
            </a:r>
            <a:r>
              <a:rPr lang="en-US" baseline="0"/>
              <a:t> on how to improve scores. Also, note that the length is not about counting words, but rather it indicates that the writing sample needs to be long enough to adequately address the prompt. A short paragraph is not enough.</a:t>
            </a:r>
            <a:endParaRPr lang="en-US"/>
          </a:p>
        </p:txBody>
      </p:sp>
      <p:sp>
        <p:nvSpPr>
          <p:cNvPr id="4" name="Slide Number Placeholder 3"/>
          <p:cNvSpPr>
            <a:spLocks noGrp="1"/>
          </p:cNvSpPr>
          <p:nvPr>
            <p:ph type="sldNum" sz="quarter" idx="10"/>
          </p:nvPr>
        </p:nvSpPr>
        <p:spPr/>
        <p:txBody>
          <a:bodyPr/>
          <a:lstStyle/>
          <a:p>
            <a:fld id="{4FA8C200-9146-2E47-BE29-58F523586F58}" type="slidenum">
              <a:rPr lang="en-US" smtClean="0"/>
              <a:t>40</a:t>
            </a:fld>
            <a:endParaRPr lang="en-US"/>
          </a:p>
        </p:txBody>
      </p:sp>
      <p:sp>
        <p:nvSpPr>
          <p:cNvPr id="5" name="Footer Placeholder 4"/>
          <p:cNvSpPr>
            <a:spLocks noGrp="1"/>
          </p:cNvSpPr>
          <p:nvPr>
            <p:ph type="ftr" sz="quarter" idx="11"/>
          </p:nvPr>
        </p:nvSpPr>
        <p:spPr/>
        <p:txBody>
          <a:bodyPr/>
          <a:lstStyle/>
          <a:p>
            <a:r>
              <a:rPr lang="en-US"/>
              <a:t>© Copyright GED Testing Service LLC. All rights reserved</a:t>
            </a:r>
          </a:p>
        </p:txBody>
      </p:sp>
      <p:sp>
        <p:nvSpPr>
          <p:cNvPr id="6" name="Date Placeholder 5"/>
          <p:cNvSpPr>
            <a:spLocks noGrp="1"/>
          </p:cNvSpPr>
          <p:nvPr>
            <p:ph type="dt" idx="12"/>
          </p:nvPr>
        </p:nvSpPr>
        <p:spPr/>
        <p:txBody>
          <a:bodyPr/>
          <a:lstStyle/>
          <a:p>
            <a:r>
              <a:rPr lang="en-US"/>
              <a:t>07/2018</a:t>
            </a:r>
          </a:p>
        </p:txBody>
      </p:sp>
      <p:sp>
        <p:nvSpPr>
          <p:cNvPr id="8" name="Header Placeholder 7"/>
          <p:cNvSpPr>
            <a:spLocks noGrp="1"/>
          </p:cNvSpPr>
          <p:nvPr>
            <p:ph type="hdr" sz="quarter" idx="13"/>
          </p:nvPr>
        </p:nvSpPr>
        <p:spPr/>
        <p:txBody>
          <a:bodyPr/>
          <a:lstStyle/>
          <a:p>
            <a:r>
              <a:rPr lang="en-US"/>
              <a:t>What Students Need to Know: RLA’s Extended Response</a:t>
            </a:r>
          </a:p>
        </p:txBody>
      </p:sp>
    </p:spTree>
    <p:extLst>
      <p:ext uri="{BB962C8B-B14F-4D97-AF65-F5344CB8AC3E}">
        <p14:creationId xmlns:p14="http://schemas.microsoft.com/office/powerpoint/2010/main" val="80873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2606E-2C1E-0537-CE14-CA44419F1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EF62E-51A9-26C7-A536-79E1CEB58B37}"/>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5A859CEB-E980-83F1-BDA7-56B119AD5F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D5D5F0-267B-46F0-262A-55AF380AED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3769A-2A3C-664A-B1A3-FCFF0FA87D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57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C2BB-68A5-CFD9-D81B-831479134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84147-D65C-1C81-2725-C12BDF9AC39B}"/>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F9D91388-22FE-0506-A6CF-E0193F3F20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AFDDA3-45CF-72A3-9AD7-9F094DDEFAB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B17614-6D18-4FFA-AB21-339C256EAC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48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Key Point</a:t>
            </a:r>
          </a:p>
          <a:p>
            <a:endParaRPr lang="en-US"/>
          </a:p>
          <a:p>
            <a:r>
              <a:rPr lang="en-US"/>
              <a:t>Briefly point out the new scoring tool and how easy it is to use to score students GED Ready extended responses. Point out the location of the scoring tool.  The same 3 traits and scoring rubric that our own expert hand scorers use.</a:t>
            </a:r>
          </a:p>
        </p:txBody>
      </p:sp>
      <p:sp>
        <p:nvSpPr>
          <p:cNvPr id="4" name="Slide Number Placeholder 3"/>
          <p:cNvSpPr>
            <a:spLocks noGrp="1"/>
          </p:cNvSpPr>
          <p:nvPr>
            <p:ph type="sldNum" sz="quarter" idx="5"/>
          </p:nvPr>
        </p:nvSpPr>
        <p:spPr/>
        <p:txBody>
          <a:bodyPr/>
          <a:lstStyle/>
          <a:p>
            <a:fld id="{6583769A-2A3C-664A-B1A3-FCFF0FA87D20}" type="slidenum">
              <a:rPr lang="en-US" smtClean="0"/>
              <a:t>42</a:t>
            </a:fld>
            <a:endParaRPr lang="en-US"/>
          </a:p>
        </p:txBody>
      </p:sp>
    </p:spTree>
    <p:extLst>
      <p:ext uri="{BB962C8B-B14F-4D97-AF65-F5344CB8AC3E}">
        <p14:creationId xmlns:p14="http://schemas.microsoft.com/office/powerpoint/2010/main" val="2849371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English – Automated Scoring Engine</a:t>
            </a:r>
          </a:p>
        </p:txBody>
      </p:sp>
      <p:sp>
        <p:nvSpPr>
          <p:cNvPr id="4" name="Slide Number Placeholder 3"/>
          <p:cNvSpPr>
            <a:spLocks noGrp="1"/>
          </p:cNvSpPr>
          <p:nvPr>
            <p:ph type="sldNum" sz="quarter" idx="5"/>
          </p:nvPr>
        </p:nvSpPr>
        <p:spPr/>
        <p:txBody>
          <a:bodyPr/>
          <a:lstStyle/>
          <a:p>
            <a:fld id="{6583769A-2A3C-664A-B1A3-FCFF0FA87D20}" type="slidenum">
              <a:rPr lang="en-US" smtClean="0"/>
              <a:t>43</a:t>
            </a:fld>
            <a:endParaRPr lang="en-US"/>
          </a:p>
        </p:txBody>
      </p:sp>
    </p:spTree>
    <p:extLst>
      <p:ext uri="{BB962C8B-B14F-4D97-AF65-F5344CB8AC3E}">
        <p14:creationId xmlns:p14="http://schemas.microsoft.com/office/powerpoint/2010/main" val="145681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400" b="1"/>
              <a:t>It’s the underpinning for everything!  </a:t>
            </a:r>
          </a:p>
        </p:txBody>
      </p:sp>
      <p:sp>
        <p:nvSpPr>
          <p:cNvPr id="4" name="Slide Number Placeholder 3"/>
          <p:cNvSpPr>
            <a:spLocks noGrp="1"/>
          </p:cNvSpPr>
          <p:nvPr>
            <p:ph type="sldNum" sz="quarter" idx="5"/>
          </p:nvPr>
        </p:nvSpPr>
        <p:spPr/>
        <p:txBody>
          <a:bodyPr/>
          <a:lstStyle/>
          <a:p>
            <a:fld id="{6583769A-2A3C-664A-B1A3-FCFF0FA87D20}" type="slidenum">
              <a:rPr lang="en-US" smtClean="0"/>
              <a:t>44</a:t>
            </a:fld>
            <a:endParaRPr lang="en-US"/>
          </a:p>
        </p:txBody>
      </p:sp>
    </p:spTree>
    <p:extLst>
      <p:ext uri="{BB962C8B-B14F-4D97-AF65-F5344CB8AC3E}">
        <p14:creationId xmlns:p14="http://schemas.microsoft.com/office/powerpoint/2010/main" val="3282280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1020970">
              <a:defRPr/>
            </a:pPr>
            <a:r>
              <a:rPr lang="en-US" sz="1400">
                <a:solidFill>
                  <a:prstClr val="black"/>
                </a:solidFill>
                <a:latin typeface="Calibri" panose="020F0502020204030204"/>
              </a:rPr>
              <a:t>Inquiring Minds Want to Know</a:t>
            </a:r>
          </a:p>
        </p:txBody>
      </p:sp>
      <p:sp>
        <p:nvSpPr>
          <p:cNvPr id="5" name="Date Placeholder 4"/>
          <p:cNvSpPr>
            <a:spLocks noGrp="1"/>
          </p:cNvSpPr>
          <p:nvPr>
            <p:ph type="dt" idx="11"/>
          </p:nvPr>
        </p:nvSpPr>
        <p:spPr/>
        <p:txBody>
          <a:bodyPr/>
          <a:lstStyle/>
          <a:p>
            <a:pPr defTabSz="1020970">
              <a:defRPr/>
            </a:pPr>
            <a:r>
              <a:rPr lang="en-US" sz="1400">
                <a:solidFill>
                  <a:prstClr val="black"/>
                </a:solidFill>
                <a:latin typeface="Calibri" panose="020F0502020204030204"/>
              </a:rPr>
              <a:t>9/27/2016</a:t>
            </a:r>
          </a:p>
        </p:txBody>
      </p:sp>
      <p:sp>
        <p:nvSpPr>
          <p:cNvPr id="6" name="Footer Placeholder 5"/>
          <p:cNvSpPr>
            <a:spLocks noGrp="1"/>
          </p:cNvSpPr>
          <p:nvPr>
            <p:ph type="ftr" sz="quarter" idx="12"/>
          </p:nvPr>
        </p:nvSpPr>
        <p:spPr/>
        <p:txBody>
          <a:bodyPr/>
          <a:lstStyle/>
          <a:p>
            <a:pPr defTabSz="1020970">
              <a:defRPr/>
            </a:pPr>
            <a:r>
              <a:rPr lang="en-US" sz="1400">
                <a:solidFill>
                  <a:prstClr val="black"/>
                </a:solidFill>
                <a:latin typeface="Calibri" panose="020F0502020204030204"/>
              </a:rPr>
              <a:t>© Copyright 2016 GED Testing Service LLC. All rights reserved.</a:t>
            </a:r>
          </a:p>
        </p:txBody>
      </p:sp>
      <p:sp>
        <p:nvSpPr>
          <p:cNvPr id="7" name="Slide Number Placeholder 6"/>
          <p:cNvSpPr>
            <a:spLocks noGrp="1"/>
          </p:cNvSpPr>
          <p:nvPr>
            <p:ph type="sldNum" sz="quarter" idx="13"/>
          </p:nvPr>
        </p:nvSpPr>
        <p:spPr/>
        <p:txBody>
          <a:bodyPr/>
          <a:lstStyle/>
          <a:p>
            <a:pPr defTabSz="1020970">
              <a:defRPr/>
            </a:pPr>
            <a:fld id="{F4B847EB-B2BF-D24D-A326-78699DF339EC}" type="slidenum">
              <a:rPr lang="en-US" sz="1400">
                <a:solidFill>
                  <a:prstClr val="black"/>
                </a:solidFill>
                <a:latin typeface="Calibri" panose="020F0502020204030204"/>
              </a:rPr>
              <a:pPr defTabSz="1020970">
                <a:defRPr/>
              </a:pPr>
              <a:t>45</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362203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10426">
              <a:defRPr/>
            </a:pPr>
            <a:r>
              <a:rPr lang="en-US" b="1"/>
              <a:t>Key Points</a:t>
            </a:r>
          </a:p>
          <a:p>
            <a:endParaRPr lang="en-US" altLang="en-US"/>
          </a:p>
          <a:p>
            <a:r>
              <a:rPr lang="en-US" altLang="en-US"/>
              <a:t>Explain that students need to build their conceptual understanding of mathematics as well as how to apply those concepts in word problems. Students often lack consistency in solving problems because they do not truly grasp the concepts and/or skills they need to use.</a:t>
            </a:r>
            <a:endParaRPr lang="en-US"/>
          </a:p>
          <a:p>
            <a:endParaRPr lang="en-US"/>
          </a:p>
        </p:txBody>
      </p:sp>
      <p:sp>
        <p:nvSpPr>
          <p:cNvPr id="4" name="Slide Number Placeholder 3"/>
          <p:cNvSpPr>
            <a:spLocks noGrp="1"/>
          </p:cNvSpPr>
          <p:nvPr>
            <p:ph type="sldNum" sz="quarter" idx="10"/>
          </p:nvPr>
        </p:nvSpPr>
        <p:spPr/>
        <p:txBody>
          <a:bodyPr/>
          <a:lstStyle/>
          <a:p>
            <a:fld id="{6583769A-2A3C-664A-B1A3-FCFF0FA87D20}" type="slidenum">
              <a:rPr lang="en-US" smtClean="0"/>
              <a:t>46</a:t>
            </a:fld>
            <a:endParaRPr lang="en-US"/>
          </a:p>
        </p:txBody>
      </p:sp>
    </p:spTree>
    <p:extLst>
      <p:ext uri="{BB962C8B-B14F-4D97-AF65-F5344CB8AC3E}">
        <p14:creationId xmlns:p14="http://schemas.microsoft.com/office/powerpoint/2010/main" val="3987181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a:ea typeface="ＭＳ Ｐゴシック" pitchFamily="34" charset="-128"/>
              </a:rPr>
              <a:t>Key Points</a:t>
            </a:r>
          </a:p>
          <a:p>
            <a:pPr>
              <a:defRPr/>
            </a:pPr>
            <a:endParaRPr lang="en-US">
              <a:ea typeface="ＭＳ Ｐゴシック" pitchFamily="34" charset="-128"/>
            </a:endParaRPr>
          </a:p>
          <a:p>
            <a:pPr>
              <a:defRPr/>
            </a:pPr>
            <a:r>
              <a:rPr lang="en-US">
                <a:ea typeface="ＭＳ Ｐゴシック" pitchFamily="34" charset="-128"/>
              </a:rPr>
              <a:t>Ask participants what they are currently teaching from this list. Chances are very good:</a:t>
            </a:r>
          </a:p>
          <a:p>
            <a:pPr>
              <a:defRPr/>
            </a:pPr>
            <a:r>
              <a:rPr lang="en-US">
                <a:ea typeface="ＭＳ Ｐゴシック" pitchFamily="34" charset="-128"/>
              </a:rPr>
              <a:t>ratio and proportion and possibly variables or symbolic notation. </a:t>
            </a:r>
          </a:p>
          <a:p>
            <a:pPr>
              <a:defRPr/>
            </a:pPr>
            <a:r>
              <a:rPr lang="en-US">
                <a:ea typeface="ＭＳ Ｐゴシック" pitchFamily="34" charset="-128"/>
              </a:rPr>
              <a:t>Narrow your focus and teach the “big” ideas and to build algebraic reasoning skills.</a:t>
            </a:r>
          </a:p>
          <a:p>
            <a:r>
              <a:rPr lang="en-US"/>
              <a:t>Build their reading skills</a:t>
            </a:r>
          </a:p>
          <a:p>
            <a:r>
              <a:rPr lang="en-US"/>
              <a:t>Increase their conceptual knowledge in math</a:t>
            </a:r>
          </a:p>
          <a:p>
            <a:r>
              <a:rPr lang="en-US"/>
              <a:t>Build math vocabulary</a:t>
            </a:r>
          </a:p>
          <a:p>
            <a:r>
              <a:rPr lang="en-US"/>
              <a:t>This math test is beyond rote memory and more on conceptual knowledge </a:t>
            </a:r>
          </a:p>
          <a:p>
            <a:r>
              <a:rPr lang="en-US"/>
              <a:t>You want to encourage perseverance when solving problems</a:t>
            </a:r>
          </a:p>
          <a:p>
            <a:pPr>
              <a:defRPr/>
            </a:pPr>
            <a:endParaRPr lang="en-US">
              <a:ea typeface="ＭＳ Ｐゴシック" pitchFamily="34" charset="-128"/>
            </a:endParaRPr>
          </a:p>
          <a:p>
            <a:pPr>
              <a:defRPr/>
            </a:pPr>
            <a:endParaRPr lang="en-US">
              <a:ea typeface="ＭＳ Ｐゴシック" pitchFamily="34" charset="-128"/>
            </a:endParaRPr>
          </a:p>
          <a:p>
            <a:pPr marL="182071" indent="-182071">
              <a:buFont typeface="Arial" pitchFamily="34" charset="0"/>
              <a:buChar char="•"/>
              <a:defRPr/>
            </a:pPr>
            <a:endParaRPr lang="en-US">
              <a:ea typeface="ＭＳ Ｐゴシック" pitchFamily="34" charset="-128"/>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88973" indent="-303451" eaLnBrk="0" hangingPunct="0">
              <a:defRPr>
                <a:solidFill>
                  <a:schemeClr val="tx1"/>
                </a:solidFill>
                <a:latin typeface="Arial" pitchFamily="34" charset="0"/>
                <a:ea typeface="MS PGothic" pitchFamily="34" charset="-128"/>
              </a:defRPr>
            </a:lvl2pPr>
            <a:lvl3pPr marL="1213806" indent="-242761" eaLnBrk="0" hangingPunct="0">
              <a:defRPr>
                <a:solidFill>
                  <a:schemeClr val="tx1"/>
                </a:solidFill>
                <a:latin typeface="Arial" pitchFamily="34" charset="0"/>
                <a:ea typeface="MS PGothic" pitchFamily="34" charset="-128"/>
              </a:defRPr>
            </a:lvl3pPr>
            <a:lvl4pPr marL="1699329" indent="-242761" eaLnBrk="0" hangingPunct="0">
              <a:defRPr>
                <a:solidFill>
                  <a:schemeClr val="tx1"/>
                </a:solidFill>
                <a:latin typeface="Arial" pitchFamily="34" charset="0"/>
                <a:ea typeface="MS PGothic" pitchFamily="34" charset="-128"/>
              </a:defRPr>
            </a:lvl4pPr>
            <a:lvl5pPr marL="2184851" indent="-242761" eaLnBrk="0" hangingPunct="0">
              <a:defRPr>
                <a:solidFill>
                  <a:schemeClr val="tx1"/>
                </a:solidFill>
                <a:latin typeface="Arial" pitchFamily="34" charset="0"/>
                <a:ea typeface="MS PGothic" pitchFamily="34" charset="-128"/>
              </a:defRPr>
            </a:lvl5pPr>
            <a:lvl6pPr marL="2670374" indent="-242761" eaLnBrk="0" fontAlgn="base" hangingPunct="0">
              <a:spcBef>
                <a:spcPct val="0"/>
              </a:spcBef>
              <a:spcAft>
                <a:spcPct val="0"/>
              </a:spcAft>
              <a:defRPr>
                <a:solidFill>
                  <a:schemeClr val="tx1"/>
                </a:solidFill>
                <a:latin typeface="Arial" pitchFamily="34" charset="0"/>
                <a:ea typeface="MS PGothic" pitchFamily="34" charset="-128"/>
              </a:defRPr>
            </a:lvl6pPr>
            <a:lvl7pPr marL="3155896" indent="-242761" eaLnBrk="0" fontAlgn="base" hangingPunct="0">
              <a:spcBef>
                <a:spcPct val="0"/>
              </a:spcBef>
              <a:spcAft>
                <a:spcPct val="0"/>
              </a:spcAft>
              <a:defRPr>
                <a:solidFill>
                  <a:schemeClr val="tx1"/>
                </a:solidFill>
                <a:latin typeface="Arial" pitchFamily="34" charset="0"/>
                <a:ea typeface="MS PGothic" pitchFamily="34" charset="-128"/>
              </a:defRPr>
            </a:lvl7pPr>
            <a:lvl8pPr marL="3641419" indent="-242761" eaLnBrk="0" fontAlgn="base" hangingPunct="0">
              <a:spcBef>
                <a:spcPct val="0"/>
              </a:spcBef>
              <a:spcAft>
                <a:spcPct val="0"/>
              </a:spcAft>
              <a:defRPr>
                <a:solidFill>
                  <a:schemeClr val="tx1"/>
                </a:solidFill>
                <a:latin typeface="Arial" pitchFamily="34" charset="0"/>
                <a:ea typeface="MS PGothic" pitchFamily="34" charset="-128"/>
              </a:defRPr>
            </a:lvl8pPr>
            <a:lvl9pPr marL="4126941" indent="-242761"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7D6F65B-7AA4-44CF-BD6A-7E2E44D14862}" type="slidenum">
              <a:rPr lang="en-US" smtClean="0"/>
              <a:pPr eaLnBrk="1" hangingPunct="1"/>
              <a:t>47</a:t>
            </a:fld>
            <a:endParaRPr lang="en-US"/>
          </a:p>
        </p:txBody>
      </p:sp>
      <p:sp>
        <p:nvSpPr>
          <p:cNvPr id="6" name="Footer Placeholder 3"/>
          <p:cNvSpPr>
            <a:spLocks noGrp="1"/>
          </p:cNvSpPr>
          <p:nvPr>
            <p:ph type="ftr" sz="quarter" idx="4"/>
          </p:nvPr>
        </p:nvSpPr>
        <p:spPr bwMode="auto">
          <a:xfrm>
            <a:off x="2" y="12501244"/>
            <a:ext cx="2467205" cy="657158"/>
          </a:xfrm>
          <a:prstGeom prst="rect">
            <a:avLst/>
          </a:prstGeom>
          <a:noFill/>
          <a:ln w="9525">
            <a:noFill/>
            <a:miter lim="800000"/>
            <a:headEnd/>
            <a:tailEnd/>
          </a:ln>
        </p:spPr>
        <p:txBody>
          <a:bodyPr vert="horz" wrap="square" lIns="99751" tIns="49877" rIns="99751" bIns="49877" numCol="1" anchor="b" anchorCtr="0" compatLnSpc="1">
            <a:prstTxWarp prst="textNoShape">
              <a:avLst/>
            </a:prstTxWarp>
          </a:bodyPr>
          <a:lstStyle>
            <a:lvl1pPr defTabSz="498029" eaLnBrk="1" hangingPunct="1">
              <a:spcBef>
                <a:spcPct val="0"/>
              </a:spcBef>
              <a:buFontTx/>
              <a:buNone/>
              <a:defRPr sz="1300">
                <a:latin typeface="Calibri" pitchFamily="34" charset="0"/>
                <a:ea typeface="+mn-ea"/>
                <a:cs typeface="+mn-cs"/>
              </a:defRPr>
            </a:lvl1pPr>
          </a:lstStyle>
          <a:p>
            <a:pPr>
              <a:defRPr/>
            </a:pPr>
            <a:r>
              <a:rPr lang="en-US" sz="1200">
                <a:latin typeface="Arial" pitchFamily="34" charset="0"/>
                <a:cs typeface="Arial" pitchFamily="34" charset="0"/>
              </a:rPr>
              <a:t>04/29-05/01/2013</a:t>
            </a:r>
          </a:p>
        </p:txBody>
      </p:sp>
      <p:sp>
        <p:nvSpPr>
          <p:cNvPr id="2" name="Date Placeholder 1"/>
          <p:cNvSpPr>
            <a:spLocks noGrp="1"/>
          </p:cNvSpPr>
          <p:nvPr>
            <p:ph type="dt" idx="10"/>
          </p:nvPr>
        </p:nvSpPr>
        <p:spPr/>
        <p:txBody>
          <a:bodyPr/>
          <a:lstStyle/>
          <a:p>
            <a:fld id="{AC514BC4-25D2-4076-85A1-DDA17174FC79}" type="datetime1">
              <a:rPr lang="en-US" smtClean="0"/>
              <a:t>8/21/2025</a:t>
            </a:fld>
            <a:endParaRPr lang="en-US"/>
          </a:p>
        </p:txBody>
      </p:sp>
      <p:sp>
        <p:nvSpPr>
          <p:cNvPr id="3" name="Header Placeholder 2">
            <a:extLst>
              <a:ext uri="{FF2B5EF4-FFF2-40B4-BE49-F238E27FC236}">
                <a16:creationId xmlns:a16="http://schemas.microsoft.com/office/drawing/2014/main" id="{214CB541-D16C-426F-BEC1-77BFD254992B}"/>
              </a:ext>
            </a:extLst>
          </p:cNvPr>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269964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txBox="1">
            <a:spLocks noGrp="1" noChangeArrowheads="1"/>
          </p:cNvSpPr>
          <p:nvPr/>
        </p:nvSpPr>
        <p:spPr bwMode="auto">
          <a:xfrm>
            <a:off x="3225259" y="13625549"/>
            <a:ext cx="2467756" cy="71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94" tIns="51447" rIns="102894" bIns="51447" anchor="b"/>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a:fld id="{B82BAF2C-52AA-4D49-B46F-40DE58D29993}" type="slidenum">
              <a:rPr lang="en-US" altLang="en-US" sz="1300">
                <a:latin typeface="Times" pitchFamily="18" charset="0"/>
              </a:rPr>
              <a:pPr algn="r"/>
              <a:t>48</a:t>
            </a:fld>
            <a:endParaRPr lang="en-US" altLang="en-US" sz="1300">
              <a:latin typeface="Times" pitchFamily="18" charset="0"/>
            </a:endParaRPr>
          </a:p>
        </p:txBody>
      </p:sp>
      <p:sp>
        <p:nvSpPr>
          <p:cNvPr id="9219" name="Rectangle 2"/>
          <p:cNvSpPr>
            <a:spLocks noGrp="1" noRot="1" noChangeAspect="1" noChangeArrowheads="1" noTextEdit="1"/>
          </p:cNvSpPr>
          <p:nvPr>
            <p:ph type="sldImg"/>
          </p:nvPr>
        </p:nvSpPr>
        <p:spPr>
          <a:xfrm>
            <a:off x="735013" y="1173163"/>
            <a:ext cx="5632450" cy="3168650"/>
          </a:xfrm>
          <a:ln/>
        </p:spPr>
      </p:sp>
      <p:sp>
        <p:nvSpPr>
          <p:cNvPr id="9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Think about the skills that effective readers have. </a:t>
            </a:r>
          </a:p>
          <a:p>
            <a:endParaRPr lang="en-US" altLang="en-US"/>
          </a:p>
          <a:p>
            <a:r>
              <a:rPr lang="en-US" altLang="en-US"/>
              <a:t>[Review the bullets on the slides.]</a:t>
            </a:r>
          </a:p>
          <a:p>
            <a:endParaRPr lang="en-US" altLang="en-US"/>
          </a:p>
          <a:p>
            <a:r>
              <a:rPr lang="en-US" altLang="en-US"/>
              <a:t>Now, think how this ability would impact their ability to read and solve math problems. Each of the items listed is essential in students being able to understand what the math problem is telling them, as well as what they need to do to solve that problem.</a:t>
            </a:r>
          </a:p>
        </p:txBody>
      </p:sp>
      <p:sp>
        <p:nvSpPr>
          <p:cNvPr id="2" name="Date Placeholder 1"/>
          <p:cNvSpPr>
            <a:spLocks noGrp="1"/>
          </p:cNvSpPr>
          <p:nvPr>
            <p:ph type="dt" idx="10"/>
          </p:nvPr>
        </p:nvSpPr>
        <p:spPr/>
        <p:txBody>
          <a:bodyPr/>
          <a:lstStyle/>
          <a:p>
            <a:fld id="{CEC2F518-9A0F-4C44-9349-A2B5064E3F34}" type="datetime1">
              <a:rPr lang="en-US" smtClean="0"/>
              <a:t>8/21/2025</a:t>
            </a:fld>
            <a:endParaRPr lang="en-US"/>
          </a:p>
        </p:txBody>
      </p:sp>
      <p:sp>
        <p:nvSpPr>
          <p:cNvPr id="3" name="Footer Placeholder 2"/>
          <p:cNvSpPr>
            <a:spLocks noGrp="1"/>
          </p:cNvSpPr>
          <p:nvPr>
            <p:ph type="ftr" sz="quarter" idx="11"/>
          </p:nvPr>
        </p:nvSpPr>
        <p:spPr/>
        <p:txBody>
          <a:bodyPr/>
          <a:lstStyle/>
          <a:p>
            <a:r>
              <a:rPr lang="en-US"/>
              <a:t>© Copyright 2013 GED Testing Service LLC. All rights reserved.</a:t>
            </a:r>
          </a:p>
        </p:txBody>
      </p:sp>
      <p:sp>
        <p:nvSpPr>
          <p:cNvPr id="5" name="Header Placeholder 4">
            <a:extLst>
              <a:ext uri="{FF2B5EF4-FFF2-40B4-BE49-F238E27FC236}">
                <a16:creationId xmlns:a16="http://schemas.microsoft.com/office/drawing/2014/main" id="{E328D4AE-3B07-4643-9355-CA6F4240CF14}"/>
              </a:ext>
            </a:extLst>
          </p:cNvPr>
          <p:cNvSpPr>
            <a:spLocks noGrp="1"/>
          </p:cNvSpPr>
          <p:nvPr>
            <p:ph type="hdr" sz="quarter" idx="12"/>
          </p:nvPr>
        </p:nvSpPr>
        <p:spPr/>
        <p:txBody>
          <a:bodyPr/>
          <a:lstStyle/>
          <a:p>
            <a:endParaRPr lang="en-US"/>
          </a:p>
        </p:txBody>
      </p:sp>
    </p:spTree>
    <p:extLst>
      <p:ext uri="{BB962C8B-B14F-4D97-AF65-F5344CB8AC3E}">
        <p14:creationId xmlns:p14="http://schemas.microsoft.com/office/powerpoint/2010/main" val="1422454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10426">
              <a:defRPr/>
            </a:pPr>
            <a:r>
              <a:rPr lang="en-US" b="1"/>
              <a:t>Key Points</a:t>
            </a:r>
          </a:p>
          <a:p>
            <a:endParaRPr lang="en-US" altLang="en-US"/>
          </a:p>
          <a:p>
            <a:r>
              <a:rPr lang="en-US" altLang="en-US"/>
              <a:t>Share with participants that in order to be successful on the test, students need to be able to </a:t>
            </a:r>
            <a:r>
              <a:rPr lang="en-US"/>
              <a:t>closely read complex text. Building student knowledge can be done in conjunction with the teaching of critical reading skills.</a:t>
            </a:r>
          </a:p>
          <a:p>
            <a:endParaRPr lang="en-US"/>
          </a:p>
        </p:txBody>
      </p:sp>
      <p:sp>
        <p:nvSpPr>
          <p:cNvPr id="4" name="Slide Number Placeholder 3"/>
          <p:cNvSpPr>
            <a:spLocks noGrp="1"/>
          </p:cNvSpPr>
          <p:nvPr>
            <p:ph type="sldNum" sz="quarter" idx="10"/>
          </p:nvPr>
        </p:nvSpPr>
        <p:spPr/>
        <p:txBody>
          <a:bodyPr/>
          <a:lstStyle/>
          <a:p>
            <a:fld id="{6583769A-2A3C-664A-B1A3-FCFF0FA87D20}" type="slidenum">
              <a:rPr lang="en-US" smtClean="0"/>
              <a:t>49</a:t>
            </a:fld>
            <a:endParaRPr lang="en-US"/>
          </a:p>
        </p:txBody>
      </p:sp>
    </p:spTree>
    <p:extLst>
      <p:ext uri="{BB962C8B-B14F-4D97-AF65-F5344CB8AC3E}">
        <p14:creationId xmlns:p14="http://schemas.microsoft.com/office/powerpoint/2010/main" val="1307265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47358">
              <a:defRPr/>
            </a:pPr>
            <a:r>
              <a:rPr lang="en-US" b="1">
                <a:ea typeface="ＭＳ Ｐゴシック" charset="0"/>
                <a:cs typeface="Arial" pitchFamily="34" charset="0"/>
              </a:rPr>
              <a:t>Key Points</a:t>
            </a:r>
          </a:p>
          <a:p>
            <a:endParaRPr lang="en-US" altLang="en-US" b="1"/>
          </a:p>
          <a:p>
            <a:r>
              <a:rPr lang="en-US" altLang="en-US" baseline="0"/>
              <a:t>GED Testing Service</a:t>
            </a:r>
            <a:r>
              <a:rPr lang="en-US" altLang="en-US"/>
              <a:t>® has taken those</a:t>
            </a:r>
            <a:r>
              <a:rPr lang="en-US" altLang="en-US" baseline="0"/>
              <a:t> four areas and incorporated the content under two Focusing Themes. That helps tremendously in narrowing the focus of instruction in social studies. </a:t>
            </a:r>
          </a:p>
          <a:p>
            <a:endParaRPr lang="en-US" altLang="en-US" baseline="0"/>
          </a:p>
          <a:p>
            <a:r>
              <a:rPr lang="en-US" altLang="en-US" baseline="0"/>
              <a:t>Development of Modern Liberty and Democracy is the first focusing theme.</a:t>
            </a:r>
            <a:r>
              <a:rPr lang="en-US" altLang="en-US"/>
              <a:t> </a:t>
            </a:r>
            <a:r>
              <a:rPr lang="en-US" altLang="en-US" baseline="0"/>
              <a:t>This theme explores how democracy and human and civil rights have changed overtime. </a:t>
            </a:r>
            <a:r>
              <a:rPr lang="en-US" altLang="en-US"/>
              <a:t>Think – major events </a:t>
            </a:r>
            <a:r>
              <a:rPr lang="en-US" altLang="en-US" baseline="0"/>
              <a:t>such as the founding of the U.S., the civil rights movement, as well as some of the big thinkers of American government such as Thomas Jefferson and James Madison. </a:t>
            </a:r>
          </a:p>
          <a:p>
            <a:endParaRPr lang="en-US" altLang="en-US" baseline="0"/>
          </a:p>
          <a:p>
            <a:r>
              <a:rPr lang="en-US" altLang="en-US" baseline="0"/>
              <a:t>Dynamic Responses in Societal Systems looks at how systems, structures, and policies have evolved over time because of different conditions and events that have occurred. Think – major events that have shaped policy such as the Great Depression or the Cold War.</a:t>
            </a:r>
          </a:p>
          <a:p>
            <a:pPr defTabSz="447358">
              <a:defRPr/>
            </a:pPr>
            <a:r>
              <a:rPr lang="en-US" altLang="en-US" b="1"/>
              <a:t>Key Points</a:t>
            </a:r>
          </a:p>
          <a:p>
            <a:pPr defTabSz="447358">
              <a:defRPr/>
            </a:pPr>
            <a:endParaRPr lang="en-US" altLang="en-US" b="1"/>
          </a:p>
          <a:p>
            <a:pPr defTabSz="447358">
              <a:defRPr/>
            </a:pPr>
            <a:r>
              <a:rPr lang="en-US" altLang="en-US" b="1"/>
              <a:t>SS is about applying skills of analyzing and evaluating and this should </a:t>
            </a:r>
            <a:r>
              <a:rPr lang="en-US" altLang="en-US" b="1" baseline="0"/>
              <a:t>help to narrow your focus about how to deliver on this </a:t>
            </a:r>
            <a:r>
              <a:rPr lang="en-US" baseline="0"/>
              <a:t>in the classroom?</a:t>
            </a:r>
          </a:p>
          <a:p>
            <a:endParaRPr lang="en-US" altLang="en-US"/>
          </a:p>
          <a:p>
            <a:endParaRPr lang="en-US" altLang="en-US"/>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anose="020F0502020204030204" pitchFamily="34" charset="0"/>
                <a:ea typeface="MS PGothic" panose="020B0600070205080204" pitchFamily="34" charset="-128"/>
              </a:defRPr>
            </a:lvl1pPr>
            <a:lvl2pPr marL="746453" indent="-286114" eaLnBrk="0" hangingPunct="0">
              <a:spcBef>
                <a:spcPct val="30000"/>
              </a:spcBef>
              <a:defRPr sz="1100">
                <a:solidFill>
                  <a:schemeClr val="tx1"/>
                </a:solidFill>
                <a:latin typeface="Calibri" panose="020F0502020204030204" pitchFamily="34" charset="0"/>
                <a:ea typeface="MS PGothic" panose="020B0600070205080204" pitchFamily="34" charset="-128"/>
              </a:defRPr>
            </a:lvl2pPr>
            <a:lvl3pPr marL="1149250" indent="-228571" eaLnBrk="0" hangingPunct="0">
              <a:spcBef>
                <a:spcPct val="30000"/>
              </a:spcBef>
              <a:defRPr sz="1100">
                <a:solidFill>
                  <a:schemeClr val="tx1"/>
                </a:solidFill>
                <a:latin typeface="Calibri" panose="020F0502020204030204" pitchFamily="34" charset="0"/>
                <a:ea typeface="MS PGothic" panose="020B0600070205080204" pitchFamily="34" charset="-128"/>
              </a:defRPr>
            </a:lvl3pPr>
            <a:lvl4pPr marL="1609588" indent="-228571" eaLnBrk="0" hangingPunct="0">
              <a:spcBef>
                <a:spcPct val="30000"/>
              </a:spcBef>
              <a:defRPr sz="1100">
                <a:solidFill>
                  <a:schemeClr val="tx1"/>
                </a:solidFill>
                <a:latin typeface="Calibri" panose="020F0502020204030204" pitchFamily="34" charset="0"/>
                <a:ea typeface="MS PGothic" panose="020B0600070205080204" pitchFamily="34" charset="-128"/>
              </a:defRPr>
            </a:lvl4pPr>
            <a:lvl5pPr marL="2069927" indent="-228571" eaLnBrk="0" hangingPunct="0">
              <a:spcBef>
                <a:spcPct val="30000"/>
              </a:spcBef>
              <a:defRPr sz="1100">
                <a:solidFill>
                  <a:schemeClr val="tx1"/>
                </a:solidFill>
                <a:latin typeface="Calibri" panose="020F0502020204030204" pitchFamily="34" charset="0"/>
                <a:ea typeface="MS PGothic" panose="020B0600070205080204" pitchFamily="34" charset="-128"/>
              </a:defRPr>
            </a:lvl5pPr>
            <a:lvl6pPr marL="2530266" indent="-228571"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6pPr>
            <a:lvl7pPr marL="2990605" indent="-228571"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7pPr>
            <a:lvl8pPr marL="3450944" indent="-228571"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8pPr>
            <a:lvl9pPr marL="3911283" indent="-228571"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CCD2302B-1E51-453A-AEA3-DA43D86C158D}" type="slidenum">
              <a:rPr lang="en-US" altLang="en-US">
                <a:latin typeface="Arial" panose="020B0604020202020204" pitchFamily="34" charset="0"/>
              </a:rPr>
              <a:pPr eaLnBrk="1" hangingPunct="1">
                <a:spcBef>
                  <a:spcPct val="0"/>
                </a:spcBef>
              </a:pPr>
              <a:t>50</a:t>
            </a:fld>
            <a:endParaRPr lang="en-US" altLang="en-US">
              <a:latin typeface="Arial" panose="020B0604020202020204" pitchFamily="34" charset="0"/>
            </a:endParaRPr>
          </a:p>
        </p:txBody>
      </p:sp>
      <p:sp>
        <p:nvSpPr>
          <p:cNvPr id="14029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anose="020F0502020204030204" pitchFamily="34" charset="0"/>
                <a:ea typeface="MS PGothic" panose="020B0600070205080204" pitchFamily="34" charset="-128"/>
              </a:defRPr>
            </a:lvl1pPr>
            <a:lvl2pPr marL="767232" indent="-294105" eaLnBrk="0" hangingPunct="0">
              <a:spcBef>
                <a:spcPct val="30000"/>
              </a:spcBef>
              <a:defRPr sz="1100">
                <a:solidFill>
                  <a:schemeClr val="tx1"/>
                </a:solidFill>
                <a:latin typeface="Calibri" panose="020F0502020204030204" pitchFamily="34" charset="0"/>
                <a:ea typeface="MS PGothic" panose="020B0600070205080204" pitchFamily="34" charset="-128"/>
              </a:defRPr>
            </a:lvl2pPr>
            <a:lvl3pPr marL="1181217" indent="-234965" eaLnBrk="0" hangingPunct="0">
              <a:spcBef>
                <a:spcPct val="30000"/>
              </a:spcBef>
              <a:defRPr sz="1100">
                <a:solidFill>
                  <a:schemeClr val="tx1"/>
                </a:solidFill>
                <a:latin typeface="Calibri" panose="020F0502020204030204" pitchFamily="34" charset="0"/>
                <a:ea typeface="MS PGothic" panose="020B0600070205080204" pitchFamily="34" charset="-128"/>
              </a:defRPr>
            </a:lvl3pPr>
            <a:lvl4pPr marL="1654344" indent="-234965" eaLnBrk="0" hangingPunct="0">
              <a:spcBef>
                <a:spcPct val="30000"/>
              </a:spcBef>
              <a:defRPr sz="1100">
                <a:solidFill>
                  <a:schemeClr val="tx1"/>
                </a:solidFill>
                <a:latin typeface="Calibri" panose="020F0502020204030204" pitchFamily="34" charset="0"/>
                <a:ea typeface="MS PGothic" panose="020B0600070205080204" pitchFamily="34" charset="-128"/>
              </a:defRPr>
            </a:lvl4pPr>
            <a:lvl5pPr marL="2127469" indent="-234965" eaLnBrk="0" hangingPunct="0">
              <a:spcBef>
                <a:spcPct val="30000"/>
              </a:spcBef>
              <a:defRPr sz="1100">
                <a:solidFill>
                  <a:schemeClr val="tx1"/>
                </a:solidFill>
                <a:latin typeface="Calibri" panose="020F0502020204030204" pitchFamily="34" charset="0"/>
                <a:ea typeface="MS PGothic" panose="020B0600070205080204" pitchFamily="34" charset="-128"/>
              </a:defRPr>
            </a:lvl5pPr>
            <a:lvl6pPr marL="2587808" indent="-234965"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6pPr>
            <a:lvl7pPr marL="3048148" indent="-234965"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7pPr>
            <a:lvl8pPr marL="3508487" indent="-234965"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8pPr>
            <a:lvl9pPr marL="3968825" indent="-234965" defTabSz="460340" eaLnBrk="0" fontAlgn="base" hangingPunct="0">
              <a:spcBef>
                <a:spcPct val="30000"/>
              </a:spcBef>
              <a:spcAft>
                <a:spcPct val="0"/>
              </a:spcAft>
              <a:defRPr sz="11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r>
              <a:rPr lang="en-US" altLang="en-US"/>
              <a:t>4/2016</a:t>
            </a:r>
          </a:p>
        </p:txBody>
      </p:sp>
      <p:sp>
        <p:nvSpPr>
          <p:cNvPr id="3" name="Footer Placeholder 2"/>
          <p:cNvSpPr>
            <a:spLocks noGrp="1"/>
          </p:cNvSpPr>
          <p:nvPr>
            <p:ph type="ftr" sz="quarter" idx="4"/>
          </p:nvPr>
        </p:nvSpPr>
        <p:spPr>
          <a:xfrm>
            <a:off x="1" y="15247725"/>
            <a:ext cx="1843190" cy="802658"/>
          </a:xfrm>
          <a:prstGeom prst="rect">
            <a:avLst/>
          </a:prstGeom>
        </p:spPr>
        <p:txBody>
          <a:bodyPr/>
          <a:lstStyle/>
          <a:p>
            <a:pPr>
              <a:defRPr/>
            </a:pPr>
            <a:r>
              <a:rPr lang="en-US"/>
              <a:t>Goonen and Pittman</a:t>
            </a:r>
          </a:p>
        </p:txBody>
      </p:sp>
      <p:sp>
        <p:nvSpPr>
          <p:cNvPr id="2" name="Header Placeholder 1"/>
          <p:cNvSpPr>
            <a:spLocks noGrp="1"/>
          </p:cNvSpPr>
          <p:nvPr>
            <p:ph type="hdr" sz="quarter" idx="10"/>
          </p:nvPr>
        </p:nvSpPr>
        <p:spPr/>
        <p:txBody>
          <a:bodyPr/>
          <a:lstStyle/>
          <a:p>
            <a:r>
              <a:rPr lang="en-US"/>
              <a:t>Master Teacher Academy – RLA Session 3 - Social Studies</a:t>
            </a:r>
          </a:p>
        </p:txBody>
      </p:sp>
    </p:spTree>
    <p:extLst>
      <p:ext uri="{BB962C8B-B14F-4D97-AF65-F5344CB8AC3E}">
        <p14:creationId xmlns:p14="http://schemas.microsoft.com/office/powerpoint/2010/main" val="271490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90752">
              <a:defRPr/>
            </a:pPr>
            <a:fld id="{F4B847EB-B2BF-D24D-A326-78699DF339EC}" type="slidenum">
              <a:rPr lang="en-US" sz="1400">
                <a:solidFill>
                  <a:prstClr val="black"/>
                </a:solidFill>
                <a:latin typeface="Calibri" panose="020F0502020204030204"/>
              </a:rPr>
              <a:pPr defTabSz="990752">
                <a:defRPr/>
              </a:pPr>
              <a:t>6</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819973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470358">
              <a:defRPr/>
            </a:pPr>
            <a:r>
              <a:rPr lang="en-US" altLang="en-US" b="1"/>
              <a:t>Key Points</a:t>
            </a:r>
          </a:p>
          <a:p>
            <a:pPr defTabSz="470358">
              <a:defRPr/>
            </a:pPr>
            <a:endParaRPr lang="en-US" altLang="en-US" b="1"/>
          </a:p>
          <a:p>
            <a:pPr defTabSz="470358">
              <a:defRPr/>
            </a:pPr>
            <a:r>
              <a:rPr lang="en-US" altLang="en-US" b="1"/>
              <a:t>Here is where the Assessment Guide for Educators becomes useful.</a:t>
            </a:r>
          </a:p>
          <a:p>
            <a:pPr defTabSz="470358">
              <a:defRPr/>
            </a:pPr>
            <a:endParaRPr lang="en-US" altLang="en-US" b="1"/>
          </a:p>
          <a:p>
            <a:pPr defTabSz="470358">
              <a:defRPr/>
            </a:pPr>
            <a:r>
              <a:rPr lang="en-US" altLang="en-US" b="1"/>
              <a:t>SS practices of applying skills of analyzing and evaluating.</a:t>
            </a:r>
          </a:p>
          <a:p>
            <a:endParaRPr lang="en-US"/>
          </a:p>
          <a:p>
            <a:r>
              <a:rPr lang="en-US"/>
              <a:t>So,</a:t>
            </a:r>
            <a:r>
              <a:rPr lang="en-US" baseline="0"/>
              <a:t> what should you teach in the social studies classroom?</a:t>
            </a:r>
          </a:p>
          <a:p>
            <a:endParaRPr lang="en-US" baseline="0"/>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51</a:t>
            </a:fld>
            <a:endParaRPr lang="en-US"/>
          </a:p>
        </p:txBody>
      </p:sp>
      <p:sp>
        <p:nvSpPr>
          <p:cNvPr id="5" name="Date Placeholder 4"/>
          <p:cNvSpPr>
            <a:spLocks noGrp="1"/>
          </p:cNvSpPr>
          <p:nvPr>
            <p:ph type="dt" idx="11"/>
          </p:nvPr>
        </p:nvSpPr>
        <p:spPr/>
        <p:txBody>
          <a:bodyPr/>
          <a:lstStyle/>
          <a:p>
            <a:pPr>
              <a:defRPr/>
            </a:pPr>
            <a:r>
              <a:rPr lang="en-US"/>
              <a:t>07/2017</a:t>
            </a:r>
          </a:p>
        </p:txBody>
      </p:sp>
      <p:sp>
        <p:nvSpPr>
          <p:cNvPr id="6" name="Header Placeholder 5"/>
          <p:cNvSpPr>
            <a:spLocks noGrp="1"/>
          </p:cNvSpPr>
          <p:nvPr>
            <p:ph type="hdr" sz="quarter" idx="12"/>
          </p:nvPr>
        </p:nvSpPr>
        <p:spPr/>
        <p:txBody>
          <a:bodyPr/>
          <a:lstStyle/>
          <a:p>
            <a:pPr>
              <a:defRPr/>
            </a:pPr>
            <a:r>
              <a:rPr lang="en-US"/>
              <a:t>High Impact Indicators: Focus on Social Studies and Science</a:t>
            </a:r>
          </a:p>
        </p:txBody>
      </p:sp>
      <p:sp>
        <p:nvSpPr>
          <p:cNvPr id="7" name="Footer Placeholder 6"/>
          <p:cNvSpPr>
            <a:spLocks noGrp="1"/>
          </p:cNvSpPr>
          <p:nvPr>
            <p:ph type="ftr" sz="quarter" idx="13"/>
          </p:nvPr>
        </p:nvSpPr>
        <p:spPr/>
        <p:txBody>
          <a:bodyPr/>
          <a:lstStyle/>
          <a:p>
            <a:pPr>
              <a:defRPr/>
            </a:pPr>
            <a:r>
              <a:rPr lang="en-US"/>
              <a:t>© Copyright GED Testing Service LLC. All rights reserved</a:t>
            </a:r>
          </a:p>
        </p:txBody>
      </p:sp>
    </p:spTree>
    <p:extLst>
      <p:ext uri="{BB962C8B-B14F-4D97-AF65-F5344CB8AC3E}">
        <p14:creationId xmlns:p14="http://schemas.microsoft.com/office/powerpoint/2010/main" val="5384261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52</a:t>
            </a:fld>
            <a:endParaRPr lang="en-US"/>
          </a:p>
        </p:txBody>
      </p:sp>
    </p:spTree>
    <p:extLst>
      <p:ext uri="{BB962C8B-B14F-4D97-AF65-F5344CB8AC3E}">
        <p14:creationId xmlns:p14="http://schemas.microsoft.com/office/powerpoint/2010/main" val="290696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510426">
              <a:defRPr/>
            </a:pPr>
            <a:r>
              <a:rPr lang="en-US" b="1"/>
              <a:t>Key Points</a:t>
            </a:r>
          </a:p>
          <a:p>
            <a:endParaRPr lang="en-US" altLang="en-US"/>
          </a:p>
          <a:p>
            <a:r>
              <a:rPr lang="en-US" altLang="en-US"/>
              <a:t>Share with participants that in order to be successful on the test, students need to be able to </a:t>
            </a:r>
            <a:r>
              <a:rPr lang="en-US"/>
              <a:t>closely read complex text. Building student knowledge can be done in conjunction with the teaching of critical reading skills.</a:t>
            </a:r>
          </a:p>
          <a:p>
            <a:endParaRPr lang="en-US"/>
          </a:p>
        </p:txBody>
      </p:sp>
      <p:sp>
        <p:nvSpPr>
          <p:cNvPr id="4" name="Slide Number Placeholder 3"/>
          <p:cNvSpPr>
            <a:spLocks noGrp="1"/>
          </p:cNvSpPr>
          <p:nvPr>
            <p:ph type="sldNum" sz="quarter" idx="10"/>
          </p:nvPr>
        </p:nvSpPr>
        <p:spPr/>
        <p:txBody>
          <a:bodyPr/>
          <a:lstStyle/>
          <a:p>
            <a:fld id="{6583769A-2A3C-664A-B1A3-FCFF0FA87D20}" type="slidenum">
              <a:rPr lang="en-US" smtClean="0"/>
              <a:t>53</a:t>
            </a:fld>
            <a:endParaRPr lang="en-US"/>
          </a:p>
        </p:txBody>
      </p:sp>
    </p:spTree>
    <p:extLst>
      <p:ext uri="{BB962C8B-B14F-4D97-AF65-F5344CB8AC3E}">
        <p14:creationId xmlns:p14="http://schemas.microsoft.com/office/powerpoint/2010/main" val="1821522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735013" y="1173163"/>
            <a:ext cx="5632450"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0285">
              <a:defRPr/>
            </a:pPr>
            <a:r>
              <a:rPr lang="en-US" b="1"/>
              <a:t>Key Points</a:t>
            </a:r>
          </a:p>
          <a:p>
            <a:endParaRPr lang="en-US" altLang="en-US">
              <a:cs typeface="Arial" pitchFamily="34" charset="0"/>
            </a:endParaRPr>
          </a:p>
          <a:p>
            <a:r>
              <a:rPr lang="en-US" altLang="en-US">
                <a:cs typeface="Arial" pitchFamily="34" charset="0"/>
              </a:rPr>
              <a:t>It is often difficult to determine what to teach</a:t>
            </a:r>
            <a:r>
              <a:rPr lang="en-US" altLang="en-US" baseline="0">
                <a:cs typeface="Arial" pitchFamily="34" charset="0"/>
              </a:rPr>
              <a:t> in the science classroom. </a:t>
            </a:r>
            <a:r>
              <a:rPr lang="en-US" altLang="en-US">
                <a:cs typeface="Arial" pitchFamily="34" charset="0"/>
              </a:rPr>
              <a:t>The GED</a:t>
            </a:r>
            <a:r>
              <a:rPr lang="en-US" altLang="en-US" baseline="30000">
                <a:cs typeface="Arial" pitchFamily="34" charset="0"/>
              </a:rPr>
              <a:t>®</a:t>
            </a:r>
            <a:r>
              <a:rPr lang="en-US" altLang="en-US">
                <a:cs typeface="Arial" pitchFamily="34" charset="0"/>
              </a:rPr>
              <a:t> Science test has identified focusing themes for</a:t>
            </a:r>
            <a:r>
              <a:rPr lang="en-US" altLang="en-US" baseline="0">
                <a:cs typeface="Arial" pitchFamily="34" charset="0"/>
              </a:rPr>
              <a:t> this test</a:t>
            </a:r>
            <a:r>
              <a:rPr lang="en-US" altLang="en-US">
                <a:cs typeface="Arial" pitchFamily="34" charset="0"/>
              </a:rPr>
              <a:t>. These two themes have application across all domains of science. </a:t>
            </a:r>
          </a:p>
          <a:p>
            <a:r>
              <a:rPr lang="en-US" altLang="en-US">
                <a:cs typeface="Arial" pitchFamily="34" charset="0"/>
              </a:rPr>
              <a:t>The two focusing themes are human health and living systems and energy and related systems. Each science content topic is assessed using one of these focusing themes. </a:t>
            </a:r>
          </a:p>
          <a:p>
            <a:endParaRPr lang="en-US" altLang="en-US">
              <a:cs typeface="Arial" pitchFamily="34" charset="0"/>
            </a:endParaRPr>
          </a:p>
          <a:p>
            <a:endParaRPr lang="en-US" altLang="en-US">
              <a:cs typeface="Arial" pitchFamily="34" charset="0"/>
            </a:endParaRPr>
          </a:p>
        </p:txBody>
      </p:sp>
      <p:sp>
        <p:nvSpPr>
          <p:cNvPr id="7" name="Header Placeholder 3"/>
          <p:cNvSpPr>
            <a:spLocks noGrp="1"/>
          </p:cNvSpPr>
          <p:nvPr>
            <p:ph type="hdr" sz="quarter"/>
          </p:nvPr>
        </p:nvSpPr>
        <p:spPr>
          <a:xfrm>
            <a:off x="1" y="4"/>
            <a:ext cx="2805746" cy="602198"/>
          </a:xfrm>
        </p:spPr>
        <p:txBody>
          <a:bodyPr/>
          <a:lstStyle/>
          <a:p>
            <a:r>
              <a:rPr lang="en-US"/>
              <a:t>High Impact Indicators: Focus on Social Studies and Science</a:t>
            </a:r>
          </a:p>
        </p:txBody>
      </p:sp>
      <p:sp>
        <p:nvSpPr>
          <p:cNvPr id="9" name="Rectangle 3"/>
          <p:cNvSpPr>
            <a:spLocks noGrp="1" noChangeArrowheads="1"/>
          </p:cNvSpPr>
          <p:nvPr>
            <p:ph type="dt" sz="quarter" idx="1"/>
          </p:nvPr>
        </p:nvSpPr>
        <p:spPr bwMode="auto">
          <a:xfrm>
            <a:off x="3212240" y="4"/>
            <a:ext cx="2457840" cy="6021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100">
                <a:solidFill>
                  <a:schemeClr val="tx1"/>
                </a:solidFill>
                <a:latin typeface="Calibri" pitchFamily="34" charset="0"/>
                <a:ea typeface="MS PGothic" pitchFamily="34" charset="-128"/>
              </a:defRPr>
            </a:lvl1pPr>
            <a:lvl2pPr marL="747964" indent="-287679" eaLnBrk="0" hangingPunct="0">
              <a:spcBef>
                <a:spcPct val="30000"/>
              </a:spcBef>
              <a:defRPr sz="1100">
                <a:solidFill>
                  <a:schemeClr val="tx1"/>
                </a:solidFill>
                <a:latin typeface="Calibri" pitchFamily="34" charset="0"/>
                <a:ea typeface="MS PGothic" pitchFamily="34" charset="-128"/>
              </a:defRPr>
            </a:lvl2pPr>
            <a:lvl3pPr marL="1150715" indent="-230144" eaLnBrk="0" hangingPunct="0">
              <a:spcBef>
                <a:spcPct val="30000"/>
              </a:spcBef>
              <a:defRPr sz="1100">
                <a:solidFill>
                  <a:schemeClr val="tx1"/>
                </a:solidFill>
                <a:latin typeface="Calibri" pitchFamily="34" charset="0"/>
                <a:ea typeface="MS PGothic" pitchFamily="34" charset="-128"/>
              </a:defRPr>
            </a:lvl3pPr>
            <a:lvl4pPr marL="1611000" indent="-230144" eaLnBrk="0" hangingPunct="0">
              <a:spcBef>
                <a:spcPct val="30000"/>
              </a:spcBef>
              <a:defRPr sz="1100">
                <a:solidFill>
                  <a:schemeClr val="tx1"/>
                </a:solidFill>
                <a:latin typeface="Calibri" pitchFamily="34" charset="0"/>
                <a:ea typeface="MS PGothic" pitchFamily="34" charset="-128"/>
              </a:defRPr>
            </a:lvl4pPr>
            <a:lvl5pPr marL="2071287" indent="-230144" eaLnBrk="0" hangingPunct="0">
              <a:spcBef>
                <a:spcPct val="30000"/>
              </a:spcBef>
              <a:defRPr sz="1100">
                <a:solidFill>
                  <a:schemeClr val="tx1"/>
                </a:solidFill>
                <a:latin typeface="Calibri" pitchFamily="34" charset="0"/>
                <a:ea typeface="MS PGothic" pitchFamily="34" charset="-128"/>
              </a:defRPr>
            </a:lvl5pPr>
            <a:lvl6pPr marL="2531574" indent="-230144" defTabSz="460285" eaLnBrk="0" fontAlgn="base" hangingPunct="0">
              <a:spcBef>
                <a:spcPct val="30000"/>
              </a:spcBef>
              <a:spcAft>
                <a:spcPct val="0"/>
              </a:spcAft>
              <a:defRPr sz="1100">
                <a:solidFill>
                  <a:schemeClr val="tx1"/>
                </a:solidFill>
                <a:latin typeface="Calibri" pitchFamily="34" charset="0"/>
                <a:ea typeface="MS PGothic" pitchFamily="34" charset="-128"/>
              </a:defRPr>
            </a:lvl6pPr>
            <a:lvl7pPr marL="2991859" indent="-230144" defTabSz="460285" eaLnBrk="0" fontAlgn="base" hangingPunct="0">
              <a:spcBef>
                <a:spcPct val="30000"/>
              </a:spcBef>
              <a:spcAft>
                <a:spcPct val="0"/>
              </a:spcAft>
              <a:defRPr sz="1100">
                <a:solidFill>
                  <a:schemeClr val="tx1"/>
                </a:solidFill>
                <a:latin typeface="Calibri" pitchFamily="34" charset="0"/>
                <a:ea typeface="MS PGothic" pitchFamily="34" charset="-128"/>
              </a:defRPr>
            </a:lvl7pPr>
            <a:lvl8pPr marL="3452145" indent="-230144" defTabSz="460285" eaLnBrk="0" fontAlgn="base" hangingPunct="0">
              <a:spcBef>
                <a:spcPct val="30000"/>
              </a:spcBef>
              <a:spcAft>
                <a:spcPct val="0"/>
              </a:spcAft>
              <a:defRPr sz="1100">
                <a:solidFill>
                  <a:schemeClr val="tx1"/>
                </a:solidFill>
                <a:latin typeface="Calibri" pitchFamily="34" charset="0"/>
                <a:ea typeface="MS PGothic" pitchFamily="34" charset="-128"/>
              </a:defRPr>
            </a:lvl8pPr>
            <a:lvl9pPr marL="3912430" indent="-230144" defTabSz="460285" eaLnBrk="0" fontAlgn="base" hangingPunct="0">
              <a:spcBef>
                <a:spcPct val="30000"/>
              </a:spcBef>
              <a:spcAft>
                <a:spcPct val="0"/>
              </a:spcAft>
              <a:defRPr sz="1100">
                <a:solidFill>
                  <a:schemeClr val="tx1"/>
                </a:solidFill>
                <a:latin typeface="Calibri" pitchFamily="34" charset="0"/>
                <a:ea typeface="MS PGothic" pitchFamily="34" charset="-128"/>
              </a:defRPr>
            </a:lvl9pPr>
          </a:lstStyle>
          <a:p>
            <a:pPr eaLnBrk="1" hangingPunct="1">
              <a:spcBef>
                <a:spcPct val="0"/>
              </a:spcBef>
            </a:pPr>
            <a:r>
              <a:rPr lang="en-US" altLang="en-US"/>
              <a:t>07/2017</a:t>
            </a:r>
          </a:p>
        </p:txBody>
      </p:sp>
      <p:sp>
        <p:nvSpPr>
          <p:cNvPr id="10" name="Footer Placeholder 5"/>
          <p:cNvSpPr>
            <a:spLocks noGrp="1"/>
          </p:cNvSpPr>
          <p:nvPr>
            <p:ph type="ftr" sz="quarter" idx="4"/>
          </p:nvPr>
        </p:nvSpPr>
        <p:spPr>
          <a:xfrm>
            <a:off x="1" y="11435640"/>
            <a:ext cx="2457840" cy="602198"/>
          </a:xfrm>
        </p:spPr>
        <p:txBody>
          <a:bodyPr/>
          <a:lstStyle/>
          <a:p>
            <a:pPr>
              <a:defRPr/>
            </a:pPr>
            <a:r>
              <a:rPr lang="en-US"/>
              <a:t>© Copyright GED Testing Service LLC. All rights reserved</a:t>
            </a:r>
          </a:p>
        </p:txBody>
      </p:sp>
      <p:sp>
        <p:nvSpPr>
          <p:cNvPr id="11" name="Slide Number Placeholder 4"/>
          <p:cNvSpPr>
            <a:spLocks noGrp="1"/>
          </p:cNvSpPr>
          <p:nvPr>
            <p:ph type="sldNum" sz="quarter" idx="5"/>
          </p:nvPr>
        </p:nvSpPr>
        <p:spPr>
          <a:xfrm>
            <a:off x="3212240" y="11435640"/>
            <a:ext cx="2457840" cy="602198"/>
          </a:xfrm>
        </p:spPr>
        <p:txBody>
          <a:bodyPr/>
          <a:lstStyle/>
          <a:p>
            <a:fld id="{5DA38EC4-A1FB-4F00-B9EF-395B7D2C2274}" type="slidenum">
              <a:rPr lang="en-US" smtClean="0"/>
              <a:t>54</a:t>
            </a:fld>
            <a:endParaRPr lang="en-US"/>
          </a:p>
        </p:txBody>
      </p:sp>
    </p:spTree>
    <p:extLst>
      <p:ext uri="{BB962C8B-B14F-4D97-AF65-F5344CB8AC3E}">
        <p14:creationId xmlns:p14="http://schemas.microsoft.com/office/powerpoint/2010/main" val="37503596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470358">
              <a:defRPr/>
            </a:pPr>
            <a:r>
              <a:rPr lang="en-US" altLang="en-US" sz="1100" b="1"/>
              <a:t>Key Points</a:t>
            </a:r>
          </a:p>
          <a:p>
            <a:pPr defTabSz="470358">
              <a:defRPr/>
            </a:pPr>
            <a:endParaRPr lang="en-US" altLang="en-US" sz="1100" b="1"/>
          </a:p>
          <a:p>
            <a:pPr defTabSz="470358">
              <a:defRPr/>
            </a:pPr>
            <a:r>
              <a:rPr lang="en-US" altLang="en-US" sz="1100" b="1"/>
              <a:t>Again, referring to the Assessment Guide for Educators and the importance of understanding content structure.</a:t>
            </a:r>
          </a:p>
          <a:p>
            <a:pPr defTabSz="470358">
              <a:defRPr/>
            </a:pPr>
            <a:endParaRPr lang="en-US" altLang="en-US" sz="1100" b="1"/>
          </a:p>
          <a:p>
            <a:pPr defTabSz="470358">
              <a:defRPr/>
            </a:pPr>
            <a:r>
              <a:rPr lang="en-US" altLang="en-US" sz="1100" b="1"/>
              <a:t>Science practices are students applying skills of science to develop scientific concepts.</a:t>
            </a:r>
          </a:p>
          <a:p>
            <a:endParaRPr lang="en-US" sz="1100"/>
          </a:p>
          <a:p>
            <a:r>
              <a:rPr lang="en-US" sz="1100"/>
              <a:t>So, what should you teach in the classroom?</a:t>
            </a:r>
          </a:p>
          <a:p>
            <a:endParaRPr lang="en-US" sz="1100"/>
          </a:p>
          <a:p>
            <a:endParaRPr lang="en-US"/>
          </a:p>
        </p:txBody>
      </p:sp>
      <p:sp>
        <p:nvSpPr>
          <p:cNvPr id="4" name="Slide Number Placeholder 3"/>
          <p:cNvSpPr>
            <a:spLocks noGrp="1"/>
          </p:cNvSpPr>
          <p:nvPr>
            <p:ph type="sldNum" sz="quarter" idx="10"/>
          </p:nvPr>
        </p:nvSpPr>
        <p:spPr/>
        <p:txBody>
          <a:bodyPr/>
          <a:lstStyle/>
          <a:p>
            <a:pPr>
              <a:defRPr/>
            </a:pPr>
            <a:fld id="{B99F9CF4-8B2A-4A74-89E2-8FB50A811977}" type="slidenum">
              <a:rPr lang="en-US" smtClean="0"/>
              <a:pPr>
                <a:defRPr/>
              </a:pPr>
              <a:t>55</a:t>
            </a:fld>
            <a:endParaRPr lang="en-US"/>
          </a:p>
        </p:txBody>
      </p:sp>
      <p:sp>
        <p:nvSpPr>
          <p:cNvPr id="5" name="Date Placeholder 4"/>
          <p:cNvSpPr>
            <a:spLocks noGrp="1"/>
          </p:cNvSpPr>
          <p:nvPr>
            <p:ph type="dt" idx="11"/>
          </p:nvPr>
        </p:nvSpPr>
        <p:spPr/>
        <p:txBody>
          <a:bodyPr/>
          <a:lstStyle/>
          <a:p>
            <a:pPr>
              <a:defRPr/>
            </a:pPr>
            <a:r>
              <a:rPr lang="en-US"/>
              <a:t>07/2017</a:t>
            </a:r>
          </a:p>
        </p:txBody>
      </p:sp>
      <p:sp>
        <p:nvSpPr>
          <p:cNvPr id="6" name="Header Placeholder 5"/>
          <p:cNvSpPr>
            <a:spLocks noGrp="1"/>
          </p:cNvSpPr>
          <p:nvPr>
            <p:ph type="hdr" sz="quarter" idx="12"/>
          </p:nvPr>
        </p:nvSpPr>
        <p:spPr/>
        <p:txBody>
          <a:bodyPr/>
          <a:lstStyle/>
          <a:p>
            <a:pPr>
              <a:defRPr/>
            </a:pPr>
            <a:r>
              <a:rPr lang="en-US"/>
              <a:t>High Impact Indicators: Focus on Social Studies and Science</a:t>
            </a:r>
          </a:p>
        </p:txBody>
      </p:sp>
      <p:sp>
        <p:nvSpPr>
          <p:cNvPr id="7" name="Footer Placeholder 6"/>
          <p:cNvSpPr>
            <a:spLocks noGrp="1"/>
          </p:cNvSpPr>
          <p:nvPr>
            <p:ph type="ftr" sz="quarter" idx="13"/>
          </p:nvPr>
        </p:nvSpPr>
        <p:spPr/>
        <p:txBody>
          <a:bodyPr/>
          <a:lstStyle/>
          <a:p>
            <a:pPr>
              <a:defRPr/>
            </a:pPr>
            <a:r>
              <a:rPr lang="en-US"/>
              <a:t>© Copyright GED Testing Service LLC. All rights reserved</a:t>
            </a:r>
          </a:p>
        </p:txBody>
      </p:sp>
    </p:spTree>
    <p:extLst>
      <p:ext uri="{BB962C8B-B14F-4D97-AF65-F5344CB8AC3E}">
        <p14:creationId xmlns:p14="http://schemas.microsoft.com/office/powerpoint/2010/main" val="3880563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defTabSz="460285">
              <a:defRPr/>
            </a:pPr>
            <a:r>
              <a:rPr lang="en-US" b="1"/>
              <a:t>Key Points</a:t>
            </a:r>
          </a:p>
          <a:p>
            <a:endParaRPr lang="en-US" altLang="en-US"/>
          </a:p>
          <a:p>
            <a:r>
              <a:rPr lang="en-US" altLang="en-US"/>
              <a:t>Begin the discussion on the scientific method by asking participants if their students can do the items listed. Reinforce</a:t>
            </a:r>
            <a:r>
              <a:rPr lang="en-US" altLang="en-US" baseline="0"/>
              <a:t> that these skills are necessary for both technology-enhanced items.</a:t>
            </a:r>
            <a:endParaRPr lang="en-US" i="1"/>
          </a:p>
        </p:txBody>
      </p:sp>
      <p:sp>
        <p:nvSpPr>
          <p:cNvPr id="4" name="Header Placeholder 3"/>
          <p:cNvSpPr>
            <a:spLocks noGrp="1"/>
          </p:cNvSpPr>
          <p:nvPr>
            <p:ph type="hdr" sz="quarter" idx="10"/>
          </p:nvPr>
        </p:nvSpPr>
        <p:spPr/>
        <p:txBody>
          <a:bodyPr/>
          <a:lstStyle/>
          <a:p>
            <a:pPr>
              <a:defRPr/>
            </a:pPr>
            <a:r>
              <a:rPr lang="en-US"/>
              <a:t>High Impact Indicators: Focus on Social Studies and Science</a:t>
            </a:r>
          </a:p>
        </p:txBody>
      </p:sp>
      <p:sp>
        <p:nvSpPr>
          <p:cNvPr id="5" name="Date Placeholder 4"/>
          <p:cNvSpPr>
            <a:spLocks noGrp="1"/>
          </p:cNvSpPr>
          <p:nvPr>
            <p:ph type="dt" idx="11"/>
          </p:nvPr>
        </p:nvSpPr>
        <p:spPr/>
        <p:txBody>
          <a:bodyPr/>
          <a:lstStyle/>
          <a:p>
            <a:pPr>
              <a:defRPr/>
            </a:pPr>
            <a:r>
              <a:rPr lang="en-US" altLang="en-US"/>
              <a:t>07/2017</a:t>
            </a:r>
          </a:p>
        </p:txBody>
      </p:sp>
      <p:sp>
        <p:nvSpPr>
          <p:cNvPr id="6" name="Footer Placeholder 5"/>
          <p:cNvSpPr>
            <a:spLocks noGrp="1"/>
          </p:cNvSpPr>
          <p:nvPr>
            <p:ph type="ftr" sz="quarter" idx="12"/>
          </p:nvPr>
        </p:nvSpPr>
        <p:spPr/>
        <p:txBody>
          <a:bodyPr/>
          <a:lstStyle/>
          <a:p>
            <a:pPr>
              <a:defRPr/>
            </a:pPr>
            <a:r>
              <a:rPr lang="en-US"/>
              <a:t>© Copyright GED Testing Service LLC. All rights reserved</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56</a:t>
            </a:fld>
            <a:endParaRPr lang="en-US" altLang="en-US"/>
          </a:p>
        </p:txBody>
      </p:sp>
    </p:spTree>
    <p:extLst>
      <p:ext uri="{BB962C8B-B14F-4D97-AF65-F5344CB8AC3E}">
        <p14:creationId xmlns:p14="http://schemas.microsoft.com/office/powerpoint/2010/main" val="1552275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4491-0A63-5645-C79D-252D70526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0257E3-087C-3B41-408E-18D30ACEB186}"/>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E3B3B081-AAB1-5F1C-4608-1B101696ED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178EDA-4EF3-3222-123E-546C8D393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3769A-2A3C-664A-B1A3-FCFF0FA87D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116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1020970">
              <a:defRPr/>
            </a:pPr>
            <a:r>
              <a:rPr lang="en-US" sz="1400">
                <a:solidFill>
                  <a:prstClr val="black"/>
                </a:solidFill>
                <a:latin typeface="Calibri" panose="020F0502020204030204"/>
              </a:rPr>
              <a:t>Inquiring Minds Want to Know</a:t>
            </a:r>
          </a:p>
        </p:txBody>
      </p:sp>
      <p:sp>
        <p:nvSpPr>
          <p:cNvPr id="5" name="Date Placeholder 4"/>
          <p:cNvSpPr>
            <a:spLocks noGrp="1"/>
          </p:cNvSpPr>
          <p:nvPr>
            <p:ph type="dt" idx="11"/>
          </p:nvPr>
        </p:nvSpPr>
        <p:spPr/>
        <p:txBody>
          <a:bodyPr/>
          <a:lstStyle/>
          <a:p>
            <a:pPr defTabSz="1020970">
              <a:defRPr/>
            </a:pPr>
            <a:r>
              <a:rPr lang="en-US" sz="1400">
                <a:solidFill>
                  <a:prstClr val="black"/>
                </a:solidFill>
                <a:latin typeface="Calibri" panose="020F0502020204030204"/>
              </a:rPr>
              <a:t>9/27/2016</a:t>
            </a:r>
          </a:p>
        </p:txBody>
      </p:sp>
      <p:sp>
        <p:nvSpPr>
          <p:cNvPr id="6" name="Footer Placeholder 5"/>
          <p:cNvSpPr>
            <a:spLocks noGrp="1"/>
          </p:cNvSpPr>
          <p:nvPr>
            <p:ph type="ftr" sz="quarter" idx="12"/>
          </p:nvPr>
        </p:nvSpPr>
        <p:spPr/>
        <p:txBody>
          <a:bodyPr/>
          <a:lstStyle/>
          <a:p>
            <a:pPr defTabSz="1020970">
              <a:defRPr/>
            </a:pPr>
            <a:r>
              <a:rPr lang="en-US" sz="1400">
                <a:solidFill>
                  <a:prstClr val="black"/>
                </a:solidFill>
                <a:latin typeface="Calibri" panose="020F0502020204030204"/>
              </a:rPr>
              <a:t>© Copyright 2016 GED Testing Service LLC. All rights reserved.</a:t>
            </a:r>
          </a:p>
        </p:txBody>
      </p:sp>
      <p:sp>
        <p:nvSpPr>
          <p:cNvPr id="7" name="Slide Number Placeholder 6"/>
          <p:cNvSpPr>
            <a:spLocks noGrp="1"/>
          </p:cNvSpPr>
          <p:nvPr>
            <p:ph type="sldNum" sz="quarter" idx="13"/>
          </p:nvPr>
        </p:nvSpPr>
        <p:spPr/>
        <p:txBody>
          <a:bodyPr/>
          <a:lstStyle/>
          <a:p>
            <a:pPr defTabSz="1020970">
              <a:defRPr/>
            </a:pPr>
            <a:fld id="{F4B847EB-B2BF-D24D-A326-78699DF339EC}" type="slidenum">
              <a:rPr lang="en-US" sz="1400">
                <a:solidFill>
                  <a:prstClr val="black"/>
                </a:solidFill>
                <a:latin typeface="Calibri" panose="020F0502020204030204"/>
              </a:rPr>
              <a:pPr defTabSz="1020970">
                <a:defRPr/>
              </a:pPr>
              <a:t>58</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3082250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59</a:t>
            </a:fld>
            <a:endParaRPr lang="en-US"/>
          </a:p>
        </p:txBody>
      </p:sp>
    </p:spTree>
    <p:extLst>
      <p:ext uri="{BB962C8B-B14F-4D97-AF65-F5344CB8AC3E}">
        <p14:creationId xmlns:p14="http://schemas.microsoft.com/office/powerpoint/2010/main" val="1660397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60</a:t>
            </a:fld>
            <a:endParaRPr lang="en-US"/>
          </a:p>
        </p:txBody>
      </p:sp>
    </p:spTree>
    <p:extLst>
      <p:ext uri="{BB962C8B-B14F-4D97-AF65-F5344CB8AC3E}">
        <p14:creationId xmlns:p14="http://schemas.microsoft.com/office/powerpoint/2010/main" val="365977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NATIONAL ISSUE AND a NATIONWIDE INITIATIVE!! THE GEDTS has been having conversations with state jurisdictions about 3 of 4 students.  Those are the students who have taken 3 GED tests, leaving only 1 test to go!</a:t>
            </a:r>
          </a:p>
          <a:p>
            <a:endParaRPr lang="en-US"/>
          </a:p>
          <a:p>
            <a:r>
              <a:rPr lang="en-US"/>
              <a:t>As you begin to work on your own campaign, I ASK PROGRAMS TO CONSIDER THAT MANY OF THESE TEST-TAKERS LAST TESTS TAKEN MAY HAVE BEEN AS FAR BACK AS 2014/2015.</a:t>
            </a:r>
          </a:p>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7</a:t>
            </a:fld>
            <a:endParaRPr lang="en-US"/>
          </a:p>
        </p:txBody>
      </p:sp>
    </p:spTree>
    <p:extLst>
      <p:ext uri="{BB962C8B-B14F-4D97-AF65-F5344CB8AC3E}">
        <p14:creationId xmlns:p14="http://schemas.microsoft.com/office/powerpoint/2010/main" val="82194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61</a:t>
            </a:fld>
            <a:endParaRPr lang="en-US"/>
          </a:p>
        </p:txBody>
      </p:sp>
    </p:spTree>
    <p:extLst>
      <p:ext uri="{BB962C8B-B14F-4D97-AF65-F5344CB8AC3E}">
        <p14:creationId xmlns:p14="http://schemas.microsoft.com/office/powerpoint/2010/main" val="3335189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1"/>
              <a:t>Key points:</a:t>
            </a:r>
          </a:p>
          <a:p>
            <a:endParaRPr lang="en-US"/>
          </a:p>
          <a:p>
            <a:r>
              <a:rPr lang="en-US" i="1"/>
              <a:t>The GED Playbook (launched at the 2022 GED Conference): </a:t>
            </a:r>
          </a:p>
          <a:p>
            <a:r>
              <a:rPr lang="en-US"/>
              <a:t>The GED Playbook is for those who oversee and manage the GED adult education program, as well as instructors.  It is a good starting point to assist in navigating and understanding the GED program.</a:t>
            </a:r>
          </a:p>
          <a:p>
            <a:pPr marL="0" indent="0">
              <a:buFont typeface="Arial" panose="020B0604020202020204" pitchFamily="34" charset="0"/>
              <a:buNone/>
            </a:pPr>
            <a:endParaRPr lang="en-US"/>
          </a:p>
          <a:p>
            <a:pPr marL="0" indent="0">
              <a:buFont typeface="Arial" panose="020B0604020202020204" pitchFamily="34" charset="0"/>
              <a:buNone/>
            </a:pPr>
            <a:r>
              <a:rPr lang="en-US" i="1"/>
              <a:t>GED Student Handbook (to be launched at the 2023 GED Conference): </a:t>
            </a:r>
          </a:p>
          <a:p>
            <a:pPr marL="0" indent="0">
              <a:buFont typeface="Arial" panose="020B0604020202020204" pitchFamily="34" charset="0"/>
              <a:buNone/>
            </a:pPr>
            <a:r>
              <a:rPr lang="en-US"/>
              <a:t>The Student Handbook serves potential adult education program students, self-paced learners, and advocates of students navigating their GED journey. Within this document you will find many helpful resources and tips.</a:t>
            </a:r>
          </a:p>
          <a:p>
            <a:pPr marL="0" indent="0">
              <a:buFont typeface="Arial" panose="020B0604020202020204" pitchFamily="34" charset="0"/>
              <a:buNone/>
            </a:pPr>
            <a:endParaRPr lang="en-US"/>
          </a:p>
          <a:p>
            <a:pPr marL="0" indent="0">
              <a:buFont typeface="Arial" panose="020B0604020202020204" pitchFamily="34" charset="0"/>
              <a:buNone/>
            </a:pPr>
            <a:r>
              <a:rPr lang="en-US" i="1"/>
              <a:t>With You, With Me- Learning Styles e-Book: </a:t>
            </a:r>
          </a:p>
          <a:p>
            <a:pPr marL="0" indent="0">
              <a:buFont typeface="Arial" panose="020B0604020202020204" pitchFamily="34" charset="0"/>
              <a:buNone/>
            </a:pPr>
            <a:r>
              <a:rPr lang="en-US"/>
              <a:t>The e-book serves to empower students with an understanding of their own learning preference and also encourages them to get to know themselves better and seek out study methods and resources that will be of most benefit to them.</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583769A-2A3C-664A-B1A3-FCFF0FA87D2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2094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3769A-2A3C-664A-B1A3-FCFF0FA87D20}" type="slidenum">
              <a:rPr lang="en-US" smtClean="0"/>
              <a:t>63</a:t>
            </a:fld>
            <a:endParaRPr lang="en-US"/>
          </a:p>
        </p:txBody>
      </p:sp>
    </p:spTree>
    <p:extLst>
      <p:ext uri="{BB962C8B-B14F-4D97-AF65-F5344CB8AC3E}">
        <p14:creationId xmlns:p14="http://schemas.microsoft.com/office/powerpoint/2010/main" val="2714926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marL="228600" marR="0" lvl="0" indent="0" algn="l" rtl="0">
              <a:spcBef>
                <a:spcPts val="0"/>
              </a:spcBef>
              <a:spcAft>
                <a:spcPts val="0"/>
              </a:spcAft>
              <a:buFont typeface="Arial" panose="020B0604020202020204" pitchFamily="34" charset="0"/>
              <a:buNone/>
            </a:pPr>
            <a:r>
              <a:rPr lang="en-US" b="0" i="0">
                <a:solidFill>
                  <a:srgbClr val="00244D"/>
                </a:solidFill>
                <a:effectLst/>
                <a:latin typeface="Roboto" panose="02000000000000000000" pitchFamily="2" charset="0"/>
              </a:rPr>
              <a:t>Currently only available for iPhone in the Apple App Store.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877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When you don’t know your SRM/or all else fails… email us at help@ged.com and your inquiry will be sent to the appropriate team mate when our Operations team cannot answer themselves. </a:t>
            </a:r>
          </a:p>
        </p:txBody>
      </p:sp>
      <p:sp>
        <p:nvSpPr>
          <p:cNvPr id="4" name="Header Placeholder 3"/>
          <p:cNvSpPr>
            <a:spLocks noGrp="1"/>
          </p:cNvSpPr>
          <p:nvPr>
            <p:ph type="hdr" idx="2"/>
          </p:nvPr>
        </p:nvSpPr>
        <p:spPr/>
        <p:txBody>
          <a:bodyPr/>
          <a:lstStyle/>
          <a:p>
            <a:r>
              <a:rPr lang="en-US"/>
              <a:t>GED Update - Testing and Instruction</a:t>
            </a:r>
          </a:p>
        </p:txBody>
      </p:sp>
      <p:sp>
        <p:nvSpPr>
          <p:cNvPr id="5" name="Date Placeholder 4"/>
          <p:cNvSpPr>
            <a:spLocks noGrp="1"/>
          </p:cNvSpPr>
          <p:nvPr>
            <p:ph type="dt" idx="10"/>
          </p:nvPr>
        </p:nvSpPr>
        <p:spPr/>
        <p:txBody>
          <a:bodyPr/>
          <a:lstStyle/>
          <a:p>
            <a:r>
              <a:rPr lang="en-US"/>
              <a:t>5/26/2020</a:t>
            </a:r>
          </a:p>
        </p:txBody>
      </p:sp>
      <p:sp>
        <p:nvSpPr>
          <p:cNvPr id="6" name="Footer Placeholder 5"/>
          <p:cNvSpPr>
            <a:spLocks noGrp="1"/>
          </p:cNvSpPr>
          <p:nvPr>
            <p:ph type="ftr" idx="11"/>
          </p:nvPr>
        </p:nvSpPr>
        <p:spPr/>
        <p:txBody>
          <a:bodyPr/>
          <a:lstStyle/>
          <a:p>
            <a:r>
              <a:rPr lang="en-US"/>
              <a:t>© Copyright GED Testing Service LLC. All rights reserved</a:t>
            </a:r>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9325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a:t>Avg passing scores by content area is well above the cut score of 145.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Deciles away from helping your student get over the hump to a passing score!!</a:t>
            </a:r>
          </a:p>
        </p:txBody>
      </p:sp>
      <p:sp>
        <p:nvSpPr>
          <p:cNvPr id="4" name="Slide Number Placeholder 3"/>
          <p:cNvSpPr>
            <a:spLocks noGrp="1"/>
          </p:cNvSpPr>
          <p:nvPr>
            <p:ph type="sldNum" sz="quarter" idx="10"/>
          </p:nvPr>
        </p:nvSpPr>
        <p:spPr/>
        <p:txBody>
          <a:bodyPr/>
          <a:lstStyle/>
          <a:p>
            <a:pPr defTabSz="1020970">
              <a:defRPr/>
            </a:pPr>
            <a:fld id="{F3CAB7AB-32E2-4314-BFBB-0CE8BCC6B279}" type="slidenum">
              <a:rPr lang="en-US" altLang="en-US" sz="1400">
                <a:solidFill>
                  <a:prstClr val="black"/>
                </a:solidFill>
                <a:latin typeface="Calibri" panose="020F0502020204030204"/>
              </a:rPr>
              <a:pPr defTabSz="1020970">
                <a:defRPr/>
              </a:pPr>
              <a:t>8</a:t>
            </a:fld>
            <a:endParaRPr lang="en-US" altLang="en-US" sz="1400">
              <a:solidFill>
                <a:prstClr val="black"/>
              </a:solidFill>
              <a:latin typeface="Calibri" panose="020F0502020204030204"/>
            </a:endParaRPr>
          </a:p>
        </p:txBody>
      </p:sp>
      <p:sp>
        <p:nvSpPr>
          <p:cNvPr id="5" name="Date Placeholder 4"/>
          <p:cNvSpPr>
            <a:spLocks noGrp="1"/>
          </p:cNvSpPr>
          <p:nvPr>
            <p:ph type="dt" idx="11"/>
          </p:nvPr>
        </p:nvSpPr>
        <p:spPr/>
        <p:txBody>
          <a:bodyPr/>
          <a:lstStyle/>
          <a:p>
            <a:pPr defTabSz="1020970">
              <a:defRPr/>
            </a:pPr>
            <a:r>
              <a:rPr lang="en-US" sz="1400">
                <a:solidFill>
                  <a:prstClr val="black"/>
                </a:solidFill>
                <a:latin typeface="Calibri" panose="020F0502020204030204"/>
              </a:rPr>
              <a:t>9/27/2016</a:t>
            </a:r>
          </a:p>
        </p:txBody>
      </p:sp>
      <p:sp>
        <p:nvSpPr>
          <p:cNvPr id="6" name="Footer Placeholder 5"/>
          <p:cNvSpPr>
            <a:spLocks noGrp="1"/>
          </p:cNvSpPr>
          <p:nvPr>
            <p:ph type="ftr" sz="quarter" idx="12"/>
          </p:nvPr>
        </p:nvSpPr>
        <p:spPr/>
        <p:txBody>
          <a:bodyPr/>
          <a:lstStyle/>
          <a:p>
            <a:pPr defTabSz="1020970">
              <a:defRPr/>
            </a:pPr>
            <a:r>
              <a:rPr lang="en-US" sz="1400">
                <a:solidFill>
                  <a:prstClr val="black"/>
                </a:solidFill>
                <a:latin typeface="Calibri" panose="020F0502020204030204"/>
              </a:rPr>
              <a:t>© Copyright 2016 GED Testing Service LLC. All rights reserved.</a:t>
            </a:r>
          </a:p>
        </p:txBody>
      </p:sp>
      <p:sp>
        <p:nvSpPr>
          <p:cNvPr id="7" name="Header Placeholder 6"/>
          <p:cNvSpPr>
            <a:spLocks noGrp="1"/>
          </p:cNvSpPr>
          <p:nvPr>
            <p:ph type="hdr" sz="quarter" idx="13"/>
          </p:nvPr>
        </p:nvSpPr>
        <p:spPr/>
        <p:txBody>
          <a:bodyPr/>
          <a:lstStyle/>
          <a:p>
            <a:pPr defTabSz="1020970">
              <a:defRPr/>
            </a:pPr>
            <a:r>
              <a:rPr lang="en-US" sz="1400">
                <a:solidFill>
                  <a:prstClr val="black"/>
                </a:solidFill>
                <a:latin typeface="Calibri" panose="020F0502020204030204"/>
              </a:rPr>
              <a:t>Inquiring Minds Want to Know</a:t>
            </a:r>
          </a:p>
        </p:txBody>
      </p:sp>
    </p:spTree>
    <p:extLst>
      <p:ext uri="{BB962C8B-B14F-4D97-AF65-F5344CB8AC3E}">
        <p14:creationId xmlns:p14="http://schemas.microsoft.com/office/powerpoint/2010/main" val="394633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13DA1-03DC-3741-000C-D4C9F05A9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C9425-CB10-F119-0B56-E8B703EC61E4}"/>
              </a:ext>
            </a:extLst>
          </p:cNvPr>
          <p:cNvSpPr>
            <a:spLocks noGrp="1" noRot="1" noChangeAspect="1"/>
          </p:cNvSpPr>
          <p:nvPr>
            <p:ph type="sldImg"/>
          </p:nvPr>
        </p:nvSpPr>
        <p:spPr>
          <a:xfrm>
            <a:off x="735013" y="1173163"/>
            <a:ext cx="5632450" cy="3168650"/>
          </a:xfrm>
        </p:spPr>
      </p:sp>
      <p:sp>
        <p:nvSpPr>
          <p:cNvPr id="3" name="Notes Placeholder 2">
            <a:extLst>
              <a:ext uri="{FF2B5EF4-FFF2-40B4-BE49-F238E27FC236}">
                <a16:creationId xmlns:a16="http://schemas.microsoft.com/office/drawing/2014/main" id="{0363DA0B-0963-A38B-1659-A804585FA6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97B148-07DA-5B1C-E0CB-DB5859A0EB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3769A-2A3C-664A-B1A3-FCFF0FA87D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54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A9E6D9-251A-490D-B403-5D1D3318C7EB}" type="slidenum">
              <a:rPr lang="en-US" smtClean="0"/>
              <a:t>10</a:t>
            </a:fld>
            <a:endParaRPr lang="en-US"/>
          </a:p>
        </p:txBody>
      </p:sp>
    </p:spTree>
    <p:extLst>
      <p:ext uri="{BB962C8B-B14F-4D97-AF65-F5344CB8AC3E}">
        <p14:creationId xmlns:p14="http://schemas.microsoft.com/office/powerpoint/2010/main" val="853054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a14:imgEffect>
                      <a14:saturation sat="0"/>
                    </a14:imgEffect>
                  </a14:imgLayer>
                </a14:imgProps>
              </a:ext>
            </a:extLst>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2630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side p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39379E-848F-C447-9B7E-172FC8AAA6E0}"/>
              </a:ext>
            </a:extLst>
          </p:cNvPr>
          <p:cNvSpPr/>
          <p:nvPr userDrawn="1"/>
        </p:nvSpPr>
        <p:spPr>
          <a:xfrm>
            <a:off x="0" y="64741"/>
            <a:ext cx="12192000" cy="1312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extLst>
              <a:ext uri="{FF2B5EF4-FFF2-40B4-BE49-F238E27FC236}">
                <a16:creationId xmlns:a16="http://schemas.microsoft.com/office/drawing/2014/main" id="{EE9DAB62-DC2B-7A4A-B6B3-EDB735842A20}"/>
              </a:ext>
            </a:extLst>
          </p:cNvPr>
          <p:cNvPicPr>
            <a:picLocks noChangeAspect="1"/>
          </p:cNvPicPr>
          <p:nvPr userDrawn="1"/>
        </p:nvPicPr>
        <p:blipFill rotWithShape="1">
          <a:blip r:embed="rId2" cstate="print">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64741"/>
            <a:ext cx="12192000" cy="1247867"/>
          </a:xfrm>
          <a:prstGeom prst="rect">
            <a:avLst/>
          </a:prstGeom>
          <a:noFill/>
          <a:effectLst/>
        </p:spPr>
      </p:pic>
      <p:sp>
        <p:nvSpPr>
          <p:cNvPr id="5" name="Title Placeholder 1">
            <a:extLst>
              <a:ext uri="{FF2B5EF4-FFF2-40B4-BE49-F238E27FC236}">
                <a16:creationId xmlns:a16="http://schemas.microsoft.com/office/drawing/2014/main" id="{9E1859F1-02FB-1247-8863-8004E307260B}"/>
              </a:ext>
            </a:extLst>
          </p:cNvPr>
          <p:cNvSpPr>
            <a:spLocks noGrp="1"/>
          </p:cNvSpPr>
          <p:nvPr>
            <p:ph type="title"/>
          </p:nvPr>
        </p:nvSpPr>
        <p:spPr>
          <a:xfrm>
            <a:off x="852130" y="250723"/>
            <a:ext cx="10487743" cy="988142"/>
          </a:xfrm>
          <a:prstGeom prst="rect">
            <a:avLst/>
          </a:prstGeom>
        </p:spPr>
        <p:txBody>
          <a:bodyPr vert="horz" lIns="0" tIns="0" rIns="0" bIns="0" rtlCol="0" anchor="ctr" anchorCtr="0">
            <a:normAutofit/>
          </a:bodyPr>
          <a:lstStyle>
            <a:lvl1pPr algn="ctr">
              <a:defRPr sz="2100" b="1" i="0">
                <a:solidFill>
                  <a:schemeClr val="bg1"/>
                </a:solidFill>
                <a:latin typeface="Roboto Slab" pitchFamily="2" charset="0"/>
                <a:ea typeface="Roboto Slab" pitchFamily="2" charset="0"/>
              </a:defRPr>
            </a:lvl1pPr>
          </a:lstStyle>
          <a:p>
            <a:r>
              <a:rPr lang="en-US"/>
              <a:t>Click to edit Master title style</a:t>
            </a:r>
          </a:p>
        </p:txBody>
      </p:sp>
      <p:sp>
        <p:nvSpPr>
          <p:cNvPr id="9" name="Rectangle 8">
            <a:extLst>
              <a:ext uri="{FF2B5EF4-FFF2-40B4-BE49-F238E27FC236}">
                <a16:creationId xmlns:a16="http://schemas.microsoft.com/office/drawing/2014/main" id="{A3E15DAA-A8CD-6A45-B4BD-DBA3A670A230}"/>
              </a:ext>
            </a:extLst>
          </p:cNvPr>
          <p:cNvSpPr/>
          <p:nvPr userDrawn="1"/>
        </p:nvSpPr>
        <p:spPr>
          <a:xfrm>
            <a:off x="0" y="0"/>
            <a:ext cx="12192000" cy="129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p>
        </p:txBody>
      </p:sp>
      <p:sp>
        <p:nvSpPr>
          <p:cNvPr id="12" name="Text Placeholder 11">
            <a:extLst>
              <a:ext uri="{FF2B5EF4-FFF2-40B4-BE49-F238E27FC236}">
                <a16:creationId xmlns:a16="http://schemas.microsoft.com/office/drawing/2014/main" id="{B3893291-9CAC-9246-8308-3EB37B08FFC5}"/>
              </a:ext>
            </a:extLst>
          </p:cNvPr>
          <p:cNvSpPr>
            <a:spLocks noGrp="1"/>
          </p:cNvSpPr>
          <p:nvPr>
            <p:ph type="body" sz="quarter" idx="10"/>
          </p:nvPr>
        </p:nvSpPr>
        <p:spPr>
          <a:xfrm>
            <a:off x="1023004" y="2224793"/>
            <a:ext cx="10145984" cy="3807299"/>
          </a:xfrm>
        </p:spPr>
        <p:txBody>
          <a:bodyPr lIns="0" tIns="0" rIns="0" bIns="0">
            <a:noAutofit/>
          </a:bodyPr>
          <a:lstStyle>
            <a:lvl1pPr marL="0" indent="0">
              <a:lnSpc>
                <a:spcPct val="100000"/>
              </a:lnSpc>
              <a:buNone/>
              <a:defRPr sz="1350" b="0" i="0">
                <a:latin typeface="Roboto Condensed" panose="02000000000000000000" pitchFamily="2" charset="0"/>
                <a:ea typeface="Roboto Condensed" panose="02000000000000000000" pitchFamily="2" charset="0"/>
              </a:defRPr>
            </a:lvl1pPr>
            <a:lvl2pPr marL="192872" indent="0">
              <a:lnSpc>
                <a:spcPct val="100000"/>
              </a:lnSpc>
              <a:buNone/>
              <a:defRPr sz="1350" b="0" i="0">
                <a:latin typeface="Roboto Condensed" panose="02000000000000000000" pitchFamily="2" charset="0"/>
                <a:ea typeface="Roboto Condensed" panose="02000000000000000000" pitchFamily="2" charset="0"/>
              </a:defRPr>
            </a:lvl2pPr>
            <a:lvl3pPr marL="385742" indent="0">
              <a:lnSpc>
                <a:spcPct val="100000"/>
              </a:lnSpc>
              <a:buNone/>
              <a:defRPr sz="1350" b="0" i="0">
                <a:latin typeface="Roboto Condensed" panose="02000000000000000000" pitchFamily="2" charset="0"/>
                <a:ea typeface="Roboto Condensed" panose="02000000000000000000" pitchFamily="2" charset="0"/>
              </a:defRPr>
            </a:lvl3pPr>
            <a:lvl4pPr marL="578615" indent="0">
              <a:lnSpc>
                <a:spcPct val="100000"/>
              </a:lnSpc>
              <a:buNone/>
              <a:defRPr sz="1350" b="0" i="0">
                <a:latin typeface="Roboto Condensed" panose="02000000000000000000" pitchFamily="2" charset="0"/>
                <a:ea typeface="Roboto Condensed" panose="02000000000000000000" pitchFamily="2" charset="0"/>
              </a:defRPr>
            </a:lvl4pPr>
            <a:lvl5pPr marL="771487" indent="0">
              <a:lnSpc>
                <a:spcPct val="100000"/>
              </a:lnSpc>
              <a:buNone/>
              <a:defRPr sz="1350" b="0" i="0">
                <a:latin typeface="Roboto Condensed" panose="02000000000000000000" pitchFamily="2" charset="0"/>
                <a:ea typeface="Roboto Condensed"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620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09"/>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8"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89816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84426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a:t>Edit This </a:t>
            </a:r>
            <a:r>
              <a:rPr lang="en-US" err="1"/>
              <a:t>Subheader</a:t>
            </a:r>
            <a:r>
              <a:rPr lang="en-US"/>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3"/>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4" r:id="rId17"/>
    <p:sldLayoutId id="2147483705" r:id="rId18"/>
    <p:sldLayoutId id="2147483706" r:id="rId19"/>
    <p:sldLayoutId id="2147483707" r:id="rId20"/>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ed.com/educators-admins/professional-development/"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hyperlink" Target="https://www.ged.com/educators-admins/teaching/teaching_resources/"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ged.com/educators-admins/teaching/teaching_resources/plds/" TargetMode="Externa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ged.com/educators-admins/teaching/teaching_resources/plds/"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www.ged.com/wp-content/uploads/relationships_between_HII_and_other_indicators.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ged.com/wp-content/uploads/High_Impact_Indicators.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ged.com/wp-content/uploads/relationships_between_HII_and_other_indicators.pdf"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ged.com/educators-admins/teaching/classroom_materials/study_guides/"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ged.com/wp-content/uploads/extended_response_resource_guide_es.pdf" TargetMode="External"/><Relationship Id="rId3" Type="http://schemas.openxmlformats.org/officeDocument/2006/relationships/hyperlink" Target="https://www.ged.com/wp-content/uploads/extended_response_resource_guide.pdf" TargetMode="External"/><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ged.com/wp-content/uploads/extended_response_ged_ready_source_texts.pdf" TargetMode="External"/><Relationship Id="rId11" Type="http://schemas.openxmlformats.org/officeDocument/2006/relationships/hyperlink" Target="https://www.ged.com/wp-content/uploads/extended_response_ged_ready_source_texts_es.pdf" TargetMode="External"/><Relationship Id="rId5" Type="http://schemas.openxmlformats.org/officeDocument/2006/relationships/hyperlink" Target="https://app.ged.com/essayScoringTool?language=ENU" TargetMode="External"/><Relationship Id="rId10" Type="http://schemas.openxmlformats.org/officeDocument/2006/relationships/hyperlink" Target="https://app.ged.com/essayScoringTool?language=ESP&amp;_gl=1*v7l6c5*_gcl_au*OTEzNTYyMDU4LjE3MzkyMDY0Mjc.*_ga*OTMyNzI2NDcyLjE3Mzc5OTI3MDY.*_ga_S16B6HP3VY*MTc0MTEwMDAxMS44OS4xLjE3NDExMDAwMTIuMC4wLjA." TargetMode="External"/><Relationship Id="rId4" Type="http://schemas.openxmlformats.org/officeDocument/2006/relationships/hyperlink" Target="https://www.ged.com/wp-content/uploads/extended_response_resource_guide_taxation_revenue.pdf" TargetMode="External"/><Relationship Id="rId9" Type="http://schemas.openxmlformats.org/officeDocument/2006/relationships/hyperlink" Target="https://www.ged.com/wp-content/uploads/extended_response_resource_guide_taxation_revenue_es.pdf"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hyperlink" Target="https://ged.com/educators_admins/teaching/teaching_resources/" TargetMode="External"/><Relationship Id="rId3" Type="http://schemas.openxmlformats.org/officeDocument/2006/relationships/image" Target="../media/image41.png"/><Relationship Id="rId7" Type="http://schemas.openxmlformats.org/officeDocument/2006/relationships/hyperlink" Target="https://ged.com/wp-content/uploads/relationships_between_HII_and_other_indicators.pdf" TargetMode="External"/><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hyperlink" Target="https://ged.com/wp-content/uploads/assessment_guide_for_educators_all_subjects.pdf" TargetMode="External"/><Relationship Id="rId5" Type="http://schemas.openxmlformats.org/officeDocument/2006/relationships/hyperlink" Target="https://ged.com/educators_admins/teaching/teaching_resources/plds/" TargetMode="External"/><Relationship Id="rId15" Type="http://schemas.openxmlformats.org/officeDocument/2006/relationships/hyperlink" Target="https://www.ged.com/educators-admins/professional-development/"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s://ged.com/educators_admins/teaching/classroom_materials/er_scoring_tools/" TargetMode="External"/><Relationship Id="rId14" Type="http://schemas.openxmlformats.org/officeDocument/2006/relationships/hyperlink" Target="https://ged.com/educators_admins/teaching/classroom_materials/study_guid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Classroom%20Materials%20-%20Computer-based%20Tutorial"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hyperlink" Target="https://www.youtube.com/watch?v=dw8tBpKU_bU&amp;list=PLJ4lvP90ndyXDxVHLZ4hxacF0wIF-C2mc&amp;index=1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ged.com/educators_admins/teaching/classroom_materials/er_scoring_tool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71.png"/><Relationship Id="rId7" Type="http://schemas.openxmlformats.org/officeDocument/2006/relationships/diagramQuickStyle" Target="../diagrams/quickStyle11.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microsoft.com/office/2007/relationships/hdphoto" Target="../media/hdphoto3.wdp"/><Relationship Id="rId9" Type="http://schemas.microsoft.com/office/2007/relationships/diagramDrawing" Target="../diagrams/drawing11.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48.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7.xml"/><Relationship Id="rId7" Type="http://schemas.openxmlformats.org/officeDocument/2006/relationships/diagramColors" Target="../diagrams/colors12.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ged.com/educators_admins/teaching/classroom_material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ged.com/educators-admins/wp-content/uploads/extended_response_guidelines.pdf" TargetMode="External"/><Relationship Id="rId3" Type="http://schemas.openxmlformats.org/officeDocument/2006/relationships/hyperlink" Target="https://www.ged.com/educators-admins/wp-content/uploads/calculator_reference_guide_es.pdf" TargetMode="External"/><Relationship Id="rId7" Type="http://schemas.openxmlformats.org/officeDocument/2006/relationships/hyperlink" Target="https://www.ged.com/educators-admins/wp-content/uploads/math_formula_sheet.pdf"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hyperlink" Target="https://www.ged.com/educators-admins/wp-content/uploads/calculator_sheet.pdf" TargetMode="External"/><Relationship Id="rId5" Type="http://schemas.openxmlformats.org/officeDocument/2006/relationships/hyperlink" Target="https://www.ged.com/educators-admins/wp-content/uploads/sites/3/2024/04/ER-Answer-guideline_RLA-v3_SP-1.pdf" TargetMode="External"/><Relationship Id="rId4" Type="http://schemas.openxmlformats.org/officeDocument/2006/relationships/hyperlink" Target="https://www.ged.com/educators-admins/wp-content/uploads/math_formula_sheet_es.pdf" TargetMode="External"/><Relationship Id="rId9" Type="http://schemas.openxmlformats.org/officeDocument/2006/relationships/hyperlink" Target="https://www.ged.com/educators-admins/teaching/classroom_material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www.ged.com/wp-content/uploads/Spanish-Formal_Tips_Math_Attaining_GED.pdf" TargetMode="External"/><Relationship Id="rId3" Type="http://schemas.openxmlformats.org/officeDocument/2006/relationships/hyperlink" Target="https://www.ged.com/wp-content/uploads/Math-Skills-Calculator-Prohibited_EN.pdf" TargetMode="External"/><Relationship Id="rId7" Type="http://schemas.openxmlformats.org/officeDocument/2006/relationships/hyperlink" Target="https://www.ged.com/wp-content/uploads/Tips_Math_Attaining_HS_Equiv.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ged.com/wp-content/uploads/Tips-for-Non-calculator-math_ES.pdf" TargetMode="External"/><Relationship Id="rId5" Type="http://schemas.openxmlformats.org/officeDocument/2006/relationships/hyperlink" Target="https://www.ged.com/wp-content/uploads/Tips-for-Non-calculator-math_EN.pdf" TargetMode="External"/><Relationship Id="rId4" Type="http://schemas.openxmlformats.org/officeDocument/2006/relationships/hyperlink" Target="https://www.ged.com/wp-content/uploads/Math-Skills-Calculator-Prohibited_ES.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ged.com/wp-content/uploads/GED-Learning-style-E-Book.pdf" TargetMode="External"/><Relationship Id="rId3" Type="http://schemas.openxmlformats.org/officeDocument/2006/relationships/image" Target="../media/image82.png"/><Relationship Id="rId7" Type="http://schemas.openxmlformats.org/officeDocument/2006/relationships/hyperlink" Target="https://ged.com/wp-content/uploads/Student_Handbook_ED1_FINAL-1.pdf"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hyperlink" Target="https://ged.com/wp-content/uploads/GED_Playbook_2022-08_1937a_FINAL.pdf" TargetMode="External"/><Relationship Id="rId5" Type="http://schemas.openxmlformats.org/officeDocument/2006/relationships/image" Target="../media/image84.png"/><Relationship Id="rId10" Type="http://schemas.openxmlformats.org/officeDocument/2006/relationships/hyperlink" Target="https://www.ged.com/educators-admins/wp-content/uploads/sites/3/2024/04/Educator_Handbook_Ed7_US_ebook.pdf"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hyperlink" Target="https://www.ged.com/educators-admi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6.xml"/><Relationship Id="rId4" Type="http://schemas.openxmlformats.org/officeDocument/2006/relationships/hyperlink" Target="https://www.ged.com/study/ged-mobile-app/"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hyperlink" Target="mailto:Diane.Vaccari@ged.com" TargetMode="External"/><Relationship Id="rId3" Type="http://schemas.openxmlformats.org/officeDocument/2006/relationships/hyperlink" Target="mailto:Elizabeth.Lanphear@ged.com" TargetMode="External"/><Relationship Id="rId7" Type="http://schemas.openxmlformats.org/officeDocument/2006/relationships/hyperlink" Target="mailto:Shawn.Watts@ged.com" TargetMode="External"/><Relationship Id="rId2" Type="http://schemas.openxmlformats.org/officeDocument/2006/relationships/hyperlink" Target="mailto:Scott.Salesses@ged.com" TargetMode="External"/><Relationship Id="rId1" Type="http://schemas.openxmlformats.org/officeDocument/2006/relationships/slideLayout" Target="../slideLayouts/slideLayout2.xml"/><Relationship Id="rId6" Type="http://schemas.openxmlformats.org/officeDocument/2006/relationships/hyperlink" Target="mailto:Brian.Smith@ged.com" TargetMode="External"/><Relationship Id="rId5" Type="http://schemas.openxmlformats.org/officeDocument/2006/relationships/hyperlink" Target="mailto:Adora.Beard@ged.com" TargetMode="External"/><Relationship Id="rId10" Type="http://schemas.openxmlformats.org/officeDocument/2006/relationships/hyperlink" Target="mailto:Mellissa.Hulstrand@ged.com" TargetMode="External"/><Relationship Id="rId4" Type="http://schemas.openxmlformats.org/officeDocument/2006/relationships/hyperlink" Target="mailto:Lisa.Pool-Osorio@ged.com" TargetMode="External"/><Relationship Id="rId9" Type="http://schemas.openxmlformats.org/officeDocument/2006/relationships/hyperlink" Target="mailto:Jonna.Mcdonough@ged.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mailto:Jonna.McDonough@ged.com"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hyperlink" Target="https://www.ged.com/contact_us/" TargetMode="External"/><Relationship Id="rId4" Type="http://schemas.openxmlformats.org/officeDocument/2006/relationships/hyperlink" Target="mailto:Diane.Vaccari@ged.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2" y="4447954"/>
            <a:ext cx="10879667" cy="730221"/>
          </a:xfrm>
        </p:spPr>
        <p:txBody>
          <a:bodyPr/>
          <a:lstStyle/>
          <a:p>
            <a:r>
              <a:rPr lang="en-US"/>
              <a:t>Liz Lanphear, State Relationship Manager</a:t>
            </a:r>
          </a:p>
          <a:p>
            <a:r>
              <a:rPr lang="en-US"/>
              <a:t>Diane Vaccari, State Relationship Manager</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a:xfrm>
            <a:off x="656162" y="2909455"/>
            <a:ext cx="10879667" cy="1384388"/>
          </a:xfrm>
        </p:spPr>
        <p:txBody>
          <a:bodyPr>
            <a:normAutofit/>
          </a:bodyPr>
          <a:lstStyle/>
          <a:p>
            <a:r>
              <a:rPr lang="en-US" sz="4000"/>
              <a:t>Beyond GED 101</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3999471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6A314-31B0-C936-57EC-DCEDBFEC1488}"/>
              </a:ext>
            </a:extLst>
          </p:cNvPr>
          <p:cNvSpPr>
            <a:spLocks noGrp="1"/>
          </p:cNvSpPr>
          <p:nvPr>
            <p:ph idx="1"/>
          </p:nvPr>
        </p:nvSpPr>
        <p:spPr/>
        <p:txBody>
          <a:bodyPr/>
          <a:lstStyle/>
          <a:p>
            <a:pPr marL="0" indent="0">
              <a:buNone/>
            </a:pPr>
            <a:r>
              <a:rPr lang="en-US">
                <a:hlinkClick r:id="rId3"/>
              </a:rPr>
              <a:t>Webinars</a:t>
            </a:r>
            <a:endParaRPr lang="en-US"/>
          </a:p>
          <a:p>
            <a:endParaRPr lang="en-US"/>
          </a:p>
        </p:txBody>
      </p:sp>
      <p:sp>
        <p:nvSpPr>
          <p:cNvPr id="2" name="Slide Number Placeholder 1">
            <a:extLst>
              <a:ext uri="{FF2B5EF4-FFF2-40B4-BE49-F238E27FC236}">
                <a16:creationId xmlns:a16="http://schemas.microsoft.com/office/drawing/2014/main" id="{BACF0BB3-8044-CD05-AAC3-A3F5685DB155}"/>
              </a:ext>
            </a:extLst>
          </p:cNvPr>
          <p:cNvSpPr>
            <a:spLocks noGrp="1"/>
          </p:cNvSpPr>
          <p:nvPr>
            <p:ph type="sldNum" sz="quarter" idx="12"/>
          </p:nvPr>
        </p:nvSpPr>
        <p:spPr/>
        <p:txBody>
          <a:bodyPr/>
          <a:lstStyle/>
          <a:p>
            <a:fld id="{60864C53-8B17-4577-9131-839B36E910A5}" type="slidenum">
              <a:rPr lang="en-US" smtClean="0"/>
              <a:t>10</a:t>
            </a:fld>
            <a:endParaRPr lang="en-US"/>
          </a:p>
        </p:txBody>
      </p:sp>
      <p:pic>
        <p:nvPicPr>
          <p:cNvPr id="7" name="Picture 6">
            <a:extLst>
              <a:ext uri="{FF2B5EF4-FFF2-40B4-BE49-F238E27FC236}">
                <a16:creationId xmlns:a16="http://schemas.microsoft.com/office/drawing/2014/main" id="{8E679C63-815E-0BBE-390A-ABCAB6D5215E}"/>
              </a:ext>
            </a:extLst>
          </p:cNvPr>
          <p:cNvPicPr>
            <a:picLocks noChangeAspect="1"/>
          </p:cNvPicPr>
          <p:nvPr/>
        </p:nvPicPr>
        <p:blipFill>
          <a:blip r:embed="rId4"/>
          <a:stretch>
            <a:fillRect/>
          </a:stretch>
        </p:blipFill>
        <p:spPr>
          <a:xfrm>
            <a:off x="2547991" y="361402"/>
            <a:ext cx="6323480" cy="6217203"/>
          </a:xfrm>
          <a:prstGeom prst="rect">
            <a:avLst/>
          </a:prstGeom>
          <a:ln w="25400">
            <a:solidFill>
              <a:schemeClr val="accent1"/>
            </a:solidFill>
          </a:ln>
        </p:spPr>
      </p:pic>
    </p:spTree>
    <p:extLst>
      <p:ext uri="{BB962C8B-B14F-4D97-AF65-F5344CB8AC3E}">
        <p14:creationId xmlns:p14="http://schemas.microsoft.com/office/powerpoint/2010/main" val="12968037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Content Placeholder 2"/>
          <p:cNvSpPr>
            <a:spLocks noGrp="1"/>
          </p:cNvSpPr>
          <p:nvPr>
            <p:ph type="body" sz="half" idx="2"/>
          </p:nvPr>
        </p:nvSpPr>
        <p:spPr>
          <a:xfrm>
            <a:off x="966442" y="2629830"/>
            <a:ext cx="6328314" cy="4084637"/>
          </a:xfrm>
        </p:spPr>
        <p:txBody>
          <a:bodyPr>
            <a:normAutofit/>
          </a:bodyPr>
          <a:lstStyle/>
          <a:p>
            <a:endParaRPr lang="en-US" altLang="en-US" b="1">
              <a:solidFill>
                <a:schemeClr val="accent1">
                  <a:lumMod val="75000"/>
                </a:schemeClr>
              </a:solidFill>
              <a:ea typeface="ＭＳ Ｐゴシック" panose="020B0600070205080204" pitchFamily="34" charset="-128"/>
            </a:endParaRPr>
          </a:p>
          <a:p>
            <a:r>
              <a:rPr lang="en-US" altLang="en-US" b="1">
                <a:solidFill>
                  <a:schemeClr val="accent1">
                    <a:lumMod val="75000"/>
                  </a:schemeClr>
                </a:solidFill>
                <a:ea typeface="ＭＳ Ｐゴシック" panose="020B0600070205080204" pitchFamily="34" charset="-128"/>
              </a:rPr>
              <a:t>THIS IS YOUR RESOURCE GUIDE!</a:t>
            </a:r>
          </a:p>
          <a:p>
            <a:r>
              <a:rPr lang="en-US" altLang="en-US" sz="1400" b="1" i="1">
                <a:ea typeface="ＭＳ Ｐゴシック" panose="020B0600070205080204" pitchFamily="34" charset="-128"/>
              </a:rPr>
              <a:t>THE</a:t>
            </a:r>
            <a:r>
              <a:rPr lang="en-US" altLang="en-US" sz="1400" i="1">
                <a:ea typeface="ＭＳ Ｐゴシック" panose="020B0600070205080204" pitchFamily="34" charset="-128"/>
              </a:rPr>
              <a:t> source for getting under the hood of the GED</a:t>
            </a:r>
            <a:r>
              <a:rPr lang="en-US" altLang="en-US" sz="1400" i="1" baseline="30000">
                <a:ea typeface="ＭＳ Ｐゴシック" panose="020B0600070205080204" pitchFamily="34" charset="-128"/>
              </a:rPr>
              <a:t>®</a:t>
            </a:r>
            <a:r>
              <a:rPr lang="en-US" altLang="en-US" sz="1400" i="1">
                <a:ea typeface="ＭＳ Ｐゴシック" panose="020B0600070205080204" pitchFamily="34" charset="-128"/>
              </a:rPr>
              <a:t> test</a:t>
            </a:r>
          </a:p>
          <a:p>
            <a:endParaRPr lang="en-US" altLang="en-US">
              <a:ea typeface="ＭＳ Ｐゴシック" panose="020B0600070205080204" pitchFamily="34" charset="-128"/>
            </a:endParaRPr>
          </a:p>
          <a:p>
            <a:pPr>
              <a:buFont typeface="Wingdings" panose="05000000000000000000" pitchFamily="2" charset="2"/>
              <a:buChar char="Ø"/>
            </a:pPr>
            <a:r>
              <a:rPr lang="en-US" altLang="en-US">
                <a:ea typeface="ＭＳ Ｐゴシック" panose="020B0600070205080204" pitchFamily="34" charset="-128"/>
              </a:rPr>
              <a:t>Updated regularly</a:t>
            </a:r>
          </a:p>
          <a:p>
            <a:pPr>
              <a:buFont typeface="Wingdings" panose="05000000000000000000" pitchFamily="2" charset="2"/>
              <a:buChar char="Ø"/>
            </a:pPr>
            <a:r>
              <a:rPr lang="en-US" altLang="en-US">
                <a:ea typeface="ＭＳ Ｐゴシック" panose="020B0600070205080204" pitchFamily="34" charset="-128"/>
              </a:rPr>
              <a:t>Crosswalk 2002 versus 2014 (by content area)</a:t>
            </a:r>
            <a:endParaRPr lang="en-US" altLang="en-US"/>
          </a:p>
          <a:p>
            <a:pPr>
              <a:buFont typeface="Wingdings" panose="05000000000000000000" pitchFamily="2" charset="2"/>
              <a:buChar char="Ø"/>
            </a:pPr>
            <a:r>
              <a:rPr lang="en-US" altLang="en-US"/>
              <a:t>Item types (explained)</a:t>
            </a:r>
          </a:p>
          <a:p>
            <a:pPr>
              <a:buFont typeface="Wingdings" panose="05000000000000000000" pitchFamily="2" charset="2"/>
              <a:buChar char="Ø"/>
            </a:pPr>
            <a:r>
              <a:rPr lang="en-US" altLang="en-US"/>
              <a:t>Scoring (explained)</a:t>
            </a:r>
          </a:p>
          <a:p>
            <a:pPr>
              <a:buFont typeface="Wingdings" panose="05000000000000000000" pitchFamily="2" charset="2"/>
              <a:buChar char="Ø"/>
            </a:pPr>
            <a:r>
              <a:rPr lang="en-US" altLang="en-US"/>
              <a:t>Rubrics for constructed response</a:t>
            </a:r>
          </a:p>
          <a:p>
            <a:pPr>
              <a:buFont typeface="Wingdings" panose="05000000000000000000" pitchFamily="2" charset="2"/>
              <a:buChar char="Ø"/>
            </a:pPr>
            <a:r>
              <a:rPr lang="en-US" altLang="en-US"/>
              <a:t>Norming &amp; standardization</a:t>
            </a:r>
          </a:p>
          <a:p>
            <a:pPr>
              <a:buFont typeface="Wingdings" panose="05000000000000000000" pitchFamily="2" charset="2"/>
              <a:buChar char="Ø"/>
            </a:pPr>
            <a:r>
              <a:rPr lang="en-US" altLang="en-US"/>
              <a:t>Comprehensive (may appear daunting!)</a:t>
            </a:r>
          </a:p>
        </p:txBody>
      </p:sp>
      <p:pic>
        <p:nvPicPr>
          <p:cNvPr id="2" name="Picture 1">
            <a:extLst>
              <a:ext uri="{FF2B5EF4-FFF2-40B4-BE49-F238E27FC236}">
                <a16:creationId xmlns:a16="http://schemas.microsoft.com/office/drawing/2014/main" id="{65B3CCB8-F8E0-BF5A-729C-9947172D7D43}"/>
              </a:ext>
            </a:extLst>
          </p:cNvPr>
          <p:cNvPicPr>
            <a:picLocks noChangeAspect="1"/>
          </p:cNvPicPr>
          <p:nvPr/>
        </p:nvPicPr>
        <p:blipFill>
          <a:blip r:embed="rId3"/>
          <a:stretch>
            <a:fillRect/>
          </a:stretch>
        </p:blipFill>
        <p:spPr>
          <a:xfrm>
            <a:off x="337679" y="143533"/>
            <a:ext cx="6364776" cy="2840982"/>
          </a:xfrm>
          <a:prstGeom prst="rect">
            <a:avLst/>
          </a:prstGeom>
        </p:spPr>
      </p:pic>
      <p:pic>
        <p:nvPicPr>
          <p:cNvPr id="5" name="Picture 4">
            <a:extLst>
              <a:ext uri="{FF2B5EF4-FFF2-40B4-BE49-F238E27FC236}">
                <a16:creationId xmlns:a16="http://schemas.microsoft.com/office/drawing/2014/main" id="{EFE60D3C-15A9-B736-4D30-FD7B178869D1}"/>
              </a:ext>
            </a:extLst>
          </p:cNvPr>
          <p:cNvPicPr>
            <a:picLocks noChangeAspect="1"/>
          </p:cNvPicPr>
          <p:nvPr/>
        </p:nvPicPr>
        <p:blipFill>
          <a:blip r:embed="rId4"/>
          <a:stretch>
            <a:fillRect/>
          </a:stretch>
        </p:blipFill>
        <p:spPr>
          <a:xfrm>
            <a:off x="7923519" y="1231201"/>
            <a:ext cx="3395766" cy="4395597"/>
          </a:xfrm>
          <a:prstGeom prst="rect">
            <a:avLst/>
          </a:prstGeom>
        </p:spPr>
      </p:pic>
      <p:sp>
        <p:nvSpPr>
          <p:cNvPr id="4" name="TextBox 3">
            <a:extLst>
              <a:ext uri="{FF2B5EF4-FFF2-40B4-BE49-F238E27FC236}">
                <a16:creationId xmlns:a16="http://schemas.microsoft.com/office/drawing/2014/main" id="{835F97C5-6347-11AD-489F-6D48FD88C7FA}"/>
              </a:ext>
            </a:extLst>
          </p:cNvPr>
          <p:cNvSpPr txBox="1"/>
          <p:nvPr/>
        </p:nvSpPr>
        <p:spPr>
          <a:xfrm>
            <a:off x="8524983" y="585627"/>
            <a:ext cx="2047126" cy="369332"/>
          </a:xfrm>
          <a:prstGeom prst="rect">
            <a:avLst/>
          </a:prstGeom>
          <a:noFill/>
        </p:spPr>
        <p:txBody>
          <a:bodyPr wrap="square">
            <a:spAutoFit/>
          </a:bodyPr>
          <a:lstStyle/>
          <a:p>
            <a:r>
              <a:rPr lang="en-US" dirty="0">
                <a:hlinkClick r:id="rId5"/>
              </a:rPr>
              <a:t>Teaching Resources</a:t>
            </a:r>
            <a:r>
              <a:rPr lang="en-US" dirty="0"/>
              <a:t> </a:t>
            </a:r>
          </a:p>
        </p:txBody>
      </p:sp>
    </p:spTree>
    <p:extLst>
      <p:ext uri="{BB962C8B-B14F-4D97-AF65-F5344CB8AC3E}">
        <p14:creationId xmlns:p14="http://schemas.microsoft.com/office/powerpoint/2010/main" val="232030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4995">
                                            <p:txEl>
                                              <p:pRg st="1" end="1"/>
                                            </p:txEl>
                                          </p:spTgt>
                                        </p:tgtEl>
                                        <p:attrNameLst>
                                          <p:attrName>style.visibility</p:attrName>
                                        </p:attrNameLst>
                                      </p:cBhvr>
                                      <p:to>
                                        <p:strVal val="visible"/>
                                      </p:to>
                                    </p:set>
                                    <p:anim calcmode="lin" valueType="num">
                                      <p:cBhvr>
                                        <p:cTn id="7" dur="5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4995">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84995">
                                            <p:txEl>
                                              <p:pRg st="1" end="1"/>
                                            </p:txEl>
                                          </p:spTgt>
                                        </p:tgtEl>
                                        <p:attrNameLst>
                                          <p:attrName>style.color</p:attrName>
                                        </p:attrNameLst>
                                      </p:cBhvr>
                                      <p:to>
                                        <a:schemeClr val="bg1"/>
                                      </p:to>
                                    </p:animClr>
                                    <p:animClr clrSpc="rgb" dir="cw">
                                      <p:cBhvr>
                                        <p:cTn id="14" dur="250" autoRev="1" fill="remove"/>
                                        <p:tgtEl>
                                          <p:spTgt spid="84995">
                                            <p:txEl>
                                              <p:pRg st="1" end="1"/>
                                            </p:txEl>
                                          </p:spTgt>
                                        </p:tgtEl>
                                        <p:attrNameLst>
                                          <p:attrName>fillcolor</p:attrName>
                                        </p:attrNameLst>
                                      </p:cBhvr>
                                      <p:to>
                                        <a:schemeClr val="bg1"/>
                                      </p:to>
                                    </p:animClr>
                                    <p:set>
                                      <p:cBhvr>
                                        <p:cTn id="15" dur="250" autoRev="1" fill="remove"/>
                                        <p:tgtEl>
                                          <p:spTgt spid="84995">
                                            <p:txEl>
                                              <p:pRg st="1" end="1"/>
                                            </p:txEl>
                                          </p:spTgt>
                                        </p:tgtEl>
                                        <p:attrNameLst>
                                          <p:attrName>fill.type</p:attrName>
                                        </p:attrNameLst>
                                      </p:cBhvr>
                                      <p:to>
                                        <p:strVal val="solid"/>
                                      </p:to>
                                    </p:set>
                                    <p:set>
                                      <p:cBhvr>
                                        <p:cTn id="16" dur="250" autoRev="1" fill="remove"/>
                                        <p:tgtEl>
                                          <p:spTgt spid="84995">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4995">
                                            <p:txEl>
                                              <p:pRg st="2" end="2"/>
                                            </p:txEl>
                                          </p:spTgt>
                                        </p:tgtEl>
                                        <p:attrNameLst>
                                          <p:attrName>style.visibility</p:attrName>
                                        </p:attrNameLst>
                                      </p:cBhvr>
                                      <p:to>
                                        <p:strVal val="visible"/>
                                      </p:to>
                                    </p:set>
                                    <p:anim calcmode="lin" valueType="num">
                                      <p:cBhvr>
                                        <p:cTn id="21" dur="5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499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49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Performance Level Descriptors (PLDs)</a:t>
            </a:r>
          </a:p>
        </p:txBody>
      </p:sp>
      <p:sp>
        <p:nvSpPr>
          <p:cNvPr id="3" name="Content Placeholder 2"/>
          <p:cNvSpPr>
            <a:spLocks noGrp="1"/>
          </p:cNvSpPr>
          <p:nvPr>
            <p:ph idx="1"/>
          </p:nvPr>
        </p:nvSpPr>
        <p:spPr>
          <a:xfrm>
            <a:off x="401445" y="1271239"/>
            <a:ext cx="6021658" cy="5061650"/>
          </a:xfrm>
        </p:spPr>
        <p:txBody>
          <a:bodyPr>
            <a:normAutofit fontScale="92500"/>
          </a:bodyPr>
          <a:lstStyle/>
          <a:p>
            <a:r>
              <a:rPr lang="en-US" dirty="0"/>
              <a:t>Most under-used and undervalued resources</a:t>
            </a:r>
          </a:p>
          <a:p>
            <a:r>
              <a:rPr lang="en-US" dirty="0"/>
              <a:t>Helpful tool for the classroom</a:t>
            </a:r>
          </a:p>
          <a:p>
            <a:r>
              <a:rPr lang="en-US" dirty="0"/>
              <a:t>Details the skills students need to pass the test</a:t>
            </a:r>
          </a:p>
          <a:p>
            <a:r>
              <a:rPr lang="en-US" dirty="0"/>
              <a:t>Two formats </a:t>
            </a:r>
          </a:p>
          <a:p>
            <a:pPr lvl="1"/>
            <a:r>
              <a:rPr lang="en-US" dirty="0"/>
              <a:t>Official Version</a:t>
            </a:r>
          </a:p>
          <a:p>
            <a:pPr lvl="1"/>
            <a:r>
              <a:rPr lang="en-US" dirty="0"/>
              <a:t>Test-taker Version</a:t>
            </a:r>
          </a:p>
          <a:p>
            <a:r>
              <a:rPr lang="en-US" sz="2000" dirty="0"/>
              <a:t>Four Performance Levels </a:t>
            </a:r>
          </a:p>
          <a:p>
            <a:pPr lvl="1"/>
            <a:r>
              <a:rPr lang="en-US" sz="1800" dirty="0"/>
              <a:t>Below Passing</a:t>
            </a:r>
          </a:p>
          <a:p>
            <a:pPr lvl="1"/>
            <a:r>
              <a:rPr lang="en-US" sz="1800" dirty="0"/>
              <a:t>HSE</a:t>
            </a:r>
          </a:p>
          <a:p>
            <a:pPr lvl="1"/>
            <a:r>
              <a:rPr lang="en-US" sz="1800" dirty="0"/>
              <a:t>GED</a:t>
            </a:r>
            <a:r>
              <a:rPr lang="en-US" sz="1800" baseline="30000" dirty="0"/>
              <a:t>® </a:t>
            </a:r>
            <a:r>
              <a:rPr lang="en-US" sz="1800" dirty="0"/>
              <a:t>College Ready</a:t>
            </a:r>
          </a:p>
          <a:p>
            <a:pPr lvl="1"/>
            <a:r>
              <a:rPr lang="en-US" sz="1800" dirty="0"/>
              <a:t>GED</a:t>
            </a:r>
            <a:r>
              <a:rPr lang="en-US" sz="1800" baseline="30000" dirty="0"/>
              <a:t> ®</a:t>
            </a:r>
            <a:r>
              <a:rPr lang="en-US" sz="1800" dirty="0"/>
              <a:t> College Ready + Credit</a:t>
            </a:r>
          </a:p>
          <a:p>
            <a:r>
              <a:rPr lang="en-US" sz="2000" dirty="0"/>
              <a:t>What skills are demonstrated at each level</a:t>
            </a:r>
          </a:p>
          <a:p>
            <a:r>
              <a:rPr lang="en-US" sz="2000" dirty="0"/>
              <a:t>What skills need development to advance to the next level</a:t>
            </a:r>
          </a:p>
          <a:p>
            <a:endParaRPr lang="en-US" dirty="0"/>
          </a:p>
          <a:p>
            <a:endParaRPr lang="en-US" dirty="0"/>
          </a:p>
        </p:txBody>
      </p:sp>
      <p:sp>
        <p:nvSpPr>
          <p:cNvPr id="4" name="Slide Number Placeholder 3"/>
          <p:cNvSpPr>
            <a:spLocks noGrp="1"/>
          </p:cNvSpPr>
          <p:nvPr>
            <p:ph type="sldNum" sz="quarter" idx="12"/>
          </p:nvPr>
        </p:nvSpPr>
        <p:spPr>
          <a:prstGeom prst="rect">
            <a:avLst/>
          </a:prstGeom>
        </p:spPr>
        <p:txBody>
          <a:bodyPr/>
          <a:lstStyle/>
          <a:p>
            <a:pPr>
              <a:defRPr/>
            </a:pPr>
            <a:fld id="{D7424F65-3AF9-43AC-B3BB-2E4AFDF865B9}" type="slidenum">
              <a:rPr lang="en-US" altLang="en-US" smtClean="0"/>
              <a:pPr>
                <a:defRPr/>
              </a:pPr>
              <a:t>12</a:t>
            </a:fld>
            <a:endParaRPr lang="en-US" altLang="en-US" dirty="0"/>
          </a:p>
        </p:txBody>
      </p:sp>
      <p:pic>
        <p:nvPicPr>
          <p:cNvPr id="7" name="Picture 6" descr="Screen Clipping">
            <a:extLst>
              <a:ext uri="{FF2B5EF4-FFF2-40B4-BE49-F238E27FC236}">
                <a16:creationId xmlns:a16="http://schemas.microsoft.com/office/drawing/2014/main" id="{8C476F67-CBEF-4C83-B916-1A15E891F3E7}"/>
              </a:ext>
            </a:extLst>
          </p:cNvPr>
          <p:cNvPicPr>
            <a:picLocks noChangeAspect="1"/>
          </p:cNvPicPr>
          <p:nvPr/>
        </p:nvPicPr>
        <p:blipFill>
          <a:blip r:embed="rId3"/>
          <a:stretch>
            <a:fillRect/>
          </a:stretch>
        </p:blipFill>
        <p:spPr>
          <a:xfrm>
            <a:off x="9074591" y="984063"/>
            <a:ext cx="2916397" cy="3752193"/>
          </a:xfrm>
          <a:prstGeom prst="rect">
            <a:avLst/>
          </a:prstGeom>
          <a:ln w="19050">
            <a:solidFill>
              <a:schemeClr val="tx1"/>
            </a:solidFill>
          </a:ln>
          <a:effectLst>
            <a:outerShdw blurRad="50800" dist="38100" dir="5400000" algn="t" rotWithShape="0">
              <a:prstClr val="black">
                <a:alpha val="40000"/>
              </a:prstClr>
            </a:outerShdw>
          </a:effectLst>
        </p:spPr>
      </p:pic>
      <p:pic>
        <p:nvPicPr>
          <p:cNvPr id="9" name="Picture 8" descr="Screen Clipping">
            <a:extLst>
              <a:ext uri="{FF2B5EF4-FFF2-40B4-BE49-F238E27FC236}">
                <a16:creationId xmlns:a16="http://schemas.microsoft.com/office/drawing/2014/main" id="{FD2A4BB7-11E1-4B2E-B5A7-228079DEB4EF}"/>
              </a:ext>
            </a:extLst>
          </p:cNvPr>
          <p:cNvPicPr>
            <a:picLocks noChangeAspect="1"/>
          </p:cNvPicPr>
          <p:nvPr/>
        </p:nvPicPr>
        <p:blipFill>
          <a:blip r:embed="rId4"/>
          <a:stretch>
            <a:fillRect/>
          </a:stretch>
        </p:blipFill>
        <p:spPr>
          <a:xfrm>
            <a:off x="6598578" y="2569219"/>
            <a:ext cx="3078179" cy="3763670"/>
          </a:xfrm>
          <a:prstGeom prst="rect">
            <a:avLst/>
          </a:prstGeom>
          <a:ln w="19050">
            <a:solidFill>
              <a:schemeClr val="tx1"/>
            </a:solidFill>
          </a:ln>
          <a:effectLst>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FD4EC913-0267-57F4-00B3-AA08DD672598}"/>
              </a:ext>
            </a:extLst>
          </p:cNvPr>
          <p:cNvSpPr txBox="1"/>
          <p:nvPr/>
        </p:nvSpPr>
        <p:spPr>
          <a:xfrm>
            <a:off x="10477072" y="5195208"/>
            <a:ext cx="793678" cy="374940"/>
          </a:xfrm>
          <a:prstGeom prst="rect">
            <a:avLst/>
          </a:prstGeom>
          <a:noFill/>
        </p:spPr>
        <p:txBody>
          <a:bodyPr wrap="square">
            <a:spAutoFit/>
          </a:bodyPr>
          <a:lstStyle/>
          <a:p>
            <a:r>
              <a:rPr lang="en-US" dirty="0">
                <a:hlinkClick r:id="rId5"/>
              </a:rPr>
              <a:t>PLDs</a:t>
            </a:r>
            <a:r>
              <a:rPr lang="en-US" dirty="0"/>
              <a:t> </a:t>
            </a:r>
          </a:p>
        </p:txBody>
      </p:sp>
    </p:spTree>
    <p:extLst>
      <p:ext uri="{BB962C8B-B14F-4D97-AF65-F5344CB8AC3E}">
        <p14:creationId xmlns:p14="http://schemas.microsoft.com/office/powerpoint/2010/main" val="345446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01444" y="525111"/>
            <a:ext cx="11351941" cy="1165587"/>
          </a:xfrm>
        </p:spPr>
        <p:txBody>
          <a:bodyPr anchor="t">
            <a:normAutofit/>
          </a:bodyPr>
          <a:lstStyle/>
          <a:p>
            <a:r>
              <a:rPr lang="en-US" altLang="en-US"/>
              <a:t>Assess where your students are</a:t>
            </a:r>
          </a:p>
        </p:txBody>
      </p:sp>
      <p:sp>
        <p:nvSpPr>
          <p:cNvPr id="59396" name="Slide Number Placeholder 3"/>
          <p:cNvSpPr>
            <a:spLocks noGrp="1"/>
          </p:cNvSpPr>
          <p:nvPr>
            <p:ph type="sldNum" sz="quarter" idx="12"/>
          </p:nvPr>
        </p:nvSpPr>
        <p:spPr bwMode="auto">
          <a:xfrm>
            <a:off x="401443" y="6446837"/>
            <a:ext cx="2743200" cy="21807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nSpc>
                <a:spcPct val="130000"/>
              </a:lnSpc>
              <a:spcBef>
                <a:spcPct val="20000"/>
              </a:spcBef>
              <a:buFont typeface="Arial" panose="020B0604020202020204" pitchFamily="34" charset="0"/>
              <a:buChar char="•"/>
              <a:defRPr sz="3200">
                <a:solidFill>
                  <a:srgbClr val="FFFFFF"/>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rgbClr val="FFFFFF"/>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rgbClr val="FFFFFF"/>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spcAft>
                <a:spcPts val="600"/>
              </a:spcAft>
              <a:buNone/>
              <a:defRPr/>
            </a:pPr>
            <a:fld id="{49EB88AE-620F-4015-A980-279BAC2E1FCC}" type="slidenum">
              <a:rPr lang="en-US" altLang="en-US" sz="900">
                <a:solidFill>
                  <a:schemeClr val="bg2">
                    <a:lumMod val="75000"/>
                  </a:schemeClr>
                </a:solidFill>
              </a:rPr>
              <a:pPr>
                <a:spcBef>
                  <a:spcPct val="0"/>
                </a:spcBef>
                <a:spcAft>
                  <a:spcPts val="600"/>
                </a:spcAft>
                <a:buNone/>
                <a:defRPr/>
              </a:pPr>
              <a:t>13</a:t>
            </a:fld>
            <a:endParaRPr lang="en-US" altLang="en-US" sz="900">
              <a:solidFill>
                <a:schemeClr val="bg2">
                  <a:lumMod val="75000"/>
                </a:schemeClr>
              </a:solidFill>
            </a:endParaRPr>
          </a:p>
        </p:txBody>
      </p:sp>
      <p:graphicFrame>
        <p:nvGraphicFramePr>
          <p:cNvPr id="59400" name="Content Placeholder 2">
            <a:extLst>
              <a:ext uri="{FF2B5EF4-FFF2-40B4-BE49-F238E27FC236}">
                <a16:creationId xmlns:a16="http://schemas.microsoft.com/office/drawing/2014/main" id="{AA51E408-926A-45EE-9ADD-9CE93524B2EE}"/>
              </a:ext>
            </a:extLst>
          </p:cNvPr>
          <p:cNvGraphicFramePr>
            <a:graphicFrameLocks noGrp="1"/>
          </p:cNvGraphicFramePr>
          <p:nvPr>
            <p:ph idx="1"/>
            <p:extLst>
              <p:ext uri="{D42A27DB-BD31-4B8C-83A1-F6EECF244321}">
                <p14:modId xmlns:p14="http://schemas.microsoft.com/office/powerpoint/2010/main" val="1719536513"/>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52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nchor="t">
            <a:normAutofit/>
          </a:bodyPr>
          <a:lstStyle/>
          <a:p>
            <a:r>
              <a:rPr lang="en-US" altLang="en-US" sz="3200"/>
              <a:t>Unprecedented to Test-Takers and Educators</a:t>
            </a:r>
          </a:p>
        </p:txBody>
      </p:sp>
      <p:graphicFrame>
        <p:nvGraphicFramePr>
          <p:cNvPr id="76806" name="Content Placeholder 5">
            <a:extLst>
              <a:ext uri="{FF2B5EF4-FFF2-40B4-BE49-F238E27FC236}">
                <a16:creationId xmlns:a16="http://schemas.microsoft.com/office/drawing/2014/main" id="{4078BF83-4CBA-4CA3-B4C7-B02940B7EE59}"/>
              </a:ext>
            </a:extLst>
          </p:cNvPr>
          <p:cNvGraphicFramePr>
            <a:graphicFrameLocks noGrp="1"/>
          </p:cNvGraphicFramePr>
          <p:nvPr>
            <p:ph idx="1"/>
            <p:extLst>
              <p:ext uri="{D42A27DB-BD31-4B8C-83A1-F6EECF244321}">
                <p14:modId xmlns:p14="http://schemas.microsoft.com/office/powerpoint/2010/main" val="1571593058"/>
              </p:ext>
            </p:extLst>
          </p:nvPr>
        </p:nvGraphicFramePr>
        <p:xfrm>
          <a:off x="401638" y="1825625"/>
          <a:ext cx="113522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4"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nSpc>
                <a:spcPct val="130000"/>
              </a:lnSpc>
              <a:spcBef>
                <a:spcPct val="20000"/>
              </a:spcBef>
              <a:buFont typeface="Arial" panose="020B0604020202020204" pitchFamily="34" charset="0"/>
              <a:buChar char="•"/>
              <a:defRPr sz="3200">
                <a:solidFill>
                  <a:srgbClr val="FFFFFF"/>
                </a:solidFill>
                <a:latin typeface="Arial" panose="020B0604020202020204" pitchFamily="34" charset="0"/>
                <a:ea typeface="MS PGothic"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rgbClr val="FFFFFF"/>
                </a:solidFill>
                <a:latin typeface="Arial" panose="020B0604020202020204" pitchFamily="34" charset="0"/>
                <a:ea typeface="MS PGothic"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rgbClr val="FFFFFF"/>
                </a:solidFill>
                <a:latin typeface="Arial" panose="020B0604020202020204" pitchFamily="34" charset="0"/>
                <a:ea typeface="MS PGothic"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rgbClr val="FFFFFF"/>
                </a:solidFill>
                <a:latin typeface="Arial" panose="020B0604020202020204" pitchFamily="34" charset="0"/>
                <a:ea typeface="MS PGothic" panose="020B0600070205080204" pitchFamily="34" charset="-128"/>
              </a:defRPr>
            </a:lvl9pPr>
          </a:lstStyle>
          <a:p>
            <a:pPr>
              <a:spcBef>
                <a:spcPct val="0"/>
              </a:spcBef>
              <a:spcAft>
                <a:spcPts val="600"/>
              </a:spcAft>
              <a:buNone/>
              <a:defRPr/>
            </a:pPr>
            <a:fld id="{ADD77D90-EF71-44F8-AAB3-53EE2991C077}" type="slidenum">
              <a:rPr lang="en-US" altLang="en-US" sz="900">
                <a:solidFill>
                  <a:schemeClr val="bg2">
                    <a:lumMod val="75000"/>
                  </a:schemeClr>
                </a:solidFill>
              </a:rPr>
              <a:pPr>
                <a:spcBef>
                  <a:spcPct val="0"/>
                </a:spcBef>
                <a:spcAft>
                  <a:spcPts val="600"/>
                </a:spcAft>
                <a:buNone/>
                <a:defRPr/>
              </a:pPr>
              <a:t>14</a:t>
            </a:fld>
            <a:endParaRPr lang="en-US" altLang="en-US" sz="900">
              <a:solidFill>
                <a:schemeClr val="bg2">
                  <a:lumMod val="75000"/>
                </a:schemeClr>
              </a:solidFill>
            </a:endParaRPr>
          </a:p>
        </p:txBody>
      </p:sp>
    </p:spTree>
    <p:extLst>
      <p:ext uri="{BB962C8B-B14F-4D97-AF65-F5344CB8AC3E}">
        <p14:creationId xmlns:p14="http://schemas.microsoft.com/office/powerpoint/2010/main" val="426477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a:t>Where to Access PLDs?</a:t>
            </a:r>
            <a:br>
              <a:rPr lang="en-US" sz="3600"/>
            </a:br>
            <a:r>
              <a:rPr lang="en-US" sz="3600"/>
              <a:t> </a:t>
            </a:r>
            <a:br>
              <a:rPr lang="en-US" sz="3600"/>
            </a:br>
            <a:br>
              <a:rPr lang="en-US" sz="2200" i="1"/>
            </a:br>
            <a:br>
              <a:rPr lang="en-US" sz="3600" i="1"/>
            </a:br>
            <a:endParaRPr lang="en-US" sz="3600" i="1"/>
          </a:p>
        </p:txBody>
      </p:sp>
      <p:sp>
        <p:nvSpPr>
          <p:cNvPr id="13" name="Slide Number Placeholder 12">
            <a:extLst>
              <a:ext uri="{FF2B5EF4-FFF2-40B4-BE49-F238E27FC236}">
                <a16:creationId xmlns:a16="http://schemas.microsoft.com/office/drawing/2014/main" id="{C506AE47-B2F7-13EB-C4A1-928C955F3994}"/>
              </a:ext>
            </a:extLst>
          </p:cNvPr>
          <p:cNvSpPr>
            <a:spLocks noGrp="1"/>
          </p:cNvSpPr>
          <p:nvPr>
            <p:ph type="sldNum" sz="quarter" idx="12"/>
          </p:nvPr>
        </p:nvSpPr>
        <p:spPr/>
        <p:txBody>
          <a:bodyPr/>
          <a:lstStyle/>
          <a:p>
            <a:fld id="{BAE26A2A-DE5F-EA41-900F-AB5C4F1D9848}" type="slidenum">
              <a:rPr lang="en-US" smtClean="0"/>
              <a:t>15</a:t>
            </a:fld>
            <a:endParaRPr lang="en-US"/>
          </a:p>
        </p:txBody>
      </p:sp>
      <p:pic>
        <p:nvPicPr>
          <p:cNvPr id="12" name="Picture 11">
            <a:extLst>
              <a:ext uri="{FF2B5EF4-FFF2-40B4-BE49-F238E27FC236}">
                <a16:creationId xmlns:a16="http://schemas.microsoft.com/office/drawing/2014/main" id="{E7529570-452F-FC91-F9FE-6120FBC3E15E}"/>
              </a:ext>
            </a:extLst>
          </p:cNvPr>
          <p:cNvPicPr>
            <a:picLocks noChangeAspect="1"/>
          </p:cNvPicPr>
          <p:nvPr/>
        </p:nvPicPr>
        <p:blipFill>
          <a:blip r:embed="rId3"/>
          <a:stretch>
            <a:fillRect/>
          </a:stretch>
        </p:blipFill>
        <p:spPr>
          <a:xfrm>
            <a:off x="344701" y="1182957"/>
            <a:ext cx="7416548" cy="2037938"/>
          </a:xfrm>
          <a:prstGeom prst="rect">
            <a:avLst/>
          </a:prstGeom>
        </p:spPr>
      </p:pic>
      <p:pic>
        <p:nvPicPr>
          <p:cNvPr id="10" name="Content Placeholder 9">
            <a:extLst>
              <a:ext uri="{FF2B5EF4-FFF2-40B4-BE49-F238E27FC236}">
                <a16:creationId xmlns:a16="http://schemas.microsoft.com/office/drawing/2014/main" id="{44FAD7D3-A40C-A14A-2AAA-569E2055A74C}"/>
              </a:ext>
            </a:extLst>
          </p:cNvPr>
          <p:cNvPicPr>
            <a:picLocks noGrp="1" noChangeAspect="1"/>
          </p:cNvPicPr>
          <p:nvPr>
            <p:ph idx="1"/>
          </p:nvPr>
        </p:nvPicPr>
        <p:blipFill>
          <a:blip r:embed="rId4"/>
          <a:stretch>
            <a:fillRect/>
          </a:stretch>
        </p:blipFill>
        <p:spPr>
          <a:xfrm>
            <a:off x="6096000" y="1979688"/>
            <a:ext cx="5751299" cy="4048125"/>
          </a:xfrm>
        </p:spPr>
      </p:pic>
      <p:sp>
        <p:nvSpPr>
          <p:cNvPr id="15" name="TextBox 14">
            <a:extLst>
              <a:ext uri="{FF2B5EF4-FFF2-40B4-BE49-F238E27FC236}">
                <a16:creationId xmlns:a16="http://schemas.microsoft.com/office/drawing/2014/main" id="{2DE70D6B-E19F-ABD3-2E2E-9A284F2A8415}"/>
              </a:ext>
            </a:extLst>
          </p:cNvPr>
          <p:cNvSpPr txBox="1"/>
          <p:nvPr/>
        </p:nvSpPr>
        <p:spPr>
          <a:xfrm>
            <a:off x="258774" y="4454975"/>
            <a:ext cx="6094140" cy="461665"/>
          </a:xfrm>
          <a:prstGeom prst="rect">
            <a:avLst/>
          </a:prstGeom>
          <a:noFill/>
        </p:spPr>
        <p:txBody>
          <a:bodyPr wrap="square">
            <a:spAutoFit/>
          </a:bodyPr>
          <a:lstStyle/>
          <a:p>
            <a:r>
              <a:rPr lang="en-US" sz="2400">
                <a:hlinkClick r:id="rId5"/>
              </a:rPr>
              <a:t>Skills Needed to Pass - Educators and Admins</a:t>
            </a:r>
            <a:endParaRPr lang="en-US" sz="2400"/>
          </a:p>
        </p:txBody>
      </p:sp>
    </p:spTree>
    <p:extLst>
      <p:ext uri="{BB962C8B-B14F-4D97-AF65-F5344CB8AC3E}">
        <p14:creationId xmlns:p14="http://schemas.microsoft.com/office/powerpoint/2010/main" val="184987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missinformati0n.files.wordpress.com/2015/03/business-relationship.jpg">
            <a:extLst>
              <a:ext uri="{FF2B5EF4-FFF2-40B4-BE49-F238E27FC236}">
                <a16:creationId xmlns:a16="http://schemas.microsoft.com/office/drawing/2014/main" id="{5294FEE0-FC6B-476A-B4C5-B98735FB99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305539"/>
            <a:ext cx="1831313" cy="382395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BC12D35-F96B-4AAC-93CC-3BBEB30CA47F}"/>
              </a:ext>
            </a:extLst>
          </p:cNvPr>
          <p:cNvSpPr>
            <a:spLocks noGrp="1"/>
          </p:cNvSpPr>
          <p:nvPr>
            <p:ph type="title"/>
          </p:nvPr>
        </p:nvSpPr>
        <p:spPr/>
        <p:txBody>
          <a:bodyPr>
            <a:normAutofit/>
          </a:bodyPr>
          <a:lstStyle/>
          <a:p>
            <a:r>
              <a:rPr lang="en-US" sz="4800">
                <a:latin typeface="Rockwell"/>
              </a:rPr>
              <a:t>High Impact Indicators</a:t>
            </a:r>
            <a:endParaRPr lang="en-US" sz="4800"/>
          </a:p>
        </p:txBody>
      </p:sp>
      <p:sp useBgFill="1">
        <p:nvSpPr>
          <p:cNvPr id="2" name="Text Placeholder 1">
            <a:extLst>
              <a:ext uri="{FF2B5EF4-FFF2-40B4-BE49-F238E27FC236}">
                <a16:creationId xmlns:a16="http://schemas.microsoft.com/office/drawing/2014/main" id="{9CCE6748-2D8C-49DD-A28D-D5E34DF7A56C}"/>
              </a:ext>
            </a:extLst>
          </p:cNvPr>
          <p:cNvSpPr>
            <a:spLocks noGrp="1"/>
          </p:cNvSpPr>
          <p:nvPr>
            <p:ph idx="1"/>
          </p:nvPr>
        </p:nvSpPr>
        <p:spPr>
          <a:xfrm>
            <a:off x="657922" y="2081184"/>
            <a:ext cx="11351941" cy="4048312"/>
          </a:xfrm>
          <a:ln>
            <a:solidFill>
              <a:schemeClr val="accent1">
                <a:alpha val="78000"/>
              </a:schemeClr>
            </a:solidFill>
          </a:ln>
        </p:spPr>
        <p:txBody>
          <a:bodyPr/>
          <a:lstStyle/>
          <a:p>
            <a:endParaRPr lang="en-US" sz="1800" b="1" u="sng">
              <a:latin typeface="Arial" panose="020B0604020202020204" pitchFamily="34" charset="0"/>
              <a:hlinkClick r:id="rId4">
                <a:extLst>
                  <a:ext uri="{A12FA001-AC4F-418D-AE19-62706E023703}">
                    <ahyp:hlinkClr xmlns:ahyp="http://schemas.microsoft.com/office/drawing/2018/hyperlinkcolor" val="tx"/>
                  </a:ext>
                </a:extLst>
              </a:hlinkClick>
            </a:endParaRPr>
          </a:p>
          <a:p>
            <a:r>
              <a:rPr lang="en-US" sz="1800" b="1" u="sng">
                <a:latin typeface="Arial" panose="020B0604020202020204" pitchFamily="34" charset="0"/>
                <a:hlinkClick r:id="rId4">
                  <a:extLst>
                    <a:ext uri="{A12FA001-AC4F-418D-AE19-62706E023703}">
                      <ahyp:hlinkClr xmlns:ahyp="http://schemas.microsoft.com/office/drawing/2018/hyperlinkcolor" val="tx"/>
                    </a:ext>
                  </a:extLst>
                </a:hlinkClick>
              </a:rPr>
              <a:t>It’s all about relationships!</a:t>
            </a:r>
            <a:endParaRPr lang="en-US" sz="1800" b="1" u="sng">
              <a:latin typeface="Arial" panose="020B0604020202020204" pitchFamily="34" charset="0"/>
            </a:endParaRPr>
          </a:p>
        </p:txBody>
      </p:sp>
      <p:pic>
        <p:nvPicPr>
          <p:cNvPr id="11" name="Picture 2">
            <a:extLst>
              <a:ext uri="{FF2B5EF4-FFF2-40B4-BE49-F238E27FC236}">
                <a16:creationId xmlns:a16="http://schemas.microsoft.com/office/drawing/2014/main" id="{7B01C640-CA41-4956-BEE0-31013705A3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9362" y="1269281"/>
            <a:ext cx="3438334" cy="2639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a:extLst>
              <a:ext uri="{FF2B5EF4-FFF2-40B4-BE49-F238E27FC236}">
                <a16:creationId xmlns:a16="http://schemas.microsoft.com/office/drawing/2014/main" id="{92316B0D-1B33-46C1-9007-605663501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529" y="3078272"/>
            <a:ext cx="2147835" cy="28150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2">
            <a:extLst>
              <a:ext uri="{FF2B5EF4-FFF2-40B4-BE49-F238E27FC236}">
                <a16:creationId xmlns:a16="http://schemas.microsoft.com/office/drawing/2014/main" id="{7C4C6524-8FAC-44EE-9420-3C34091D8A56}"/>
              </a:ext>
            </a:extLst>
          </p:cNvPr>
          <p:cNvSpPr txBox="1">
            <a:spLocks/>
          </p:cNvSpPr>
          <p:nvPr/>
        </p:nvSpPr>
        <p:spPr>
          <a:xfrm>
            <a:off x="1654630" y="2080346"/>
            <a:ext cx="4758162" cy="3963615"/>
          </a:xfrm>
          <a:prstGeom prst="rect">
            <a:avLst/>
          </a:prstGeom>
        </p:spPr>
        <p:txBody>
          <a:bodyPr/>
          <a:lst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400"/>
          </a:p>
          <a:p>
            <a:endParaRPr lang="en-US" sz="2200"/>
          </a:p>
          <a:p>
            <a:r>
              <a:rPr lang="en-US" sz="2200"/>
              <a:t>Assist </a:t>
            </a:r>
            <a:r>
              <a:rPr lang="en-US" sz="2200" b="1"/>
              <a:t>instructors</a:t>
            </a:r>
            <a:r>
              <a:rPr lang="en-US" sz="2200"/>
              <a:t> in creating instructional plans that address the maximum number of skills</a:t>
            </a:r>
          </a:p>
          <a:p>
            <a:r>
              <a:rPr lang="en-US" sz="2200"/>
              <a:t>Assist </a:t>
            </a:r>
            <a:r>
              <a:rPr lang="en-US" sz="2200" b="1"/>
              <a:t>students</a:t>
            </a:r>
            <a:r>
              <a:rPr lang="en-US" sz="2200"/>
              <a:t> in applying skills in multiple ways and in a variety of contexts</a:t>
            </a:r>
          </a:p>
        </p:txBody>
      </p:sp>
      <p:sp>
        <p:nvSpPr>
          <p:cNvPr id="4" name="Slide Number Placeholder 3">
            <a:extLst>
              <a:ext uri="{FF2B5EF4-FFF2-40B4-BE49-F238E27FC236}">
                <a16:creationId xmlns:a16="http://schemas.microsoft.com/office/drawing/2014/main" id="{E668E454-A8CC-C5AD-6A52-9EC298F4D37E}"/>
              </a:ext>
            </a:extLst>
          </p:cNvPr>
          <p:cNvSpPr>
            <a:spLocks noGrp="1"/>
          </p:cNvSpPr>
          <p:nvPr>
            <p:ph type="sldNum" sz="quarter" idx="12"/>
          </p:nvPr>
        </p:nvSpPr>
        <p:spPr/>
        <p:txBody>
          <a:bodyPr/>
          <a:lstStyle/>
          <a:p>
            <a:fld id="{BAE26A2A-DE5F-EA41-900F-AB5C4F1D9848}" type="slidenum">
              <a:rPr lang="en-US" smtClean="0"/>
              <a:t>16</a:t>
            </a:fld>
            <a:endParaRPr lang="en-US"/>
          </a:p>
        </p:txBody>
      </p:sp>
      <p:sp>
        <p:nvSpPr>
          <p:cNvPr id="6" name="TextBox 5">
            <a:extLst>
              <a:ext uri="{FF2B5EF4-FFF2-40B4-BE49-F238E27FC236}">
                <a16:creationId xmlns:a16="http://schemas.microsoft.com/office/drawing/2014/main" id="{65F53AFD-A4F1-D200-8A6C-F75A3F4FF1AD}"/>
              </a:ext>
            </a:extLst>
          </p:cNvPr>
          <p:cNvSpPr txBox="1"/>
          <p:nvPr/>
        </p:nvSpPr>
        <p:spPr>
          <a:xfrm>
            <a:off x="2896856" y="6217454"/>
            <a:ext cx="6094140" cy="369332"/>
          </a:xfrm>
          <a:prstGeom prst="rect">
            <a:avLst/>
          </a:prstGeom>
          <a:noFill/>
        </p:spPr>
        <p:txBody>
          <a:bodyPr wrap="square">
            <a:spAutoFit/>
          </a:bodyPr>
          <a:lstStyle/>
          <a:p>
            <a:r>
              <a:rPr lang="en-US">
                <a:hlinkClick r:id="rId7"/>
              </a:rPr>
              <a:t>Relationships between HII and other indicators</a:t>
            </a:r>
            <a:r>
              <a:rPr lang="en-US"/>
              <a:t> </a:t>
            </a:r>
          </a:p>
        </p:txBody>
      </p:sp>
    </p:spTree>
    <p:extLst>
      <p:ext uri="{BB962C8B-B14F-4D97-AF65-F5344CB8AC3E}">
        <p14:creationId xmlns:p14="http://schemas.microsoft.com/office/powerpoint/2010/main" val="146516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sz="2800">
                <a:latin typeface="Rockwell"/>
                <a:cs typeface="Arial"/>
              </a:rPr>
              <a:t>An Example:</a:t>
            </a:r>
            <a:br>
              <a:rPr lang="en-US" sz="2800">
                <a:latin typeface="Rockwell"/>
                <a:cs typeface="Arial"/>
              </a:rPr>
            </a:br>
            <a:br>
              <a:rPr lang="en-US" sz="1200" i="1"/>
            </a:br>
            <a:endParaRPr lang="en-US" sz="1200" i="1">
              <a:solidFill>
                <a:srgbClr val="0070C0"/>
              </a:solidFill>
            </a:endParaRPr>
          </a:p>
        </p:txBody>
      </p:sp>
      <p:graphicFrame>
        <p:nvGraphicFramePr>
          <p:cNvPr id="2" name="Diagram 1"/>
          <p:cNvGraphicFramePr/>
          <p:nvPr>
            <p:extLst>
              <p:ext uri="{D42A27DB-BD31-4B8C-83A1-F6EECF244321}">
                <p14:modId xmlns:p14="http://schemas.microsoft.com/office/powerpoint/2010/main" val="1004302097"/>
              </p:ext>
            </p:extLst>
          </p:nvPr>
        </p:nvGraphicFramePr>
        <p:xfrm>
          <a:off x="1507419" y="1403199"/>
          <a:ext cx="8648700" cy="504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0E5BAAF-8C46-3A18-B156-BBF97239123C}"/>
              </a:ext>
            </a:extLst>
          </p:cNvPr>
          <p:cNvSpPr txBox="1"/>
          <p:nvPr/>
        </p:nvSpPr>
        <p:spPr>
          <a:xfrm>
            <a:off x="231715" y="1338068"/>
            <a:ext cx="6094140" cy="461665"/>
          </a:xfrm>
          <a:prstGeom prst="rect">
            <a:avLst/>
          </a:prstGeom>
          <a:noFill/>
        </p:spPr>
        <p:txBody>
          <a:bodyPr wrap="square">
            <a:spAutoFit/>
          </a:bodyPr>
          <a:lstStyle/>
          <a:p>
            <a:r>
              <a:rPr lang="en-US" sz="2400">
                <a:hlinkClick r:id="rId8"/>
              </a:rPr>
              <a:t>Relationships between HII and other indicators</a:t>
            </a:r>
            <a:r>
              <a:rPr lang="en-US" sz="2400"/>
              <a:t> </a:t>
            </a:r>
          </a:p>
        </p:txBody>
      </p:sp>
      <p:sp>
        <p:nvSpPr>
          <p:cNvPr id="7" name="Slide Number Placeholder 6">
            <a:extLst>
              <a:ext uri="{FF2B5EF4-FFF2-40B4-BE49-F238E27FC236}">
                <a16:creationId xmlns:a16="http://schemas.microsoft.com/office/drawing/2014/main" id="{EE4F164E-4641-BC78-DA24-D03226DB90B2}"/>
              </a:ext>
            </a:extLst>
          </p:cNvPr>
          <p:cNvSpPr>
            <a:spLocks noGrp="1"/>
          </p:cNvSpPr>
          <p:nvPr>
            <p:ph type="sldNum" sz="quarter" idx="12"/>
          </p:nvPr>
        </p:nvSpPr>
        <p:spPr/>
        <p:txBody>
          <a:bodyPr/>
          <a:lstStyle/>
          <a:p>
            <a:fld id="{BAE26A2A-DE5F-EA41-900F-AB5C4F1D9848}" type="slidenum">
              <a:rPr lang="en-US" smtClean="0"/>
              <a:t>17</a:t>
            </a:fld>
            <a:endParaRPr lang="en-US"/>
          </a:p>
        </p:txBody>
      </p:sp>
    </p:spTree>
    <p:extLst>
      <p:ext uri="{BB962C8B-B14F-4D97-AF65-F5344CB8AC3E}">
        <p14:creationId xmlns:p14="http://schemas.microsoft.com/office/powerpoint/2010/main" val="8918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18</a:t>
            </a:fld>
            <a:endParaRPr lang="en-US"/>
          </a:p>
        </p:txBody>
      </p:sp>
      <p:grpSp>
        <p:nvGrpSpPr>
          <p:cNvPr id="19" name="Group 18">
            <a:extLst>
              <a:ext uri="{FF2B5EF4-FFF2-40B4-BE49-F238E27FC236}">
                <a16:creationId xmlns:a16="http://schemas.microsoft.com/office/drawing/2014/main" id="{4D0955E8-2C3D-9EB3-5431-A39264485AE2}"/>
              </a:ext>
            </a:extLst>
          </p:cNvPr>
          <p:cNvGrpSpPr/>
          <p:nvPr/>
        </p:nvGrpSpPr>
        <p:grpSpPr>
          <a:xfrm>
            <a:off x="2207942" y="301083"/>
            <a:ext cx="6921828" cy="5922300"/>
            <a:chOff x="2207942" y="301083"/>
            <a:chExt cx="6921828" cy="5922300"/>
          </a:xfrm>
        </p:grpSpPr>
        <p:pic>
          <p:nvPicPr>
            <p:cNvPr id="13" name="Picture 12">
              <a:extLst>
                <a:ext uri="{FF2B5EF4-FFF2-40B4-BE49-F238E27FC236}">
                  <a16:creationId xmlns:a16="http://schemas.microsoft.com/office/drawing/2014/main" id="{A4774489-B44C-78E7-3359-856B5122D6D1}"/>
                </a:ext>
              </a:extLst>
            </p:cNvPr>
            <p:cNvPicPr>
              <a:picLocks noChangeAspect="1"/>
            </p:cNvPicPr>
            <p:nvPr/>
          </p:nvPicPr>
          <p:blipFill>
            <a:blip r:embed="rId3"/>
            <a:srcRect l="4620" r="-856" b="31611"/>
            <a:stretch/>
          </p:blipFill>
          <p:spPr>
            <a:xfrm>
              <a:off x="2207943" y="301083"/>
              <a:ext cx="6921827" cy="2002815"/>
            </a:xfrm>
            <a:prstGeom prst="rect">
              <a:avLst/>
            </a:prstGeom>
            <a:ln w="31750">
              <a:solidFill>
                <a:schemeClr val="accent1"/>
              </a:solidFill>
            </a:ln>
          </p:spPr>
        </p:pic>
        <p:pic>
          <p:nvPicPr>
            <p:cNvPr id="15" name="Picture 14">
              <a:extLst>
                <a:ext uri="{FF2B5EF4-FFF2-40B4-BE49-F238E27FC236}">
                  <a16:creationId xmlns:a16="http://schemas.microsoft.com/office/drawing/2014/main" id="{2A4A2209-7AFE-B6A7-5CEE-B631B31EFA04}"/>
                </a:ext>
              </a:extLst>
            </p:cNvPr>
            <p:cNvPicPr>
              <a:picLocks noChangeAspect="1"/>
            </p:cNvPicPr>
            <p:nvPr/>
          </p:nvPicPr>
          <p:blipFill>
            <a:blip r:embed="rId4"/>
            <a:srcRect l="2309" t="1967" r="1455"/>
            <a:stretch/>
          </p:blipFill>
          <p:spPr>
            <a:xfrm>
              <a:off x="2207942" y="2381011"/>
              <a:ext cx="6921828" cy="3842372"/>
            </a:xfrm>
            <a:prstGeom prst="rect">
              <a:avLst/>
            </a:prstGeom>
            <a:ln w="31750">
              <a:solidFill>
                <a:schemeClr val="accent1"/>
              </a:solidFill>
            </a:ln>
          </p:spPr>
        </p:pic>
      </p:grpSp>
      <p:sp>
        <p:nvSpPr>
          <p:cNvPr id="18" name="TextBox 17">
            <a:extLst>
              <a:ext uri="{FF2B5EF4-FFF2-40B4-BE49-F238E27FC236}">
                <a16:creationId xmlns:a16="http://schemas.microsoft.com/office/drawing/2014/main" id="{D6DCE716-E9D9-2D7C-1A4E-479BB5C15D05}"/>
              </a:ext>
            </a:extLst>
          </p:cNvPr>
          <p:cNvSpPr txBox="1"/>
          <p:nvPr/>
        </p:nvSpPr>
        <p:spPr>
          <a:xfrm>
            <a:off x="5094715" y="6300496"/>
            <a:ext cx="1418991" cy="369332"/>
          </a:xfrm>
          <a:prstGeom prst="rect">
            <a:avLst/>
          </a:prstGeom>
          <a:noFill/>
        </p:spPr>
        <p:txBody>
          <a:bodyPr wrap="square">
            <a:spAutoFit/>
          </a:bodyPr>
          <a:lstStyle/>
          <a:p>
            <a:r>
              <a:rPr lang="en-US">
                <a:hlinkClick r:id="rId5"/>
              </a:rPr>
              <a:t>Study Guides</a:t>
            </a:r>
            <a:r>
              <a:rPr lang="en-US"/>
              <a:t> </a:t>
            </a:r>
          </a:p>
        </p:txBody>
      </p:sp>
    </p:spTree>
    <p:extLst>
      <p:ext uri="{BB962C8B-B14F-4D97-AF65-F5344CB8AC3E}">
        <p14:creationId xmlns:p14="http://schemas.microsoft.com/office/powerpoint/2010/main" val="340449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2103024" y="4145261"/>
            <a:ext cx="4770534" cy="790491"/>
          </a:xfrm>
        </p:spPr>
        <p:txBody>
          <a:bodyPr/>
          <a:lstStyle/>
          <a:p>
            <a:endParaRPr lang="en-US"/>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19</a:t>
            </a:fld>
            <a:endParaRPr lang="en-US"/>
          </a:p>
        </p:txBody>
      </p:sp>
      <p:sp>
        <p:nvSpPr>
          <p:cNvPr id="7" name="Title 7">
            <a:extLst>
              <a:ext uri="{FF2B5EF4-FFF2-40B4-BE49-F238E27FC236}">
                <a16:creationId xmlns:a16="http://schemas.microsoft.com/office/drawing/2014/main" id="{25B3B757-D824-AC4C-955D-FF4C262DEB57}"/>
              </a:ext>
            </a:extLst>
          </p:cNvPr>
          <p:cNvSpPr txBox="1">
            <a:spLocks/>
          </p:cNvSpPr>
          <p:nvPr/>
        </p:nvSpPr>
        <p:spPr>
          <a:xfrm>
            <a:off x="1825083" y="525109"/>
            <a:ext cx="8513956" cy="1165587"/>
          </a:xfrm>
          <a:prstGeom prst="rect">
            <a:avLst/>
          </a:prstGeom>
        </p:spPr>
        <p:txBody>
          <a:bodyPr vert="horz" lIns="0" tIns="0" rIns="0" bIns="0" rtlCol="0" anchor="t" anchorCtr="0">
            <a:normAutofit/>
          </a:bodyPr>
          <a:lst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a:lstStyle>
          <a:p>
            <a:r>
              <a:rPr lang="en-US"/>
              <a:t>https://ged.com/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359" y="271305"/>
            <a:ext cx="6408295" cy="6506308"/>
          </a:xfrm>
          <a:prstGeom prst="rect">
            <a:avLst/>
          </a:prstGeom>
          <a:ln w="22225">
            <a:solidFill>
              <a:schemeClr val="accent1"/>
            </a:solidFill>
          </a:ln>
        </p:spPr>
      </p:pic>
    </p:spTree>
    <p:extLst>
      <p:ext uri="{BB962C8B-B14F-4D97-AF65-F5344CB8AC3E}">
        <p14:creationId xmlns:p14="http://schemas.microsoft.com/office/powerpoint/2010/main" val="79360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65DB-EFD8-4A6D-AB13-70B4E9B814C6}"/>
              </a:ext>
            </a:extLst>
          </p:cNvPr>
          <p:cNvSpPr>
            <a:spLocks noGrp="1"/>
          </p:cNvSpPr>
          <p:nvPr>
            <p:ph type="title"/>
          </p:nvPr>
        </p:nvSpPr>
        <p:spPr>
          <a:xfrm>
            <a:off x="401444" y="525111"/>
            <a:ext cx="11351941" cy="1165587"/>
          </a:xfrm>
        </p:spPr>
        <p:txBody>
          <a:bodyPr anchor="t">
            <a:normAutofit/>
          </a:bodyPr>
          <a:lstStyle/>
          <a:p>
            <a:r>
              <a:rPr lang="en-US"/>
              <a:t>Today’s Agenda</a:t>
            </a:r>
          </a:p>
        </p:txBody>
      </p:sp>
      <p:sp>
        <p:nvSpPr>
          <p:cNvPr id="4" name="Slide Number Placeholder 3">
            <a:extLst>
              <a:ext uri="{FF2B5EF4-FFF2-40B4-BE49-F238E27FC236}">
                <a16:creationId xmlns:a16="http://schemas.microsoft.com/office/drawing/2014/main" id="{71D75E70-1DFA-48B6-981D-E88137F5FBB8}"/>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00000000-1234-1234-1234-123412341234}" type="slidenum">
              <a:rPr lang="en-US" smtClean="0"/>
              <a:pPr>
                <a:spcAft>
                  <a:spcPts val="600"/>
                </a:spcAft>
              </a:pPr>
              <a:t>2</a:t>
            </a:fld>
            <a:endParaRPr lang="en-US"/>
          </a:p>
        </p:txBody>
      </p:sp>
      <p:graphicFrame>
        <p:nvGraphicFramePr>
          <p:cNvPr id="6" name="Text Placeholder 2">
            <a:extLst>
              <a:ext uri="{FF2B5EF4-FFF2-40B4-BE49-F238E27FC236}">
                <a16:creationId xmlns:a16="http://schemas.microsoft.com/office/drawing/2014/main" id="{191F25C5-A871-410D-8963-43548CA26AF9}"/>
              </a:ext>
            </a:extLst>
          </p:cNvPr>
          <p:cNvGraphicFramePr/>
          <p:nvPr>
            <p:extLst>
              <p:ext uri="{D42A27DB-BD31-4B8C-83A1-F6EECF244321}">
                <p14:modId xmlns:p14="http://schemas.microsoft.com/office/powerpoint/2010/main" val="808775911"/>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656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E5808-5B97-1A72-CE62-F7F59B74A98F}"/>
              </a:ext>
            </a:extLst>
          </p:cNvPr>
          <p:cNvSpPr>
            <a:spLocks noGrp="1"/>
          </p:cNvSpPr>
          <p:nvPr>
            <p:ph type="title"/>
          </p:nvPr>
        </p:nvSpPr>
        <p:spPr/>
        <p:txBody>
          <a:bodyPr/>
          <a:lstStyle/>
          <a:p>
            <a:r>
              <a:rPr lang="en-US" b="1">
                <a:latin typeface="Arial" panose="020B0604020202020204" pitchFamily="34" charset="0"/>
              </a:rPr>
              <a:t>Extended Response Resources</a:t>
            </a:r>
            <a:br>
              <a:rPr lang="en-US" b="1">
                <a:latin typeface="Arial" panose="020B0604020202020204" pitchFamily="34" charset="0"/>
              </a:rPr>
            </a:br>
            <a:endParaRPr lang="en-US"/>
          </a:p>
        </p:txBody>
      </p:sp>
      <p:sp>
        <p:nvSpPr>
          <p:cNvPr id="6" name="Content Placeholder 5">
            <a:extLst>
              <a:ext uri="{FF2B5EF4-FFF2-40B4-BE49-F238E27FC236}">
                <a16:creationId xmlns:a16="http://schemas.microsoft.com/office/drawing/2014/main" id="{19614E21-D502-F81F-2C69-D94A2FBBE3AE}"/>
              </a:ext>
            </a:extLst>
          </p:cNvPr>
          <p:cNvSpPr>
            <a:spLocks noGrp="1"/>
          </p:cNvSpPr>
          <p:nvPr>
            <p:ph idx="1"/>
          </p:nvPr>
        </p:nvSpPr>
        <p:spPr>
          <a:xfrm>
            <a:off x="401443" y="1093578"/>
            <a:ext cx="11351941" cy="99563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var(--font-family-heading)"/>
                <a:ea typeface="+mn-ea"/>
                <a:cs typeface="+mn-cs"/>
              </a:rPr>
              <a:t>Extended Response Tools and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Use these resources to improve your students’ written responses. The scoring tools help you evaluate and provide feedback to students about their RLA GED Ready</a:t>
            </a:r>
            <a:r>
              <a:rPr kumimoji="0" lang="en-US" sz="1800" b="0" i="0" u="none" strike="noStrike" kern="1200" cap="none" spc="0" normalizeH="0" baseline="30000" noProof="0">
                <a:ln>
                  <a:noFill/>
                </a:ln>
                <a:solidFill>
                  <a:srgbClr val="000000"/>
                </a:solidFill>
                <a:effectLst/>
                <a:uLnTx/>
                <a:uFillTx/>
                <a:latin typeface="Calibri" panose="020F0502020204030204"/>
                <a:ea typeface="+mn-ea"/>
                <a:cs typeface="+mn-cs"/>
              </a:rPr>
              <a:t>®</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written response.</a:t>
            </a:r>
            <a:r>
              <a:rPr kumimoji="0" lang="en-US" sz="1600" b="1" i="0" u="none" strike="noStrike" kern="1200" cap="none" spc="0" normalizeH="0" baseline="0" noProof="0">
                <a:ln>
                  <a:noFill/>
                </a:ln>
                <a:solidFill>
                  <a:srgbClr val="000000"/>
                </a:solidFill>
                <a:effectLst/>
                <a:uLnTx/>
                <a:uFillTx/>
                <a:latin typeface="var(--font-family-heading)"/>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endParaRPr lang="en-US"/>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20</a:t>
            </a:fld>
            <a:endParaRPr lang="en-US"/>
          </a:p>
        </p:txBody>
      </p:sp>
      <p:grpSp>
        <p:nvGrpSpPr>
          <p:cNvPr id="13" name="Group 12">
            <a:extLst>
              <a:ext uri="{FF2B5EF4-FFF2-40B4-BE49-F238E27FC236}">
                <a16:creationId xmlns:a16="http://schemas.microsoft.com/office/drawing/2014/main" id="{B841D99A-AD02-730E-F86B-AF7CCF933520}"/>
              </a:ext>
            </a:extLst>
          </p:cNvPr>
          <p:cNvGrpSpPr/>
          <p:nvPr/>
        </p:nvGrpSpPr>
        <p:grpSpPr>
          <a:xfrm>
            <a:off x="633850" y="2543702"/>
            <a:ext cx="5588530" cy="2719674"/>
            <a:chOff x="2011679" y="1923644"/>
            <a:chExt cx="5021585" cy="2145654"/>
          </a:xfrm>
        </p:grpSpPr>
        <p:sp>
          <p:nvSpPr>
            <p:cNvPr id="9" name="TextBox 8">
              <a:extLst>
                <a:ext uri="{FF2B5EF4-FFF2-40B4-BE49-F238E27FC236}">
                  <a16:creationId xmlns:a16="http://schemas.microsoft.com/office/drawing/2014/main" id="{E0E0CCAA-F61D-08DF-6F24-E67C3B1A304D}"/>
                </a:ext>
              </a:extLst>
            </p:cNvPr>
            <p:cNvSpPr txBox="1"/>
            <p:nvPr/>
          </p:nvSpPr>
          <p:spPr>
            <a:xfrm>
              <a:off x="2011679" y="2899747"/>
              <a:ext cx="5021585" cy="1169551"/>
            </a:xfrm>
            <a:prstGeom prst="rect">
              <a:avLst/>
            </a:prstGeom>
            <a:noFill/>
            <a:ln>
              <a:solidFill>
                <a:schemeClr val="accent1">
                  <a:shade val="15000"/>
                </a:schemeClr>
              </a:solidFill>
            </a:ln>
          </p:spPr>
          <p:txBody>
            <a:bodyPr wrap="square">
              <a:spAutoFit/>
            </a:bodyPr>
            <a:lstStyle/>
            <a:p>
              <a:r>
                <a:rPr lang="en-US" sz="1400" b="0" i="0">
                  <a:effectLst/>
                  <a:latin typeface="Roboto" panose="02000000000000000000" pitchFamily="2" charset="0"/>
                  <a:hlinkClick r:id="rId3"/>
                </a:rPr>
                <a:t>ER Resource Guide for Adult Educators</a:t>
              </a:r>
              <a:br>
                <a:rPr lang="en-US" sz="1400"/>
              </a:br>
              <a:r>
                <a:rPr lang="en-US" sz="1400" b="0" i="0">
                  <a:effectLst/>
                  <a:latin typeface="Roboto" panose="02000000000000000000" pitchFamily="2" charset="0"/>
                  <a:hlinkClick r:id="rId4"/>
                </a:rPr>
                <a:t>ER Resource Guide for Adult Educators – Taxation and Revenue</a:t>
              </a:r>
              <a:br>
                <a:rPr lang="en-US" sz="1400"/>
              </a:br>
              <a:r>
                <a:rPr lang="en-US" sz="1400" b="0" i="0">
                  <a:effectLst/>
                  <a:latin typeface="Roboto" panose="02000000000000000000" pitchFamily="2" charset="0"/>
                  <a:hlinkClick r:id="rId5"/>
                </a:rPr>
                <a:t>Scoring Tool for the GED Ready</a:t>
              </a:r>
              <a:r>
                <a:rPr lang="en-US" sz="1400" b="0" i="0" baseline="30000">
                  <a:effectLst/>
                  <a:latin typeface="Roboto" panose="02000000000000000000" pitchFamily="2" charset="0"/>
                  <a:hlinkClick r:id="rId5"/>
                </a:rPr>
                <a:t>®</a:t>
              </a:r>
              <a:r>
                <a:rPr lang="en-US" sz="1400" b="0" i="0">
                  <a:effectLst/>
                  <a:latin typeface="Roboto" panose="02000000000000000000" pitchFamily="2" charset="0"/>
                  <a:hlinkClick r:id="rId5"/>
                </a:rPr>
                <a:t> practice test</a:t>
              </a:r>
              <a:br>
                <a:rPr lang="en-US" sz="1400"/>
              </a:br>
              <a:r>
                <a:rPr lang="en-US" sz="1400" b="0" i="0">
                  <a:effectLst/>
                  <a:latin typeface="Roboto" panose="02000000000000000000" pitchFamily="2" charset="0"/>
                  <a:hlinkClick r:id="rId6"/>
                </a:rPr>
                <a:t>GED Ready</a:t>
              </a:r>
              <a:r>
                <a:rPr lang="en-US" sz="1400" b="0" i="0" baseline="30000">
                  <a:effectLst/>
                  <a:latin typeface="Roboto" panose="02000000000000000000" pitchFamily="2" charset="0"/>
                  <a:hlinkClick r:id="rId6"/>
                </a:rPr>
                <a:t>®</a:t>
              </a:r>
              <a:r>
                <a:rPr lang="en-US" sz="1400" b="0" i="0">
                  <a:effectLst/>
                  <a:latin typeface="Roboto" panose="02000000000000000000" pitchFamily="2" charset="0"/>
                  <a:hlinkClick r:id="rId6"/>
                </a:rPr>
                <a:t>  Practice Test ER and Source Texts</a:t>
              </a:r>
              <a:endParaRPr lang="en-US" sz="1400"/>
            </a:p>
          </p:txBody>
        </p:sp>
        <p:pic>
          <p:nvPicPr>
            <p:cNvPr id="10" name="Picture 9">
              <a:extLst>
                <a:ext uri="{FF2B5EF4-FFF2-40B4-BE49-F238E27FC236}">
                  <a16:creationId xmlns:a16="http://schemas.microsoft.com/office/drawing/2014/main" id="{732C25FE-E749-7B1E-6454-5DDE5C7759D4}"/>
                </a:ext>
              </a:extLst>
            </p:cNvPr>
            <p:cNvPicPr>
              <a:picLocks noChangeAspect="1"/>
            </p:cNvPicPr>
            <p:nvPr/>
          </p:nvPicPr>
          <p:blipFill>
            <a:blip r:embed="rId7"/>
            <a:srcRect t="33782" r="51778" b="40159"/>
            <a:stretch/>
          </p:blipFill>
          <p:spPr>
            <a:xfrm>
              <a:off x="2011679" y="1923644"/>
              <a:ext cx="5021585" cy="976081"/>
            </a:xfrm>
            <a:prstGeom prst="rect">
              <a:avLst/>
            </a:prstGeom>
            <a:ln>
              <a:solidFill>
                <a:schemeClr val="accent1">
                  <a:shade val="15000"/>
                </a:schemeClr>
              </a:solidFill>
            </a:ln>
          </p:spPr>
        </p:pic>
      </p:grpSp>
      <p:grpSp>
        <p:nvGrpSpPr>
          <p:cNvPr id="14" name="Group 13">
            <a:extLst>
              <a:ext uri="{FF2B5EF4-FFF2-40B4-BE49-F238E27FC236}">
                <a16:creationId xmlns:a16="http://schemas.microsoft.com/office/drawing/2014/main" id="{39F792FB-48EE-FD01-BF05-7187ADA855A3}"/>
              </a:ext>
            </a:extLst>
          </p:cNvPr>
          <p:cNvGrpSpPr/>
          <p:nvPr/>
        </p:nvGrpSpPr>
        <p:grpSpPr>
          <a:xfrm>
            <a:off x="6304898" y="2588633"/>
            <a:ext cx="5588530" cy="2674743"/>
            <a:chOff x="2011679" y="4215393"/>
            <a:chExt cx="5021585" cy="2117499"/>
          </a:xfrm>
        </p:grpSpPr>
        <p:pic>
          <p:nvPicPr>
            <p:cNvPr id="11" name="Picture 10">
              <a:extLst>
                <a:ext uri="{FF2B5EF4-FFF2-40B4-BE49-F238E27FC236}">
                  <a16:creationId xmlns:a16="http://schemas.microsoft.com/office/drawing/2014/main" id="{29F82F1F-8FA9-F508-E897-5F2A505ED4A3}"/>
                </a:ext>
              </a:extLst>
            </p:cNvPr>
            <p:cNvPicPr>
              <a:picLocks noChangeAspect="1"/>
            </p:cNvPicPr>
            <p:nvPr/>
          </p:nvPicPr>
          <p:blipFill>
            <a:blip r:embed="rId7"/>
            <a:srcRect l="51778" t="34401" b="39540"/>
            <a:stretch/>
          </p:blipFill>
          <p:spPr>
            <a:xfrm>
              <a:off x="2011679" y="4215393"/>
              <a:ext cx="5021585" cy="976081"/>
            </a:xfrm>
            <a:prstGeom prst="rect">
              <a:avLst/>
            </a:prstGeom>
            <a:ln>
              <a:solidFill>
                <a:schemeClr val="accent1">
                  <a:shade val="15000"/>
                </a:schemeClr>
              </a:solidFill>
            </a:ln>
          </p:spPr>
        </p:pic>
        <p:sp>
          <p:nvSpPr>
            <p:cNvPr id="12" name="TextBox 11">
              <a:extLst>
                <a:ext uri="{FF2B5EF4-FFF2-40B4-BE49-F238E27FC236}">
                  <a16:creationId xmlns:a16="http://schemas.microsoft.com/office/drawing/2014/main" id="{43803F29-E59D-E948-F4DD-B1F952855A32}"/>
                </a:ext>
              </a:extLst>
            </p:cNvPr>
            <p:cNvSpPr txBox="1"/>
            <p:nvPr/>
          </p:nvSpPr>
          <p:spPr>
            <a:xfrm>
              <a:off x="2011679" y="5163341"/>
              <a:ext cx="5021585" cy="1169551"/>
            </a:xfrm>
            <a:prstGeom prst="rect">
              <a:avLst/>
            </a:prstGeom>
            <a:noFill/>
            <a:ln>
              <a:solidFill>
                <a:schemeClr val="accent1">
                  <a:shade val="15000"/>
                </a:schemeClr>
              </a:solidFill>
            </a:ln>
          </p:spPr>
          <p:txBody>
            <a:bodyPr wrap="square">
              <a:spAutoFit/>
            </a:bodyPr>
            <a:lstStyle/>
            <a:p>
              <a:r>
                <a:rPr lang="en-US" sz="1400" b="0" i="0">
                  <a:effectLst/>
                  <a:latin typeface="Roboto" panose="02000000000000000000" pitchFamily="2" charset="0"/>
                  <a:hlinkClick r:id="rId8"/>
                </a:rPr>
                <a:t>ER Resource Guide for Adult Educators – in Spanish</a:t>
              </a:r>
              <a:br>
                <a:rPr lang="en-US" sz="1400"/>
              </a:br>
              <a:r>
                <a:rPr lang="en-US" sz="1400" b="0" i="0">
                  <a:effectLst/>
                  <a:latin typeface="Roboto" panose="02000000000000000000" pitchFamily="2" charset="0"/>
                  <a:hlinkClick r:id="rId9"/>
                </a:rPr>
                <a:t>ER Resource Guide for Adult Educators – Taxation and Revenue – in Spanish</a:t>
              </a:r>
              <a:br>
                <a:rPr lang="en-US" sz="1400"/>
              </a:br>
              <a:r>
                <a:rPr lang="en-US" sz="1400" b="0" i="0">
                  <a:effectLst/>
                  <a:latin typeface="Roboto" panose="02000000000000000000" pitchFamily="2" charset="0"/>
                  <a:hlinkClick r:id="rId10"/>
                </a:rPr>
                <a:t>Scoring Tool for the GED Ready</a:t>
              </a:r>
              <a:r>
                <a:rPr lang="en-US" sz="1400" b="0" i="0" baseline="30000">
                  <a:effectLst/>
                  <a:latin typeface="Roboto" panose="02000000000000000000" pitchFamily="2" charset="0"/>
                  <a:hlinkClick r:id="rId10"/>
                </a:rPr>
                <a:t>®</a:t>
              </a:r>
              <a:r>
                <a:rPr lang="en-US" sz="1400" b="0" i="0">
                  <a:effectLst/>
                  <a:latin typeface="Roboto" panose="02000000000000000000" pitchFamily="2" charset="0"/>
                  <a:hlinkClick r:id="rId10"/>
                </a:rPr>
                <a:t> practice test – in Spanish</a:t>
              </a:r>
              <a:br>
                <a:rPr lang="en-US" sz="1400"/>
              </a:br>
              <a:r>
                <a:rPr lang="en-US" sz="1400" b="0" i="0">
                  <a:effectLst/>
                  <a:latin typeface="Roboto" panose="02000000000000000000" pitchFamily="2" charset="0"/>
                  <a:hlinkClick r:id="rId11"/>
                </a:rPr>
                <a:t>GED Ready</a:t>
              </a:r>
              <a:r>
                <a:rPr lang="en-US" sz="1400" b="0" i="0" baseline="30000">
                  <a:effectLst/>
                  <a:latin typeface="Roboto" panose="02000000000000000000" pitchFamily="2" charset="0"/>
                  <a:hlinkClick r:id="rId11"/>
                </a:rPr>
                <a:t>®</a:t>
              </a:r>
              <a:r>
                <a:rPr lang="en-US" sz="1400" b="0" i="0">
                  <a:effectLst/>
                  <a:latin typeface="Roboto" panose="02000000000000000000" pitchFamily="2" charset="0"/>
                  <a:hlinkClick r:id="rId11"/>
                </a:rPr>
                <a:t> Practice Test ER and Source Texts – in Spanish</a:t>
              </a:r>
              <a:endParaRPr lang="en-US" sz="1400"/>
            </a:p>
          </p:txBody>
        </p:sp>
      </p:grpSp>
    </p:spTree>
    <p:extLst>
      <p:ext uri="{BB962C8B-B14F-4D97-AF65-F5344CB8AC3E}">
        <p14:creationId xmlns:p14="http://schemas.microsoft.com/office/powerpoint/2010/main" val="206492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GED Ready</a:t>
            </a:r>
            <a:r>
              <a:rPr lang="en-US" baseline="30000">
                <a:latin typeface="Arial"/>
                <a:cs typeface="Arial"/>
              </a:rPr>
              <a:t>®</a:t>
            </a:r>
            <a:br>
              <a:rPr lang="en-US" baseline="30000">
                <a:latin typeface="Arial"/>
                <a:cs typeface="Arial"/>
              </a:rPr>
            </a:br>
            <a:r>
              <a:rPr lang="en-US"/>
              <a:t>Three Score Level Indicators</a:t>
            </a:r>
            <a:br>
              <a:rPr lang="en-US"/>
            </a:b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70568413"/>
              </p:ext>
            </p:extLst>
          </p:nvPr>
        </p:nvGraphicFramePr>
        <p:xfrm>
          <a:off x="401638" y="1825625"/>
          <a:ext cx="11352210" cy="3768624"/>
        </p:xfrm>
        <a:graphic>
          <a:graphicData uri="http://schemas.openxmlformats.org/drawingml/2006/table">
            <a:tbl>
              <a:tblPr firstRow="1" bandRow="1">
                <a:tableStyleId>{5C22544A-7EE6-4342-B048-85BDC9FD1C3A}</a:tableStyleId>
              </a:tblPr>
              <a:tblGrid>
                <a:gridCol w="3784070">
                  <a:extLst>
                    <a:ext uri="{9D8B030D-6E8A-4147-A177-3AD203B41FA5}">
                      <a16:colId xmlns:a16="http://schemas.microsoft.com/office/drawing/2014/main" val="20000"/>
                    </a:ext>
                  </a:extLst>
                </a:gridCol>
                <a:gridCol w="3784070">
                  <a:extLst>
                    <a:ext uri="{9D8B030D-6E8A-4147-A177-3AD203B41FA5}">
                      <a16:colId xmlns:a16="http://schemas.microsoft.com/office/drawing/2014/main" val="20001"/>
                    </a:ext>
                  </a:extLst>
                </a:gridCol>
                <a:gridCol w="3784070">
                  <a:extLst>
                    <a:ext uri="{9D8B030D-6E8A-4147-A177-3AD203B41FA5}">
                      <a16:colId xmlns:a16="http://schemas.microsoft.com/office/drawing/2014/main" val="20002"/>
                    </a:ext>
                  </a:extLst>
                </a:gridCol>
              </a:tblGrid>
              <a:tr h="962719">
                <a:tc>
                  <a:txBody>
                    <a:bodyPr/>
                    <a:lstStyle/>
                    <a:p>
                      <a:pPr algn="ctr"/>
                      <a:r>
                        <a:rPr lang="en-US" sz="32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 Likely to Pass </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3200"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 Close to Call</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3200"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Likely to </a:t>
                      </a:r>
                      <a:br>
                        <a:rPr lang="en-US" sz="3200"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Pass</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701824">
                <a:tc>
                  <a:txBody>
                    <a:bodyPr/>
                    <a:lstStyle/>
                    <a:p>
                      <a:pPr algn="ctr"/>
                      <a:endParaRPr lang="en-US" sz="3200" b="1" baseline="0">
                        <a:latin typeface="Arial" panose="020B0604020202020204" pitchFamily="34" charset="0"/>
                        <a:cs typeface="Arial" panose="020B0604020202020204" pitchFamily="34" charset="0"/>
                      </a:endParaRPr>
                    </a:p>
                    <a:p>
                      <a:pPr algn="ctr"/>
                      <a:r>
                        <a:rPr lang="en-US" sz="3200" b="1" baseline="0">
                          <a:latin typeface="Arial" panose="020B0604020202020204" pitchFamily="34" charset="0"/>
                          <a:cs typeface="Arial" panose="020B0604020202020204" pitchFamily="34" charset="0"/>
                        </a:rPr>
                        <a:t>100-133</a:t>
                      </a:r>
                      <a:endParaRPr lang="en-US" sz="3200" b="1">
                        <a:latin typeface="Arial" panose="020B0604020202020204" pitchFamily="34" charset="0"/>
                        <a:cs typeface="Arial" panose="020B0604020202020204" pitchFamily="34" charset="0"/>
                      </a:endParaRPr>
                    </a:p>
                    <a:p>
                      <a:pPr algn="ctr"/>
                      <a:endParaRPr lang="en-US" sz="3200" b="1">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3200" b="1" baseline="0">
                        <a:latin typeface="Arial" panose="020B0604020202020204" pitchFamily="34" charset="0"/>
                        <a:cs typeface="Arial" panose="020B0604020202020204" pitchFamily="34" charset="0"/>
                      </a:endParaRPr>
                    </a:p>
                    <a:p>
                      <a:pPr algn="ctr"/>
                      <a:r>
                        <a:rPr lang="en-US" sz="3200" b="1" baseline="0">
                          <a:latin typeface="Arial" panose="020B0604020202020204" pitchFamily="34" charset="0"/>
                          <a:cs typeface="Arial" panose="020B0604020202020204" pitchFamily="34" charset="0"/>
                        </a:rPr>
                        <a:t>134-144</a:t>
                      </a:r>
                      <a:endParaRPr lang="en-US" sz="3200" b="1">
                        <a:latin typeface="Arial" panose="020B0604020202020204" pitchFamily="34" charset="0"/>
                        <a:cs typeface="Arial" panose="020B0604020202020204" pitchFamily="34" charset="0"/>
                      </a:endParaRP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3200" b="1">
                        <a:latin typeface="Arial" panose="020B0604020202020204" pitchFamily="34" charset="0"/>
                        <a:cs typeface="Arial" panose="020B0604020202020204" pitchFamily="34" charset="0"/>
                      </a:endParaRPr>
                    </a:p>
                    <a:p>
                      <a:pPr algn="ctr"/>
                      <a:r>
                        <a:rPr lang="en-US" sz="3200" b="1">
                          <a:latin typeface="Arial" panose="020B0604020202020204" pitchFamily="34" charset="0"/>
                          <a:cs typeface="Arial" panose="020B0604020202020204" pitchFamily="34" charset="0"/>
                        </a:rPr>
                        <a:t>145-200</a:t>
                      </a:r>
                    </a:p>
                  </a:txBody>
                  <a:tcPr marL="90879" marR="908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bl>
          </a:graphicData>
        </a:graphic>
      </p:graphicFrame>
      <p:sp>
        <p:nvSpPr>
          <p:cNvPr id="5" name="Slide Number Placeholder 3"/>
          <p:cNvSpPr>
            <a:spLocks noGrp="1"/>
          </p:cNvSpPr>
          <p:nvPr>
            <p:ph type="sldNum" sz="quarter" idx="12"/>
          </p:nvPr>
        </p:nvSpPr>
        <p:spPr>
          <a:prstGeom prst="rect">
            <a:avLst/>
          </a:prstGeom>
        </p:spPr>
        <p:txBody>
          <a:bodyPr/>
          <a:lstStyle/>
          <a:p>
            <a:fld id="{A0787430-367F-844C-868B-A0250E95AAAB}" type="slidenum">
              <a:rPr lang="en-US" smtClean="0"/>
              <a:pPr/>
              <a:t>21</a:t>
            </a:fld>
            <a:endParaRPr lang="en-US"/>
          </a:p>
        </p:txBody>
      </p:sp>
    </p:spTree>
    <p:extLst>
      <p:ext uri="{BB962C8B-B14F-4D97-AF65-F5344CB8AC3E}">
        <p14:creationId xmlns:p14="http://schemas.microsoft.com/office/powerpoint/2010/main" val="131298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chor="t">
            <a:normAutofit/>
          </a:bodyPr>
          <a:lstStyle/>
          <a:p>
            <a:r>
              <a:rPr lang="en-US"/>
              <a:t>When should we test?</a:t>
            </a:r>
          </a:p>
        </p:txBody>
      </p:sp>
      <p:graphicFrame>
        <p:nvGraphicFramePr>
          <p:cNvPr id="26" name="Content Placeholder 8">
            <a:extLst>
              <a:ext uri="{FF2B5EF4-FFF2-40B4-BE49-F238E27FC236}">
                <a16:creationId xmlns:a16="http://schemas.microsoft.com/office/drawing/2014/main" id="{64F5298B-9A66-5206-BEFB-FA81E6F28DCD}"/>
              </a:ext>
            </a:extLst>
          </p:cNvPr>
          <p:cNvGraphicFramePr>
            <a:graphicFrameLocks noGrp="1"/>
          </p:cNvGraphicFramePr>
          <p:nvPr>
            <p:ph idx="1"/>
            <p:extLst>
              <p:ext uri="{D42A27DB-BD31-4B8C-83A1-F6EECF244321}">
                <p14:modId xmlns:p14="http://schemas.microsoft.com/office/powerpoint/2010/main" val="2013550275"/>
              </p:ext>
            </p:extLst>
          </p:nvPr>
        </p:nvGraphicFramePr>
        <p:xfrm>
          <a:off x="401638" y="1825625"/>
          <a:ext cx="113522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nchor="b">
            <a:normAutofit/>
          </a:bodyPr>
          <a:lstStyle/>
          <a:p>
            <a:pPr>
              <a:spcAft>
                <a:spcPts val="600"/>
              </a:spcAft>
            </a:pPr>
            <a:fld id="{BAE26A2A-DE5F-EA41-900F-AB5C4F1D9848}" type="slidenum">
              <a:rPr lang="en-US" smtClean="0"/>
              <a:pPr>
                <a:spcAft>
                  <a:spcPts val="600"/>
                </a:spcAft>
              </a:pPr>
              <a:t>22</a:t>
            </a:fld>
            <a:endParaRPr lang="en-US"/>
          </a:p>
        </p:txBody>
      </p:sp>
    </p:spTree>
    <p:extLst>
      <p:ext uri="{BB962C8B-B14F-4D97-AF65-F5344CB8AC3E}">
        <p14:creationId xmlns:p14="http://schemas.microsoft.com/office/powerpoint/2010/main" val="1708738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1A0-8619-A3CF-7D82-3D536B91C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1FDEC-17B2-26E0-E619-AB685311D161}"/>
              </a:ext>
            </a:extLst>
          </p:cNvPr>
          <p:cNvSpPr>
            <a:spLocks noGrp="1"/>
          </p:cNvSpPr>
          <p:nvPr>
            <p:ph type="title"/>
          </p:nvPr>
        </p:nvSpPr>
        <p:spPr/>
        <p:txBody>
          <a:bodyPr/>
          <a:lstStyle/>
          <a:p>
            <a:r>
              <a:rPr lang="en-US"/>
              <a:t>Arsenal of Tools</a:t>
            </a:r>
          </a:p>
        </p:txBody>
      </p:sp>
      <p:sp>
        <p:nvSpPr>
          <p:cNvPr id="3" name="Content Placeholder 2">
            <a:extLst>
              <a:ext uri="{FF2B5EF4-FFF2-40B4-BE49-F238E27FC236}">
                <a16:creationId xmlns:a16="http://schemas.microsoft.com/office/drawing/2014/main" id="{16A81B94-ED62-33CB-5A12-10872DAA78EC}"/>
              </a:ext>
            </a:extLst>
          </p:cNvPr>
          <p:cNvSpPr>
            <a:spLocks noGrp="1"/>
          </p:cNvSpPr>
          <p:nvPr>
            <p:ph idx="1"/>
          </p:nvPr>
        </p:nvSpPr>
        <p:spPr>
          <a:xfrm>
            <a:off x="420037" y="1339210"/>
            <a:ext cx="3649695" cy="1397616"/>
          </a:xfrm>
        </p:spPr>
        <p:txBody>
          <a:bodyPr>
            <a:normAutofit fontScale="92500"/>
          </a:bodyPr>
          <a:lstStyle/>
          <a:p>
            <a:r>
              <a:rPr lang="en-US" b="1"/>
              <a:t>Enhanced Score Report</a:t>
            </a:r>
          </a:p>
        </p:txBody>
      </p:sp>
      <p:sp>
        <p:nvSpPr>
          <p:cNvPr id="4" name="Slide Number Placeholder 3">
            <a:extLst>
              <a:ext uri="{FF2B5EF4-FFF2-40B4-BE49-F238E27FC236}">
                <a16:creationId xmlns:a16="http://schemas.microsoft.com/office/drawing/2014/main" id="{2316FF2A-770F-B1DD-95D6-6B055FFC5C93}"/>
              </a:ext>
            </a:extLst>
          </p:cNvPr>
          <p:cNvSpPr>
            <a:spLocks noGrp="1"/>
          </p:cNvSpPr>
          <p:nvPr>
            <p:ph type="sldNum" sz="quarter" idx="12"/>
          </p:nvPr>
        </p:nvSpPr>
        <p:spPr/>
        <p:txBody>
          <a:bodyPr/>
          <a:lstStyle/>
          <a:p>
            <a:fld id="{BAE26A2A-DE5F-EA41-900F-AB5C4F1D9848}" type="slidenum">
              <a:rPr lang="en-US" smtClean="0"/>
              <a:t>23</a:t>
            </a:fld>
            <a:endParaRPr lang="en-US"/>
          </a:p>
        </p:txBody>
      </p:sp>
      <p:pic>
        <p:nvPicPr>
          <p:cNvPr id="19" name="Picture Placeholder 18">
            <a:extLst>
              <a:ext uri="{FF2B5EF4-FFF2-40B4-BE49-F238E27FC236}">
                <a16:creationId xmlns:a16="http://schemas.microsoft.com/office/drawing/2014/main" id="{ECF941BA-340D-F4BC-F9E7-154153646A03}"/>
              </a:ext>
            </a:extLst>
          </p:cNvPr>
          <p:cNvPicPr>
            <a:picLocks noGrp="1" noChangeAspect="1"/>
          </p:cNvPicPr>
          <p:nvPr>
            <p:ph type="pic" sz="quarter" idx="13"/>
          </p:nvPr>
        </p:nvPicPr>
        <p:blipFill rotWithShape="1">
          <a:blip r:embed="rId3" cstate="screen">
            <a:duotone>
              <a:prstClr val="black"/>
              <a:schemeClr val="bg1">
                <a:tint val="45000"/>
                <a:satMod val="400000"/>
              </a:schemeClr>
            </a:duotone>
            <a:extLst>
              <a:ext uri="{28A0092B-C50C-407E-A947-70E740481C1C}">
                <a14:useLocalDpi xmlns:a14="http://schemas.microsoft.com/office/drawing/2010/main"/>
              </a:ext>
            </a:extLst>
          </a:blip>
          <a:stretch/>
        </p:blipFill>
        <p:spPr>
          <a:xfrm>
            <a:off x="2086117" y="1419847"/>
            <a:ext cx="342900" cy="540562"/>
          </a:xfrm>
        </p:spPr>
      </p:pic>
      <p:sp>
        <p:nvSpPr>
          <p:cNvPr id="6" name="Content Placeholder 5">
            <a:extLst>
              <a:ext uri="{FF2B5EF4-FFF2-40B4-BE49-F238E27FC236}">
                <a16:creationId xmlns:a16="http://schemas.microsoft.com/office/drawing/2014/main" id="{04DFC580-4401-4C02-1F61-8A328D49ACA8}"/>
              </a:ext>
            </a:extLst>
          </p:cNvPr>
          <p:cNvSpPr>
            <a:spLocks noGrp="1"/>
          </p:cNvSpPr>
          <p:nvPr>
            <p:ph idx="14"/>
          </p:nvPr>
        </p:nvSpPr>
        <p:spPr>
          <a:xfrm>
            <a:off x="4271160" y="1339210"/>
            <a:ext cx="3649695" cy="1397616"/>
          </a:xfrm>
        </p:spPr>
        <p:txBody>
          <a:bodyPr>
            <a:noAutofit/>
          </a:bodyPr>
          <a:lstStyle/>
          <a:p>
            <a:r>
              <a:rPr lang="en-US" sz="1100" b="1"/>
              <a:t>Publisher’s Recommendations (Chapters/Pages)</a:t>
            </a:r>
          </a:p>
        </p:txBody>
      </p:sp>
      <p:pic>
        <p:nvPicPr>
          <p:cNvPr id="21" name="Picture Placeholder 20">
            <a:extLst>
              <a:ext uri="{FF2B5EF4-FFF2-40B4-BE49-F238E27FC236}">
                <a16:creationId xmlns:a16="http://schemas.microsoft.com/office/drawing/2014/main" id="{EEFFA548-F054-089A-7960-C1EF25D66E8F}"/>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tretch>
            <a:fillRect/>
          </a:stretch>
        </p:blipFill>
        <p:spPr>
          <a:xfrm>
            <a:off x="5755156" y="1512830"/>
            <a:ext cx="690989" cy="446034"/>
          </a:xfrm>
          <a:prstGeom prst="rect">
            <a:avLst/>
          </a:prstGeom>
        </p:spPr>
      </p:pic>
      <p:sp>
        <p:nvSpPr>
          <p:cNvPr id="8" name="Content Placeholder 7">
            <a:extLst>
              <a:ext uri="{FF2B5EF4-FFF2-40B4-BE49-F238E27FC236}">
                <a16:creationId xmlns:a16="http://schemas.microsoft.com/office/drawing/2014/main" id="{CEE05B2F-500C-94FB-B866-7820B68A0AB2}"/>
              </a:ext>
            </a:extLst>
          </p:cNvPr>
          <p:cNvSpPr>
            <a:spLocks noGrp="1"/>
          </p:cNvSpPr>
          <p:nvPr>
            <p:ph idx="16"/>
          </p:nvPr>
        </p:nvSpPr>
        <p:spPr>
          <a:xfrm>
            <a:off x="8122282" y="1339210"/>
            <a:ext cx="3649695" cy="1397616"/>
          </a:xfrm>
        </p:spPr>
        <p:txBody>
          <a:bodyPr>
            <a:normAutofit fontScale="70000" lnSpcReduction="20000"/>
          </a:bodyPr>
          <a:lstStyle/>
          <a:p>
            <a:r>
              <a:rPr lang="en-US" b="1">
                <a:solidFill>
                  <a:schemeClr val="tx1"/>
                </a:solidFill>
                <a:hlinkClick r:id="rId5">
                  <a:extLst>
                    <a:ext uri="{A12FA001-AC4F-418D-AE19-62706E023703}">
                      <ahyp:hlinkClr xmlns:ahyp="http://schemas.microsoft.com/office/drawing/2018/hyperlinkcolor" val="tx"/>
                    </a:ext>
                  </a:extLst>
                </a:hlinkClick>
              </a:rPr>
              <a:t>Performance Level Descriptors</a:t>
            </a:r>
            <a:endParaRPr lang="en-US" b="1">
              <a:solidFill>
                <a:schemeClr val="tx1"/>
              </a:solidFill>
            </a:endParaRPr>
          </a:p>
        </p:txBody>
      </p:sp>
      <p:pic>
        <p:nvPicPr>
          <p:cNvPr id="23" name="Picture Placeholder 22">
            <a:extLst>
              <a:ext uri="{FF2B5EF4-FFF2-40B4-BE49-F238E27FC236}">
                <a16:creationId xmlns:a16="http://schemas.microsoft.com/office/drawing/2014/main" id="{D9FF05CE-C08F-8833-DE74-9660EB406BF8}"/>
              </a:ext>
            </a:extLst>
          </p:cNvPr>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Lst>
          </a:blip>
          <a:srcRect l="-102718" r="-102718"/>
          <a:stretch/>
        </p:blipFill>
        <p:spPr>
          <a:xfrm>
            <a:off x="8548205" y="1607185"/>
            <a:ext cx="2785924" cy="405660"/>
          </a:xfrm>
        </p:spPr>
      </p:pic>
      <p:sp>
        <p:nvSpPr>
          <p:cNvPr id="10" name="Content Placeholder 9">
            <a:extLst>
              <a:ext uri="{FF2B5EF4-FFF2-40B4-BE49-F238E27FC236}">
                <a16:creationId xmlns:a16="http://schemas.microsoft.com/office/drawing/2014/main" id="{63DB1CD8-79F9-712A-526A-7233C3AC388E}"/>
              </a:ext>
            </a:extLst>
          </p:cNvPr>
          <p:cNvSpPr>
            <a:spLocks noGrp="1"/>
          </p:cNvSpPr>
          <p:nvPr>
            <p:ph idx="18"/>
          </p:nvPr>
        </p:nvSpPr>
        <p:spPr>
          <a:xfrm>
            <a:off x="420037" y="2871728"/>
            <a:ext cx="3649695" cy="1386745"/>
          </a:xfrm>
        </p:spPr>
        <p:txBody>
          <a:bodyPr>
            <a:normAutofit/>
          </a:bodyPr>
          <a:lstStyle/>
          <a:p>
            <a:pPr>
              <a:buClrTx/>
              <a:buSzPts val="2000"/>
            </a:pPr>
            <a:r>
              <a:rPr lang="en-US" sz="1800" b="1">
                <a:effectLst/>
                <a:hlinkClick r:id="rId7">
                  <a:extLst>
                    <a:ext uri="{A12FA001-AC4F-418D-AE19-62706E023703}">
                      <ahyp:hlinkClr xmlns:ahyp="http://schemas.microsoft.com/office/drawing/2018/hyperlinkcolor" val="tx"/>
                    </a:ext>
                  </a:extLst>
                </a:hlinkClick>
              </a:rPr>
              <a:t>High Impact Indicators</a:t>
            </a:r>
            <a:endParaRPr lang="en-US" sz="1800">
              <a:effectLst/>
            </a:endParaRPr>
          </a:p>
        </p:txBody>
      </p:sp>
      <p:pic>
        <p:nvPicPr>
          <p:cNvPr id="25" name="Picture Placeholder 24">
            <a:extLst>
              <a:ext uri="{FF2B5EF4-FFF2-40B4-BE49-F238E27FC236}">
                <a16:creationId xmlns:a16="http://schemas.microsoft.com/office/drawing/2014/main" id="{A12525D2-F29A-F390-E94E-05ADCAE502F5}"/>
              </a:ext>
            </a:extLst>
          </p:cNvPr>
          <p:cNvPicPr>
            <a:picLocks noGrp="1" noChangeAspect="1"/>
          </p:cNvPicPr>
          <p:nvPr>
            <p:ph type="pic" sz="quarter" idx="19"/>
          </p:nvPr>
        </p:nvPicPr>
        <p:blipFill>
          <a:blip r:embed="rId8" cstate="screen">
            <a:extLst>
              <a:ext uri="{28A0092B-C50C-407E-A947-70E740481C1C}">
                <a14:useLocalDpi xmlns:a14="http://schemas.microsoft.com/office/drawing/2010/main"/>
              </a:ext>
            </a:extLst>
          </a:blip>
          <a:stretch>
            <a:fillRect/>
          </a:stretch>
        </p:blipFill>
        <p:spPr>
          <a:xfrm>
            <a:off x="1872871" y="3088777"/>
            <a:ext cx="742503" cy="406668"/>
          </a:xfrm>
        </p:spPr>
      </p:pic>
      <p:sp>
        <p:nvSpPr>
          <p:cNvPr id="12" name="Content Placeholder 11">
            <a:extLst>
              <a:ext uri="{FF2B5EF4-FFF2-40B4-BE49-F238E27FC236}">
                <a16:creationId xmlns:a16="http://schemas.microsoft.com/office/drawing/2014/main" id="{66E18900-2A36-3307-1A58-0E7CE7223B63}"/>
              </a:ext>
            </a:extLst>
          </p:cNvPr>
          <p:cNvSpPr>
            <a:spLocks noGrp="1"/>
          </p:cNvSpPr>
          <p:nvPr>
            <p:ph idx="20"/>
          </p:nvPr>
        </p:nvSpPr>
        <p:spPr>
          <a:xfrm>
            <a:off x="4289739" y="2874690"/>
            <a:ext cx="3649695" cy="1386745"/>
          </a:xfrm>
        </p:spPr>
        <p:txBody>
          <a:bodyPr>
            <a:normAutofit/>
          </a:bodyPr>
          <a:lstStyle/>
          <a:p>
            <a:pPr>
              <a:buClrTx/>
              <a:buSzPts val="2000"/>
            </a:pPr>
            <a:r>
              <a:rPr lang="en-US" sz="1800" b="1">
                <a:effectLst/>
                <a:hlinkClick r:id="rId9">
                  <a:extLst>
                    <a:ext uri="{A12FA001-AC4F-418D-AE19-62706E023703}">
                      <ahyp:hlinkClr xmlns:ahyp="http://schemas.microsoft.com/office/drawing/2018/hyperlinkcolor" val="tx"/>
                    </a:ext>
                  </a:extLst>
                </a:hlinkClick>
              </a:rPr>
              <a:t>GED Ready Scoring Tool</a:t>
            </a:r>
            <a:endParaRPr lang="en-US" sz="1800">
              <a:effectLst/>
            </a:endParaRPr>
          </a:p>
        </p:txBody>
      </p:sp>
      <p:pic>
        <p:nvPicPr>
          <p:cNvPr id="27" name="Picture Placeholder 26">
            <a:extLst>
              <a:ext uri="{FF2B5EF4-FFF2-40B4-BE49-F238E27FC236}">
                <a16:creationId xmlns:a16="http://schemas.microsoft.com/office/drawing/2014/main" id="{EF7734CC-3B24-DDE1-1675-F91A57893E33}"/>
              </a:ext>
            </a:extLst>
          </p:cNvPr>
          <p:cNvPicPr>
            <a:picLocks noGrp="1" noChangeAspect="1"/>
          </p:cNvPicPr>
          <p:nvPr>
            <p:ph type="pic" sz="quarter" idx="21"/>
          </p:nvPr>
        </p:nvPicPr>
        <p:blipFill>
          <a:blip r:embed="rId10" cstate="screen">
            <a:extLst>
              <a:ext uri="{28A0092B-C50C-407E-A947-70E740481C1C}">
                <a14:useLocalDpi xmlns:a14="http://schemas.microsoft.com/office/drawing/2010/main"/>
              </a:ext>
            </a:extLst>
          </a:blip>
          <a:stretch>
            <a:fillRect/>
          </a:stretch>
        </p:blipFill>
        <p:spPr>
          <a:xfrm>
            <a:off x="6001103" y="3167965"/>
            <a:ext cx="236251" cy="406668"/>
          </a:xfrm>
        </p:spPr>
      </p:pic>
      <p:sp>
        <p:nvSpPr>
          <p:cNvPr id="14" name="Content Placeholder 13">
            <a:extLst>
              <a:ext uri="{FF2B5EF4-FFF2-40B4-BE49-F238E27FC236}">
                <a16:creationId xmlns:a16="http://schemas.microsoft.com/office/drawing/2014/main" id="{DE7BE77E-FF4E-3946-C516-47D9B912F1B3}"/>
              </a:ext>
            </a:extLst>
          </p:cNvPr>
          <p:cNvSpPr>
            <a:spLocks noGrp="1"/>
          </p:cNvSpPr>
          <p:nvPr>
            <p:ph idx="22"/>
          </p:nvPr>
        </p:nvSpPr>
        <p:spPr>
          <a:xfrm>
            <a:off x="8122282" y="2863819"/>
            <a:ext cx="3649695" cy="1397616"/>
          </a:xfrm>
        </p:spPr>
        <p:txBody>
          <a:bodyPr>
            <a:normAutofit fontScale="85000" lnSpcReduction="10000"/>
          </a:bodyPr>
          <a:lstStyle/>
          <a:p>
            <a:pPr>
              <a:buClrTx/>
              <a:buSzPts val="2000"/>
            </a:pPr>
            <a:r>
              <a:rPr lang="en-US" sz="1800" b="1">
                <a:effectLst/>
                <a:hlinkClick r:id="rId11">
                  <a:extLst>
                    <a:ext uri="{A12FA001-AC4F-418D-AE19-62706E023703}">
                      <ahyp:hlinkClr xmlns:ahyp="http://schemas.microsoft.com/office/drawing/2018/hyperlinkcolor" val="tx"/>
                    </a:ext>
                  </a:extLst>
                </a:hlinkClick>
              </a:rPr>
              <a:t>Assessment Guide for Educators</a:t>
            </a:r>
            <a:endParaRPr lang="en-US" sz="1800">
              <a:effectLst/>
            </a:endParaRPr>
          </a:p>
        </p:txBody>
      </p:sp>
      <p:pic>
        <p:nvPicPr>
          <p:cNvPr id="29" name="Picture Placeholder 28">
            <a:extLst>
              <a:ext uri="{FF2B5EF4-FFF2-40B4-BE49-F238E27FC236}">
                <a16:creationId xmlns:a16="http://schemas.microsoft.com/office/drawing/2014/main" id="{D58105EE-3110-2ABC-F804-E8B140FCFFD8}"/>
              </a:ext>
            </a:extLst>
          </p:cNvPr>
          <p:cNvPicPr>
            <a:picLocks noGrp="1" noChangeAspect="1"/>
          </p:cNvPicPr>
          <p:nvPr>
            <p:ph type="pic" sz="quarter" idx="23"/>
          </p:nvPr>
        </p:nvPicPr>
        <p:blipFill rotWithShape="1">
          <a:blip r:embed="rId12" cstate="screen">
            <a:extLst>
              <a:ext uri="{28A0092B-C50C-407E-A947-70E740481C1C}">
                <a14:useLocalDpi xmlns:a14="http://schemas.microsoft.com/office/drawing/2010/main"/>
              </a:ext>
            </a:extLst>
          </a:blip>
          <a:srcRect l="-171180" r="-171180"/>
          <a:stretch/>
        </p:blipFill>
        <p:spPr>
          <a:xfrm>
            <a:off x="8578569" y="3089860"/>
            <a:ext cx="2737120" cy="406668"/>
          </a:xfrm>
        </p:spPr>
      </p:pic>
      <p:sp>
        <p:nvSpPr>
          <p:cNvPr id="5" name="Content Placeholder 2">
            <a:extLst>
              <a:ext uri="{FF2B5EF4-FFF2-40B4-BE49-F238E27FC236}">
                <a16:creationId xmlns:a16="http://schemas.microsoft.com/office/drawing/2014/main" id="{A18C07F7-BCED-81A0-3227-80311936FB6A}"/>
              </a:ext>
            </a:extLst>
          </p:cNvPr>
          <p:cNvSpPr txBox="1">
            <a:spLocks/>
          </p:cNvSpPr>
          <p:nvPr/>
        </p:nvSpPr>
        <p:spPr>
          <a:xfrm>
            <a:off x="438616" y="4391653"/>
            <a:ext cx="3649695" cy="1386745"/>
          </a:xfrm>
          <a:prstGeom prst="rect">
            <a:avLst/>
          </a:prstGeom>
          <a:solidFill>
            <a:schemeClr val="accent6"/>
          </a:solidFill>
        </p:spPr>
        <p:txBody>
          <a:bodyPr vert="horz" lIns="228600" tIns="1005840" rIns="22860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SzPts val="2000"/>
            </a:pPr>
            <a:r>
              <a:rPr lang="en-US" sz="1800" b="1">
                <a:effectLst/>
                <a:hlinkClick r:id="rId13">
                  <a:extLst>
                    <a:ext uri="{A12FA001-AC4F-418D-AE19-62706E023703}">
                      <ahyp:hlinkClr xmlns:ahyp="http://schemas.microsoft.com/office/drawing/2018/hyperlinkcolor" val="tx"/>
                    </a:ext>
                  </a:extLst>
                </a:hlinkClick>
              </a:rPr>
              <a:t>Educator Handbook</a:t>
            </a:r>
            <a:endParaRPr lang="en-US" sz="1800">
              <a:effectLst/>
            </a:endParaRPr>
          </a:p>
        </p:txBody>
      </p:sp>
      <p:pic>
        <p:nvPicPr>
          <p:cNvPr id="7" name="Picture Placeholder 18">
            <a:extLst>
              <a:ext uri="{FF2B5EF4-FFF2-40B4-BE49-F238E27FC236}">
                <a16:creationId xmlns:a16="http://schemas.microsoft.com/office/drawing/2014/main" id="{39C9521A-80FA-A192-0C15-EF628AF9D19F}"/>
              </a:ext>
            </a:extLst>
          </p:cNvPr>
          <p:cNvPicPr>
            <a:picLocks noChangeAspect="1"/>
          </p:cNvPicPr>
          <p:nvPr/>
        </p:nvPicPr>
        <p:blipFill rotWithShape="1">
          <a:blip r:embed="rId3" cstate="screen">
            <a:duotone>
              <a:prstClr val="black"/>
              <a:schemeClr val="bg1">
                <a:tint val="45000"/>
                <a:satMod val="400000"/>
              </a:schemeClr>
            </a:duotone>
            <a:extLst>
              <a:ext uri="{28A0092B-C50C-407E-A947-70E740481C1C}">
                <a14:useLocalDpi xmlns:a14="http://schemas.microsoft.com/office/drawing/2010/main"/>
              </a:ext>
            </a:extLst>
          </a:blip>
          <a:stretch/>
        </p:blipFill>
        <p:spPr>
          <a:xfrm>
            <a:off x="2104696" y="4472290"/>
            <a:ext cx="342900" cy="540562"/>
          </a:xfrm>
          <a:prstGeom prst="rect">
            <a:avLst/>
          </a:prstGeom>
        </p:spPr>
      </p:pic>
      <p:sp>
        <p:nvSpPr>
          <p:cNvPr id="9" name="Content Placeholder 5">
            <a:extLst>
              <a:ext uri="{FF2B5EF4-FFF2-40B4-BE49-F238E27FC236}">
                <a16:creationId xmlns:a16="http://schemas.microsoft.com/office/drawing/2014/main" id="{FFB8922D-4FB8-7AC0-12FE-6AFC37E2BAB1}"/>
              </a:ext>
            </a:extLst>
          </p:cNvPr>
          <p:cNvSpPr txBox="1">
            <a:spLocks/>
          </p:cNvSpPr>
          <p:nvPr/>
        </p:nvSpPr>
        <p:spPr>
          <a:xfrm>
            <a:off x="4289739" y="4391653"/>
            <a:ext cx="3649695" cy="1386745"/>
          </a:xfrm>
          <a:prstGeom prst="rect">
            <a:avLst/>
          </a:prstGeom>
          <a:solidFill>
            <a:schemeClr val="accent5"/>
          </a:solidFill>
        </p:spPr>
        <p:txBody>
          <a:bodyPr vert="horz" lIns="228600" tIns="1005840" rIns="22860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250" kern="1200">
                <a:solidFill>
                  <a:schemeClr val="bg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SzPts val="2000"/>
            </a:pPr>
            <a:r>
              <a:rPr lang="en-US" sz="1800" b="1">
                <a:solidFill>
                  <a:schemeClr val="tx1"/>
                </a:solidFill>
                <a:effectLst/>
                <a:hlinkClick r:id="rId14">
                  <a:extLst>
                    <a:ext uri="{A12FA001-AC4F-418D-AE19-62706E023703}">
                      <ahyp:hlinkClr xmlns:ahyp="http://schemas.microsoft.com/office/drawing/2018/hyperlinkcolor" val="tx"/>
                    </a:ext>
                  </a:extLst>
                </a:hlinkClick>
              </a:rPr>
              <a:t>Study Guides</a:t>
            </a:r>
            <a:endParaRPr lang="en-US" sz="1800">
              <a:solidFill>
                <a:schemeClr val="tx1"/>
              </a:solidFill>
              <a:effectLst/>
            </a:endParaRPr>
          </a:p>
        </p:txBody>
      </p:sp>
      <p:pic>
        <p:nvPicPr>
          <p:cNvPr id="11" name="Picture Placeholder 20">
            <a:extLst>
              <a:ext uri="{FF2B5EF4-FFF2-40B4-BE49-F238E27FC236}">
                <a16:creationId xmlns:a16="http://schemas.microsoft.com/office/drawing/2014/main" id="{AAE4D120-2B89-E89F-463D-8CAE8CC632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3735" y="4565273"/>
            <a:ext cx="690989" cy="446034"/>
          </a:xfrm>
          <a:prstGeom prst="rect">
            <a:avLst/>
          </a:prstGeom>
        </p:spPr>
      </p:pic>
      <p:sp>
        <p:nvSpPr>
          <p:cNvPr id="13" name="Content Placeholder 7">
            <a:extLst>
              <a:ext uri="{FF2B5EF4-FFF2-40B4-BE49-F238E27FC236}">
                <a16:creationId xmlns:a16="http://schemas.microsoft.com/office/drawing/2014/main" id="{2AB69DC3-2E5A-7EB6-1775-02D5F6353B5E}"/>
              </a:ext>
            </a:extLst>
          </p:cNvPr>
          <p:cNvSpPr txBox="1">
            <a:spLocks/>
          </p:cNvSpPr>
          <p:nvPr/>
        </p:nvSpPr>
        <p:spPr>
          <a:xfrm>
            <a:off x="8140861" y="4391653"/>
            <a:ext cx="3649695" cy="1397616"/>
          </a:xfrm>
          <a:prstGeom prst="rect">
            <a:avLst/>
          </a:prstGeom>
          <a:solidFill>
            <a:schemeClr val="accent3"/>
          </a:solidFill>
        </p:spPr>
        <p:txBody>
          <a:bodyPr vert="horz" lIns="228600" tIns="1005840" rIns="228600" bIns="45720" rtlCol="0">
            <a:norm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250" kern="1200">
                <a:solidFill>
                  <a:schemeClr val="bg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Tx/>
              <a:buSzPts val="2000"/>
            </a:pPr>
            <a:r>
              <a:rPr lang="en-US" sz="1800" b="1">
                <a:effectLst/>
                <a:hlinkClick r:id="rId15">
                  <a:extLst>
                    <a:ext uri="{A12FA001-AC4F-418D-AE19-62706E023703}">
                      <ahyp:hlinkClr xmlns:ahyp="http://schemas.microsoft.com/office/drawing/2018/hyperlinkcolor" val="tx"/>
                    </a:ext>
                  </a:extLst>
                </a:hlinkClick>
              </a:rPr>
              <a:t>Professional Development</a:t>
            </a:r>
            <a:endParaRPr lang="en-US" sz="1800">
              <a:effectLst/>
            </a:endParaRPr>
          </a:p>
        </p:txBody>
      </p:sp>
      <p:pic>
        <p:nvPicPr>
          <p:cNvPr id="15" name="Picture Placeholder 22">
            <a:extLst>
              <a:ext uri="{FF2B5EF4-FFF2-40B4-BE49-F238E27FC236}">
                <a16:creationId xmlns:a16="http://schemas.microsoft.com/office/drawing/2014/main" id="{A4556BB2-E854-9F03-0DF7-8243AD4EDA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2718" r="-102718"/>
          <a:stretch/>
        </p:blipFill>
        <p:spPr>
          <a:xfrm>
            <a:off x="8566784" y="4659628"/>
            <a:ext cx="2785924" cy="405660"/>
          </a:xfrm>
          <a:prstGeom prst="rect">
            <a:avLst/>
          </a:prstGeom>
        </p:spPr>
      </p:pic>
    </p:spTree>
    <p:extLst>
      <p:ext uri="{BB962C8B-B14F-4D97-AF65-F5344CB8AC3E}">
        <p14:creationId xmlns:p14="http://schemas.microsoft.com/office/powerpoint/2010/main" val="87520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BB122-70BB-1145-B991-C2D7478631AC}"/>
              </a:ext>
            </a:extLst>
          </p:cNvPr>
          <p:cNvSpPr>
            <a:spLocks noGrp="1"/>
          </p:cNvSpPr>
          <p:nvPr>
            <p:ph type="title"/>
          </p:nvPr>
        </p:nvSpPr>
        <p:spPr>
          <a:xfrm>
            <a:off x="401443" y="1344869"/>
            <a:ext cx="11339105" cy="1795849"/>
          </a:xfrm>
        </p:spPr>
        <p:txBody>
          <a:bodyPr anchor="b">
            <a:normAutofit/>
          </a:bodyPr>
          <a:lstStyle/>
          <a:p>
            <a:r>
              <a:rPr lang="en-US" b="1" spc="-75"/>
              <a:t>Exploring the Program</a:t>
            </a:r>
            <a:endParaRPr lang="en-US"/>
          </a:p>
        </p:txBody>
      </p:sp>
      <p:sp>
        <p:nvSpPr>
          <p:cNvPr id="4" name="Slide Number Placeholder 3">
            <a:extLst>
              <a:ext uri="{FF2B5EF4-FFF2-40B4-BE49-F238E27FC236}">
                <a16:creationId xmlns:a16="http://schemas.microsoft.com/office/drawing/2014/main" id="{3545550D-1CD4-9F42-94C8-7377B6F08E6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24</a:t>
            </a:fld>
            <a:endParaRPr lang="en-US"/>
          </a:p>
        </p:txBody>
      </p:sp>
      <p:pic>
        <p:nvPicPr>
          <p:cNvPr id="13" name="Picture Placeholder 12">
            <a:extLst>
              <a:ext uri="{FF2B5EF4-FFF2-40B4-BE49-F238E27FC236}">
                <a16:creationId xmlns:a16="http://schemas.microsoft.com/office/drawing/2014/main" id="{BFC52E47-E16A-504A-8BF0-51182B6B1191}"/>
              </a:ext>
            </a:extLst>
          </p:cNvPr>
          <p:cNvPicPr>
            <a:picLocks noGrp="1" noChangeAspect="1"/>
          </p:cNvPicPr>
          <p:nvPr>
            <p:ph idx="1"/>
          </p:nvPr>
        </p:nvPicPr>
        <p:blipFill rotWithShape="1">
          <a:blip r:embed="rId3"/>
          <a:srcRect t="27515" r="1" b="40219"/>
          <a:stretch>
            <a:fillRect/>
          </a:stretch>
        </p:blipFill>
        <p:spPr>
          <a:xfrm>
            <a:off x="401444" y="3428999"/>
            <a:ext cx="11351941" cy="2444937"/>
          </a:xfrm>
          <a:noFill/>
        </p:spPr>
      </p:pic>
    </p:spTree>
    <p:extLst>
      <p:ext uri="{BB962C8B-B14F-4D97-AF65-F5344CB8AC3E}">
        <p14:creationId xmlns:p14="http://schemas.microsoft.com/office/powerpoint/2010/main" val="3337176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F0475-7D26-6811-F090-4D59097E98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7D8C58-3184-7909-958A-56B746324B21}"/>
              </a:ext>
            </a:extLst>
          </p:cNvPr>
          <p:cNvSpPr>
            <a:spLocks noGrp="1"/>
          </p:cNvSpPr>
          <p:nvPr>
            <p:ph type="title"/>
          </p:nvPr>
        </p:nvSpPr>
        <p:spPr>
          <a:xfrm>
            <a:off x="401450" y="457200"/>
            <a:ext cx="4370583" cy="1600200"/>
          </a:xfrm>
        </p:spPr>
        <p:txBody>
          <a:bodyPr anchor="b">
            <a:normAutofit fontScale="90000"/>
          </a:bodyPr>
          <a:lstStyle/>
          <a:p>
            <a:br>
              <a:rPr lang="en-US" sz="2300" b="1" i="1" spc="-75"/>
            </a:br>
            <a:br>
              <a:rPr lang="en-US" sz="2300" b="1" spc="-75"/>
            </a:br>
            <a:br>
              <a:rPr lang="en-US" sz="2300" b="1" spc="-75"/>
            </a:br>
            <a:r>
              <a:rPr lang="en-US" b="1" spc="-75"/>
              <a:t>Inquiring Minds Want to Know</a:t>
            </a:r>
            <a:endParaRPr lang="en-US"/>
          </a:p>
        </p:txBody>
      </p:sp>
      <p:pic>
        <p:nvPicPr>
          <p:cNvPr id="13" name="Picture Placeholder 12">
            <a:extLst>
              <a:ext uri="{FF2B5EF4-FFF2-40B4-BE49-F238E27FC236}">
                <a16:creationId xmlns:a16="http://schemas.microsoft.com/office/drawing/2014/main" id="{0965FE81-7274-7436-D935-A10FD8BFA640}"/>
              </a:ext>
            </a:extLst>
          </p:cNvPr>
          <p:cNvPicPr>
            <a:picLocks noGrp="1" noChangeAspect="1"/>
          </p:cNvPicPr>
          <p:nvPr>
            <p:ph type="pic" idx="1"/>
          </p:nvPr>
        </p:nvPicPr>
        <p:blipFill>
          <a:blip r:embed="rId3"/>
          <a:srcRect l="9487" r="9487"/>
          <a:stretch/>
        </p:blipFill>
        <p:spPr>
          <a:xfrm>
            <a:off x="5183194" y="457423"/>
            <a:ext cx="6559047" cy="5403405"/>
          </a:xfrm>
          <a:noFill/>
        </p:spPr>
      </p:pic>
      <p:sp>
        <p:nvSpPr>
          <p:cNvPr id="2" name="TextBox 1">
            <a:extLst>
              <a:ext uri="{FF2B5EF4-FFF2-40B4-BE49-F238E27FC236}">
                <a16:creationId xmlns:a16="http://schemas.microsoft.com/office/drawing/2014/main" id="{AE08390B-838E-7E7A-A96F-A16DD4529DB9}"/>
              </a:ext>
            </a:extLst>
          </p:cNvPr>
          <p:cNvSpPr txBox="1"/>
          <p:nvPr/>
        </p:nvSpPr>
        <p:spPr>
          <a:xfrm>
            <a:off x="401450" y="2196790"/>
            <a:ext cx="4370583" cy="3672197"/>
          </a:xfrm>
          <a:prstGeom prst="rect">
            <a:avLst/>
          </a:prstGeom>
        </p:spPr>
        <p:txBody>
          <a:bodyPr vert="horz" lIns="0" tIns="91440" rIns="0" bIns="0" rtlCol="0">
            <a:normAutofit/>
          </a:bodyPr>
          <a:lstStyle/>
          <a:p>
            <a:pPr marL="0" marR="0" lvl="0" indent="0" algn="l" defTabSz="685766" rtl="0" eaLnBrk="1" fontAlgn="auto" latinLnBrk="0" hangingPunct="1">
              <a:lnSpc>
                <a:spcPct val="100000"/>
              </a:lnSpc>
              <a:spcBef>
                <a:spcPts val="750"/>
              </a:spcBef>
              <a:spcAft>
                <a:spcPts val="0"/>
              </a:spcAft>
              <a:buClr>
                <a:srgbClr val="E7E6E6">
                  <a:lumMod val="75000"/>
                </a:srgbClr>
              </a:buClr>
              <a:buSzPct val="110000"/>
              <a:buFontTx/>
              <a:buNone/>
              <a:tabLst/>
              <a:defRPr/>
            </a:pPr>
            <a:r>
              <a:rPr kumimoji="0" lang="en-US" sz="2800" b="0" i="1" u="none" strike="noStrike" kern="1200" cap="none" spc="-75" normalizeH="0" baseline="0" noProof="0">
                <a:ln>
                  <a:noFill/>
                </a:ln>
                <a:solidFill>
                  <a:srgbClr val="000000"/>
                </a:solidFill>
                <a:effectLst/>
                <a:uLnTx/>
                <a:uFillTx/>
                <a:latin typeface="Calibri" panose="020F0502020204030204"/>
                <a:ea typeface="+mn-ea"/>
                <a:cs typeface="+mn-cs"/>
              </a:rPr>
              <a:t>RLA Extended Response</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CFDA3A-74A3-2D36-3E0E-8EF5B8D9ED25}"/>
              </a:ext>
            </a:extLst>
          </p:cNvPr>
          <p:cNvSpPr>
            <a:spLocks noGrp="1"/>
          </p:cNvSpPr>
          <p:nvPr>
            <p:ph type="sldNum" sz="quarter" idx="10"/>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25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2400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Autofit/>
          </a:bodyPr>
          <a:lstStyle/>
          <a:p>
            <a:r>
              <a:rPr lang="en-US" altLang="en-US">
                <a:latin typeface="Arial"/>
                <a:cs typeface="Arial"/>
              </a:rPr>
              <a:t>Why Should I Spend Time on the Extended Response (ER)</a:t>
            </a:r>
            <a:endParaRPr lang="en-US" altLang="en-US"/>
          </a:p>
        </p:txBody>
      </p:sp>
      <p:sp>
        <p:nvSpPr>
          <p:cNvPr id="17410" name="Content Placeholder 2"/>
          <p:cNvSpPr>
            <a:spLocks noGrp="1"/>
          </p:cNvSpPr>
          <p:nvPr>
            <p:ph idx="1"/>
          </p:nvPr>
        </p:nvSpPr>
        <p:spPr/>
        <p:txBody>
          <a:bodyPr>
            <a:noAutofit/>
          </a:bodyPr>
          <a:lstStyle/>
          <a:p>
            <a:r>
              <a:rPr lang="en-US" altLang="en-US" sz="3100"/>
              <a:t>The ability to write is one of the </a:t>
            </a:r>
            <a:r>
              <a:rPr lang="en-US" altLang="en-US" sz="3100" u="sng"/>
              <a:t>critical</a:t>
            </a:r>
            <a:r>
              <a:rPr lang="en-US" altLang="en-US" sz="3100"/>
              <a:t> differentiators of long-term success</a:t>
            </a:r>
          </a:p>
          <a:p>
            <a:r>
              <a:rPr lang="en-US" altLang="en-US" sz="3100"/>
              <a:t>Writing skills help develop thinking skills that impact performance on the entire test</a:t>
            </a:r>
          </a:p>
          <a:p>
            <a:r>
              <a:rPr lang="en-US" altLang="en-US" sz="3100"/>
              <a:t>Any score point earned counts towards the overall score</a:t>
            </a:r>
          </a:p>
          <a:p>
            <a:endParaRPr lang="en-US" altLang="en-US" sz="2800"/>
          </a:p>
          <a:p>
            <a:endParaRPr lang="en-US" altLang="en-US" sz="2800"/>
          </a:p>
        </p:txBody>
      </p:sp>
      <p:sp>
        <p:nvSpPr>
          <p:cNvPr id="6"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26</a:t>
            </a:fld>
            <a:endParaRPr lang="en-US" altLang="en-US" sz="900" strike="sngStrike">
              <a:solidFill>
                <a:schemeClr val="tx1">
                  <a:lumMod val="50000"/>
                  <a:lumOff val="50000"/>
                </a:schemeClr>
              </a:solidFill>
            </a:endParaRPr>
          </a:p>
        </p:txBody>
      </p:sp>
    </p:spTree>
    <p:extLst>
      <p:ext uri="{BB962C8B-B14F-4D97-AF65-F5344CB8AC3E}">
        <p14:creationId xmlns:p14="http://schemas.microsoft.com/office/powerpoint/2010/main" val="201569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 Urban Legends: Student Remix</a:t>
            </a:r>
          </a:p>
        </p:txBody>
      </p:sp>
      <p:sp>
        <p:nvSpPr>
          <p:cNvPr id="3" name="Content Placeholder 2"/>
          <p:cNvSpPr>
            <a:spLocks noGrp="1"/>
          </p:cNvSpPr>
          <p:nvPr>
            <p:ph idx="1"/>
          </p:nvPr>
        </p:nvSpPr>
        <p:spPr/>
        <p:txBody>
          <a:bodyPr>
            <a:noAutofit/>
          </a:bodyPr>
          <a:lstStyle/>
          <a:p>
            <a:r>
              <a:rPr lang="en-US" sz="2700"/>
              <a:t>NO ONE earns any points on the ER</a:t>
            </a:r>
          </a:p>
          <a:p>
            <a:r>
              <a:rPr lang="en-US" sz="2700"/>
              <a:t>You can game the system by using key words and phrases</a:t>
            </a:r>
          </a:p>
          <a:p>
            <a:r>
              <a:rPr lang="en-US" sz="2700"/>
              <a:t>Forty-five minutes isn’t enough time to read, plan, and write</a:t>
            </a:r>
          </a:p>
          <a:p>
            <a:r>
              <a:rPr lang="en-US" sz="2700"/>
              <a:t>The instructions don’t tell you what you have to do</a:t>
            </a:r>
          </a:p>
          <a:p>
            <a:r>
              <a:rPr lang="en-US" sz="2700"/>
              <a:t>There is definitely a “right” answer—they are just not admitting it</a:t>
            </a:r>
          </a:p>
        </p:txBody>
      </p:sp>
      <p:sp>
        <p:nvSpPr>
          <p:cNvPr id="7"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27</a:t>
            </a:fld>
            <a:endParaRPr lang="en-US" altLang="en-US" sz="900" strike="sngStrike">
              <a:solidFill>
                <a:schemeClr val="tx1">
                  <a:lumMod val="50000"/>
                  <a:lumOff val="50000"/>
                </a:schemeClr>
              </a:solidFill>
            </a:endParaRPr>
          </a:p>
        </p:txBody>
      </p:sp>
    </p:spTree>
    <p:extLst>
      <p:ext uri="{BB962C8B-B14F-4D97-AF65-F5344CB8AC3E}">
        <p14:creationId xmlns:p14="http://schemas.microsoft.com/office/powerpoint/2010/main" val="1542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ormAutofit fontScale="90000"/>
          </a:bodyPr>
          <a:lstStyle/>
          <a:p>
            <a:r>
              <a:rPr lang="en-US"/>
              <a:t>ER Format</a:t>
            </a:r>
            <a:br>
              <a:rPr lang="en-US"/>
            </a:br>
            <a:r>
              <a:rPr lang="en-US" sz="2000" i="1"/>
              <a:t>English and Spanish</a:t>
            </a:r>
            <a:br>
              <a:rPr lang="en-US"/>
            </a:br>
            <a:endParaRPr lang="en-US"/>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a:solidFill>
                  <a:srgbClr val="E7E6E6">
                    <a:lumMod val="75000"/>
                  </a:srgbClr>
                </a:solidFill>
              </a:rPr>
              <a:pPr/>
              <a:t>28</a:t>
            </a:fld>
            <a:endParaRPr lang="en-US">
              <a:solidFill>
                <a:srgbClr val="E7E6E6">
                  <a:lumMod val="75000"/>
                </a:srgbClr>
              </a:solidFill>
            </a:endParaRPr>
          </a:p>
        </p:txBody>
      </p:sp>
      <p:pic>
        <p:nvPicPr>
          <p:cNvPr id="7" name="Picture 1">
            <a:extLst>
              <a:ext uri="{FF2B5EF4-FFF2-40B4-BE49-F238E27FC236}">
                <a16:creationId xmlns:a16="http://schemas.microsoft.com/office/drawing/2014/main" id="{51B194FF-24EA-4A7A-9B79-BBB246F39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485" y="525112"/>
            <a:ext cx="7533850" cy="539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E498F1F0-2D68-4345-A93F-C5599A9B6B27}"/>
              </a:ext>
            </a:extLst>
          </p:cNvPr>
          <p:cNvCxnSpPr/>
          <p:nvPr/>
        </p:nvCxnSpPr>
        <p:spPr>
          <a:xfrm flipH="1">
            <a:off x="10334583" y="2106511"/>
            <a:ext cx="231290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2B4916-A4FD-484D-8BAA-021C154398BE}"/>
              </a:ext>
            </a:extLst>
          </p:cNvPr>
          <p:cNvCxnSpPr/>
          <p:nvPr/>
        </p:nvCxnSpPr>
        <p:spPr>
          <a:xfrm>
            <a:off x="2959996" y="1520752"/>
            <a:ext cx="185302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197336C-3688-40D1-8E28-5214CF934058}"/>
              </a:ext>
            </a:extLst>
          </p:cNvPr>
          <p:cNvCxnSpPr/>
          <p:nvPr/>
        </p:nvCxnSpPr>
        <p:spPr>
          <a:xfrm>
            <a:off x="1844121" y="1818562"/>
            <a:ext cx="19206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5DAFAA8-74FE-42A8-811C-FED4EACE7CA9}"/>
              </a:ext>
            </a:extLst>
          </p:cNvPr>
          <p:cNvCxnSpPr/>
          <p:nvPr/>
        </p:nvCxnSpPr>
        <p:spPr>
          <a:xfrm>
            <a:off x="1844121" y="1818562"/>
            <a:ext cx="1920658" cy="8567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47E6D9-8BE9-413C-B578-A5D992B14C8D}"/>
              </a:ext>
            </a:extLst>
          </p:cNvPr>
          <p:cNvCxnSpPr/>
          <p:nvPr/>
        </p:nvCxnSpPr>
        <p:spPr>
          <a:xfrm>
            <a:off x="1844120" y="1841699"/>
            <a:ext cx="2042390" cy="19845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CEB613-5AAC-4A95-84C8-A58066D979F1}"/>
              </a:ext>
            </a:extLst>
          </p:cNvPr>
          <p:cNvCxnSpPr>
            <a:cxnSpLocks/>
          </p:cNvCxnSpPr>
          <p:nvPr/>
        </p:nvCxnSpPr>
        <p:spPr>
          <a:xfrm>
            <a:off x="4052536" y="3360538"/>
            <a:ext cx="281477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318805-3D35-4BA9-86E9-01B97E65260E}"/>
              </a:ext>
            </a:extLst>
          </p:cNvPr>
          <p:cNvCxnSpPr/>
          <p:nvPr/>
        </p:nvCxnSpPr>
        <p:spPr>
          <a:xfrm>
            <a:off x="4052537" y="3482809"/>
            <a:ext cx="42275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2FE2EE5-3E2B-420C-88E0-1627ADD4F656}"/>
              </a:ext>
            </a:extLst>
          </p:cNvPr>
          <p:cNvCxnSpPr/>
          <p:nvPr/>
        </p:nvCxnSpPr>
        <p:spPr>
          <a:xfrm>
            <a:off x="4052537" y="3233195"/>
            <a:ext cx="301498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1A58D7-2B55-42CD-A5DB-931E946FC136}"/>
              </a:ext>
            </a:extLst>
          </p:cNvPr>
          <p:cNvCxnSpPr>
            <a:cxnSpLocks/>
          </p:cNvCxnSpPr>
          <p:nvPr/>
        </p:nvCxnSpPr>
        <p:spPr>
          <a:xfrm>
            <a:off x="6477420" y="4413795"/>
            <a:ext cx="3898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8FB114-03F0-4386-872E-C27D96E2BED7}"/>
              </a:ext>
            </a:extLst>
          </p:cNvPr>
          <p:cNvCxnSpPr/>
          <p:nvPr/>
        </p:nvCxnSpPr>
        <p:spPr>
          <a:xfrm>
            <a:off x="4108475" y="4567889"/>
            <a:ext cx="235112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71551E0-42FA-4464-98C8-4911EC1480DB}"/>
              </a:ext>
            </a:extLst>
          </p:cNvPr>
          <p:cNvSpPr/>
          <p:nvPr/>
        </p:nvSpPr>
        <p:spPr>
          <a:xfrm>
            <a:off x="3637052" y="971374"/>
            <a:ext cx="1269109" cy="37943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9BADF6D1-E8EB-EF6D-FEB1-D768579A1C35}"/>
              </a:ext>
            </a:extLst>
          </p:cNvPr>
          <p:cNvSpPr txBox="1"/>
          <p:nvPr/>
        </p:nvSpPr>
        <p:spPr>
          <a:xfrm>
            <a:off x="3400746" y="6148222"/>
            <a:ext cx="4695290" cy="369332"/>
          </a:xfrm>
          <a:prstGeom prst="rect">
            <a:avLst/>
          </a:prstGeom>
          <a:noFill/>
        </p:spPr>
        <p:txBody>
          <a:bodyPr wrap="square">
            <a:spAutoFit/>
          </a:bodyPr>
          <a:lstStyle/>
          <a:p>
            <a:r>
              <a:rPr lang="en-US" dirty="0">
                <a:hlinkClick r:id="rId4" action="ppaction://hlinkfile"/>
              </a:rPr>
              <a:t>Classroom Materials - Computer-based Tutorial</a:t>
            </a:r>
            <a:r>
              <a:rPr lang="en-US" dirty="0"/>
              <a:t> </a:t>
            </a:r>
          </a:p>
        </p:txBody>
      </p:sp>
    </p:spTree>
    <p:extLst>
      <p:ext uri="{BB962C8B-B14F-4D97-AF65-F5344CB8AC3E}">
        <p14:creationId xmlns:p14="http://schemas.microsoft.com/office/powerpoint/2010/main" val="107892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a:t>Expectations for Constructed Response</a:t>
            </a:r>
          </a:p>
        </p:txBody>
      </p:sp>
      <p:graphicFrame>
        <p:nvGraphicFramePr>
          <p:cNvPr id="10" name="Content Placeholder 2">
            <a:extLst>
              <a:ext uri="{FF2B5EF4-FFF2-40B4-BE49-F238E27FC236}">
                <a16:creationId xmlns:a16="http://schemas.microsoft.com/office/drawing/2014/main" id="{552EFCF5-30BD-48F2-9C14-35B2113C1F34}"/>
              </a:ext>
            </a:extLst>
          </p:cNvPr>
          <p:cNvGraphicFramePr>
            <a:graphicFrameLocks noGrp="1"/>
          </p:cNvGraphicFramePr>
          <p:nvPr>
            <p:ph idx="1"/>
            <p:extLst>
              <p:ext uri="{D42A27DB-BD31-4B8C-83A1-F6EECF244321}">
                <p14:modId xmlns:p14="http://schemas.microsoft.com/office/powerpoint/2010/main" val="2348313817"/>
              </p:ext>
            </p:extLst>
          </p:nvPr>
        </p:nvGraphicFramePr>
        <p:xfrm>
          <a:off x="401638" y="1825625"/>
          <a:ext cx="113522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nchor="b">
            <a:normAutofit/>
          </a:bodyPr>
          <a:lstStyle/>
          <a:p>
            <a:pPr>
              <a:spcAft>
                <a:spcPts val="600"/>
              </a:spcAft>
            </a:pPr>
            <a:fld id="{A0787430-367F-844C-868B-A0250E95AAAB}" type="slidenum">
              <a:rPr lang="en-US" smtClean="0"/>
              <a:pPr>
                <a:spcAft>
                  <a:spcPts val="600"/>
                </a:spcAft>
              </a:pPr>
              <a:t>29</a:t>
            </a:fld>
            <a:endParaRPr lang="en-US"/>
          </a:p>
        </p:txBody>
      </p:sp>
    </p:spTree>
    <p:extLst>
      <p:ext uri="{BB962C8B-B14F-4D97-AF65-F5344CB8AC3E}">
        <p14:creationId xmlns:p14="http://schemas.microsoft.com/office/powerpoint/2010/main" val="109277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01444" y="525111"/>
            <a:ext cx="11351941" cy="1165587"/>
          </a:xfrm>
        </p:spPr>
        <p:txBody>
          <a:bodyPr anchor="t">
            <a:normAutofit/>
          </a:bodyPr>
          <a:lstStyle/>
          <a:p>
            <a:r>
              <a:rPr lang="en-US" altLang="en-US"/>
              <a:t>3 Things Every Educator Should Do</a:t>
            </a:r>
            <a:r>
              <a:rPr lang="en-US" altLang="en-US" b="1"/>
              <a:t> </a:t>
            </a:r>
            <a:endParaRPr lang="en-US"/>
          </a:p>
        </p:txBody>
      </p:sp>
      <p:sp>
        <p:nvSpPr>
          <p:cNvPr id="3" name="Slide Number Placeholder 2">
            <a:extLst>
              <a:ext uri="{FF2B5EF4-FFF2-40B4-BE49-F238E27FC236}">
                <a16:creationId xmlns:a16="http://schemas.microsoft.com/office/drawing/2014/main" id="{701280DD-F620-4B13-A521-8C4A2C3A4FA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3</a:t>
            </a:fld>
            <a:endParaRPr lang="en-US"/>
          </a:p>
        </p:txBody>
      </p:sp>
      <p:graphicFrame>
        <p:nvGraphicFramePr>
          <p:cNvPr id="13" name="Content Placeholder 6">
            <a:extLst>
              <a:ext uri="{FF2B5EF4-FFF2-40B4-BE49-F238E27FC236}">
                <a16:creationId xmlns:a16="http://schemas.microsoft.com/office/drawing/2014/main" id="{DC5CC42E-9DE3-FE7B-C104-D2875BFFF5C6}"/>
              </a:ext>
            </a:extLst>
          </p:cNvPr>
          <p:cNvGraphicFramePr/>
          <p:nvPr>
            <p:extLst>
              <p:ext uri="{D42A27DB-BD31-4B8C-83A1-F6EECF244321}">
                <p14:modId xmlns:p14="http://schemas.microsoft.com/office/powerpoint/2010/main" val="853086790"/>
              </p:ext>
            </p:extLst>
          </p:nvPr>
        </p:nvGraphicFramePr>
        <p:xfrm>
          <a:off x="401444" y="1825625"/>
          <a:ext cx="11351941" cy="4048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11738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1E511-3724-E9D3-3E83-5D051B0F4F7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FFD9D43-108B-A4A5-12DA-9240125E10E0}"/>
              </a:ext>
            </a:extLst>
          </p:cNvPr>
          <p:cNvSpPr>
            <a:spLocks noGrp="1"/>
          </p:cNvSpPr>
          <p:nvPr>
            <p:ph type="title"/>
          </p:nvPr>
        </p:nvSpPr>
        <p:spPr>
          <a:xfrm>
            <a:off x="401450" y="457200"/>
            <a:ext cx="4370583" cy="1600200"/>
          </a:xfrm>
        </p:spPr>
        <p:txBody>
          <a:bodyPr anchor="b">
            <a:normAutofit fontScale="90000"/>
          </a:bodyPr>
          <a:lstStyle/>
          <a:p>
            <a:br>
              <a:rPr lang="en-US" sz="2300" b="1" i="1" spc="-75"/>
            </a:br>
            <a:br>
              <a:rPr lang="en-US" sz="2300" b="1" spc="-75"/>
            </a:br>
            <a:br>
              <a:rPr lang="en-US" sz="2300" b="1" spc="-75"/>
            </a:br>
            <a:r>
              <a:rPr lang="en-US" b="1" spc="-75"/>
              <a:t>A Few Insights to Improve Student Performance</a:t>
            </a:r>
            <a:endParaRPr lang="en-US"/>
          </a:p>
        </p:txBody>
      </p:sp>
      <p:pic>
        <p:nvPicPr>
          <p:cNvPr id="13" name="Picture Placeholder 12">
            <a:extLst>
              <a:ext uri="{FF2B5EF4-FFF2-40B4-BE49-F238E27FC236}">
                <a16:creationId xmlns:a16="http://schemas.microsoft.com/office/drawing/2014/main" id="{7B24D9D1-7639-1AAF-0E3A-3A3AF58FEA13}"/>
              </a:ext>
            </a:extLst>
          </p:cNvPr>
          <p:cNvPicPr>
            <a:picLocks noGrp="1" noChangeAspect="1"/>
          </p:cNvPicPr>
          <p:nvPr>
            <p:ph type="pic" idx="1"/>
          </p:nvPr>
        </p:nvPicPr>
        <p:blipFill>
          <a:blip r:embed="rId3"/>
          <a:srcRect l="9487" r="9487"/>
          <a:stretch/>
        </p:blipFill>
        <p:spPr>
          <a:xfrm>
            <a:off x="5183194" y="457423"/>
            <a:ext cx="6559047" cy="5403405"/>
          </a:xfrm>
          <a:noFill/>
        </p:spPr>
      </p:pic>
      <p:sp>
        <p:nvSpPr>
          <p:cNvPr id="2" name="TextBox 1">
            <a:extLst>
              <a:ext uri="{FF2B5EF4-FFF2-40B4-BE49-F238E27FC236}">
                <a16:creationId xmlns:a16="http://schemas.microsoft.com/office/drawing/2014/main" id="{04940A1F-5C83-B44C-FC8A-D1221671A75E}"/>
              </a:ext>
            </a:extLst>
          </p:cNvPr>
          <p:cNvSpPr txBox="1"/>
          <p:nvPr/>
        </p:nvSpPr>
        <p:spPr>
          <a:xfrm>
            <a:off x="401450" y="2196790"/>
            <a:ext cx="4370583" cy="3672197"/>
          </a:xfrm>
          <a:prstGeom prst="rect">
            <a:avLst/>
          </a:prstGeom>
        </p:spPr>
        <p:txBody>
          <a:bodyPr vert="horz" lIns="0" tIns="91440" rIns="0" bIns="0" rtlCol="0">
            <a:normAutofit/>
          </a:bodyPr>
          <a:lstStyle/>
          <a:p>
            <a:pPr marL="0" marR="0" lvl="0" indent="0" algn="l" defTabSz="685766" rtl="0" eaLnBrk="1" fontAlgn="auto" latinLnBrk="0" hangingPunct="1">
              <a:lnSpc>
                <a:spcPct val="100000"/>
              </a:lnSpc>
              <a:spcBef>
                <a:spcPts val="750"/>
              </a:spcBef>
              <a:spcAft>
                <a:spcPts val="0"/>
              </a:spcAft>
              <a:buClr>
                <a:srgbClr val="E7E6E6">
                  <a:lumMod val="75000"/>
                </a:srgbClr>
              </a:buClr>
              <a:buSzPct val="110000"/>
              <a:buFontTx/>
              <a:buNone/>
              <a:tabLst/>
              <a:defRPr/>
            </a:pPr>
            <a:r>
              <a:rPr kumimoji="0" lang="en-US" sz="2800" b="0" i="1" u="none" strike="noStrike" kern="1200" cap="none" spc="-75" normalizeH="0" baseline="0" noProof="0">
                <a:ln>
                  <a:noFill/>
                </a:ln>
                <a:solidFill>
                  <a:srgbClr val="000000"/>
                </a:solidFill>
                <a:effectLst/>
                <a:uLnTx/>
                <a:uFillTx/>
                <a:latin typeface="Calibri" panose="020F0502020204030204"/>
                <a:ea typeface="+mn-ea"/>
                <a:cs typeface="+mn-cs"/>
              </a:rPr>
              <a:t>What Earns Points?</a:t>
            </a:r>
          </a:p>
        </p:txBody>
      </p:sp>
      <p:sp>
        <p:nvSpPr>
          <p:cNvPr id="4" name="Slide Number Placeholder 3">
            <a:extLst>
              <a:ext uri="{FF2B5EF4-FFF2-40B4-BE49-F238E27FC236}">
                <a16:creationId xmlns:a16="http://schemas.microsoft.com/office/drawing/2014/main" id="{DA9BCD68-4D2A-7852-9D68-24E7209CA044}"/>
              </a:ext>
            </a:extLst>
          </p:cNvPr>
          <p:cNvSpPr>
            <a:spLocks noGrp="1"/>
          </p:cNvSpPr>
          <p:nvPr>
            <p:ph type="sldNum" sz="quarter" idx="10"/>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30</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6598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083" y="525109"/>
            <a:ext cx="8513956" cy="1165587"/>
          </a:xfrm>
        </p:spPr>
        <p:txBody>
          <a:bodyPr anchor="t">
            <a:normAutofit/>
          </a:bodyPr>
          <a:lstStyle/>
          <a:p>
            <a:r>
              <a:rPr lang="en-US"/>
              <a:t>Are Your Students Still Struggling?</a:t>
            </a:r>
          </a:p>
        </p:txBody>
      </p:sp>
      <p:sp>
        <p:nvSpPr>
          <p:cNvPr id="10" name="Slide Number Placeholder 3"/>
          <p:cNvSpPr>
            <a:spLocks noGrp="1"/>
          </p:cNvSpPr>
          <p:nvPr>
            <p:ph type="sldNum" sz="quarter" idx="12"/>
          </p:nvPr>
        </p:nvSpPr>
        <p:spPr bwMode="auto">
          <a:xfrm>
            <a:off x="1825082" y="6446837"/>
            <a:ext cx="2057400" cy="21807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None/>
            </a:pPr>
            <a:fld id="{ED411823-6530-4F4C-807F-C6B0047F8842}" type="slidenum">
              <a:rPr lang="en-US" altLang="en-US" sz="900" strike="sngStrike">
                <a:solidFill>
                  <a:schemeClr val="bg2">
                    <a:lumMod val="75000"/>
                  </a:schemeClr>
                </a:solidFill>
              </a:rPr>
              <a:pPr>
                <a:spcBef>
                  <a:spcPct val="0"/>
                </a:spcBef>
                <a:spcAft>
                  <a:spcPts val="600"/>
                </a:spcAft>
                <a:buNone/>
              </a:pPr>
              <a:t>31</a:t>
            </a:fld>
            <a:endParaRPr lang="en-US" altLang="en-US" sz="900" strike="sngStrike">
              <a:solidFill>
                <a:schemeClr val="bg2">
                  <a:lumMod val="75000"/>
                </a:schemeClr>
              </a:solidFill>
            </a:endParaRPr>
          </a:p>
        </p:txBody>
      </p:sp>
      <p:graphicFrame>
        <p:nvGraphicFramePr>
          <p:cNvPr id="22" name="Content Placeholder 3">
            <a:extLst>
              <a:ext uri="{FF2B5EF4-FFF2-40B4-BE49-F238E27FC236}">
                <a16:creationId xmlns:a16="http://schemas.microsoft.com/office/drawing/2014/main" id="{60CBDEF1-31CE-48F4-9C85-67D769635A89}"/>
              </a:ext>
            </a:extLst>
          </p:cNvPr>
          <p:cNvGraphicFramePr>
            <a:graphicFrameLocks noGrp="1"/>
          </p:cNvGraphicFramePr>
          <p:nvPr>
            <p:ph idx="1"/>
          </p:nvPr>
        </p:nvGraphicFramePr>
        <p:xfrm>
          <a:off x="1825083" y="1825625"/>
          <a:ext cx="8513956"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6067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Interact with Text – Analyze</a:t>
            </a:r>
          </a:p>
        </p:txBody>
      </p:sp>
      <p:sp>
        <p:nvSpPr>
          <p:cNvPr id="9" name="Slide Number Placeholder 3"/>
          <p:cNvSpPr>
            <a:spLocks noGrp="1"/>
          </p:cNvSpPr>
          <p:nvPr>
            <p:ph type="sldNum" sz="quarter" idx="4294967295"/>
          </p:nvPr>
        </p:nvSpPr>
        <p:spPr>
          <a:prstGeom prst="rect">
            <a:avLst/>
          </a:prstGeom>
        </p:spPr>
        <p:txBody>
          <a:bodyPr/>
          <a:lstStyle/>
          <a:p>
            <a:fld id="{A0787430-367F-844C-868B-A0250E95AAAB}" type="slidenum">
              <a:rPr lang="en-US" smtClean="0"/>
              <a:pPr/>
              <a:t>32</a:t>
            </a:fld>
            <a:endParaRPr lang="en-US"/>
          </a:p>
        </p:txBody>
      </p:sp>
      <p:graphicFrame>
        <p:nvGraphicFramePr>
          <p:cNvPr id="5" name="Content Placeholder 4"/>
          <p:cNvGraphicFramePr>
            <a:graphicFrameLocks noGrp="1"/>
          </p:cNvGraphicFramePr>
          <p:nvPr>
            <p:ph idx="1"/>
          </p:nvPr>
        </p:nvGraphicFramePr>
        <p:xfrm>
          <a:off x="1834065" y="1234837"/>
          <a:ext cx="8280400" cy="5029200"/>
        </p:xfrm>
        <a:graphic>
          <a:graphicData uri="http://schemas.openxmlformats.org/drawingml/2006/table">
            <a:tbl>
              <a:tblPr firstRow="1" bandRow="1">
                <a:tableStyleId>{BDBED569-4797-4DF1-A0F4-6AAB3CD982D8}</a:tableStyleId>
              </a:tblPr>
              <a:tblGrid>
                <a:gridCol w="2274807">
                  <a:extLst>
                    <a:ext uri="{9D8B030D-6E8A-4147-A177-3AD203B41FA5}">
                      <a16:colId xmlns:a16="http://schemas.microsoft.com/office/drawing/2014/main" val="20000"/>
                    </a:ext>
                  </a:extLst>
                </a:gridCol>
                <a:gridCol w="6005593">
                  <a:extLst>
                    <a:ext uri="{9D8B030D-6E8A-4147-A177-3AD203B41FA5}">
                      <a16:colId xmlns:a16="http://schemas.microsoft.com/office/drawing/2014/main" val="20001"/>
                    </a:ext>
                  </a:extLst>
                </a:gridCol>
              </a:tblGrid>
              <a:tr h="370840">
                <a:tc>
                  <a:txBody>
                    <a:bodyPr/>
                    <a:lstStyle/>
                    <a:p>
                      <a:r>
                        <a:rPr lang="en-US" sz="2000" b="0">
                          <a:latin typeface="Arial" panose="020B0604020202020204" pitchFamily="34" charset="0"/>
                          <a:cs typeface="Arial" panose="020B0604020202020204" pitchFamily="34" charset="0"/>
                        </a:rPr>
                        <a:t>Purpose/Context</a:t>
                      </a:r>
                    </a:p>
                  </a:txBody>
                  <a:tcPr/>
                </a:tc>
                <a:tc>
                  <a:txBody>
                    <a:bodyPr/>
                    <a:lstStyle/>
                    <a:p>
                      <a:r>
                        <a:rPr lang="en-US" sz="2000" b="0">
                          <a:latin typeface="Arial" panose="020B0604020202020204" pitchFamily="34" charset="0"/>
                          <a:cs typeface="Arial" panose="020B0604020202020204" pitchFamily="34" charset="0"/>
                        </a:rPr>
                        <a:t>What is the text about?</a:t>
                      </a:r>
                    </a:p>
                    <a:p>
                      <a:r>
                        <a:rPr lang="en-US" sz="2000" b="0">
                          <a:latin typeface="Arial" panose="020B0604020202020204" pitchFamily="34" charset="0"/>
                          <a:cs typeface="Arial" panose="020B0604020202020204" pitchFamily="34" charset="0"/>
                        </a:rPr>
                        <a:t>What type of text is it?</a:t>
                      </a:r>
                    </a:p>
                    <a:p>
                      <a:r>
                        <a:rPr lang="en-US" sz="2000" b="0">
                          <a:latin typeface="Arial" panose="020B0604020202020204" pitchFamily="34" charset="0"/>
                          <a:cs typeface="Arial" panose="020B0604020202020204" pitchFamily="34" charset="0"/>
                        </a:rPr>
                        <a:t>What overall purpose does the text serve?</a:t>
                      </a:r>
                    </a:p>
                  </a:txBody>
                  <a:tcPr/>
                </a:tc>
                <a:extLst>
                  <a:ext uri="{0D108BD9-81ED-4DB2-BD59-A6C34878D82A}">
                    <a16:rowId xmlns:a16="http://schemas.microsoft.com/office/drawing/2014/main" val="10000"/>
                  </a:ext>
                </a:extLst>
              </a:tr>
              <a:tr h="370840">
                <a:tc>
                  <a:txBody>
                    <a:bodyPr/>
                    <a:lstStyle/>
                    <a:p>
                      <a:r>
                        <a:rPr lang="en-US" sz="2000" b="0">
                          <a:latin typeface="Arial" panose="020B0604020202020204" pitchFamily="34" charset="0"/>
                          <a:cs typeface="Arial" panose="020B0604020202020204" pitchFamily="34" charset="0"/>
                        </a:rPr>
                        <a:t>Author</a:t>
                      </a:r>
                    </a:p>
                  </a:txBody>
                  <a:tcPr/>
                </a:tc>
                <a:tc>
                  <a:txBody>
                    <a:bodyPr/>
                    <a:lstStyle/>
                    <a:p>
                      <a:r>
                        <a:rPr lang="en-US" sz="2000" b="0">
                          <a:latin typeface="Arial" panose="020B0604020202020204" pitchFamily="34" charset="0"/>
                          <a:cs typeface="Arial" panose="020B0604020202020204" pitchFamily="34" charset="0"/>
                        </a:rPr>
                        <a:t>Who is the author of the text?</a:t>
                      </a:r>
                    </a:p>
                    <a:p>
                      <a:r>
                        <a:rPr lang="en-US" sz="2000" b="0">
                          <a:latin typeface="Arial" panose="020B0604020202020204" pitchFamily="34" charset="0"/>
                          <a:cs typeface="Arial" panose="020B0604020202020204" pitchFamily="34" charset="0"/>
                        </a:rPr>
                        <a:t>What qualifies him/her to write on this subject?</a:t>
                      </a:r>
                    </a:p>
                  </a:txBody>
                  <a:tcPr/>
                </a:tc>
                <a:extLst>
                  <a:ext uri="{0D108BD9-81ED-4DB2-BD59-A6C34878D82A}">
                    <a16:rowId xmlns:a16="http://schemas.microsoft.com/office/drawing/2014/main" val="10001"/>
                  </a:ext>
                </a:extLst>
              </a:tr>
              <a:tr h="370840">
                <a:tc>
                  <a:txBody>
                    <a:bodyPr/>
                    <a:lstStyle/>
                    <a:p>
                      <a:r>
                        <a:rPr lang="en-US" sz="2000" b="0">
                          <a:latin typeface="Arial" panose="020B0604020202020204" pitchFamily="34" charset="0"/>
                          <a:cs typeface="Arial" panose="020B0604020202020204" pitchFamily="34" charset="0"/>
                        </a:rPr>
                        <a:t>Audience</a:t>
                      </a:r>
                    </a:p>
                  </a:txBody>
                  <a:tcPr/>
                </a:tc>
                <a:tc>
                  <a:txBody>
                    <a:bodyPr/>
                    <a:lstStyle/>
                    <a:p>
                      <a:r>
                        <a:rPr lang="en-US" sz="2000" b="0">
                          <a:latin typeface="Arial" panose="020B0604020202020204" pitchFamily="34" charset="0"/>
                          <a:cs typeface="Arial" panose="020B0604020202020204" pitchFamily="34" charset="0"/>
                        </a:rPr>
                        <a:t>Where does the text appear?</a:t>
                      </a:r>
                    </a:p>
                    <a:p>
                      <a:r>
                        <a:rPr lang="en-US" sz="2000" b="0" baseline="0">
                          <a:latin typeface="Arial" panose="020B0604020202020204" pitchFamily="34" charset="0"/>
                          <a:cs typeface="Arial" panose="020B0604020202020204" pitchFamily="34" charset="0"/>
                        </a:rPr>
                        <a:t>What does the author expect the reader to do or think based on the argument/information presented?</a:t>
                      </a:r>
                      <a:endParaRPr lang="en-US" sz="20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sz="2000" b="0">
                          <a:latin typeface="Arial" panose="020B0604020202020204" pitchFamily="34" charset="0"/>
                          <a:cs typeface="Arial" panose="020B0604020202020204" pitchFamily="34" charset="0"/>
                        </a:rPr>
                        <a:t>Proof/Evidence</a:t>
                      </a:r>
                    </a:p>
                  </a:txBody>
                  <a:tcPr/>
                </a:tc>
                <a:tc>
                  <a:txBody>
                    <a:bodyPr/>
                    <a:lstStyle/>
                    <a:p>
                      <a:r>
                        <a:rPr lang="en-US" sz="2000" b="0">
                          <a:latin typeface="Arial" panose="020B0604020202020204" pitchFamily="34" charset="0"/>
                          <a:cs typeface="Arial" panose="020B0604020202020204" pitchFamily="34" charset="0"/>
                        </a:rPr>
                        <a:t>What type of evidence is provided? Is more than one type of evidence provided? Is evidence provided for both sides of an argument?</a:t>
                      </a:r>
                    </a:p>
                  </a:txBody>
                  <a:tcPr/>
                </a:tc>
                <a:extLst>
                  <a:ext uri="{0D108BD9-81ED-4DB2-BD59-A6C34878D82A}">
                    <a16:rowId xmlns:a16="http://schemas.microsoft.com/office/drawing/2014/main" val="10003"/>
                  </a:ext>
                </a:extLst>
              </a:tr>
              <a:tr h="370840">
                <a:tc>
                  <a:txBody>
                    <a:bodyPr/>
                    <a:lstStyle/>
                    <a:p>
                      <a:r>
                        <a:rPr lang="en-US" sz="2000" b="0">
                          <a:latin typeface="Arial" panose="020B0604020202020204" pitchFamily="34" charset="0"/>
                          <a:cs typeface="Arial" panose="020B0604020202020204" pitchFamily="34" charset="0"/>
                        </a:rPr>
                        <a:t>Organization/ Structure/Style</a:t>
                      </a:r>
                    </a:p>
                  </a:txBody>
                  <a:tcPr/>
                </a:tc>
                <a:tc>
                  <a:txBody>
                    <a:bodyPr/>
                    <a:lstStyle/>
                    <a:p>
                      <a:r>
                        <a:rPr lang="en-US" sz="2000" b="0">
                          <a:latin typeface="Arial" panose="020B0604020202020204" pitchFamily="34" charset="0"/>
                          <a:cs typeface="Arial" panose="020B0604020202020204" pitchFamily="34" charset="0"/>
                        </a:rPr>
                        <a:t>What</a:t>
                      </a:r>
                      <a:r>
                        <a:rPr lang="en-US" sz="2000" b="0" baseline="0">
                          <a:latin typeface="Arial" panose="020B0604020202020204" pitchFamily="34" charset="0"/>
                          <a:cs typeface="Arial" panose="020B0604020202020204" pitchFamily="34" charset="0"/>
                        </a:rPr>
                        <a:t> is the organization of the text? What is the tone? What type of sentence structure/complexity, figurative language, rhetorical questions are used?</a:t>
                      </a:r>
                      <a:endParaRPr lang="en-US" sz="20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1328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Earns Points </a:t>
            </a:r>
          </a:p>
        </p:txBody>
      </p:sp>
      <p:sp>
        <p:nvSpPr>
          <p:cNvPr id="3" name="Content Placeholder 2"/>
          <p:cNvSpPr>
            <a:spLocks noGrp="1"/>
          </p:cNvSpPr>
          <p:nvPr>
            <p:ph idx="1"/>
          </p:nvPr>
        </p:nvSpPr>
        <p:spPr/>
        <p:txBody>
          <a:bodyPr>
            <a:normAutofit/>
          </a:bodyPr>
          <a:lstStyle/>
          <a:p>
            <a:r>
              <a:rPr lang="en-US" sz="2800" b="1"/>
              <a:t>Analyzing</a:t>
            </a:r>
            <a:r>
              <a:rPr lang="en-US" sz="2800"/>
              <a:t> the issue or the quality of the argument through which both sides are presented</a:t>
            </a:r>
          </a:p>
          <a:p>
            <a:pPr lvl="1"/>
            <a:r>
              <a:rPr lang="en-US" sz="2800" u="sng"/>
              <a:t>Evidence</a:t>
            </a:r>
            <a:r>
              <a:rPr lang="en-US" sz="2800"/>
              <a:t> cited must support overall message </a:t>
            </a:r>
            <a:r>
              <a:rPr lang="en-US" sz="2800" b="1"/>
              <a:t>and</a:t>
            </a:r>
            <a:r>
              <a:rPr lang="en-US" sz="2800"/>
              <a:t> must be </a:t>
            </a:r>
            <a:r>
              <a:rPr lang="en-US" sz="2800" u="sng"/>
              <a:t>analyzed</a:t>
            </a:r>
            <a:r>
              <a:rPr lang="en-US" sz="2800"/>
              <a:t> in some way</a:t>
            </a:r>
          </a:p>
          <a:p>
            <a:pPr marL="342883" lvl="1" indent="0">
              <a:buNone/>
            </a:pPr>
            <a:endParaRPr lang="en-US" sz="2800"/>
          </a:p>
          <a:p>
            <a:r>
              <a:rPr lang="en-US" sz="2800"/>
              <a:t>Demonstrating that the test-taker has </a:t>
            </a:r>
            <a:r>
              <a:rPr lang="en-US" sz="2800" i="1"/>
              <a:t>engaged with the text </a:t>
            </a:r>
            <a:r>
              <a:rPr lang="en-US" sz="2800"/>
              <a:t>and has </a:t>
            </a:r>
            <a:r>
              <a:rPr lang="en-US" sz="2800" i="1"/>
              <a:t>created a text-based argument</a:t>
            </a:r>
          </a:p>
          <a:p>
            <a:pPr lvl="1"/>
            <a:endParaRPr lang="en-US" sz="2800"/>
          </a:p>
        </p:txBody>
      </p:sp>
      <p:sp>
        <p:nvSpPr>
          <p:cNvPr id="6"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33</a:t>
            </a:fld>
            <a:endParaRPr lang="en-US" altLang="en-US" sz="900" strike="sngStrike">
              <a:solidFill>
                <a:schemeClr val="tx1">
                  <a:lumMod val="50000"/>
                  <a:lumOff val="50000"/>
                </a:schemeClr>
              </a:solidFill>
            </a:endParaRPr>
          </a:p>
        </p:txBody>
      </p:sp>
    </p:spTree>
    <p:extLst>
      <p:ext uri="{BB962C8B-B14F-4D97-AF65-F5344CB8AC3E}">
        <p14:creationId xmlns:p14="http://schemas.microsoft.com/office/powerpoint/2010/main" val="420806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a:t>Evidence in Text Sources</a:t>
            </a:r>
          </a:p>
        </p:txBody>
      </p:sp>
      <p:graphicFrame>
        <p:nvGraphicFramePr>
          <p:cNvPr id="3" name="Table 2"/>
          <p:cNvGraphicFramePr>
            <a:graphicFrameLocks noGrp="1"/>
          </p:cNvGraphicFramePr>
          <p:nvPr/>
        </p:nvGraphicFramePr>
        <p:xfrm>
          <a:off x="1891554" y="1193741"/>
          <a:ext cx="8516802" cy="4805680"/>
        </p:xfrm>
        <a:graphic>
          <a:graphicData uri="http://schemas.openxmlformats.org/drawingml/2006/table">
            <a:tbl>
              <a:tblPr firstRow="1" bandRow="1">
                <a:tableStyleId>{5C22544A-7EE6-4342-B048-85BDC9FD1C3A}</a:tableStyleId>
              </a:tblPr>
              <a:tblGrid>
                <a:gridCol w="2506985">
                  <a:extLst>
                    <a:ext uri="{9D8B030D-6E8A-4147-A177-3AD203B41FA5}">
                      <a16:colId xmlns:a16="http://schemas.microsoft.com/office/drawing/2014/main" val="20000"/>
                    </a:ext>
                  </a:extLst>
                </a:gridCol>
                <a:gridCol w="6009817">
                  <a:extLst>
                    <a:ext uri="{9D8B030D-6E8A-4147-A177-3AD203B41FA5}">
                      <a16:colId xmlns:a16="http://schemas.microsoft.com/office/drawing/2014/main" val="20001"/>
                    </a:ext>
                  </a:extLst>
                </a:gridCol>
              </a:tblGrid>
              <a:tr h="370840">
                <a:tc>
                  <a:txBody>
                    <a:bodyPr/>
                    <a:lstStyle/>
                    <a:p>
                      <a:pPr algn="ctr"/>
                      <a:r>
                        <a:rPr lang="en-US" sz="1700" b="1"/>
                        <a:t>Type of Evidence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700" b="1"/>
                        <a:t>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70840">
                <a:tc>
                  <a:txBody>
                    <a:bodyPr/>
                    <a:lstStyle/>
                    <a:p>
                      <a:r>
                        <a:rPr lang="en-US" sz="1700"/>
                        <a:t>Factual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Truthful statements that cannot be denied. Statements</a:t>
                      </a:r>
                      <a:r>
                        <a:rPr lang="en-US" sz="1700" baseline="0"/>
                        <a:t> that the average person may know or which can be proven.</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370840">
                <a:tc>
                  <a:txBody>
                    <a:bodyPr/>
                    <a:lstStyle/>
                    <a:p>
                      <a:r>
                        <a:rPr lang="en-US" sz="1700"/>
                        <a:t>Statistics or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Numerical facts; can be presented in raw</a:t>
                      </a:r>
                      <a:r>
                        <a:rPr lang="en-US" sz="1700" baseline="0"/>
                        <a:t> numbers, percentages, or fractions.</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370840">
                <a:tc>
                  <a:txBody>
                    <a:bodyPr/>
                    <a:lstStyle/>
                    <a:p>
                      <a:r>
                        <a:rPr lang="en-US" sz="1700"/>
                        <a:t>Examples or Anecdotes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Real-life</a:t>
                      </a:r>
                      <a:r>
                        <a:rPr lang="en-US" sz="1700" baseline="0"/>
                        <a:t> situations, events, or experiences that illustrate a position; anecdotal stories that help explain an author’s claim.</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370840">
                <a:tc>
                  <a:txBody>
                    <a:bodyPr/>
                    <a:lstStyle/>
                    <a:p>
                      <a:r>
                        <a:rPr lang="en-US" sz="1700"/>
                        <a:t>Expert</a:t>
                      </a:r>
                      <a:r>
                        <a:rPr lang="en-US" sz="1700" baseline="0"/>
                        <a:t> Testimony</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The observations</a:t>
                      </a:r>
                      <a:r>
                        <a:rPr lang="en-US" sz="1700" baseline="0"/>
                        <a:t> or conclusion of someone who is considered highly knowledgeable because he/she is an expert in a particular field of study or occupation; someone who has firsthand knowledge and experience.</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370840">
                <a:tc>
                  <a:txBody>
                    <a:bodyPr/>
                    <a:lstStyle/>
                    <a:p>
                      <a:r>
                        <a:rPr lang="en-US" sz="1700"/>
                        <a:t>Logical Reasoning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An explanation</a:t>
                      </a:r>
                      <a:r>
                        <a:rPr lang="en-US" sz="1700" baseline="0"/>
                        <a:t> which draws conclusions that the reader can understand; a discussion which helps the reader understand or make sense out of facts or examples offered.</a:t>
                      </a:r>
                      <a:endParaRPr lang="en-US"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370840">
                <a:tc>
                  <a:txBody>
                    <a:bodyPr/>
                    <a:lstStyle/>
                    <a:p>
                      <a:r>
                        <a:rPr lang="en-US" sz="1700"/>
                        <a:t>Emotional Appeal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en-US" sz="1700"/>
                        <a:t>Use of sympathy, fear, loyalty, etc. to persuade; manipulates the reader’s emotions – ethos, pathos, logos.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F0525216-FECD-468D-09DC-524588128E58}"/>
              </a:ext>
            </a:extLst>
          </p:cNvPr>
          <p:cNvSpPr>
            <a:spLocks noGrp="1"/>
          </p:cNvSpPr>
          <p:nvPr>
            <p:ph type="sldNum" sz="quarter" idx="12"/>
          </p:nvPr>
        </p:nvSpPr>
        <p:spPr/>
        <p:txBody>
          <a:bodyPr/>
          <a:lstStyle/>
          <a:p>
            <a:fld id="{BAE26A2A-DE5F-EA41-900F-AB5C4F1D9848}" type="slidenum">
              <a:rPr lang="en-US" smtClean="0"/>
              <a:t>34</a:t>
            </a:fld>
            <a:endParaRPr lang="en-US"/>
          </a:p>
        </p:txBody>
      </p:sp>
    </p:spTree>
    <p:extLst>
      <p:ext uri="{BB962C8B-B14F-4D97-AF65-F5344CB8AC3E}">
        <p14:creationId xmlns:p14="http://schemas.microsoft.com/office/powerpoint/2010/main" val="804357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23051" y="5087520"/>
            <a:ext cx="142869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normAutofit/>
          </a:bodyPr>
          <a:lstStyle/>
          <a:p>
            <a:r>
              <a:rPr lang="en-US"/>
              <a:t> What Earns Points</a:t>
            </a:r>
          </a:p>
        </p:txBody>
      </p:sp>
      <p:sp>
        <p:nvSpPr>
          <p:cNvPr id="3" name="Content Placeholder 2"/>
          <p:cNvSpPr>
            <a:spLocks noGrp="1"/>
          </p:cNvSpPr>
          <p:nvPr>
            <p:ph idx="1"/>
          </p:nvPr>
        </p:nvSpPr>
        <p:spPr/>
        <p:txBody>
          <a:bodyPr>
            <a:normAutofit/>
          </a:bodyPr>
          <a:lstStyle/>
          <a:p>
            <a:r>
              <a:rPr lang="en-US" sz="2800"/>
              <a:t>Going beyond merely stating which side is better supported</a:t>
            </a:r>
          </a:p>
          <a:p>
            <a:pPr lvl="1"/>
            <a:r>
              <a:rPr lang="en-US" sz="2800"/>
              <a:t>A single statement of a stance is considered insufficient</a:t>
            </a:r>
          </a:p>
          <a:p>
            <a:pPr lvl="1"/>
            <a:r>
              <a:rPr lang="en-US" sz="2800"/>
              <a:t>Needs to include the “why”</a:t>
            </a:r>
          </a:p>
          <a:p>
            <a:r>
              <a:rPr lang="en-US" sz="2800"/>
              <a:t>Doing more than just using quotations</a:t>
            </a:r>
          </a:p>
          <a:p>
            <a:pPr lvl="1"/>
            <a:r>
              <a:rPr lang="en-US" sz="2800"/>
              <a:t>Evidence cited must support the overall message and must be analyzed in some way</a:t>
            </a:r>
          </a:p>
          <a:p>
            <a:pPr lvl="1"/>
            <a:endParaRPr lang="en-US" sz="2800"/>
          </a:p>
        </p:txBody>
      </p:sp>
      <p:sp>
        <p:nvSpPr>
          <p:cNvPr id="8"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35</a:t>
            </a:fld>
            <a:endParaRPr lang="en-US" altLang="en-US" sz="900" strike="sngStrike">
              <a:solidFill>
                <a:schemeClr val="tx1">
                  <a:lumMod val="50000"/>
                  <a:lumOff val="50000"/>
                </a:schemeClr>
              </a:solidFill>
            </a:endParaRPr>
          </a:p>
        </p:txBody>
      </p:sp>
    </p:spTree>
    <p:extLst>
      <p:ext uri="{BB962C8B-B14F-4D97-AF65-F5344CB8AC3E}">
        <p14:creationId xmlns:p14="http://schemas.microsoft.com/office/powerpoint/2010/main" val="363494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From Struggling to Successful</a:t>
            </a:r>
          </a:p>
        </p:txBody>
      </p:sp>
      <p:sp>
        <p:nvSpPr>
          <p:cNvPr id="10"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ED411823-6530-4F4C-807F-C6B0047F8842}" type="slidenum">
              <a:rPr lang="en-US" altLang="en-US" sz="900" strike="sngStrike">
                <a:solidFill>
                  <a:schemeClr val="tx1">
                    <a:lumMod val="50000"/>
                    <a:lumOff val="50000"/>
                  </a:schemeClr>
                </a:solidFill>
              </a:rPr>
              <a:pPr>
                <a:lnSpc>
                  <a:spcPct val="100000"/>
                </a:lnSpc>
                <a:spcBef>
                  <a:spcPct val="0"/>
                </a:spcBef>
                <a:buFontTx/>
                <a:buNone/>
              </a:pPr>
              <a:t>36</a:t>
            </a:fld>
            <a:endParaRPr lang="en-US" altLang="en-US" sz="900" strike="sngStrike">
              <a:solidFill>
                <a:schemeClr val="tx1">
                  <a:lumMod val="50000"/>
                  <a:lumOff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103243766"/>
              </p:ext>
            </p:extLst>
          </p:nvPr>
        </p:nvGraphicFramePr>
        <p:xfrm>
          <a:off x="1035541" y="1111920"/>
          <a:ext cx="8622581" cy="5147228"/>
        </p:xfrm>
        <a:graphic>
          <a:graphicData uri="http://schemas.openxmlformats.org/drawingml/2006/table">
            <a:tbl>
              <a:tblPr firstRow="1" bandRow="1">
                <a:tableStyleId>{93296810-A885-4BE3-A3E7-6D5BEEA58F35}</a:tableStyleId>
              </a:tblPr>
              <a:tblGrid>
                <a:gridCol w="1070518">
                  <a:extLst>
                    <a:ext uri="{9D8B030D-6E8A-4147-A177-3AD203B41FA5}">
                      <a16:colId xmlns:a16="http://schemas.microsoft.com/office/drawing/2014/main" val="20000"/>
                    </a:ext>
                  </a:extLst>
                </a:gridCol>
                <a:gridCol w="3834477">
                  <a:extLst>
                    <a:ext uri="{9D8B030D-6E8A-4147-A177-3AD203B41FA5}">
                      <a16:colId xmlns:a16="http://schemas.microsoft.com/office/drawing/2014/main" val="20001"/>
                    </a:ext>
                  </a:extLst>
                </a:gridCol>
                <a:gridCol w="3717586">
                  <a:extLst>
                    <a:ext uri="{9D8B030D-6E8A-4147-A177-3AD203B41FA5}">
                      <a16:colId xmlns:a16="http://schemas.microsoft.com/office/drawing/2014/main" val="20002"/>
                    </a:ext>
                  </a:extLst>
                </a:gridCol>
              </a:tblGrid>
              <a:tr h="460928">
                <a:tc>
                  <a:txBody>
                    <a:bodyPr/>
                    <a:lstStyle/>
                    <a:p>
                      <a:pPr algn="ctr"/>
                      <a:endParaRPr lang="en-US" sz="1350" kern="13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50" kern="1300">
                          <a:solidFill>
                            <a:schemeClr val="tx1"/>
                          </a:solidFill>
                          <a:latin typeface="Arial" panose="020B0604020202020204" pitchFamily="34" charset="0"/>
                          <a:cs typeface="Arial" panose="020B0604020202020204" pitchFamily="34" charset="0"/>
                        </a:rPr>
                        <a:t>Struggling</a:t>
                      </a:r>
                      <a:r>
                        <a:rPr lang="en-US" sz="1350" kern="1300" baseline="0">
                          <a:solidFill>
                            <a:schemeClr val="tx1"/>
                          </a:solidFill>
                          <a:latin typeface="Arial" panose="020B0604020202020204" pitchFamily="34" charset="0"/>
                          <a:cs typeface="Arial" panose="020B0604020202020204" pitchFamily="34" charset="0"/>
                        </a:rPr>
                        <a:t> Writers</a:t>
                      </a:r>
                      <a:endParaRPr lang="en-US" sz="1350" kern="13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50" kern="1300">
                          <a:solidFill>
                            <a:schemeClr val="tx1"/>
                          </a:solidFill>
                          <a:latin typeface="Arial" panose="020B0604020202020204" pitchFamily="34" charset="0"/>
                          <a:cs typeface="Arial" panose="020B0604020202020204" pitchFamily="34" charset="0"/>
                        </a:rPr>
                        <a:t>Successful Writers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71426">
                <a:tc>
                  <a:txBody>
                    <a:bodyPr/>
                    <a:lstStyle/>
                    <a:p>
                      <a:r>
                        <a:rPr lang="en-US" sz="1350">
                          <a:latin typeface="Arial" panose="020B0604020202020204" pitchFamily="34" charset="0"/>
                          <a:cs typeface="Arial" panose="020B0604020202020204" pitchFamily="34" charset="0"/>
                        </a:rPr>
                        <a:t>Plan</a:t>
                      </a:r>
                      <a:endParaRPr lang="en-US" sz="13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Are unaware of purpose or process of writing</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Have little or no knowledge of the text structure of an essay</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Have difficulty developing plans and staying focused on the topic</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Experience greater writing anxiety and decreased motivation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Analyze the task</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Understand and apply all the elements of an essay</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Create goals for their writing</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Develop plans to achieve their goals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Discuss how and why</a:t>
                      </a:r>
                      <a:r>
                        <a:rPr lang="en-US" sz="1350" baseline="0">
                          <a:effectLst/>
                          <a:latin typeface="Arial" panose="020B0604020202020204" pitchFamily="34" charset="0"/>
                          <a:cs typeface="Arial" panose="020B0604020202020204" pitchFamily="34" charset="0"/>
                        </a:rPr>
                        <a:t> a plan will work</a:t>
                      </a:r>
                      <a:endParaRPr lang="en-US" sz="135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3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0475">
                <a:tc>
                  <a:txBody>
                    <a:bodyPr/>
                    <a:lstStyle/>
                    <a:p>
                      <a:r>
                        <a:rPr lang="en-US" sz="1350">
                          <a:latin typeface="Arial" panose="020B0604020202020204" pitchFamily="34" charset="0"/>
                          <a:cs typeface="Arial" panose="020B0604020202020204" pitchFamily="34" charset="0"/>
                        </a:rPr>
                        <a:t>Organize</a:t>
                      </a:r>
                      <a:endParaRPr lang="en-US" sz="13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Produce fewer ideas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Fail to organize their thoughts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Develop multiple ideas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Organize their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71426">
                <a:tc>
                  <a:txBody>
                    <a:bodyPr/>
                    <a:lstStyle/>
                    <a:p>
                      <a:r>
                        <a:rPr lang="en-US" sz="1350">
                          <a:latin typeface="Arial" panose="020B0604020202020204" pitchFamily="34" charset="0"/>
                          <a:cs typeface="Arial" panose="020B0604020202020204" pitchFamily="34" charset="0"/>
                        </a:rPr>
                        <a:t>Draft/write</a:t>
                      </a:r>
                      <a:endParaRPr lang="en-US" sz="13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Plan what they are going to say as they write</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Use imprecise and nonspecific vocabulary</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Struggle to convey their thoughts, ideas, and opinions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Write fewer sentences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Focus on mechanics rather than on clarity and organization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Write using an organized plan, but adjust goals when obstacles arise</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Use vocabulary accurately</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Experience fewer difficulties with the elements of an essay</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Generate sentences that support their ideas</a:t>
                      </a:r>
                    </a:p>
                    <a:p>
                      <a:pPr marL="171450" indent="-171450">
                        <a:buFont typeface="Arial" panose="020B0604020202020204" pitchFamily="34" charset="0"/>
                        <a:buChar char="•"/>
                      </a:pPr>
                      <a:endParaRPr lang="en-US" sz="13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79046">
                <a:tc>
                  <a:txBody>
                    <a:bodyPr/>
                    <a:lstStyle/>
                    <a:p>
                      <a:r>
                        <a:rPr lang="en-US" sz="1350">
                          <a:latin typeface="Arial" panose="020B0604020202020204" pitchFamily="34" charset="0"/>
                          <a:cs typeface="Arial" panose="020B0604020202020204" pitchFamily="34" charset="0"/>
                        </a:rPr>
                        <a:t>Edit and Revise</a:t>
                      </a:r>
                      <a:endParaRPr lang="en-US" sz="13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Experience problems with grammar, punctuation, and spelling</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Place words and letters too close or too far from each other</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Do not review and make correction</a:t>
                      </a:r>
                      <a:endParaRPr lang="en-US" sz="13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Edit spelling, capitalization, and punctuation</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Make more content revisions</a:t>
                      </a:r>
                    </a:p>
                    <a:p>
                      <a:pPr marL="171450" indent="-171450" algn="l" fontAlgn="t">
                        <a:buFont typeface="Arial" panose="020B0604020202020204" pitchFamily="34" charset="0"/>
                        <a:buChar char="•"/>
                      </a:pPr>
                      <a:r>
                        <a:rPr lang="en-US" sz="1350">
                          <a:effectLst/>
                          <a:latin typeface="Arial" panose="020B0604020202020204" pitchFamily="34" charset="0"/>
                          <a:cs typeface="Arial" panose="020B0604020202020204" pitchFamily="34" charset="0"/>
                        </a:rPr>
                        <a:t>Correct overall appearance</a:t>
                      </a:r>
                    </a:p>
                    <a:p>
                      <a:pPr marL="171450" indent="-171450" algn="l">
                        <a:buFont typeface="Arial" panose="020B0604020202020204" pitchFamily="34" charset="0"/>
                        <a:buChar char="•"/>
                      </a:pPr>
                      <a:endParaRPr lang="en-US" sz="13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itle 1"/>
          <p:cNvSpPr txBox="1">
            <a:spLocks/>
          </p:cNvSpPr>
          <p:nvPr/>
        </p:nvSpPr>
        <p:spPr bwMode="auto">
          <a:xfrm>
            <a:off x="3337552" y="6297082"/>
            <a:ext cx="4011641" cy="29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spcBef>
                <a:spcPct val="0"/>
              </a:spcBef>
              <a:spcAft>
                <a:spcPct val="0"/>
              </a:spcAft>
              <a:defRPr sz="4000" b="1" kern="1200">
                <a:solidFill>
                  <a:srgbClr val="0084A9"/>
                </a:solidFill>
                <a:latin typeface="+mj-lt"/>
                <a:ea typeface="MS PGothic" pitchFamily="34" charset="-128"/>
                <a:cs typeface="ＭＳ Ｐゴシック" charset="0"/>
              </a:defRPr>
            </a:lvl1pPr>
            <a:lvl2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2pPr>
            <a:lvl3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3pPr>
            <a:lvl4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4pPr>
            <a:lvl5pPr algn="l" defTabSz="457200" rtl="0" eaLnBrk="0" fontAlgn="base" hangingPunct="0">
              <a:spcBef>
                <a:spcPct val="0"/>
              </a:spcBef>
              <a:spcAft>
                <a:spcPct val="0"/>
              </a:spcAft>
              <a:defRPr sz="4000" b="1">
                <a:solidFill>
                  <a:srgbClr val="0084A9"/>
                </a:solidFill>
                <a:latin typeface="Arial" charset="0"/>
                <a:ea typeface="MS PGothic" pitchFamily="34" charset="-128"/>
                <a:cs typeface="ＭＳ Ｐゴシック" charset="0"/>
              </a:defRPr>
            </a:lvl5pPr>
            <a:lvl6pPr marL="4572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6pPr>
            <a:lvl7pPr marL="9144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7pPr>
            <a:lvl8pPr marL="13716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8pPr>
            <a:lvl9pPr marL="1828800" algn="l" defTabSz="457200" rtl="0" fontAlgn="base">
              <a:spcBef>
                <a:spcPct val="0"/>
              </a:spcBef>
              <a:spcAft>
                <a:spcPct val="0"/>
              </a:spcAft>
              <a:defRPr sz="4000" b="1">
                <a:solidFill>
                  <a:srgbClr val="0084A9"/>
                </a:solidFill>
                <a:latin typeface="Arial" charset="0"/>
                <a:ea typeface="ＭＳ Ｐゴシック" charset="0"/>
                <a:cs typeface="ＭＳ Ｐゴシック" charset="0"/>
              </a:defRPr>
            </a:lvl9pPr>
          </a:lstStyle>
          <a:p>
            <a:r>
              <a:rPr lang="en-US" sz="1400" b="0" i="1">
                <a:solidFill>
                  <a:schemeClr val="tx1"/>
                </a:solidFill>
                <a:latin typeface="+mn-lt"/>
              </a:rPr>
              <a:t>The IRIS Center Vanderbilt Peabody College </a:t>
            </a:r>
            <a:br>
              <a:rPr lang="en-US" sz="1400" b="0" i="1">
                <a:solidFill>
                  <a:schemeClr val="tx1"/>
                </a:solidFill>
                <a:latin typeface="+mn-lt"/>
              </a:rPr>
            </a:br>
            <a:r>
              <a:rPr lang="en-US" sz="1400" b="0" i="1">
                <a:solidFill>
                  <a:schemeClr val="tx1"/>
                </a:solidFill>
                <a:latin typeface="+mn-lt"/>
              </a:rPr>
              <a:t> </a:t>
            </a:r>
          </a:p>
        </p:txBody>
      </p:sp>
    </p:spTree>
    <p:extLst>
      <p:ext uri="{BB962C8B-B14F-4D97-AF65-F5344CB8AC3E}">
        <p14:creationId xmlns:p14="http://schemas.microsoft.com/office/powerpoint/2010/main" val="1632207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a:t>Do these examples of summarization and personal information look familiar?</a:t>
            </a:r>
          </a:p>
        </p:txBody>
      </p:sp>
      <p:sp>
        <p:nvSpPr>
          <p:cNvPr id="12" name="Content Placeholder 11"/>
          <p:cNvSpPr>
            <a:spLocks noGrp="1"/>
          </p:cNvSpPr>
          <p:nvPr>
            <p:ph sz="half" idx="4294967295"/>
          </p:nvPr>
        </p:nvSpPr>
        <p:spPr>
          <a:xfrm>
            <a:off x="1981200" y="2362200"/>
            <a:ext cx="4040188" cy="2514600"/>
          </a:xfrm>
          <a:ln>
            <a:solidFill>
              <a:schemeClr val="tx1"/>
            </a:solidFill>
          </a:ln>
        </p:spPr>
        <p:txBody>
          <a:bodyPr>
            <a:noAutofit/>
          </a:bodyPr>
          <a:lstStyle/>
          <a:p>
            <a:pPr marL="0" indent="0">
              <a:buNone/>
            </a:pPr>
            <a:r>
              <a:rPr lang="en-US" sz="2400"/>
              <a:t>If those are the arguments that are made, then people just need to be more responsible if they are having trouble adjusting with the time change.</a:t>
            </a:r>
          </a:p>
        </p:txBody>
      </p:sp>
      <p:sp>
        <p:nvSpPr>
          <p:cNvPr id="7" name="Slide Number Placeholder 6"/>
          <p:cNvSpPr>
            <a:spLocks noGrp="1"/>
          </p:cNvSpPr>
          <p:nvPr>
            <p:ph type="sldNum" sz="quarter" idx="12"/>
          </p:nvPr>
        </p:nvSpPr>
        <p:spPr/>
        <p:txBody>
          <a:bodyPr/>
          <a:lstStyle/>
          <a:p>
            <a:fld id="{05338B13-9D35-426D-923F-E0FDF31E28A8}" type="slidenum">
              <a:rPr lang="en-US" smtClean="0"/>
              <a:pPr/>
              <a:t>37</a:t>
            </a:fld>
            <a:endParaRPr lang="en-US"/>
          </a:p>
        </p:txBody>
      </p:sp>
      <p:sp>
        <p:nvSpPr>
          <p:cNvPr id="14" name="Content Placeholder 13"/>
          <p:cNvSpPr>
            <a:spLocks noGrp="1"/>
          </p:cNvSpPr>
          <p:nvPr>
            <p:ph sz="quarter" idx="4294967295"/>
          </p:nvPr>
        </p:nvSpPr>
        <p:spPr>
          <a:xfrm>
            <a:off x="6169026" y="2362200"/>
            <a:ext cx="4041775" cy="2514600"/>
          </a:xfrm>
          <a:ln>
            <a:solidFill>
              <a:schemeClr val="tx1"/>
            </a:solidFill>
          </a:ln>
        </p:spPr>
        <p:txBody>
          <a:bodyPr>
            <a:normAutofit/>
          </a:bodyPr>
          <a:lstStyle/>
          <a:p>
            <a:pPr marL="0" indent="0">
              <a:buNone/>
            </a:pPr>
            <a:r>
              <a:rPr lang="en-US" sz="2400"/>
              <a:t>Back when it was thought of  it made sense – but times have changed and now its time to not have it.</a:t>
            </a:r>
          </a:p>
        </p:txBody>
      </p:sp>
      <p:sp>
        <p:nvSpPr>
          <p:cNvPr id="18" name="Text Placeholder 10"/>
          <p:cNvSpPr txBox="1">
            <a:spLocks/>
          </p:cNvSpPr>
          <p:nvPr/>
        </p:nvSpPr>
        <p:spPr>
          <a:xfrm>
            <a:off x="1981200" y="1722438"/>
            <a:ext cx="4040188" cy="639762"/>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a:solidFill>
                  <a:prstClr val="white"/>
                </a:solidFill>
              </a:rPr>
              <a:t>Summarization</a:t>
            </a:r>
          </a:p>
        </p:txBody>
      </p:sp>
      <p:sp>
        <p:nvSpPr>
          <p:cNvPr id="19" name="Text Placeholder 12"/>
          <p:cNvSpPr txBox="1">
            <a:spLocks/>
          </p:cNvSpPr>
          <p:nvPr/>
        </p:nvSpPr>
        <p:spPr>
          <a:xfrm>
            <a:off x="6169026" y="1722438"/>
            <a:ext cx="4041775" cy="639762"/>
          </a:xfrm>
          <a:prstGeom prst="rect">
            <a:avLst/>
          </a:prstGeom>
          <a:solidFill>
            <a:schemeClr val="accent3"/>
          </a:solidFill>
        </p:spPr>
        <p:style>
          <a:lnRef idx="0">
            <a:schemeClr val="accent1"/>
          </a:lnRef>
          <a:fillRef idx="3">
            <a:schemeClr val="accent1"/>
          </a:fillRef>
          <a:effectRef idx="3">
            <a:schemeClr val="accent1"/>
          </a:effectRef>
          <a:fontRef idx="minor">
            <a:schemeClr val="lt1"/>
          </a:fontRef>
        </p:style>
        <p:txBody>
          <a:bodyPr/>
          <a:lstStyle>
            <a:lvl1pPr marL="342900" indent="-342900" algn="l" defTabSz="457200" rtl="0" eaLnBrk="1" latinLnBrk="0" hangingPunct="1">
              <a:lnSpc>
                <a:spcPct val="130000"/>
              </a:lnSpc>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lnSpc>
                <a:spcPct val="130000"/>
              </a:lnSpc>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lnSpc>
                <a:spcPct val="130000"/>
              </a:lnSpc>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lnSpc>
                <a:spcPct val="130000"/>
              </a:lnSpc>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buNone/>
            </a:pPr>
            <a:r>
              <a:rPr lang="en-US" sz="2800">
                <a:solidFill>
                  <a:prstClr val="white"/>
                </a:solidFill>
              </a:rPr>
              <a:t>Personal Information</a:t>
            </a:r>
          </a:p>
        </p:txBody>
      </p:sp>
      <p:sp>
        <p:nvSpPr>
          <p:cNvPr id="2" name="TextBox 1">
            <a:extLst>
              <a:ext uri="{FF2B5EF4-FFF2-40B4-BE49-F238E27FC236}">
                <a16:creationId xmlns:a16="http://schemas.microsoft.com/office/drawing/2014/main" id="{0B39D6E9-CEFF-45D2-91FF-6CD6A3130AF1}"/>
              </a:ext>
            </a:extLst>
          </p:cNvPr>
          <p:cNvSpPr txBox="1"/>
          <p:nvPr/>
        </p:nvSpPr>
        <p:spPr>
          <a:xfrm>
            <a:off x="1981200" y="4876800"/>
            <a:ext cx="7848600" cy="923330"/>
          </a:xfrm>
          <a:prstGeom prst="rect">
            <a:avLst/>
          </a:prstGeom>
          <a:noFill/>
        </p:spPr>
        <p:txBody>
          <a:bodyPr wrap="square" rtlCol="0">
            <a:spAutoFit/>
          </a:bodyPr>
          <a:lstStyle/>
          <a:p>
            <a:r>
              <a:rPr lang="en-US"/>
              <a:t>Educators often work with both of these types of writing in the classroom.  However, this is not the type of writing being assessed by constructed response on the RLA test.</a:t>
            </a:r>
          </a:p>
        </p:txBody>
      </p:sp>
    </p:spTree>
    <p:extLst>
      <p:ext uri="{BB962C8B-B14F-4D97-AF65-F5344CB8AC3E}">
        <p14:creationId xmlns:p14="http://schemas.microsoft.com/office/powerpoint/2010/main" val="30297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 Avoid </a:t>
            </a:r>
          </a:p>
        </p:txBody>
      </p:sp>
      <p:sp>
        <p:nvSpPr>
          <p:cNvPr id="3" name="Content Placeholder 2"/>
          <p:cNvSpPr>
            <a:spLocks noGrp="1"/>
          </p:cNvSpPr>
          <p:nvPr>
            <p:ph idx="1"/>
          </p:nvPr>
        </p:nvSpPr>
        <p:spPr/>
        <p:txBody>
          <a:bodyPr>
            <a:normAutofit/>
          </a:bodyPr>
          <a:lstStyle/>
          <a:p>
            <a:pPr marL="0" indent="0">
              <a:buNone/>
            </a:pPr>
            <a:r>
              <a:rPr lang="en-US" sz="2800"/>
              <a:t>Responses should not</a:t>
            </a:r>
          </a:p>
          <a:p>
            <a:r>
              <a:rPr lang="en-US" sz="2800"/>
              <a:t>Be composed of a summary of the passage or authors’ positions</a:t>
            </a:r>
          </a:p>
          <a:p>
            <a:r>
              <a:rPr lang="en-US" sz="2800"/>
              <a:t>Include personal information </a:t>
            </a:r>
            <a:r>
              <a:rPr lang="en-US" sz="2800" i="1"/>
              <a:t>(e.g. opinion = I think, I feel, or I know)</a:t>
            </a:r>
          </a:p>
          <a:p>
            <a:r>
              <a:rPr lang="en-US" sz="2800"/>
              <a:t>Be written in first person</a:t>
            </a:r>
          </a:p>
        </p:txBody>
      </p:sp>
      <p:sp>
        <p:nvSpPr>
          <p:cNvPr id="4" name="Slide Number Placeholder 3">
            <a:extLst>
              <a:ext uri="{FF2B5EF4-FFF2-40B4-BE49-F238E27FC236}">
                <a16:creationId xmlns:a16="http://schemas.microsoft.com/office/drawing/2014/main" id="{746AA3F4-7656-DCF1-E67B-9C31A549708A}"/>
              </a:ext>
            </a:extLst>
          </p:cNvPr>
          <p:cNvSpPr>
            <a:spLocks noGrp="1"/>
          </p:cNvSpPr>
          <p:nvPr>
            <p:ph type="sldNum" sz="quarter" idx="12"/>
          </p:nvPr>
        </p:nvSpPr>
        <p:spPr/>
        <p:txBody>
          <a:bodyPr/>
          <a:lstStyle/>
          <a:p>
            <a:fld id="{BAE26A2A-DE5F-EA41-900F-AB5C4F1D9848}" type="slidenum">
              <a:rPr lang="en-US" smtClean="0"/>
              <a:t>38</a:t>
            </a:fld>
            <a:endParaRPr lang="en-US"/>
          </a:p>
        </p:txBody>
      </p:sp>
    </p:spTree>
    <p:extLst>
      <p:ext uri="{BB962C8B-B14F-4D97-AF65-F5344CB8AC3E}">
        <p14:creationId xmlns:p14="http://schemas.microsoft.com/office/powerpoint/2010/main" val="123573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Keep it Simple!</a:t>
            </a:r>
          </a:p>
        </p:txBody>
      </p:sp>
      <p:graphicFrame>
        <p:nvGraphicFramePr>
          <p:cNvPr id="14" name="Content Placeholder 3">
            <a:extLst>
              <a:ext uri="{FF2B5EF4-FFF2-40B4-BE49-F238E27FC236}">
                <a16:creationId xmlns:a16="http://schemas.microsoft.com/office/drawing/2014/main" id="{B3A2BE4E-7D93-81E8-A245-F11837E746AF}"/>
              </a:ext>
            </a:extLst>
          </p:cNvPr>
          <p:cNvGraphicFramePr>
            <a:graphicFrameLocks noGrp="1"/>
          </p:cNvGraphicFramePr>
          <p:nvPr>
            <p:ph idx="1"/>
            <p:extLst>
              <p:ext uri="{D42A27DB-BD31-4B8C-83A1-F6EECF244321}">
                <p14:modId xmlns:p14="http://schemas.microsoft.com/office/powerpoint/2010/main" val="230678477"/>
              </p:ext>
            </p:extLst>
          </p:nvPr>
        </p:nvGraphicFramePr>
        <p:xfrm>
          <a:off x="1855470" y="1296352"/>
          <a:ext cx="8481060" cy="5108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Slide Number Placeholder 14">
            <a:extLst>
              <a:ext uri="{FF2B5EF4-FFF2-40B4-BE49-F238E27FC236}">
                <a16:creationId xmlns:a16="http://schemas.microsoft.com/office/drawing/2014/main" id="{6923E51C-9057-CCA4-1EC2-64BD13D344CF}"/>
              </a:ext>
            </a:extLst>
          </p:cNvPr>
          <p:cNvSpPr>
            <a:spLocks noGrp="1"/>
          </p:cNvSpPr>
          <p:nvPr>
            <p:ph type="sldNum" sz="quarter" idx="12"/>
          </p:nvPr>
        </p:nvSpPr>
        <p:spPr/>
        <p:txBody>
          <a:bodyPr/>
          <a:lstStyle/>
          <a:p>
            <a:fld id="{BAE26A2A-DE5F-EA41-900F-AB5C4F1D9848}" type="slidenum">
              <a:rPr lang="en-US" smtClean="0"/>
              <a:t>39</a:t>
            </a:fld>
            <a:endParaRPr lang="en-US"/>
          </a:p>
        </p:txBody>
      </p:sp>
    </p:spTree>
    <p:extLst>
      <p:ext uri="{BB962C8B-B14F-4D97-AF65-F5344CB8AC3E}">
        <p14:creationId xmlns:p14="http://schemas.microsoft.com/office/powerpoint/2010/main" val="83038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GED.com - Educators and Administrators</a:t>
            </a:r>
          </a:p>
        </p:txBody>
      </p:sp>
      <p:sp>
        <p:nvSpPr>
          <p:cNvPr id="4" name="Slide Number Placeholder 3"/>
          <p:cNvSpPr>
            <a:spLocks noGrp="1"/>
          </p:cNvSpPr>
          <p:nvPr>
            <p:ph type="sldNum" sz="quarter" idx="4294967295"/>
          </p:nvPr>
        </p:nvSpPr>
        <p:spPr>
          <a:xfrm>
            <a:off x="1981200" y="6299200"/>
            <a:ext cx="458788" cy="322263"/>
          </a:xfrm>
          <a:prstGeom prst="rect">
            <a:avLst/>
          </a:prstGeom>
        </p:spPr>
        <p:txBody>
          <a:bodyPr/>
          <a:lstStyle/>
          <a:p>
            <a:pPr>
              <a:defRPr/>
            </a:pPr>
            <a:fld id="{D7424F65-3AF9-43AC-B3BB-2E4AFDF865B9}" type="slidenum">
              <a:rPr lang="en-US" altLang="en-US">
                <a:solidFill>
                  <a:srgbClr val="E7E6E6">
                    <a:lumMod val="75000"/>
                  </a:srgbClr>
                </a:solidFill>
              </a:rPr>
              <a:pPr>
                <a:defRPr/>
              </a:pPr>
              <a:t>4</a:t>
            </a:fld>
            <a:endParaRPr lang="en-US" altLang="en-US">
              <a:solidFill>
                <a:srgbClr val="E7E6E6">
                  <a:lumMod val="75000"/>
                </a:srgbClr>
              </a:solidFill>
            </a:endParaRPr>
          </a:p>
        </p:txBody>
      </p:sp>
      <p:pic>
        <p:nvPicPr>
          <p:cNvPr id="9" name="Content Placeholder 8">
            <a:extLst>
              <a:ext uri="{FF2B5EF4-FFF2-40B4-BE49-F238E27FC236}">
                <a16:creationId xmlns:a16="http://schemas.microsoft.com/office/drawing/2014/main" id="{480475E6-62AE-B75A-6FBB-C31B50C134CE}"/>
              </a:ext>
            </a:extLst>
          </p:cNvPr>
          <p:cNvPicPr>
            <a:picLocks noGrp="1" noChangeAspect="1"/>
          </p:cNvPicPr>
          <p:nvPr>
            <p:ph idx="1"/>
          </p:nvPr>
        </p:nvPicPr>
        <p:blipFill>
          <a:blip r:embed="rId3"/>
          <a:stretch>
            <a:fillRect/>
          </a:stretch>
        </p:blipFill>
        <p:spPr>
          <a:xfrm>
            <a:off x="893551" y="1825625"/>
            <a:ext cx="10368386" cy="4048125"/>
          </a:xfrm>
        </p:spPr>
      </p:pic>
      <p:sp>
        <p:nvSpPr>
          <p:cNvPr id="3" name="Oval 2">
            <a:extLst>
              <a:ext uri="{FF2B5EF4-FFF2-40B4-BE49-F238E27FC236}">
                <a16:creationId xmlns:a16="http://schemas.microsoft.com/office/drawing/2014/main" id="{7D444ACA-BED2-49B9-8505-516D8E88B672}"/>
              </a:ext>
            </a:extLst>
          </p:cNvPr>
          <p:cNvSpPr/>
          <p:nvPr/>
        </p:nvSpPr>
        <p:spPr>
          <a:xfrm>
            <a:off x="8373260" y="1733059"/>
            <a:ext cx="1804883" cy="650911"/>
          </a:xfrm>
          <a:prstGeom prst="ellipse">
            <a:avLst/>
          </a:prstGeom>
          <a:no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98610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2709874-E73C-41E0-83DE-ED9E848B80F3}"/>
              </a:ext>
            </a:extLst>
          </p:cNvPr>
          <p:cNvSpPr>
            <a:spLocks noGrp="1"/>
          </p:cNvSpPr>
          <p:nvPr>
            <p:ph sz="half" idx="13"/>
          </p:nvPr>
        </p:nvSpPr>
        <p:spPr/>
        <p:txBody>
          <a:bodyPr>
            <a:normAutofit/>
          </a:bodyPr>
          <a:lstStyle/>
          <a:p>
            <a:r>
              <a:rPr lang="en-US"/>
              <a:t>Practice, practice, practice!</a:t>
            </a:r>
          </a:p>
          <a:p>
            <a:r>
              <a:rPr lang="en-US"/>
              <a:t>Use a plan (</a:t>
            </a:r>
            <a:r>
              <a:rPr lang="en-US" err="1"/>
              <a:t>e.g</a:t>
            </a:r>
            <a:r>
              <a:rPr lang="en-US"/>
              <a:t>,. a graphic organizer or an outline) for organizing the information from the reading and then write about it</a:t>
            </a:r>
          </a:p>
          <a:p>
            <a:r>
              <a:rPr lang="en-US"/>
              <a:t>Bringing good grammar to the writing task</a:t>
            </a:r>
          </a:p>
          <a:p>
            <a:r>
              <a:rPr lang="en-US"/>
              <a:t>Answer the question that is asked </a:t>
            </a:r>
          </a:p>
          <a:p>
            <a:endParaRPr lang="en-US"/>
          </a:p>
        </p:txBody>
      </p:sp>
      <p:sp>
        <p:nvSpPr>
          <p:cNvPr id="2" name="Title 1"/>
          <p:cNvSpPr>
            <a:spLocks noGrp="1"/>
          </p:cNvSpPr>
          <p:nvPr>
            <p:ph type="title"/>
          </p:nvPr>
        </p:nvSpPr>
        <p:spPr/>
        <p:txBody>
          <a:bodyPr>
            <a:normAutofit/>
          </a:bodyPr>
          <a:lstStyle/>
          <a:p>
            <a:pPr algn="ctr"/>
            <a:r>
              <a:rPr lang="en-US" u="sng"/>
              <a:t>Simple</a:t>
            </a:r>
            <a:r>
              <a:rPr lang="en-US"/>
              <a:t> Techniques to Improve Scores</a:t>
            </a:r>
            <a:br>
              <a:rPr lang="en-US"/>
            </a:br>
            <a:r>
              <a:rPr lang="en-US" sz="2200" i="1"/>
              <a:t>Expose students to a structured approach to the writing task and help them understand that they need to:</a:t>
            </a:r>
          </a:p>
        </p:txBody>
      </p:sp>
      <p:sp>
        <p:nvSpPr>
          <p:cNvPr id="3" name="Content Placeholder 2"/>
          <p:cNvSpPr>
            <a:spLocks noGrp="1"/>
          </p:cNvSpPr>
          <p:nvPr>
            <p:ph sz="half" idx="1"/>
          </p:nvPr>
        </p:nvSpPr>
        <p:spPr/>
        <p:txBody>
          <a:bodyPr>
            <a:normAutofit/>
          </a:bodyPr>
          <a:lstStyle/>
          <a:p>
            <a:r>
              <a:rPr lang="en-US"/>
              <a:t>Write a </a:t>
            </a:r>
            <a:r>
              <a:rPr lang="en-US" u="sng"/>
              <a:t>complete</a:t>
            </a:r>
            <a:r>
              <a:rPr lang="en-US"/>
              <a:t> response (300-500 words), not just a short paragraph</a:t>
            </a:r>
          </a:p>
          <a:p>
            <a:r>
              <a:rPr lang="en-US"/>
              <a:t>Provide commentary on the evidence cited (explain the “why”)</a:t>
            </a:r>
          </a:p>
          <a:p>
            <a:r>
              <a:rPr lang="en-US"/>
              <a:t>Develop two or three ideas fully, rather than mention a lot of things without detail</a:t>
            </a:r>
          </a:p>
          <a:p>
            <a:r>
              <a:rPr lang="en-US"/>
              <a:t>Leave five minutes at the end for proofreading</a:t>
            </a:r>
          </a:p>
          <a:p>
            <a:pPr marL="0" indent="0">
              <a:buNone/>
            </a:pPr>
            <a:endParaRPr lang="en-US"/>
          </a:p>
        </p:txBody>
      </p:sp>
      <p:sp>
        <p:nvSpPr>
          <p:cNvPr id="4" name="Slide Number Placeholder 3"/>
          <p:cNvSpPr>
            <a:spLocks noGrp="1"/>
          </p:cNvSpPr>
          <p:nvPr>
            <p:ph type="sldNum" sz="quarter" idx="12"/>
          </p:nvPr>
        </p:nvSpPr>
        <p:spPr/>
        <p:txBody>
          <a:bodyPr/>
          <a:lstStyle/>
          <a:p>
            <a:fld id="{A0787430-367F-844C-868B-A0250E95AAAB}" type="slidenum">
              <a:rPr lang="en-US" smtClean="0"/>
              <a:t>40</a:t>
            </a:fld>
            <a:endParaRPr lang="en-US"/>
          </a:p>
        </p:txBody>
      </p:sp>
    </p:spTree>
    <p:extLst>
      <p:ext uri="{BB962C8B-B14F-4D97-AF65-F5344CB8AC3E}">
        <p14:creationId xmlns:p14="http://schemas.microsoft.com/office/powerpoint/2010/main" val="4279007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FF48-0943-C74B-25B7-D533BA631C4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6FB631-5696-0F53-6DD9-09F3BD6171CE}"/>
              </a:ext>
            </a:extLst>
          </p:cNvPr>
          <p:cNvSpPr>
            <a:spLocks noGrp="1"/>
          </p:cNvSpPr>
          <p:nvPr>
            <p:ph type="title"/>
          </p:nvPr>
        </p:nvSpPr>
        <p:spPr>
          <a:xfrm>
            <a:off x="401450" y="457200"/>
            <a:ext cx="4370583" cy="1600200"/>
          </a:xfrm>
        </p:spPr>
        <p:txBody>
          <a:bodyPr anchor="b">
            <a:normAutofit fontScale="90000"/>
          </a:bodyPr>
          <a:lstStyle/>
          <a:p>
            <a:br>
              <a:rPr lang="en-US" sz="2300" b="1" i="1" spc="-75"/>
            </a:br>
            <a:br>
              <a:rPr lang="en-US" sz="2300" b="1" spc="-75"/>
            </a:br>
            <a:br>
              <a:rPr lang="en-US" sz="2300" b="1" spc="-75"/>
            </a:br>
            <a:r>
              <a:rPr lang="en-US" b="1" spc="-75"/>
              <a:t>Dig Deeper into Students’ Writing Samples</a:t>
            </a:r>
            <a:endParaRPr lang="en-US"/>
          </a:p>
        </p:txBody>
      </p:sp>
      <p:pic>
        <p:nvPicPr>
          <p:cNvPr id="13" name="Picture Placeholder 12">
            <a:extLst>
              <a:ext uri="{FF2B5EF4-FFF2-40B4-BE49-F238E27FC236}">
                <a16:creationId xmlns:a16="http://schemas.microsoft.com/office/drawing/2014/main" id="{AAC43B2F-BA19-E71C-7539-CEFFFA0D68D1}"/>
              </a:ext>
            </a:extLst>
          </p:cNvPr>
          <p:cNvPicPr>
            <a:picLocks noGrp="1" noChangeAspect="1"/>
          </p:cNvPicPr>
          <p:nvPr>
            <p:ph type="pic" idx="1"/>
          </p:nvPr>
        </p:nvPicPr>
        <p:blipFill>
          <a:blip r:embed="rId3"/>
          <a:srcRect l="9487" r="9487"/>
          <a:stretch/>
        </p:blipFill>
        <p:spPr>
          <a:xfrm>
            <a:off x="5183194" y="457423"/>
            <a:ext cx="6559047" cy="5403405"/>
          </a:xfrm>
          <a:noFill/>
        </p:spPr>
      </p:pic>
      <p:sp>
        <p:nvSpPr>
          <p:cNvPr id="2" name="TextBox 1">
            <a:extLst>
              <a:ext uri="{FF2B5EF4-FFF2-40B4-BE49-F238E27FC236}">
                <a16:creationId xmlns:a16="http://schemas.microsoft.com/office/drawing/2014/main" id="{8740E47F-FEF7-1139-D0C9-9F624ADEB1D7}"/>
              </a:ext>
            </a:extLst>
          </p:cNvPr>
          <p:cNvSpPr txBox="1"/>
          <p:nvPr/>
        </p:nvSpPr>
        <p:spPr>
          <a:xfrm>
            <a:off x="401450" y="2196790"/>
            <a:ext cx="4370583" cy="3672197"/>
          </a:xfrm>
          <a:prstGeom prst="rect">
            <a:avLst/>
          </a:prstGeom>
        </p:spPr>
        <p:txBody>
          <a:bodyPr vert="horz" lIns="0" tIns="91440" rIns="0" bIns="0" rtlCol="0">
            <a:normAutofit/>
          </a:bodyPr>
          <a:lstStyle/>
          <a:p>
            <a:pPr marL="0" marR="0" lvl="0" indent="0" algn="l" defTabSz="685766" rtl="0" eaLnBrk="1" fontAlgn="auto" latinLnBrk="0" hangingPunct="1">
              <a:lnSpc>
                <a:spcPct val="100000"/>
              </a:lnSpc>
              <a:spcBef>
                <a:spcPts val="750"/>
              </a:spcBef>
              <a:spcAft>
                <a:spcPts val="0"/>
              </a:spcAft>
              <a:buClr>
                <a:srgbClr val="E7E6E6">
                  <a:lumMod val="75000"/>
                </a:srgbClr>
              </a:buClr>
              <a:buSzPct val="110000"/>
              <a:buFontTx/>
              <a:buNone/>
              <a:tabLst/>
              <a:defRPr/>
            </a:pPr>
            <a:r>
              <a:rPr kumimoji="0" lang="en-US" sz="2800" b="0" i="1" u="none" strike="noStrike" kern="1200" cap="none" spc="-75" normalizeH="0" baseline="0" noProof="0">
                <a:ln>
                  <a:noFill/>
                </a:ln>
                <a:solidFill>
                  <a:srgbClr val="000000"/>
                </a:solidFill>
                <a:effectLst/>
                <a:uLnTx/>
                <a:uFillTx/>
                <a:latin typeface="Calibri" panose="020F0502020204030204"/>
                <a:ea typeface="+mn-ea"/>
                <a:cs typeface="+mn-cs"/>
              </a:rPr>
              <a:t>Using the Electronic Scoring Tool</a:t>
            </a:r>
          </a:p>
        </p:txBody>
      </p:sp>
      <p:sp>
        <p:nvSpPr>
          <p:cNvPr id="4" name="Slide Number Placeholder 3">
            <a:extLst>
              <a:ext uri="{FF2B5EF4-FFF2-40B4-BE49-F238E27FC236}">
                <a16:creationId xmlns:a16="http://schemas.microsoft.com/office/drawing/2014/main" id="{954AC181-8F20-BAB9-38B2-2619D05974B2}"/>
              </a:ext>
            </a:extLst>
          </p:cNvPr>
          <p:cNvSpPr>
            <a:spLocks noGrp="1"/>
          </p:cNvSpPr>
          <p:nvPr>
            <p:ph type="sldNum" sz="quarter" idx="10"/>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41</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D431A65-67D3-E72F-1465-AE04ED7E84D8}"/>
              </a:ext>
            </a:extLst>
          </p:cNvPr>
          <p:cNvSpPr txBox="1"/>
          <p:nvPr/>
        </p:nvSpPr>
        <p:spPr>
          <a:xfrm>
            <a:off x="449760" y="5353887"/>
            <a:ext cx="3896210" cy="646331"/>
          </a:xfrm>
          <a:prstGeom prst="rect">
            <a:avLst/>
          </a:prstGeom>
          <a:noFill/>
        </p:spPr>
        <p:txBody>
          <a:bodyPr wrap="square">
            <a:spAutoFit/>
          </a:bodyPr>
          <a:lstStyle/>
          <a:p>
            <a:r>
              <a:rPr lang="en-US" dirty="0">
                <a:hlinkClick r:id="rId4"/>
              </a:rPr>
              <a:t>Taking the Angst Out of Scoring the GED® RLA Extended Response</a:t>
            </a:r>
            <a:r>
              <a:rPr lang="en-US" dirty="0"/>
              <a:t> </a:t>
            </a:r>
          </a:p>
        </p:txBody>
      </p:sp>
      <p:sp>
        <p:nvSpPr>
          <p:cNvPr id="8" name="TextBox 7">
            <a:extLst>
              <a:ext uri="{FF2B5EF4-FFF2-40B4-BE49-F238E27FC236}">
                <a16:creationId xmlns:a16="http://schemas.microsoft.com/office/drawing/2014/main" id="{DCFFC650-6366-8F8F-065F-23E5A436F581}"/>
              </a:ext>
            </a:extLst>
          </p:cNvPr>
          <p:cNvSpPr txBox="1"/>
          <p:nvPr/>
        </p:nvSpPr>
        <p:spPr>
          <a:xfrm>
            <a:off x="449759" y="4984555"/>
            <a:ext cx="4612346" cy="369332"/>
          </a:xfrm>
          <a:prstGeom prst="rect">
            <a:avLst/>
          </a:prstGeom>
          <a:noFill/>
        </p:spPr>
        <p:txBody>
          <a:bodyPr wrap="square">
            <a:spAutoFit/>
          </a:bodyPr>
          <a:lstStyle/>
          <a:p>
            <a:r>
              <a:rPr lang="en-US" dirty="0"/>
              <a:t>Professional Development Webinar:</a:t>
            </a:r>
          </a:p>
        </p:txBody>
      </p:sp>
    </p:spTree>
    <p:extLst>
      <p:ext uri="{BB962C8B-B14F-4D97-AF65-F5344CB8AC3E}">
        <p14:creationId xmlns:p14="http://schemas.microsoft.com/office/powerpoint/2010/main" val="783070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885B-F168-467D-A2C0-DC4FFE368648}"/>
              </a:ext>
            </a:extLst>
          </p:cNvPr>
          <p:cNvSpPr>
            <a:spLocks noGrp="1"/>
          </p:cNvSpPr>
          <p:nvPr>
            <p:ph type="title"/>
          </p:nvPr>
        </p:nvSpPr>
        <p:spPr/>
        <p:txBody>
          <a:bodyPr/>
          <a:lstStyle/>
          <a:p>
            <a:r>
              <a:rPr lang="en-US" dirty="0">
                <a:latin typeface="Arial"/>
                <a:cs typeface="Arial"/>
              </a:rPr>
              <a:t>GED Ready</a:t>
            </a:r>
            <a:r>
              <a:rPr lang="en-US" baseline="30000" dirty="0">
                <a:latin typeface="Arial"/>
                <a:cs typeface="Arial"/>
              </a:rPr>
              <a:t>®</a:t>
            </a:r>
            <a:r>
              <a:rPr lang="en-US" dirty="0">
                <a:latin typeface="Arial"/>
                <a:cs typeface="Arial"/>
              </a:rPr>
              <a:t> Scoring Tool!</a:t>
            </a:r>
          </a:p>
        </p:txBody>
      </p:sp>
      <p:sp>
        <p:nvSpPr>
          <p:cNvPr id="3" name="Slide Number Placeholder 2">
            <a:extLst>
              <a:ext uri="{FF2B5EF4-FFF2-40B4-BE49-F238E27FC236}">
                <a16:creationId xmlns:a16="http://schemas.microsoft.com/office/drawing/2014/main" id="{C8C31BF0-A742-450A-A033-F77D45D6A483}"/>
              </a:ext>
            </a:extLst>
          </p:cNvPr>
          <p:cNvSpPr>
            <a:spLocks noGrp="1"/>
          </p:cNvSpPr>
          <p:nvPr>
            <p:ph type="sldNum" sz="quarter" idx="12"/>
          </p:nvPr>
        </p:nvSpPr>
        <p:spPr/>
        <p:txBody>
          <a:bodyPr/>
          <a:lstStyle/>
          <a:p>
            <a:fld id="{BAE26A2A-DE5F-EA41-900F-AB5C4F1D9848}" type="slidenum">
              <a:rPr lang="en-US" smtClean="0"/>
              <a:t>42</a:t>
            </a:fld>
            <a:endParaRPr lang="en-US"/>
          </a:p>
        </p:txBody>
      </p:sp>
      <p:pic>
        <p:nvPicPr>
          <p:cNvPr id="5" name="Picture 4" descr="A screenshot of a cell phone&#10;&#10;Description automatically generated">
            <a:extLst>
              <a:ext uri="{FF2B5EF4-FFF2-40B4-BE49-F238E27FC236}">
                <a16:creationId xmlns:a16="http://schemas.microsoft.com/office/drawing/2014/main" id="{D99C633F-94BE-41E6-873B-26CF830BEF36}"/>
              </a:ext>
            </a:extLst>
          </p:cNvPr>
          <p:cNvPicPr>
            <a:picLocks noChangeAspect="1"/>
          </p:cNvPicPr>
          <p:nvPr/>
        </p:nvPicPr>
        <p:blipFill>
          <a:blip r:embed="rId3"/>
          <a:stretch>
            <a:fillRect/>
          </a:stretch>
        </p:blipFill>
        <p:spPr>
          <a:xfrm>
            <a:off x="1524000" y="1107904"/>
            <a:ext cx="9144000" cy="4844333"/>
          </a:xfrm>
          <a:prstGeom prst="rect">
            <a:avLst/>
          </a:prstGeom>
          <a:ln w="19050">
            <a:solidFill>
              <a:schemeClr val="accent1"/>
            </a:solidFill>
          </a:ln>
        </p:spPr>
      </p:pic>
      <p:sp>
        <p:nvSpPr>
          <p:cNvPr id="6" name="Rectangle 5">
            <a:extLst>
              <a:ext uri="{FF2B5EF4-FFF2-40B4-BE49-F238E27FC236}">
                <a16:creationId xmlns:a16="http://schemas.microsoft.com/office/drawing/2014/main" id="{F5D44A6C-1A23-4A59-82AF-9B652BCBCD99}"/>
              </a:ext>
            </a:extLst>
          </p:cNvPr>
          <p:cNvSpPr/>
          <p:nvPr/>
        </p:nvSpPr>
        <p:spPr>
          <a:xfrm>
            <a:off x="5193221" y="6262171"/>
            <a:ext cx="5680618" cy="369332"/>
          </a:xfrm>
          <a:prstGeom prst="rect">
            <a:avLst/>
          </a:prstGeom>
        </p:spPr>
        <p:txBody>
          <a:bodyPr wrap="square">
            <a:spAutoFit/>
          </a:bodyPr>
          <a:lstStyle/>
          <a:p>
            <a:r>
              <a:rPr lang="en-US">
                <a:hlinkClick r:id="rId4"/>
              </a:rPr>
              <a:t>Extended Response Scoring Tools</a:t>
            </a:r>
            <a:r>
              <a:rPr lang="en-US"/>
              <a:t> </a:t>
            </a:r>
          </a:p>
        </p:txBody>
      </p:sp>
    </p:spTree>
    <p:extLst>
      <p:ext uri="{BB962C8B-B14F-4D97-AF65-F5344CB8AC3E}">
        <p14:creationId xmlns:p14="http://schemas.microsoft.com/office/powerpoint/2010/main" val="723974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0"/>
          </p:nvPr>
        </p:nvSpPr>
        <p:spPr/>
        <p:txBody>
          <a:bodyPr anchor="b">
            <a:normAutofit/>
          </a:bodyPr>
          <a:lstStyle/>
          <a:p>
            <a:pPr>
              <a:spcAft>
                <a:spcPts val="600"/>
              </a:spcAft>
            </a:pPr>
            <a:fld id="{BAE26A2A-DE5F-EA41-900F-AB5C4F1D9848}" type="slidenum">
              <a:rPr lang="en-US" smtClean="0"/>
              <a:pPr>
                <a:spcAft>
                  <a:spcPts val="600"/>
                </a:spcAft>
              </a:pPr>
              <a:t>43</a:t>
            </a:fld>
            <a:endParaRPr lang="en-US"/>
          </a:p>
        </p:txBody>
      </p:sp>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nchor="b">
            <a:normAutofit/>
          </a:bodyPr>
          <a:lstStyle/>
          <a:p>
            <a:r>
              <a:rPr lang="en-US" sz="3100" b="1"/>
              <a:t>For Your Information…</a:t>
            </a:r>
            <a:br>
              <a:rPr lang="en-US" sz="3100" b="1"/>
            </a:br>
            <a:r>
              <a:rPr lang="en-US" sz="3100" b="1"/>
              <a:t>Hand Scoring of Spanish RLA Tests</a:t>
            </a:r>
          </a:p>
        </p:txBody>
      </p:sp>
      <p:sp>
        <p:nvSpPr>
          <p:cNvPr id="2" name="Text Placeholder 1">
            <a:extLst>
              <a:ext uri="{FF2B5EF4-FFF2-40B4-BE49-F238E27FC236}">
                <a16:creationId xmlns:a16="http://schemas.microsoft.com/office/drawing/2014/main" id="{758B584A-C114-A9B2-40B2-6E1366A3101C}"/>
              </a:ext>
            </a:extLst>
          </p:cNvPr>
          <p:cNvSpPr>
            <a:spLocks noGrp="1"/>
          </p:cNvSpPr>
          <p:nvPr>
            <p:ph type="body" sz="half" idx="2"/>
          </p:nvPr>
        </p:nvSpPr>
        <p:spPr/>
        <p:txBody>
          <a:bodyPr>
            <a:normAutofit fontScale="92500" lnSpcReduction="10000"/>
          </a:bodyPr>
          <a:lstStyle/>
          <a:p>
            <a:r>
              <a:rPr lang="en-US"/>
              <a:t>ALL of the Spanish RLA ERs are hand-scored </a:t>
            </a:r>
          </a:p>
          <a:p>
            <a:r>
              <a:rPr lang="en-US"/>
              <a:t>Every single response is scored by at least 6 expert scorers (2 per each of the three traits)</a:t>
            </a:r>
          </a:p>
          <a:p>
            <a:r>
              <a:rPr lang="en-US"/>
              <a:t>Sometimes as many as 9 expert scorers (if there are scoring disagreements among any of the pairs of scorers)</a:t>
            </a:r>
          </a:p>
          <a:p>
            <a:r>
              <a:rPr lang="en-US"/>
              <a:t>This takes a bit of time, although we still return scores on the Spanish RLA relatively quickly, usually within a couple of days at most</a:t>
            </a:r>
            <a:br>
              <a:rPr lang="en-US"/>
            </a:br>
            <a:endParaRPr lang="en-US"/>
          </a:p>
          <a:p>
            <a:endParaRPr lang="en-US"/>
          </a:p>
        </p:txBody>
      </p:sp>
      <p:pic>
        <p:nvPicPr>
          <p:cNvPr id="3" name="Picture Placeholder 2" descr="A group of people sitting at a table&#10;&#10;Description automatically generated">
            <a:extLst>
              <a:ext uri="{FF2B5EF4-FFF2-40B4-BE49-F238E27FC236}">
                <a16:creationId xmlns:a16="http://schemas.microsoft.com/office/drawing/2014/main" id="{9D386225-198D-9222-5B5E-48693F504BC2}"/>
              </a:ext>
            </a:extLst>
          </p:cNvPr>
          <p:cNvPicPr>
            <a:picLocks noGrp="1" noChangeAspect="1"/>
          </p:cNvPicPr>
          <p:nvPr>
            <p:ph type="pic" sz="quarter" idx="4294967295"/>
          </p:nvPr>
        </p:nvPicPr>
        <p:blipFill rotWithShape="1">
          <a:blip r:embed="rId3">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srcRect l="21921" r="21921"/>
          <a:stretch/>
        </p:blipFill>
        <p:spPr>
          <a:xfrm>
            <a:off x="6724650" y="230188"/>
            <a:ext cx="5467350" cy="6627812"/>
          </a:xfrm>
          <a:noFill/>
        </p:spPr>
      </p:pic>
    </p:spTree>
    <p:extLst>
      <p:ext uri="{BB962C8B-B14F-4D97-AF65-F5344CB8AC3E}">
        <p14:creationId xmlns:p14="http://schemas.microsoft.com/office/powerpoint/2010/main" val="1873298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a:t>A short reminder about the importance of reading skills…</a:t>
            </a:r>
          </a:p>
        </p:txBody>
      </p:sp>
      <p:sp>
        <p:nvSpPr>
          <p:cNvPr id="10" name="Slide Number Placeholder 3">
            <a:extLst>
              <a:ext uri="{FF2B5EF4-FFF2-40B4-BE49-F238E27FC236}">
                <a16:creationId xmlns:a16="http://schemas.microsoft.com/office/drawing/2014/main" id="{E520FF1E-920C-A283-B452-C443A2D1D038}"/>
              </a:ext>
            </a:extLst>
          </p:cNvPr>
          <p:cNvSpPr>
            <a:spLocks noGrp="1"/>
          </p:cNvSpPr>
          <p:nvPr>
            <p:ph type="sldNum" sz="quarter" idx="12"/>
          </p:nvPr>
        </p:nvSpPr>
        <p:spPr/>
        <p:txBody>
          <a:bodyPr/>
          <a:lstStyle/>
          <a:p>
            <a:pPr>
              <a:spcAft>
                <a:spcPts val="600"/>
              </a:spcAft>
            </a:pPr>
            <a:fld id="{BAE26A2A-DE5F-EA41-900F-AB5C4F1D9848}" type="slidenum">
              <a:rPr lang="en-US" smtClean="0"/>
              <a:pPr>
                <a:spcAft>
                  <a:spcPts val="600"/>
                </a:spcAft>
              </a:pPr>
              <a:t>44</a:t>
            </a:fld>
            <a:endParaRPr lang="en-US"/>
          </a:p>
        </p:txBody>
      </p:sp>
      <p:sp>
        <p:nvSpPr>
          <p:cNvPr id="4" name="Slide Number Placeholder 3" hidden="1"/>
          <p:cNvSpPr>
            <a:spLocks noGrp="1"/>
          </p:cNvSpPr>
          <p:nvPr>
            <p:ph type="sldNum" sz="quarter" idx="4294967295"/>
          </p:nvPr>
        </p:nvSpPr>
        <p:spPr>
          <a:xfrm>
            <a:off x="0" y="6446838"/>
            <a:ext cx="2057400" cy="217487"/>
          </a:xfrm>
        </p:spPr>
        <p:txBody>
          <a:bodyPr/>
          <a:lstStyle/>
          <a:p>
            <a:pPr>
              <a:spcAft>
                <a:spcPts val="600"/>
              </a:spcAft>
            </a:pPr>
            <a:fld id="{BAE26A2A-DE5F-EA41-900F-AB5C4F1D9848}" type="slidenum">
              <a:rPr lang="en-US" smtClean="0"/>
              <a:pPr>
                <a:spcAft>
                  <a:spcPts val="600"/>
                </a:spcAft>
              </a:pPr>
              <a:t>44</a:t>
            </a:fld>
            <a:endParaRPr lang="en-US"/>
          </a:p>
        </p:txBody>
      </p:sp>
      <p:graphicFrame>
        <p:nvGraphicFramePr>
          <p:cNvPr id="6" name="Content Placeholder 2">
            <a:extLst>
              <a:ext uri="{FF2B5EF4-FFF2-40B4-BE49-F238E27FC236}">
                <a16:creationId xmlns:a16="http://schemas.microsoft.com/office/drawing/2014/main" id="{7ABC1E89-E281-15E6-C6A5-0407228B7675}"/>
              </a:ext>
            </a:extLst>
          </p:cNvPr>
          <p:cNvGraphicFramePr/>
          <p:nvPr/>
        </p:nvGraphicFramePr>
        <p:xfrm>
          <a:off x="1825083" y="1825625"/>
          <a:ext cx="8513956" cy="404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5383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blog.keystoliteracy.com/wp-content/uploads/2014/10/Close-Reading.jpg">
            <a:extLst>
              <a:ext uri="{FF2B5EF4-FFF2-40B4-BE49-F238E27FC236}">
                <a16:creationId xmlns:a16="http://schemas.microsoft.com/office/drawing/2014/main" id="{AAA0638B-942B-424C-8615-63BA3EF17546}"/>
              </a:ext>
            </a:extLst>
          </p:cNvPr>
          <p:cNvPicPr>
            <a:picLocks noChangeAspect="1" noChangeArrowheads="1"/>
          </p:cNvPicPr>
          <p:nvPr/>
        </p:nvPicPr>
        <p:blipFill>
          <a:blip r:embed="rId3">
            <a:duotone>
              <a:schemeClr val="accent1">
                <a:shade val="45000"/>
                <a:satMod val="135000"/>
              </a:schemeClr>
              <a:prstClr val="white"/>
            </a:duotone>
            <a:alphaModFix amt="72000"/>
            <a:extLst>
              <a:ext uri="{BEBA8EAE-BF5A-486C-A8C5-ECC9F3942E4B}">
                <a14:imgProps xmlns:a14="http://schemas.microsoft.com/office/drawing/2010/main">
                  <a14:imgLayer r:embed="rId4">
                    <a14:imgEffect>
                      <a14:sharpenSoften amount="36000"/>
                    </a14:imgEffect>
                    <a14:imgEffect>
                      <a14:colorTemperature colorTemp="4777"/>
                    </a14:imgEffect>
                    <a14:imgEffect>
                      <a14:saturation sat="0"/>
                    </a14:imgEffect>
                    <a14:imgEffect>
                      <a14:brightnessContrast bright="-2000" contrast="-32000"/>
                    </a14:imgEffect>
                  </a14:imgLayer>
                </a14:imgProps>
              </a:ext>
              <a:ext uri="{28A0092B-C50C-407E-A947-70E740481C1C}">
                <a14:useLocalDpi xmlns:a14="http://schemas.microsoft.com/office/drawing/2010/main" val="0"/>
              </a:ext>
            </a:extLst>
          </a:blip>
          <a:srcRect/>
          <a:stretch>
            <a:fillRect/>
          </a:stretch>
        </p:blipFill>
        <p:spPr bwMode="auto">
          <a:xfrm>
            <a:off x="6934199" y="1106015"/>
            <a:ext cx="3246120" cy="2804648"/>
          </a:xfrm>
          <a:prstGeom prst="rect">
            <a:avLst/>
          </a:prstGeom>
          <a:ln w="152400" cap="sq">
            <a:noFill/>
            <a:miter lim="800000"/>
          </a:ln>
          <a:effectLst>
            <a:outerShdw blurRad="65000" dist="50800" dir="12900000" kx="195000" ky="145000" algn="tl" rotWithShape="0">
              <a:srgbClr val="000000">
                <a:alpha val="30000"/>
              </a:srgbClr>
            </a:outerShdw>
            <a:reflection blurRad="1104900" endPos="65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401443" y="298765"/>
            <a:ext cx="9937596" cy="750836"/>
          </a:xfrm>
        </p:spPr>
        <p:txBody>
          <a:bodyPr>
            <a:normAutofit fontScale="90000"/>
          </a:bodyPr>
          <a:lstStyle/>
          <a:p>
            <a:r>
              <a:rPr lang="en-US"/>
              <a:t>Teach Close Reading Strategies!</a:t>
            </a:r>
            <a:br>
              <a:rPr lang="en-US"/>
            </a:br>
            <a:r>
              <a:rPr lang="en-US" sz="2000" b="1">
                <a:effectLst>
                  <a:outerShdw blurRad="38100" dist="38100" dir="2700000" algn="tl">
                    <a:srgbClr val="000000">
                      <a:alpha val="43137"/>
                    </a:srgbClr>
                  </a:outerShdw>
                </a:effectLst>
              </a:rPr>
              <a:t>Incorporate reading and writing into every classroom, every day.</a:t>
            </a:r>
            <a:br>
              <a:rPr lang="en-US" sz="2000" b="1"/>
            </a:br>
            <a:endParaRPr lang="en-US" sz="2000" i="1"/>
          </a:p>
        </p:txBody>
      </p:sp>
      <p:sp>
        <p:nvSpPr>
          <p:cNvPr id="5" name="Content Placeholder 4"/>
          <p:cNvSpPr>
            <a:spLocks noGrp="1"/>
          </p:cNvSpPr>
          <p:nvPr>
            <p:ph idx="1"/>
          </p:nvPr>
        </p:nvSpPr>
        <p:spPr>
          <a:xfrm>
            <a:off x="6574972" y="1744399"/>
            <a:ext cx="3635829" cy="4366780"/>
          </a:xfrm>
        </p:spPr>
        <p:txBody>
          <a:bodyPr>
            <a:normAutofit fontScale="92500" lnSpcReduction="10000"/>
          </a:bodyPr>
          <a:lstStyle/>
          <a:p>
            <a:pPr marL="0" indent="0">
              <a:buNone/>
            </a:pPr>
            <a:endParaRPr lang="en-US" sz="2800"/>
          </a:p>
          <a:p>
            <a:pPr marL="0" indent="0">
              <a:buNone/>
            </a:pPr>
            <a:endParaRPr lang="en-US" sz="2800"/>
          </a:p>
          <a:p>
            <a:pPr marL="0" indent="0">
              <a:buNone/>
            </a:pPr>
            <a:endParaRPr lang="en-US" sz="2800"/>
          </a:p>
          <a:p>
            <a:pPr marL="0" indent="0">
              <a:buNone/>
            </a:pPr>
            <a:endParaRPr lang="en-US" sz="2800"/>
          </a:p>
          <a:p>
            <a:pPr marL="0" indent="0">
              <a:buNone/>
            </a:pPr>
            <a:endParaRPr lang="en-US" sz="2800"/>
          </a:p>
          <a:p>
            <a:pPr marL="0" indent="0">
              <a:buNone/>
            </a:pPr>
            <a:endParaRPr lang="en-US" sz="2800"/>
          </a:p>
          <a:p>
            <a:pPr marL="282575" indent="-282575"/>
            <a:r>
              <a:rPr lang="en-US" sz="2800"/>
              <a:t>Reading strategies should lead to writing</a:t>
            </a:r>
          </a:p>
          <a:p>
            <a:pPr marL="282575" indent="-282575"/>
            <a:r>
              <a:rPr lang="en-US" sz="2800"/>
              <a:t>Writing strategies should encourage further reading</a:t>
            </a:r>
          </a:p>
        </p:txBody>
      </p:sp>
      <p:sp>
        <p:nvSpPr>
          <p:cNvPr id="3" name="Slide Number Placeholder 2"/>
          <p:cNvSpPr>
            <a:spLocks noGrp="1"/>
          </p:cNvSpPr>
          <p:nvPr>
            <p:ph type="sldNum" sz="quarter" idx="12"/>
          </p:nvPr>
        </p:nvSpPr>
        <p:spPr/>
        <p:txBody>
          <a:bodyPr/>
          <a:lstStyle/>
          <a:p>
            <a:pPr>
              <a:defRPr/>
            </a:pPr>
            <a:fld id="{A0787430-367F-844C-868B-A0250E95AAAB}" type="slidenum">
              <a:rPr lang="en-US">
                <a:solidFill>
                  <a:srgbClr val="E7E6E6">
                    <a:lumMod val="75000"/>
                  </a:srgbClr>
                </a:solidFill>
              </a:rPr>
              <a:pPr>
                <a:defRPr/>
              </a:pPr>
              <a:t>45</a:t>
            </a:fld>
            <a:endParaRPr lang="en-US">
              <a:solidFill>
                <a:srgbClr val="E7E6E6">
                  <a:lumMod val="75000"/>
                </a:srgbClr>
              </a:solidFill>
            </a:endParaRPr>
          </a:p>
        </p:txBody>
      </p:sp>
      <p:graphicFrame>
        <p:nvGraphicFramePr>
          <p:cNvPr id="6" name="Diagram 5"/>
          <p:cNvGraphicFramePr/>
          <p:nvPr/>
        </p:nvGraphicFramePr>
        <p:xfrm>
          <a:off x="1059552" y="1744399"/>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1051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p:txBody>
          <a:bodyPr/>
          <a:lstStyle/>
          <a:p>
            <a:r>
              <a:rPr lang="en-US"/>
              <a:t>Focus on Concepts and Problem Solving</a:t>
            </a:r>
          </a:p>
        </p:txBody>
      </p:sp>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idx="1"/>
          </p:nvPr>
        </p:nvPicPr>
        <p:blipFill>
          <a:blip r:embed="rId3"/>
          <a:srcRect l="9538" r="9538"/>
          <a:stretch/>
        </p:blipFill>
        <p:spPr/>
      </p:pic>
      <p:sp>
        <p:nvSpPr>
          <p:cNvPr id="3" name="Content Placeholder 2">
            <a:extLst>
              <a:ext uri="{FF2B5EF4-FFF2-40B4-BE49-F238E27FC236}">
                <a16:creationId xmlns:a16="http://schemas.microsoft.com/office/drawing/2014/main" id="{C95CC81A-8280-7444-AB3B-1E4584415467}"/>
              </a:ext>
            </a:extLst>
          </p:cNvPr>
          <p:cNvSpPr>
            <a:spLocks noGrp="1"/>
          </p:cNvSpPr>
          <p:nvPr>
            <p:ph type="body" sz="half" idx="2"/>
          </p:nvPr>
        </p:nvSpPr>
        <p:spPr/>
        <p:txBody>
          <a:bodyPr>
            <a:normAutofit/>
          </a:bodyPr>
          <a:lstStyle/>
          <a:p>
            <a:pPr marL="0" indent="0">
              <a:buNone/>
            </a:pPr>
            <a:r>
              <a:rPr lang="en-US" sz="2800" i="1"/>
              <a:t>Mathematical Reasoning</a:t>
            </a:r>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46</a:t>
            </a:fld>
            <a:endParaRPr lang="en-US"/>
          </a:p>
        </p:txBody>
      </p:sp>
    </p:spTree>
    <p:extLst>
      <p:ext uri="{BB962C8B-B14F-4D97-AF65-F5344CB8AC3E}">
        <p14:creationId xmlns:p14="http://schemas.microsoft.com/office/powerpoint/2010/main" val="3502089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2"/>
          <p:cNvSpPr>
            <a:spLocks noGrp="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b" anchorCtr="0" compatLnSpc="1">
            <a:prstTxWarp prst="textNoShape">
              <a:avLst/>
            </a:prstTxWarp>
            <a:normAutofit/>
          </a:bodyPr>
          <a:lstStyle/>
          <a:p>
            <a:r>
              <a:rPr lang="en-US"/>
              <a:t>Teach the Big Ideas in Algebra</a:t>
            </a:r>
          </a:p>
        </p:txBody>
      </p:sp>
      <p:sp>
        <p:nvSpPr>
          <p:cNvPr id="69634" name="Content Placeholder 1"/>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p>
            <a:r>
              <a:rPr lang="en-US"/>
              <a:t>Variable</a:t>
            </a:r>
          </a:p>
          <a:p>
            <a:r>
              <a:rPr lang="en-US"/>
              <a:t>Symbolic Notation</a:t>
            </a:r>
          </a:p>
          <a:p>
            <a:r>
              <a:rPr lang="en-US"/>
              <a:t>Equality</a:t>
            </a:r>
          </a:p>
          <a:p>
            <a:r>
              <a:rPr lang="en-US"/>
              <a:t>Ratio and Proportion</a:t>
            </a:r>
          </a:p>
          <a:p>
            <a:r>
              <a:rPr lang="en-US"/>
              <a:t>Pattern Generalization</a:t>
            </a:r>
          </a:p>
          <a:p>
            <a:r>
              <a:rPr lang="en-US"/>
              <a:t>Equations and Inequalities</a:t>
            </a:r>
          </a:p>
          <a:p>
            <a:r>
              <a:rPr lang="en-US"/>
              <a:t>Multiple Representations of Functions</a:t>
            </a:r>
          </a:p>
          <a:p>
            <a:endParaRPr lang="en-US" sz="1500"/>
          </a:p>
        </p:txBody>
      </p:sp>
      <p:sp>
        <p:nvSpPr>
          <p:cNvPr id="2" name="Slide Number Placeholder 1">
            <a:extLst>
              <a:ext uri="{FF2B5EF4-FFF2-40B4-BE49-F238E27FC236}">
                <a16:creationId xmlns:a16="http://schemas.microsoft.com/office/drawing/2014/main" id="{FF053790-4D5F-488A-B9E9-4D48E8631D97}"/>
              </a:ext>
            </a:extLst>
          </p:cNvPr>
          <p:cNvSpPr>
            <a:spLocks noGrp="1"/>
          </p:cNvSpPr>
          <p:nvPr>
            <p:ph type="sldNum" sz="quarter" idx="12"/>
          </p:nvPr>
        </p:nvSpPr>
        <p:spPr/>
        <p:txBody>
          <a:bodyPr anchor="b">
            <a:normAutofit/>
          </a:bodyPr>
          <a:lstStyle/>
          <a:p>
            <a:pPr>
              <a:spcAft>
                <a:spcPts val="600"/>
              </a:spcAft>
            </a:pPr>
            <a:fld id="{BAE26A2A-DE5F-EA41-900F-AB5C4F1D9848}" type="slidenum">
              <a:rPr lang="en-US" smtClean="0"/>
              <a:pPr>
                <a:spcAft>
                  <a:spcPts val="600"/>
                </a:spcAft>
              </a:pPr>
              <a:t>47</a:t>
            </a:fld>
            <a:endParaRPr lang="en-US"/>
          </a:p>
        </p:txBody>
      </p:sp>
      <p:pic>
        <p:nvPicPr>
          <p:cNvPr id="4" name="Graphic 3" descr="Lightbulb and pencil">
            <a:extLst>
              <a:ext uri="{FF2B5EF4-FFF2-40B4-BE49-F238E27FC236}">
                <a16:creationId xmlns:a16="http://schemas.microsoft.com/office/drawing/2014/main" id="{39D75554-79D9-4C9B-AD01-98787605F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9827" y="1493839"/>
            <a:ext cx="3608176" cy="3300584"/>
          </a:xfrm>
          <a:prstGeom prst="rect">
            <a:avLst/>
          </a:prstGeom>
        </p:spPr>
      </p:pic>
    </p:spTree>
    <p:extLst>
      <p:ext uri="{BB962C8B-B14F-4D97-AF65-F5344CB8AC3E}">
        <p14:creationId xmlns:p14="http://schemas.microsoft.com/office/powerpoint/2010/main" val="117853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01447" y="525111"/>
            <a:ext cx="11262732" cy="1165587"/>
          </a:xfrm>
        </p:spPr>
        <p:txBody>
          <a:bodyPr anchor="t">
            <a:normAutofit/>
          </a:bodyPr>
          <a:lstStyle/>
          <a:p>
            <a:r>
              <a:rPr lang="en-US" altLang="en-US"/>
              <a:t>H</a:t>
            </a:r>
            <a:r>
              <a:rPr lang="en-US" altLang="en-US" b="1"/>
              <a:t>elp </a:t>
            </a:r>
            <a:r>
              <a:rPr lang="en-US" altLang="en-US"/>
              <a:t>S</a:t>
            </a:r>
            <a:r>
              <a:rPr lang="en-US" altLang="en-US" b="1"/>
              <a:t>tudents . . . </a:t>
            </a:r>
            <a:endParaRPr lang="en-US"/>
          </a:p>
        </p:txBody>
      </p:sp>
      <p:sp>
        <p:nvSpPr>
          <p:cNvPr id="13" name="Content Placeholder 3">
            <a:extLst>
              <a:ext uri="{FF2B5EF4-FFF2-40B4-BE49-F238E27FC236}">
                <a16:creationId xmlns:a16="http://schemas.microsoft.com/office/drawing/2014/main" id="{418CB229-4275-DB0F-F536-FBFACC82F0D9}"/>
              </a:ext>
            </a:extLst>
          </p:cNvPr>
          <p:cNvSpPr>
            <a:spLocks noGrp="1"/>
          </p:cNvSpPr>
          <p:nvPr>
            <p:ph sz="half" idx="1"/>
          </p:nvPr>
        </p:nvSpPr>
        <p:spPr>
          <a:xfrm>
            <a:off x="646771" y="1833118"/>
            <a:ext cx="5181600" cy="4054727"/>
          </a:xfrm>
        </p:spPr>
        <p:txBody>
          <a:bodyPr>
            <a:normAutofit/>
          </a:bodyPr>
          <a:lstStyle/>
          <a:p>
            <a:r>
              <a:rPr lang="en-US" altLang="en-US"/>
              <a:t>Tackle problems in three waves</a:t>
            </a:r>
          </a:p>
          <a:p>
            <a:pPr marL="628634" lvl="1" indent="-285750"/>
            <a:r>
              <a:rPr lang="en-US" altLang="en-US" sz="1950"/>
              <a:t>Do problems that are easily and quickly completed</a:t>
            </a:r>
          </a:p>
          <a:p>
            <a:pPr marL="628634" lvl="1" indent="-285750"/>
            <a:r>
              <a:rPr lang="en-US" altLang="en-US" sz="1950"/>
              <a:t>Go back to problems that will take a little longer</a:t>
            </a:r>
          </a:p>
          <a:p>
            <a:pPr marL="628634" lvl="1" indent="-285750"/>
            <a:r>
              <a:rPr lang="en-US" altLang="en-US" sz="1950"/>
              <a:t>Save the most challenging problems for last</a:t>
            </a:r>
          </a:p>
          <a:p>
            <a:pPr marL="628634" lvl="1" indent="-285750"/>
            <a:r>
              <a:rPr lang="en-US" sz="1950"/>
              <a:t>Take advantage of the erasable whiteboards</a:t>
            </a:r>
          </a:p>
          <a:p>
            <a:pPr marL="628634" lvl="1" indent="-285750"/>
            <a:endParaRPr lang="en-US" altLang="en-US" sz="1950"/>
          </a:p>
          <a:p>
            <a:endParaRPr lang="en-US"/>
          </a:p>
        </p:txBody>
      </p:sp>
      <p:sp>
        <p:nvSpPr>
          <p:cNvPr id="3" name="Slide Number Placeholder 2">
            <a:extLst>
              <a:ext uri="{FF2B5EF4-FFF2-40B4-BE49-F238E27FC236}">
                <a16:creationId xmlns:a16="http://schemas.microsoft.com/office/drawing/2014/main" id="{701280DD-F620-4B13-A521-8C4A2C3A4FAE}"/>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48</a:t>
            </a:fld>
            <a:endParaRPr lang="en-US"/>
          </a:p>
        </p:txBody>
      </p:sp>
      <p:graphicFrame>
        <p:nvGraphicFramePr>
          <p:cNvPr id="9" name="Content Placeholder 6">
            <a:extLst>
              <a:ext uri="{FF2B5EF4-FFF2-40B4-BE49-F238E27FC236}">
                <a16:creationId xmlns:a16="http://schemas.microsoft.com/office/drawing/2014/main" id="{9119799B-2346-DF62-DB42-71B0ABDDA239}"/>
              </a:ext>
            </a:extLst>
          </p:cNvPr>
          <p:cNvGraphicFramePr>
            <a:graphicFrameLocks noGrp="1"/>
          </p:cNvGraphicFramePr>
          <p:nvPr>
            <p:ph sz="half" idx="13"/>
            <p:extLst>
              <p:ext uri="{D42A27DB-BD31-4B8C-83A1-F6EECF244321}">
                <p14:modId xmlns:p14="http://schemas.microsoft.com/office/powerpoint/2010/main" val="1321223731"/>
              </p:ext>
            </p:extLst>
          </p:nvPr>
        </p:nvGraphicFramePr>
        <p:xfrm>
          <a:off x="6255833" y="1833118"/>
          <a:ext cx="5181600" cy="40547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88512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a:xfrm>
            <a:off x="401450" y="457199"/>
            <a:ext cx="4370583" cy="1984917"/>
          </a:xfrm>
        </p:spPr>
        <p:txBody>
          <a:bodyPr>
            <a:noAutofit/>
          </a:bodyPr>
          <a:lstStyle/>
          <a:p>
            <a:r>
              <a:rPr lang="en-US"/>
              <a:t>Building Student Knowledge and Critical Thinking Skills</a:t>
            </a:r>
          </a:p>
        </p:txBody>
      </p:sp>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idx="1"/>
          </p:nvPr>
        </p:nvPicPr>
        <p:blipFill>
          <a:blip r:embed="rId3"/>
          <a:srcRect l="9538" r="9538"/>
          <a:stretch/>
        </p:blipFill>
        <p:spPr/>
      </p:pic>
      <p:sp>
        <p:nvSpPr>
          <p:cNvPr id="3" name="Content Placeholder 2">
            <a:extLst>
              <a:ext uri="{FF2B5EF4-FFF2-40B4-BE49-F238E27FC236}">
                <a16:creationId xmlns:a16="http://schemas.microsoft.com/office/drawing/2014/main" id="{C95CC81A-8280-7444-AB3B-1E4584415467}"/>
              </a:ext>
            </a:extLst>
          </p:cNvPr>
          <p:cNvSpPr>
            <a:spLocks noGrp="1"/>
          </p:cNvSpPr>
          <p:nvPr>
            <p:ph type="body" sz="half" idx="2"/>
          </p:nvPr>
        </p:nvSpPr>
        <p:spPr>
          <a:xfrm>
            <a:off x="401450" y="2620537"/>
            <a:ext cx="4370583" cy="3248450"/>
          </a:xfrm>
        </p:spPr>
        <p:txBody>
          <a:bodyPr/>
          <a:lstStyle/>
          <a:p>
            <a:pPr>
              <a:defRPr/>
            </a:pPr>
            <a:r>
              <a:rPr lang="en-US" sz="2800" i="1">
                <a:ea typeface="ＭＳ Ｐゴシック" charset="0"/>
              </a:rPr>
              <a:t>Social Studies</a:t>
            </a:r>
          </a:p>
          <a:p>
            <a:endParaRPr lang="en-US"/>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49</a:t>
            </a:fld>
            <a:endParaRPr lang="en-US"/>
          </a:p>
        </p:txBody>
      </p:sp>
    </p:spTree>
    <p:extLst>
      <p:ext uri="{BB962C8B-B14F-4D97-AF65-F5344CB8AC3E}">
        <p14:creationId xmlns:p14="http://schemas.microsoft.com/office/powerpoint/2010/main" val="353485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B9DCD-1C2E-8B6D-2B2B-DCA5C8D96F3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1F05380-7AF1-CBB7-2E8F-CC2D135C3517}"/>
              </a:ext>
            </a:extLst>
          </p:cNvPr>
          <p:cNvSpPr>
            <a:spLocks noGrp="1"/>
          </p:cNvSpPr>
          <p:nvPr>
            <p:ph type="title"/>
          </p:nvPr>
        </p:nvSpPr>
        <p:spPr>
          <a:xfrm>
            <a:off x="401443" y="1344869"/>
            <a:ext cx="11339105" cy="1795849"/>
          </a:xfrm>
        </p:spPr>
        <p:txBody>
          <a:bodyPr anchor="b">
            <a:normAutofit/>
          </a:bodyPr>
          <a:lstStyle/>
          <a:p>
            <a:r>
              <a:rPr lang="en-US" b="1" spc="-75"/>
              <a:t>GED® Testing Program Results</a:t>
            </a:r>
            <a:br>
              <a:rPr lang="en-US" b="1" spc="-75"/>
            </a:br>
            <a:r>
              <a:rPr lang="en-US" sz="2800" b="1" i="1" spc="-75"/>
              <a:t>National Statistics</a:t>
            </a:r>
            <a:endParaRPr lang="en-US"/>
          </a:p>
        </p:txBody>
      </p:sp>
      <p:sp>
        <p:nvSpPr>
          <p:cNvPr id="4" name="Slide Number Placeholder 3">
            <a:extLst>
              <a:ext uri="{FF2B5EF4-FFF2-40B4-BE49-F238E27FC236}">
                <a16:creationId xmlns:a16="http://schemas.microsoft.com/office/drawing/2014/main" id="{339A26C3-4CA8-2386-2D38-26EA460197C7}"/>
              </a:ext>
            </a:extLst>
          </p:cNvPr>
          <p:cNvSpPr>
            <a:spLocks noGrp="1"/>
          </p:cNvSpPr>
          <p:nvPr>
            <p:ph type="sldNum" sz="quarter" idx="12"/>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5</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13" name="Picture Placeholder 12">
            <a:extLst>
              <a:ext uri="{FF2B5EF4-FFF2-40B4-BE49-F238E27FC236}">
                <a16:creationId xmlns:a16="http://schemas.microsoft.com/office/drawing/2014/main" id="{CDDD70FE-C39E-4EFC-A3D6-BEC26C2738D0}"/>
              </a:ext>
            </a:extLst>
          </p:cNvPr>
          <p:cNvPicPr>
            <a:picLocks noGrp="1" noChangeAspect="1"/>
          </p:cNvPicPr>
          <p:nvPr>
            <p:ph idx="1"/>
          </p:nvPr>
        </p:nvPicPr>
        <p:blipFill rotWithShape="1">
          <a:blip r:embed="rId3"/>
          <a:srcRect t="27515" r="1" b="40219"/>
          <a:stretch>
            <a:fillRect/>
          </a:stretch>
        </p:blipFill>
        <p:spPr>
          <a:xfrm>
            <a:off x="401444" y="3428999"/>
            <a:ext cx="11351941" cy="2444937"/>
          </a:xfrm>
          <a:noFill/>
        </p:spPr>
      </p:pic>
    </p:spTree>
    <p:extLst>
      <p:ext uri="{BB962C8B-B14F-4D97-AF65-F5344CB8AC3E}">
        <p14:creationId xmlns:p14="http://schemas.microsoft.com/office/powerpoint/2010/main" val="2907144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algn="l"/>
            <a:r>
              <a:rPr lang="en-US" altLang="en-US" sz="3600"/>
              <a:t>Social Studies Themes</a:t>
            </a:r>
          </a:p>
        </p:txBody>
      </p:sp>
      <p:graphicFrame>
        <p:nvGraphicFramePr>
          <p:cNvPr id="2" name="Table 1"/>
          <p:cNvGraphicFramePr>
            <a:graphicFrameLocks noGrp="1"/>
          </p:cNvGraphicFramePr>
          <p:nvPr/>
        </p:nvGraphicFramePr>
        <p:xfrm>
          <a:off x="1827143" y="1199510"/>
          <a:ext cx="8381998" cy="4800600"/>
        </p:xfrm>
        <a:graphic>
          <a:graphicData uri="http://schemas.openxmlformats.org/drawingml/2006/table">
            <a:tbl>
              <a:tblPr firstRow="1" firstCol="1" bandRow="1">
                <a:tableStyleId>{5C22544A-7EE6-4342-B048-85BDC9FD1C3A}</a:tableStyleId>
              </a:tblPr>
              <a:tblGrid>
                <a:gridCol w="386405">
                  <a:extLst>
                    <a:ext uri="{9D8B030D-6E8A-4147-A177-3AD203B41FA5}">
                      <a16:colId xmlns:a16="http://schemas.microsoft.com/office/drawing/2014/main" val="20000"/>
                    </a:ext>
                  </a:extLst>
                </a:gridCol>
                <a:gridCol w="1594794">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523999">
                  <a:extLst>
                    <a:ext uri="{9D8B030D-6E8A-4147-A177-3AD203B41FA5}">
                      <a16:colId xmlns:a16="http://schemas.microsoft.com/office/drawing/2014/main" val="20005"/>
                    </a:ext>
                  </a:extLst>
                </a:gridCol>
              </a:tblGrid>
              <a:tr h="333811">
                <a:tc rowSpan="2" gridSpan="2">
                  <a:txBody>
                    <a:bodyPr/>
                    <a:lstStyle/>
                    <a:p>
                      <a:pPr marL="0" marR="0">
                        <a:lnSpc>
                          <a:spcPct val="115000"/>
                        </a:lnSpc>
                        <a:spcBef>
                          <a:spcPts val="0"/>
                        </a:spcBef>
                        <a:spcAft>
                          <a:spcPts val="0"/>
                        </a:spcAft>
                      </a:pPr>
                      <a:r>
                        <a:rPr lang="en-US" sz="1800">
                          <a:effectLst/>
                        </a:rPr>
                        <a:t> </a:t>
                      </a:r>
                      <a:endParaRPr lang="en-US" sz="18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800">
                          <a:effectLst/>
                        </a:rPr>
                        <a:t>Social Studies Example</a:t>
                      </a:r>
                      <a:r>
                        <a:rPr lang="en-US" sz="1800" baseline="0">
                          <a:effectLst/>
                        </a:rPr>
                        <a:t> Topics</a:t>
                      </a:r>
                      <a:endParaRPr lang="en-US" sz="18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0162">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600" b="1">
                          <a:solidFill>
                            <a:schemeClr val="bg1"/>
                          </a:solidFill>
                          <a:effectLst/>
                        </a:rPr>
                        <a:t>Civics</a:t>
                      </a:r>
                      <a:r>
                        <a:rPr lang="en-US" sz="1600" b="1" baseline="0">
                          <a:solidFill>
                            <a:schemeClr val="bg1"/>
                          </a:solidFill>
                          <a:effectLst/>
                        </a:rPr>
                        <a:t> &amp; Gov’t</a:t>
                      </a:r>
                      <a:endParaRPr lang="en-US" sz="1600" b="1">
                        <a:solidFill>
                          <a:schemeClr val="bg1"/>
                        </a:solidFill>
                        <a:effectLst/>
                      </a:endParaRPr>
                    </a:p>
                    <a:p>
                      <a:pPr marL="0" marR="0" algn="ctr">
                        <a:lnSpc>
                          <a:spcPct val="115000"/>
                        </a:lnSpc>
                        <a:spcBef>
                          <a:spcPts val="0"/>
                        </a:spcBef>
                        <a:spcAft>
                          <a:spcPts val="0"/>
                        </a:spcAft>
                      </a:pPr>
                      <a:r>
                        <a:rPr lang="en-US" sz="1600" b="1">
                          <a:solidFill>
                            <a:schemeClr val="bg1"/>
                          </a:solidFill>
                          <a:effectLst/>
                        </a:rPr>
                        <a:t>(50%)</a:t>
                      </a:r>
                      <a:endParaRPr lang="en-US" sz="1600" b="1">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a:solidFill>
                            <a:schemeClr val="bg1"/>
                          </a:solidFill>
                          <a:effectLst/>
                        </a:rPr>
                        <a:t>US History</a:t>
                      </a:r>
                    </a:p>
                    <a:p>
                      <a:pPr marL="0" marR="0" algn="ctr">
                        <a:lnSpc>
                          <a:spcPct val="115000"/>
                        </a:lnSpc>
                        <a:spcBef>
                          <a:spcPts val="0"/>
                        </a:spcBef>
                        <a:spcAft>
                          <a:spcPts val="0"/>
                        </a:spcAft>
                      </a:pPr>
                      <a:r>
                        <a:rPr lang="en-US" sz="1600" b="1">
                          <a:solidFill>
                            <a:schemeClr val="bg1"/>
                          </a:solidFill>
                          <a:effectLst/>
                        </a:rPr>
                        <a:t>(20%)</a:t>
                      </a:r>
                      <a:endParaRPr lang="en-US" sz="1600" b="1">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a:solidFill>
                            <a:schemeClr val="bg1"/>
                          </a:solidFill>
                          <a:effectLst/>
                        </a:rPr>
                        <a:t>Economics</a:t>
                      </a:r>
                    </a:p>
                    <a:p>
                      <a:pPr marL="0" marR="0" algn="ctr">
                        <a:lnSpc>
                          <a:spcPct val="115000"/>
                        </a:lnSpc>
                        <a:spcBef>
                          <a:spcPts val="0"/>
                        </a:spcBef>
                        <a:spcAft>
                          <a:spcPts val="0"/>
                        </a:spcAft>
                      </a:pPr>
                      <a:r>
                        <a:rPr lang="en-US" sz="1600" b="1">
                          <a:solidFill>
                            <a:schemeClr val="bg1"/>
                          </a:solidFill>
                          <a:effectLst/>
                        </a:rPr>
                        <a:t>(20%)</a:t>
                      </a:r>
                      <a:endParaRPr lang="en-US" sz="1600" b="1">
                        <a:solidFill>
                          <a:schemeClr val="bg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1600" b="1">
                          <a:solidFill>
                            <a:schemeClr val="bg1"/>
                          </a:solidFill>
                          <a:effectLst/>
                        </a:rPr>
                        <a:t>Geography &amp; World</a:t>
                      </a:r>
                    </a:p>
                    <a:p>
                      <a:pPr marL="0" marR="0" algn="ctr">
                        <a:lnSpc>
                          <a:spcPct val="115000"/>
                        </a:lnSpc>
                        <a:spcBef>
                          <a:spcPts val="0"/>
                        </a:spcBef>
                        <a:spcAft>
                          <a:spcPts val="0"/>
                        </a:spcAft>
                      </a:pPr>
                      <a:r>
                        <a:rPr lang="en-US" sz="1600" b="1">
                          <a:solidFill>
                            <a:schemeClr val="bg1"/>
                          </a:solidFill>
                          <a:effectLst/>
                          <a:latin typeface="Calibri"/>
                          <a:ea typeface="Calibri"/>
                          <a:cs typeface="Times New Roman"/>
                        </a:rPr>
                        <a:t>(15%)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1817414">
                <a:tc rowSpan="2">
                  <a:txBody>
                    <a:bodyPr/>
                    <a:lstStyle/>
                    <a:p>
                      <a:pPr marL="71755" marR="71755" algn="ctr">
                        <a:lnSpc>
                          <a:spcPct val="115000"/>
                        </a:lnSpc>
                        <a:spcBef>
                          <a:spcPts val="0"/>
                        </a:spcBef>
                        <a:spcAft>
                          <a:spcPts val="0"/>
                        </a:spcAft>
                      </a:pPr>
                      <a:r>
                        <a:rPr lang="en-US" sz="1800">
                          <a:effectLst/>
                        </a:rPr>
                        <a:t>Focusing Themes</a:t>
                      </a:r>
                      <a:endParaRPr lang="en-US" sz="1800">
                        <a:effectLst/>
                        <a:latin typeface="Calibri"/>
                        <a:ea typeface="Calibri"/>
                        <a:cs typeface="Times New Roman"/>
                      </a:endParaRPr>
                    </a:p>
                  </a:txBody>
                  <a:tcPr marL="68580" marR="68580"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nSpc>
                          <a:spcPct val="115000"/>
                        </a:lnSpc>
                        <a:spcBef>
                          <a:spcPts val="0"/>
                        </a:spcBef>
                        <a:spcAft>
                          <a:spcPts val="0"/>
                        </a:spcAft>
                      </a:pPr>
                      <a:r>
                        <a:rPr lang="en-US" sz="1600" b="1" i="1">
                          <a:effectLst/>
                        </a:rPr>
                        <a:t>Development of Modern Liberties and</a:t>
                      </a:r>
                      <a:r>
                        <a:rPr lang="en-US" sz="1600" b="1" i="1" baseline="0">
                          <a:effectLst/>
                        </a:rPr>
                        <a:t> Democracy</a:t>
                      </a:r>
                      <a:endParaRPr lang="en-US" sz="1600" b="1" i="1">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rPr>
                        <a:t>Types of modern and historical governments</a:t>
                      </a:r>
                    </a:p>
                    <a:p>
                      <a:pPr marL="285750" marR="0" indent="-285750">
                        <a:lnSpc>
                          <a:spcPct val="115000"/>
                        </a:lnSpc>
                        <a:spcBef>
                          <a:spcPts val="0"/>
                        </a:spcBef>
                        <a:spcAft>
                          <a:spcPts val="0"/>
                        </a:spcAft>
                        <a:buFont typeface="Arial" pitchFamily="34" charset="0"/>
                        <a:buChar char="•"/>
                      </a:pPr>
                      <a:r>
                        <a:rPr lang="en-US" sz="1400">
                          <a:effectLst/>
                          <a:latin typeface="+mn-lt"/>
                        </a:rPr>
                        <a:t>Structure and design of U.S. government</a:t>
                      </a:r>
                      <a:endParaRPr lang="en-US" sz="140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rPr>
                        <a:t>Key historical documents</a:t>
                      </a:r>
                    </a:p>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Civil</a:t>
                      </a:r>
                      <a:r>
                        <a:rPr lang="en-US" sz="1400" baseline="0">
                          <a:effectLst/>
                          <a:latin typeface="+mn-lt"/>
                          <a:ea typeface="Calibri"/>
                          <a:cs typeface="Times New Roman"/>
                        </a:rPr>
                        <a:t> War and Reconstruction</a:t>
                      </a:r>
                      <a:endParaRPr lang="en-US" sz="140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rPr>
                        <a:t>Key economic events that shape American government and policies</a:t>
                      </a:r>
                      <a:endParaRPr lang="en-US" sz="140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Development of classical civilizations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759213">
                <a:tc vMerge="1">
                  <a:txBody>
                    <a:bodyPr/>
                    <a:lstStyle/>
                    <a:p>
                      <a:endParaRPr lang="en-US"/>
                    </a:p>
                  </a:txBody>
                  <a:tcPr/>
                </a:tc>
                <a:tc>
                  <a:txBody>
                    <a:bodyPr/>
                    <a:lstStyle/>
                    <a:p>
                      <a:pPr marL="0" marR="0">
                        <a:lnSpc>
                          <a:spcPct val="115000"/>
                        </a:lnSpc>
                        <a:spcBef>
                          <a:spcPts val="0"/>
                        </a:spcBef>
                        <a:spcAft>
                          <a:spcPts val="0"/>
                        </a:spcAft>
                      </a:pPr>
                      <a:r>
                        <a:rPr lang="en-US" sz="1600" b="1" i="1">
                          <a:effectLst/>
                        </a:rPr>
                        <a:t>Dynamic Responses in Societal Systems</a:t>
                      </a:r>
                      <a:endParaRPr lang="en-US" sz="1600" b="1" i="1">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Political parties, campaigns, and elections</a:t>
                      </a:r>
                    </a:p>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Contemporary public policy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World</a:t>
                      </a:r>
                      <a:r>
                        <a:rPr lang="en-US" sz="1400" baseline="0">
                          <a:effectLst/>
                          <a:latin typeface="+mn-lt"/>
                          <a:ea typeface="Calibri"/>
                          <a:cs typeface="Times New Roman"/>
                        </a:rPr>
                        <a:t> War I &amp; II</a:t>
                      </a:r>
                    </a:p>
                    <a:p>
                      <a:pPr marL="285750" marR="0" indent="-285750">
                        <a:lnSpc>
                          <a:spcPct val="115000"/>
                        </a:lnSpc>
                        <a:spcBef>
                          <a:spcPts val="0"/>
                        </a:spcBef>
                        <a:spcAft>
                          <a:spcPts val="0"/>
                        </a:spcAft>
                        <a:buFont typeface="Arial" pitchFamily="34" charset="0"/>
                        <a:buChar char="•"/>
                      </a:pPr>
                      <a:r>
                        <a:rPr lang="en-US" sz="1400" baseline="0">
                          <a:effectLst/>
                          <a:latin typeface="+mn-lt"/>
                          <a:ea typeface="Calibri"/>
                          <a:cs typeface="Times New Roman"/>
                        </a:rPr>
                        <a:t>Cold War</a:t>
                      </a:r>
                    </a:p>
                    <a:p>
                      <a:pPr marL="0" marR="0" indent="0">
                        <a:lnSpc>
                          <a:spcPct val="115000"/>
                        </a:lnSpc>
                        <a:spcBef>
                          <a:spcPts val="0"/>
                        </a:spcBef>
                        <a:spcAft>
                          <a:spcPts val="0"/>
                        </a:spcAft>
                        <a:buFont typeface="Arial" pitchFamily="34" charset="0"/>
                        <a:buNone/>
                      </a:pPr>
                      <a:endParaRPr lang="en-US" sz="140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Fundamental economic concepts</a:t>
                      </a:r>
                    </a:p>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Economic causes and impacts of war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285750" marR="0" indent="-285750">
                        <a:lnSpc>
                          <a:spcPct val="115000"/>
                        </a:lnSpc>
                        <a:spcBef>
                          <a:spcPts val="0"/>
                        </a:spcBef>
                        <a:spcAft>
                          <a:spcPts val="0"/>
                        </a:spcAft>
                        <a:buFont typeface="Arial" pitchFamily="34" charset="0"/>
                        <a:buChar char="•"/>
                      </a:pPr>
                      <a:r>
                        <a:rPr lang="en-US" sz="1400">
                          <a:effectLst/>
                          <a:latin typeface="+mn-lt"/>
                          <a:ea typeface="Calibri"/>
                          <a:cs typeface="Times New Roman"/>
                        </a:rPr>
                        <a:t>Borders</a:t>
                      </a:r>
                      <a:r>
                        <a:rPr lang="en-US" sz="1400" baseline="0">
                          <a:effectLst/>
                          <a:latin typeface="+mn-lt"/>
                          <a:ea typeface="Calibri"/>
                          <a:cs typeface="Times New Roman"/>
                        </a:rPr>
                        <a:t> between peoples and nations</a:t>
                      </a:r>
                    </a:p>
                    <a:p>
                      <a:pPr marL="285750" marR="0" indent="-285750">
                        <a:lnSpc>
                          <a:spcPct val="115000"/>
                        </a:lnSpc>
                        <a:spcBef>
                          <a:spcPts val="0"/>
                        </a:spcBef>
                        <a:spcAft>
                          <a:spcPts val="0"/>
                        </a:spcAft>
                        <a:buFont typeface="Arial" pitchFamily="34" charset="0"/>
                        <a:buChar char="•"/>
                      </a:pPr>
                      <a:r>
                        <a:rPr lang="en-US" sz="1400" baseline="0">
                          <a:effectLst/>
                          <a:latin typeface="+mn-lt"/>
                          <a:ea typeface="Calibri"/>
                          <a:cs typeface="Times New Roman"/>
                        </a:rPr>
                        <a:t>Human migration</a:t>
                      </a:r>
                      <a:endParaRPr lang="en-US" sz="1400">
                        <a:effectLst/>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2607232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087880" y="5377566"/>
            <a:ext cx="7239001" cy="129266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2600">
                <a:solidFill>
                  <a:schemeClr val="bg1"/>
                </a:solidFill>
                <a:latin typeface="Arial" panose="020B0604020202020204" pitchFamily="34" charset="0"/>
                <a:cs typeface="Arial" panose="020B0604020202020204" pitchFamily="34" charset="0"/>
              </a:rPr>
              <a:t>Students apply skills of analyzing and evaluating to create meaning and understanding</a:t>
            </a:r>
          </a:p>
        </p:txBody>
      </p:sp>
      <p:grpSp>
        <p:nvGrpSpPr>
          <p:cNvPr id="3" name="Group 2"/>
          <p:cNvGrpSpPr>
            <a:grpSpLocks/>
          </p:cNvGrpSpPr>
          <p:nvPr/>
        </p:nvGrpSpPr>
        <p:grpSpPr bwMode="auto">
          <a:xfrm>
            <a:off x="2087880" y="2755395"/>
            <a:ext cx="3429000" cy="1371601"/>
            <a:chOff x="624" y="1200"/>
            <a:chExt cx="1536" cy="864"/>
          </a:xfrm>
        </p:grpSpPr>
        <p:sp>
          <p:nvSpPr>
            <p:cNvPr id="4" name="Text Box 3"/>
            <p:cNvSpPr txBox="1">
              <a:spLocks noChangeArrowheads="1"/>
            </p:cNvSpPr>
            <p:nvPr/>
          </p:nvSpPr>
          <p:spPr bwMode="auto">
            <a:xfrm>
              <a:off x="624" y="1385"/>
              <a:ext cx="1536"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Social Studies Focusing Themes</a:t>
              </a:r>
              <a:endParaRPr lang="en-US" altLang="en-US" sz="3200">
                <a:solidFill>
                  <a:schemeClr val="bg1"/>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24" y="1200"/>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a:latin typeface="Arial" panose="020B0604020202020204" pitchFamily="34" charset="0"/>
                <a:cs typeface="Arial" panose="020B0604020202020204" pitchFamily="34" charset="0"/>
              </a:endParaRPr>
            </a:p>
          </p:txBody>
        </p:sp>
      </p:grpSp>
      <p:sp>
        <p:nvSpPr>
          <p:cNvPr id="6" name="Text Box 5"/>
          <p:cNvSpPr txBox="1">
            <a:spLocks noChangeArrowheads="1"/>
          </p:cNvSpPr>
          <p:nvPr/>
        </p:nvSpPr>
        <p:spPr bwMode="auto">
          <a:xfrm>
            <a:off x="3051587" y="872252"/>
            <a:ext cx="5647765"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Social Studies Content </a:t>
            </a:r>
          </a:p>
          <a:p>
            <a:pPr algn="ctr">
              <a:spcBef>
                <a:spcPct val="50000"/>
              </a:spcBef>
            </a:pPr>
            <a:r>
              <a:rPr lang="en-US" altLang="en-US" sz="2000">
                <a:solidFill>
                  <a:schemeClr val="tx2"/>
                </a:solidFill>
                <a:latin typeface="Arial" panose="020B0604020202020204" pitchFamily="34" charset="0"/>
                <a:cs typeface="Arial" panose="020B0604020202020204" pitchFamily="34" charset="0"/>
              </a:rPr>
              <a:t>(GEDTS Assessment Guide – Social Studies)</a:t>
            </a:r>
            <a:endParaRPr lang="en-US" altLang="en-US" sz="2000">
              <a:solidFill>
                <a:schemeClr val="bg1"/>
              </a:solidFill>
              <a:latin typeface="Arial" panose="020B0604020202020204" pitchFamily="34" charset="0"/>
              <a:cs typeface="Arial" panose="020B0604020202020204" pitchFamily="34" charset="0"/>
            </a:endParaRPr>
          </a:p>
        </p:txBody>
      </p:sp>
      <p:grpSp>
        <p:nvGrpSpPr>
          <p:cNvPr id="8" name="Group 7"/>
          <p:cNvGrpSpPr>
            <a:grpSpLocks/>
          </p:cNvGrpSpPr>
          <p:nvPr/>
        </p:nvGrpSpPr>
        <p:grpSpPr bwMode="auto">
          <a:xfrm>
            <a:off x="6278880" y="2755394"/>
            <a:ext cx="3505200" cy="1336676"/>
            <a:chOff x="3216" y="1104"/>
            <a:chExt cx="1536" cy="842"/>
          </a:xfrm>
        </p:grpSpPr>
        <p:sp>
          <p:nvSpPr>
            <p:cNvPr id="9" name="Text Box 8"/>
            <p:cNvSpPr txBox="1">
              <a:spLocks noChangeArrowheads="1"/>
            </p:cNvSpPr>
            <p:nvPr/>
          </p:nvSpPr>
          <p:spPr bwMode="auto">
            <a:xfrm>
              <a:off x="3312" y="1267"/>
              <a:ext cx="13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Social Studies Practices</a:t>
              </a:r>
              <a:endParaRPr lang="en-US" altLang="en-US" sz="3200">
                <a:solidFill>
                  <a:schemeClr val="bg1"/>
                </a:solidFill>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216" y="1104"/>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a:latin typeface="Arial" panose="020B0604020202020204" pitchFamily="34" charset="0"/>
                <a:cs typeface="Arial" panose="020B0604020202020204" pitchFamily="34" charset="0"/>
              </a:endParaRPr>
            </a:p>
          </p:txBody>
        </p:sp>
      </p:grpSp>
      <p:sp>
        <p:nvSpPr>
          <p:cNvPr id="11" name="Line 10"/>
          <p:cNvSpPr>
            <a:spLocks noChangeShapeType="1"/>
          </p:cNvSpPr>
          <p:nvPr/>
        </p:nvSpPr>
        <p:spPr bwMode="auto">
          <a:xfrm flipH="1">
            <a:off x="3840480" y="1993392"/>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2" name="Line 11"/>
          <p:cNvSpPr>
            <a:spLocks noChangeShapeType="1"/>
          </p:cNvSpPr>
          <p:nvPr/>
        </p:nvSpPr>
        <p:spPr bwMode="auto">
          <a:xfrm>
            <a:off x="5974080" y="1993392"/>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3" name="Line 12"/>
          <p:cNvSpPr>
            <a:spLocks noChangeShapeType="1"/>
          </p:cNvSpPr>
          <p:nvPr/>
        </p:nvSpPr>
        <p:spPr bwMode="auto">
          <a:xfrm flipH="1">
            <a:off x="5974080" y="4355592"/>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4" name="Line 13"/>
          <p:cNvSpPr>
            <a:spLocks noChangeShapeType="1"/>
          </p:cNvSpPr>
          <p:nvPr/>
        </p:nvSpPr>
        <p:spPr bwMode="auto">
          <a:xfrm>
            <a:off x="3840480" y="4355592"/>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2" name="Title 1"/>
          <p:cNvSpPr>
            <a:spLocks noGrp="1"/>
          </p:cNvSpPr>
          <p:nvPr>
            <p:ph type="title"/>
          </p:nvPr>
        </p:nvSpPr>
        <p:spPr/>
        <p:txBody>
          <a:bodyPr/>
          <a:lstStyle/>
          <a:p>
            <a:r>
              <a:rPr lang="en-US"/>
              <a:t>What Should I Teach?</a:t>
            </a:r>
          </a:p>
        </p:txBody>
      </p:sp>
      <p:sp>
        <p:nvSpPr>
          <p:cNvPr id="17" name="Slide Number Placeholder 3"/>
          <p:cNvSpPr>
            <a:spLocks noGrp="1"/>
          </p:cNvSpPr>
          <p:nvPr>
            <p:ph type="sldNum" sz="quarter" idx="12"/>
          </p:nvPr>
        </p:nvSpPr>
        <p:spPr/>
        <p:txBody>
          <a:bodyPr/>
          <a:lstStyle/>
          <a:p>
            <a:fld id="{A0787430-367F-844C-868B-A0250E95AAAB}" type="slidenum">
              <a:rPr lang="en-US" smtClean="0"/>
              <a:pPr/>
              <a:t>51</a:t>
            </a:fld>
            <a:endParaRPr lang="en-US"/>
          </a:p>
        </p:txBody>
      </p:sp>
    </p:spTree>
    <p:extLst>
      <p:ext uri="{BB962C8B-B14F-4D97-AF65-F5344CB8AC3E}">
        <p14:creationId xmlns:p14="http://schemas.microsoft.com/office/powerpoint/2010/main" val="18341581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a:t>Test-taking Tips for Social Studies</a:t>
            </a:r>
          </a:p>
        </p:txBody>
      </p:sp>
      <p:graphicFrame>
        <p:nvGraphicFramePr>
          <p:cNvPr id="6" name="Content Placeholder 2">
            <a:extLst>
              <a:ext uri="{FF2B5EF4-FFF2-40B4-BE49-F238E27FC236}">
                <a16:creationId xmlns:a16="http://schemas.microsoft.com/office/drawing/2014/main" id="{0F1AFC24-6DDE-842E-8E2F-B10F02A010FA}"/>
              </a:ext>
            </a:extLst>
          </p:cNvPr>
          <p:cNvGraphicFramePr>
            <a:graphicFrameLocks noGrp="1"/>
          </p:cNvGraphicFramePr>
          <p:nvPr>
            <p:ph idx="1"/>
            <p:extLst>
              <p:ext uri="{D42A27DB-BD31-4B8C-83A1-F6EECF244321}">
                <p14:modId xmlns:p14="http://schemas.microsoft.com/office/powerpoint/2010/main" val="4113209266"/>
              </p:ext>
            </p:extLst>
          </p:nvPr>
        </p:nvGraphicFramePr>
        <p:xfrm>
          <a:off x="401638" y="1825625"/>
          <a:ext cx="11352212" cy="404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nchor="b">
            <a:normAutofit/>
          </a:bodyPr>
          <a:lstStyle/>
          <a:p>
            <a:pPr>
              <a:spcAft>
                <a:spcPts val="600"/>
              </a:spcAft>
            </a:pPr>
            <a:fld id="{A0787430-367F-844C-868B-A0250E95AAAB}" type="slidenum">
              <a:rPr lang="en-US" smtClean="0"/>
              <a:pPr>
                <a:spcAft>
                  <a:spcPts val="600"/>
                </a:spcAft>
              </a:pPr>
              <a:t>52</a:t>
            </a:fld>
            <a:endParaRPr lang="en-US"/>
          </a:p>
        </p:txBody>
      </p:sp>
    </p:spTree>
    <p:extLst>
      <p:ext uri="{BB962C8B-B14F-4D97-AF65-F5344CB8AC3E}">
        <p14:creationId xmlns:p14="http://schemas.microsoft.com/office/powerpoint/2010/main" val="2464286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6BBC1AC-CDB7-7247-8199-804AB8DFBC8D}"/>
              </a:ext>
            </a:extLst>
          </p:cNvPr>
          <p:cNvSpPr>
            <a:spLocks noGrp="1"/>
          </p:cNvSpPr>
          <p:nvPr>
            <p:ph type="title"/>
          </p:nvPr>
        </p:nvSpPr>
        <p:spPr>
          <a:xfrm>
            <a:off x="401450" y="457200"/>
            <a:ext cx="4370583" cy="2051824"/>
          </a:xfrm>
        </p:spPr>
        <p:txBody>
          <a:bodyPr>
            <a:noAutofit/>
          </a:bodyPr>
          <a:lstStyle/>
          <a:p>
            <a:r>
              <a:rPr lang="en-US"/>
              <a:t>Building Student Knowledge and Critical Thinking Skills</a:t>
            </a:r>
          </a:p>
        </p:txBody>
      </p:sp>
      <p:pic>
        <p:nvPicPr>
          <p:cNvPr id="17" name="Picture Placeholder 16">
            <a:extLst>
              <a:ext uri="{FF2B5EF4-FFF2-40B4-BE49-F238E27FC236}">
                <a16:creationId xmlns:a16="http://schemas.microsoft.com/office/drawing/2014/main" id="{DF71161A-A511-E94C-854D-F1073AF32968}"/>
              </a:ext>
            </a:extLst>
          </p:cNvPr>
          <p:cNvPicPr>
            <a:picLocks noGrp="1" noChangeAspect="1"/>
          </p:cNvPicPr>
          <p:nvPr>
            <p:ph type="pic" idx="1"/>
          </p:nvPr>
        </p:nvPicPr>
        <p:blipFill>
          <a:blip r:embed="rId3"/>
          <a:srcRect l="9538" r="9538"/>
          <a:stretch/>
        </p:blipFill>
        <p:spPr/>
      </p:pic>
      <p:sp>
        <p:nvSpPr>
          <p:cNvPr id="3" name="Content Placeholder 2">
            <a:extLst>
              <a:ext uri="{FF2B5EF4-FFF2-40B4-BE49-F238E27FC236}">
                <a16:creationId xmlns:a16="http://schemas.microsoft.com/office/drawing/2014/main" id="{C95CC81A-8280-7444-AB3B-1E4584415467}"/>
              </a:ext>
            </a:extLst>
          </p:cNvPr>
          <p:cNvSpPr>
            <a:spLocks noGrp="1"/>
          </p:cNvSpPr>
          <p:nvPr>
            <p:ph type="body" sz="half" idx="2"/>
          </p:nvPr>
        </p:nvSpPr>
        <p:spPr>
          <a:xfrm>
            <a:off x="401450" y="2709746"/>
            <a:ext cx="4370583" cy="3159241"/>
          </a:xfrm>
        </p:spPr>
        <p:txBody>
          <a:bodyPr>
            <a:normAutofit/>
          </a:bodyPr>
          <a:lstStyle/>
          <a:p>
            <a:pPr marL="0" indent="0">
              <a:buNone/>
            </a:pPr>
            <a:r>
              <a:rPr lang="en-US" sz="2800" i="1"/>
              <a:t>Science</a:t>
            </a:r>
          </a:p>
        </p:txBody>
      </p:sp>
      <p:sp>
        <p:nvSpPr>
          <p:cNvPr id="4" name="Slide Number Placeholder 3">
            <a:extLst>
              <a:ext uri="{FF2B5EF4-FFF2-40B4-BE49-F238E27FC236}">
                <a16:creationId xmlns:a16="http://schemas.microsoft.com/office/drawing/2014/main" id="{EB7B61B4-9869-3C41-87C0-024B62A89814}"/>
              </a:ext>
            </a:extLst>
          </p:cNvPr>
          <p:cNvSpPr>
            <a:spLocks noGrp="1"/>
          </p:cNvSpPr>
          <p:nvPr>
            <p:ph type="sldNum" sz="quarter" idx="10"/>
          </p:nvPr>
        </p:nvSpPr>
        <p:spPr/>
        <p:txBody>
          <a:bodyPr/>
          <a:lstStyle/>
          <a:p>
            <a:fld id="{BAE26A2A-DE5F-EA41-900F-AB5C4F1D9848}" type="slidenum">
              <a:rPr lang="en-US" smtClean="0"/>
              <a:pPr/>
              <a:t>53</a:t>
            </a:fld>
            <a:endParaRPr lang="en-US"/>
          </a:p>
        </p:txBody>
      </p:sp>
    </p:spTree>
    <p:extLst>
      <p:ext uri="{BB962C8B-B14F-4D97-AF65-F5344CB8AC3E}">
        <p14:creationId xmlns:p14="http://schemas.microsoft.com/office/powerpoint/2010/main" val="249005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a:t>Focusing Themes of Science</a:t>
            </a:r>
          </a:p>
        </p:txBody>
      </p:sp>
      <p:sp>
        <p:nvSpPr>
          <p:cNvPr id="2" name="Slide Number Placeholder 1"/>
          <p:cNvSpPr>
            <a:spLocks noGrp="1"/>
          </p:cNvSpPr>
          <p:nvPr>
            <p:ph type="sldNum" sz="quarter" idx="12"/>
          </p:nvPr>
        </p:nvSpPr>
        <p:spPr/>
        <p:txBody>
          <a:bodyPr/>
          <a:lstStyle/>
          <a:p>
            <a:pPr>
              <a:defRPr/>
            </a:pPr>
            <a:fld id="{F39BECA3-F8E5-42C2-B07D-36BFF7156D72}" type="slidenum">
              <a:rPr lang="en-US" altLang="en-US" smtClean="0"/>
              <a:pPr>
                <a:defRPr/>
              </a:pPr>
              <a:t>54</a:t>
            </a:fld>
            <a:endParaRPr lang="en-US" altLang="en-US"/>
          </a:p>
        </p:txBody>
      </p:sp>
      <p:graphicFrame>
        <p:nvGraphicFramePr>
          <p:cNvPr id="5" name="Table 4"/>
          <p:cNvGraphicFramePr>
            <a:graphicFrameLocks noGrp="1"/>
          </p:cNvGraphicFramePr>
          <p:nvPr/>
        </p:nvGraphicFramePr>
        <p:xfrm>
          <a:off x="1976118" y="1066802"/>
          <a:ext cx="8001002" cy="4952999"/>
        </p:xfrm>
        <a:graphic>
          <a:graphicData uri="http://schemas.openxmlformats.org/drawingml/2006/table">
            <a:tbl>
              <a:tblPr firstRow="1" firstCol="1" bandRow="1">
                <a:tableStyleId>{93296810-A885-4BE3-A3E7-6D5BEEA58F35}</a:tableStyleId>
              </a:tblPr>
              <a:tblGrid>
                <a:gridCol w="368841">
                  <a:extLst>
                    <a:ext uri="{9D8B030D-6E8A-4147-A177-3AD203B41FA5}">
                      <a16:colId xmlns:a16="http://schemas.microsoft.com/office/drawing/2014/main" val="20000"/>
                    </a:ext>
                  </a:extLst>
                </a:gridCol>
                <a:gridCol w="1034844">
                  <a:extLst>
                    <a:ext uri="{9D8B030D-6E8A-4147-A177-3AD203B41FA5}">
                      <a16:colId xmlns:a16="http://schemas.microsoft.com/office/drawing/2014/main" val="20001"/>
                    </a:ext>
                  </a:extLst>
                </a:gridCol>
                <a:gridCol w="2316080">
                  <a:extLst>
                    <a:ext uri="{9D8B030D-6E8A-4147-A177-3AD203B41FA5}">
                      <a16:colId xmlns:a16="http://schemas.microsoft.com/office/drawing/2014/main" val="20002"/>
                    </a:ext>
                  </a:extLst>
                </a:gridCol>
                <a:gridCol w="2175711">
                  <a:extLst>
                    <a:ext uri="{9D8B030D-6E8A-4147-A177-3AD203B41FA5}">
                      <a16:colId xmlns:a16="http://schemas.microsoft.com/office/drawing/2014/main" val="20003"/>
                    </a:ext>
                  </a:extLst>
                </a:gridCol>
                <a:gridCol w="2105526">
                  <a:extLst>
                    <a:ext uri="{9D8B030D-6E8A-4147-A177-3AD203B41FA5}">
                      <a16:colId xmlns:a16="http://schemas.microsoft.com/office/drawing/2014/main" val="20004"/>
                    </a:ext>
                  </a:extLst>
                </a:gridCol>
              </a:tblGrid>
              <a:tr h="368405">
                <a:tc rowSpan="2" gridSpan="2">
                  <a:txBody>
                    <a:bodyPr/>
                    <a:lstStyle/>
                    <a:p>
                      <a:pPr marL="0" marR="0">
                        <a:lnSpc>
                          <a:spcPct val="115000"/>
                        </a:lnSpc>
                        <a:spcBef>
                          <a:spcPts val="0"/>
                        </a:spcBef>
                        <a:spcAft>
                          <a:spcPts val="0"/>
                        </a:spcAft>
                      </a:pPr>
                      <a:r>
                        <a:rPr lang="en-US" sz="1800">
                          <a:effectLst/>
                          <a:latin typeface="Calibri" panose="020F0502020204030204" pitchFamily="34" charset="0"/>
                        </a:rPr>
                        <a:t> </a:t>
                      </a:r>
                      <a:endParaRPr lang="en-US" sz="18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rowSpan="2" hMerge="1">
                  <a:txBody>
                    <a:bodyPr/>
                    <a:lstStyle/>
                    <a:p>
                      <a:endParaRPr lang="en-US"/>
                    </a:p>
                  </a:txBody>
                  <a:tcPr/>
                </a:tc>
                <a:tc gridSpan="3">
                  <a:txBody>
                    <a:bodyPr/>
                    <a:lstStyle/>
                    <a:p>
                      <a:pPr marL="0" marR="0" algn="ctr">
                        <a:lnSpc>
                          <a:spcPct val="115000"/>
                        </a:lnSpc>
                        <a:spcBef>
                          <a:spcPts val="0"/>
                        </a:spcBef>
                        <a:spcAft>
                          <a:spcPts val="0"/>
                        </a:spcAft>
                      </a:pPr>
                      <a:r>
                        <a:rPr lang="en-US" sz="1800">
                          <a:effectLst/>
                          <a:latin typeface="Calibri" panose="020F0502020204030204" pitchFamily="34" charset="0"/>
                        </a:rPr>
                        <a:t>Science Content Topics</a:t>
                      </a:r>
                      <a:endParaRPr lang="en-US" sz="18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942">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1600">
                          <a:effectLst/>
                          <a:latin typeface="Calibri" panose="020F0502020204030204" pitchFamily="34" charset="0"/>
                        </a:rPr>
                        <a:t>Life Science </a:t>
                      </a:r>
                    </a:p>
                    <a:p>
                      <a:pPr marL="0" marR="0" algn="ctr">
                        <a:lnSpc>
                          <a:spcPct val="115000"/>
                        </a:lnSpc>
                        <a:spcBef>
                          <a:spcPts val="0"/>
                        </a:spcBef>
                        <a:spcAft>
                          <a:spcPts val="0"/>
                        </a:spcAft>
                      </a:pPr>
                      <a:r>
                        <a:rPr lang="en-US" sz="1600">
                          <a:effectLst/>
                          <a:latin typeface="Calibri" panose="020F0502020204030204" pitchFamily="34" charset="0"/>
                        </a:rPr>
                        <a:t>(40%)</a:t>
                      </a:r>
                      <a:endParaRPr lang="en-US" sz="1600" b="1">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600">
                          <a:effectLst/>
                          <a:latin typeface="Calibri" panose="020F0502020204030204" pitchFamily="34" charset="0"/>
                        </a:rPr>
                        <a:t>Physical Science </a:t>
                      </a:r>
                    </a:p>
                    <a:p>
                      <a:pPr marL="0" marR="0" algn="ctr">
                        <a:lnSpc>
                          <a:spcPct val="115000"/>
                        </a:lnSpc>
                        <a:spcBef>
                          <a:spcPts val="0"/>
                        </a:spcBef>
                        <a:spcAft>
                          <a:spcPts val="0"/>
                        </a:spcAft>
                      </a:pPr>
                      <a:r>
                        <a:rPr lang="en-US" sz="1600">
                          <a:effectLst/>
                          <a:latin typeface="Calibri" panose="020F0502020204030204" pitchFamily="34" charset="0"/>
                        </a:rPr>
                        <a:t>(40%)</a:t>
                      </a:r>
                      <a:endParaRPr lang="en-US" sz="1600" b="1">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pPr>
                      <a:r>
                        <a:rPr lang="en-US" sz="1600">
                          <a:effectLst/>
                          <a:latin typeface="Calibri" panose="020F0502020204030204" pitchFamily="34" charset="0"/>
                        </a:rPr>
                        <a:t>Earth &amp; Space Science (20%)</a:t>
                      </a:r>
                      <a:endParaRPr lang="en-US" sz="1600" b="1">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64826">
                <a:tc rowSpan="2">
                  <a:txBody>
                    <a:bodyPr/>
                    <a:lstStyle/>
                    <a:p>
                      <a:pPr marL="71755" marR="71755" algn="ctr">
                        <a:lnSpc>
                          <a:spcPct val="115000"/>
                        </a:lnSpc>
                        <a:spcBef>
                          <a:spcPts val="0"/>
                        </a:spcBef>
                        <a:spcAft>
                          <a:spcPts val="0"/>
                        </a:spcAft>
                      </a:pPr>
                      <a:r>
                        <a:rPr lang="en-US" sz="1800">
                          <a:effectLst/>
                          <a:latin typeface="Calibri" panose="020F0502020204030204" pitchFamily="34" charset="0"/>
                        </a:rPr>
                        <a:t>Focusing Themes</a:t>
                      </a:r>
                      <a:endParaRPr lang="en-US" sz="1800">
                        <a:effectLst/>
                        <a:latin typeface="Calibri" panose="020F0502020204030204" pitchFamily="34" charset="0"/>
                        <a:ea typeface="Calibri"/>
                        <a:cs typeface="Times New Roman"/>
                      </a:endParaRPr>
                    </a:p>
                  </a:txBody>
                  <a:tcPr marL="68580" marR="68580"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A9"/>
                    </a:solidFill>
                  </a:tcPr>
                </a:tc>
                <a:tc>
                  <a:txBody>
                    <a:bodyPr/>
                    <a:lstStyle/>
                    <a:p>
                      <a:pPr marL="0" marR="0">
                        <a:lnSpc>
                          <a:spcPct val="115000"/>
                        </a:lnSpc>
                        <a:spcBef>
                          <a:spcPts val="0"/>
                        </a:spcBef>
                        <a:spcAft>
                          <a:spcPts val="0"/>
                        </a:spcAft>
                      </a:pPr>
                      <a:r>
                        <a:rPr lang="en-US" sz="1600">
                          <a:effectLst/>
                          <a:latin typeface="Calibri" panose="020F0502020204030204" pitchFamily="34" charset="0"/>
                        </a:rPr>
                        <a:t>Human Health and Living Systems</a:t>
                      </a:r>
                      <a:endParaRPr lang="en-US" sz="1600" b="1" i="1">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Human body and health</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Organization of life</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Molecular basis for heredity</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Evolution</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Chemical properties and reactions related to human systems</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Interactions between Earth’s systems and living things</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64826">
                <a:tc vMerge="1">
                  <a:txBody>
                    <a:bodyPr/>
                    <a:lstStyle/>
                    <a:p>
                      <a:endParaRPr lang="en-US"/>
                    </a:p>
                  </a:txBody>
                  <a:tcPr/>
                </a:tc>
                <a:tc>
                  <a:txBody>
                    <a:bodyPr/>
                    <a:lstStyle/>
                    <a:p>
                      <a:pPr marL="0" marR="0">
                        <a:lnSpc>
                          <a:spcPct val="115000"/>
                        </a:lnSpc>
                        <a:spcBef>
                          <a:spcPts val="0"/>
                        </a:spcBef>
                        <a:spcAft>
                          <a:spcPts val="0"/>
                        </a:spcAft>
                      </a:pPr>
                      <a:r>
                        <a:rPr lang="en-US" sz="1600">
                          <a:effectLst/>
                          <a:latin typeface="Calibri" panose="020F0502020204030204" pitchFamily="34" charset="0"/>
                        </a:rPr>
                        <a:t>Energy and Related Systems</a:t>
                      </a:r>
                      <a:endParaRPr lang="en-US" sz="1600" b="1" i="1">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Relationships between life functions</a:t>
                      </a:r>
                      <a:r>
                        <a:rPr lang="en-US" sz="1600" baseline="0">
                          <a:effectLst/>
                          <a:latin typeface="Calibri" panose="020F0502020204030204" pitchFamily="34" charset="0"/>
                        </a:rPr>
                        <a:t> and</a:t>
                      </a:r>
                      <a:r>
                        <a:rPr lang="en-US" sz="1600">
                          <a:effectLst/>
                          <a:latin typeface="Calibri" panose="020F0502020204030204" pitchFamily="34" charset="0"/>
                        </a:rPr>
                        <a:t> energy intake</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Energy flows in ecologic networks (ecosystems)</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Conservation, transformation, and flow of energy</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Work, motion, and forces</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Earth and its system components</a:t>
                      </a:r>
                    </a:p>
                    <a:p>
                      <a:pPr marL="285750" marR="0" indent="-285750">
                        <a:lnSpc>
                          <a:spcPct val="115000"/>
                        </a:lnSpc>
                        <a:spcBef>
                          <a:spcPts val="0"/>
                        </a:spcBef>
                        <a:spcAft>
                          <a:spcPts val="0"/>
                        </a:spcAft>
                        <a:buFont typeface="Arial" pitchFamily="34" charset="0"/>
                        <a:buChar char="•"/>
                      </a:pPr>
                      <a:r>
                        <a:rPr lang="en-US" sz="1600">
                          <a:effectLst/>
                          <a:latin typeface="Calibri" panose="020F0502020204030204" pitchFamily="34" charset="0"/>
                        </a:rPr>
                        <a:t>Structure and organization of the cosmos</a:t>
                      </a:r>
                      <a:endParaRPr lang="en-US" sz="160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20484" name="Rectangle 1"/>
          <p:cNvSpPr>
            <a:spLocks noChangeArrowheads="1"/>
          </p:cNvSpPr>
          <p:nvPr/>
        </p:nvSpPr>
        <p:spPr bwMode="auto">
          <a:xfrm>
            <a:off x="2066926" y="2629586"/>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lnSpc>
                <a:spcPct val="130000"/>
              </a:lnSpc>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lnSpc>
                <a:spcPct val="130000"/>
              </a:lnSpc>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lnSpc>
                <a:spcPct val="130000"/>
              </a:lnSpc>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lnSpc>
                <a:spcPct val="130000"/>
              </a:lnSpc>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defTabSz="457200" eaLnBrk="0" fontAlgn="base" hangingPunct="0">
              <a:lnSpc>
                <a:spcPct val="130000"/>
              </a:lnSpc>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nSpc>
                <a:spcPct val="100000"/>
              </a:lnSpc>
              <a:spcBef>
                <a:spcPct val="0"/>
              </a:spcBef>
              <a:buFontTx/>
              <a:buNone/>
            </a:pPr>
            <a:endParaRPr lang="en-US" altLang="en-US" sz="3600">
              <a:latin typeface="Times" pitchFamily="18" charset="0"/>
            </a:endParaRPr>
          </a:p>
        </p:txBody>
      </p:sp>
    </p:spTree>
    <p:extLst>
      <p:ext uri="{BB962C8B-B14F-4D97-AF65-F5344CB8AC3E}">
        <p14:creationId xmlns:p14="http://schemas.microsoft.com/office/powerpoint/2010/main" val="15091178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100072" y="2791971"/>
            <a:ext cx="3429000" cy="1371601"/>
            <a:chOff x="624" y="1200"/>
            <a:chExt cx="1536" cy="864"/>
          </a:xfrm>
        </p:grpSpPr>
        <p:sp>
          <p:nvSpPr>
            <p:cNvPr id="4" name="Text Box 3"/>
            <p:cNvSpPr txBox="1">
              <a:spLocks noChangeArrowheads="1"/>
            </p:cNvSpPr>
            <p:nvPr/>
          </p:nvSpPr>
          <p:spPr bwMode="auto">
            <a:xfrm>
              <a:off x="624" y="1385"/>
              <a:ext cx="1536"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Science Focusing Themes</a:t>
              </a:r>
              <a:endParaRPr lang="en-US" altLang="en-US" sz="3200">
                <a:solidFill>
                  <a:schemeClr val="bg1"/>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624" y="1200"/>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a:latin typeface="Arial" panose="020B0604020202020204" pitchFamily="34" charset="0"/>
                <a:cs typeface="Arial" panose="020B0604020202020204" pitchFamily="34" charset="0"/>
              </a:endParaRPr>
            </a:p>
          </p:txBody>
        </p:sp>
      </p:grpSp>
      <p:sp>
        <p:nvSpPr>
          <p:cNvPr id="6" name="Text Box 5"/>
          <p:cNvSpPr txBox="1">
            <a:spLocks noChangeArrowheads="1"/>
          </p:cNvSpPr>
          <p:nvPr/>
        </p:nvSpPr>
        <p:spPr bwMode="auto">
          <a:xfrm>
            <a:off x="3583737" y="908828"/>
            <a:ext cx="464820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Science Content </a:t>
            </a:r>
          </a:p>
          <a:p>
            <a:pPr algn="ctr">
              <a:spcBef>
                <a:spcPct val="50000"/>
              </a:spcBef>
            </a:pPr>
            <a:r>
              <a:rPr lang="en-US" altLang="en-US" sz="2000">
                <a:solidFill>
                  <a:schemeClr val="tx2"/>
                </a:solidFill>
                <a:latin typeface="Arial" panose="020B0604020202020204" pitchFamily="34" charset="0"/>
                <a:cs typeface="Arial" panose="020B0604020202020204" pitchFamily="34" charset="0"/>
              </a:rPr>
              <a:t>(GEDTS Assessment Guide – Science)</a:t>
            </a:r>
            <a:endParaRPr lang="en-US" altLang="en-US" sz="2000">
              <a:solidFill>
                <a:schemeClr val="bg1"/>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2467276" y="5268076"/>
            <a:ext cx="7109922" cy="954107"/>
          </a:xfrm>
          <a:prstGeom prst="rect">
            <a:avLst/>
          </a:prstGeom>
          <a:solidFill>
            <a:srgbClr val="92D050"/>
          </a:solidFill>
          <a:ln>
            <a:noFill/>
          </a:ln>
          <a:effectLst/>
        </p:spPr>
        <p:txBody>
          <a:bodyPr wrap="square">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2700">
                <a:solidFill>
                  <a:schemeClr val="tx2"/>
                </a:solidFill>
                <a:latin typeface="Arial" panose="020B0604020202020204" pitchFamily="34" charset="0"/>
                <a:cs typeface="Arial" panose="020B0604020202020204" pitchFamily="34" charset="0"/>
              </a:rPr>
              <a:t>Students apply skills of science to develop an understanding of the scientific concepts.</a:t>
            </a:r>
            <a:endParaRPr lang="en-US" altLang="en-US" sz="2700">
              <a:solidFill>
                <a:schemeClr val="bg1"/>
              </a:solidFill>
              <a:latin typeface="Arial" panose="020B0604020202020204" pitchFamily="34" charset="0"/>
              <a:cs typeface="Arial" panose="020B0604020202020204" pitchFamily="34" charset="0"/>
            </a:endParaRPr>
          </a:p>
        </p:txBody>
      </p:sp>
      <p:grpSp>
        <p:nvGrpSpPr>
          <p:cNvPr id="8" name="Group 7"/>
          <p:cNvGrpSpPr>
            <a:grpSpLocks/>
          </p:cNvGrpSpPr>
          <p:nvPr/>
        </p:nvGrpSpPr>
        <p:grpSpPr bwMode="auto">
          <a:xfrm>
            <a:off x="6291072" y="2791970"/>
            <a:ext cx="3505200" cy="1336676"/>
            <a:chOff x="3216" y="1104"/>
            <a:chExt cx="1536" cy="842"/>
          </a:xfrm>
        </p:grpSpPr>
        <p:sp>
          <p:nvSpPr>
            <p:cNvPr id="9" name="Text Box 8"/>
            <p:cNvSpPr txBox="1">
              <a:spLocks noChangeArrowheads="1"/>
            </p:cNvSpPr>
            <p:nvPr/>
          </p:nvSpPr>
          <p:spPr bwMode="auto">
            <a:xfrm>
              <a:off x="3312" y="1267"/>
              <a:ext cx="13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pPr algn="ctr">
                <a:spcBef>
                  <a:spcPct val="50000"/>
                </a:spcBef>
              </a:pPr>
              <a:r>
                <a:rPr lang="en-US" altLang="en-US" sz="3200">
                  <a:solidFill>
                    <a:schemeClr val="tx2"/>
                  </a:solidFill>
                  <a:latin typeface="Arial" panose="020B0604020202020204" pitchFamily="34" charset="0"/>
                  <a:cs typeface="Arial" panose="020B0604020202020204" pitchFamily="34" charset="0"/>
                </a:rPr>
                <a:t>Science Practices</a:t>
              </a:r>
              <a:endParaRPr lang="en-US" altLang="en-US" sz="3200">
                <a:solidFill>
                  <a:schemeClr val="bg1"/>
                </a:solidFill>
                <a:latin typeface="Arial" panose="020B0604020202020204" pitchFamily="34" charset="0"/>
                <a:cs typeface="Arial" panose="020B0604020202020204" pitchFamily="34" charset="0"/>
              </a:endParaRPr>
            </a:p>
          </p:txBody>
        </p:sp>
        <p:sp>
          <p:nvSpPr>
            <p:cNvPr id="10" name="Rectangle 9"/>
            <p:cNvSpPr>
              <a:spLocks noChangeArrowheads="1"/>
            </p:cNvSpPr>
            <p:nvPr/>
          </p:nvSpPr>
          <p:spPr bwMode="auto">
            <a:xfrm>
              <a:off x="3216" y="1104"/>
              <a:ext cx="1536"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rgbClr val="FFFFFF"/>
                  </a:solidFill>
                  <a:latin typeface="Times New Roman" pitchFamily="18" charset="0"/>
                  <a:cs typeface="Times" charset="0"/>
                </a:defRPr>
              </a:lvl1pPr>
              <a:lvl2pPr marL="742950" indent="-285750">
                <a:defRPr sz="1400">
                  <a:solidFill>
                    <a:srgbClr val="FFFFFF"/>
                  </a:solidFill>
                  <a:latin typeface="Times New Roman" pitchFamily="18" charset="0"/>
                  <a:cs typeface="Times" charset="0"/>
                </a:defRPr>
              </a:lvl2pPr>
              <a:lvl3pPr marL="1143000" indent="-228600">
                <a:defRPr sz="1400">
                  <a:solidFill>
                    <a:srgbClr val="FFFFFF"/>
                  </a:solidFill>
                  <a:latin typeface="Times New Roman" pitchFamily="18" charset="0"/>
                  <a:cs typeface="Times" charset="0"/>
                </a:defRPr>
              </a:lvl3pPr>
              <a:lvl4pPr marL="1600200" indent="-228600">
                <a:defRPr sz="1400">
                  <a:solidFill>
                    <a:srgbClr val="FFFFFF"/>
                  </a:solidFill>
                  <a:latin typeface="Times New Roman" pitchFamily="18" charset="0"/>
                  <a:cs typeface="Times" charset="0"/>
                </a:defRPr>
              </a:lvl4pPr>
              <a:lvl5pPr marL="2057400" indent="-228600">
                <a:defRPr sz="1400">
                  <a:solidFill>
                    <a:srgbClr val="FFFFFF"/>
                  </a:solidFill>
                  <a:latin typeface="Times New Roman" pitchFamily="18" charset="0"/>
                  <a:cs typeface="Times" charset="0"/>
                </a:defRPr>
              </a:lvl5pPr>
              <a:lvl6pPr marL="2514600" indent="-228600" eaLnBrk="0" fontAlgn="base" hangingPunct="0">
                <a:spcBef>
                  <a:spcPct val="0"/>
                </a:spcBef>
                <a:spcAft>
                  <a:spcPct val="0"/>
                </a:spcAft>
                <a:defRPr sz="1400">
                  <a:solidFill>
                    <a:srgbClr val="FFFFFF"/>
                  </a:solidFill>
                  <a:latin typeface="Times New Roman" pitchFamily="18" charset="0"/>
                  <a:cs typeface="Times" charset="0"/>
                </a:defRPr>
              </a:lvl6pPr>
              <a:lvl7pPr marL="2971800" indent="-228600" eaLnBrk="0" fontAlgn="base" hangingPunct="0">
                <a:spcBef>
                  <a:spcPct val="0"/>
                </a:spcBef>
                <a:spcAft>
                  <a:spcPct val="0"/>
                </a:spcAft>
                <a:defRPr sz="1400">
                  <a:solidFill>
                    <a:srgbClr val="FFFFFF"/>
                  </a:solidFill>
                  <a:latin typeface="Times New Roman" pitchFamily="18" charset="0"/>
                  <a:cs typeface="Times" charset="0"/>
                </a:defRPr>
              </a:lvl7pPr>
              <a:lvl8pPr marL="3429000" indent="-228600" eaLnBrk="0" fontAlgn="base" hangingPunct="0">
                <a:spcBef>
                  <a:spcPct val="0"/>
                </a:spcBef>
                <a:spcAft>
                  <a:spcPct val="0"/>
                </a:spcAft>
                <a:defRPr sz="1400">
                  <a:solidFill>
                    <a:srgbClr val="FFFFFF"/>
                  </a:solidFill>
                  <a:latin typeface="Times New Roman" pitchFamily="18" charset="0"/>
                  <a:cs typeface="Times" charset="0"/>
                </a:defRPr>
              </a:lvl8pPr>
              <a:lvl9pPr marL="3886200" indent="-228600" eaLnBrk="0" fontAlgn="base" hangingPunct="0">
                <a:spcBef>
                  <a:spcPct val="0"/>
                </a:spcBef>
                <a:spcAft>
                  <a:spcPct val="0"/>
                </a:spcAft>
                <a:defRPr sz="1400">
                  <a:solidFill>
                    <a:srgbClr val="FFFFFF"/>
                  </a:solidFill>
                  <a:latin typeface="Times New Roman" pitchFamily="18" charset="0"/>
                  <a:cs typeface="Times" charset="0"/>
                </a:defRPr>
              </a:lvl9pPr>
            </a:lstStyle>
            <a:p>
              <a:endParaRPr lang="en-US" altLang="en-US">
                <a:latin typeface="Arial" panose="020B0604020202020204" pitchFamily="34" charset="0"/>
                <a:cs typeface="Arial" panose="020B0604020202020204" pitchFamily="34" charset="0"/>
              </a:endParaRPr>
            </a:p>
          </p:txBody>
        </p:sp>
      </p:grpSp>
      <p:sp>
        <p:nvSpPr>
          <p:cNvPr id="11" name="Line 10"/>
          <p:cNvSpPr>
            <a:spLocks noChangeShapeType="1"/>
          </p:cNvSpPr>
          <p:nvPr/>
        </p:nvSpPr>
        <p:spPr bwMode="auto">
          <a:xfrm flipH="1">
            <a:off x="3852672" y="2029968"/>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2" name="Line 11"/>
          <p:cNvSpPr>
            <a:spLocks noChangeShapeType="1"/>
          </p:cNvSpPr>
          <p:nvPr/>
        </p:nvSpPr>
        <p:spPr bwMode="auto">
          <a:xfrm>
            <a:off x="5986272" y="2029968"/>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3" name="Line 12"/>
          <p:cNvSpPr>
            <a:spLocks noChangeShapeType="1"/>
          </p:cNvSpPr>
          <p:nvPr/>
        </p:nvSpPr>
        <p:spPr bwMode="auto">
          <a:xfrm flipH="1">
            <a:off x="5986272" y="4286293"/>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14" name="Line 13"/>
          <p:cNvSpPr>
            <a:spLocks noChangeShapeType="1"/>
          </p:cNvSpPr>
          <p:nvPr/>
        </p:nvSpPr>
        <p:spPr bwMode="auto">
          <a:xfrm>
            <a:off x="3852672" y="4286293"/>
            <a:ext cx="1981200" cy="914400"/>
          </a:xfrm>
          <a:prstGeom prst="line">
            <a:avLst/>
          </a:prstGeom>
          <a:ln>
            <a:headEnd/>
            <a:tailEnd type="triangle" w="med" len="med"/>
          </a:ln>
        </p:spPr>
        <p:style>
          <a:lnRef idx="3">
            <a:schemeClr val="accent1"/>
          </a:lnRef>
          <a:fillRef idx="0">
            <a:schemeClr val="accent1"/>
          </a:fillRef>
          <a:effectRef idx="2">
            <a:schemeClr val="accent1"/>
          </a:effectRef>
          <a:fontRef idx="minor">
            <a:schemeClr val="tx1"/>
          </a:fontRef>
        </p:style>
        <p:txBody>
          <a:bodyPr wrap="none" anchor="ctr"/>
          <a:lstStyle/>
          <a:p>
            <a:endParaRPr lang="en-US">
              <a:cs typeface="Arial" panose="020B0604020202020204" pitchFamily="34" charset="0"/>
            </a:endParaRPr>
          </a:p>
        </p:txBody>
      </p:sp>
      <p:sp>
        <p:nvSpPr>
          <p:cNvPr id="2" name="Title 1"/>
          <p:cNvSpPr>
            <a:spLocks noGrp="1"/>
          </p:cNvSpPr>
          <p:nvPr>
            <p:ph type="title"/>
          </p:nvPr>
        </p:nvSpPr>
        <p:spPr/>
        <p:txBody>
          <a:bodyPr/>
          <a:lstStyle/>
          <a:p>
            <a:r>
              <a:rPr lang="en-US"/>
              <a:t>What Should I Teach?</a:t>
            </a:r>
          </a:p>
        </p:txBody>
      </p:sp>
      <p:sp>
        <p:nvSpPr>
          <p:cNvPr id="15" name="Slide Number Placeholder 14"/>
          <p:cNvSpPr>
            <a:spLocks noGrp="1"/>
          </p:cNvSpPr>
          <p:nvPr>
            <p:ph type="sldNum" sz="quarter" idx="12"/>
          </p:nvPr>
        </p:nvSpPr>
        <p:spPr/>
        <p:txBody>
          <a:bodyPr/>
          <a:lstStyle/>
          <a:p>
            <a:pPr>
              <a:defRPr/>
            </a:pPr>
            <a:fld id="{F39BECA3-F8E5-42C2-B07D-36BFF7156D72}" type="slidenum">
              <a:rPr lang="en-US" altLang="en-US" smtClean="0"/>
              <a:pPr>
                <a:defRPr/>
              </a:pPr>
              <a:t>55</a:t>
            </a:fld>
            <a:endParaRPr lang="en-US" altLang="en-US"/>
          </a:p>
        </p:txBody>
      </p:sp>
    </p:spTree>
    <p:extLst>
      <p:ext uri="{BB962C8B-B14F-4D97-AF65-F5344CB8AC3E}">
        <p14:creationId xmlns:p14="http://schemas.microsoft.com/office/powerpoint/2010/main" val="2277766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083" y="296415"/>
            <a:ext cx="8513956" cy="725561"/>
          </a:xfrm>
        </p:spPr>
        <p:txBody>
          <a:bodyPr>
            <a:normAutofit fontScale="90000"/>
          </a:bodyPr>
          <a:lstStyle/>
          <a:p>
            <a:r>
              <a:rPr lang="en-US"/>
              <a:t>Instructor Focus  -- Can your students . . .?</a:t>
            </a:r>
          </a:p>
        </p:txBody>
      </p:sp>
      <p:sp>
        <p:nvSpPr>
          <p:cNvPr id="4" name="Slide Number Placeholder 3"/>
          <p:cNvSpPr>
            <a:spLocks noGrp="1"/>
          </p:cNvSpPr>
          <p:nvPr>
            <p:ph type="sldNum" sz="quarter" idx="12"/>
          </p:nvPr>
        </p:nvSpPr>
        <p:spPr/>
        <p:txBody>
          <a:bodyPr/>
          <a:lstStyle/>
          <a:p>
            <a:pPr>
              <a:defRPr/>
            </a:pPr>
            <a:fld id="{3DE71855-66A3-4477-B022-36D45D5E8054}" type="slidenum">
              <a:rPr lang="en-US" smtClean="0"/>
              <a:pPr>
                <a:defRPr/>
              </a:pPr>
              <a:t>56</a:t>
            </a:fld>
            <a:endParaRPr lang="en-US"/>
          </a:p>
        </p:txBody>
      </p:sp>
      <p:sp>
        <p:nvSpPr>
          <p:cNvPr id="11" name="Rectangle 10"/>
          <p:cNvSpPr/>
          <p:nvPr/>
        </p:nvSpPr>
        <p:spPr>
          <a:xfrm rot="21218385">
            <a:off x="1967522" y="1252210"/>
            <a:ext cx="3496235"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a:r>
              <a:rPr lang="en-US" sz="2400"/>
              <a:t>Evaluate whether data supports a hypothesis?</a:t>
            </a:r>
          </a:p>
        </p:txBody>
      </p:sp>
      <p:sp>
        <p:nvSpPr>
          <p:cNvPr id="12" name="Rectangle 11"/>
          <p:cNvSpPr/>
          <p:nvPr/>
        </p:nvSpPr>
        <p:spPr>
          <a:xfrm rot="20605100">
            <a:off x="1802531" y="3747178"/>
            <a:ext cx="382621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t>Draw a conclusion based on scientific data?</a:t>
            </a:r>
          </a:p>
        </p:txBody>
      </p:sp>
      <p:sp>
        <p:nvSpPr>
          <p:cNvPr id="16" name="Rectangle 15"/>
          <p:cNvSpPr/>
          <p:nvPr/>
        </p:nvSpPr>
        <p:spPr>
          <a:xfrm>
            <a:off x="3358403" y="2312895"/>
            <a:ext cx="3630706"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a:t>Determine a method for collecting data?</a:t>
            </a:r>
          </a:p>
        </p:txBody>
      </p:sp>
      <p:sp>
        <p:nvSpPr>
          <p:cNvPr id="17" name="Rectangle 16"/>
          <p:cNvSpPr/>
          <p:nvPr/>
        </p:nvSpPr>
        <p:spPr>
          <a:xfrm rot="792515">
            <a:off x="6433410" y="4713217"/>
            <a:ext cx="3390507" cy="164908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lvl="1"/>
            <a:r>
              <a:rPr lang="en-US" sz="2400"/>
              <a:t>Design a scientific investigation based on a given hypothesis?</a:t>
            </a:r>
          </a:p>
        </p:txBody>
      </p:sp>
      <p:sp>
        <p:nvSpPr>
          <p:cNvPr id="18" name="Rectangle 17"/>
          <p:cNvSpPr/>
          <p:nvPr/>
        </p:nvSpPr>
        <p:spPr>
          <a:xfrm rot="1015308">
            <a:off x="6286549" y="1667435"/>
            <a:ext cx="4054018"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a:t>Identify variables in an experimental process?</a:t>
            </a:r>
          </a:p>
        </p:txBody>
      </p:sp>
      <p:sp>
        <p:nvSpPr>
          <p:cNvPr id="19" name="Rectangle 18"/>
          <p:cNvSpPr/>
          <p:nvPr/>
        </p:nvSpPr>
        <p:spPr>
          <a:xfrm rot="457707">
            <a:off x="6257572" y="3290047"/>
            <a:ext cx="3288927"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a:t>Determine the correct process for an experiment?</a:t>
            </a:r>
          </a:p>
        </p:txBody>
      </p:sp>
      <p:sp>
        <p:nvSpPr>
          <p:cNvPr id="21" name="Rectangle 20"/>
          <p:cNvSpPr/>
          <p:nvPr/>
        </p:nvSpPr>
        <p:spPr>
          <a:xfrm rot="21332997">
            <a:off x="3115805" y="4912984"/>
            <a:ext cx="3128682" cy="12909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a:t>Create a hypothesis?</a:t>
            </a:r>
          </a:p>
        </p:txBody>
      </p:sp>
    </p:spTree>
    <p:extLst>
      <p:ext uri="{BB962C8B-B14F-4D97-AF65-F5344CB8AC3E}">
        <p14:creationId xmlns:p14="http://schemas.microsoft.com/office/powerpoint/2010/main" val="1859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18" grpId="0" animBg="1"/>
      <p:bldP spid="19"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C3143-3D79-E093-964B-EA4C6EC463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374EDCC-06C0-34EF-2E76-13DF66C700A4}"/>
              </a:ext>
            </a:extLst>
          </p:cNvPr>
          <p:cNvSpPr>
            <a:spLocks noGrp="1"/>
          </p:cNvSpPr>
          <p:nvPr>
            <p:ph type="title"/>
          </p:nvPr>
        </p:nvSpPr>
        <p:spPr>
          <a:xfrm>
            <a:off x="401443" y="1344869"/>
            <a:ext cx="11339105" cy="1795849"/>
          </a:xfrm>
        </p:spPr>
        <p:txBody>
          <a:bodyPr anchor="b">
            <a:normAutofit/>
          </a:bodyPr>
          <a:lstStyle/>
          <a:p>
            <a:r>
              <a:rPr lang="en-US" b="1" spc="-75"/>
              <a:t>Resources</a:t>
            </a:r>
            <a:endParaRPr lang="en-US"/>
          </a:p>
        </p:txBody>
      </p:sp>
      <p:sp>
        <p:nvSpPr>
          <p:cNvPr id="4" name="Slide Number Placeholder 3">
            <a:extLst>
              <a:ext uri="{FF2B5EF4-FFF2-40B4-BE49-F238E27FC236}">
                <a16:creationId xmlns:a16="http://schemas.microsoft.com/office/drawing/2014/main" id="{56613FE9-F444-37F6-C0CC-EF974AC2940D}"/>
              </a:ext>
            </a:extLst>
          </p:cNvPr>
          <p:cNvSpPr>
            <a:spLocks noGrp="1"/>
          </p:cNvSpPr>
          <p:nvPr>
            <p:ph type="sldNum" sz="quarter" idx="12"/>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57</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13" name="Picture Placeholder 12">
            <a:extLst>
              <a:ext uri="{FF2B5EF4-FFF2-40B4-BE49-F238E27FC236}">
                <a16:creationId xmlns:a16="http://schemas.microsoft.com/office/drawing/2014/main" id="{BDB189C2-FA47-1138-FA66-23095D982DC3}"/>
              </a:ext>
            </a:extLst>
          </p:cNvPr>
          <p:cNvPicPr>
            <a:picLocks noGrp="1" noChangeAspect="1"/>
          </p:cNvPicPr>
          <p:nvPr>
            <p:ph idx="1"/>
          </p:nvPr>
        </p:nvPicPr>
        <p:blipFill rotWithShape="1">
          <a:blip r:embed="rId3"/>
          <a:srcRect t="27515" r="1" b="40219"/>
          <a:stretch>
            <a:fillRect/>
          </a:stretch>
        </p:blipFill>
        <p:spPr>
          <a:xfrm>
            <a:off x="401444" y="3428999"/>
            <a:ext cx="11351941" cy="2444937"/>
          </a:xfrm>
          <a:noFill/>
        </p:spPr>
      </p:pic>
    </p:spTree>
    <p:extLst>
      <p:ext uri="{BB962C8B-B14F-4D97-AF65-F5344CB8AC3E}">
        <p14:creationId xmlns:p14="http://schemas.microsoft.com/office/powerpoint/2010/main" val="3160466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Tutorials</a:t>
            </a:r>
          </a:p>
        </p:txBody>
      </p:sp>
      <p:sp>
        <p:nvSpPr>
          <p:cNvPr id="5" name="Content Placeholder 4"/>
          <p:cNvSpPr>
            <a:spLocks noGrp="1"/>
          </p:cNvSpPr>
          <p:nvPr>
            <p:ph idx="1"/>
          </p:nvPr>
        </p:nvSpPr>
        <p:spPr>
          <a:xfrm>
            <a:off x="5883442" y="1472281"/>
            <a:ext cx="6112042" cy="3913438"/>
          </a:xfrm>
          <a:ln w="19050">
            <a:solidFill>
              <a:schemeClr val="accent1"/>
            </a:solidFill>
          </a:ln>
        </p:spPr>
        <p:txBody>
          <a:bodyPr>
            <a:normAutofit fontScale="92500" lnSpcReduction="20000"/>
          </a:bodyPr>
          <a:lstStyle/>
          <a:p>
            <a:pPr marL="0" indent="0">
              <a:buNone/>
            </a:pPr>
            <a:endParaRPr lang="en-US"/>
          </a:p>
          <a:p>
            <a:r>
              <a:rPr lang="en-US" sz="2400"/>
              <a:t>Ensures no surprises on test day</a:t>
            </a:r>
          </a:p>
          <a:p>
            <a:r>
              <a:rPr lang="en-US" sz="2400"/>
              <a:t>Opportunity to practice and build skills</a:t>
            </a:r>
          </a:p>
          <a:p>
            <a:r>
              <a:rPr lang="en-US" sz="2400"/>
              <a:t>Familiarity can lead to better performance</a:t>
            </a:r>
          </a:p>
          <a:p>
            <a:r>
              <a:rPr lang="en-US" sz="2400"/>
              <a:t>Practice using the annotation tools (highlighter and white boards)</a:t>
            </a:r>
          </a:p>
          <a:p>
            <a:r>
              <a:rPr lang="en-US" sz="2400" b="1" i="1">
                <a:solidFill>
                  <a:schemeClr val="accent1"/>
                </a:solidFill>
              </a:rPr>
              <a:t>Students Will Receive: </a:t>
            </a:r>
          </a:p>
          <a:p>
            <a:pPr lvl="1"/>
            <a:r>
              <a:rPr lang="en-US" sz="2400" i="1">
                <a:solidFill>
                  <a:schemeClr val="accent1"/>
                </a:solidFill>
              </a:rPr>
              <a:t>Whiteboards (3)</a:t>
            </a:r>
          </a:p>
          <a:p>
            <a:pPr lvl="1"/>
            <a:r>
              <a:rPr lang="en-US" sz="2400" i="1">
                <a:solidFill>
                  <a:schemeClr val="accent1"/>
                </a:solidFill>
              </a:rPr>
              <a:t>Math, Social Studies, Science</a:t>
            </a:r>
          </a:p>
          <a:p>
            <a:pPr lvl="2"/>
            <a:r>
              <a:rPr lang="en-US" sz="2200" i="1">
                <a:solidFill>
                  <a:schemeClr val="accent1"/>
                </a:solidFill>
              </a:rPr>
              <a:t>Math Formula Sheet</a:t>
            </a:r>
          </a:p>
          <a:p>
            <a:pPr lvl="2"/>
            <a:r>
              <a:rPr lang="en-US" sz="2200" i="1">
                <a:solidFill>
                  <a:schemeClr val="accent1"/>
                </a:solidFill>
              </a:rPr>
              <a:t>Calculator Reference Sheet</a:t>
            </a:r>
          </a:p>
          <a:p>
            <a:pPr lvl="1"/>
            <a:r>
              <a:rPr lang="en-US" sz="2400" i="1">
                <a:solidFill>
                  <a:schemeClr val="accent1"/>
                </a:solidFill>
              </a:rPr>
              <a:t>RLA</a:t>
            </a:r>
          </a:p>
          <a:p>
            <a:pPr lvl="2"/>
            <a:r>
              <a:rPr lang="en-US" sz="2200" i="1">
                <a:solidFill>
                  <a:schemeClr val="accent1"/>
                </a:solidFill>
              </a:rPr>
              <a:t>Extended Response Answer Guidelines</a:t>
            </a:r>
          </a:p>
          <a:p>
            <a:pPr lvl="1"/>
            <a:endParaRPr lang="en-US" sz="2400" i="1">
              <a:solidFill>
                <a:schemeClr val="accent1"/>
              </a:solidFill>
            </a:endParaRPr>
          </a:p>
          <a:p>
            <a:endParaRPr lang="en-US"/>
          </a:p>
        </p:txBody>
      </p:sp>
      <p:sp>
        <p:nvSpPr>
          <p:cNvPr id="4" name="Slide Number Placeholder 3"/>
          <p:cNvSpPr>
            <a:spLocks noGrp="1"/>
          </p:cNvSpPr>
          <p:nvPr>
            <p:ph type="sldNum" sz="quarter" idx="12"/>
          </p:nvPr>
        </p:nvSpPr>
        <p:spPr/>
        <p:txBody>
          <a:bodyPr/>
          <a:lstStyle/>
          <a:p>
            <a:pPr>
              <a:defRPr/>
            </a:pPr>
            <a:fld id="{A0787430-367F-844C-868B-A0250E95AAAB}" type="slidenum">
              <a:rPr lang="en-US" smtClean="0">
                <a:solidFill>
                  <a:srgbClr val="E7E6E6">
                    <a:lumMod val="75000"/>
                  </a:srgbClr>
                </a:solidFill>
              </a:rPr>
              <a:pPr>
                <a:defRPr/>
              </a:pPr>
              <a:t>58</a:t>
            </a:fld>
            <a:endParaRPr lang="en-US">
              <a:solidFill>
                <a:srgbClr val="E7E6E6">
                  <a:lumMod val="75000"/>
                </a:srgbClr>
              </a:solidFill>
            </a:endParaRPr>
          </a:p>
        </p:txBody>
      </p:sp>
      <p:pic>
        <p:nvPicPr>
          <p:cNvPr id="7" name="Picture 6">
            <a:extLst>
              <a:ext uri="{FF2B5EF4-FFF2-40B4-BE49-F238E27FC236}">
                <a16:creationId xmlns:a16="http://schemas.microsoft.com/office/drawing/2014/main" id="{8E861E69-3970-A503-81A7-66B7EC5C8F55}"/>
              </a:ext>
            </a:extLst>
          </p:cNvPr>
          <p:cNvPicPr>
            <a:picLocks noChangeAspect="1"/>
          </p:cNvPicPr>
          <p:nvPr/>
        </p:nvPicPr>
        <p:blipFill>
          <a:blip r:embed="rId3"/>
          <a:stretch>
            <a:fillRect/>
          </a:stretch>
        </p:blipFill>
        <p:spPr>
          <a:xfrm>
            <a:off x="196516" y="2403311"/>
            <a:ext cx="5474368" cy="2051378"/>
          </a:xfrm>
          <a:prstGeom prst="rect">
            <a:avLst/>
          </a:prstGeom>
          <a:ln w="19050">
            <a:solidFill>
              <a:schemeClr val="accent1"/>
            </a:solidFill>
          </a:ln>
        </p:spPr>
      </p:pic>
      <p:sp>
        <p:nvSpPr>
          <p:cNvPr id="9" name="TextBox 8">
            <a:extLst>
              <a:ext uri="{FF2B5EF4-FFF2-40B4-BE49-F238E27FC236}">
                <a16:creationId xmlns:a16="http://schemas.microsoft.com/office/drawing/2014/main" id="{20BA3815-62E6-AB66-948A-13594315F92C}"/>
              </a:ext>
            </a:extLst>
          </p:cNvPr>
          <p:cNvSpPr txBox="1"/>
          <p:nvPr/>
        </p:nvSpPr>
        <p:spPr>
          <a:xfrm>
            <a:off x="4954504" y="6199243"/>
            <a:ext cx="2282992" cy="369332"/>
          </a:xfrm>
          <a:prstGeom prst="rect">
            <a:avLst/>
          </a:prstGeom>
          <a:noFill/>
        </p:spPr>
        <p:txBody>
          <a:bodyPr wrap="square">
            <a:spAutoFit/>
          </a:bodyPr>
          <a:lstStyle/>
          <a:p>
            <a:r>
              <a:rPr lang="en-US">
                <a:hlinkClick r:id="rId4"/>
              </a:rPr>
              <a:t>Classroom Materials</a:t>
            </a:r>
            <a:r>
              <a:rPr lang="en-US"/>
              <a:t> </a:t>
            </a:r>
          </a:p>
        </p:txBody>
      </p:sp>
    </p:spTree>
    <p:extLst>
      <p:ext uri="{BB962C8B-B14F-4D97-AF65-F5344CB8AC3E}">
        <p14:creationId xmlns:p14="http://schemas.microsoft.com/office/powerpoint/2010/main" val="42515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A31A99-B37E-E8D5-41C1-EFCC3D7C45D1}"/>
              </a:ext>
            </a:extLst>
          </p:cNvPr>
          <p:cNvSpPr txBox="1"/>
          <p:nvPr/>
        </p:nvSpPr>
        <p:spPr>
          <a:xfrm>
            <a:off x="6255833" y="1833118"/>
            <a:ext cx="5181600" cy="4054727"/>
          </a:xfrm>
          <a:prstGeom prst="rect">
            <a:avLst/>
          </a:prstGeom>
          <a:ln>
            <a:solidFill>
              <a:schemeClr val="accent1">
                <a:shade val="50000"/>
              </a:schemeClr>
            </a:solidFill>
          </a:ln>
        </p:spPr>
        <p:txBody>
          <a:bodyPr vert="horz" lIns="91440" tIns="457200" rIns="91440" bIns="45720" rtlCol="0">
            <a:normAutofit/>
          </a:bodyPr>
          <a:lstStyle/>
          <a:p>
            <a:pPr defTabSz="685766">
              <a:lnSpc>
                <a:spcPct val="90000"/>
              </a:lnSpc>
              <a:spcBef>
                <a:spcPts val="750"/>
              </a:spcBef>
              <a:buClr>
                <a:schemeClr val="bg2">
                  <a:lumMod val="75000"/>
                </a:schemeClr>
              </a:buClr>
              <a:buSzPct val="110000"/>
            </a:pPr>
            <a:r>
              <a:rPr lang="en-US" sz="1950" b="1">
                <a:latin typeface="Arial" panose="020B0604020202020204" pitchFamily="34" charset="0"/>
                <a:cs typeface="Arial" panose="020B0604020202020204" pitchFamily="34" charset="0"/>
              </a:rPr>
              <a:t>Spanish</a:t>
            </a: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Calculator Reference Sheet – Spanish</a:t>
            </a:r>
            <a:endParaRPr lang="en-US" sz="1950">
              <a:latin typeface="Arial" panose="020B0604020202020204" pitchFamily="34" charset="0"/>
              <a:cs typeface="Arial" panose="020B0604020202020204" pitchFamily="34" charset="0"/>
            </a:endParaRP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Mathematics Formula Sheet – Spanish</a:t>
            </a:r>
            <a:endParaRPr lang="en-US" sz="1950">
              <a:latin typeface="Arial" panose="020B0604020202020204" pitchFamily="34" charset="0"/>
              <a:cs typeface="Arial" panose="020B0604020202020204" pitchFamily="34" charset="0"/>
            </a:endParaRP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Extended Response Answer Guidelines – Spanish</a:t>
            </a:r>
            <a:endParaRPr lang="en-US" sz="195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05793003-E9E4-B848-33B4-28F5273C4A84}"/>
              </a:ext>
            </a:extLst>
          </p:cNvPr>
          <p:cNvSpPr>
            <a:spLocks noGrp="1"/>
          </p:cNvSpPr>
          <p:nvPr>
            <p:ph type="title"/>
          </p:nvPr>
        </p:nvSpPr>
        <p:spPr>
          <a:xfrm>
            <a:off x="401447" y="525111"/>
            <a:ext cx="11262732" cy="1165587"/>
          </a:xfrm>
        </p:spPr>
        <p:txBody>
          <a:bodyPr vert="horz" lIns="0" tIns="0" rIns="0" bIns="0" rtlCol="0" anchor="t" anchorCtr="0">
            <a:normAutofit/>
          </a:bodyPr>
          <a:lstStyle/>
          <a:p>
            <a:r>
              <a:rPr lang="en-US" b="1" kern="1200">
                <a:latin typeface="Arial" panose="020B0604020202020204" pitchFamily="34" charset="0"/>
                <a:ea typeface="+mj-ea"/>
                <a:cs typeface="Arial" panose="020B0604020202020204" pitchFamily="34" charset="0"/>
              </a:rPr>
              <a:t>Reference Sheets</a:t>
            </a:r>
          </a:p>
        </p:txBody>
      </p:sp>
      <p:sp>
        <p:nvSpPr>
          <p:cNvPr id="4" name="TextBox 3">
            <a:extLst>
              <a:ext uri="{FF2B5EF4-FFF2-40B4-BE49-F238E27FC236}">
                <a16:creationId xmlns:a16="http://schemas.microsoft.com/office/drawing/2014/main" id="{D0B98AAD-5569-1C8E-7D6B-F49E5CBCEBFA}"/>
              </a:ext>
            </a:extLst>
          </p:cNvPr>
          <p:cNvSpPr txBox="1"/>
          <p:nvPr/>
        </p:nvSpPr>
        <p:spPr>
          <a:xfrm>
            <a:off x="646771" y="1833118"/>
            <a:ext cx="5181600" cy="4054727"/>
          </a:xfrm>
          <a:prstGeom prst="rect">
            <a:avLst/>
          </a:prstGeom>
          <a:ln>
            <a:solidFill>
              <a:schemeClr val="accent1">
                <a:shade val="50000"/>
              </a:schemeClr>
            </a:solidFill>
          </a:ln>
        </p:spPr>
        <p:txBody>
          <a:bodyPr vert="horz" lIns="228600" tIns="457200" rIns="228600" bIns="45720" numCol="1" rtlCol="0">
            <a:normAutofit/>
          </a:bodyPr>
          <a:lstStyle/>
          <a:p>
            <a:pPr defTabSz="685766">
              <a:lnSpc>
                <a:spcPct val="90000"/>
              </a:lnSpc>
              <a:spcBef>
                <a:spcPts val="750"/>
              </a:spcBef>
              <a:buClr>
                <a:schemeClr val="bg2">
                  <a:lumMod val="75000"/>
                </a:schemeClr>
              </a:buClr>
              <a:buSzPct val="110000"/>
            </a:pPr>
            <a:r>
              <a:rPr lang="en-US" sz="1950" b="1">
                <a:latin typeface="Arial" panose="020B0604020202020204" pitchFamily="34" charset="0"/>
                <a:cs typeface="Arial" panose="020B0604020202020204" pitchFamily="34" charset="0"/>
              </a:rPr>
              <a:t>English</a:t>
            </a: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Calculator Reference Sheet</a:t>
            </a:r>
            <a:endParaRPr lang="en-US" sz="1950">
              <a:latin typeface="Arial" panose="020B0604020202020204" pitchFamily="34" charset="0"/>
              <a:cs typeface="Arial" panose="020B0604020202020204" pitchFamily="34" charset="0"/>
            </a:endParaRP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Mathematics Formula Sheet</a:t>
            </a:r>
            <a:endParaRPr lang="en-US" sz="1950">
              <a:latin typeface="Arial" panose="020B0604020202020204" pitchFamily="34" charset="0"/>
              <a:cs typeface="Arial" panose="020B0604020202020204" pitchFamily="34" charset="0"/>
            </a:endParaRPr>
          </a:p>
          <a:p>
            <a:pPr marL="171442" indent="-171442" defTabSz="685766">
              <a:lnSpc>
                <a:spcPct val="90000"/>
              </a:lnSpc>
              <a:spcBef>
                <a:spcPts val="750"/>
              </a:spcBef>
              <a:buClr>
                <a:schemeClr val="bg2">
                  <a:lumMod val="75000"/>
                </a:schemeClr>
              </a:buClr>
              <a:buSzPct val="110000"/>
              <a:buFont typeface="Arial" panose="020B0604020202020204" pitchFamily="34" charset="0"/>
              <a:buChar char="•"/>
            </a:pPr>
            <a:r>
              <a:rPr lang="en-US" sz="195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Extended Response Answer Guidelines</a:t>
            </a:r>
            <a:endParaRPr lang="en-US" sz="1950" b="1">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a:xfrm>
            <a:off x="401443" y="6446837"/>
            <a:ext cx="2743200" cy="218070"/>
          </a:xfrm>
        </p:spPr>
        <p:txBody>
          <a:bodyPr vert="horz" lIns="0" tIns="0" rIns="0" bIns="0" rtlCol="0" anchor="b" anchorCtr="0">
            <a:normAutofit/>
          </a:bodyPr>
          <a:lstStyle/>
          <a:p>
            <a:pPr>
              <a:spcAft>
                <a:spcPts val="600"/>
              </a:spcAft>
            </a:pPr>
            <a:fld id="{BAE26A2A-DE5F-EA41-900F-AB5C4F1D9848}" type="slidenum">
              <a:rPr lang="en-US" smtClean="0"/>
              <a:pPr>
                <a:spcAft>
                  <a:spcPts val="600"/>
                </a:spcAft>
              </a:pPr>
              <a:t>59</a:t>
            </a:fld>
            <a:endParaRPr lang="en-US"/>
          </a:p>
        </p:txBody>
      </p:sp>
      <p:sp>
        <p:nvSpPr>
          <p:cNvPr id="10" name="TextBox 9">
            <a:extLst>
              <a:ext uri="{FF2B5EF4-FFF2-40B4-BE49-F238E27FC236}">
                <a16:creationId xmlns:a16="http://schemas.microsoft.com/office/drawing/2014/main" id="{5E659B94-FC60-62C1-B386-EF13193360FB}"/>
              </a:ext>
            </a:extLst>
          </p:cNvPr>
          <p:cNvSpPr txBox="1"/>
          <p:nvPr/>
        </p:nvSpPr>
        <p:spPr>
          <a:xfrm>
            <a:off x="646771" y="1052820"/>
            <a:ext cx="10790662" cy="646331"/>
          </a:xfrm>
          <a:prstGeom prst="rect">
            <a:avLst/>
          </a:prstGeom>
          <a:noFill/>
        </p:spPr>
        <p:txBody>
          <a:bodyPr wrap="square">
            <a:spAutoFit/>
          </a:bodyPr>
          <a:lstStyle/>
          <a:p>
            <a:pPr algn="l"/>
            <a:r>
              <a:rPr lang="en-US">
                <a:latin typeface="Arial" panose="020B0604020202020204" pitchFamily="34" charset="0"/>
                <a:cs typeface="Arial" panose="020B0604020202020204" pitchFamily="34" charset="0"/>
              </a:rPr>
              <a:t>Many of these resources are available to your students in the testing center on test day. Review these with your students so there are no surprises on test day.</a:t>
            </a:r>
          </a:p>
        </p:txBody>
      </p:sp>
      <p:sp>
        <p:nvSpPr>
          <p:cNvPr id="6" name="TextBox 5">
            <a:extLst>
              <a:ext uri="{FF2B5EF4-FFF2-40B4-BE49-F238E27FC236}">
                <a16:creationId xmlns:a16="http://schemas.microsoft.com/office/drawing/2014/main" id="{4E3D4061-A925-D183-B307-FD91B71744DF}"/>
              </a:ext>
            </a:extLst>
          </p:cNvPr>
          <p:cNvSpPr txBox="1"/>
          <p:nvPr/>
        </p:nvSpPr>
        <p:spPr>
          <a:xfrm>
            <a:off x="3824617" y="6186540"/>
            <a:ext cx="4434970" cy="369332"/>
          </a:xfrm>
          <a:prstGeom prst="rect">
            <a:avLst/>
          </a:prstGeom>
          <a:noFill/>
        </p:spPr>
        <p:txBody>
          <a:bodyPr wrap="square">
            <a:spAutoFit/>
          </a:bodyPr>
          <a:lstStyle/>
          <a:p>
            <a:r>
              <a:rPr lang="en-US" dirty="0">
                <a:hlinkClick r:id="rId9"/>
              </a:rPr>
              <a:t>Educators and Admins - Classroom Materials</a:t>
            </a:r>
            <a:r>
              <a:rPr lang="en-US" dirty="0"/>
              <a:t> </a:t>
            </a:r>
          </a:p>
        </p:txBody>
      </p:sp>
    </p:spTree>
    <p:extLst>
      <p:ext uri="{BB962C8B-B14F-4D97-AF65-F5344CB8AC3E}">
        <p14:creationId xmlns:p14="http://schemas.microsoft.com/office/powerpoint/2010/main" val="189792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National GED Statistics</a:t>
            </a:r>
            <a:br>
              <a:rPr lang="en-US" sz="3600"/>
            </a:br>
            <a:r>
              <a:rPr lang="en-US" sz="2800" i="1"/>
              <a:t>CY 2024</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73488453"/>
              </p:ext>
            </p:extLst>
          </p:nvPr>
        </p:nvGraphicFramePr>
        <p:xfrm>
          <a:off x="2523235" y="1874520"/>
          <a:ext cx="7145529" cy="3108960"/>
        </p:xfrm>
        <a:graphic>
          <a:graphicData uri="http://schemas.openxmlformats.org/drawingml/2006/table">
            <a:tbl>
              <a:tblPr firstRow="1" bandRow="1">
                <a:tableStyleId>{5C22544A-7EE6-4342-B048-85BDC9FD1C3A}</a:tableStyleId>
              </a:tblPr>
              <a:tblGrid>
                <a:gridCol w="2984818">
                  <a:extLst>
                    <a:ext uri="{9D8B030D-6E8A-4147-A177-3AD203B41FA5}">
                      <a16:colId xmlns:a16="http://schemas.microsoft.com/office/drawing/2014/main" val="20000"/>
                    </a:ext>
                  </a:extLst>
                </a:gridCol>
                <a:gridCol w="4160711">
                  <a:extLst>
                    <a:ext uri="{9D8B030D-6E8A-4147-A177-3AD203B41FA5}">
                      <a16:colId xmlns:a16="http://schemas.microsoft.com/office/drawing/2014/main" val="20001"/>
                    </a:ext>
                  </a:extLst>
                </a:gridCol>
              </a:tblGrid>
              <a:tr h="247689">
                <a:tc>
                  <a:txBody>
                    <a:bodyPr/>
                    <a:lstStyle/>
                    <a:p>
                      <a:endParaRPr lang="en-US" sz="2800"/>
                    </a:p>
                  </a:txBody>
                  <a:tcPr/>
                </a:tc>
                <a:tc>
                  <a:txBody>
                    <a:bodyPr/>
                    <a:lstStyle/>
                    <a:p>
                      <a:pPr algn="ctr"/>
                      <a:r>
                        <a:rPr lang="en-US" sz="2000"/>
                        <a:t>January</a:t>
                      </a:r>
                      <a:r>
                        <a:rPr lang="en-US" sz="2000" baseline="0"/>
                        <a:t> 1, 2024 – December 31, 2024</a:t>
                      </a:r>
                      <a:endParaRPr lang="en-US" sz="2000"/>
                    </a:p>
                  </a:txBody>
                  <a:tcPr/>
                </a:tc>
                <a:extLst>
                  <a:ext uri="{0D108BD9-81ED-4DB2-BD59-A6C34878D82A}">
                    <a16:rowId xmlns:a16="http://schemas.microsoft.com/office/drawing/2014/main" val="10000"/>
                  </a:ext>
                </a:extLst>
              </a:tr>
              <a:tr h="370840">
                <a:tc>
                  <a:txBody>
                    <a:bodyPr/>
                    <a:lstStyle/>
                    <a:p>
                      <a:r>
                        <a:rPr lang="en-US" sz="2800"/>
                        <a:t>GED.com Accounts</a:t>
                      </a:r>
                    </a:p>
                  </a:txBody>
                  <a:tcPr/>
                </a:tc>
                <a:tc>
                  <a:txBody>
                    <a:bodyPr/>
                    <a:lstStyle/>
                    <a:p>
                      <a:pPr algn="ctr"/>
                      <a:r>
                        <a:rPr lang="en-US" sz="2800"/>
                        <a:t>675,656</a:t>
                      </a:r>
                    </a:p>
                  </a:txBody>
                  <a:tcPr/>
                </a:tc>
                <a:extLst>
                  <a:ext uri="{0D108BD9-81ED-4DB2-BD59-A6C34878D82A}">
                    <a16:rowId xmlns:a16="http://schemas.microsoft.com/office/drawing/2014/main" val="1632665424"/>
                  </a:ext>
                </a:extLst>
              </a:tr>
              <a:tr h="370840">
                <a:tc>
                  <a:txBody>
                    <a:bodyPr/>
                    <a:lstStyle/>
                    <a:p>
                      <a:r>
                        <a:rPr lang="en-US" sz="2800"/>
                        <a:t>Test Takers</a:t>
                      </a:r>
                    </a:p>
                  </a:txBody>
                  <a:tcPr/>
                </a:tc>
                <a:tc>
                  <a:txBody>
                    <a:bodyPr/>
                    <a:lstStyle/>
                    <a:p>
                      <a:pPr algn="ctr"/>
                      <a:r>
                        <a:rPr lang="en-US" sz="2800"/>
                        <a:t>306,919</a:t>
                      </a:r>
                    </a:p>
                  </a:txBody>
                  <a:tcPr/>
                </a:tc>
                <a:extLst>
                  <a:ext uri="{0D108BD9-81ED-4DB2-BD59-A6C34878D82A}">
                    <a16:rowId xmlns:a16="http://schemas.microsoft.com/office/drawing/2014/main" val="10001"/>
                  </a:ext>
                </a:extLst>
              </a:tr>
              <a:tr h="370840">
                <a:tc>
                  <a:txBody>
                    <a:bodyPr/>
                    <a:lstStyle/>
                    <a:p>
                      <a:r>
                        <a:rPr lang="en-US" sz="2800"/>
                        <a:t>Completers</a:t>
                      </a:r>
                    </a:p>
                  </a:txBody>
                  <a:tcPr/>
                </a:tc>
                <a:tc>
                  <a:txBody>
                    <a:bodyPr/>
                    <a:lstStyle/>
                    <a:p>
                      <a:pPr algn="ctr"/>
                      <a:r>
                        <a:rPr lang="en-US" sz="2800"/>
                        <a:t>181,250</a:t>
                      </a:r>
                    </a:p>
                  </a:txBody>
                  <a:tcPr/>
                </a:tc>
                <a:extLst>
                  <a:ext uri="{0D108BD9-81ED-4DB2-BD59-A6C34878D82A}">
                    <a16:rowId xmlns:a16="http://schemas.microsoft.com/office/drawing/2014/main" val="723195471"/>
                  </a:ext>
                </a:extLst>
              </a:tr>
              <a:tr h="370840">
                <a:tc>
                  <a:txBody>
                    <a:bodyPr/>
                    <a:lstStyle/>
                    <a:p>
                      <a:r>
                        <a:rPr lang="en-US" sz="2800"/>
                        <a:t>Passers</a:t>
                      </a:r>
                    </a:p>
                  </a:txBody>
                  <a:tcPr/>
                </a:tc>
                <a:tc>
                  <a:txBody>
                    <a:bodyPr/>
                    <a:lstStyle/>
                    <a:p>
                      <a:pPr algn="ctr"/>
                      <a:r>
                        <a:rPr lang="en-US" sz="2800"/>
                        <a:t>132,518</a:t>
                      </a:r>
                    </a:p>
                  </a:txBody>
                  <a:tcPr/>
                </a:tc>
                <a:extLst>
                  <a:ext uri="{0D108BD9-81ED-4DB2-BD59-A6C34878D82A}">
                    <a16:rowId xmlns:a16="http://schemas.microsoft.com/office/drawing/2014/main" val="10002"/>
                  </a:ext>
                </a:extLst>
              </a:tr>
              <a:tr h="370840">
                <a:tc>
                  <a:txBody>
                    <a:bodyPr/>
                    <a:lstStyle/>
                    <a:p>
                      <a:r>
                        <a:rPr lang="en-US" sz="2800"/>
                        <a:t>Pass Rate</a:t>
                      </a:r>
                    </a:p>
                  </a:txBody>
                  <a:tcPr/>
                </a:tc>
                <a:tc>
                  <a:txBody>
                    <a:bodyPr/>
                    <a:lstStyle/>
                    <a:p>
                      <a:pPr algn="ctr"/>
                      <a:r>
                        <a:rPr lang="en-US" sz="2800"/>
                        <a:t>73%</a:t>
                      </a:r>
                    </a:p>
                  </a:txBody>
                  <a:tcPr/>
                </a:tc>
                <a:extLst>
                  <a:ext uri="{0D108BD9-81ED-4DB2-BD59-A6C34878D82A}">
                    <a16:rowId xmlns:a16="http://schemas.microsoft.com/office/drawing/2014/main" val="2115648160"/>
                  </a:ext>
                </a:extLst>
              </a:tr>
            </a:tbl>
          </a:graphicData>
        </a:graphic>
      </p:graphicFrame>
      <p:sp>
        <p:nvSpPr>
          <p:cNvPr id="4" name="Slide Number Placeholder 3"/>
          <p:cNvSpPr>
            <a:spLocks noGrp="1"/>
          </p:cNvSpPr>
          <p:nvPr>
            <p:ph type="sldNum" sz="quarter" idx="12"/>
          </p:nvPr>
        </p:nvSpPr>
        <p:spPr>
          <a:prstGeom prst="rect">
            <a:avLst/>
          </a:prstGeom>
        </p:spPr>
        <p:txBody>
          <a:bodyPr/>
          <a:lstStyle/>
          <a:p>
            <a:pPr>
              <a:defRPr/>
            </a:pPr>
            <a:fld id="{8029BFB7-A9AF-4644-9559-9550845C66EA}" type="slidenum">
              <a:rPr lang="en-US" altLang="en-US">
                <a:solidFill>
                  <a:srgbClr val="E7E6E6">
                    <a:lumMod val="75000"/>
                  </a:srgbClr>
                </a:solidFill>
              </a:rPr>
              <a:pPr>
                <a:defRPr/>
              </a:pPr>
              <a:t>6</a:t>
            </a:fld>
            <a:endParaRPr lang="en-US" altLang="en-US">
              <a:solidFill>
                <a:srgbClr val="E7E6E6">
                  <a:lumMod val="75000"/>
                </a:srgbClr>
              </a:solidFill>
            </a:endParaRPr>
          </a:p>
        </p:txBody>
      </p:sp>
    </p:spTree>
    <p:extLst>
      <p:ext uri="{BB962C8B-B14F-4D97-AF65-F5344CB8AC3E}">
        <p14:creationId xmlns:p14="http://schemas.microsoft.com/office/powerpoint/2010/main" val="313106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9A690-57B5-FE1F-671B-C832BFA440F6}"/>
              </a:ext>
            </a:extLst>
          </p:cNvPr>
          <p:cNvSpPr>
            <a:spLocks noGrp="1"/>
          </p:cNvSpPr>
          <p:nvPr>
            <p:ph type="title"/>
          </p:nvPr>
        </p:nvSpPr>
        <p:spPr/>
        <p:txBody>
          <a:bodyPr/>
          <a:lstStyle/>
          <a:p>
            <a:r>
              <a:rPr lang="en-US"/>
              <a:t>Sample: Math Formula Sheet</a:t>
            </a:r>
            <a:br>
              <a:rPr lang="en-US"/>
            </a:br>
            <a:endParaRPr lang="en-US"/>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60</a:t>
            </a:fld>
            <a:endParaRPr lang="en-US"/>
          </a:p>
        </p:txBody>
      </p:sp>
      <p:pic>
        <p:nvPicPr>
          <p:cNvPr id="8" name="Picture 7">
            <a:extLst>
              <a:ext uri="{FF2B5EF4-FFF2-40B4-BE49-F238E27FC236}">
                <a16:creationId xmlns:a16="http://schemas.microsoft.com/office/drawing/2014/main" id="{2A87240F-300E-1DF9-A335-46A9FC4E2445}"/>
              </a:ext>
            </a:extLst>
          </p:cNvPr>
          <p:cNvPicPr>
            <a:picLocks noChangeAspect="1"/>
          </p:cNvPicPr>
          <p:nvPr/>
        </p:nvPicPr>
        <p:blipFill>
          <a:blip r:embed="rId3"/>
          <a:srcRect b="41848"/>
          <a:stretch/>
        </p:blipFill>
        <p:spPr>
          <a:xfrm>
            <a:off x="1428421" y="1305399"/>
            <a:ext cx="6911347" cy="5285520"/>
          </a:xfrm>
          <a:prstGeom prst="rect">
            <a:avLst/>
          </a:prstGeom>
          <a:ln w="28575">
            <a:solidFill>
              <a:schemeClr val="accent1"/>
            </a:solidFill>
          </a:ln>
        </p:spPr>
      </p:pic>
    </p:spTree>
    <p:extLst>
      <p:ext uri="{BB962C8B-B14F-4D97-AF65-F5344CB8AC3E}">
        <p14:creationId xmlns:p14="http://schemas.microsoft.com/office/powerpoint/2010/main" val="4192874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C9A926-D6DF-7761-6DC6-E3935E515AF8}"/>
              </a:ext>
            </a:extLst>
          </p:cNvPr>
          <p:cNvSpPr>
            <a:spLocks noGrp="1"/>
          </p:cNvSpPr>
          <p:nvPr>
            <p:ph type="title"/>
          </p:nvPr>
        </p:nvSpPr>
        <p:spPr/>
        <p:txBody>
          <a:bodyPr anchor="t">
            <a:normAutofit/>
          </a:bodyPr>
          <a:lstStyle/>
          <a:p>
            <a:r>
              <a:rPr lang="en-US"/>
              <a:t>Math Resources</a:t>
            </a:r>
          </a:p>
        </p:txBody>
      </p:sp>
      <p:sp>
        <p:nvSpPr>
          <p:cNvPr id="2" name="Content Placeholder 1">
            <a:extLst>
              <a:ext uri="{FF2B5EF4-FFF2-40B4-BE49-F238E27FC236}">
                <a16:creationId xmlns:a16="http://schemas.microsoft.com/office/drawing/2014/main" id="{F55E0572-F0B8-ADF8-7E94-A482CE3D67DA}"/>
              </a:ext>
            </a:extLst>
          </p:cNvPr>
          <p:cNvSpPr>
            <a:spLocks noGrp="1"/>
          </p:cNvSpPr>
          <p:nvPr>
            <p:ph idx="1"/>
          </p:nvPr>
        </p:nvSpPr>
        <p:spPr/>
        <p:txBody>
          <a:bodyPr>
            <a:normAutofit/>
          </a:bodyPr>
          <a:lstStyle/>
          <a:p>
            <a:pPr marL="0" indent="0" algn="l">
              <a:buNone/>
            </a:pPr>
            <a:r>
              <a:rPr lang="en-US">
                <a:solidFill>
                  <a:srgbClr val="00244D"/>
                </a:solidFill>
                <a:latin typeface="Roboto" panose="02000000000000000000" pitchFamily="2" charset="0"/>
              </a:rPr>
              <a:t>Research shows that students struggle with non-calculator items on the GED Math test. Use these resources to target your instruction and improve student performance.</a:t>
            </a:r>
          </a:p>
          <a:p>
            <a:pPr algn="l"/>
            <a:endParaRPr lang="en-US">
              <a:solidFill>
                <a:srgbClr val="00244D"/>
              </a:solidFill>
              <a:latin typeface="Roboto" panose="02000000000000000000" pitchFamily="2" charset="0"/>
            </a:endParaRPr>
          </a:p>
          <a:p>
            <a:pPr algn="l"/>
            <a:endParaRPr lang="en-US">
              <a:solidFill>
                <a:srgbClr val="00244D"/>
              </a:solidFill>
              <a:latin typeface="Roboto" panose="02000000000000000000" pitchFamily="2" charset="0"/>
            </a:endParaRPr>
          </a:p>
          <a:p>
            <a:pPr algn="l">
              <a:buFont typeface="Arial" panose="020B0604020202020204" pitchFamily="34" charset="0"/>
              <a:buChar char="•"/>
            </a:pPr>
            <a:r>
              <a:rPr lang="en-US">
                <a:solidFill>
                  <a:srgbClr val="00244D"/>
                </a:solidFill>
                <a:latin typeface="Roboto" panose="02000000000000000000" pitchFamily="2" charset="0"/>
                <a:hlinkClick r:id="rId3"/>
              </a:rPr>
              <a:t>Calculator-Prohibited Indicators</a:t>
            </a:r>
            <a:r>
              <a:rPr lang="en-US">
                <a:solidFill>
                  <a:srgbClr val="00244D"/>
                </a:solidFill>
                <a:latin typeface="Roboto" panose="02000000000000000000" pitchFamily="2" charset="0"/>
              </a:rPr>
              <a:t>    </a:t>
            </a:r>
            <a:r>
              <a:rPr lang="en-US">
                <a:solidFill>
                  <a:srgbClr val="00244D"/>
                </a:solidFill>
                <a:latin typeface="Roboto" panose="02000000000000000000" pitchFamily="2" charset="0"/>
                <a:hlinkClick r:id="rId4"/>
              </a:rPr>
              <a:t>View in Spanish</a:t>
            </a:r>
            <a:endParaRPr lang="en-US">
              <a:solidFill>
                <a:srgbClr val="00244D"/>
              </a:solidFill>
              <a:latin typeface="Roboto" panose="02000000000000000000" pitchFamily="2" charset="0"/>
            </a:endParaRPr>
          </a:p>
          <a:p>
            <a:pPr algn="l">
              <a:buFont typeface="Arial" panose="020B0604020202020204" pitchFamily="34" charset="0"/>
              <a:buChar char="•"/>
            </a:pPr>
            <a:r>
              <a:rPr lang="en-US">
                <a:solidFill>
                  <a:srgbClr val="00244D"/>
                </a:solidFill>
                <a:latin typeface="Roboto" panose="02000000000000000000" pitchFamily="2" charset="0"/>
                <a:hlinkClick r:id="rId5"/>
              </a:rPr>
              <a:t>Tips for Calculator-Prohibited Section</a:t>
            </a:r>
            <a:r>
              <a:rPr lang="en-US">
                <a:solidFill>
                  <a:srgbClr val="00244D"/>
                </a:solidFill>
                <a:latin typeface="Roboto" panose="02000000000000000000" pitchFamily="2" charset="0"/>
              </a:rPr>
              <a:t>    </a:t>
            </a:r>
            <a:r>
              <a:rPr lang="en-US">
                <a:solidFill>
                  <a:srgbClr val="00244D"/>
                </a:solidFill>
                <a:latin typeface="Roboto" panose="02000000000000000000" pitchFamily="2" charset="0"/>
                <a:hlinkClick r:id="rId6"/>
              </a:rPr>
              <a:t>View in Spanish</a:t>
            </a:r>
            <a:endParaRPr lang="en-US">
              <a:solidFill>
                <a:srgbClr val="00244D"/>
              </a:solidFill>
              <a:latin typeface="Roboto" panose="02000000000000000000" pitchFamily="2" charset="0"/>
            </a:endParaRPr>
          </a:p>
          <a:p>
            <a:pPr algn="l">
              <a:buFont typeface="Arial" panose="020B0604020202020204" pitchFamily="34" charset="0"/>
              <a:buChar char="•"/>
            </a:pPr>
            <a:r>
              <a:rPr lang="en-US">
                <a:solidFill>
                  <a:srgbClr val="00244D"/>
                </a:solidFill>
                <a:latin typeface="Roboto" panose="02000000000000000000" pitchFamily="2" charset="0"/>
                <a:hlinkClick r:id="rId7"/>
              </a:rPr>
              <a:t>Tips for Attaining High School Equivalency</a:t>
            </a:r>
            <a:r>
              <a:rPr lang="en-US">
                <a:solidFill>
                  <a:srgbClr val="00244D"/>
                </a:solidFill>
                <a:latin typeface="Roboto" panose="02000000000000000000" pitchFamily="2" charset="0"/>
              </a:rPr>
              <a:t>    </a:t>
            </a:r>
            <a:r>
              <a:rPr lang="en-US">
                <a:solidFill>
                  <a:srgbClr val="00244D"/>
                </a:solidFill>
                <a:latin typeface="Roboto" panose="02000000000000000000" pitchFamily="2" charset="0"/>
                <a:hlinkClick r:id="rId8"/>
              </a:rPr>
              <a:t>View in Spanish</a:t>
            </a:r>
            <a:endParaRPr lang="en-US">
              <a:solidFill>
                <a:srgbClr val="00244D"/>
              </a:solidFill>
              <a:latin typeface="Roboto" panose="02000000000000000000" pitchFamily="2" charset="0"/>
            </a:endParaRPr>
          </a:p>
          <a:p>
            <a:endParaRPr lang="en-US"/>
          </a:p>
        </p:txBody>
      </p:sp>
      <p:sp>
        <p:nvSpPr>
          <p:cNvPr id="5" name="Slide Number Placeholder 4">
            <a:extLst>
              <a:ext uri="{FF2B5EF4-FFF2-40B4-BE49-F238E27FC236}">
                <a16:creationId xmlns:a16="http://schemas.microsoft.com/office/drawing/2014/main" id="{8D1787A3-8D76-564C-F664-A2F7649984E0}"/>
              </a:ext>
            </a:extLst>
          </p:cNvPr>
          <p:cNvSpPr>
            <a:spLocks noGrp="1"/>
          </p:cNvSpPr>
          <p:nvPr>
            <p:ph type="sldNum" sz="quarter" idx="12"/>
          </p:nvPr>
        </p:nvSpPr>
        <p:spPr/>
        <p:txBody>
          <a:bodyPr anchor="b">
            <a:normAutofit/>
          </a:bodyPr>
          <a:lstStyle/>
          <a:p>
            <a:pPr>
              <a:spcAft>
                <a:spcPts val="600"/>
              </a:spcAft>
            </a:pPr>
            <a:fld id="{BAE26A2A-DE5F-EA41-900F-AB5C4F1D9848}" type="slidenum">
              <a:rPr lang="en-US" smtClean="0"/>
              <a:pPr>
                <a:spcAft>
                  <a:spcPts val="600"/>
                </a:spcAft>
              </a:pPr>
              <a:t>61</a:t>
            </a:fld>
            <a:endParaRPr lang="en-US"/>
          </a:p>
        </p:txBody>
      </p:sp>
    </p:spTree>
    <p:extLst>
      <p:ext uri="{BB962C8B-B14F-4D97-AF65-F5344CB8AC3E}">
        <p14:creationId xmlns:p14="http://schemas.microsoft.com/office/powerpoint/2010/main" val="19495418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43B29D2-1B37-3305-1978-135385373F35}"/>
              </a:ext>
            </a:extLst>
          </p:cNvPr>
          <p:cNvPicPr>
            <a:picLocks noGrp="1" noChangeAspect="1"/>
          </p:cNvPicPr>
          <p:nvPr>
            <p:ph sz="quarter" idx="13"/>
          </p:nvPr>
        </p:nvPicPr>
        <p:blipFill>
          <a:blip r:embed="rId3"/>
          <a:stretch>
            <a:fillRect/>
          </a:stretch>
        </p:blipFill>
        <p:spPr>
          <a:xfrm>
            <a:off x="6513346" y="1690698"/>
            <a:ext cx="2361271" cy="3040856"/>
          </a:xfrm>
        </p:spPr>
      </p:pic>
      <p:sp>
        <p:nvSpPr>
          <p:cNvPr id="5" name="Title 4">
            <a:extLst>
              <a:ext uri="{FF2B5EF4-FFF2-40B4-BE49-F238E27FC236}">
                <a16:creationId xmlns:a16="http://schemas.microsoft.com/office/drawing/2014/main" id="{08E77A13-E520-9575-760F-34F457BB8DC7}"/>
              </a:ext>
            </a:extLst>
          </p:cNvPr>
          <p:cNvSpPr>
            <a:spLocks noGrp="1"/>
          </p:cNvSpPr>
          <p:nvPr>
            <p:ph type="title"/>
          </p:nvPr>
        </p:nvSpPr>
        <p:spPr>
          <a:xfrm>
            <a:off x="401447" y="525111"/>
            <a:ext cx="11262732" cy="1013967"/>
          </a:xfrm>
        </p:spPr>
        <p:txBody>
          <a:bodyPr>
            <a:noAutofit/>
          </a:bodyPr>
          <a:lstStyle/>
          <a:p>
            <a:r>
              <a:rPr lang="en-US" b="1"/>
              <a:t>Resources!</a:t>
            </a:r>
            <a:br>
              <a:rPr lang="en-US" sz="3200">
                <a:latin typeface="Rockwell" panose="02060603020205020403" pitchFamily="18" charset="0"/>
              </a:rPr>
            </a:br>
            <a:r>
              <a:rPr lang="en-US" sz="3200">
                <a:latin typeface="Rockwell" panose="02060603020205020403" pitchFamily="18" charset="0"/>
              </a:rPr>
              <a:t>						</a:t>
            </a:r>
            <a:br>
              <a:rPr lang="en-US" sz="3200">
                <a:latin typeface="Rockwell" panose="02060603020205020403" pitchFamily="18" charset="0"/>
              </a:rPr>
            </a:br>
            <a:endParaRPr lang="en-US" sz="3200">
              <a:latin typeface="Rockwell" panose="02060603020205020403" pitchFamily="18" charset="0"/>
            </a:endParaRPr>
          </a:p>
        </p:txBody>
      </p:sp>
      <p:pic>
        <p:nvPicPr>
          <p:cNvPr id="13" name="Content Placeholder 12">
            <a:extLst>
              <a:ext uri="{FF2B5EF4-FFF2-40B4-BE49-F238E27FC236}">
                <a16:creationId xmlns:a16="http://schemas.microsoft.com/office/drawing/2014/main" id="{BD61B4F8-F3E1-FD08-82AB-62F0A6B9D643}"/>
              </a:ext>
            </a:extLst>
          </p:cNvPr>
          <p:cNvPicPr>
            <a:picLocks noGrp="1" noChangeAspect="1"/>
          </p:cNvPicPr>
          <p:nvPr>
            <p:ph sz="half" idx="1"/>
          </p:nvPr>
        </p:nvPicPr>
        <p:blipFill>
          <a:blip r:embed="rId4"/>
          <a:stretch>
            <a:fillRect/>
          </a:stretch>
        </p:blipFill>
        <p:spPr>
          <a:xfrm>
            <a:off x="3613063" y="1684313"/>
            <a:ext cx="2330078" cy="3042047"/>
          </a:xfrm>
        </p:spPr>
      </p:pic>
      <p:sp>
        <p:nvSpPr>
          <p:cNvPr id="4" name="Slide Number Placeholder 3">
            <a:extLst>
              <a:ext uri="{FF2B5EF4-FFF2-40B4-BE49-F238E27FC236}">
                <a16:creationId xmlns:a16="http://schemas.microsoft.com/office/drawing/2014/main" id="{E1A1341D-7D8C-BE74-076F-24933F763C5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AE26A2A-DE5F-EA41-900F-AB5C4F1D9848}"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cs typeface="Arial" panose="020B0604020202020204" pitchFamily="34" charset="0"/>
              <a:sym typeface="Arial"/>
            </a:endParaRPr>
          </a:p>
        </p:txBody>
      </p:sp>
      <p:pic>
        <p:nvPicPr>
          <p:cNvPr id="17" name="Content Placeholder 16">
            <a:extLst>
              <a:ext uri="{FF2B5EF4-FFF2-40B4-BE49-F238E27FC236}">
                <a16:creationId xmlns:a16="http://schemas.microsoft.com/office/drawing/2014/main" id="{6F584E05-A1F6-3415-E098-72FB0A42695B}"/>
              </a:ext>
            </a:extLst>
          </p:cNvPr>
          <p:cNvPicPr>
            <a:picLocks noGrp="1" noChangeAspect="1"/>
          </p:cNvPicPr>
          <p:nvPr>
            <p:ph sz="half" idx="14"/>
          </p:nvPr>
        </p:nvPicPr>
        <p:blipFill>
          <a:blip r:embed="rId5"/>
          <a:stretch>
            <a:fillRect/>
          </a:stretch>
        </p:blipFill>
        <p:spPr>
          <a:xfrm>
            <a:off x="9429225" y="1690699"/>
            <a:ext cx="2234954" cy="3040856"/>
          </a:xfrm>
        </p:spPr>
      </p:pic>
      <p:sp>
        <p:nvSpPr>
          <p:cNvPr id="2" name="TextBox 1">
            <a:extLst>
              <a:ext uri="{FF2B5EF4-FFF2-40B4-BE49-F238E27FC236}">
                <a16:creationId xmlns:a16="http://schemas.microsoft.com/office/drawing/2014/main" id="{A81473B8-D152-0D09-0E64-684272BC197B}"/>
              </a:ext>
            </a:extLst>
          </p:cNvPr>
          <p:cNvSpPr txBox="1"/>
          <p:nvPr/>
        </p:nvSpPr>
        <p:spPr>
          <a:xfrm>
            <a:off x="3672231" y="4795702"/>
            <a:ext cx="23300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hlinkClick r:id="rId6"/>
              </a:rPr>
              <a:t>GED Playbook</a:t>
            </a:r>
            <a:endParaRPr kumimoji="0" lang="en-US"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B351D42D-EAED-3C41-C5C4-7BA5FE341259}"/>
              </a:ext>
            </a:extLst>
          </p:cNvPr>
          <p:cNvSpPr txBox="1"/>
          <p:nvPr/>
        </p:nvSpPr>
        <p:spPr>
          <a:xfrm>
            <a:off x="6513345" y="4800430"/>
            <a:ext cx="236127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hlinkClick r:id="rId7"/>
              </a:rPr>
              <a:t>Student Handbook</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10">
            <a:extLst>
              <a:ext uri="{FF2B5EF4-FFF2-40B4-BE49-F238E27FC236}">
                <a16:creationId xmlns:a16="http://schemas.microsoft.com/office/drawing/2014/main" id="{1312142E-A167-E32F-7FF0-D48AE477AF80}"/>
              </a:ext>
            </a:extLst>
          </p:cNvPr>
          <p:cNvSpPr txBox="1"/>
          <p:nvPr/>
        </p:nvSpPr>
        <p:spPr>
          <a:xfrm>
            <a:off x="9261047" y="4795702"/>
            <a:ext cx="272065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hlinkClick r:id="rId8"/>
              </a:rPr>
              <a:t>Learning Preferences eBook</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3DAE07A-2921-AEE5-0E52-57A7BC458761}"/>
              </a:ext>
            </a:extLst>
          </p:cNvPr>
          <p:cNvPicPr>
            <a:picLocks noChangeAspect="1"/>
          </p:cNvPicPr>
          <p:nvPr/>
        </p:nvPicPr>
        <p:blipFill>
          <a:blip r:embed="rId9"/>
          <a:stretch>
            <a:fillRect/>
          </a:stretch>
        </p:blipFill>
        <p:spPr>
          <a:xfrm>
            <a:off x="544026" y="1684313"/>
            <a:ext cx="2600617" cy="3105004"/>
          </a:xfrm>
          <a:prstGeom prst="rect">
            <a:avLst/>
          </a:prstGeom>
        </p:spPr>
      </p:pic>
      <p:sp>
        <p:nvSpPr>
          <p:cNvPr id="9" name="TextBox 8">
            <a:extLst>
              <a:ext uri="{FF2B5EF4-FFF2-40B4-BE49-F238E27FC236}">
                <a16:creationId xmlns:a16="http://schemas.microsoft.com/office/drawing/2014/main" id="{21632C03-E593-C31A-CB74-E8BC6CE60465}"/>
              </a:ext>
            </a:extLst>
          </p:cNvPr>
          <p:cNvSpPr txBox="1"/>
          <p:nvPr/>
        </p:nvSpPr>
        <p:spPr>
          <a:xfrm>
            <a:off x="978763" y="4816024"/>
            <a:ext cx="187984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hlinkClick r:id="rId10"/>
              </a:rPr>
              <a:t>Educator Handbook</a:t>
            </a:r>
            <a:r>
              <a:rPr kumimoji="0" lang="en-US" sz="1400" b="0" i="0" u="none" strike="noStrike" kern="0" cap="none" spc="0" normalizeH="0" baseline="0" noProof="0">
                <a:ln>
                  <a:noFill/>
                </a:ln>
                <a:solidFill>
                  <a:srgbClr val="000000"/>
                </a:solidFill>
                <a:effectLst/>
                <a:uLnTx/>
                <a:uFillTx/>
                <a:latin typeface="Arial"/>
                <a:cs typeface="Arial"/>
                <a:sym typeface="Arial"/>
              </a:rPr>
              <a:t> </a:t>
            </a:r>
          </a:p>
        </p:txBody>
      </p:sp>
    </p:spTree>
    <p:extLst>
      <p:ext uri="{BB962C8B-B14F-4D97-AF65-F5344CB8AC3E}">
        <p14:creationId xmlns:p14="http://schemas.microsoft.com/office/powerpoint/2010/main" val="261684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EB615-7AB4-4ABD-9809-7E9F29F1AF10}"/>
              </a:ext>
            </a:extLst>
          </p:cNvPr>
          <p:cNvSpPr>
            <a:spLocks noGrp="1"/>
          </p:cNvSpPr>
          <p:nvPr>
            <p:ph type="sldNum" sz="quarter" idx="10"/>
          </p:nvPr>
        </p:nvSpPr>
        <p:spPr/>
        <p:txBody>
          <a:bodyPr/>
          <a:lstStyle/>
          <a:p>
            <a:fld id="{BAE26A2A-DE5F-EA41-900F-AB5C4F1D9848}" type="slidenum">
              <a:rPr lang="en-US" smtClean="0"/>
              <a:t>63</a:t>
            </a:fld>
            <a:endParaRPr lang="en-US"/>
          </a:p>
        </p:txBody>
      </p:sp>
      <p:pic>
        <p:nvPicPr>
          <p:cNvPr id="7" name="Picture 6">
            <a:extLst>
              <a:ext uri="{FF2B5EF4-FFF2-40B4-BE49-F238E27FC236}">
                <a16:creationId xmlns:a16="http://schemas.microsoft.com/office/drawing/2014/main" id="{C742AF04-79CC-F9F5-2211-D9C108583F71}"/>
              </a:ext>
            </a:extLst>
          </p:cNvPr>
          <p:cNvPicPr>
            <a:picLocks noChangeAspect="1"/>
          </p:cNvPicPr>
          <p:nvPr/>
        </p:nvPicPr>
        <p:blipFill>
          <a:blip r:embed="rId3"/>
          <a:stretch>
            <a:fillRect/>
          </a:stretch>
        </p:blipFill>
        <p:spPr>
          <a:xfrm>
            <a:off x="751115" y="523082"/>
            <a:ext cx="10947305" cy="5218499"/>
          </a:xfrm>
          <a:prstGeom prst="rect">
            <a:avLst/>
          </a:prstGeom>
          <a:ln w="22225">
            <a:solidFill>
              <a:schemeClr val="accent1"/>
            </a:solidFill>
          </a:ln>
        </p:spPr>
      </p:pic>
      <p:sp>
        <p:nvSpPr>
          <p:cNvPr id="3" name="TextBox 2">
            <a:extLst>
              <a:ext uri="{FF2B5EF4-FFF2-40B4-BE49-F238E27FC236}">
                <a16:creationId xmlns:a16="http://schemas.microsoft.com/office/drawing/2014/main" id="{5838CCA4-9718-6B74-D53D-7EDD01C18DCD}"/>
              </a:ext>
            </a:extLst>
          </p:cNvPr>
          <p:cNvSpPr txBox="1"/>
          <p:nvPr/>
        </p:nvSpPr>
        <p:spPr>
          <a:xfrm>
            <a:off x="4815639" y="6186540"/>
            <a:ext cx="2126582" cy="369332"/>
          </a:xfrm>
          <a:prstGeom prst="rect">
            <a:avLst/>
          </a:prstGeom>
          <a:noFill/>
        </p:spPr>
        <p:txBody>
          <a:bodyPr wrap="square">
            <a:spAutoFit/>
          </a:bodyPr>
          <a:lstStyle/>
          <a:p>
            <a:r>
              <a:rPr lang="en-US">
                <a:hlinkClick r:id="rId4"/>
              </a:rPr>
              <a:t>Sign up for </a:t>
            </a:r>
            <a:r>
              <a:rPr lang="en-US" err="1">
                <a:hlinkClick r:id="rId4"/>
              </a:rPr>
              <a:t>InSession</a:t>
            </a:r>
            <a:r>
              <a:rPr lang="en-US"/>
              <a:t> </a:t>
            </a:r>
          </a:p>
        </p:txBody>
      </p:sp>
    </p:spTree>
    <p:extLst>
      <p:ext uri="{BB962C8B-B14F-4D97-AF65-F5344CB8AC3E}">
        <p14:creationId xmlns:p14="http://schemas.microsoft.com/office/powerpoint/2010/main" val="1106710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F4954-95A4-EB68-3175-17A122FDA1ED}"/>
              </a:ext>
            </a:extLst>
          </p:cNvPr>
          <p:cNvSpPr>
            <a:spLocks noGrp="1"/>
          </p:cNvSpPr>
          <p:nvPr>
            <p:ph type="title"/>
          </p:nvPr>
        </p:nvSpPr>
        <p:spPr>
          <a:xfrm>
            <a:off x="401450" y="457200"/>
            <a:ext cx="4370583" cy="1600200"/>
          </a:xfrm>
        </p:spPr>
        <p:txBody>
          <a:bodyPr anchor="b">
            <a:normAutofit/>
          </a:bodyPr>
          <a:lstStyle/>
          <a:p>
            <a:r>
              <a:rPr lang="en-US"/>
              <a:t>GED Mobile App </a:t>
            </a:r>
            <a:br>
              <a:rPr lang="en-US"/>
            </a:br>
            <a:endParaRPr lang="en-US"/>
          </a:p>
        </p:txBody>
      </p:sp>
      <p:pic>
        <p:nvPicPr>
          <p:cNvPr id="10" name="Picture 9">
            <a:extLst>
              <a:ext uri="{FF2B5EF4-FFF2-40B4-BE49-F238E27FC236}">
                <a16:creationId xmlns:a16="http://schemas.microsoft.com/office/drawing/2014/main" id="{F4FA9A87-25E0-1E5D-BC31-2E7B5BD6548E}"/>
              </a:ext>
            </a:extLst>
          </p:cNvPr>
          <p:cNvPicPr>
            <a:picLocks noChangeAspect="1"/>
          </p:cNvPicPr>
          <p:nvPr/>
        </p:nvPicPr>
        <p:blipFill rotWithShape="1">
          <a:blip r:embed="rId3"/>
          <a:srcRect l="26273" t="5109" r="29973" b="739"/>
          <a:stretch>
            <a:fillRect/>
          </a:stretch>
        </p:blipFill>
        <p:spPr>
          <a:xfrm>
            <a:off x="6240364" y="457201"/>
            <a:ext cx="4444706" cy="5403850"/>
          </a:xfrm>
          <a:prstGeom prst="rect">
            <a:avLst/>
          </a:prstGeom>
          <a:noFill/>
        </p:spPr>
      </p:pic>
      <p:sp>
        <p:nvSpPr>
          <p:cNvPr id="15" name="Text Placeholder 3">
            <a:extLst>
              <a:ext uri="{FF2B5EF4-FFF2-40B4-BE49-F238E27FC236}">
                <a16:creationId xmlns:a16="http://schemas.microsoft.com/office/drawing/2014/main" id="{43B33156-26AA-CB77-40D6-BEBD4826D0D4}"/>
              </a:ext>
            </a:extLst>
          </p:cNvPr>
          <p:cNvSpPr>
            <a:spLocks noGrp="1"/>
          </p:cNvSpPr>
          <p:nvPr>
            <p:ph type="body" sz="half" idx="2"/>
          </p:nvPr>
        </p:nvSpPr>
        <p:spPr>
          <a:xfrm>
            <a:off x="401450" y="1851660"/>
            <a:ext cx="4370583" cy="4017327"/>
          </a:xfrm>
        </p:spPr>
        <p:txBody>
          <a:bodyPr vert="horz" lIns="0" tIns="91440" rIns="0" bIns="0" rtlCol="0" anchor="t">
            <a:normAutofit lnSpcReduction="10000"/>
          </a:bodyPr>
          <a:lstStyle/>
          <a:p>
            <a:pPr marL="342900" indent="-342900">
              <a:buFont typeface="Arial" panose="020B0604020202020204" pitchFamily="34" charset="0"/>
              <a:buChar char="•"/>
            </a:pPr>
            <a:r>
              <a:rPr lang="en-US" dirty="0">
                <a:latin typeface="Arial"/>
                <a:cs typeface="Arial"/>
              </a:rPr>
              <a:t>Currently available in the Apple App Store</a:t>
            </a:r>
          </a:p>
          <a:p>
            <a:pPr marL="342900" indent="-342900">
              <a:buFont typeface="Arial" panose="020B0604020202020204" pitchFamily="34" charset="0"/>
              <a:buChar char="•"/>
            </a:pPr>
            <a:r>
              <a:rPr lang="en-US" dirty="0">
                <a:latin typeface="Arial"/>
                <a:cs typeface="Arial"/>
              </a:rPr>
              <a:t>Android &amp; Spanish coming soon!</a:t>
            </a:r>
          </a:p>
          <a:p>
            <a:pPr marL="342900" indent="-342900">
              <a:buFont typeface="Arial" panose="020B0604020202020204" pitchFamily="34" charset="0"/>
              <a:buChar char="•"/>
            </a:pPr>
            <a:r>
              <a:rPr lang="en-US" dirty="0">
                <a:latin typeface="Arial"/>
                <a:cs typeface="Arial"/>
              </a:rPr>
              <a:t>The GED &amp; ME™ App and GED.com use the same login credentials</a:t>
            </a:r>
          </a:p>
          <a:p>
            <a:pPr marL="342900" indent="-342900">
              <a:buFont typeface="Arial" panose="020B0604020202020204" pitchFamily="34" charset="0"/>
              <a:buChar char="•"/>
            </a:pPr>
            <a:r>
              <a:rPr lang="en-US" dirty="0">
                <a:latin typeface="Arial"/>
                <a:cs typeface="Arial"/>
              </a:rPr>
              <a:t>Takes the learner on a guided journey to achieve their goals</a:t>
            </a:r>
          </a:p>
          <a:p>
            <a:pPr marL="342900" indent="-342900">
              <a:buFont typeface="Arial" panose="020B0604020202020204" pitchFamily="34" charset="0"/>
              <a:buChar char="•"/>
            </a:pPr>
            <a:r>
              <a:rPr lang="en-US" b="1" dirty="0">
                <a:latin typeface="Arial"/>
                <a:cs typeface="Arial"/>
              </a:rPr>
              <a:t>NEW! </a:t>
            </a:r>
            <a:r>
              <a:rPr lang="en-US" dirty="0">
                <a:latin typeface="Arial"/>
                <a:cs typeface="Arial"/>
              </a:rPr>
              <a:t>Students will now see the Syd AI icon on applicable Math questions and receive tailored support through suggested or custom prompts.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2" name="Slide Number Placeholder 1" hidden="1">
            <a:extLst>
              <a:ext uri="{FF2B5EF4-FFF2-40B4-BE49-F238E27FC236}">
                <a16:creationId xmlns:a16="http://schemas.microsoft.com/office/drawing/2014/main" id="{70BCE115-A50B-F3BC-CBD6-A96B56D8376B}"/>
              </a:ext>
            </a:extLst>
          </p:cNvPr>
          <p:cNvSpPr>
            <a:spLocks noGrp="1"/>
          </p:cNvSpPr>
          <p:nvPr>
            <p:ph type="sldNum" sz="quarter" idx="4294967295"/>
          </p:nvPr>
        </p:nvSpPr>
        <p:spPr>
          <a:xfrm>
            <a:off x="401443" y="6446837"/>
            <a:ext cx="2743200" cy="218070"/>
          </a:xfrm>
        </p:spPr>
        <p:txBody>
          <a:bodyPr/>
          <a:lstStyle/>
          <a:p>
            <a:pPr>
              <a:spcAft>
                <a:spcPts val="600"/>
              </a:spcAft>
            </a:pPr>
            <a:fld id="{60864C53-8B17-4577-9131-839B36E910A5}" type="slidenum">
              <a:rPr lang="en-US" smtClean="0"/>
              <a:pPr>
                <a:spcAft>
                  <a:spcPts val="600"/>
                </a:spcAft>
              </a:pPr>
              <a:t>64</a:t>
            </a:fld>
            <a:endParaRPr lang="en-US"/>
          </a:p>
        </p:txBody>
      </p:sp>
      <p:sp>
        <p:nvSpPr>
          <p:cNvPr id="8" name="TextBox 7">
            <a:extLst>
              <a:ext uri="{FF2B5EF4-FFF2-40B4-BE49-F238E27FC236}">
                <a16:creationId xmlns:a16="http://schemas.microsoft.com/office/drawing/2014/main" id="{D159E043-C143-A30B-C25E-E0EE72434BE4}"/>
              </a:ext>
            </a:extLst>
          </p:cNvPr>
          <p:cNvSpPr txBox="1"/>
          <p:nvPr/>
        </p:nvSpPr>
        <p:spPr>
          <a:xfrm>
            <a:off x="4772033" y="6216133"/>
            <a:ext cx="1895895" cy="369332"/>
          </a:xfrm>
          <a:prstGeom prst="rect">
            <a:avLst/>
          </a:prstGeom>
          <a:noFill/>
        </p:spPr>
        <p:txBody>
          <a:bodyPr wrap="square">
            <a:spAutoFit/>
          </a:bodyPr>
          <a:lstStyle/>
          <a:p>
            <a:pPr marL="0" algn="l" rtl="0" eaLnBrk="1" latinLnBrk="0" hangingPunct="1"/>
            <a:r>
              <a:rPr lang="en-US" sz="1800" kern="1200">
                <a:solidFill>
                  <a:srgbClr val="000000"/>
                </a:solidFill>
                <a:effectLst/>
                <a:latin typeface="Calibri" panose="020F0502020204030204" pitchFamily="34" charset="0"/>
                <a:ea typeface="+mn-ea"/>
                <a:cs typeface="+mn-cs"/>
                <a:hlinkClick r:id="rId4"/>
              </a:rPr>
              <a:t>GED Mobile App</a:t>
            </a:r>
            <a:r>
              <a:rPr lang="en-US" sz="1800" kern="1200">
                <a:solidFill>
                  <a:srgbClr val="000000"/>
                </a:solidFill>
                <a:effectLst/>
                <a:latin typeface="Calibri" panose="020F0502020204030204" pitchFamily="34" charset="0"/>
                <a:ea typeface="+mn-ea"/>
                <a:cs typeface="+mn-cs"/>
              </a:rPr>
              <a:t> </a:t>
            </a:r>
            <a:endParaRPr lang="en-US">
              <a:effectLst/>
            </a:endParaRPr>
          </a:p>
        </p:txBody>
      </p:sp>
    </p:spTree>
    <p:extLst>
      <p:ext uri="{BB962C8B-B14F-4D97-AF65-F5344CB8AC3E}">
        <p14:creationId xmlns:p14="http://schemas.microsoft.com/office/powerpoint/2010/main" val="32238755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896981-25E3-FB04-91C7-F6B7A9CA079A}"/>
              </a:ext>
            </a:extLst>
          </p:cNvPr>
          <p:cNvSpPr>
            <a:spLocks noGrp="1"/>
          </p:cNvSpPr>
          <p:nvPr>
            <p:ph type="sldNum" sz="quarter" idx="10"/>
          </p:nvPr>
        </p:nvSpPr>
        <p:spPr/>
        <p:txBody>
          <a:bodyPr/>
          <a:lstStyle/>
          <a:p>
            <a:fld id="{BAE26A2A-DE5F-EA41-900F-AB5C4F1D9848}" type="slidenum">
              <a:rPr lang="en-US" smtClean="0"/>
              <a:pPr/>
              <a:t>65</a:t>
            </a:fld>
            <a:endParaRPr lang="en-US"/>
          </a:p>
        </p:txBody>
      </p:sp>
      <p:pic>
        <p:nvPicPr>
          <p:cNvPr id="7" name="Picture 6">
            <a:extLst>
              <a:ext uri="{FF2B5EF4-FFF2-40B4-BE49-F238E27FC236}">
                <a16:creationId xmlns:a16="http://schemas.microsoft.com/office/drawing/2014/main" id="{74E34CCA-5D45-98A6-F636-515E739C0879}"/>
              </a:ext>
            </a:extLst>
          </p:cNvPr>
          <p:cNvPicPr>
            <a:picLocks noChangeAspect="1"/>
          </p:cNvPicPr>
          <p:nvPr/>
        </p:nvPicPr>
        <p:blipFill>
          <a:blip r:embed="rId2"/>
          <a:stretch>
            <a:fillRect/>
          </a:stretch>
        </p:blipFill>
        <p:spPr>
          <a:xfrm>
            <a:off x="11388" y="0"/>
            <a:ext cx="12169223" cy="6858000"/>
          </a:xfrm>
          <a:prstGeom prst="rect">
            <a:avLst/>
          </a:prstGeom>
        </p:spPr>
      </p:pic>
    </p:spTree>
    <p:extLst>
      <p:ext uri="{BB962C8B-B14F-4D97-AF65-F5344CB8AC3E}">
        <p14:creationId xmlns:p14="http://schemas.microsoft.com/office/powerpoint/2010/main" val="959687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718DFE0-310E-87EB-1EC5-94A5AC5D56D0}"/>
              </a:ext>
            </a:extLst>
          </p:cNvPr>
          <p:cNvSpPr>
            <a:spLocks noGrp="1"/>
          </p:cNvSpPr>
          <p:nvPr>
            <p:ph type="title"/>
          </p:nvPr>
        </p:nvSpPr>
        <p:spPr/>
        <p:txBody>
          <a:bodyPr/>
          <a:lstStyle/>
          <a:p>
            <a:r>
              <a:rPr lang="en-US" dirty="0"/>
              <a:t>Your State Relationship Team</a:t>
            </a:r>
          </a:p>
        </p:txBody>
      </p:sp>
      <p:sp>
        <p:nvSpPr>
          <p:cNvPr id="2" name="Slide Number Placeholder 1">
            <a:extLst>
              <a:ext uri="{FF2B5EF4-FFF2-40B4-BE49-F238E27FC236}">
                <a16:creationId xmlns:a16="http://schemas.microsoft.com/office/drawing/2014/main" id="{FAD2C620-CF43-3E31-1355-C4A5EE91BA3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900" b="0" i="0" u="none" strike="noStrike" kern="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900" b="0" i="0" u="none" strike="noStrike" kern="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418" name="Group 417">
            <a:extLst>
              <a:ext uri="{FF2B5EF4-FFF2-40B4-BE49-F238E27FC236}">
                <a16:creationId xmlns:a16="http://schemas.microsoft.com/office/drawing/2014/main" id="{C237D1A1-4D80-DD4B-E168-A0B16A009243}"/>
              </a:ext>
            </a:extLst>
          </p:cNvPr>
          <p:cNvGrpSpPr/>
          <p:nvPr/>
        </p:nvGrpSpPr>
        <p:grpSpPr>
          <a:xfrm>
            <a:off x="2732290" y="1814666"/>
            <a:ext cx="6772119" cy="4159374"/>
            <a:chOff x="2859561" y="2515472"/>
            <a:chExt cx="6772119" cy="4159374"/>
          </a:xfrm>
        </p:grpSpPr>
        <p:sp>
          <p:nvSpPr>
            <p:cNvPr id="167" name="Freeform 602">
              <a:extLst>
                <a:ext uri="{FF2B5EF4-FFF2-40B4-BE49-F238E27FC236}">
                  <a16:creationId xmlns:a16="http://schemas.microsoft.com/office/drawing/2014/main" id="{272F1AB3-4705-1D1C-CF07-EC89D72DCA36}"/>
                </a:ext>
              </a:extLst>
            </p:cNvPr>
            <p:cNvSpPr>
              <a:spLocks/>
            </p:cNvSpPr>
            <p:nvPr/>
          </p:nvSpPr>
          <p:spPr bwMode="auto">
            <a:xfrm>
              <a:off x="2859561" y="3580043"/>
              <a:ext cx="1038298" cy="1758308"/>
            </a:xfrm>
            <a:custGeom>
              <a:avLst/>
              <a:gdLst>
                <a:gd name="T0" fmla="*/ 2147483647 w 157"/>
                <a:gd name="T1" fmla="*/ 2147483647 h 266"/>
                <a:gd name="T2" fmla="*/ 2147483647 w 157"/>
                <a:gd name="T3" fmla="*/ 2147483647 h 266"/>
                <a:gd name="T4" fmla="*/ 2147483647 w 157"/>
                <a:gd name="T5" fmla="*/ 2147483647 h 266"/>
                <a:gd name="T6" fmla="*/ 2147483647 w 157"/>
                <a:gd name="T7" fmla="*/ 2147483647 h 266"/>
                <a:gd name="T8" fmla="*/ 2147483647 w 157"/>
                <a:gd name="T9" fmla="*/ 2147483647 h 266"/>
                <a:gd name="T10" fmla="*/ 2147483647 w 157"/>
                <a:gd name="T11" fmla="*/ 2147483647 h 266"/>
                <a:gd name="T12" fmla="*/ 2147483647 w 157"/>
                <a:gd name="T13" fmla="*/ 2147483647 h 266"/>
                <a:gd name="T14" fmla="*/ 2147483647 w 157"/>
                <a:gd name="T15" fmla="*/ 2147483647 h 266"/>
                <a:gd name="T16" fmla="*/ 2147483647 w 157"/>
                <a:gd name="T17" fmla="*/ 2147483647 h 266"/>
                <a:gd name="T18" fmla="*/ 2147483647 w 157"/>
                <a:gd name="T19" fmla="*/ 2147483647 h 266"/>
                <a:gd name="T20" fmla="*/ 2147483647 w 157"/>
                <a:gd name="T21" fmla="*/ 2147483647 h 266"/>
                <a:gd name="T22" fmla="*/ 2147483647 w 157"/>
                <a:gd name="T23" fmla="*/ 2147483647 h 266"/>
                <a:gd name="T24" fmla="*/ 0 w 157"/>
                <a:gd name="T25" fmla="*/ 2147483647 h 266"/>
                <a:gd name="T26" fmla="*/ 2147483647 w 157"/>
                <a:gd name="T27" fmla="*/ 2147483647 h 266"/>
                <a:gd name="T28" fmla="*/ 2147483647 w 157"/>
                <a:gd name="T29" fmla="*/ 2147483647 h 266"/>
                <a:gd name="T30" fmla="*/ 2147483647 w 157"/>
                <a:gd name="T31" fmla="*/ 2147483647 h 266"/>
                <a:gd name="T32" fmla="*/ 2147483647 w 157"/>
                <a:gd name="T33" fmla="*/ 2147483647 h 266"/>
                <a:gd name="T34" fmla="*/ 2147483647 w 157"/>
                <a:gd name="T35" fmla="*/ 2147483647 h 266"/>
                <a:gd name="T36" fmla="*/ 2147483647 w 157"/>
                <a:gd name="T37" fmla="*/ 2147483647 h 266"/>
                <a:gd name="T38" fmla="*/ 2147483647 w 157"/>
                <a:gd name="T39" fmla="*/ 2147483647 h 266"/>
                <a:gd name="T40" fmla="*/ 2147483647 w 157"/>
                <a:gd name="T41" fmla="*/ 2147483647 h 266"/>
                <a:gd name="T42" fmla="*/ 2147483647 w 157"/>
                <a:gd name="T43" fmla="*/ 2147483647 h 266"/>
                <a:gd name="T44" fmla="*/ 2147483647 w 157"/>
                <a:gd name="T45" fmla="*/ 2147483647 h 266"/>
                <a:gd name="T46" fmla="*/ 2147483647 w 157"/>
                <a:gd name="T47" fmla="*/ 2147483647 h 266"/>
                <a:gd name="T48" fmla="*/ 2147483647 w 157"/>
                <a:gd name="T49" fmla="*/ 2147483647 h 266"/>
                <a:gd name="T50" fmla="*/ 2147483647 w 157"/>
                <a:gd name="T51" fmla="*/ 2147483647 h 266"/>
                <a:gd name="T52" fmla="*/ 2147483647 w 157"/>
                <a:gd name="T53" fmla="*/ 2147483647 h 266"/>
                <a:gd name="T54" fmla="*/ 2147483647 w 157"/>
                <a:gd name="T55" fmla="*/ 2147483647 h 266"/>
                <a:gd name="T56" fmla="*/ 2147483647 w 157"/>
                <a:gd name="T57" fmla="*/ 2147483647 h 266"/>
                <a:gd name="T58" fmla="*/ 2147483647 w 157"/>
                <a:gd name="T59" fmla="*/ 2147483647 h 266"/>
                <a:gd name="T60" fmla="*/ 2147483647 w 157"/>
                <a:gd name="T61" fmla="*/ 2147483647 h 266"/>
                <a:gd name="T62" fmla="*/ 2147483647 w 157"/>
                <a:gd name="T63" fmla="*/ 2147483647 h 266"/>
                <a:gd name="T64" fmla="*/ 2147483647 w 157"/>
                <a:gd name="T65" fmla="*/ 2147483647 h 266"/>
                <a:gd name="T66" fmla="*/ 2147483647 w 157"/>
                <a:gd name="T67" fmla="*/ 2147483647 h 266"/>
                <a:gd name="T68" fmla="*/ 2147483647 w 157"/>
                <a:gd name="T69" fmla="*/ 2147483647 h 266"/>
                <a:gd name="T70" fmla="*/ 2147483647 w 157"/>
                <a:gd name="T71" fmla="*/ 2147483647 h 266"/>
                <a:gd name="T72" fmla="*/ 2147483647 w 157"/>
                <a:gd name="T73" fmla="*/ 2147483647 h 266"/>
                <a:gd name="T74" fmla="*/ 2147483647 w 157"/>
                <a:gd name="T75" fmla="*/ 2147483647 h 266"/>
                <a:gd name="T76" fmla="*/ 2147483647 w 157"/>
                <a:gd name="T77" fmla="*/ 2147483647 h 266"/>
                <a:gd name="T78" fmla="*/ 2147483647 w 157"/>
                <a:gd name="T79" fmla="*/ 2147483647 h 266"/>
                <a:gd name="T80" fmla="*/ 2147483647 w 157"/>
                <a:gd name="T81" fmla="*/ 2147483647 h 2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
                <a:gd name="T124" fmla="*/ 0 h 266"/>
                <a:gd name="T125" fmla="*/ 157 w 157"/>
                <a:gd name="T126" fmla="*/ 266 h 2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 h="266">
                  <a:moveTo>
                    <a:pt x="17" y="114"/>
                  </a:moveTo>
                  <a:cubicBezTo>
                    <a:pt x="20" y="115"/>
                    <a:pt x="20" y="119"/>
                    <a:pt x="23" y="119"/>
                  </a:cubicBezTo>
                  <a:cubicBezTo>
                    <a:pt x="23" y="119"/>
                    <a:pt x="23" y="116"/>
                    <a:pt x="23" y="113"/>
                  </a:cubicBezTo>
                  <a:cubicBezTo>
                    <a:pt x="22" y="111"/>
                    <a:pt x="20" y="108"/>
                    <a:pt x="20" y="105"/>
                  </a:cubicBezTo>
                  <a:cubicBezTo>
                    <a:pt x="22" y="104"/>
                    <a:pt x="23" y="104"/>
                    <a:pt x="24" y="105"/>
                  </a:cubicBezTo>
                  <a:cubicBezTo>
                    <a:pt x="25" y="105"/>
                    <a:pt x="25" y="105"/>
                    <a:pt x="26" y="105"/>
                  </a:cubicBezTo>
                  <a:cubicBezTo>
                    <a:pt x="27" y="105"/>
                    <a:pt x="30" y="105"/>
                    <a:pt x="31" y="107"/>
                  </a:cubicBezTo>
                  <a:cubicBezTo>
                    <a:pt x="33" y="107"/>
                    <a:pt x="33" y="106"/>
                    <a:pt x="35" y="106"/>
                  </a:cubicBezTo>
                  <a:cubicBezTo>
                    <a:pt x="36" y="107"/>
                    <a:pt x="37" y="109"/>
                    <a:pt x="38" y="110"/>
                  </a:cubicBezTo>
                  <a:cubicBezTo>
                    <a:pt x="39" y="105"/>
                    <a:pt x="33" y="106"/>
                    <a:pt x="34" y="104"/>
                  </a:cubicBezTo>
                  <a:cubicBezTo>
                    <a:pt x="31" y="107"/>
                    <a:pt x="28" y="102"/>
                    <a:pt x="26" y="104"/>
                  </a:cubicBezTo>
                  <a:cubicBezTo>
                    <a:pt x="23" y="103"/>
                    <a:pt x="23" y="100"/>
                    <a:pt x="20" y="100"/>
                  </a:cubicBezTo>
                  <a:cubicBezTo>
                    <a:pt x="17" y="101"/>
                    <a:pt x="18" y="105"/>
                    <a:pt x="17" y="107"/>
                  </a:cubicBezTo>
                  <a:cubicBezTo>
                    <a:pt x="16" y="106"/>
                    <a:pt x="14" y="104"/>
                    <a:pt x="13" y="102"/>
                  </a:cubicBezTo>
                  <a:cubicBezTo>
                    <a:pt x="12" y="101"/>
                    <a:pt x="9" y="100"/>
                    <a:pt x="11" y="98"/>
                  </a:cubicBezTo>
                  <a:cubicBezTo>
                    <a:pt x="11" y="98"/>
                    <a:pt x="11" y="99"/>
                    <a:pt x="12" y="99"/>
                  </a:cubicBezTo>
                  <a:cubicBezTo>
                    <a:pt x="12" y="96"/>
                    <a:pt x="11" y="93"/>
                    <a:pt x="10" y="90"/>
                  </a:cubicBezTo>
                  <a:cubicBezTo>
                    <a:pt x="10" y="89"/>
                    <a:pt x="9" y="89"/>
                    <a:pt x="8" y="88"/>
                  </a:cubicBezTo>
                  <a:cubicBezTo>
                    <a:pt x="8" y="88"/>
                    <a:pt x="6" y="85"/>
                    <a:pt x="6" y="84"/>
                  </a:cubicBezTo>
                  <a:cubicBezTo>
                    <a:pt x="6" y="84"/>
                    <a:pt x="6" y="83"/>
                    <a:pt x="6" y="82"/>
                  </a:cubicBezTo>
                  <a:cubicBezTo>
                    <a:pt x="5" y="80"/>
                    <a:pt x="3" y="78"/>
                    <a:pt x="2" y="75"/>
                  </a:cubicBezTo>
                  <a:cubicBezTo>
                    <a:pt x="2" y="74"/>
                    <a:pt x="4" y="73"/>
                    <a:pt x="4" y="70"/>
                  </a:cubicBezTo>
                  <a:cubicBezTo>
                    <a:pt x="4" y="68"/>
                    <a:pt x="3" y="66"/>
                    <a:pt x="3" y="65"/>
                  </a:cubicBezTo>
                  <a:cubicBezTo>
                    <a:pt x="4" y="61"/>
                    <a:pt x="7" y="60"/>
                    <a:pt x="6" y="54"/>
                  </a:cubicBezTo>
                  <a:cubicBezTo>
                    <a:pt x="6" y="51"/>
                    <a:pt x="5" y="48"/>
                    <a:pt x="3" y="45"/>
                  </a:cubicBezTo>
                  <a:cubicBezTo>
                    <a:pt x="2" y="43"/>
                    <a:pt x="0" y="42"/>
                    <a:pt x="0" y="40"/>
                  </a:cubicBezTo>
                  <a:cubicBezTo>
                    <a:pt x="0" y="35"/>
                    <a:pt x="3" y="30"/>
                    <a:pt x="8" y="28"/>
                  </a:cubicBezTo>
                  <a:cubicBezTo>
                    <a:pt x="6" y="27"/>
                    <a:pt x="9" y="26"/>
                    <a:pt x="9" y="25"/>
                  </a:cubicBezTo>
                  <a:cubicBezTo>
                    <a:pt x="9" y="24"/>
                    <a:pt x="9" y="22"/>
                    <a:pt x="9" y="20"/>
                  </a:cubicBezTo>
                  <a:cubicBezTo>
                    <a:pt x="10" y="18"/>
                    <a:pt x="12" y="17"/>
                    <a:pt x="13" y="15"/>
                  </a:cubicBezTo>
                  <a:cubicBezTo>
                    <a:pt x="14" y="11"/>
                    <a:pt x="12" y="5"/>
                    <a:pt x="14" y="0"/>
                  </a:cubicBezTo>
                  <a:cubicBezTo>
                    <a:pt x="39" y="6"/>
                    <a:pt x="61" y="14"/>
                    <a:pt x="87" y="19"/>
                  </a:cubicBezTo>
                  <a:cubicBezTo>
                    <a:pt x="85" y="31"/>
                    <a:pt x="81" y="43"/>
                    <a:pt x="78" y="55"/>
                  </a:cubicBezTo>
                  <a:cubicBezTo>
                    <a:pt x="76" y="67"/>
                    <a:pt x="73" y="79"/>
                    <a:pt x="70" y="91"/>
                  </a:cubicBezTo>
                  <a:cubicBezTo>
                    <a:pt x="84" y="114"/>
                    <a:pt x="101" y="136"/>
                    <a:pt x="116" y="158"/>
                  </a:cubicBezTo>
                  <a:cubicBezTo>
                    <a:pt x="117" y="160"/>
                    <a:pt x="117" y="161"/>
                    <a:pt x="118" y="163"/>
                  </a:cubicBezTo>
                  <a:cubicBezTo>
                    <a:pt x="119" y="164"/>
                    <a:pt x="120" y="165"/>
                    <a:pt x="121" y="166"/>
                  </a:cubicBezTo>
                  <a:cubicBezTo>
                    <a:pt x="122" y="167"/>
                    <a:pt x="122" y="169"/>
                    <a:pt x="123" y="170"/>
                  </a:cubicBezTo>
                  <a:cubicBezTo>
                    <a:pt x="124" y="171"/>
                    <a:pt x="125" y="172"/>
                    <a:pt x="126" y="173"/>
                  </a:cubicBezTo>
                  <a:cubicBezTo>
                    <a:pt x="127" y="174"/>
                    <a:pt x="128" y="176"/>
                    <a:pt x="128" y="178"/>
                  </a:cubicBezTo>
                  <a:cubicBezTo>
                    <a:pt x="129" y="179"/>
                    <a:pt x="131" y="179"/>
                    <a:pt x="131" y="181"/>
                  </a:cubicBezTo>
                  <a:cubicBezTo>
                    <a:pt x="132" y="182"/>
                    <a:pt x="133" y="184"/>
                    <a:pt x="134" y="185"/>
                  </a:cubicBezTo>
                  <a:cubicBezTo>
                    <a:pt x="134" y="186"/>
                    <a:pt x="135" y="186"/>
                    <a:pt x="135" y="187"/>
                  </a:cubicBezTo>
                  <a:cubicBezTo>
                    <a:pt x="140" y="194"/>
                    <a:pt x="145" y="203"/>
                    <a:pt x="152" y="210"/>
                  </a:cubicBezTo>
                  <a:cubicBezTo>
                    <a:pt x="149" y="215"/>
                    <a:pt x="156" y="220"/>
                    <a:pt x="154" y="224"/>
                  </a:cubicBezTo>
                  <a:cubicBezTo>
                    <a:pt x="154" y="226"/>
                    <a:pt x="157" y="226"/>
                    <a:pt x="157" y="229"/>
                  </a:cubicBezTo>
                  <a:cubicBezTo>
                    <a:pt x="157" y="232"/>
                    <a:pt x="154" y="232"/>
                    <a:pt x="152" y="233"/>
                  </a:cubicBezTo>
                  <a:cubicBezTo>
                    <a:pt x="151" y="234"/>
                    <a:pt x="149" y="236"/>
                    <a:pt x="149" y="237"/>
                  </a:cubicBezTo>
                  <a:cubicBezTo>
                    <a:pt x="148" y="239"/>
                    <a:pt x="148" y="243"/>
                    <a:pt x="147" y="245"/>
                  </a:cubicBezTo>
                  <a:cubicBezTo>
                    <a:pt x="147" y="246"/>
                    <a:pt x="146" y="246"/>
                    <a:pt x="146" y="247"/>
                  </a:cubicBezTo>
                  <a:cubicBezTo>
                    <a:pt x="145" y="248"/>
                    <a:pt x="144" y="249"/>
                    <a:pt x="142" y="250"/>
                  </a:cubicBezTo>
                  <a:cubicBezTo>
                    <a:pt x="142" y="253"/>
                    <a:pt x="143" y="254"/>
                    <a:pt x="141" y="257"/>
                  </a:cubicBezTo>
                  <a:cubicBezTo>
                    <a:pt x="141" y="259"/>
                    <a:pt x="144" y="258"/>
                    <a:pt x="145" y="260"/>
                  </a:cubicBezTo>
                  <a:cubicBezTo>
                    <a:pt x="146" y="263"/>
                    <a:pt x="143" y="263"/>
                    <a:pt x="143" y="266"/>
                  </a:cubicBezTo>
                  <a:cubicBezTo>
                    <a:pt x="128" y="264"/>
                    <a:pt x="108" y="262"/>
                    <a:pt x="90" y="260"/>
                  </a:cubicBezTo>
                  <a:cubicBezTo>
                    <a:pt x="90" y="259"/>
                    <a:pt x="91" y="257"/>
                    <a:pt x="91" y="257"/>
                  </a:cubicBezTo>
                  <a:cubicBezTo>
                    <a:pt x="91" y="255"/>
                    <a:pt x="89" y="257"/>
                    <a:pt x="89" y="255"/>
                  </a:cubicBezTo>
                  <a:cubicBezTo>
                    <a:pt x="89" y="253"/>
                    <a:pt x="90" y="250"/>
                    <a:pt x="90" y="246"/>
                  </a:cubicBezTo>
                  <a:cubicBezTo>
                    <a:pt x="88" y="237"/>
                    <a:pt x="81" y="234"/>
                    <a:pt x="77" y="226"/>
                  </a:cubicBezTo>
                  <a:cubicBezTo>
                    <a:pt x="75" y="225"/>
                    <a:pt x="74" y="225"/>
                    <a:pt x="72" y="226"/>
                  </a:cubicBezTo>
                  <a:cubicBezTo>
                    <a:pt x="72" y="223"/>
                    <a:pt x="71" y="220"/>
                    <a:pt x="71" y="218"/>
                  </a:cubicBezTo>
                  <a:cubicBezTo>
                    <a:pt x="65" y="216"/>
                    <a:pt x="62" y="216"/>
                    <a:pt x="58" y="213"/>
                  </a:cubicBezTo>
                  <a:cubicBezTo>
                    <a:pt x="57" y="212"/>
                    <a:pt x="58" y="210"/>
                    <a:pt x="57" y="209"/>
                  </a:cubicBezTo>
                  <a:cubicBezTo>
                    <a:pt x="55" y="205"/>
                    <a:pt x="52" y="203"/>
                    <a:pt x="47" y="203"/>
                  </a:cubicBezTo>
                  <a:cubicBezTo>
                    <a:pt x="45" y="200"/>
                    <a:pt x="41" y="200"/>
                    <a:pt x="37" y="199"/>
                  </a:cubicBezTo>
                  <a:cubicBezTo>
                    <a:pt x="35" y="199"/>
                    <a:pt x="35" y="195"/>
                    <a:pt x="32" y="195"/>
                  </a:cubicBezTo>
                  <a:cubicBezTo>
                    <a:pt x="35" y="192"/>
                    <a:pt x="34" y="186"/>
                    <a:pt x="36" y="183"/>
                  </a:cubicBezTo>
                  <a:cubicBezTo>
                    <a:pt x="36" y="180"/>
                    <a:pt x="33" y="180"/>
                    <a:pt x="31" y="178"/>
                  </a:cubicBezTo>
                  <a:cubicBezTo>
                    <a:pt x="32" y="177"/>
                    <a:pt x="33" y="176"/>
                    <a:pt x="33" y="175"/>
                  </a:cubicBezTo>
                  <a:cubicBezTo>
                    <a:pt x="33" y="172"/>
                    <a:pt x="30" y="171"/>
                    <a:pt x="29" y="169"/>
                  </a:cubicBezTo>
                  <a:cubicBezTo>
                    <a:pt x="29" y="169"/>
                    <a:pt x="30" y="168"/>
                    <a:pt x="29" y="167"/>
                  </a:cubicBezTo>
                  <a:cubicBezTo>
                    <a:pt x="29" y="167"/>
                    <a:pt x="27" y="165"/>
                    <a:pt x="26" y="164"/>
                  </a:cubicBezTo>
                  <a:cubicBezTo>
                    <a:pt x="25" y="162"/>
                    <a:pt x="26" y="159"/>
                    <a:pt x="25" y="157"/>
                  </a:cubicBezTo>
                  <a:cubicBezTo>
                    <a:pt x="24" y="156"/>
                    <a:pt x="23" y="155"/>
                    <a:pt x="23" y="154"/>
                  </a:cubicBezTo>
                  <a:cubicBezTo>
                    <a:pt x="22" y="153"/>
                    <a:pt x="22" y="152"/>
                    <a:pt x="22" y="151"/>
                  </a:cubicBezTo>
                  <a:cubicBezTo>
                    <a:pt x="20" y="148"/>
                    <a:pt x="18" y="146"/>
                    <a:pt x="20" y="140"/>
                  </a:cubicBezTo>
                  <a:cubicBezTo>
                    <a:pt x="22" y="141"/>
                    <a:pt x="22" y="138"/>
                    <a:pt x="24" y="138"/>
                  </a:cubicBezTo>
                  <a:cubicBezTo>
                    <a:pt x="24" y="135"/>
                    <a:pt x="24" y="133"/>
                    <a:pt x="23" y="131"/>
                  </a:cubicBezTo>
                  <a:cubicBezTo>
                    <a:pt x="23" y="130"/>
                    <a:pt x="19" y="131"/>
                    <a:pt x="19" y="130"/>
                  </a:cubicBezTo>
                  <a:cubicBezTo>
                    <a:pt x="18" y="127"/>
                    <a:pt x="16" y="126"/>
                    <a:pt x="15" y="123"/>
                  </a:cubicBezTo>
                  <a:cubicBezTo>
                    <a:pt x="15" y="122"/>
                    <a:pt x="16" y="121"/>
                    <a:pt x="17" y="119"/>
                  </a:cubicBezTo>
                  <a:cubicBezTo>
                    <a:pt x="17" y="118"/>
                    <a:pt x="15" y="115"/>
                    <a:pt x="16" y="114"/>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 name="Freeform 453">
              <a:extLst>
                <a:ext uri="{FF2B5EF4-FFF2-40B4-BE49-F238E27FC236}">
                  <a16:creationId xmlns:a16="http://schemas.microsoft.com/office/drawing/2014/main" id="{F4B07A1C-F230-1592-4A99-5F08AF2A946C}"/>
                </a:ext>
              </a:extLst>
            </p:cNvPr>
            <p:cNvSpPr>
              <a:spLocks/>
            </p:cNvSpPr>
            <p:nvPr/>
          </p:nvSpPr>
          <p:spPr bwMode="auto">
            <a:xfrm>
              <a:off x="8988924" y="3836518"/>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 name="Line 454">
              <a:extLst>
                <a:ext uri="{FF2B5EF4-FFF2-40B4-BE49-F238E27FC236}">
                  <a16:creationId xmlns:a16="http://schemas.microsoft.com/office/drawing/2014/main" id="{998515FC-B657-705E-85BB-0DF3EA5515CA}"/>
                </a:ext>
              </a:extLst>
            </p:cNvPr>
            <p:cNvSpPr>
              <a:spLocks noChangeShapeType="1"/>
            </p:cNvSpPr>
            <p:nvPr/>
          </p:nvSpPr>
          <p:spPr bwMode="auto">
            <a:xfrm flipV="1">
              <a:off x="8988924" y="3836518"/>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 name="Freeform 455">
              <a:extLst>
                <a:ext uri="{FF2B5EF4-FFF2-40B4-BE49-F238E27FC236}">
                  <a16:creationId xmlns:a16="http://schemas.microsoft.com/office/drawing/2014/main" id="{1BB86930-3176-3D4E-E490-E0885999B30F}"/>
                </a:ext>
              </a:extLst>
            </p:cNvPr>
            <p:cNvSpPr>
              <a:spLocks/>
            </p:cNvSpPr>
            <p:nvPr/>
          </p:nvSpPr>
          <p:spPr bwMode="auto">
            <a:xfrm>
              <a:off x="8984287" y="3836518"/>
              <a:ext cx="4635" cy="7727"/>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 name="Line 456">
              <a:extLst>
                <a:ext uri="{FF2B5EF4-FFF2-40B4-BE49-F238E27FC236}">
                  <a16:creationId xmlns:a16="http://schemas.microsoft.com/office/drawing/2014/main" id="{C5EE677D-FC30-3EA4-0139-BDC6970435E7}"/>
                </a:ext>
              </a:extLst>
            </p:cNvPr>
            <p:cNvSpPr>
              <a:spLocks noChangeShapeType="1"/>
            </p:cNvSpPr>
            <p:nvPr/>
          </p:nvSpPr>
          <p:spPr bwMode="auto">
            <a:xfrm flipH="1">
              <a:off x="8984287" y="3836518"/>
              <a:ext cx="4635"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 name="Freeform 457">
              <a:extLst>
                <a:ext uri="{FF2B5EF4-FFF2-40B4-BE49-F238E27FC236}">
                  <a16:creationId xmlns:a16="http://schemas.microsoft.com/office/drawing/2014/main" id="{B2BECDAE-398B-DD7B-693B-03B8B5702CAD}"/>
                </a:ext>
              </a:extLst>
            </p:cNvPr>
            <p:cNvSpPr>
              <a:spLocks/>
            </p:cNvSpPr>
            <p:nvPr/>
          </p:nvSpPr>
          <p:spPr bwMode="auto">
            <a:xfrm>
              <a:off x="7303238" y="3487330"/>
              <a:ext cx="7725"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 name="Line 458">
              <a:extLst>
                <a:ext uri="{FF2B5EF4-FFF2-40B4-BE49-F238E27FC236}">
                  <a16:creationId xmlns:a16="http://schemas.microsoft.com/office/drawing/2014/main" id="{CFC070B2-0F91-8874-7275-E2541D8D33E2}"/>
                </a:ext>
              </a:extLst>
            </p:cNvPr>
            <p:cNvSpPr>
              <a:spLocks noChangeShapeType="1"/>
            </p:cNvSpPr>
            <p:nvPr/>
          </p:nvSpPr>
          <p:spPr bwMode="auto">
            <a:xfrm>
              <a:off x="7303238" y="3487330"/>
              <a:ext cx="772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 name="Line 459">
              <a:extLst>
                <a:ext uri="{FF2B5EF4-FFF2-40B4-BE49-F238E27FC236}">
                  <a16:creationId xmlns:a16="http://schemas.microsoft.com/office/drawing/2014/main" id="{98419664-82F5-BC9E-717A-3F4992CC0741}"/>
                </a:ext>
              </a:extLst>
            </p:cNvPr>
            <p:cNvSpPr>
              <a:spLocks noChangeShapeType="1"/>
            </p:cNvSpPr>
            <p:nvPr/>
          </p:nvSpPr>
          <p:spPr bwMode="auto">
            <a:xfrm>
              <a:off x="7310961" y="3487330"/>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 name="Line 460">
              <a:extLst>
                <a:ext uri="{FF2B5EF4-FFF2-40B4-BE49-F238E27FC236}">
                  <a16:creationId xmlns:a16="http://schemas.microsoft.com/office/drawing/2014/main" id="{B43DA3F9-1B79-090F-06AC-B4154E906725}"/>
                </a:ext>
              </a:extLst>
            </p:cNvPr>
            <p:cNvSpPr>
              <a:spLocks noChangeShapeType="1"/>
            </p:cNvSpPr>
            <p:nvPr/>
          </p:nvSpPr>
          <p:spPr bwMode="auto">
            <a:xfrm>
              <a:off x="7310961" y="3487330"/>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 name="Freeform 463">
              <a:extLst>
                <a:ext uri="{FF2B5EF4-FFF2-40B4-BE49-F238E27FC236}">
                  <a16:creationId xmlns:a16="http://schemas.microsoft.com/office/drawing/2014/main" id="{72AE9D02-9006-2F9B-F7D8-97A0B6E3CE5F}"/>
                </a:ext>
              </a:extLst>
            </p:cNvPr>
            <p:cNvSpPr>
              <a:spLocks/>
            </p:cNvSpPr>
            <p:nvPr/>
          </p:nvSpPr>
          <p:spPr bwMode="auto">
            <a:xfrm>
              <a:off x="8869958" y="4479279"/>
              <a:ext cx="7725" cy="6181"/>
            </a:xfrm>
            <a:custGeom>
              <a:avLst/>
              <a:gdLst>
                <a:gd name="T0" fmla="*/ 2147483647 w 5"/>
                <a:gd name="T1" fmla="*/ 2147483647 h 4"/>
                <a:gd name="T2" fmla="*/ 0 w 5"/>
                <a:gd name="T3" fmla="*/ 0 h 4"/>
                <a:gd name="T4" fmla="*/ 2147483647 w 5"/>
                <a:gd name="T5" fmla="*/ 2147483647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5" y="4"/>
                  </a:moveTo>
                  <a:lnTo>
                    <a:pt x="0" y="0"/>
                  </a:lnTo>
                  <a:lnTo>
                    <a:pt x="5"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 name="Line 464">
              <a:extLst>
                <a:ext uri="{FF2B5EF4-FFF2-40B4-BE49-F238E27FC236}">
                  <a16:creationId xmlns:a16="http://schemas.microsoft.com/office/drawing/2014/main" id="{B10053F2-AC2B-A4EA-6E80-A34CE4566AE4}"/>
                </a:ext>
              </a:extLst>
            </p:cNvPr>
            <p:cNvSpPr>
              <a:spLocks noChangeShapeType="1"/>
            </p:cNvSpPr>
            <p:nvPr/>
          </p:nvSpPr>
          <p:spPr bwMode="auto">
            <a:xfrm flipH="1" flipV="1">
              <a:off x="8869958" y="447927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 name="Freeform 465">
              <a:extLst>
                <a:ext uri="{FF2B5EF4-FFF2-40B4-BE49-F238E27FC236}">
                  <a16:creationId xmlns:a16="http://schemas.microsoft.com/office/drawing/2014/main" id="{56B23473-6FCC-5FA1-CEBC-61735136EBBA}"/>
                </a:ext>
              </a:extLst>
            </p:cNvPr>
            <p:cNvSpPr>
              <a:spLocks/>
            </p:cNvSpPr>
            <p:nvPr/>
          </p:nvSpPr>
          <p:spPr bwMode="auto">
            <a:xfrm>
              <a:off x="8865317" y="4479279"/>
              <a:ext cx="4635" cy="6181"/>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 name="Line 466">
              <a:extLst>
                <a:ext uri="{FF2B5EF4-FFF2-40B4-BE49-F238E27FC236}">
                  <a16:creationId xmlns:a16="http://schemas.microsoft.com/office/drawing/2014/main" id="{8B04D174-3072-344C-FA32-3D457B9FEDBF}"/>
                </a:ext>
              </a:extLst>
            </p:cNvPr>
            <p:cNvSpPr>
              <a:spLocks noChangeShapeType="1"/>
            </p:cNvSpPr>
            <p:nvPr/>
          </p:nvSpPr>
          <p:spPr bwMode="auto">
            <a:xfrm flipH="1">
              <a:off x="8865317" y="4479279"/>
              <a:ext cx="463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 name="Freeform 467">
              <a:extLst>
                <a:ext uri="{FF2B5EF4-FFF2-40B4-BE49-F238E27FC236}">
                  <a16:creationId xmlns:a16="http://schemas.microsoft.com/office/drawing/2014/main" id="{4888CB89-A73E-8EF5-F3B7-40CE0ACE35E1}"/>
                </a:ext>
              </a:extLst>
            </p:cNvPr>
            <p:cNvSpPr>
              <a:spLocks/>
            </p:cNvSpPr>
            <p:nvPr/>
          </p:nvSpPr>
          <p:spPr bwMode="auto">
            <a:xfrm>
              <a:off x="7198172" y="4888727"/>
              <a:ext cx="6181" cy="1544"/>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 name="Line 468">
              <a:extLst>
                <a:ext uri="{FF2B5EF4-FFF2-40B4-BE49-F238E27FC236}">
                  <a16:creationId xmlns:a16="http://schemas.microsoft.com/office/drawing/2014/main" id="{ACE71F88-F742-749B-D58B-9693F13DC220}"/>
                </a:ext>
              </a:extLst>
            </p:cNvPr>
            <p:cNvSpPr>
              <a:spLocks noChangeShapeType="1"/>
            </p:cNvSpPr>
            <p:nvPr/>
          </p:nvSpPr>
          <p:spPr bwMode="auto">
            <a:xfrm>
              <a:off x="7198172" y="4888727"/>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 name="Freeform 469">
              <a:extLst>
                <a:ext uri="{FF2B5EF4-FFF2-40B4-BE49-F238E27FC236}">
                  <a16:creationId xmlns:a16="http://schemas.microsoft.com/office/drawing/2014/main" id="{1403D646-C377-932A-FAF2-EDB418BB507F}"/>
                </a:ext>
              </a:extLst>
            </p:cNvPr>
            <p:cNvSpPr>
              <a:spLocks/>
            </p:cNvSpPr>
            <p:nvPr/>
          </p:nvSpPr>
          <p:spPr bwMode="auto">
            <a:xfrm>
              <a:off x="7198172" y="4880999"/>
              <a:ext cx="6181" cy="7727"/>
            </a:xfrm>
            <a:custGeom>
              <a:avLst/>
              <a:gdLst>
                <a:gd name="T0" fmla="*/ 2147483647 w 4"/>
                <a:gd name="T1" fmla="*/ 2147483647 h 5"/>
                <a:gd name="T2" fmla="*/ 0 w 4"/>
                <a:gd name="T3" fmla="*/ 0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5"/>
                  </a:moveTo>
                  <a:lnTo>
                    <a:pt x="0" y="0"/>
                  </a:lnTo>
                  <a:lnTo>
                    <a:pt x="4"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 name="Line 470">
              <a:extLst>
                <a:ext uri="{FF2B5EF4-FFF2-40B4-BE49-F238E27FC236}">
                  <a16:creationId xmlns:a16="http://schemas.microsoft.com/office/drawing/2014/main" id="{7CAA0E90-6236-3639-F5F8-DF499201CF59}"/>
                </a:ext>
              </a:extLst>
            </p:cNvPr>
            <p:cNvSpPr>
              <a:spLocks noChangeShapeType="1"/>
            </p:cNvSpPr>
            <p:nvPr/>
          </p:nvSpPr>
          <p:spPr bwMode="auto">
            <a:xfrm flipH="1" flipV="1">
              <a:off x="7198172" y="4880999"/>
              <a:ext cx="6181"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 name="Freeform 471">
              <a:extLst>
                <a:ext uri="{FF2B5EF4-FFF2-40B4-BE49-F238E27FC236}">
                  <a16:creationId xmlns:a16="http://schemas.microsoft.com/office/drawing/2014/main" id="{DE42A075-6416-F15D-4963-2D09C502D16E}"/>
                </a:ext>
              </a:extLst>
            </p:cNvPr>
            <p:cNvSpPr>
              <a:spLocks/>
            </p:cNvSpPr>
            <p:nvPr/>
          </p:nvSpPr>
          <p:spPr bwMode="auto">
            <a:xfrm>
              <a:off x="7315599" y="4650781"/>
              <a:ext cx="21632" cy="20086"/>
            </a:xfrm>
            <a:custGeom>
              <a:avLst/>
              <a:gdLst>
                <a:gd name="T0" fmla="*/ 2147483647 w 3"/>
                <a:gd name="T1" fmla="*/ 2147483647 h 3"/>
                <a:gd name="T2" fmla="*/ 2147483647 w 3"/>
                <a:gd name="T3" fmla="*/ 2147483647 h 3"/>
                <a:gd name="T4" fmla="*/ 2147483647 w 3"/>
                <a:gd name="T5" fmla="*/ 2147483647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1"/>
                  </a:moveTo>
                  <a:cubicBezTo>
                    <a:pt x="2" y="0"/>
                    <a:pt x="2" y="1"/>
                    <a:pt x="3" y="1"/>
                  </a:cubicBezTo>
                  <a:cubicBezTo>
                    <a:pt x="3" y="3"/>
                    <a:pt x="0" y="2"/>
                    <a:pt x="1"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 name="Freeform 472">
              <a:extLst>
                <a:ext uri="{FF2B5EF4-FFF2-40B4-BE49-F238E27FC236}">
                  <a16:creationId xmlns:a16="http://schemas.microsoft.com/office/drawing/2014/main" id="{CF25FDE8-B7C5-E94C-6130-09BAA2F03A53}"/>
                </a:ext>
              </a:extLst>
            </p:cNvPr>
            <p:cNvSpPr>
              <a:spLocks/>
            </p:cNvSpPr>
            <p:nvPr/>
          </p:nvSpPr>
          <p:spPr bwMode="auto">
            <a:xfrm>
              <a:off x="3197938" y="2904840"/>
              <a:ext cx="1546"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0" name="Line 473">
              <a:extLst>
                <a:ext uri="{FF2B5EF4-FFF2-40B4-BE49-F238E27FC236}">
                  <a16:creationId xmlns:a16="http://schemas.microsoft.com/office/drawing/2014/main" id="{51B27601-1C39-0D91-7FDA-5BEA2136EB22}"/>
                </a:ext>
              </a:extLst>
            </p:cNvPr>
            <p:cNvSpPr>
              <a:spLocks noChangeShapeType="1"/>
            </p:cNvSpPr>
            <p:nvPr/>
          </p:nvSpPr>
          <p:spPr bwMode="auto">
            <a:xfrm flipV="1">
              <a:off x="3197938" y="2904840"/>
              <a:ext cx="1546"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1" name="Freeform 474">
              <a:extLst>
                <a:ext uri="{FF2B5EF4-FFF2-40B4-BE49-F238E27FC236}">
                  <a16:creationId xmlns:a16="http://schemas.microsoft.com/office/drawing/2014/main" id="{BD944AB4-ABC0-1B87-915E-F13AE3442C58}"/>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2" name="Freeform 475">
              <a:extLst>
                <a:ext uri="{FF2B5EF4-FFF2-40B4-BE49-F238E27FC236}">
                  <a16:creationId xmlns:a16="http://schemas.microsoft.com/office/drawing/2014/main" id="{97B37F8E-2D46-A221-1FE3-67F552A146B5}"/>
                </a:ext>
              </a:extLst>
            </p:cNvPr>
            <p:cNvSpPr>
              <a:spLocks/>
            </p:cNvSpPr>
            <p:nvPr/>
          </p:nvSpPr>
          <p:spPr bwMode="auto">
            <a:xfrm>
              <a:off x="3185577" y="2904833"/>
              <a:ext cx="12361" cy="1544"/>
            </a:xfrm>
            <a:custGeom>
              <a:avLst/>
              <a:gdLst>
                <a:gd name="T0" fmla="*/ 0 w 2"/>
                <a:gd name="T1" fmla="*/ 0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3" name="Freeform 476">
              <a:extLst>
                <a:ext uri="{FF2B5EF4-FFF2-40B4-BE49-F238E27FC236}">
                  <a16:creationId xmlns:a16="http://schemas.microsoft.com/office/drawing/2014/main" id="{B22DC2B4-D8A9-BD82-274A-CB3349623895}"/>
                </a:ext>
              </a:extLst>
            </p:cNvPr>
            <p:cNvSpPr>
              <a:spLocks/>
            </p:cNvSpPr>
            <p:nvPr/>
          </p:nvSpPr>
          <p:spPr bwMode="auto">
            <a:xfrm>
              <a:off x="3197938" y="2898656"/>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4" name="Line 477">
              <a:extLst>
                <a:ext uri="{FF2B5EF4-FFF2-40B4-BE49-F238E27FC236}">
                  <a16:creationId xmlns:a16="http://schemas.microsoft.com/office/drawing/2014/main" id="{8ED9837C-A4D3-FE20-FD6E-D84663BB1B79}"/>
                </a:ext>
              </a:extLst>
            </p:cNvPr>
            <p:cNvSpPr>
              <a:spLocks noChangeShapeType="1"/>
            </p:cNvSpPr>
            <p:nvPr/>
          </p:nvSpPr>
          <p:spPr bwMode="auto">
            <a:xfrm flipV="1">
              <a:off x="3197938" y="2898656"/>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5" name="Freeform 478">
              <a:extLst>
                <a:ext uri="{FF2B5EF4-FFF2-40B4-BE49-F238E27FC236}">
                  <a16:creationId xmlns:a16="http://schemas.microsoft.com/office/drawing/2014/main" id="{F8E2F286-6BD7-95CB-DF2D-7BEBD8B8D3CE}"/>
                </a:ext>
              </a:extLst>
            </p:cNvPr>
            <p:cNvSpPr>
              <a:spLocks/>
            </p:cNvSpPr>
            <p:nvPr/>
          </p:nvSpPr>
          <p:spPr bwMode="auto">
            <a:xfrm>
              <a:off x="7184263" y="3104150"/>
              <a:ext cx="1546"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6" name="Line 479">
              <a:extLst>
                <a:ext uri="{FF2B5EF4-FFF2-40B4-BE49-F238E27FC236}">
                  <a16:creationId xmlns:a16="http://schemas.microsoft.com/office/drawing/2014/main" id="{52B9CB85-BBA3-70B7-9E4E-BEBE2553D43B}"/>
                </a:ext>
              </a:extLst>
            </p:cNvPr>
            <p:cNvSpPr>
              <a:spLocks noChangeShapeType="1"/>
            </p:cNvSpPr>
            <p:nvPr/>
          </p:nvSpPr>
          <p:spPr bwMode="auto">
            <a:xfrm>
              <a:off x="7184263" y="3104150"/>
              <a:ext cx="1546"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7" name="Freeform 480">
              <a:extLst>
                <a:ext uri="{FF2B5EF4-FFF2-40B4-BE49-F238E27FC236}">
                  <a16:creationId xmlns:a16="http://schemas.microsoft.com/office/drawing/2014/main" id="{A38EA6CD-0554-FC54-E4B3-1CB1E77849F7}"/>
                </a:ext>
              </a:extLst>
            </p:cNvPr>
            <p:cNvSpPr>
              <a:spLocks/>
            </p:cNvSpPr>
            <p:nvPr/>
          </p:nvSpPr>
          <p:spPr bwMode="auto">
            <a:xfrm>
              <a:off x="7151815" y="3142782"/>
              <a:ext cx="1544" cy="7725"/>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8" name="Line 481">
              <a:extLst>
                <a:ext uri="{FF2B5EF4-FFF2-40B4-BE49-F238E27FC236}">
                  <a16:creationId xmlns:a16="http://schemas.microsoft.com/office/drawing/2014/main" id="{3B747BEB-CA44-AFE7-DD88-680FAD724592}"/>
                </a:ext>
              </a:extLst>
            </p:cNvPr>
            <p:cNvSpPr>
              <a:spLocks noChangeShapeType="1"/>
            </p:cNvSpPr>
            <p:nvPr/>
          </p:nvSpPr>
          <p:spPr bwMode="auto">
            <a:xfrm flipV="1">
              <a:off x="7151815" y="3142782"/>
              <a:ext cx="1544"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9" name="Freeform 482">
              <a:extLst>
                <a:ext uri="{FF2B5EF4-FFF2-40B4-BE49-F238E27FC236}">
                  <a16:creationId xmlns:a16="http://schemas.microsoft.com/office/drawing/2014/main" id="{B79315B9-20EC-DB3F-467D-D592C3E0350E}"/>
                </a:ext>
              </a:extLst>
            </p:cNvPr>
            <p:cNvSpPr>
              <a:spLocks/>
            </p:cNvSpPr>
            <p:nvPr/>
          </p:nvSpPr>
          <p:spPr bwMode="auto">
            <a:xfrm>
              <a:off x="7383580" y="3342096"/>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0" name="Line 483">
              <a:extLst>
                <a:ext uri="{FF2B5EF4-FFF2-40B4-BE49-F238E27FC236}">
                  <a16:creationId xmlns:a16="http://schemas.microsoft.com/office/drawing/2014/main" id="{2216C6D8-2792-2974-32D4-0D76D79BFBBF}"/>
                </a:ext>
              </a:extLst>
            </p:cNvPr>
            <p:cNvSpPr>
              <a:spLocks noChangeShapeType="1"/>
            </p:cNvSpPr>
            <p:nvPr/>
          </p:nvSpPr>
          <p:spPr bwMode="auto">
            <a:xfrm flipV="1">
              <a:off x="7383580" y="3342096"/>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1" name="Freeform 484">
              <a:extLst>
                <a:ext uri="{FF2B5EF4-FFF2-40B4-BE49-F238E27FC236}">
                  <a16:creationId xmlns:a16="http://schemas.microsoft.com/office/drawing/2014/main" id="{DB13D69B-0258-11FB-A053-F0D6DF5821F5}"/>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2" name="Freeform 485">
              <a:extLst>
                <a:ext uri="{FF2B5EF4-FFF2-40B4-BE49-F238E27FC236}">
                  <a16:creationId xmlns:a16="http://schemas.microsoft.com/office/drawing/2014/main" id="{FD0EA994-2E88-97F2-A83C-3EB6511DF59C}"/>
                </a:ext>
              </a:extLst>
            </p:cNvPr>
            <p:cNvSpPr>
              <a:spLocks/>
            </p:cNvSpPr>
            <p:nvPr/>
          </p:nvSpPr>
          <p:spPr bwMode="auto">
            <a:xfrm>
              <a:off x="7375852" y="3342093"/>
              <a:ext cx="7727"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3" name="Freeform 486">
              <a:extLst>
                <a:ext uri="{FF2B5EF4-FFF2-40B4-BE49-F238E27FC236}">
                  <a16:creationId xmlns:a16="http://schemas.microsoft.com/office/drawing/2014/main" id="{A0A1624E-6267-B627-1EBA-6E1BAE762057}"/>
                </a:ext>
              </a:extLst>
            </p:cNvPr>
            <p:cNvSpPr>
              <a:spLocks/>
            </p:cNvSpPr>
            <p:nvPr/>
          </p:nvSpPr>
          <p:spPr bwMode="auto">
            <a:xfrm>
              <a:off x="7375852" y="334209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4" name="Line 487">
              <a:extLst>
                <a:ext uri="{FF2B5EF4-FFF2-40B4-BE49-F238E27FC236}">
                  <a16:creationId xmlns:a16="http://schemas.microsoft.com/office/drawing/2014/main" id="{DCA69827-893D-CD3E-FFF1-37DE18D171FB}"/>
                </a:ext>
              </a:extLst>
            </p:cNvPr>
            <p:cNvSpPr>
              <a:spLocks noChangeShapeType="1"/>
            </p:cNvSpPr>
            <p:nvPr/>
          </p:nvSpPr>
          <p:spPr bwMode="auto">
            <a:xfrm flipH="1">
              <a:off x="7375852" y="334209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5" name="Line 488">
              <a:extLst>
                <a:ext uri="{FF2B5EF4-FFF2-40B4-BE49-F238E27FC236}">
                  <a16:creationId xmlns:a16="http://schemas.microsoft.com/office/drawing/2014/main" id="{6164AD1C-1407-26FD-B0CE-3529F516AEA6}"/>
                </a:ext>
              </a:extLst>
            </p:cNvPr>
            <p:cNvSpPr>
              <a:spLocks noChangeShapeType="1"/>
            </p:cNvSpPr>
            <p:nvPr/>
          </p:nvSpPr>
          <p:spPr bwMode="auto">
            <a:xfrm>
              <a:off x="7482465" y="3461065"/>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6" name="Line 489">
              <a:extLst>
                <a:ext uri="{FF2B5EF4-FFF2-40B4-BE49-F238E27FC236}">
                  <a16:creationId xmlns:a16="http://schemas.microsoft.com/office/drawing/2014/main" id="{C6E4FFE4-0CC7-9E13-25B3-C722278BE1E9}"/>
                </a:ext>
              </a:extLst>
            </p:cNvPr>
            <p:cNvSpPr>
              <a:spLocks noChangeShapeType="1"/>
            </p:cNvSpPr>
            <p:nvPr/>
          </p:nvSpPr>
          <p:spPr bwMode="auto">
            <a:xfrm>
              <a:off x="7482465" y="3461065"/>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7" name="Freeform 490">
              <a:extLst>
                <a:ext uri="{FF2B5EF4-FFF2-40B4-BE49-F238E27FC236}">
                  <a16:creationId xmlns:a16="http://schemas.microsoft.com/office/drawing/2014/main" id="{2ABEF069-44BE-CBEC-C559-D07961CA6DE9}"/>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8" name="Freeform 491">
              <a:extLst>
                <a:ext uri="{FF2B5EF4-FFF2-40B4-BE49-F238E27FC236}">
                  <a16:creationId xmlns:a16="http://schemas.microsoft.com/office/drawing/2014/main" id="{9C84C305-4ADC-DB11-2BE3-C63B33F18D3F}"/>
                </a:ext>
              </a:extLst>
            </p:cNvPr>
            <p:cNvSpPr>
              <a:spLocks/>
            </p:cNvSpPr>
            <p:nvPr/>
          </p:nvSpPr>
          <p:spPr bwMode="auto">
            <a:xfrm>
              <a:off x="7482468" y="3448706"/>
              <a:ext cx="6181" cy="12361"/>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1"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9" name="Freeform 492">
              <a:extLst>
                <a:ext uri="{FF2B5EF4-FFF2-40B4-BE49-F238E27FC236}">
                  <a16:creationId xmlns:a16="http://schemas.microsoft.com/office/drawing/2014/main" id="{608CAA84-34DA-92CC-78F9-D4D1C39CC0C3}"/>
                </a:ext>
              </a:extLst>
            </p:cNvPr>
            <p:cNvSpPr>
              <a:spLocks/>
            </p:cNvSpPr>
            <p:nvPr/>
          </p:nvSpPr>
          <p:spPr bwMode="auto">
            <a:xfrm>
              <a:off x="7482468" y="3461065"/>
              <a:ext cx="6181" cy="1544"/>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0" name="Line 493">
              <a:extLst>
                <a:ext uri="{FF2B5EF4-FFF2-40B4-BE49-F238E27FC236}">
                  <a16:creationId xmlns:a16="http://schemas.microsoft.com/office/drawing/2014/main" id="{69D55CDA-2877-D61F-3A07-2C08E251F2C5}"/>
                </a:ext>
              </a:extLst>
            </p:cNvPr>
            <p:cNvSpPr>
              <a:spLocks noChangeShapeType="1"/>
            </p:cNvSpPr>
            <p:nvPr/>
          </p:nvSpPr>
          <p:spPr bwMode="auto">
            <a:xfrm>
              <a:off x="7482468" y="3461065"/>
              <a:ext cx="6181"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1" name="Freeform 494">
              <a:extLst>
                <a:ext uri="{FF2B5EF4-FFF2-40B4-BE49-F238E27FC236}">
                  <a16:creationId xmlns:a16="http://schemas.microsoft.com/office/drawing/2014/main" id="{1926212C-A6E7-C5ED-BA31-BEF143825348}"/>
                </a:ext>
              </a:extLst>
            </p:cNvPr>
            <p:cNvSpPr>
              <a:spLocks/>
            </p:cNvSpPr>
            <p:nvPr/>
          </p:nvSpPr>
          <p:spPr bwMode="auto">
            <a:xfrm>
              <a:off x="8937933" y="4181076"/>
              <a:ext cx="4635" cy="1544"/>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2" name="Line 495">
              <a:extLst>
                <a:ext uri="{FF2B5EF4-FFF2-40B4-BE49-F238E27FC236}">
                  <a16:creationId xmlns:a16="http://schemas.microsoft.com/office/drawing/2014/main" id="{83BBD36C-8C3B-765A-7F25-81D78FBED5F0}"/>
                </a:ext>
              </a:extLst>
            </p:cNvPr>
            <p:cNvSpPr>
              <a:spLocks noChangeShapeType="1"/>
            </p:cNvSpPr>
            <p:nvPr/>
          </p:nvSpPr>
          <p:spPr bwMode="auto">
            <a:xfrm flipH="1">
              <a:off x="8937933" y="4181076"/>
              <a:ext cx="463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3" name="Line 496">
              <a:extLst>
                <a:ext uri="{FF2B5EF4-FFF2-40B4-BE49-F238E27FC236}">
                  <a16:creationId xmlns:a16="http://schemas.microsoft.com/office/drawing/2014/main" id="{35FE887A-00F7-483F-2F7F-BF32F46BFD3D}"/>
                </a:ext>
              </a:extLst>
            </p:cNvPr>
            <p:cNvSpPr>
              <a:spLocks noChangeShapeType="1"/>
            </p:cNvSpPr>
            <p:nvPr/>
          </p:nvSpPr>
          <p:spPr bwMode="auto">
            <a:xfrm>
              <a:off x="8937937" y="4181076"/>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4" name="Line 497">
              <a:extLst>
                <a:ext uri="{FF2B5EF4-FFF2-40B4-BE49-F238E27FC236}">
                  <a16:creationId xmlns:a16="http://schemas.microsoft.com/office/drawing/2014/main" id="{C924F9E9-DE18-BFC2-6ECC-6C0C1F5861E6}"/>
                </a:ext>
              </a:extLst>
            </p:cNvPr>
            <p:cNvSpPr>
              <a:spLocks noChangeShapeType="1"/>
            </p:cNvSpPr>
            <p:nvPr/>
          </p:nvSpPr>
          <p:spPr bwMode="auto">
            <a:xfrm>
              <a:off x="8937937" y="4181076"/>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5" name="Line 498">
              <a:extLst>
                <a:ext uri="{FF2B5EF4-FFF2-40B4-BE49-F238E27FC236}">
                  <a16:creationId xmlns:a16="http://schemas.microsoft.com/office/drawing/2014/main" id="{B4772FB8-B89C-9C5B-1E77-C8BE9669043E}"/>
                </a:ext>
              </a:extLst>
            </p:cNvPr>
            <p:cNvSpPr>
              <a:spLocks noChangeShapeType="1"/>
            </p:cNvSpPr>
            <p:nvPr/>
          </p:nvSpPr>
          <p:spPr bwMode="auto">
            <a:xfrm>
              <a:off x="7151815" y="4948983"/>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6" name="Line 499">
              <a:extLst>
                <a:ext uri="{FF2B5EF4-FFF2-40B4-BE49-F238E27FC236}">
                  <a16:creationId xmlns:a16="http://schemas.microsoft.com/office/drawing/2014/main" id="{2254D76D-7601-49E1-B7DC-41BBD21489C3}"/>
                </a:ext>
              </a:extLst>
            </p:cNvPr>
            <p:cNvSpPr>
              <a:spLocks noChangeShapeType="1"/>
            </p:cNvSpPr>
            <p:nvPr/>
          </p:nvSpPr>
          <p:spPr bwMode="auto">
            <a:xfrm>
              <a:off x="7151815" y="4948983"/>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7" name="Freeform 500">
              <a:extLst>
                <a:ext uri="{FF2B5EF4-FFF2-40B4-BE49-F238E27FC236}">
                  <a16:creationId xmlns:a16="http://schemas.microsoft.com/office/drawing/2014/main" id="{A6374221-B30B-83BF-839F-7BAC5BC96CE8}"/>
                </a:ext>
              </a:extLst>
            </p:cNvPr>
            <p:cNvSpPr>
              <a:spLocks/>
            </p:cNvSpPr>
            <p:nvPr/>
          </p:nvSpPr>
          <p:spPr bwMode="auto">
            <a:xfrm>
              <a:off x="7139454" y="4948984"/>
              <a:ext cx="1544" cy="4635"/>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8" name="Line 501">
              <a:extLst>
                <a:ext uri="{FF2B5EF4-FFF2-40B4-BE49-F238E27FC236}">
                  <a16:creationId xmlns:a16="http://schemas.microsoft.com/office/drawing/2014/main" id="{84AD5F17-E95D-4FD4-348C-4871AA538F88}"/>
                </a:ext>
              </a:extLst>
            </p:cNvPr>
            <p:cNvSpPr>
              <a:spLocks noChangeShapeType="1"/>
            </p:cNvSpPr>
            <p:nvPr/>
          </p:nvSpPr>
          <p:spPr bwMode="auto">
            <a:xfrm flipV="1">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69" name="Freeform 502">
              <a:extLst>
                <a:ext uri="{FF2B5EF4-FFF2-40B4-BE49-F238E27FC236}">
                  <a16:creationId xmlns:a16="http://schemas.microsoft.com/office/drawing/2014/main" id="{C8C3FB38-A6D7-C967-71DE-1E988EACA637}"/>
                </a:ext>
              </a:extLst>
            </p:cNvPr>
            <p:cNvSpPr>
              <a:spLocks/>
            </p:cNvSpPr>
            <p:nvPr/>
          </p:nvSpPr>
          <p:spPr bwMode="auto">
            <a:xfrm>
              <a:off x="7139454" y="4948984"/>
              <a:ext cx="1544" cy="4635"/>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0" name="Line 503">
              <a:extLst>
                <a:ext uri="{FF2B5EF4-FFF2-40B4-BE49-F238E27FC236}">
                  <a16:creationId xmlns:a16="http://schemas.microsoft.com/office/drawing/2014/main" id="{6B008F26-D325-6FDC-D84B-28D464D8E6F1}"/>
                </a:ext>
              </a:extLst>
            </p:cNvPr>
            <p:cNvSpPr>
              <a:spLocks noChangeShapeType="1"/>
            </p:cNvSpPr>
            <p:nvPr/>
          </p:nvSpPr>
          <p:spPr bwMode="auto">
            <a:xfrm>
              <a:off x="7139454" y="4948984"/>
              <a:ext cx="1544" cy="463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1" name="Freeform 504">
              <a:extLst>
                <a:ext uri="{FF2B5EF4-FFF2-40B4-BE49-F238E27FC236}">
                  <a16:creationId xmlns:a16="http://schemas.microsoft.com/office/drawing/2014/main" id="{6BBC7B24-6895-23DC-5EDF-7814349D560F}"/>
                </a:ext>
              </a:extLst>
            </p:cNvPr>
            <p:cNvSpPr>
              <a:spLocks/>
            </p:cNvSpPr>
            <p:nvPr/>
          </p:nvSpPr>
          <p:spPr bwMode="auto">
            <a:xfrm>
              <a:off x="7144087" y="4948983"/>
              <a:ext cx="7727" cy="1546"/>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2" name="Line 505">
              <a:extLst>
                <a:ext uri="{FF2B5EF4-FFF2-40B4-BE49-F238E27FC236}">
                  <a16:creationId xmlns:a16="http://schemas.microsoft.com/office/drawing/2014/main" id="{C78F2C3C-99B1-A5AF-3768-1CB576114C16}"/>
                </a:ext>
              </a:extLst>
            </p:cNvPr>
            <p:cNvSpPr>
              <a:spLocks noChangeShapeType="1"/>
            </p:cNvSpPr>
            <p:nvPr/>
          </p:nvSpPr>
          <p:spPr bwMode="auto">
            <a:xfrm flipH="1">
              <a:off x="7144087" y="4948983"/>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3" name="Line 506">
              <a:extLst>
                <a:ext uri="{FF2B5EF4-FFF2-40B4-BE49-F238E27FC236}">
                  <a16:creationId xmlns:a16="http://schemas.microsoft.com/office/drawing/2014/main" id="{1FA40551-46E8-F71D-85E3-D06277480428}"/>
                </a:ext>
              </a:extLst>
            </p:cNvPr>
            <p:cNvSpPr>
              <a:spLocks noChangeShapeType="1"/>
            </p:cNvSpPr>
            <p:nvPr/>
          </p:nvSpPr>
          <p:spPr bwMode="auto">
            <a:xfrm>
              <a:off x="8718534" y="4406660"/>
              <a:ext cx="1544"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4" name="Line 507">
              <a:extLst>
                <a:ext uri="{FF2B5EF4-FFF2-40B4-BE49-F238E27FC236}">
                  <a16:creationId xmlns:a16="http://schemas.microsoft.com/office/drawing/2014/main" id="{5956483A-FC42-2476-1349-E42F99E3A20F}"/>
                </a:ext>
              </a:extLst>
            </p:cNvPr>
            <p:cNvSpPr>
              <a:spLocks noChangeShapeType="1"/>
            </p:cNvSpPr>
            <p:nvPr/>
          </p:nvSpPr>
          <p:spPr bwMode="auto">
            <a:xfrm>
              <a:off x="8718534" y="4406660"/>
              <a:ext cx="1544"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5" name="Freeform 508">
              <a:extLst>
                <a:ext uri="{FF2B5EF4-FFF2-40B4-BE49-F238E27FC236}">
                  <a16:creationId xmlns:a16="http://schemas.microsoft.com/office/drawing/2014/main" id="{5D442A50-F61E-BB85-F5BD-A00B6B1D7CE1}"/>
                </a:ext>
              </a:extLst>
            </p:cNvPr>
            <p:cNvSpPr>
              <a:spLocks/>
            </p:cNvSpPr>
            <p:nvPr/>
          </p:nvSpPr>
          <p:spPr bwMode="auto">
            <a:xfrm>
              <a:off x="8797331" y="4491640"/>
              <a:ext cx="7727"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6" name="Line 509">
              <a:extLst>
                <a:ext uri="{FF2B5EF4-FFF2-40B4-BE49-F238E27FC236}">
                  <a16:creationId xmlns:a16="http://schemas.microsoft.com/office/drawing/2014/main" id="{5F857769-392B-1A05-152F-8E1DBC5FBFC2}"/>
                </a:ext>
              </a:extLst>
            </p:cNvPr>
            <p:cNvSpPr>
              <a:spLocks noChangeShapeType="1"/>
            </p:cNvSpPr>
            <p:nvPr/>
          </p:nvSpPr>
          <p:spPr bwMode="auto">
            <a:xfrm>
              <a:off x="8797331" y="4491640"/>
              <a:ext cx="7727"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7" name="Freeform 510">
              <a:extLst>
                <a:ext uri="{FF2B5EF4-FFF2-40B4-BE49-F238E27FC236}">
                  <a16:creationId xmlns:a16="http://schemas.microsoft.com/office/drawing/2014/main" id="{E89152D8-204B-73A2-E3E6-16C16B302F63}"/>
                </a:ext>
              </a:extLst>
            </p:cNvPr>
            <p:cNvSpPr>
              <a:spLocks/>
            </p:cNvSpPr>
            <p:nvPr/>
          </p:nvSpPr>
          <p:spPr bwMode="auto">
            <a:xfrm>
              <a:off x="8805059" y="4497817"/>
              <a:ext cx="1544" cy="7727"/>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8" name="Line 511">
              <a:extLst>
                <a:ext uri="{FF2B5EF4-FFF2-40B4-BE49-F238E27FC236}">
                  <a16:creationId xmlns:a16="http://schemas.microsoft.com/office/drawing/2014/main" id="{42F3E3CE-4A3A-79AE-0158-A88C49F4473C}"/>
                </a:ext>
              </a:extLst>
            </p:cNvPr>
            <p:cNvSpPr>
              <a:spLocks noChangeShapeType="1"/>
            </p:cNvSpPr>
            <p:nvPr/>
          </p:nvSpPr>
          <p:spPr bwMode="auto">
            <a:xfrm>
              <a:off x="8805059" y="4497817"/>
              <a:ext cx="1544"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79" name="Freeform 512">
              <a:extLst>
                <a:ext uri="{FF2B5EF4-FFF2-40B4-BE49-F238E27FC236}">
                  <a16:creationId xmlns:a16="http://schemas.microsoft.com/office/drawing/2014/main" id="{9801A66B-715F-3B52-BD2A-A66C4FA3710B}"/>
                </a:ext>
              </a:extLst>
            </p:cNvPr>
            <p:cNvSpPr>
              <a:spLocks/>
            </p:cNvSpPr>
            <p:nvPr/>
          </p:nvSpPr>
          <p:spPr bwMode="auto">
            <a:xfrm>
              <a:off x="8805059" y="4551901"/>
              <a:ext cx="1544"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0" name="Line 513">
              <a:extLst>
                <a:ext uri="{FF2B5EF4-FFF2-40B4-BE49-F238E27FC236}">
                  <a16:creationId xmlns:a16="http://schemas.microsoft.com/office/drawing/2014/main" id="{34069745-2922-876C-7223-E1F7BC05F9D6}"/>
                </a:ext>
              </a:extLst>
            </p:cNvPr>
            <p:cNvSpPr>
              <a:spLocks noChangeShapeType="1"/>
            </p:cNvSpPr>
            <p:nvPr/>
          </p:nvSpPr>
          <p:spPr bwMode="auto">
            <a:xfrm flipV="1">
              <a:off x="8805059" y="4551901"/>
              <a:ext cx="1544"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1" name="Freeform 514">
              <a:extLst>
                <a:ext uri="{FF2B5EF4-FFF2-40B4-BE49-F238E27FC236}">
                  <a16:creationId xmlns:a16="http://schemas.microsoft.com/office/drawing/2014/main" id="{1A1E6276-89D2-B843-A67F-63CF791397C7}"/>
                </a:ext>
              </a:extLst>
            </p:cNvPr>
            <p:cNvSpPr>
              <a:spLocks/>
            </p:cNvSpPr>
            <p:nvPr/>
          </p:nvSpPr>
          <p:spPr bwMode="auto">
            <a:xfrm>
              <a:off x="7966078" y="4782113"/>
              <a:ext cx="1546"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2" name="Line 515">
              <a:extLst>
                <a:ext uri="{FF2B5EF4-FFF2-40B4-BE49-F238E27FC236}">
                  <a16:creationId xmlns:a16="http://schemas.microsoft.com/office/drawing/2014/main" id="{B27C5B37-F0DF-A869-E3C7-95F66E521FD5}"/>
                </a:ext>
              </a:extLst>
            </p:cNvPr>
            <p:cNvSpPr>
              <a:spLocks noChangeShapeType="1"/>
            </p:cNvSpPr>
            <p:nvPr/>
          </p:nvSpPr>
          <p:spPr bwMode="auto">
            <a:xfrm flipV="1">
              <a:off x="7966078" y="4782113"/>
              <a:ext cx="1546"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3" name="Freeform 516">
              <a:extLst>
                <a:ext uri="{FF2B5EF4-FFF2-40B4-BE49-F238E27FC236}">
                  <a16:creationId xmlns:a16="http://schemas.microsoft.com/office/drawing/2014/main" id="{D11AD3C6-2599-77A8-D665-4949B3282B0A}"/>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4" name="Freeform 517">
              <a:extLst>
                <a:ext uri="{FF2B5EF4-FFF2-40B4-BE49-F238E27FC236}">
                  <a16:creationId xmlns:a16="http://schemas.microsoft.com/office/drawing/2014/main" id="{A69B84D7-891B-B939-280D-436A943132AD}"/>
                </a:ext>
              </a:extLst>
            </p:cNvPr>
            <p:cNvSpPr>
              <a:spLocks/>
            </p:cNvSpPr>
            <p:nvPr/>
          </p:nvSpPr>
          <p:spPr bwMode="auto">
            <a:xfrm>
              <a:off x="8064961" y="4663148"/>
              <a:ext cx="4635" cy="13905"/>
            </a:xfrm>
            <a:custGeom>
              <a:avLst/>
              <a:gdLst>
                <a:gd name="T0" fmla="*/ 0 w 1"/>
                <a:gd name="T1" fmla="*/ 2147483647 h 2"/>
                <a:gd name="T2" fmla="*/ 2147483647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1" y="0"/>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5" name="Freeform 518">
              <a:extLst>
                <a:ext uri="{FF2B5EF4-FFF2-40B4-BE49-F238E27FC236}">
                  <a16:creationId xmlns:a16="http://schemas.microsoft.com/office/drawing/2014/main" id="{C465B989-CCEC-A7A2-D278-65CA380181E4}"/>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6" name="Freeform 519">
              <a:extLst>
                <a:ext uri="{FF2B5EF4-FFF2-40B4-BE49-F238E27FC236}">
                  <a16:creationId xmlns:a16="http://schemas.microsoft.com/office/drawing/2014/main" id="{971019F9-F80B-05B2-28E6-8CA6F01C0A45}"/>
                </a:ext>
              </a:extLst>
            </p:cNvPr>
            <p:cNvSpPr>
              <a:spLocks/>
            </p:cNvSpPr>
            <p:nvPr/>
          </p:nvSpPr>
          <p:spPr bwMode="auto">
            <a:xfrm>
              <a:off x="8064963" y="4663142"/>
              <a:ext cx="12361" cy="33992"/>
            </a:xfrm>
            <a:custGeom>
              <a:avLst/>
              <a:gdLst>
                <a:gd name="T0" fmla="*/ 0 w 2"/>
                <a:gd name="T1" fmla="*/ 2147483647 h 5"/>
                <a:gd name="T2" fmla="*/ 2147483647 w 2"/>
                <a:gd name="T3" fmla="*/ 0 h 5"/>
                <a:gd name="T4" fmla="*/ 0 60000 65536"/>
                <a:gd name="T5" fmla="*/ 0 60000 65536"/>
                <a:gd name="T6" fmla="*/ 0 w 2"/>
                <a:gd name="T7" fmla="*/ 0 h 5"/>
                <a:gd name="T8" fmla="*/ 2 w 2"/>
                <a:gd name="T9" fmla="*/ 5 h 5"/>
              </a:gdLst>
              <a:ahLst/>
              <a:cxnLst>
                <a:cxn ang="T4">
                  <a:pos x="T0" y="T1"/>
                </a:cxn>
                <a:cxn ang="T5">
                  <a:pos x="T2" y="T3"/>
                </a:cxn>
              </a:cxnLst>
              <a:rect l="T6" t="T7" r="T8" b="T9"/>
              <a:pathLst>
                <a:path w="2" h="5">
                  <a:moveTo>
                    <a:pt x="0" y="2"/>
                  </a:moveTo>
                  <a:cubicBezTo>
                    <a:pt x="2" y="5"/>
                    <a:pt x="1" y="2"/>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7" name="Freeform 520">
              <a:extLst>
                <a:ext uri="{FF2B5EF4-FFF2-40B4-BE49-F238E27FC236}">
                  <a16:creationId xmlns:a16="http://schemas.microsoft.com/office/drawing/2014/main" id="{DC2CF843-EFBC-EC2D-7849-639B686E4560}"/>
                </a:ext>
              </a:extLst>
            </p:cNvPr>
            <p:cNvSpPr>
              <a:spLocks/>
            </p:cNvSpPr>
            <p:nvPr/>
          </p:nvSpPr>
          <p:spPr bwMode="auto">
            <a:xfrm>
              <a:off x="8069601" y="4663143"/>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8" name="Line 521">
              <a:extLst>
                <a:ext uri="{FF2B5EF4-FFF2-40B4-BE49-F238E27FC236}">
                  <a16:creationId xmlns:a16="http://schemas.microsoft.com/office/drawing/2014/main" id="{840C0085-99D8-D096-9E8B-5B4D81DBD37B}"/>
                </a:ext>
              </a:extLst>
            </p:cNvPr>
            <p:cNvSpPr>
              <a:spLocks noChangeShapeType="1"/>
            </p:cNvSpPr>
            <p:nvPr/>
          </p:nvSpPr>
          <p:spPr bwMode="auto">
            <a:xfrm flipH="1">
              <a:off x="8069601" y="4663143"/>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89" name="Line 522">
              <a:extLst>
                <a:ext uri="{FF2B5EF4-FFF2-40B4-BE49-F238E27FC236}">
                  <a16:creationId xmlns:a16="http://schemas.microsoft.com/office/drawing/2014/main" id="{ACD7775F-5752-EF53-E654-6C98A5B13AD4}"/>
                </a:ext>
              </a:extLst>
            </p:cNvPr>
            <p:cNvSpPr>
              <a:spLocks noChangeShapeType="1"/>
            </p:cNvSpPr>
            <p:nvPr/>
          </p:nvSpPr>
          <p:spPr bwMode="auto">
            <a:xfrm>
              <a:off x="8064963" y="4677048"/>
              <a:ext cx="1546"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0" name="Line 523">
              <a:extLst>
                <a:ext uri="{FF2B5EF4-FFF2-40B4-BE49-F238E27FC236}">
                  <a16:creationId xmlns:a16="http://schemas.microsoft.com/office/drawing/2014/main" id="{A8E434F7-6C8C-80FA-9EC0-F035A041D2CE}"/>
                </a:ext>
              </a:extLst>
            </p:cNvPr>
            <p:cNvSpPr>
              <a:spLocks noChangeShapeType="1"/>
            </p:cNvSpPr>
            <p:nvPr/>
          </p:nvSpPr>
          <p:spPr bwMode="auto">
            <a:xfrm>
              <a:off x="8064963" y="4677048"/>
              <a:ext cx="1546"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1" name="Line 524">
              <a:extLst>
                <a:ext uri="{FF2B5EF4-FFF2-40B4-BE49-F238E27FC236}">
                  <a16:creationId xmlns:a16="http://schemas.microsoft.com/office/drawing/2014/main" id="{CE24819A-7680-BA40-61D2-F41DF6757BB7}"/>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2" name="Line 525">
              <a:extLst>
                <a:ext uri="{FF2B5EF4-FFF2-40B4-BE49-F238E27FC236}">
                  <a16:creationId xmlns:a16="http://schemas.microsoft.com/office/drawing/2014/main" id="{39E7FAD9-D244-56A2-F33E-F772FAAC88A9}"/>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3" name="Freeform 526">
              <a:extLst>
                <a:ext uri="{FF2B5EF4-FFF2-40B4-BE49-F238E27FC236}">
                  <a16:creationId xmlns:a16="http://schemas.microsoft.com/office/drawing/2014/main" id="{CAD75FBF-3D81-B5EB-4E4D-6E09DDF19EB8}"/>
                </a:ext>
              </a:extLst>
            </p:cNvPr>
            <p:cNvSpPr>
              <a:spLocks/>
            </p:cNvSpPr>
            <p:nvPr/>
          </p:nvSpPr>
          <p:spPr bwMode="auto">
            <a:xfrm>
              <a:off x="8738616" y="4320135"/>
              <a:ext cx="7727"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4" name="Line 527">
              <a:extLst>
                <a:ext uri="{FF2B5EF4-FFF2-40B4-BE49-F238E27FC236}">
                  <a16:creationId xmlns:a16="http://schemas.microsoft.com/office/drawing/2014/main" id="{F01BE87A-9120-4C14-F5D3-23EA190585DE}"/>
                </a:ext>
              </a:extLst>
            </p:cNvPr>
            <p:cNvSpPr>
              <a:spLocks noChangeShapeType="1"/>
            </p:cNvSpPr>
            <p:nvPr/>
          </p:nvSpPr>
          <p:spPr bwMode="auto">
            <a:xfrm flipH="1">
              <a:off x="8738616" y="4320135"/>
              <a:ext cx="7727"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5" name="Line 528">
              <a:extLst>
                <a:ext uri="{FF2B5EF4-FFF2-40B4-BE49-F238E27FC236}">
                  <a16:creationId xmlns:a16="http://schemas.microsoft.com/office/drawing/2014/main" id="{DF2E12E4-825A-0CAD-38D8-4E4082B4B399}"/>
                </a:ext>
              </a:extLst>
            </p:cNvPr>
            <p:cNvSpPr>
              <a:spLocks noChangeShapeType="1"/>
            </p:cNvSpPr>
            <p:nvPr/>
          </p:nvSpPr>
          <p:spPr bwMode="auto">
            <a:xfrm>
              <a:off x="8738619" y="4320135"/>
              <a:ext cx="1546" cy="154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6" name="Line 529">
              <a:extLst>
                <a:ext uri="{FF2B5EF4-FFF2-40B4-BE49-F238E27FC236}">
                  <a16:creationId xmlns:a16="http://schemas.microsoft.com/office/drawing/2014/main" id="{55F97EA4-4B39-2E9D-9EEE-F2FD0DB66A8D}"/>
                </a:ext>
              </a:extLst>
            </p:cNvPr>
            <p:cNvSpPr>
              <a:spLocks noChangeShapeType="1"/>
            </p:cNvSpPr>
            <p:nvPr/>
          </p:nvSpPr>
          <p:spPr bwMode="auto">
            <a:xfrm>
              <a:off x="8738619" y="4320135"/>
              <a:ext cx="1546"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7" name="Line 530">
              <a:extLst>
                <a:ext uri="{FF2B5EF4-FFF2-40B4-BE49-F238E27FC236}">
                  <a16:creationId xmlns:a16="http://schemas.microsoft.com/office/drawing/2014/main" id="{2D6D6D83-CC9F-B893-D831-4DF800EBB2A1}"/>
                </a:ext>
              </a:extLst>
            </p:cNvPr>
            <p:cNvSpPr>
              <a:spLocks noChangeShapeType="1"/>
            </p:cNvSpPr>
            <p:nvPr/>
          </p:nvSpPr>
          <p:spPr bwMode="auto">
            <a:xfrm>
              <a:off x="8805059" y="4154808"/>
              <a:ext cx="1544"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8" name="Line 531">
              <a:extLst>
                <a:ext uri="{FF2B5EF4-FFF2-40B4-BE49-F238E27FC236}">
                  <a16:creationId xmlns:a16="http://schemas.microsoft.com/office/drawing/2014/main" id="{6C336571-BA4E-2605-E267-126D9A6A67EE}"/>
                </a:ext>
              </a:extLst>
            </p:cNvPr>
            <p:cNvSpPr>
              <a:spLocks noChangeShapeType="1"/>
            </p:cNvSpPr>
            <p:nvPr/>
          </p:nvSpPr>
          <p:spPr bwMode="auto">
            <a:xfrm>
              <a:off x="8805059" y="4154808"/>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99" name="Freeform 532">
              <a:extLst>
                <a:ext uri="{FF2B5EF4-FFF2-40B4-BE49-F238E27FC236}">
                  <a16:creationId xmlns:a16="http://schemas.microsoft.com/office/drawing/2014/main" id="{41C90B76-D154-4840-64AB-B34563FF087A}"/>
                </a:ext>
              </a:extLst>
            </p:cNvPr>
            <p:cNvSpPr>
              <a:spLocks/>
            </p:cNvSpPr>
            <p:nvPr/>
          </p:nvSpPr>
          <p:spPr bwMode="auto">
            <a:xfrm>
              <a:off x="8394070" y="5412505"/>
              <a:ext cx="7725" cy="0"/>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0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0" name="Line 533">
              <a:extLst>
                <a:ext uri="{FF2B5EF4-FFF2-40B4-BE49-F238E27FC236}">
                  <a16:creationId xmlns:a16="http://schemas.microsoft.com/office/drawing/2014/main" id="{516B288E-0E3A-7AEE-B947-D360EE7F94E2}"/>
                </a:ext>
              </a:extLst>
            </p:cNvPr>
            <p:cNvSpPr>
              <a:spLocks noChangeShapeType="1"/>
            </p:cNvSpPr>
            <p:nvPr/>
          </p:nvSpPr>
          <p:spPr bwMode="auto">
            <a:xfrm flipH="1">
              <a:off x="8394070" y="5412505"/>
              <a:ext cx="7725"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1" name="Freeform 534">
              <a:extLst>
                <a:ext uri="{FF2B5EF4-FFF2-40B4-BE49-F238E27FC236}">
                  <a16:creationId xmlns:a16="http://schemas.microsoft.com/office/drawing/2014/main" id="{DAEFE481-F948-5BAB-8525-D86D028FDB9C}"/>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2" name="Freeform 535">
              <a:extLst>
                <a:ext uri="{FF2B5EF4-FFF2-40B4-BE49-F238E27FC236}">
                  <a16:creationId xmlns:a16="http://schemas.microsoft.com/office/drawing/2014/main" id="{C4C95B47-5CEA-A208-B987-EE260EF17C0B}"/>
                </a:ext>
              </a:extLst>
            </p:cNvPr>
            <p:cNvSpPr>
              <a:spLocks/>
            </p:cNvSpPr>
            <p:nvPr/>
          </p:nvSpPr>
          <p:spPr bwMode="auto">
            <a:xfrm>
              <a:off x="8394072" y="5412511"/>
              <a:ext cx="27811" cy="12361"/>
            </a:xfrm>
            <a:custGeom>
              <a:avLst/>
              <a:gdLst>
                <a:gd name="T0" fmla="*/ 2147483647 w 4"/>
                <a:gd name="T1" fmla="*/ 2147483647 h 2"/>
                <a:gd name="T2" fmla="*/ 0 w 4"/>
                <a:gd name="T3" fmla="*/ 0 h 2"/>
                <a:gd name="T4" fmla="*/ 0 60000 65536"/>
                <a:gd name="T5" fmla="*/ 0 60000 65536"/>
                <a:gd name="T6" fmla="*/ 0 w 4"/>
                <a:gd name="T7" fmla="*/ 0 h 2"/>
                <a:gd name="T8" fmla="*/ 4 w 4"/>
                <a:gd name="T9" fmla="*/ 2 h 2"/>
              </a:gdLst>
              <a:ahLst/>
              <a:cxnLst>
                <a:cxn ang="T4">
                  <a:pos x="T0" y="T1"/>
                </a:cxn>
                <a:cxn ang="T5">
                  <a:pos x="T2" y="T3"/>
                </a:cxn>
              </a:cxnLst>
              <a:rect l="T6" t="T7" r="T8" b="T9"/>
              <a:pathLst>
                <a:path w="4" h="2">
                  <a:moveTo>
                    <a:pt x="4" y="2"/>
                  </a:moveTo>
                  <a:cubicBezTo>
                    <a:pt x="3" y="0"/>
                    <a:pt x="2" y="0"/>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3" name="Line 536">
              <a:extLst>
                <a:ext uri="{FF2B5EF4-FFF2-40B4-BE49-F238E27FC236}">
                  <a16:creationId xmlns:a16="http://schemas.microsoft.com/office/drawing/2014/main" id="{9D56EB3C-32E5-2B9E-9193-9CC375450BB1}"/>
                </a:ext>
              </a:extLst>
            </p:cNvPr>
            <p:cNvSpPr>
              <a:spLocks noChangeShapeType="1"/>
            </p:cNvSpPr>
            <p:nvPr/>
          </p:nvSpPr>
          <p:spPr bwMode="auto">
            <a:xfrm>
              <a:off x="8394066" y="5412505"/>
              <a:ext cx="154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4" name="Line 537">
              <a:extLst>
                <a:ext uri="{FF2B5EF4-FFF2-40B4-BE49-F238E27FC236}">
                  <a16:creationId xmlns:a16="http://schemas.microsoft.com/office/drawing/2014/main" id="{C4158524-D1D6-7327-8C3D-77406C1AE804}"/>
                </a:ext>
              </a:extLst>
            </p:cNvPr>
            <p:cNvSpPr>
              <a:spLocks noChangeShapeType="1"/>
            </p:cNvSpPr>
            <p:nvPr/>
          </p:nvSpPr>
          <p:spPr bwMode="auto">
            <a:xfrm>
              <a:off x="8394066" y="5412505"/>
              <a:ext cx="1544"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5" name="Freeform 538">
              <a:extLst>
                <a:ext uri="{FF2B5EF4-FFF2-40B4-BE49-F238E27FC236}">
                  <a16:creationId xmlns:a16="http://schemas.microsoft.com/office/drawing/2014/main" id="{6CF9EE99-9EC9-42E7-9980-B45485821CE1}"/>
                </a:ext>
              </a:extLst>
            </p:cNvPr>
            <p:cNvSpPr>
              <a:spLocks/>
            </p:cNvSpPr>
            <p:nvPr/>
          </p:nvSpPr>
          <p:spPr bwMode="auto">
            <a:xfrm>
              <a:off x="7541183" y="5868311"/>
              <a:ext cx="7725" cy="1544"/>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6" name="Line 539">
              <a:extLst>
                <a:ext uri="{FF2B5EF4-FFF2-40B4-BE49-F238E27FC236}">
                  <a16:creationId xmlns:a16="http://schemas.microsoft.com/office/drawing/2014/main" id="{51A7A8B1-DF08-20FB-CF88-B4BEFB26D88E}"/>
                </a:ext>
              </a:extLst>
            </p:cNvPr>
            <p:cNvSpPr>
              <a:spLocks noChangeShapeType="1"/>
            </p:cNvSpPr>
            <p:nvPr/>
          </p:nvSpPr>
          <p:spPr bwMode="auto">
            <a:xfrm flipH="1">
              <a:off x="7541183" y="5868311"/>
              <a:ext cx="7725" cy="1544"/>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7" name="Freeform 540">
              <a:extLst>
                <a:ext uri="{FF2B5EF4-FFF2-40B4-BE49-F238E27FC236}">
                  <a16:creationId xmlns:a16="http://schemas.microsoft.com/office/drawing/2014/main" id="{3956B24A-3035-3DEB-6B50-FAAD03D98EDC}"/>
                </a:ext>
              </a:extLst>
            </p:cNvPr>
            <p:cNvSpPr>
              <a:spLocks/>
            </p:cNvSpPr>
            <p:nvPr/>
          </p:nvSpPr>
          <p:spPr bwMode="auto">
            <a:xfrm>
              <a:off x="7450016" y="4630699"/>
              <a:ext cx="1546" cy="6181"/>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8" name="Line 541">
              <a:extLst>
                <a:ext uri="{FF2B5EF4-FFF2-40B4-BE49-F238E27FC236}">
                  <a16:creationId xmlns:a16="http://schemas.microsoft.com/office/drawing/2014/main" id="{7CC77E78-B633-3DF5-24E5-6963111A4F44}"/>
                </a:ext>
              </a:extLst>
            </p:cNvPr>
            <p:cNvSpPr>
              <a:spLocks noChangeShapeType="1"/>
            </p:cNvSpPr>
            <p:nvPr/>
          </p:nvSpPr>
          <p:spPr bwMode="auto">
            <a:xfrm flipV="1">
              <a:off x="7450016" y="4630699"/>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09" name="Freeform 542">
              <a:extLst>
                <a:ext uri="{FF2B5EF4-FFF2-40B4-BE49-F238E27FC236}">
                  <a16:creationId xmlns:a16="http://schemas.microsoft.com/office/drawing/2014/main" id="{6E65E657-232B-9F3E-3335-A5F14D13514B}"/>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0" name="Freeform 543">
              <a:extLst>
                <a:ext uri="{FF2B5EF4-FFF2-40B4-BE49-F238E27FC236}">
                  <a16:creationId xmlns:a16="http://schemas.microsoft.com/office/drawing/2014/main" id="{E21D1E4C-16E6-447A-E5C7-26F168215096}"/>
                </a:ext>
              </a:extLst>
            </p:cNvPr>
            <p:cNvSpPr>
              <a:spLocks/>
            </p:cNvSpPr>
            <p:nvPr/>
          </p:nvSpPr>
          <p:spPr bwMode="auto">
            <a:xfrm>
              <a:off x="7450016" y="4630696"/>
              <a:ext cx="1546" cy="12361"/>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1" name="Freeform 544">
              <a:extLst>
                <a:ext uri="{FF2B5EF4-FFF2-40B4-BE49-F238E27FC236}">
                  <a16:creationId xmlns:a16="http://schemas.microsoft.com/office/drawing/2014/main" id="{B4617CD2-6809-1F88-FA80-C75A8A4FBD45}"/>
                </a:ext>
              </a:extLst>
            </p:cNvPr>
            <p:cNvSpPr>
              <a:spLocks/>
            </p:cNvSpPr>
            <p:nvPr/>
          </p:nvSpPr>
          <p:spPr bwMode="auto">
            <a:xfrm>
              <a:off x="7442297" y="4630699"/>
              <a:ext cx="7725" cy="6181"/>
            </a:xfrm>
            <a:custGeom>
              <a:avLst/>
              <a:gdLst>
                <a:gd name="T0" fmla="*/ 2147483647 w 5"/>
                <a:gd name="T1" fmla="*/ 0 h 5"/>
                <a:gd name="T2" fmla="*/ 0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0"/>
                  </a:moveTo>
                  <a:lnTo>
                    <a:pt x="0" y="5"/>
                  </a:lnTo>
                  <a:lnTo>
                    <a:pt x="5"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2" name="Line 545">
              <a:extLst>
                <a:ext uri="{FF2B5EF4-FFF2-40B4-BE49-F238E27FC236}">
                  <a16:creationId xmlns:a16="http://schemas.microsoft.com/office/drawing/2014/main" id="{A2B633B1-78B1-C4E6-6C28-A49BD04BBC48}"/>
                </a:ext>
              </a:extLst>
            </p:cNvPr>
            <p:cNvSpPr>
              <a:spLocks noChangeShapeType="1"/>
            </p:cNvSpPr>
            <p:nvPr/>
          </p:nvSpPr>
          <p:spPr bwMode="auto">
            <a:xfrm flipH="1">
              <a:off x="7442297" y="4630699"/>
              <a:ext cx="7725"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3" name="Freeform 546">
              <a:extLst>
                <a:ext uri="{FF2B5EF4-FFF2-40B4-BE49-F238E27FC236}">
                  <a16:creationId xmlns:a16="http://schemas.microsoft.com/office/drawing/2014/main" id="{F55BA980-224C-E736-2108-AFABCE4BB3B4}"/>
                </a:ext>
              </a:extLst>
            </p:cNvPr>
            <p:cNvSpPr>
              <a:spLocks/>
            </p:cNvSpPr>
            <p:nvPr/>
          </p:nvSpPr>
          <p:spPr bwMode="auto">
            <a:xfrm>
              <a:off x="9049182" y="3104150"/>
              <a:ext cx="217857" cy="435714"/>
            </a:xfrm>
            <a:custGeom>
              <a:avLst/>
              <a:gdLst>
                <a:gd name="T0" fmla="*/ 2147483647 w 33"/>
                <a:gd name="T1" fmla="*/ 2147483647 h 66"/>
                <a:gd name="T2" fmla="*/ 2147483647 w 33"/>
                <a:gd name="T3" fmla="*/ 2147483647 h 66"/>
                <a:gd name="T4" fmla="*/ 0 w 33"/>
                <a:gd name="T5" fmla="*/ 2147483647 h 66"/>
                <a:gd name="T6" fmla="*/ 2147483647 w 33"/>
                <a:gd name="T7" fmla="*/ 2147483647 h 66"/>
                <a:gd name="T8" fmla="*/ 2147483647 w 33"/>
                <a:gd name="T9" fmla="*/ 2147483647 h 66"/>
                <a:gd name="T10" fmla="*/ 2147483647 w 33"/>
                <a:gd name="T11" fmla="*/ 2147483647 h 66"/>
                <a:gd name="T12" fmla="*/ 2147483647 w 33"/>
                <a:gd name="T13" fmla="*/ 2147483647 h 66"/>
                <a:gd name="T14" fmla="*/ 2147483647 w 33"/>
                <a:gd name="T15" fmla="*/ 2147483647 h 66"/>
                <a:gd name="T16" fmla="*/ 2147483647 w 33"/>
                <a:gd name="T17" fmla="*/ 0 h 66"/>
                <a:gd name="T18" fmla="*/ 2147483647 w 33"/>
                <a:gd name="T19" fmla="*/ 2147483647 h 66"/>
                <a:gd name="T20" fmla="*/ 2147483647 w 33"/>
                <a:gd name="T21" fmla="*/ 2147483647 h 66"/>
                <a:gd name="T22" fmla="*/ 2147483647 w 33"/>
                <a:gd name="T23" fmla="*/ 2147483647 h 66"/>
                <a:gd name="T24" fmla="*/ 2147483647 w 33"/>
                <a:gd name="T25" fmla="*/ 2147483647 h 66"/>
                <a:gd name="T26" fmla="*/ 2147483647 w 33"/>
                <a:gd name="T27" fmla="*/ 2147483647 h 66"/>
                <a:gd name="T28" fmla="*/ 2147483647 w 33"/>
                <a:gd name="T29" fmla="*/ 2147483647 h 66"/>
                <a:gd name="T30" fmla="*/ 2147483647 w 33"/>
                <a:gd name="T31" fmla="*/ 2147483647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6"/>
                <a:gd name="T50" fmla="*/ 33 w 33"/>
                <a:gd name="T51" fmla="*/ 66 h 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6">
                  <a:moveTo>
                    <a:pt x="4" y="66"/>
                  </a:moveTo>
                  <a:cubicBezTo>
                    <a:pt x="1" y="63"/>
                    <a:pt x="3" y="58"/>
                    <a:pt x="2" y="51"/>
                  </a:cubicBezTo>
                  <a:cubicBezTo>
                    <a:pt x="2" y="50"/>
                    <a:pt x="0" y="48"/>
                    <a:pt x="0" y="47"/>
                  </a:cubicBezTo>
                  <a:cubicBezTo>
                    <a:pt x="1" y="42"/>
                    <a:pt x="4" y="37"/>
                    <a:pt x="3" y="33"/>
                  </a:cubicBezTo>
                  <a:cubicBezTo>
                    <a:pt x="3" y="31"/>
                    <a:pt x="3" y="29"/>
                    <a:pt x="2" y="28"/>
                  </a:cubicBezTo>
                  <a:cubicBezTo>
                    <a:pt x="2" y="26"/>
                    <a:pt x="5" y="26"/>
                    <a:pt x="6" y="24"/>
                  </a:cubicBezTo>
                  <a:cubicBezTo>
                    <a:pt x="7" y="23"/>
                    <a:pt x="7" y="21"/>
                    <a:pt x="9" y="20"/>
                  </a:cubicBezTo>
                  <a:cubicBezTo>
                    <a:pt x="6" y="14"/>
                    <a:pt x="6" y="7"/>
                    <a:pt x="8" y="1"/>
                  </a:cubicBezTo>
                  <a:cubicBezTo>
                    <a:pt x="10" y="1"/>
                    <a:pt x="10" y="2"/>
                    <a:pt x="11" y="0"/>
                  </a:cubicBezTo>
                  <a:cubicBezTo>
                    <a:pt x="15" y="9"/>
                    <a:pt x="17" y="19"/>
                    <a:pt x="21" y="29"/>
                  </a:cubicBezTo>
                  <a:cubicBezTo>
                    <a:pt x="21" y="30"/>
                    <a:pt x="21" y="32"/>
                    <a:pt x="22" y="34"/>
                  </a:cubicBezTo>
                  <a:cubicBezTo>
                    <a:pt x="23" y="35"/>
                    <a:pt x="24" y="37"/>
                    <a:pt x="24" y="38"/>
                  </a:cubicBezTo>
                  <a:cubicBezTo>
                    <a:pt x="25" y="40"/>
                    <a:pt x="24" y="42"/>
                    <a:pt x="25" y="43"/>
                  </a:cubicBezTo>
                  <a:cubicBezTo>
                    <a:pt x="27" y="48"/>
                    <a:pt x="33" y="49"/>
                    <a:pt x="32" y="55"/>
                  </a:cubicBezTo>
                  <a:cubicBezTo>
                    <a:pt x="27" y="55"/>
                    <a:pt x="26" y="59"/>
                    <a:pt x="24" y="62"/>
                  </a:cubicBezTo>
                  <a:cubicBezTo>
                    <a:pt x="17" y="63"/>
                    <a:pt x="11" y="65"/>
                    <a:pt x="4" y="66"/>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4" name="Freeform 547">
              <a:extLst>
                <a:ext uri="{FF2B5EF4-FFF2-40B4-BE49-F238E27FC236}">
                  <a16:creationId xmlns:a16="http://schemas.microsoft.com/office/drawing/2014/main" id="{98D67F65-E408-0C6B-6B83-4366C6A8392E}"/>
                </a:ext>
              </a:extLst>
            </p:cNvPr>
            <p:cNvSpPr>
              <a:spLocks/>
            </p:cNvSpPr>
            <p:nvPr/>
          </p:nvSpPr>
          <p:spPr bwMode="auto">
            <a:xfrm>
              <a:off x="8891587" y="3162865"/>
              <a:ext cx="203952" cy="397088"/>
            </a:xfrm>
            <a:custGeom>
              <a:avLst/>
              <a:gdLst>
                <a:gd name="T0" fmla="*/ 2147483647 w 31"/>
                <a:gd name="T1" fmla="*/ 2147483647 h 60"/>
                <a:gd name="T2" fmla="*/ 2147483647 w 31"/>
                <a:gd name="T3" fmla="*/ 2147483647 h 60"/>
                <a:gd name="T4" fmla="*/ 2147483647 w 31"/>
                <a:gd name="T5" fmla="*/ 2147483647 h 60"/>
                <a:gd name="T6" fmla="*/ 2147483647 w 31"/>
                <a:gd name="T7" fmla="*/ 2147483647 h 60"/>
                <a:gd name="T8" fmla="*/ 2147483647 w 31"/>
                <a:gd name="T9" fmla="*/ 2147483647 h 60"/>
                <a:gd name="T10" fmla="*/ 2147483647 w 31"/>
                <a:gd name="T11" fmla="*/ 2147483647 h 60"/>
                <a:gd name="T12" fmla="*/ 2147483647 w 31"/>
                <a:gd name="T13" fmla="*/ 2147483647 h 60"/>
                <a:gd name="T14" fmla="*/ 2147483647 w 31"/>
                <a:gd name="T15" fmla="*/ 2147483647 h 60"/>
                <a:gd name="T16" fmla="*/ 0 w 31"/>
                <a:gd name="T17" fmla="*/ 2147483647 h 60"/>
                <a:gd name="T18" fmla="*/ 2147483647 w 31"/>
                <a:gd name="T19" fmla="*/ 0 h 60"/>
                <a:gd name="T20" fmla="*/ 2147483647 w 31"/>
                <a:gd name="T21" fmla="*/ 2147483647 h 60"/>
                <a:gd name="T22" fmla="*/ 2147483647 w 31"/>
                <a:gd name="T23" fmla="*/ 2147483647 h 60"/>
                <a:gd name="T24" fmla="*/ 2147483647 w 31"/>
                <a:gd name="T25" fmla="*/ 2147483647 h 60"/>
                <a:gd name="T26" fmla="*/ 2147483647 w 31"/>
                <a:gd name="T27" fmla="*/ 2147483647 h 60"/>
                <a:gd name="T28" fmla="*/ 2147483647 w 31"/>
                <a:gd name="T29" fmla="*/ 2147483647 h 60"/>
                <a:gd name="T30" fmla="*/ 2147483647 w 31"/>
                <a:gd name="T31" fmla="*/ 2147483647 h 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60"/>
                <a:gd name="T50" fmla="*/ 31 w 31"/>
                <a:gd name="T51" fmla="*/ 60 h 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60">
                  <a:moveTo>
                    <a:pt x="27" y="58"/>
                  </a:moveTo>
                  <a:cubicBezTo>
                    <a:pt x="22" y="58"/>
                    <a:pt x="18" y="60"/>
                    <a:pt x="14" y="60"/>
                  </a:cubicBezTo>
                  <a:cubicBezTo>
                    <a:pt x="13" y="53"/>
                    <a:pt x="12" y="41"/>
                    <a:pt x="7" y="39"/>
                  </a:cubicBezTo>
                  <a:cubicBezTo>
                    <a:pt x="8" y="35"/>
                    <a:pt x="4" y="32"/>
                    <a:pt x="4" y="29"/>
                  </a:cubicBezTo>
                  <a:cubicBezTo>
                    <a:pt x="3" y="28"/>
                    <a:pt x="4" y="26"/>
                    <a:pt x="4" y="24"/>
                  </a:cubicBezTo>
                  <a:cubicBezTo>
                    <a:pt x="4" y="23"/>
                    <a:pt x="4" y="21"/>
                    <a:pt x="4" y="20"/>
                  </a:cubicBezTo>
                  <a:cubicBezTo>
                    <a:pt x="3" y="19"/>
                    <a:pt x="2" y="17"/>
                    <a:pt x="1" y="16"/>
                  </a:cubicBezTo>
                  <a:cubicBezTo>
                    <a:pt x="1" y="15"/>
                    <a:pt x="2" y="14"/>
                    <a:pt x="1" y="13"/>
                  </a:cubicBezTo>
                  <a:cubicBezTo>
                    <a:pt x="1" y="11"/>
                    <a:pt x="0" y="9"/>
                    <a:pt x="0" y="7"/>
                  </a:cubicBezTo>
                  <a:cubicBezTo>
                    <a:pt x="9" y="4"/>
                    <a:pt x="19" y="2"/>
                    <a:pt x="30" y="0"/>
                  </a:cubicBezTo>
                  <a:cubicBezTo>
                    <a:pt x="31" y="2"/>
                    <a:pt x="29" y="2"/>
                    <a:pt x="30" y="6"/>
                  </a:cubicBezTo>
                  <a:cubicBezTo>
                    <a:pt x="30" y="8"/>
                    <a:pt x="31" y="8"/>
                    <a:pt x="31" y="10"/>
                  </a:cubicBezTo>
                  <a:cubicBezTo>
                    <a:pt x="31" y="14"/>
                    <a:pt x="26" y="16"/>
                    <a:pt x="25" y="18"/>
                  </a:cubicBezTo>
                  <a:cubicBezTo>
                    <a:pt x="28" y="25"/>
                    <a:pt x="24" y="32"/>
                    <a:pt x="24" y="38"/>
                  </a:cubicBezTo>
                  <a:cubicBezTo>
                    <a:pt x="24" y="41"/>
                    <a:pt x="26" y="46"/>
                    <a:pt x="26" y="50"/>
                  </a:cubicBezTo>
                  <a:cubicBezTo>
                    <a:pt x="26" y="53"/>
                    <a:pt x="25" y="55"/>
                    <a:pt x="27"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5" name="Freeform 548">
              <a:extLst>
                <a:ext uri="{FF2B5EF4-FFF2-40B4-BE49-F238E27FC236}">
                  <a16:creationId xmlns:a16="http://schemas.microsoft.com/office/drawing/2014/main" id="{1D3C077E-4186-FE57-8680-B3B0B696827F}"/>
                </a:ext>
              </a:extLst>
            </p:cNvPr>
            <p:cNvSpPr>
              <a:spLocks/>
            </p:cNvSpPr>
            <p:nvPr/>
          </p:nvSpPr>
          <p:spPr bwMode="auto">
            <a:xfrm>
              <a:off x="8242651" y="3209222"/>
              <a:ext cx="772544" cy="695289"/>
            </a:xfrm>
            <a:custGeom>
              <a:avLst/>
              <a:gdLst>
                <a:gd name="T0" fmla="*/ 2147483647 w 117"/>
                <a:gd name="T1" fmla="*/ 2147483647 h 105"/>
                <a:gd name="T2" fmla="*/ 2147483647 w 117"/>
                <a:gd name="T3" fmla="*/ 2147483647 h 105"/>
                <a:gd name="T4" fmla="*/ 2147483647 w 117"/>
                <a:gd name="T5" fmla="*/ 2147483647 h 105"/>
                <a:gd name="T6" fmla="*/ 2147483647 w 117"/>
                <a:gd name="T7" fmla="*/ 2147483647 h 105"/>
                <a:gd name="T8" fmla="*/ 2147483647 w 117"/>
                <a:gd name="T9" fmla="*/ 2147483647 h 105"/>
                <a:gd name="T10" fmla="*/ 2147483647 w 117"/>
                <a:gd name="T11" fmla="*/ 2147483647 h 105"/>
                <a:gd name="T12" fmla="*/ 2147483647 w 117"/>
                <a:gd name="T13" fmla="*/ 2147483647 h 105"/>
                <a:gd name="T14" fmla="*/ 2147483647 w 117"/>
                <a:gd name="T15" fmla="*/ 2147483647 h 105"/>
                <a:gd name="T16" fmla="*/ 2147483647 w 117"/>
                <a:gd name="T17" fmla="*/ 2147483647 h 105"/>
                <a:gd name="T18" fmla="*/ 2147483647 w 117"/>
                <a:gd name="T19" fmla="*/ 2147483647 h 105"/>
                <a:gd name="T20" fmla="*/ 0 w 117"/>
                <a:gd name="T21" fmla="*/ 2147483647 h 105"/>
                <a:gd name="T22" fmla="*/ 2147483647 w 117"/>
                <a:gd name="T23" fmla="*/ 2147483647 h 105"/>
                <a:gd name="T24" fmla="*/ 2147483647 w 117"/>
                <a:gd name="T25" fmla="*/ 2147483647 h 105"/>
                <a:gd name="T26" fmla="*/ 2147483647 w 117"/>
                <a:gd name="T27" fmla="*/ 2147483647 h 105"/>
                <a:gd name="T28" fmla="*/ 2147483647 w 117"/>
                <a:gd name="T29" fmla="*/ 2147483647 h 105"/>
                <a:gd name="T30" fmla="*/ 2147483647 w 117"/>
                <a:gd name="T31" fmla="*/ 2147483647 h 105"/>
                <a:gd name="T32" fmla="*/ 2147483647 w 117"/>
                <a:gd name="T33" fmla="*/ 2147483647 h 105"/>
                <a:gd name="T34" fmla="*/ 2147483647 w 117"/>
                <a:gd name="T35" fmla="*/ 2147483647 h 105"/>
                <a:gd name="T36" fmla="*/ 2147483647 w 117"/>
                <a:gd name="T37" fmla="*/ 2147483647 h 105"/>
                <a:gd name="T38" fmla="*/ 2147483647 w 117"/>
                <a:gd name="T39" fmla="*/ 2147483647 h 105"/>
                <a:gd name="T40" fmla="*/ 2147483647 w 117"/>
                <a:gd name="T41" fmla="*/ 2147483647 h 105"/>
                <a:gd name="T42" fmla="*/ 2147483647 w 117"/>
                <a:gd name="T43" fmla="*/ 2147483647 h 105"/>
                <a:gd name="T44" fmla="*/ 2147483647 w 117"/>
                <a:gd name="T45" fmla="*/ 2147483647 h 105"/>
                <a:gd name="T46" fmla="*/ 2147483647 w 117"/>
                <a:gd name="T47" fmla="*/ 2147483647 h 105"/>
                <a:gd name="T48" fmla="*/ 2147483647 w 117"/>
                <a:gd name="T49" fmla="*/ 2147483647 h 105"/>
                <a:gd name="T50" fmla="*/ 2147483647 w 117"/>
                <a:gd name="T51" fmla="*/ 2147483647 h 105"/>
                <a:gd name="T52" fmla="*/ 2147483647 w 117"/>
                <a:gd name="T53" fmla="*/ 2147483647 h 105"/>
                <a:gd name="T54" fmla="*/ 2147483647 w 117"/>
                <a:gd name="T55" fmla="*/ 2147483647 h 105"/>
                <a:gd name="T56" fmla="*/ 2147483647 w 117"/>
                <a:gd name="T57" fmla="*/ 2147483647 h 105"/>
                <a:gd name="T58" fmla="*/ 2147483647 w 117"/>
                <a:gd name="T59" fmla="*/ 2147483647 h 105"/>
                <a:gd name="T60" fmla="*/ 2147483647 w 117"/>
                <a:gd name="T61" fmla="*/ 2147483647 h 105"/>
                <a:gd name="T62" fmla="*/ 2147483647 w 117"/>
                <a:gd name="T63" fmla="*/ 0 h 105"/>
                <a:gd name="T64" fmla="*/ 2147483647 w 117"/>
                <a:gd name="T65" fmla="*/ 2147483647 h 105"/>
                <a:gd name="T66" fmla="*/ 2147483647 w 117"/>
                <a:gd name="T67" fmla="*/ 2147483647 h 105"/>
                <a:gd name="T68" fmla="*/ 2147483647 w 117"/>
                <a:gd name="T69" fmla="*/ 2147483647 h 105"/>
                <a:gd name="T70" fmla="*/ 2147483647 w 117"/>
                <a:gd name="T71" fmla="*/ 2147483647 h 105"/>
                <a:gd name="T72" fmla="*/ 2147483647 w 117"/>
                <a:gd name="T73" fmla="*/ 2147483647 h 105"/>
                <a:gd name="T74" fmla="*/ 2147483647 w 117"/>
                <a:gd name="T75" fmla="*/ 2147483647 h 105"/>
                <a:gd name="T76" fmla="*/ 2147483647 w 117"/>
                <a:gd name="T77" fmla="*/ 2147483647 h 105"/>
                <a:gd name="T78" fmla="*/ 2147483647 w 117"/>
                <a:gd name="T79" fmla="*/ 2147483647 h 105"/>
                <a:gd name="T80" fmla="*/ 2147483647 w 117"/>
                <a:gd name="T81" fmla="*/ 2147483647 h 105"/>
                <a:gd name="T82" fmla="*/ 2147483647 w 117"/>
                <a:gd name="T83" fmla="*/ 2147483647 h 105"/>
                <a:gd name="T84" fmla="*/ 2147483647 w 117"/>
                <a:gd name="T85" fmla="*/ 2147483647 h 105"/>
                <a:gd name="T86" fmla="*/ 2147483647 w 117"/>
                <a:gd name="T87" fmla="*/ 2147483647 h 105"/>
                <a:gd name="T88" fmla="*/ 2147483647 w 117"/>
                <a:gd name="T89" fmla="*/ 2147483647 h 105"/>
                <a:gd name="T90" fmla="*/ 2147483647 w 117"/>
                <a:gd name="T91" fmla="*/ 2147483647 h 1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7"/>
                <a:gd name="T139" fmla="*/ 0 h 105"/>
                <a:gd name="T140" fmla="*/ 117 w 117"/>
                <a:gd name="T141" fmla="*/ 105 h 1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7" h="105">
                  <a:moveTo>
                    <a:pt x="116" y="98"/>
                  </a:moveTo>
                  <a:cubicBezTo>
                    <a:pt x="117" y="100"/>
                    <a:pt x="116" y="102"/>
                    <a:pt x="114" y="102"/>
                  </a:cubicBezTo>
                  <a:cubicBezTo>
                    <a:pt x="111" y="105"/>
                    <a:pt x="111" y="95"/>
                    <a:pt x="111" y="98"/>
                  </a:cubicBezTo>
                  <a:cubicBezTo>
                    <a:pt x="103" y="96"/>
                    <a:pt x="96" y="93"/>
                    <a:pt x="89" y="90"/>
                  </a:cubicBezTo>
                  <a:cubicBezTo>
                    <a:pt x="87" y="89"/>
                    <a:pt x="87" y="85"/>
                    <a:pt x="86" y="84"/>
                  </a:cubicBezTo>
                  <a:cubicBezTo>
                    <a:pt x="85" y="83"/>
                    <a:pt x="84" y="83"/>
                    <a:pt x="82" y="82"/>
                  </a:cubicBezTo>
                  <a:cubicBezTo>
                    <a:pt x="81" y="82"/>
                    <a:pt x="80" y="80"/>
                    <a:pt x="80" y="80"/>
                  </a:cubicBezTo>
                  <a:cubicBezTo>
                    <a:pt x="78" y="80"/>
                    <a:pt x="74" y="81"/>
                    <a:pt x="70" y="82"/>
                  </a:cubicBezTo>
                  <a:cubicBezTo>
                    <a:pt x="67" y="83"/>
                    <a:pt x="63" y="84"/>
                    <a:pt x="61" y="84"/>
                  </a:cubicBezTo>
                  <a:cubicBezTo>
                    <a:pt x="43" y="88"/>
                    <a:pt x="19" y="94"/>
                    <a:pt x="1" y="96"/>
                  </a:cubicBezTo>
                  <a:cubicBezTo>
                    <a:pt x="2" y="95"/>
                    <a:pt x="0" y="93"/>
                    <a:pt x="0" y="92"/>
                  </a:cubicBezTo>
                  <a:cubicBezTo>
                    <a:pt x="0" y="90"/>
                    <a:pt x="2" y="90"/>
                    <a:pt x="4" y="87"/>
                  </a:cubicBezTo>
                  <a:cubicBezTo>
                    <a:pt x="5" y="86"/>
                    <a:pt x="6" y="84"/>
                    <a:pt x="7" y="83"/>
                  </a:cubicBezTo>
                  <a:cubicBezTo>
                    <a:pt x="8" y="82"/>
                    <a:pt x="10" y="81"/>
                    <a:pt x="11" y="79"/>
                  </a:cubicBezTo>
                  <a:cubicBezTo>
                    <a:pt x="11" y="79"/>
                    <a:pt x="11" y="78"/>
                    <a:pt x="11" y="78"/>
                  </a:cubicBezTo>
                  <a:cubicBezTo>
                    <a:pt x="12" y="77"/>
                    <a:pt x="13" y="76"/>
                    <a:pt x="14" y="75"/>
                  </a:cubicBezTo>
                  <a:cubicBezTo>
                    <a:pt x="14" y="72"/>
                    <a:pt x="11" y="72"/>
                    <a:pt x="12" y="68"/>
                  </a:cubicBezTo>
                  <a:cubicBezTo>
                    <a:pt x="11" y="67"/>
                    <a:pt x="9" y="67"/>
                    <a:pt x="8" y="65"/>
                  </a:cubicBezTo>
                  <a:cubicBezTo>
                    <a:pt x="8" y="62"/>
                    <a:pt x="12" y="62"/>
                    <a:pt x="15" y="61"/>
                  </a:cubicBezTo>
                  <a:cubicBezTo>
                    <a:pt x="17" y="59"/>
                    <a:pt x="24" y="57"/>
                    <a:pt x="29" y="58"/>
                  </a:cubicBezTo>
                  <a:cubicBezTo>
                    <a:pt x="31" y="58"/>
                    <a:pt x="32" y="59"/>
                    <a:pt x="34" y="59"/>
                  </a:cubicBezTo>
                  <a:cubicBezTo>
                    <a:pt x="37" y="58"/>
                    <a:pt x="40" y="56"/>
                    <a:pt x="45" y="57"/>
                  </a:cubicBezTo>
                  <a:cubicBezTo>
                    <a:pt x="48" y="55"/>
                    <a:pt x="50" y="52"/>
                    <a:pt x="52" y="49"/>
                  </a:cubicBezTo>
                  <a:cubicBezTo>
                    <a:pt x="53" y="48"/>
                    <a:pt x="55" y="48"/>
                    <a:pt x="56" y="47"/>
                  </a:cubicBezTo>
                  <a:cubicBezTo>
                    <a:pt x="56" y="44"/>
                    <a:pt x="56" y="42"/>
                    <a:pt x="55" y="40"/>
                  </a:cubicBezTo>
                  <a:cubicBezTo>
                    <a:pt x="54" y="37"/>
                    <a:pt x="57" y="37"/>
                    <a:pt x="57" y="35"/>
                  </a:cubicBezTo>
                  <a:cubicBezTo>
                    <a:pt x="54" y="37"/>
                    <a:pt x="55" y="31"/>
                    <a:pt x="52" y="35"/>
                  </a:cubicBezTo>
                  <a:cubicBezTo>
                    <a:pt x="51" y="31"/>
                    <a:pt x="57" y="28"/>
                    <a:pt x="59" y="25"/>
                  </a:cubicBezTo>
                  <a:cubicBezTo>
                    <a:pt x="58" y="22"/>
                    <a:pt x="60" y="21"/>
                    <a:pt x="61" y="20"/>
                  </a:cubicBezTo>
                  <a:cubicBezTo>
                    <a:pt x="61" y="19"/>
                    <a:pt x="62" y="17"/>
                    <a:pt x="63" y="16"/>
                  </a:cubicBezTo>
                  <a:cubicBezTo>
                    <a:pt x="66" y="11"/>
                    <a:pt x="70" y="7"/>
                    <a:pt x="75" y="5"/>
                  </a:cubicBezTo>
                  <a:cubicBezTo>
                    <a:pt x="82" y="4"/>
                    <a:pt x="91" y="3"/>
                    <a:pt x="96" y="0"/>
                  </a:cubicBezTo>
                  <a:cubicBezTo>
                    <a:pt x="98" y="1"/>
                    <a:pt x="97" y="2"/>
                    <a:pt x="97" y="4"/>
                  </a:cubicBezTo>
                  <a:cubicBezTo>
                    <a:pt x="97" y="5"/>
                    <a:pt x="98" y="5"/>
                    <a:pt x="99" y="6"/>
                  </a:cubicBezTo>
                  <a:cubicBezTo>
                    <a:pt x="99" y="7"/>
                    <a:pt x="98" y="8"/>
                    <a:pt x="99" y="9"/>
                  </a:cubicBezTo>
                  <a:cubicBezTo>
                    <a:pt x="99" y="12"/>
                    <a:pt x="102" y="13"/>
                    <a:pt x="102" y="17"/>
                  </a:cubicBezTo>
                  <a:cubicBezTo>
                    <a:pt x="102" y="19"/>
                    <a:pt x="101" y="20"/>
                    <a:pt x="101" y="22"/>
                  </a:cubicBezTo>
                  <a:cubicBezTo>
                    <a:pt x="101" y="26"/>
                    <a:pt x="105" y="30"/>
                    <a:pt x="104" y="35"/>
                  </a:cubicBezTo>
                  <a:cubicBezTo>
                    <a:pt x="106" y="37"/>
                    <a:pt x="105" y="33"/>
                    <a:pt x="107" y="35"/>
                  </a:cubicBezTo>
                  <a:cubicBezTo>
                    <a:pt x="109" y="39"/>
                    <a:pt x="110" y="45"/>
                    <a:pt x="111" y="52"/>
                  </a:cubicBezTo>
                  <a:cubicBezTo>
                    <a:pt x="111" y="53"/>
                    <a:pt x="112" y="53"/>
                    <a:pt x="112" y="54"/>
                  </a:cubicBezTo>
                  <a:cubicBezTo>
                    <a:pt x="111" y="58"/>
                    <a:pt x="111" y="64"/>
                    <a:pt x="111" y="70"/>
                  </a:cubicBezTo>
                  <a:cubicBezTo>
                    <a:pt x="111" y="71"/>
                    <a:pt x="112" y="72"/>
                    <a:pt x="113" y="73"/>
                  </a:cubicBezTo>
                  <a:cubicBezTo>
                    <a:pt x="114" y="77"/>
                    <a:pt x="114" y="83"/>
                    <a:pt x="115" y="87"/>
                  </a:cubicBezTo>
                  <a:cubicBezTo>
                    <a:pt x="116" y="92"/>
                    <a:pt x="117" y="92"/>
                    <a:pt x="113" y="96"/>
                  </a:cubicBezTo>
                  <a:lnTo>
                    <a:pt x="116" y="98"/>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6" name="Freeform 549">
              <a:extLst>
                <a:ext uri="{FF2B5EF4-FFF2-40B4-BE49-F238E27FC236}">
                  <a16:creationId xmlns:a16="http://schemas.microsoft.com/office/drawing/2014/main" id="{CB0F5B96-7BA1-0F2E-4507-C883B5635028}"/>
                </a:ext>
              </a:extLst>
            </p:cNvPr>
            <p:cNvSpPr>
              <a:spLocks/>
            </p:cNvSpPr>
            <p:nvPr/>
          </p:nvSpPr>
          <p:spPr bwMode="auto">
            <a:xfrm>
              <a:off x="9141883" y="3797893"/>
              <a:ext cx="60258" cy="33992"/>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0 w 9"/>
                <a:gd name="T9" fmla="*/ 2147483647 h 5"/>
                <a:gd name="T10" fmla="*/ 0 60000 65536"/>
                <a:gd name="T11" fmla="*/ 0 60000 65536"/>
                <a:gd name="T12" fmla="*/ 0 60000 65536"/>
                <a:gd name="T13" fmla="*/ 0 60000 65536"/>
                <a:gd name="T14" fmla="*/ 0 60000 65536"/>
                <a:gd name="T15" fmla="*/ 0 w 9"/>
                <a:gd name="T16" fmla="*/ 0 h 5"/>
                <a:gd name="T17" fmla="*/ 9 w 9"/>
                <a:gd name="T18" fmla="*/ 5 h 5"/>
              </a:gdLst>
              <a:ahLst/>
              <a:cxnLst>
                <a:cxn ang="T10">
                  <a:pos x="T0" y="T1"/>
                </a:cxn>
                <a:cxn ang="T11">
                  <a:pos x="T2" y="T3"/>
                </a:cxn>
                <a:cxn ang="T12">
                  <a:pos x="T4" y="T5"/>
                </a:cxn>
                <a:cxn ang="T13">
                  <a:pos x="T6" y="T7"/>
                </a:cxn>
                <a:cxn ang="T14">
                  <a:pos x="T8" y="T9"/>
                </a:cxn>
              </a:cxnLst>
              <a:rect l="T15" t="T16" r="T17" b="T18"/>
              <a:pathLst>
                <a:path w="9" h="5">
                  <a:moveTo>
                    <a:pt x="0" y="4"/>
                  </a:moveTo>
                  <a:cubicBezTo>
                    <a:pt x="0" y="3"/>
                    <a:pt x="3" y="2"/>
                    <a:pt x="3" y="2"/>
                  </a:cubicBezTo>
                  <a:cubicBezTo>
                    <a:pt x="5" y="2"/>
                    <a:pt x="5" y="0"/>
                    <a:pt x="9" y="1"/>
                  </a:cubicBezTo>
                  <a:cubicBezTo>
                    <a:pt x="7" y="2"/>
                    <a:pt x="6" y="5"/>
                    <a:pt x="4" y="5"/>
                  </a:cubicBezTo>
                  <a:cubicBezTo>
                    <a:pt x="4" y="5"/>
                    <a:pt x="1" y="5"/>
                    <a:pt x="0" y="4"/>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7" name="Freeform 550">
              <a:extLst>
                <a:ext uri="{FF2B5EF4-FFF2-40B4-BE49-F238E27FC236}">
                  <a16:creationId xmlns:a16="http://schemas.microsoft.com/office/drawing/2014/main" id="{3E83124E-8663-A2B2-DE8C-5672E62C3490}"/>
                </a:ext>
              </a:extLst>
            </p:cNvPr>
            <p:cNvSpPr>
              <a:spLocks/>
            </p:cNvSpPr>
            <p:nvPr/>
          </p:nvSpPr>
          <p:spPr bwMode="auto">
            <a:xfrm>
              <a:off x="8984289" y="3811802"/>
              <a:ext cx="163779" cy="118973"/>
            </a:xfrm>
            <a:custGeom>
              <a:avLst/>
              <a:gdLst>
                <a:gd name="T0" fmla="*/ 2147483647 w 25"/>
                <a:gd name="T1" fmla="*/ 2147483647 h 18"/>
                <a:gd name="T2" fmla="*/ 2147483647 w 25"/>
                <a:gd name="T3" fmla="*/ 2147483647 h 18"/>
                <a:gd name="T4" fmla="*/ 2147483647 w 25"/>
                <a:gd name="T5" fmla="*/ 2147483647 h 18"/>
                <a:gd name="T6" fmla="*/ 2147483647 w 25"/>
                <a:gd name="T7" fmla="*/ 2147483647 h 18"/>
                <a:gd name="T8" fmla="*/ 2147483647 w 25"/>
                <a:gd name="T9" fmla="*/ 2147483647 h 18"/>
                <a:gd name="T10" fmla="*/ 2147483647 w 25"/>
                <a:gd name="T11" fmla="*/ 2147483647 h 18"/>
                <a:gd name="T12" fmla="*/ 2147483647 w 25"/>
                <a:gd name="T13" fmla="*/ 2147483647 h 18"/>
                <a:gd name="T14" fmla="*/ 0 w 25"/>
                <a:gd name="T15" fmla="*/ 2147483647 h 18"/>
                <a:gd name="T16" fmla="*/ 2147483647 w 25"/>
                <a:gd name="T17" fmla="*/ 2147483647 h 18"/>
                <a:gd name="T18" fmla="*/ 2147483647 w 25"/>
                <a:gd name="T19" fmla="*/ 2147483647 h 18"/>
                <a:gd name="T20" fmla="*/ 2147483647 w 25"/>
                <a:gd name="T21" fmla="*/ 0 h 18"/>
                <a:gd name="T22" fmla="*/ 2147483647 w 25"/>
                <a:gd name="T23" fmla="*/ 2147483647 h 18"/>
                <a:gd name="T24" fmla="*/ 2147483647 w 25"/>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8"/>
                <a:gd name="T41" fmla="*/ 25 w 25"/>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8">
                  <a:moveTo>
                    <a:pt x="25" y="4"/>
                  </a:moveTo>
                  <a:cubicBezTo>
                    <a:pt x="24" y="5"/>
                    <a:pt x="24" y="5"/>
                    <a:pt x="24" y="5"/>
                  </a:cubicBezTo>
                  <a:cubicBezTo>
                    <a:pt x="25" y="7"/>
                    <a:pt x="22" y="6"/>
                    <a:pt x="20" y="7"/>
                  </a:cubicBezTo>
                  <a:cubicBezTo>
                    <a:pt x="20" y="7"/>
                    <a:pt x="20" y="8"/>
                    <a:pt x="19" y="8"/>
                  </a:cubicBezTo>
                  <a:cubicBezTo>
                    <a:pt x="18" y="9"/>
                    <a:pt x="17" y="9"/>
                    <a:pt x="16" y="9"/>
                  </a:cubicBezTo>
                  <a:cubicBezTo>
                    <a:pt x="15" y="10"/>
                    <a:pt x="14" y="11"/>
                    <a:pt x="13" y="11"/>
                  </a:cubicBezTo>
                  <a:cubicBezTo>
                    <a:pt x="11" y="13"/>
                    <a:pt x="9" y="13"/>
                    <a:pt x="7" y="14"/>
                  </a:cubicBezTo>
                  <a:cubicBezTo>
                    <a:pt x="5" y="15"/>
                    <a:pt x="3" y="18"/>
                    <a:pt x="0" y="17"/>
                  </a:cubicBezTo>
                  <a:cubicBezTo>
                    <a:pt x="0" y="12"/>
                    <a:pt x="6" y="13"/>
                    <a:pt x="6" y="8"/>
                  </a:cubicBezTo>
                  <a:cubicBezTo>
                    <a:pt x="10" y="8"/>
                    <a:pt x="13" y="7"/>
                    <a:pt x="14" y="5"/>
                  </a:cubicBezTo>
                  <a:cubicBezTo>
                    <a:pt x="18" y="5"/>
                    <a:pt x="21" y="2"/>
                    <a:pt x="23" y="0"/>
                  </a:cubicBezTo>
                  <a:cubicBezTo>
                    <a:pt x="23" y="2"/>
                    <a:pt x="19" y="4"/>
                    <a:pt x="23" y="4"/>
                  </a:cubicBezTo>
                  <a:lnTo>
                    <a:pt x="25" y="4"/>
                  </a:lnTo>
                  <a:close/>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8" name="Freeform 551">
              <a:extLst>
                <a:ext uri="{FF2B5EF4-FFF2-40B4-BE49-F238E27FC236}">
                  <a16:creationId xmlns:a16="http://schemas.microsoft.com/office/drawing/2014/main" id="{E2117AA3-13F9-079F-40FF-22DA2205D995}"/>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solidFill>
              <a:schemeClr val="accent6">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19" name="Freeform 552">
              <a:extLst>
                <a:ext uri="{FF2B5EF4-FFF2-40B4-BE49-F238E27FC236}">
                  <a16:creationId xmlns:a16="http://schemas.microsoft.com/office/drawing/2014/main" id="{C5FB62A6-27E3-ECE5-0968-CF9AD3382EAC}"/>
                </a:ext>
              </a:extLst>
            </p:cNvPr>
            <p:cNvSpPr>
              <a:spLocks/>
            </p:cNvSpPr>
            <p:nvPr/>
          </p:nvSpPr>
          <p:spPr bwMode="auto">
            <a:xfrm>
              <a:off x="8984287" y="3473430"/>
              <a:ext cx="375456" cy="211676"/>
            </a:xfrm>
            <a:custGeom>
              <a:avLst/>
              <a:gdLst>
                <a:gd name="T0" fmla="*/ 2147483647 w 57"/>
                <a:gd name="T1" fmla="*/ 2147483647 h 32"/>
                <a:gd name="T2" fmla="*/ 2147483647 w 57"/>
                <a:gd name="T3" fmla="*/ 2147483647 h 32"/>
                <a:gd name="T4" fmla="*/ 2147483647 w 57"/>
                <a:gd name="T5" fmla="*/ 2147483647 h 32"/>
                <a:gd name="T6" fmla="*/ 2147483647 w 57"/>
                <a:gd name="T7" fmla="*/ 2147483647 h 32"/>
                <a:gd name="T8" fmla="*/ 2147483647 w 57"/>
                <a:gd name="T9" fmla="*/ 2147483647 h 32"/>
                <a:gd name="T10" fmla="*/ 2147483647 w 57"/>
                <a:gd name="T11" fmla="*/ 2147483647 h 32"/>
                <a:gd name="T12" fmla="*/ 2147483647 w 57"/>
                <a:gd name="T13" fmla="*/ 2147483647 h 32"/>
                <a:gd name="T14" fmla="*/ 0 w 57"/>
                <a:gd name="T15" fmla="*/ 2147483647 h 32"/>
                <a:gd name="T16" fmla="*/ 2147483647 w 57"/>
                <a:gd name="T17" fmla="*/ 2147483647 h 32"/>
                <a:gd name="T18" fmla="*/ 2147483647 w 57"/>
                <a:gd name="T19" fmla="*/ 2147483647 h 32"/>
                <a:gd name="T20" fmla="*/ 2147483647 w 57"/>
                <a:gd name="T21" fmla="*/ 2147483647 h 32"/>
                <a:gd name="T22" fmla="*/ 2147483647 w 57"/>
                <a:gd name="T23" fmla="*/ 0 h 32"/>
                <a:gd name="T24" fmla="*/ 2147483647 w 57"/>
                <a:gd name="T25" fmla="*/ 2147483647 h 32"/>
                <a:gd name="T26" fmla="*/ 2147483647 w 57"/>
                <a:gd name="T27" fmla="*/ 2147483647 h 32"/>
                <a:gd name="T28" fmla="*/ 2147483647 w 57"/>
                <a:gd name="T29" fmla="*/ 2147483647 h 32"/>
                <a:gd name="T30" fmla="*/ 2147483647 w 57"/>
                <a:gd name="T31" fmla="*/ 2147483647 h 32"/>
                <a:gd name="T32" fmla="*/ 2147483647 w 57"/>
                <a:gd name="T33" fmla="*/ 2147483647 h 32"/>
                <a:gd name="T34" fmla="*/ 2147483647 w 57"/>
                <a:gd name="T35" fmla="*/ 21474836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32"/>
                <a:gd name="T56" fmla="*/ 57 w 5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32">
                  <a:moveTo>
                    <a:pt x="57" y="27"/>
                  </a:moveTo>
                  <a:cubicBezTo>
                    <a:pt x="57" y="28"/>
                    <a:pt x="56" y="29"/>
                    <a:pt x="54" y="30"/>
                  </a:cubicBezTo>
                  <a:cubicBezTo>
                    <a:pt x="54" y="27"/>
                    <a:pt x="52" y="27"/>
                    <a:pt x="53" y="25"/>
                  </a:cubicBezTo>
                  <a:cubicBezTo>
                    <a:pt x="50" y="27"/>
                    <a:pt x="49" y="29"/>
                    <a:pt x="47" y="32"/>
                  </a:cubicBezTo>
                  <a:cubicBezTo>
                    <a:pt x="44" y="32"/>
                    <a:pt x="44" y="29"/>
                    <a:pt x="44" y="27"/>
                  </a:cubicBezTo>
                  <a:cubicBezTo>
                    <a:pt x="43" y="27"/>
                    <a:pt x="43" y="28"/>
                    <a:pt x="42" y="29"/>
                  </a:cubicBezTo>
                  <a:cubicBezTo>
                    <a:pt x="40" y="28"/>
                    <a:pt x="39" y="25"/>
                    <a:pt x="38" y="23"/>
                  </a:cubicBezTo>
                  <a:cubicBezTo>
                    <a:pt x="24" y="24"/>
                    <a:pt x="14" y="29"/>
                    <a:pt x="0" y="30"/>
                  </a:cubicBezTo>
                  <a:cubicBezTo>
                    <a:pt x="0" y="24"/>
                    <a:pt x="1" y="21"/>
                    <a:pt x="1" y="14"/>
                  </a:cubicBezTo>
                  <a:cubicBezTo>
                    <a:pt x="10" y="12"/>
                    <a:pt x="23" y="9"/>
                    <a:pt x="32" y="7"/>
                  </a:cubicBezTo>
                  <a:cubicBezTo>
                    <a:pt x="35" y="7"/>
                    <a:pt x="38" y="4"/>
                    <a:pt x="39" y="1"/>
                  </a:cubicBezTo>
                  <a:cubicBezTo>
                    <a:pt x="40" y="1"/>
                    <a:pt x="40" y="0"/>
                    <a:pt x="40" y="0"/>
                  </a:cubicBezTo>
                  <a:cubicBezTo>
                    <a:pt x="43" y="1"/>
                    <a:pt x="43" y="7"/>
                    <a:pt x="47" y="4"/>
                  </a:cubicBezTo>
                  <a:cubicBezTo>
                    <a:pt x="44" y="6"/>
                    <a:pt x="43" y="9"/>
                    <a:pt x="41" y="12"/>
                  </a:cubicBezTo>
                  <a:cubicBezTo>
                    <a:pt x="41" y="13"/>
                    <a:pt x="42" y="13"/>
                    <a:pt x="42" y="14"/>
                  </a:cubicBezTo>
                  <a:cubicBezTo>
                    <a:pt x="43" y="16"/>
                    <a:pt x="44" y="15"/>
                    <a:pt x="47" y="15"/>
                  </a:cubicBezTo>
                  <a:cubicBezTo>
                    <a:pt x="48" y="16"/>
                    <a:pt x="51" y="16"/>
                    <a:pt x="50" y="20"/>
                  </a:cubicBezTo>
                  <a:cubicBezTo>
                    <a:pt x="53" y="20"/>
                    <a:pt x="53" y="25"/>
                    <a:pt x="57" y="2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0" name="Freeform 553">
              <a:extLst>
                <a:ext uri="{FF2B5EF4-FFF2-40B4-BE49-F238E27FC236}">
                  <a16:creationId xmlns:a16="http://schemas.microsoft.com/office/drawing/2014/main" id="{DDCA153C-604A-92A2-3481-DB65E3292A0F}"/>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1" name="Freeform 554">
              <a:extLst>
                <a:ext uri="{FF2B5EF4-FFF2-40B4-BE49-F238E27FC236}">
                  <a16:creationId xmlns:a16="http://schemas.microsoft.com/office/drawing/2014/main" id="{058107E0-4276-8680-6DAA-49BF63E97BB1}"/>
                </a:ext>
              </a:extLst>
            </p:cNvPr>
            <p:cNvSpPr>
              <a:spLocks/>
            </p:cNvSpPr>
            <p:nvPr/>
          </p:nvSpPr>
          <p:spPr bwMode="auto">
            <a:xfrm>
              <a:off x="9352014" y="3612488"/>
              <a:ext cx="60258" cy="32447"/>
            </a:xfrm>
            <a:custGeom>
              <a:avLst/>
              <a:gdLst>
                <a:gd name="T0" fmla="*/ 0 w 9"/>
                <a:gd name="T1" fmla="*/ 2147483647 h 5"/>
                <a:gd name="T2" fmla="*/ 2147483647 w 9"/>
                <a:gd name="T3" fmla="*/ 2147483647 h 5"/>
                <a:gd name="T4" fmla="*/ 2147483647 w 9"/>
                <a:gd name="T5" fmla="*/ 0 h 5"/>
                <a:gd name="T6" fmla="*/ 2147483647 w 9"/>
                <a:gd name="T7" fmla="*/ 2147483647 h 5"/>
                <a:gd name="T8" fmla="*/ 2147483647 w 9"/>
                <a:gd name="T9" fmla="*/ 2147483647 h 5"/>
                <a:gd name="T10" fmla="*/ 2147483647 w 9"/>
                <a:gd name="T11" fmla="*/ 2147483647 h 5"/>
                <a:gd name="T12" fmla="*/ 2147483647 w 9"/>
                <a:gd name="T13" fmla="*/ 2147483647 h 5"/>
                <a:gd name="T14" fmla="*/ 0 w 9"/>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5"/>
                <a:gd name="T26" fmla="*/ 9 w 9"/>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5">
                  <a:moveTo>
                    <a:pt x="0" y="5"/>
                  </a:moveTo>
                  <a:cubicBezTo>
                    <a:pt x="3" y="5"/>
                    <a:pt x="7" y="3"/>
                    <a:pt x="9" y="1"/>
                  </a:cubicBezTo>
                  <a:cubicBezTo>
                    <a:pt x="8" y="0"/>
                    <a:pt x="8" y="0"/>
                    <a:pt x="8" y="0"/>
                  </a:cubicBezTo>
                  <a:cubicBezTo>
                    <a:pt x="6" y="1"/>
                    <a:pt x="6" y="1"/>
                    <a:pt x="6" y="1"/>
                  </a:cubicBezTo>
                  <a:cubicBezTo>
                    <a:pt x="6" y="2"/>
                    <a:pt x="6" y="2"/>
                    <a:pt x="6" y="2"/>
                  </a:cubicBezTo>
                  <a:cubicBezTo>
                    <a:pt x="6" y="2"/>
                    <a:pt x="3" y="4"/>
                    <a:pt x="2" y="3"/>
                  </a:cubicBezTo>
                  <a:cubicBezTo>
                    <a:pt x="1" y="3"/>
                    <a:pt x="1" y="4"/>
                    <a:pt x="1" y="4"/>
                  </a:cubicBezTo>
                  <a:cubicBezTo>
                    <a:pt x="0" y="5"/>
                    <a:pt x="0" y="5"/>
                    <a:pt x="0" y="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2" name="Freeform 555">
              <a:extLst>
                <a:ext uri="{FF2B5EF4-FFF2-40B4-BE49-F238E27FC236}">
                  <a16:creationId xmlns:a16="http://schemas.microsoft.com/office/drawing/2014/main" id="{C6954BA5-59A0-BD07-CA16-E7690E73BAE2}"/>
                </a:ext>
              </a:extLst>
            </p:cNvPr>
            <p:cNvSpPr>
              <a:spLocks/>
            </p:cNvSpPr>
            <p:nvPr/>
          </p:nvSpPr>
          <p:spPr bwMode="auto">
            <a:xfrm>
              <a:off x="9339660" y="3685107"/>
              <a:ext cx="12361" cy="20087"/>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2"/>
                    <a:pt x="1" y="3"/>
                    <a:pt x="0" y="3"/>
                  </a:cubicBezTo>
                  <a:cubicBezTo>
                    <a:pt x="0" y="2"/>
                    <a:pt x="0" y="0"/>
                    <a:pt x="2"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3" name="Freeform 556">
              <a:extLst>
                <a:ext uri="{FF2B5EF4-FFF2-40B4-BE49-F238E27FC236}">
                  <a16:creationId xmlns:a16="http://schemas.microsoft.com/office/drawing/2014/main" id="{57EB67A4-D97B-7B41-F518-862D0D6C8587}"/>
                </a:ext>
              </a:extLst>
            </p:cNvPr>
            <p:cNvSpPr>
              <a:spLocks/>
            </p:cNvSpPr>
            <p:nvPr/>
          </p:nvSpPr>
          <p:spPr bwMode="auto">
            <a:xfrm>
              <a:off x="9188235" y="3632571"/>
              <a:ext cx="60258" cy="111246"/>
            </a:xfrm>
            <a:custGeom>
              <a:avLst/>
              <a:gdLst>
                <a:gd name="T0" fmla="*/ 2147483647 w 9"/>
                <a:gd name="T1" fmla="*/ 0 h 17"/>
                <a:gd name="T2" fmla="*/ 2147483647 w 9"/>
                <a:gd name="T3" fmla="*/ 2147483647 h 17"/>
                <a:gd name="T4" fmla="*/ 2147483647 w 9"/>
                <a:gd name="T5" fmla="*/ 2147483647 h 17"/>
                <a:gd name="T6" fmla="*/ 2147483647 w 9"/>
                <a:gd name="T7" fmla="*/ 2147483647 h 17"/>
                <a:gd name="T8" fmla="*/ 0 w 9"/>
                <a:gd name="T9" fmla="*/ 2147483647 h 17"/>
                <a:gd name="T10" fmla="*/ 2147483647 w 9"/>
                <a:gd name="T11" fmla="*/ 0 h 17"/>
                <a:gd name="T12" fmla="*/ 0 60000 65536"/>
                <a:gd name="T13" fmla="*/ 0 60000 65536"/>
                <a:gd name="T14" fmla="*/ 0 60000 65536"/>
                <a:gd name="T15" fmla="*/ 0 60000 65536"/>
                <a:gd name="T16" fmla="*/ 0 60000 65536"/>
                <a:gd name="T17" fmla="*/ 0 60000 65536"/>
                <a:gd name="T18" fmla="*/ 0 w 9"/>
                <a:gd name="T19" fmla="*/ 0 h 17"/>
                <a:gd name="T20" fmla="*/ 9 w 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9" h="17">
                  <a:moveTo>
                    <a:pt x="6" y="0"/>
                  </a:moveTo>
                  <a:cubicBezTo>
                    <a:pt x="8" y="2"/>
                    <a:pt x="8" y="4"/>
                    <a:pt x="7" y="6"/>
                  </a:cubicBezTo>
                  <a:cubicBezTo>
                    <a:pt x="8" y="8"/>
                    <a:pt x="9" y="10"/>
                    <a:pt x="9" y="14"/>
                  </a:cubicBezTo>
                  <a:cubicBezTo>
                    <a:pt x="7" y="15"/>
                    <a:pt x="5" y="15"/>
                    <a:pt x="4" y="17"/>
                  </a:cubicBezTo>
                  <a:cubicBezTo>
                    <a:pt x="3" y="13"/>
                    <a:pt x="2" y="6"/>
                    <a:pt x="0" y="1"/>
                  </a:cubicBezTo>
                  <a:cubicBezTo>
                    <a:pt x="2" y="0"/>
                    <a:pt x="4" y="0"/>
                    <a:pt x="6" y="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4" name="Freeform 557">
              <a:extLst>
                <a:ext uri="{FF2B5EF4-FFF2-40B4-BE49-F238E27FC236}">
                  <a16:creationId xmlns:a16="http://schemas.microsoft.com/office/drawing/2014/main" id="{3531F771-5EAF-D978-CCE3-09ECD7A3FB05}"/>
                </a:ext>
              </a:extLst>
            </p:cNvPr>
            <p:cNvSpPr>
              <a:spLocks/>
            </p:cNvSpPr>
            <p:nvPr/>
          </p:nvSpPr>
          <p:spPr bwMode="auto">
            <a:xfrm>
              <a:off x="8805059" y="4088377"/>
              <a:ext cx="132878" cy="225582"/>
            </a:xfrm>
            <a:custGeom>
              <a:avLst/>
              <a:gdLst>
                <a:gd name="T0" fmla="*/ 2147483647 w 20"/>
                <a:gd name="T1" fmla="*/ 2147483647 h 34"/>
                <a:gd name="T2" fmla="*/ 2147483647 w 20"/>
                <a:gd name="T3" fmla="*/ 2147483647 h 34"/>
                <a:gd name="T4" fmla="*/ 2147483647 w 20"/>
                <a:gd name="T5" fmla="*/ 2147483647 h 34"/>
                <a:gd name="T6" fmla="*/ 2147483647 w 20"/>
                <a:gd name="T7" fmla="*/ 2147483647 h 34"/>
                <a:gd name="T8" fmla="*/ 2147483647 w 20"/>
                <a:gd name="T9" fmla="*/ 2147483647 h 34"/>
                <a:gd name="T10" fmla="*/ 2147483647 w 20"/>
                <a:gd name="T11" fmla="*/ 2147483647 h 34"/>
                <a:gd name="T12" fmla="*/ 2147483647 w 20"/>
                <a:gd name="T13" fmla="*/ 2147483647 h 34"/>
                <a:gd name="T14" fmla="*/ 2147483647 w 20"/>
                <a:gd name="T15" fmla="*/ 2147483647 h 34"/>
                <a:gd name="T16" fmla="*/ 2147483647 w 20"/>
                <a:gd name="T17" fmla="*/ 2147483647 h 34"/>
                <a:gd name="T18" fmla="*/ 2147483647 w 20"/>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34"/>
                <a:gd name="T32" fmla="*/ 20 w 20"/>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34">
                  <a:moveTo>
                    <a:pt x="8" y="34"/>
                  </a:moveTo>
                  <a:cubicBezTo>
                    <a:pt x="7" y="23"/>
                    <a:pt x="0" y="12"/>
                    <a:pt x="1" y="1"/>
                  </a:cubicBezTo>
                  <a:cubicBezTo>
                    <a:pt x="3" y="2"/>
                    <a:pt x="3" y="0"/>
                    <a:pt x="5" y="1"/>
                  </a:cubicBezTo>
                  <a:cubicBezTo>
                    <a:pt x="5" y="3"/>
                    <a:pt x="3" y="4"/>
                    <a:pt x="3" y="6"/>
                  </a:cubicBezTo>
                  <a:cubicBezTo>
                    <a:pt x="3" y="9"/>
                    <a:pt x="6" y="13"/>
                    <a:pt x="8" y="14"/>
                  </a:cubicBezTo>
                  <a:cubicBezTo>
                    <a:pt x="9" y="17"/>
                    <a:pt x="9" y="18"/>
                    <a:pt x="11" y="21"/>
                  </a:cubicBezTo>
                  <a:cubicBezTo>
                    <a:pt x="13" y="23"/>
                    <a:pt x="13" y="25"/>
                    <a:pt x="17" y="25"/>
                  </a:cubicBezTo>
                  <a:cubicBezTo>
                    <a:pt x="17" y="26"/>
                    <a:pt x="16" y="27"/>
                    <a:pt x="17" y="30"/>
                  </a:cubicBezTo>
                  <a:cubicBezTo>
                    <a:pt x="17" y="31"/>
                    <a:pt x="20" y="29"/>
                    <a:pt x="20" y="32"/>
                  </a:cubicBezTo>
                  <a:cubicBezTo>
                    <a:pt x="15" y="32"/>
                    <a:pt x="12" y="34"/>
                    <a:pt x="8" y="34"/>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5" name="Freeform 558">
              <a:extLst>
                <a:ext uri="{FF2B5EF4-FFF2-40B4-BE49-F238E27FC236}">
                  <a16:creationId xmlns:a16="http://schemas.microsoft.com/office/drawing/2014/main" id="{2E591556-D235-4F29-AD90-460DFBD0C488}"/>
                </a:ext>
              </a:extLst>
            </p:cNvPr>
            <p:cNvSpPr>
              <a:spLocks/>
            </p:cNvSpPr>
            <p:nvPr/>
          </p:nvSpPr>
          <p:spPr bwMode="auto">
            <a:xfrm>
              <a:off x="8988927" y="3640295"/>
              <a:ext cx="217858" cy="210132"/>
            </a:xfrm>
            <a:custGeom>
              <a:avLst/>
              <a:gdLst>
                <a:gd name="T0" fmla="*/ 0 w 33"/>
                <a:gd name="T1" fmla="*/ 2147483647 h 32"/>
                <a:gd name="T2" fmla="*/ 2147483647 w 33"/>
                <a:gd name="T3" fmla="*/ 0 h 32"/>
                <a:gd name="T4" fmla="*/ 2147483647 w 33"/>
                <a:gd name="T5" fmla="*/ 2147483647 h 32"/>
                <a:gd name="T6" fmla="*/ 2147483647 w 33"/>
                <a:gd name="T7" fmla="*/ 2147483647 h 32"/>
                <a:gd name="T8" fmla="*/ 2147483647 w 33"/>
                <a:gd name="T9" fmla="*/ 2147483647 h 32"/>
                <a:gd name="T10" fmla="*/ 2147483647 w 33"/>
                <a:gd name="T11" fmla="*/ 2147483647 h 32"/>
                <a:gd name="T12" fmla="*/ 2147483647 w 33"/>
                <a:gd name="T13" fmla="*/ 2147483647 h 32"/>
                <a:gd name="T14" fmla="*/ 2147483647 w 33"/>
                <a:gd name="T15" fmla="*/ 2147483647 h 32"/>
                <a:gd name="T16" fmla="*/ 2147483647 w 33"/>
                <a:gd name="T17" fmla="*/ 2147483647 h 32"/>
                <a:gd name="T18" fmla="*/ 2147483647 w 33"/>
                <a:gd name="T19" fmla="*/ 2147483647 h 32"/>
                <a:gd name="T20" fmla="*/ 2147483647 w 33"/>
                <a:gd name="T21" fmla="*/ 2147483647 h 32"/>
                <a:gd name="T22" fmla="*/ 2147483647 w 33"/>
                <a:gd name="T23" fmla="*/ 2147483647 h 32"/>
                <a:gd name="T24" fmla="*/ 2147483647 w 33"/>
                <a:gd name="T25" fmla="*/ 2147483647 h 32"/>
                <a:gd name="T26" fmla="*/ 0 w 33"/>
                <a:gd name="T27" fmla="*/ 2147483647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32"/>
                <a:gd name="T44" fmla="*/ 33 w 33"/>
                <a:gd name="T45" fmla="*/ 32 h 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32">
                  <a:moveTo>
                    <a:pt x="0" y="7"/>
                  </a:moveTo>
                  <a:cubicBezTo>
                    <a:pt x="10" y="5"/>
                    <a:pt x="19" y="2"/>
                    <a:pt x="29" y="0"/>
                  </a:cubicBezTo>
                  <a:cubicBezTo>
                    <a:pt x="30" y="5"/>
                    <a:pt x="32" y="10"/>
                    <a:pt x="33" y="16"/>
                  </a:cubicBezTo>
                  <a:cubicBezTo>
                    <a:pt x="28" y="15"/>
                    <a:pt x="26" y="21"/>
                    <a:pt x="23" y="17"/>
                  </a:cubicBezTo>
                  <a:cubicBezTo>
                    <a:pt x="23" y="19"/>
                    <a:pt x="24" y="19"/>
                    <a:pt x="23" y="20"/>
                  </a:cubicBezTo>
                  <a:cubicBezTo>
                    <a:pt x="19" y="21"/>
                    <a:pt x="16" y="21"/>
                    <a:pt x="13" y="23"/>
                  </a:cubicBezTo>
                  <a:cubicBezTo>
                    <a:pt x="12" y="24"/>
                    <a:pt x="12" y="25"/>
                    <a:pt x="12" y="25"/>
                  </a:cubicBezTo>
                  <a:cubicBezTo>
                    <a:pt x="11" y="26"/>
                    <a:pt x="10" y="25"/>
                    <a:pt x="9" y="25"/>
                  </a:cubicBezTo>
                  <a:cubicBezTo>
                    <a:pt x="9" y="26"/>
                    <a:pt x="9" y="27"/>
                    <a:pt x="9" y="28"/>
                  </a:cubicBezTo>
                  <a:cubicBezTo>
                    <a:pt x="8" y="28"/>
                    <a:pt x="7" y="28"/>
                    <a:pt x="6" y="28"/>
                  </a:cubicBezTo>
                  <a:cubicBezTo>
                    <a:pt x="6" y="29"/>
                    <a:pt x="5" y="31"/>
                    <a:pt x="3" y="31"/>
                  </a:cubicBezTo>
                  <a:cubicBezTo>
                    <a:pt x="3" y="32"/>
                    <a:pt x="2" y="31"/>
                    <a:pt x="2" y="31"/>
                  </a:cubicBezTo>
                  <a:cubicBezTo>
                    <a:pt x="1" y="28"/>
                    <a:pt x="4" y="30"/>
                    <a:pt x="4" y="28"/>
                  </a:cubicBezTo>
                  <a:cubicBezTo>
                    <a:pt x="3" y="21"/>
                    <a:pt x="1" y="15"/>
                    <a:pt x="0" y="7"/>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6" name="Freeform 559">
              <a:extLst>
                <a:ext uri="{FF2B5EF4-FFF2-40B4-BE49-F238E27FC236}">
                  <a16:creationId xmlns:a16="http://schemas.microsoft.com/office/drawing/2014/main" id="{D8103965-E638-0425-6A37-F7C3F4379A64}"/>
                </a:ext>
              </a:extLst>
            </p:cNvPr>
            <p:cNvSpPr>
              <a:spLocks/>
            </p:cNvSpPr>
            <p:nvPr/>
          </p:nvSpPr>
          <p:spPr bwMode="auto">
            <a:xfrm>
              <a:off x="8163847" y="3743820"/>
              <a:ext cx="740097" cy="489794"/>
            </a:xfrm>
            <a:custGeom>
              <a:avLst/>
              <a:gdLst>
                <a:gd name="T0" fmla="*/ 2147483647 w 112"/>
                <a:gd name="T1" fmla="*/ 2147483647 h 74"/>
                <a:gd name="T2" fmla="*/ 2147483647 w 112"/>
                <a:gd name="T3" fmla="*/ 2147483647 h 74"/>
                <a:gd name="T4" fmla="*/ 2147483647 w 112"/>
                <a:gd name="T5" fmla="*/ 2147483647 h 74"/>
                <a:gd name="T6" fmla="*/ 2147483647 w 112"/>
                <a:gd name="T7" fmla="*/ 2147483647 h 74"/>
                <a:gd name="T8" fmla="*/ 2147483647 w 112"/>
                <a:gd name="T9" fmla="*/ 2147483647 h 74"/>
                <a:gd name="T10" fmla="*/ 2147483647 w 112"/>
                <a:gd name="T11" fmla="*/ 2147483647 h 74"/>
                <a:gd name="T12" fmla="*/ 2147483647 w 112"/>
                <a:gd name="T13" fmla="*/ 2147483647 h 74"/>
                <a:gd name="T14" fmla="*/ 2147483647 w 112"/>
                <a:gd name="T15" fmla="*/ 2147483647 h 74"/>
                <a:gd name="T16" fmla="*/ 2147483647 w 112"/>
                <a:gd name="T17" fmla="*/ 2147483647 h 74"/>
                <a:gd name="T18" fmla="*/ 2147483647 w 112"/>
                <a:gd name="T19" fmla="*/ 2147483647 h 74"/>
                <a:gd name="T20" fmla="*/ 2147483647 w 112"/>
                <a:gd name="T21" fmla="*/ 2147483647 h 74"/>
                <a:gd name="T22" fmla="*/ 2147483647 w 112"/>
                <a:gd name="T23" fmla="*/ 2147483647 h 74"/>
                <a:gd name="T24" fmla="*/ 2147483647 w 112"/>
                <a:gd name="T25" fmla="*/ 2147483647 h 74"/>
                <a:gd name="T26" fmla="*/ 2147483647 w 112"/>
                <a:gd name="T27" fmla="*/ 2147483647 h 74"/>
                <a:gd name="T28" fmla="*/ 2147483647 w 112"/>
                <a:gd name="T29" fmla="*/ 2147483647 h 74"/>
                <a:gd name="T30" fmla="*/ 0 w 112"/>
                <a:gd name="T31" fmla="*/ 2147483647 h 74"/>
                <a:gd name="T32" fmla="*/ 2147483647 w 112"/>
                <a:gd name="T33" fmla="*/ 2147483647 h 74"/>
                <a:gd name="T34" fmla="*/ 2147483647 w 112"/>
                <a:gd name="T35" fmla="*/ 2147483647 h 74"/>
                <a:gd name="T36" fmla="*/ 2147483647 w 112"/>
                <a:gd name="T37" fmla="*/ 2147483647 h 74"/>
                <a:gd name="T38" fmla="*/ 2147483647 w 112"/>
                <a:gd name="T39" fmla="*/ 2147483647 h 74"/>
                <a:gd name="T40" fmla="*/ 2147483647 w 112"/>
                <a:gd name="T41" fmla="*/ 2147483647 h 74"/>
                <a:gd name="T42" fmla="*/ 2147483647 w 112"/>
                <a:gd name="T43" fmla="*/ 2147483647 h 74"/>
                <a:gd name="T44" fmla="*/ 2147483647 w 112"/>
                <a:gd name="T45" fmla="*/ 2147483647 h 74"/>
                <a:gd name="T46" fmla="*/ 2147483647 w 112"/>
                <a:gd name="T47" fmla="*/ 2147483647 h 74"/>
                <a:gd name="T48" fmla="*/ 2147483647 w 112"/>
                <a:gd name="T49" fmla="*/ 2147483647 h 74"/>
                <a:gd name="T50" fmla="*/ 2147483647 w 112"/>
                <a:gd name="T51" fmla="*/ 2147483647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74"/>
                <a:gd name="T80" fmla="*/ 112 w 112"/>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74">
                  <a:moveTo>
                    <a:pt x="106" y="12"/>
                  </a:moveTo>
                  <a:cubicBezTo>
                    <a:pt x="104" y="15"/>
                    <a:pt x="104" y="20"/>
                    <a:pt x="101" y="23"/>
                  </a:cubicBezTo>
                  <a:cubicBezTo>
                    <a:pt x="101" y="25"/>
                    <a:pt x="102" y="24"/>
                    <a:pt x="102" y="27"/>
                  </a:cubicBezTo>
                  <a:cubicBezTo>
                    <a:pt x="102" y="28"/>
                    <a:pt x="101" y="29"/>
                    <a:pt x="101" y="30"/>
                  </a:cubicBezTo>
                  <a:cubicBezTo>
                    <a:pt x="101" y="32"/>
                    <a:pt x="102" y="33"/>
                    <a:pt x="104" y="34"/>
                  </a:cubicBezTo>
                  <a:cubicBezTo>
                    <a:pt x="104" y="35"/>
                    <a:pt x="104" y="35"/>
                    <a:pt x="105" y="36"/>
                  </a:cubicBezTo>
                  <a:cubicBezTo>
                    <a:pt x="105" y="36"/>
                    <a:pt x="106" y="36"/>
                    <a:pt x="107" y="37"/>
                  </a:cubicBezTo>
                  <a:cubicBezTo>
                    <a:pt x="108" y="38"/>
                    <a:pt x="110" y="40"/>
                    <a:pt x="112" y="41"/>
                  </a:cubicBezTo>
                  <a:cubicBezTo>
                    <a:pt x="112" y="43"/>
                    <a:pt x="110" y="44"/>
                    <a:pt x="108" y="45"/>
                  </a:cubicBezTo>
                  <a:cubicBezTo>
                    <a:pt x="107" y="47"/>
                    <a:pt x="107" y="49"/>
                    <a:pt x="105" y="50"/>
                  </a:cubicBezTo>
                  <a:cubicBezTo>
                    <a:pt x="104" y="50"/>
                    <a:pt x="103" y="51"/>
                    <a:pt x="103" y="52"/>
                  </a:cubicBezTo>
                  <a:cubicBezTo>
                    <a:pt x="102" y="52"/>
                    <a:pt x="100" y="52"/>
                    <a:pt x="99" y="52"/>
                  </a:cubicBezTo>
                  <a:cubicBezTo>
                    <a:pt x="97" y="53"/>
                    <a:pt x="96" y="55"/>
                    <a:pt x="96" y="56"/>
                  </a:cubicBezTo>
                  <a:cubicBezTo>
                    <a:pt x="67" y="62"/>
                    <a:pt x="39" y="68"/>
                    <a:pt x="10" y="74"/>
                  </a:cubicBezTo>
                  <a:cubicBezTo>
                    <a:pt x="7" y="64"/>
                    <a:pt x="5" y="47"/>
                    <a:pt x="3" y="33"/>
                  </a:cubicBezTo>
                  <a:cubicBezTo>
                    <a:pt x="2" y="28"/>
                    <a:pt x="0" y="22"/>
                    <a:pt x="0" y="20"/>
                  </a:cubicBezTo>
                  <a:cubicBezTo>
                    <a:pt x="1" y="19"/>
                    <a:pt x="1" y="18"/>
                    <a:pt x="3" y="17"/>
                  </a:cubicBezTo>
                  <a:cubicBezTo>
                    <a:pt x="3" y="16"/>
                    <a:pt x="4" y="17"/>
                    <a:pt x="5" y="16"/>
                  </a:cubicBezTo>
                  <a:cubicBezTo>
                    <a:pt x="6" y="15"/>
                    <a:pt x="9" y="11"/>
                    <a:pt x="11" y="11"/>
                  </a:cubicBezTo>
                  <a:cubicBezTo>
                    <a:pt x="12" y="13"/>
                    <a:pt x="13" y="14"/>
                    <a:pt x="12" y="16"/>
                  </a:cubicBezTo>
                  <a:cubicBezTo>
                    <a:pt x="29" y="14"/>
                    <a:pt x="49" y="10"/>
                    <a:pt x="67" y="6"/>
                  </a:cubicBezTo>
                  <a:cubicBezTo>
                    <a:pt x="69" y="5"/>
                    <a:pt x="70" y="5"/>
                    <a:pt x="72" y="4"/>
                  </a:cubicBezTo>
                  <a:cubicBezTo>
                    <a:pt x="75" y="4"/>
                    <a:pt x="79" y="4"/>
                    <a:pt x="82" y="3"/>
                  </a:cubicBezTo>
                  <a:cubicBezTo>
                    <a:pt x="86" y="2"/>
                    <a:pt x="89" y="0"/>
                    <a:pt x="91" y="1"/>
                  </a:cubicBezTo>
                  <a:cubicBezTo>
                    <a:pt x="93" y="1"/>
                    <a:pt x="94" y="4"/>
                    <a:pt x="96" y="3"/>
                  </a:cubicBezTo>
                  <a:cubicBezTo>
                    <a:pt x="98" y="7"/>
                    <a:pt x="99" y="12"/>
                    <a:pt x="106" y="12"/>
                  </a:cubicBezTo>
                  <a:close/>
                </a:path>
              </a:pathLst>
            </a:custGeom>
            <a:solidFill>
              <a:srgbClr val="00B0F0">
                <a:alpha val="34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7" name="Freeform 560">
              <a:extLst>
                <a:ext uri="{FF2B5EF4-FFF2-40B4-BE49-F238E27FC236}">
                  <a16:creationId xmlns:a16="http://schemas.microsoft.com/office/drawing/2014/main" id="{1716568F-2EE1-39EB-F9F5-565F2EA43D75}"/>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rgbClr val="00B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8" name="Freeform 561">
              <a:extLst>
                <a:ext uri="{FF2B5EF4-FFF2-40B4-BE49-F238E27FC236}">
                  <a16:creationId xmlns:a16="http://schemas.microsoft.com/office/drawing/2014/main" id="{FC8D77FE-0FDB-E2A4-080D-C9016F5B973C}"/>
                </a:ext>
              </a:extLst>
            </p:cNvPr>
            <p:cNvSpPr>
              <a:spLocks/>
            </p:cNvSpPr>
            <p:nvPr/>
          </p:nvSpPr>
          <p:spPr bwMode="auto">
            <a:xfrm>
              <a:off x="8811238" y="3831887"/>
              <a:ext cx="191591" cy="355370"/>
            </a:xfrm>
            <a:custGeom>
              <a:avLst/>
              <a:gdLst>
                <a:gd name="T0" fmla="*/ 2147483647 w 29"/>
                <a:gd name="T1" fmla="*/ 2147483647 h 54"/>
                <a:gd name="T2" fmla="*/ 2147483647 w 29"/>
                <a:gd name="T3" fmla="*/ 2147483647 h 54"/>
                <a:gd name="T4" fmla="*/ 2147483647 w 29"/>
                <a:gd name="T5" fmla="*/ 2147483647 h 54"/>
                <a:gd name="T6" fmla="*/ 2147483647 w 29"/>
                <a:gd name="T7" fmla="*/ 2147483647 h 54"/>
                <a:gd name="T8" fmla="*/ 2147483647 w 29"/>
                <a:gd name="T9" fmla="*/ 2147483647 h 54"/>
                <a:gd name="T10" fmla="*/ 2147483647 w 29"/>
                <a:gd name="T11" fmla="*/ 2147483647 h 54"/>
                <a:gd name="T12" fmla="*/ 2147483647 w 29"/>
                <a:gd name="T13" fmla="*/ 2147483647 h 54"/>
                <a:gd name="T14" fmla="*/ 2147483647 w 29"/>
                <a:gd name="T15" fmla="*/ 2147483647 h 54"/>
                <a:gd name="T16" fmla="*/ 2147483647 w 29"/>
                <a:gd name="T17" fmla="*/ 2147483647 h 54"/>
                <a:gd name="T18" fmla="*/ 2147483647 w 29"/>
                <a:gd name="T19" fmla="*/ 2147483647 h 54"/>
                <a:gd name="T20" fmla="*/ 2147483647 w 29"/>
                <a:gd name="T21" fmla="*/ 2147483647 h 54"/>
                <a:gd name="T22" fmla="*/ 2147483647 w 29"/>
                <a:gd name="T23" fmla="*/ 2147483647 h 54"/>
                <a:gd name="T24" fmla="*/ 2147483647 w 29"/>
                <a:gd name="T25" fmla="*/ 2147483647 h 54"/>
                <a:gd name="T26" fmla="*/ 2147483647 w 29"/>
                <a:gd name="T27" fmla="*/ 2147483647 h 54"/>
                <a:gd name="T28" fmla="*/ 2147483647 w 29"/>
                <a:gd name="T29" fmla="*/ 2147483647 h 54"/>
                <a:gd name="T30" fmla="*/ 2147483647 w 29"/>
                <a:gd name="T31" fmla="*/ 0 h 54"/>
                <a:gd name="T32" fmla="*/ 2147483647 w 29"/>
                <a:gd name="T33" fmla="*/ 2147483647 h 54"/>
                <a:gd name="T34" fmla="*/ 2147483647 w 29"/>
                <a:gd name="T35" fmla="*/ 2147483647 h 54"/>
                <a:gd name="T36" fmla="*/ 2147483647 w 29"/>
                <a:gd name="T37" fmla="*/ 2147483647 h 54"/>
                <a:gd name="T38" fmla="*/ 2147483647 w 29"/>
                <a:gd name="T39" fmla="*/ 2147483647 h 54"/>
                <a:gd name="T40" fmla="*/ 2147483647 w 29"/>
                <a:gd name="T41" fmla="*/ 2147483647 h 54"/>
                <a:gd name="T42" fmla="*/ 2147483647 w 29"/>
                <a:gd name="T43" fmla="*/ 2147483647 h 54"/>
                <a:gd name="T44" fmla="*/ 2147483647 w 29"/>
                <a:gd name="T45" fmla="*/ 2147483647 h 54"/>
                <a:gd name="T46" fmla="*/ 2147483647 w 29"/>
                <a:gd name="T47" fmla="*/ 2147483647 h 54"/>
                <a:gd name="T48" fmla="*/ 2147483647 w 29"/>
                <a:gd name="T49" fmla="*/ 2147483647 h 54"/>
                <a:gd name="T50" fmla="*/ 2147483647 w 29"/>
                <a:gd name="T51" fmla="*/ 2147483647 h 54"/>
                <a:gd name="T52" fmla="*/ 2147483647 w 29"/>
                <a:gd name="T53" fmla="*/ 2147483647 h 54"/>
                <a:gd name="T54" fmla="*/ 2147483647 w 29"/>
                <a:gd name="T55" fmla="*/ 2147483647 h 54"/>
                <a:gd name="T56" fmla="*/ 2147483647 w 29"/>
                <a:gd name="T57" fmla="*/ 2147483647 h 54"/>
                <a:gd name="T58" fmla="*/ 2147483647 w 29"/>
                <a:gd name="T59" fmla="*/ 2147483647 h 54"/>
                <a:gd name="T60" fmla="*/ 2147483647 w 29"/>
                <a:gd name="T61" fmla="*/ 2147483647 h 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
                <a:gd name="T94" fmla="*/ 0 h 54"/>
                <a:gd name="T95" fmla="*/ 29 w 29"/>
                <a:gd name="T96" fmla="*/ 54 h 5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 h="54">
                  <a:moveTo>
                    <a:pt x="19" y="53"/>
                  </a:moveTo>
                  <a:cubicBezTo>
                    <a:pt x="19" y="53"/>
                    <a:pt x="19" y="53"/>
                    <a:pt x="19" y="52"/>
                  </a:cubicBezTo>
                  <a:cubicBezTo>
                    <a:pt x="17" y="53"/>
                    <a:pt x="14" y="51"/>
                    <a:pt x="13" y="53"/>
                  </a:cubicBezTo>
                  <a:cubicBezTo>
                    <a:pt x="10" y="50"/>
                    <a:pt x="0" y="48"/>
                    <a:pt x="6" y="40"/>
                  </a:cubicBezTo>
                  <a:cubicBezTo>
                    <a:pt x="8" y="39"/>
                    <a:pt x="8" y="39"/>
                    <a:pt x="10" y="37"/>
                  </a:cubicBezTo>
                  <a:cubicBezTo>
                    <a:pt x="10" y="34"/>
                    <a:pt x="12" y="34"/>
                    <a:pt x="13" y="31"/>
                  </a:cubicBezTo>
                  <a:cubicBezTo>
                    <a:pt x="14" y="31"/>
                    <a:pt x="14" y="32"/>
                    <a:pt x="15" y="32"/>
                  </a:cubicBezTo>
                  <a:cubicBezTo>
                    <a:pt x="13" y="31"/>
                    <a:pt x="15" y="30"/>
                    <a:pt x="16" y="29"/>
                  </a:cubicBezTo>
                  <a:cubicBezTo>
                    <a:pt x="16" y="27"/>
                    <a:pt x="14" y="28"/>
                    <a:pt x="13" y="26"/>
                  </a:cubicBezTo>
                  <a:cubicBezTo>
                    <a:pt x="11" y="24"/>
                    <a:pt x="14" y="25"/>
                    <a:pt x="11" y="24"/>
                  </a:cubicBezTo>
                  <a:cubicBezTo>
                    <a:pt x="11" y="24"/>
                    <a:pt x="9" y="24"/>
                    <a:pt x="9" y="23"/>
                  </a:cubicBezTo>
                  <a:cubicBezTo>
                    <a:pt x="8" y="23"/>
                    <a:pt x="9" y="22"/>
                    <a:pt x="8" y="21"/>
                  </a:cubicBezTo>
                  <a:cubicBezTo>
                    <a:pt x="7" y="20"/>
                    <a:pt x="5" y="20"/>
                    <a:pt x="4" y="18"/>
                  </a:cubicBezTo>
                  <a:cubicBezTo>
                    <a:pt x="5" y="15"/>
                    <a:pt x="7" y="13"/>
                    <a:pt x="4" y="11"/>
                  </a:cubicBezTo>
                  <a:cubicBezTo>
                    <a:pt x="5" y="8"/>
                    <a:pt x="7" y="7"/>
                    <a:pt x="7" y="5"/>
                  </a:cubicBezTo>
                  <a:cubicBezTo>
                    <a:pt x="8" y="3"/>
                    <a:pt x="7" y="1"/>
                    <a:pt x="9" y="0"/>
                  </a:cubicBezTo>
                  <a:cubicBezTo>
                    <a:pt x="10" y="0"/>
                    <a:pt x="9" y="1"/>
                    <a:pt x="9" y="1"/>
                  </a:cubicBezTo>
                  <a:cubicBezTo>
                    <a:pt x="11" y="1"/>
                    <a:pt x="12" y="1"/>
                    <a:pt x="15" y="2"/>
                  </a:cubicBezTo>
                  <a:cubicBezTo>
                    <a:pt x="15" y="2"/>
                    <a:pt x="17" y="2"/>
                    <a:pt x="17" y="2"/>
                  </a:cubicBezTo>
                  <a:cubicBezTo>
                    <a:pt x="17" y="3"/>
                    <a:pt x="17" y="4"/>
                    <a:pt x="17" y="4"/>
                  </a:cubicBezTo>
                  <a:cubicBezTo>
                    <a:pt x="17" y="4"/>
                    <a:pt x="18" y="3"/>
                    <a:pt x="19" y="3"/>
                  </a:cubicBezTo>
                  <a:cubicBezTo>
                    <a:pt x="20" y="3"/>
                    <a:pt x="23" y="5"/>
                    <a:pt x="25" y="5"/>
                  </a:cubicBezTo>
                  <a:cubicBezTo>
                    <a:pt x="25" y="12"/>
                    <a:pt x="20" y="13"/>
                    <a:pt x="22" y="20"/>
                  </a:cubicBezTo>
                  <a:cubicBezTo>
                    <a:pt x="24" y="21"/>
                    <a:pt x="24" y="19"/>
                    <a:pt x="27" y="20"/>
                  </a:cubicBezTo>
                  <a:cubicBezTo>
                    <a:pt x="29" y="22"/>
                    <a:pt x="27" y="26"/>
                    <a:pt x="27" y="29"/>
                  </a:cubicBezTo>
                  <a:cubicBezTo>
                    <a:pt x="27" y="32"/>
                    <a:pt x="28" y="35"/>
                    <a:pt x="26" y="37"/>
                  </a:cubicBezTo>
                  <a:cubicBezTo>
                    <a:pt x="27" y="37"/>
                    <a:pt x="28" y="37"/>
                    <a:pt x="27" y="40"/>
                  </a:cubicBezTo>
                  <a:cubicBezTo>
                    <a:pt x="27" y="40"/>
                    <a:pt x="25" y="41"/>
                    <a:pt x="25" y="42"/>
                  </a:cubicBezTo>
                  <a:cubicBezTo>
                    <a:pt x="24" y="44"/>
                    <a:pt x="24" y="47"/>
                    <a:pt x="22" y="48"/>
                  </a:cubicBezTo>
                  <a:cubicBezTo>
                    <a:pt x="22" y="51"/>
                    <a:pt x="22" y="50"/>
                    <a:pt x="22" y="54"/>
                  </a:cubicBezTo>
                  <a:cubicBezTo>
                    <a:pt x="21" y="54"/>
                    <a:pt x="21" y="53"/>
                    <a:pt x="20" y="53"/>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29" name="Freeform 562">
              <a:extLst>
                <a:ext uri="{FF2B5EF4-FFF2-40B4-BE49-F238E27FC236}">
                  <a16:creationId xmlns:a16="http://schemas.microsoft.com/office/drawing/2014/main" id="{97C3DD15-E86D-B22A-E7DC-B2807CB57DC6}"/>
                </a:ext>
              </a:extLst>
            </p:cNvPr>
            <p:cNvSpPr>
              <a:spLocks/>
            </p:cNvSpPr>
            <p:nvPr/>
          </p:nvSpPr>
          <p:spPr bwMode="auto">
            <a:xfrm>
              <a:off x="8672181" y="4267605"/>
              <a:ext cx="20086" cy="32447"/>
            </a:xfrm>
            <a:custGeom>
              <a:avLst/>
              <a:gdLst>
                <a:gd name="T0" fmla="*/ 0 w 3"/>
                <a:gd name="T1" fmla="*/ 2147483647 h 5"/>
                <a:gd name="T2" fmla="*/ 0 w 3"/>
                <a:gd name="T3" fmla="*/ 2147483647 h 5"/>
                <a:gd name="T4" fmla="*/ 0 60000 65536"/>
                <a:gd name="T5" fmla="*/ 0 60000 65536"/>
                <a:gd name="T6" fmla="*/ 0 w 3"/>
                <a:gd name="T7" fmla="*/ 0 h 5"/>
                <a:gd name="T8" fmla="*/ 3 w 3"/>
                <a:gd name="T9" fmla="*/ 5 h 5"/>
              </a:gdLst>
              <a:ahLst/>
              <a:cxnLst>
                <a:cxn ang="T4">
                  <a:pos x="T0" y="T1"/>
                </a:cxn>
                <a:cxn ang="T5">
                  <a:pos x="T2" y="T3"/>
                </a:cxn>
              </a:cxnLst>
              <a:rect l="T6" t="T7" r="T8" b="T9"/>
              <a:pathLst>
                <a:path w="3" h="5">
                  <a:moveTo>
                    <a:pt x="0" y="2"/>
                  </a:moveTo>
                  <a:cubicBezTo>
                    <a:pt x="2" y="0"/>
                    <a:pt x="3" y="5"/>
                    <a:pt x="0" y="2"/>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0" name="Freeform 563">
              <a:extLst>
                <a:ext uri="{FF2B5EF4-FFF2-40B4-BE49-F238E27FC236}">
                  <a16:creationId xmlns:a16="http://schemas.microsoft.com/office/drawing/2014/main" id="{A81848B6-8F35-1020-E68F-F5FF3B34A65E}"/>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1" name="Freeform 564">
              <a:extLst>
                <a:ext uri="{FF2B5EF4-FFF2-40B4-BE49-F238E27FC236}">
                  <a16:creationId xmlns:a16="http://schemas.microsoft.com/office/drawing/2014/main" id="{66E3C887-B103-0224-6EA6-4EF7CBE6ABB7}"/>
                </a:ext>
              </a:extLst>
            </p:cNvPr>
            <p:cNvSpPr>
              <a:spLocks/>
            </p:cNvSpPr>
            <p:nvPr/>
          </p:nvSpPr>
          <p:spPr bwMode="auto">
            <a:xfrm>
              <a:off x="8355434" y="4122360"/>
              <a:ext cx="582498" cy="276571"/>
            </a:xfrm>
            <a:custGeom>
              <a:avLst/>
              <a:gdLst>
                <a:gd name="T0" fmla="*/ 2147483647 w 88"/>
                <a:gd name="T1" fmla="*/ 2147483647 h 42"/>
                <a:gd name="T2" fmla="*/ 2147483647 w 88"/>
                <a:gd name="T3" fmla="*/ 2147483647 h 42"/>
                <a:gd name="T4" fmla="*/ 2147483647 w 88"/>
                <a:gd name="T5" fmla="*/ 2147483647 h 42"/>
                <a:gd name="T6" fmla="*/ 2147483647 w 88"/>
                <a:gd name="T7" fmla="*/ 2147483647 h 42"/>
                <a:gd name="T8" fmla="*/ 2147483647 w 88"/>
                <a:gd name="T9" fmla="*/ 2147483647 h 42"/>
                <a:gd name="T10" fmla="*/ 2147483647 w 88"/>
                <a:gd name="T11" fmla="*/ 2147483647 h 42"/>
                <a:gd name="T12" fmla="*/ 2147483647 w 88"/>
                <a:gd name="T13" fmla="*/ 2147483647 h 42"/>
                <a:gd name="T14" fmla="*/ 2147483647 w 88"/>
                <a:gd name="T15" fmla="*/ 2147483647 h 42"/>
                <a:gd name="T16" fmla="*/ 2147483647 w 88"/>
                <a:gd name="T17" fmla="*/ 2147483647 h 42"/>
                <a:gd name="T18" fmla="*/ 2147483647 w 88"/>
                <a:gd name="T19" fmla="*/ 2147483647 h 42"/>
                <a:gd name="T20" fmla="*/ 2147483647 w 88"/>
                <a:gd name="T21" fmla="*/ 2147483647 h 42"/>
                <a:gd name="T22" fmla="*/ 2147483647 w 88"/>
                <a:gd name="T23" fmla="*/ 2147483647 h 42"/>
                <a:gd name="T24" fmla="*/ 2147483647 w 88"/>
                <a:gd name="T25" fmla="*/ 2147483647 h 42"/>
                <a:gd name="T26" fmla="*/ 2147483647 w 88"/>
                <a:gd name="T27" fmla="*/ 2147483647 h 42"/>
                <a:gd name="T28" fmla="*/ 2147483647 w 88"/>
                <a:gd name="T29" fmla="*/ 2147483647 h 42"/>
                <a:gd name="T30" fmla="*/ 2147483647 w 88"/>
                <a:gd name="T31" fmla="*/ 2147483647 h 42"/>
                <a:gd name="T32" fmla="*/ 2147483647 w 88"/>
                <a:gd name="T33" fmla="*/ 2147483647 h 42"/>
                <a:gd name="T34" fmla="*/ 2147483647 w 88"/>
                <a:gd name="T35" fmla="*/ 2147483647 h 42"/>
                <a:gd name="T36" fmla="*/ 2147483647 w 88"/>
                <a:gd name="T37" fmla="*/ 2147483647 h 42"/>
                <a:gd name="T38" fmla="*/ 2147483647 w 88"/>
                <a:gd name="T39" fmla="*/ 2147483647 h 42"/>
                <a:gd name="T40" fmla="*/ 2147483647 w 88"/>
                <a:gd name="T41" fmla="*/ 2147483647 h 42"/>
                <a:gd name="T42" fmla="*/ 2147483647 w 88"/>
                <a:gd name="T43" fmla="*/ 2147483647 h 42"/>
                <a:gd name="T44" fmla="*/ 2147483647 w 88"/>
                <a:gd name="T45" fmla="*/ 2147483647 h 42"/>
                <a:gd name="T46" fmla="*/ 0 w 88"/>
                <a:gd name="T47" fmla="*/ 2147483647 h 42"/>
                <a:gd name="T48" fmla="*/ 2147483647 w 88"/>
                <a:gd name="T49" fmla="*/ 2147483647 h 42"/>
                <a:gd name="T50" fmla="*/ 2147483647 w 88"/>
                <a:gd name="T51" fmla="*/ 2147483647 h 42"/>
                <a:gd name="T52" fmla="*/ 2147483647 w 88"/>
                <a:gd name="T53" fmla="*/ 0 h 42"/>
                <a:gd name="T54" fmla="*/ 2147483647 w 88"/>
                <a:gd name="T55" fmla="*/ 2147483647 h 42"/>
                <a:gd name="T56" fmla="*/ 2147483647 w 88"/>
                <a:gd name="T57" fmla="*/ 2147483647 h 42"/>
                <a:gd name="T58" fmla="*/ 2147483647 w 88"/>
                <a:gd name="T59" fmla="*/ 2147483647 h 42"/>
                <a:gd name="T60" fmla="*/ 2147483647 w 88"/>
                <a:gd name="T61" fmla="*/ 2147483647 h 42"/>
                <a:gd name="T62" fmla="*/ 2147483647 w 88"/>
                <a:gd name="T63" fmla="*/ 2147483647 h 42"/>
                <a:gd name="T64" fmla="*/ 2147483647 w 88"/>
                <a:gd name="T65" fmla="*/ 2147483647 h 42"/>
                <a:gd name="T66" fmla="*/ 2147483647 w 88"/>
                <a:gd name="T67" fmla="*/ 2147483647 h 42"/>
                <a:gd name="T68" fmla="*/ 2147483647 w 88"/>
                <a:gd name="T69" fmla="*/ 2147483647 h 42"/>
                <a:gd name="T70" fmla="*/ 2147483647 w 88"/>
                <a:gd name="T71" fmla="*/ 2147483647 h 42"/>
                <a:gd name="T72" fmla="*/ 2147483647 w 88"/>
                <a:gd name="T73" fmla="*/ 2147483647 h 42"/>
                <a:gd name="T74" fmla="*/ 2147483647 w 88"/>
                <a:gd name="T75" fmla="*/ 2147483647 h 42"/>
                <a:gd name="T76" fmla="*/ 2147483647 w 88"/>
                <a:gd name="T77" fmla="*/ 2147483647 h 42"/>
                <a:gd name="T78" fmla="*/ 2147483647 w 88"/>
                <a:gd name="T79" fmla="*/ 2147483647 h 42"/>
                <a:gd name="T80" fmla="*/ 2147483647 w 88"/>
                <a:gd name="T81" fmla="*/ 2147483647 h 42"/>
                <a:gd name="T82" fmla="*/ 2147483647 w 88"/>
                <a:gd name="T83" fmla="*/ 2147483647 h 42"/>
                <a:gd name="T84" fmla="*/ 2147483647 w 88"/>
                <a:gd name="T85" fmla="*/ 2147483647 h 42"/>
                <a:gd name="T86" fmla="*/ 2147483647 w 88"/>
                <a:gd name="T87" fmla="*/ 2147483647 h 42"/>
                <a:gd name="T88" fmla="*/ 2147483647 w 88"/>
                <a:gd name="T89" fmla="*/ 2147483647 h 42"/>
                <a:gd name="T90" fmla="*/ 2147483647 w 88"/>
                <a:gd name="T91" fmla="*/ 2147483647 h 42"/>
                <a:gd name="T92" fmla="*/ 2147483647 w 88"/>
                <a:gd name="T93" fmla="*/ 2147483647 h 42"/>
                <a:gd name="T94" fmla="*/ 2147483647 w 88"/>
                <a:gd name="T95" fmla="*/ 2147483647 h 42"/>
                <a:gd name="T96" fmla="*/ 2147483647 w 88"/>
                <a:gd name="T97" fmla="*/ 2147483647 h 42"/>
                <a:gd name="T98" fmla="*/ 2147483647 w 88"/>
                <a:gd name="T99" fmla="*/ 2147483647 h 42"/>
                <a:gd name="T100" fmla="*/ 2147483647 w 88"/>
                <a:gd name="T101" fmla="*/ 2147483647 h 42"/>
                <a:gd name="T102" fmla="*/ 2147483647 w 88"/>
                <a:gd name="T103" fmla="*/ 2147483647 h 42"/>
                <a:gd name="T104" fmla="*/ 2147483647 w 88"/>
                <a:gd name="T105" fmla="*/ 2147483647 h 42"/>
                <a:gd name="T106" fmla="*/ 2147483647 w 88"/>
                <a:gd name="T107" fmla="*/ 2147483647 h 42"/>
                <a:gd name="T108" fmla="*/ 2147483647 w 88"/>
                <a:gd name="T109" fmla="*/ 2147483647 h 42"/>
                <a:gd name="T110" fmla="*/ 2147483647 w 88"/>
                <a:gd name="T111" fmla="*/ 2147483647 h 42"/>
                <a:gd name="T112" fmla="*/ 2147483647 w 88"/>
                <a:gd name="T113" fmla="*/ 2147483647 h 42"/>
                <a:gd name="T114" fmla="*/ 2147483647 w 88"/>
                <a:gd name="T115" fmla="*/ 2147483647 h 42"/>
                <a:gd name="T116" fmla="*/ 2147483647 w 88"/>
                <a:gd name="T117" fmla="*/ 2147483647 h 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8"/>
                <a:gd name="T178" fmla="*/ 0 h 42"/>
                <a:gd name="T179" fmla="*/ 88 w 88"/>
                <a:gd name="T180" fmla="*/ 42 h 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8" h="42">
                  <a:moveTo>
                    <a:pt x="58" y="30"/>
                  </a:moveTo>
                  <a:cubicBezTo>
                    <a:pt x="57" y="30"/>
                    <a:pt x="57" y="29"/>
                    <a:pt x="57" y="28"/>
                  </a:cubicBezTo>
                  <a:cubicBezTo>
                    <a:pt x="54" y="35"/>
                    <a:pt x="63" y="36"/>
                    <a:pt x="65" y="40"/>
                  </a:cubicBezTo>
                  <a:cubicBezTo>
                    <a:pt x="63" y="40"/>
                    <a:pt x="56" y="39"/>
                    <a:pt x="56" y="36"/>
                  </a:cubicBezTo>
                  <a:cubicBezTo>
                    <a:pt x="55" y="36"/>
                    <a:pt x="55" y="37"/>
                    <a:pt x="55" y="38"/>
                  </a:cubicBezTo>
                  <a:cubicBezTo>
                    <a:pt x="53" y="38"/>
                    <a:pt x="52" y="36"/>
                    <a:pt x="51" y="34"/>
                  </a:cubicBezTo>
                  <a:cubicBezTo>
                    <a:pt x="49" y="34"/>
                    <a:pt x="49" y="35"/>
                    <a:pt x="49" y="37"/>
                  </a:cubicBezTo>
                  <a:cubicBezTo>
                    <a:pt x="45" y="34"/>
                    <a:pt x="52" y="29"/>
                    <a:pt x="51" y="24"/>
                  </a:cubicBezTo>
                  <a:cubicBezTo>
                    <a:pt x="50" y="21"/>
                    <a:pt x="48" y="24"/>
                    <a:pt x="47" y="23"/>
                  </a:cubicBezTo>
                  <a:cubicBezTo>
                    <a:pt x="45" y="23"/>
                    <a:pt x="44" y="22"/>
                    <a:pt x="43" y="21"/>
                  </a:cubicBezTo>
                  <a:cubicBezTo>
                    <a:pt x="42" y="21"/>
                    <a:pt x="40" y="22"/>
                    <a:pt x="39" y="21"/>
                  </a:cubicBezTo>
                  <a:cubicBezTo>
                    <a:pt x="40" y="17"/>
                    <a:pt x="38" y="16"/>
                    <a:pt x="34" y="17"/>
                  </a:cubicBezTo>
                  <a:cubicBezTo>
                    <a:pt x="33" y="14"/>
                    <a:pt x="31" y="14"/>
                    <a:pt x="31" y="11"/>
                  </a:cubicBezTo>
                  <a:cubicBezTo>
                    <a:pt x="30" y="10"/>
                    <a:pt x="27" y="10"/>
                    <a:pt x="26" y="10"/>
                  </a:cubicBezTo>
                  <a:cubicBezTo>
                    <a:pt x="25" y="10"/>
                    <a:pt x="23" y="9"/>
                    <a:pt x="23" y="10"/>
                  </a:cubicBezTo>
                  <a:cubicBezTo>
                    <a:pt x="22" y="11"/>
                    <a:pt x="20" y="11"/>
                    <a:pt x="20" y="12"/>
                  </a:cubicBezTo>
                  <a:cubicBezTo>
                    <a:pt x="19" y="12"/>
                    <a:pt x="18" y="15"/>
                    <a:pt x="17" y="15"/>
                  </a:cubicBezTo>
                  <a:cubicBezTo>
                    <a:pt x="16" y="14"/>
                    <a:pt x="14" y="13"/>
                    <a:pt x="13" y="13"/>
                  </a:cubicBezTo>
                  <a:cubicBezTo>
                    <a:pt x="13" y="13"/>
                    <a:pt x="12" y="14"/>
                    <a:pt x="12" y="15"/>
                  </a:cubicBezTo>
                  <a:cubicBezTo>
                    <a:pt x="11" y="16"/>
                    <a:pt x="10" y="18"/>
                    <a:pt x="9" y="18"/>
                  </a:cubicBezTo>
                  <a:cubicBezTo>
                    <a:pt x="8" y="18"/>
                    <a:pt x="7" y="18"/>
                    <a:pt x="6" y="19"/>
                  </a:cubicBezTo>
                  <a:cubicBezTo>
                    <a:pt x="6" y="20"/>
                    <a:pt x="5" y="22"/>
                    <a:pt x="5" y="22"/>
                  </a:cubicBezTo>
                  <a:cubicBezTo>
                    <a:pt x="4" y="23"/>
                    <a:pt x="2" y="24"/>
                    <a:pt x="2" y="25"/>
                  </a:cubicBezTo>
                  <a:cubicBezTo>
                    <a:pt x="0" y="14"/>
                    <a:pt x="0" y="14"/>
                    <a:pt x="0" y="14"/>
                  </a:cubicBezTo>
                  <a:cubicBezTo>
                    <a:pt x="33" y="8"/>
                    <a:pt x="33" y="8"/>
                    <a:pt x="33" y="8"/>
                  </a:cubicBezTo>
                  <a:cubicBezTo>
                    <a:pt x="38" y="7"/>
                    <a:pt x="45" y="5"/>
                    <a:pt x="51" y="4"/>
                  </a:cubicBezTo>
                  <a:cubicBezTo>
                    <a:pt x="55" y="3"/>
                    <a:pt x="62" y="1"/>
                    <a:pt x="67" y="0"/>
                  </a:cubicBezTo>
                  <a:cubicBezTo>
                    <a:pt x="67" y="2"/>
                    <a:pt x="68" y="2"/>
                    <a:pt x="68" y="4"/>
                  </a:cubicBezTo>
                  <a:cubicBezTo>
                    <a:pt x="68" y="4"/>
                    <a:pt x="68" y="4"/>
                    <a:pt x="68" y="4"/>
                  </a:cubicBezTo>
                  <a:cubicBezTo>
                    <a:pt x="71" y="13"/>
                    <a:pt x="73" y="23"/>
                    <a:pt x="76" y="31"/>
                  </a:cubicBezTo>
                  <a:cubicBezTo>
                    <a:pt x="79" y="30"/>
                    <a:pt x="85" y="27"/>
                    <a:pt x="88" y="30"/>
                  </a:cubicBezTo>
                  <a:cubicBezTo>
                    <a:pt x="86" y="33"/>
                    <a:pt x="84" y="35"/>
                    <a:pt x="84" y="39"/>
                  </a:cubicBezTo>
                  <a:cubicBezTo>
                    <a:pt x="80" y="39"/>
                    <a:pt x="79" y="42"/>
                    <a:pt x="76" y="42"/>
                  </a:cubicBezTo>
                  <a:cubicBezTo>
                    <a:pt x="76" y="41"/>
                    <a:pt x="77" y="40"/>
                    <a:pt x="77" y="39"/>
                  </a:cubicBezTo>
                  <a:cubicBezTo>
                    <a:pt x="77" y="38"/>
                    <a:pt x="74" y="37"/>
                    <a:pt x="74" y="38"/>
                  </a:cubicBezTo>
                  <a:cubicBezTo>
                    <a:pt x="72" y="38"/>
                    <a:pt x="75" y="36"/>
                    <a:pt x="75" y="36"/>
                  </a:cubicBezTo>
                  <a:cubicBezTo>
                    <a:pt x="75" y="35"/>
                    <a:pt x="72" y="34"/>
                    <a:pt x="73" y="32"/>
                  </a:cubicBezTo>
                  <a:cubicBezTo>
                    <a:pt x="72" y="32"/>
                    <a:pt x="72" y="34"/>
                    <a:pt x="72" y="34"/>
                  </a:cubicBezTo>
                  <a:cubicBezTo>
                    <a:pt x="72" y="35"/>
                    <a:pt x="70" y="31"/>
                    <a:pt x="70" y="35"/>
                  </a:cubicBezTo>
                  <a:cubicBezTo>
                    <a:pt x="68" y="35"/>
                    <a:pt x="67" y="33"/>
                    <a:pt x="66" y="33"/>
                  </a:cubicBezTo>
                  <a:cubicBezTo>
                    <a:pt x="65" y="31"/>
                    <a:pt x="67" y="31"/>
                    <a:pt x="67" y="28"/>
                  </a:cubicBezTo>
                  <a:cubicBezTo>
                    <a:pt x="69" y="29"/>
                    <a:pt x="69" y="29"/>
                    <a:pt x="70" y="28"/>
                  </a:cubicBezTo>
                  <a:cubicBezTo>
                    <a:pt x="71" y="26"/>
                    <a:pt x="68" y="27"/>
                    <a:pt x="67" y="27"/>
                  </a:cubicBezTo>
                  <a:cubicBezTo>
                    <a:pt x="67" y="25"/>
                    <a:pt x="64" y="22"/>
                    <a:pt x="67" y="22"/>
                  </a:cubicBezTo>
                  <a:cubicBezTo>
                    <a:pt x="67" y="20"/>
                    <a:pt x="64" y="21"/>
                    <a:pt x="64" y="20"/>
                  </a:cubicBezTo>
                  <a:cubicBezTo>
                    <a:pt x="63" y="19"/>
                    <a:pt x="65" y="18"/>
                    <a:pt x="64" y="16"/>
                  </a:cubicBezTo>
                  <a:cubicBezTo>
                    <a:pt x="64" y="15"/>
                    <a:pt x="63" y="15"/>
                    <a:pt x="63" y="16"/>
                  </a:cubicBezTo>
                  <a:cubicBezTo>
                    <a:pt x="62" y="11"/>
                    <a:pt x="62" y="10"/>
                    <a:pt x="68" y="8"/>
                  </a:cubicBezTo>
                  <a:cubicBezTo>
                    <a:pt x="66" y="7"/>
                    <a:pt x="65" y="7"/>
                    <a:pt x="67" y="5"/>
                  </a:cubicBezTo>
                  <a:cubicBezTo>
                    <a:pt x="67" y="4"/>
                    <a:pt x="67" y="4"/>
                    <a:pt x="67" y="4"/>
                  </a:cubicBezTo>
                  <a:cubicBezTo>
                    <a:pt x="66" y="3"/>
                    <a:pt x="64" y="4"/>
                    <a:pt x="62" y="5"/>
                  </a:cubicBezTo>
                  <a:cubicBezTo>
                    <a:pt x="62" y="6"/>
                    <a:pt x="64" y="6"/>
                    <a:pt x="63" y="8"/>
                  </a:cubicBezTo>
                  <a:cubicBezTo>
                    <a:pt x="62" y="9"/>
                    <a:pt x="62" y="8"/>
                    <a:pt x="61" y="7"/>
                  </a:cubicBezTo>
                  <a:cubicBezTo>
                    <a:pt x="59" y="8"/>
                    <a:pt x="60" y="10"/>
                    <a:pt x="58" y="10"/>
                  </a:cubicBezTo>
                  <a:cubicBezTo>
                    <a:pt x="58" y="12"/>
                    <a:pt x="59" y="11"/>
                    <a:pt x="58" y="13"/>
                  </a:cubicBezTo>
                  <a:cubicBezTo>
                    <a:pt x="57" y="12"/>
                    <a:pt x="57" y="12"/>
                    <a:pt x="56" y="12"/>
                  </a:cubicBezTo>
                  <a:cubicBezTo>
                    <a:pt x="56" y="13"/>
                    <a:pt x="56" y="14"/>
                    <a:pt x="55" y="14"/>
                  </a:cubicBezTo>
                  <a:cubicBezTo>
                    <a:pt x="54" y="16"/>
                    <a:pt x="57" y="16"/>
                    <a:pt x="58" y="17"/>
                  </a:cubicBezTo>
                  <a:cubicBezTo>
                    <a:pt x="56" y="21"/>
                    <a:pt x="59" y="25"/>
                    <a:pt x="59" y="30"/>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2" name="Freeform 565">
              <a:extLst>
                <a:ext uri="{FF2B5EF4-FFF2-40B4-BE49-F238E27FC236}">
                  <a16:creationId xmlns:a16="http://schemas.microsoft.com/office/drawing/2014/main" id="{638E209B-C962-609E-B49E-48E111D716DB}"/>
                </a:ext>
              </a:extLst>
            </p:cNvPr>
            <p:cNvSpPr>
              <a:spLocks/>
            </p:cNvSpPr>
            <p:nvPr/>
          </p:nvSpPr>
          <p:spPr bwMode="auto">
            <a:xfrm>
              <a:off x="8004699" y="4088371"/>
              <a:ext cx="568592" cy="570136"/>
            </a:xfrm>
            <a:custGeom>
              <a:avLst/>
              <a:gdLst>
                <a:gd name="T0" fmla="*/ 2147483647 w 86"/>
                <a:gd name="T1" fmla="*/ 2147483647 h 86"/>
                <a:gd name="T2" fmla="*/ 2147483647 w 86"/>
                <a:gd name="T3" fmla="*/ 2147483647 h 86"/>
                <a:gd name="T4" fmla="*/ 2147483647 w 86"/>
                <a:gd name="T5" fmla="*/ 2147483647 h 86"/>
                <a:gd name="T6" fmla="*/ 2147483647 w 86"/>
                <a:gd name="T7" fmla="*/ 2147483647 h 86"/>
                <a:gd name="T8" fmla="*/ 2147483647 w 86"/>
                <a:gd name="T9" fmla="*/ 2147483647 h 86"/>
                <a:gd name="T10" fmla="*/ 2147483647 w 86"/>
                <a:gd name="T11" fmla="*/ 2147483647 h 86"/>
                <a:gd name="T12" fmla="*/ 2147483647 w 86"/>
                <a:gd name="T13" fmla="*/ 2147483647 h 86"/>
                <a:gd name="T14" fmla="*/ 2147483647 w 86"/>
                <a:gd name="T15" fmla="*/ 2147483647 h 86"/>
                <a:gd name="T16" fmla="*/ 2147483647 w 86"/>
                <a:gd name="T17" fmla="*/ 2147483647 h 86"/>
                <a:gd name="T18" fmla="*/ 2147483647 w 86"/>
                <a:gd name="T19" fmla="*/ 2147483647 h 86"/>
                <a:gd name="T20" fmla="*/ 2147483647 w 86"/>
                <a:gd name="T21" fmla="*/ 2147483647 h 86"/>
                <a:gd name="T22" fmla="*/ 2147483647 w 86"/>
                <a:gd name="T23" fmla="*/ 2147483647 h 86"/>
                <a:gd name="T24" fmla="*/ 2147483647 w 86"/>
                <a:gd name="T25" fmla="*/ 2147483647 h 86"/>
                <a:gd name="T26" fmla="*/ 2147483647 w 86"/>
                <a:gd name="T27" fmla="*/ 2147483647 h 86"/>
                <a:gd name="T28" fmla="*/ 2147483647 w 86"/>
                <a:gd name="T29" fmla="*/ 2147483647 h 86"/>
                <a:gd name="T30" fmla="*/ 2147483647 w 86"/>
                <a:gd name="T31" fmla="*/ 2147483647 h 86"/>
                <a:gd name="T32" fmla="*/ 2147483647 w 86"/>
                <a:gd name="T33" fmla="*/ 2147483647 h 86"/>
                <a:gd name="T34" fmla="*/ 2147483647 w 86"/>
                <a:gd name="T35" fmla="*/ 2147483647 h 86"/>
                <a:gd name="T36" fmla="*/ 2147483647 w 86"/>
                <a:gd name="T37" fmla="*/ 2147483647 h 86"/>
                <a:gd name="T38" fmla="*/ 2147483647 w 86"/>
                <a:gd name="T39" fmla="*/ 2147483647 h 86"/>
                <a:gd name="T40" fmla="*/ 2147483647 w 86"/>
                <a:gd name="T41" fmla="*/ 2147483647 h 86"/>
                <a:gd name="T42" fmla="*/ 2147483647 w 86"/>
                <a:gd name="T43" fmla="*/ 2147483647 h 86"/>
                <a:gd name="T44" fmla="*/ 2147483647 w 86"/>
                <a:gd name="T45" fmla="*/ 2147483647 h 86"/>
                <a:gd name="T46" fmla="*/ 2147483647 w 86"/>
                <a:gd name="T47" fmla="*/ 2147483647 h 86"/>
                <a:gd name="T48" fmla="*/ 2147483647 w 86"/>
                <a:gd name="T49" fmla="*/ 2147483647 h 86"/>
                <a:gd name="T50" fmla="*/ 2147483647 w 86"/>
                <a:gd name="T51" fmla="*/ 2147483647 h 86"/>
                <a:gd name="T52" fmla="*/ 2147483647 w 86"/>
                <a:gd name="T53" fmla="*/ 2147483647 h 86"/>
                <a:gd name="T54" fmla="*/ 2147483647 w 86"/>
                <a:gd name="T55" fmla="*/ 2147483647 h 86"/>
                <a:gd name="T56" fmla="*/ 2147483647 w 86"/>
                <a:gd name="T57" fmla="*/ 2147483647 h 86"/>
                <a:gd name="T58" fmla="*/ 0 w 86"/>
                <a:gd name="T59" fmla="*/ 2147483647 h 86"/>
                <a:gd name="T60" fmla="*/ 0 w 86"/>
                <a:gd name="T61" fmla="*/ 2147483647 h 86"/>
                <a:gd name="T62" fmla="*/ 2147483647 w 86"/>
                <a:gd name="T63" fmla="*/ 2147483647 h 86"/>
                <a:gd name="T64" fmla="*/ 2147483647 w 86"/>
                <a:gd name="T65" fmla="*/ 2147483647 h 86"/>
                <a:gd name="T66" fmla="*/ 2147483647 w 86"/>
                <a:gd name="T67" fmla="*/ 2147483647 h 86"/>
                <a:gd name="T68" fmla="*/ 2147483647 w 86"/>
                <a:gd name="T69" fmla="*/ 2147483647 h 86"/>
                <a:gd name="T70" fmla="*/ 2147483647 w 86"/>
                <a:gd name="T71" fmla="*/ 2147483647 h 86"/>
                <a:gd name="T72" fmla="*/ 2147483647 w 86"/>
                <a:gd name="T73" fmla="*/ 2147483647 h 86"/>
                <a:gd name="T74" fmla="*/ 2147483647 w 86"/>
                <a:gd name="T75" fmla="*/ 2147483647 h 86"/>
                <a:gd name="T76" fmla="*/ 2147483647 w 86"/>
                <a:gd name="T77" fmla="*/ 2147483647 h 86"/>
                <a:gd name="T78" fmla="*/ 2147483647 w 86"/>
                <a:gd name="T79" fmla="*/ 2147483647 h 86"/>
                <a:gd name="T80" fmla="*/ 2147483647 w 86"/>
                <a:gd name="T81" fmla="*/ 2147483647 h 86"/>
                <a:gd name="T82" fmla="*/ 2147483647 w 86"/>
                <a:gd name="T83" fmla="*/ 0 h 86"/>
                <a:gd name="T84" fmla="*/ 2147483647 w 86"/>
                <a:gd name="T85" fmla="*/ 2147483647 h 86"/>
                <a:gd name="T86" fmla="*/ 2147483647 w 86"/>
                <a:gd name="T87" fmla="*/ 2147483647 h 86"/>
                <a:gd name="T88" fmla="*/ 2147483647 w 86"/>
                <a:gd name="T89" fmla="*/ 2147483647 h 86"/>
                <a:gd name="T90" fmla="*/ 2147483647 w 86"/>
                <a:gd name="T91" fmla="*/ 2147483647 h 86"/>
                <a:gd name="T92" fmla="*/ 2147483647 w 86"/>
                <a:gd name="T93" fmla="*/ 214748364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6"/>
                <a:gd name="T142" fmla="*/ 0 h 86"/>
                <a:gd name="T143" fmla="*/ 86 w 86"/>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6" h="86">
                  <a:moveTo>
                    <a:pt x="56" y="30"/>
                  </a:moveTo>
                  <a:cubicBezTo>
                    <a:pt x="59" y="29"/>
                    <a:pt x="59" y="26"/>
                    <a:pt x="61" y="24"/>
                  </a:cubicBezTo>
                  <a:cubicBezTo>
                    <a:pt x="63" y="24"/>
                    <a:pt x="65" y="23"/>
                    <a:pt x="66" y="19"/>
                  </a:cubicBezTo>
                  <a:cubicBezTo>
                    <a:pt x="67" y="20"/>
                    <a:pt x="68" y="21"/>
                    <a:pt x="70" y="21"/>
                  </a:cubicBezTo>
                  <a:cubicBezTo>
                    <a:pt x="72" y="21"/>
                    <a:pt x="72" y="18"/>
                    <a:pt x="73" y="17"/>
                  </a:cubicBezTo>
                  <a:cubicBezTo>
                    <a:pt x="75" y="16"/>
                    <a:pt x="77" y="17"/>
                    <a:pt x="76" y="15"/>
                  </a:cubicBezTo>
                  <a:cubicBezTo>
                    <a:pt x="78" y="16"/>
                    <a:pt x="81" y="15"/>
                    <a:pt x="82" y="16"/>
                  </a:cubicBezTo>
                  <a:cubicBezTo>
                    <a:pt x="83" y="17"/>
                    <a:pt x="82" y="18"/>
                    <a:pt x="82" y="18"/>
                  </a:cubicBezTo>
                  <a:cubicBezTo>
                    <a:pt x="83" y="18"/>
                    <a:pt x="84" y="18"/>
                    <a:pt x="84" y="18"/>
                  </a:cubicBezTo>
                  <a:cubicBezTo>
                    <a:pt x="84" y="19"/>
                    <a:pt x="84" y="20"/>
                    <a:pt x="85" y="20"/>
                  </a:cubicBezTo>
                  <a:cubicBezTo>
                    <a:pt x="86" y="22"/>
                    <a:pt x="86" y="22"/>
                    <a:pt x="85" y="25"/>
                  </a:cubicBezTo>
                  <a:cubicBezTo>
                    <a:pt x="81" y="25"/>
                    <a:pt x="78" y="20"/>
                    <a:pt x="75" y="22"/>
                  </a:cubicBezTo>
                  <a:cubicBezTo>
                    <a:pt x="73" y="24"/>
                    <a:pt x="74" y="27"/>
                    <a:pt x="73" y="30"/>
                  </a:cubicBezTo>
                  <a:cubicBezTo>
                    <a:pt x="73" y="30"/>
                    <a:pt x="72" y="31"/>
                    <a:pt x="72" y="31"/>
                  </a:cubicBezTo>
                  <a:cubicBezTo>
                    <a:pt x="72" y="32"/>
                    <a:pt x="72" y="33"/>
                    <a:pt x="72" y="33"/>
                  </a:cubicBezTo>
                  <a:cubicBezTo>
                    <a:pt x="71" y="35"/>
                    <a:pt x="67" y="34"/>
                    <a:pt x="68" y="38"/>
                  </a:cubicBezTo>
                  <a:cubicBezTo>
                    <a:pt x="61" y="37"/>
                    <a:pt x="65" y="47"/>
                    <a:pt x="61" y="49"/>
                  </a:cubicBezTo>
                  <a:cubicBezTo>
                    <a:pt x="58" y="50"/>
                    <a:pt x="57" y="45"/>
                    <a:pt x="54" y="47"/>
                  </a:cubicBezTo>
                  <a:cubicBezTo>
                    <a:pt x="52" y="49"/>
                    <a:pt x="54" y="50"/>
                    <a:pt x="53" y="52"/>
                  </a:cubicBezTo>
                  <a:cubicBezTo>
                    <a:pt x="53" y="54"/>
                    <a:pt x="51" y="56"/>
                    <a:pt x="50" y="57"/>
                  </a:cubicBezTo>
                  <a:cubicBezTo>
                    <a:pt x="50" y="58"/>
                    <a:pt x="51" y="60"/>
                    <a:pt x="50" y="61"/>
                  </a:cubicBezTo>
                  <a:cubicBezTo>
                    <a:pt x="49" y="64"/>
                    <a:pt x="47" y="65"/>
                    <a:pt x="46" y="69"/>
                  </a:cubicBezTo>
                  <a:cubicBezTo>
                    <a:pt x="46" y="71"/>
                    <a:pt x="47" y="74"/>
                    <a:pt x="46" y="76"/>
                  </a:cubicBezTo>
                  <a:cubicBezTo>
                    <a:pt x="42" y="76"/>
                    <a:pt x="41" y="79"/>
                    <a:pt x="37" y="79"/>
                  </a:cubicBezTo>
                  <a:cubicBezTo>
                    <a:pt x="36" y="79"/>
                    <a:pt x="36" y="81"/>
                    <a:pt x="35" y="82"/>
                  </a:cubicBezTo>
                  <a:cubicBezTo>
                    <a:pt x="33" y="82"/>
                    <a:pt x="30" y="85"/>
                    <a:pt x="27" y="83"/>
                  </a:cubicBezTo>
                  <a:cubicBezTo>
                    <a:pt x="26" y="84"/>
                    <a:pt x="25" y="86"/>
                    <a:pt x="23" y="86"/>
                  </a:cubicBezTo>
                  <a:cubicBezTo>
                    <a:pt x="19" y="85"/>
                    <a:pt x="16" y="84"/>
                    <a:pt x="15" y="80"/>
                  </a:cubicBezTo>
                  <a:cubicBezTo>
                    <a:pt x="10" y="80"/>
                    <a:pt x="8" y="77"/>
                    <a:pt x="5" y="72"/>
                  </a:cubicBezTo>
                  <a:cubicBezTo>
                    <a:pt x="3" y="70"/>
                    <a:pt x="1" y="67"/>
                    <a:pt x="0" y="66"/>
                  </a:cubicBezTo>
                  <a:cubicBezTo>
                    <a:pt x="0" y="64"/>
                    <a:pt x="2" y="62"/>
                    <a:pt x="0" y="60"/>
                  </a:cubicBezTo>
                  <a:cubicBezTo>
                    <a:pt x="6" y="61"/>
                    <a:pt x="3" y="55"/>
                    <a:pt x="7" y="55"/>
                  </a:cubicBezTo>
                  <a:cubicBezTo>
                    <a:pt x="5" y="52"/>
                    <a:pt x="6" y="47"/>
                    <a:pt x="8" y="45"/>
                  </a:cubicBezTo>
                  <a:cubicBezTo>
                    <a:pt x="10" y="44"/>
                    <a:pt x="10" y="47"/>
                    <a:pt x="11" y="48"/>
                  </a:cubicBezTo>
                  <a:cubicBezTo>
                    <a:pt x="14" y="45"/>
                    <a:pt x="12" y="41"/>
                    <a:pt x="13" y="38"/>
                  </a:cubicBezTo>
                  <a:cubicBezTo>
                    <a:pt x="14" y="36"/>
                    <a:pt x="18" y="37"/>
                    <a:pt x="16" y="33"/>
                  </a:cubicBezTo>
                  <a:cubicBezTo>
                    <a:pt x="17" y="34"/>
                    <a:pt x="19" y="33"/>
                    <a:pt x="19" y="34"/>
                  </a:cubicBezTo>
                  <a:cubicBezTo>
                    <a:pt x="21" y="33"/>
                    <a:pt x="22" y="32"/>
                    <a:pt x="24" y="30"/>
                  </a:cubicBezTo>
                  <a:cubicBezTo>
                    <a:pt x="25" y="29"/>
                    <a:pt x="27" y="27"/>
                    <a:pt x="27" y="25"/>
                  </a:cubicBezTo>
                  <a:cubicBezTo>
                    <a:pt x="28" y="24"/>
                    <a:pt x="28" y="22"/>
                    <a:pt x="28" y="21"/>
                  </a:cubicBezTo>
                  <a:cubicBezTo>
                    <a:pt x="28" y="20"/>
                    <a:pt x="28" y="16"/>
                    <a:pt x="28" y="14"/>
                  </a:cubicBezTo>
                  <a:cubicBezTo>
                    <a:pt x="31" y="5"/>
                    <a:pt x="27" y="1"/>
                    <a:pt x="29" y="0"/>
                  </a:cubicBezTo>
                  <a:cubicBezTo>
                    <a:pt x="30" y="5"/>
                    <a:pt x="32" y="19"/>
                    <a:pt x="32" y="22"/>
                  </a:cubicBezTo>
                  <a:cubicBezTo>
                    <a:pt x="39" y="22"/>
                    <a:pt x="45" y="20"/>
                    <a:pt x="52" y="19"/>
                  </a:cubicBezTo>
                  <a:cubicBezTo>
                    <a:pt x="53" y="23"/>
                    <a:pt x="53" y="28"/>
                    <a:pt x="54" y="32"/>
                  </a:cubicBezTo>
                  <a:cubicBezTo>
                    <a:pt x="55" y="32"/>
                    <a:pt x="55" y="31"/>
                    <a:pt x="56" y="31"/>
                  </a:cubicBezTo>
                  <a:lnTo>
                    <a:pt x="56" y="30"/>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3" name="Freeform 566">
              <a:extLst>
                <a:ext uri="{FF2B5EF4-FFF2-40B4-BE49-F238E27FC236}">
                  <a16:creationId xmlns:a16="http://schemas.microsoft.com/office/drawing/2014/main" id="{7F0E082A-4531-FFB4-0C23-643B4FDC907A}"/>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solidFill>
              <a:schemeClr val="accent3">
                <a:lumMod val="60000"/>
                <a:lumOff val="4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4" name="Freeform 567">
              <a:extLst>
                <a:ext uri="{FF2B5EF4-FFF2-40B4-BE49-F238E27FC236}">
                  <a16:creationId xmlns:a16="http://schemas.microsoft.com/office/drawing/2014/main" id="{053D8F87-7035-88C4-EA2B-0DE680C94431}"/>
                </a:ext>
              </a:extLst>
            </p:cNvPr>
            <p:cNvSpPr>
              <a:spLocks/>
            </p:cNvSpPr>
            <p:nvPr/>
          </p:nvSpPr>
          <p:spPr bwMode="auto">
            <a:xfrm>
              <a:off x="7178086" y="4406656"/>
              <a:ext cx="911601" cy="488248"/>
            </a:xfrm>
            <a:custGeom>
              <a:avLst/>
              <a:gdLst>
                <a:gd name="T0" fmla="*/ 2147483647 w 138"/>
                <a:gd name="T1" fmla="*/ 2147483647 h 74"/>
                <a:gd name="T2" fmla="*/ 2147483647 w 138"/>
                <a:gd name="T3" fmla="*/ 2147483647 h 74"/>
                <a:gd name="T4" fmla="*/ 2147483647 w 138"/>
                <a:gd name="T5" fmla="*/ 2147483647 h 74"/>
                <a:gd name="T6" fmla="*/ 2147483647 w 138"/>
                <a:gd name="T7" fmla="*/ 2147483647 h 74"/>
                <a:gd name="T8" fmla="*/ 2147483647 w 138"/>
                <a:gd name="T9" fmla="*/ 2147483647 h 74"/>
                <a:gd name="T10" fmla="*/ 2147483647 w 138"/>
                <a:gd name="T11" fmla="*/ 2147483647 h 74"/>
                <a:gd name="T12" fmla="*/ 2147483647 w 138"/>
                <a:gd name="T13" fmla="*/ 2147483647 h 74"/>
                <a:gd name="T14" fmla="*/ 2147483647 w 138"/>
                <a:gd name="T15" fmla="*/ 2147483647 h 74"/>
                <a:gd name="T16" fmla="*/ 2147483647 w 138"/>
                <a:gd name="T17" fmla="*/ 2147483647 h 74"/>
                <a:gd name="T18" fmla="*/ 2147483647 w 138"/>
                <a:gd name="T19" fmla="*/ 2147483647 h 74"/>
                <a:gd name="T20" fmla="*/ 2147483647 w 138"/>
                <a:gd name="T21" fmla="*/ 2147483647 h 74"/>
                <a:gd name="T22" fmla="*/ 2147483647 w 138"/>
                <a:gd name="T23" fmla="*/ 2147483647 h 74"/>
                <a:gd name="T24" fmla="*/ 2147483647 w 138"/>
                <a:gd name="T25" fmla="*/ 2147483647 h 74"/>
                <a:gd name="T26" fmla="*/ 2147483647 w 138"/>
                <a:gd name="T27" fmla="*/ 2147483647 h 74"/>
                <a:gd name="T28" fmla="*/ 2147483647 w 138"/>
                <a:gd name="T29" fmla="*/ 2147483647 h 74"/>
                <a:gd name="T30" fmla="*/ 2147483647 w 138"/>
                <a:gd name="T31" fmla="*/ 2147483647 h 74"/>
                <a:gd name="T32" fmla="*/ 2147483647 w 138"/>
                <a:gd name="T33" fmla="*/ 2147483647 h 74"/>
                <a:gd name="T34" fmla="*/ 2147483647 w 138"/>
                <a:gd name="T35" fmla="*/ 2147483647 h 74"/>
                <a:gd name="T36" fmla="*/ 2147483647 w 138"/>
                <a:gd name="T37" fmla="*/ 2147483647 h 74"/>
                <a:gd name="T38" fmla="*/ 2147483647 w 138"/>
                <a:gd name="T39" fmla="*/ 2147483647 h 74"/>
                <a:gd name="T40" fmla="*/ 2147483647 w 138"/>
                <a:gd name="T41" fmla="*/ 2147483647 h 74"/>
                <a:gd name="T42" fmla="*/ 2147483647 w 138"/>
                <a:gd name="T43" fmla="*/ 2147483647 h 74"/>
                <a:gd name="T44" fmla="*/ 2147483647 w 138"/>
                <a:gd name="T45" fmla="*/ 2147483647 h 74"/>
                <a:gd name="T46" fmla="*/ 2147483647 w 138"/>
                <a:gd name="T47" fmla="*/ 2147483647 h 74"/>
                <a:gd name="T48" fmla="*/ 2147483647 w 138"/>
                <a:gd name="T49" fmla="*/ 2147483647 h 74"/>
                <a:gd name="T50" fmla="*/ 2147483647 w 138"/>
                <a:gd name="T51" fmla="*/ 2147483647 h 74"/>
                <a:gd name="T52" fmla="*/ 2147483647 w 138"/>
                <a:gd name="T53" fmla="*/ 2147483647 h 74"/>
                <a:gd name="T54" fmla="*/ 2147483647 w 138"/>
                <a:gd name="T55" fmla="*/ 2147483647 h 74"/>
                <a:gd name="T56" fmla="*/ 2147483647 w 138"/>
                <a:gd name="T57" fmla="*/ 2147483647 h 74"/>
                <a:gd name="T58" fmla="*/ 2147483647 w 138"/>
                <a:gd name="T59" fmla="*/ 2147483647 h 74"/>
                <a:gd name="T60" fmla="*/ 2147483647 w 138"/>
                <a:gd name="T61" fmla="*/ 2147483647 h 74"/>
                <a:gd name="T62" fmla="*/ 2147483647 w 138"/>
                <a:gd name="T63" fmla="*/ 2147483647 h 74"/>
                <a:gd name="T64" fmla="*/ 2147483647 w 138"/>
                <a:gd name="T65" fmla="*/ 2147483647 h 74"/>
                <a:gd name="T66" fmla="*/ 2147483647 w 138"/>
                <a:gd name="T67" fmla="*/ 2147483647 h 74"/>
                <a:gd name="T68" fmla="*/ 2147483647 w 138"/>
                <a:gd name="T69" fmla="*/ 2147483647 h 74"/>
                <a:gd name="T70" fmla="*/ 2147483647 w 138"/>
                <a:gd name="T71" fmla="*/ 2147483647 h 74"/>
                <a:gd name="T72" fmla="*/ 2147483647 w 138"/>
                <a:gd name="T73" fmla="*/ 2147483647 h 74"/>
                <a:gd name="T74" fmla="*/ 2147483647 w 138"/>
                <a:gd name="T75" fmla="*/ 2147483647 h 74"/>
                <a:gd name="T76" fmla="*/ 2147483647 w 138"/>
                <a:gd name="T77" fmla="*/ 2147483647 h 74"/>
                <a:gd name="T78" fmla="*/ 2147483647 w 138"/>
                <a:gd name="T79" fmla="*/ 2147483647 h 74"/>
                <a:gd name="T80" fmla="*/ 2147483647 w 138"/>
                <a:gd name="T81" fmla="*/ 2147483647 h 74"/>
                <a:gd name="T82" fmla="*/ 2147483647 w 138"/>
                <a:gd name="T83" fmla="*/ 2147483647 h 74"/>
                <a:gd name="T84" fmla="*/ 2147483647 w 138"/>
                <a:gd name="T85" fmla="*/ 2147483647 h 74"/>
                <a:gd name="T86" fmla="*/ 2147483647 w 138"/>
                <a:gd name="T87" fmla="*/ 2147483647 h 74"/>
                <a:gd name="T88" fmla="*/ 2147483647 w 138"/>
                <a:gd name="T89" fmla="*/ 2147483647 h 74"/>
                <a:gd name="T90" fmla="*/ 2147483647 w 138"/>
                <a:gd name="T91" fmla="*/ 2147483647 h 74"/>
                <a:gd name="T92" fmla="*/ 2147483647 w 138"/>
                <a:gd name="T93" fmla="*/ 2147483647 h 74"/>
                <a:gd name="T94" fmla="*/ 2147483647 w 138"/>
                <a:gd name="T95" fmla="*/ 2147483647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8"/>
                <a:gd name="T145" fmla="*/ 0 h 74"/>
                <a:gd name="T146" fmla="*/ 138 w 138"/>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8" h="74">
                  <a:moveTo>
                    <a:pt x="3" y="72"/>
                  </a:moveTo>
                  <a:cubicBezTo>
                    <a:pt x="6" y="65"/>
                    <a:pt x="0" y="59"/>
                    <a:pt x="6" y="56"/>
                  </a:cubicBezTo>
                  <a:cubicBezTo>
                    <a:pt x="10" y="57"/>
                    <a:pt x="13" y="61"/>
                    <a:pt x="17" y="59"/>
                  </a:cubicBezTo>
                  <a:cubicBezTo>
                    <a:pt x="17" y="55"/>
                    <a:pt x="14" y="55"/>
                    <a:pt x="15" y="51"/>
                  </a:cubicBezTo>
                  <a:cubicBezTo>
                    <a:pt x="18" y="51"/>
                    <a:pt x="19" y="49"/>
                    <a:pt x="22" y="49"/>
                  </a:cubicBezTo>
                  <a:cubicBezTo>
                    <a:pt x="23" y="46"/>
                    <a:pt x="21" y="46"/>
                    <a:pt x="21" y="43"/>
                  </a:cubicBezTo>
                  <a:cubicBezTo>
                    <a:pt x="22" y="41"/>
                    <a:pt x="26" y="40"/>
                    <a:pt x="25" y="38"/>
                  </a:cubicBezTo>
                  <a:cubicBezTo>
                    <a:pt x="26" y="38"/>
                    <a:pt x="28" y="38"/>
                    <a:pt x="29" y="39"/>
                  </a:cubicBezTo>
                  <a:cubicBezTo>
                    <a:pt x="32" y="38"/>
                    <a:pt x="30" y="37"/>
                    <a:pt x="33" y="36"/>
                  </a:cubicBezTo>
                  <a:cubicBezTo>
                    <a:pt x="36" y="37"/>
                    <a:pt x="39" y="37"/>
                    <a:pt x="40" y="39"/>
                  </a:cubicBezTo>
                  <a:cubicBezTo>
                    <a:pt x="42" y="38"/>
                    <a:pt x="42" y="35"/>
                    <a:pt x="44" y="34"/>
                  </a:cubicBezTo>
                  <a:cubicBezTo>
                    <a:pt x="46" y="35"/>
                    <a:pt x="48" y="35"/>
                    <a:pt x="49" y="37"/>
                  </a:cubicBezTo>
                  <a:cubicBezTo>
                    <a:pt x="51" y="35"/>
                    <a:pt x="51" y="31"/>
                    <a:pt x="53" y="29"/>
                  </a:cubicBezTo>
                  <a:cubicBezTo>
                    <a:pt x="55" y="27"/>
                    <a:pt x="54" y="32"/>
                    <a:pt x="58" y="31"/>
                  </a:cubicBezTo>
                  <a:cubicBezTo>
                    <a:pt x="58" y="33"/>
                    <a:pt x="61" y="31"/>
                    <a:pt x="63" y="31"/>
                  </a:cubicBezTo>
                  <a:cubicBezTo>
                    <a:pt x="63" y="29"/>
                    <a:pt x="62" y="26"/>
                    <a:pt x="64" y="26"/>
                  </a:cubicBezTo>
                  <a:cubicBezTo>
                    <a:pt x="63" y="23"/>
                    <a:pt x="67" y="24"/>
                    <a:pt x="67" y="23"/>
                  </a:cubicBezTo>
                  <a:cubicBezTo>
                    <a:pt x="67" y="19"/>
                    <a:pt x="70" y="18"/>
                    <a:pt x="71" y="16"/>
                  </a:cubicBezTo>
                  <a:cubicBezTo>
                    <a:pt x="71" y="14"/>
                    <a:pt x="70" y="14"/>
                    <a:pt x="70" y="12"/>
                  </a:cubicBezTo>
                  <a:cubicBezTo>
                    <a:pt x="71" y="10"/>
                    <a:pt x="74" y="13"/>
                    <a:pt x="74" y="13"/>
                  </a:cubicBezTo>
                  <a:cubicBezTo>
                    <a:pt x="77" y="13"/>
                    <a:pt x="77" y="9"/>
                    <a:pt x="81" y="9"/>
                  </a:cubicBezTo>
                  <a:cubicBezTo>
                    <a:pt x="82" y="6"/>
                    <a:pt x="80" y="5"/>
                    <a:pt x="80" y="2"/>
                  </a:cubicBezTo>
                  <a:cubicBezTo>
                    <a:pt x="81" y="0"/>
                    <a:pt x="82" y="2"/>
                    <a:pt x="84" y="2"/>
                  </a:cubicBezTo>
                  <a:cubicBezTo>
                    <a:pt x="85" y="2"/>
                    <a:pt x="86" y="1"/>
                    <a:pt x="87" y="1"/>
                  </a:cubicBezTo>
                  <a:cubicBezTo>
                    <a:pt x="91" y="2"/>
                    <a:pt x="91" y="6"/>
                    <a:pt x="93" y="8"/>
                  </a:cubicBezTo>
                  <a:cubicBezTo>
                    <a:pt x="98" y="7"/>
                    <a:pt x="100" y="8"/>
                    <a:pt x="102" y="10"/>
                  </a:cubicBezTo>
                  <a:cubicBezTo>
                    <a:pt x="105" y="11"/>
                    <a:pt x="105" y="9"/>
                    <a:pt x="106" y="9"/>
                  </a:cubicBezTo>
                  <a:cubicBezTo>
                    <a:pt x="109" y="8"/>
                    <a:pt x="109" y="11"/>
                    <a:pt x="112" y="9"/>
                  </a:cubicBezTo>
                  <a:cubicBezTo>
                    <a:pt x="114" y="9"/>
                    <a:pt x="115" y="7"/>
                    <a:pt x="116" y="6"/>
                  </a:cubicBezTo>
                  <a:cubicBezTo>
                    <a:pt x="118" y="8"/>
                    <a:pt x="121" y="10"/>
                    <a:pt x="124" y="12"/>
                  </a:cubicBezTo>
                  <a:cubicBezTo>
                    <a:pt x="124" y="14"/>
                    <a:pt x="126" y="16"/>
                    <a:pt x="124" y="18"/>
                  </a:cubicBezTo>
                  <a:cubicBezTo>
                    <a:pt x="128" y="23"/>
                    <a:pt x="131" y="29"/>
                    <a:pt x="137" y="32"/>
                  </a:cubicBezTo>
                  <a:cubicBezTo>
                    <a:pt x="138" y="32"/>
                    <a:pt x="138" y="33"/>
                    <a:pt x="137" y="33"/>
                  </a:cubicBezTo>
                  <a:cubicBezTo>
                    <a:pt x="135" y="39"/>
                    <a:pt x="128" y="40"/>
                    <a:pt x="125" y="47"/>
                  </a:cubicBezTo>
                  <a:cubicBezTo>
                    <a:pt x="124" y="49"/>
                    <a:pt x="124" y="50"/>
                    <a:pt x="122" y="52"/>
                  </a:cubicBezTo>
                  <a:cubicBezTo>
                    <a:pt x="121" y="53"/>
                    <a:pt x="120" y="55"/>
                    <a:pt x="119" y="55"/>
                  </a:cubicBezTo>
                  <a:cubicBezTo>
                    <a:pt x="119" y="55"/>
                    <a:pt x="117" y="55"/>
                    <a:pt x="116" y="56"/>
                  </a:cubicBezTo>
                  <a:cubicBezTo>
                    <a:pt x="115" y="56"/>
                    <a:pt x="115" y="57"/>
                    <a:pt x="115" y="57"/>
                  </a:cubicBezTo>
                  <a:cubicBezTo>
                    <a:pt x="115" y="57"/>
                    <a:pt x="114" y="57"/>
                    <a:pt x="113" y="57"/>
                  </a:cubicBezTo>
                  <a:cubicBezTo>
                    <a:pt x="112" y="58"/>
                    <a:pt x="110" y="60"/>
                    <a:pt x="109" y="60"/>
                  </a:cubicBezTo>
                  <a:cubicBezTo>
                    <a:pt x="107" y="61"/>
                    <a:pt x="102" y="60"/>
                    <a:pt x="98" y="61"/>
                  </a:cubicBezTo>
                  <a:cubicBezTo>
                    <a:pt x="96" y="61"/>
                    <a:pt x="91" y="62"/>
                    <a:pt x="89" y="62"/>
                  </a:cubicBezTo>
                  <a:cubicBezTo>
                    <a:pt x="86" y="62"/>
                    <a:pt x="83" y="62"/>
                    <a:pt x="80" y="62"/>
                  </a:cubicBezTo>
                  <a:cubicBezTo>
                    <a:pt x="76" y="63"/>
                    <a:pt x="71" y="64"/>
                    <a:pt x="65" y="64"/>
                  </a:cubicBezTo>
                  <a:cubicBezTo>
                    <a:pt x="62" y="65"/>
                    <a:pt x="59" y="64"/>
                    <a:pt x="56" y="64"/>
                  </a:cubicBezTo>
                  <a:cubicBezTo>
                    <a:pt x="45" y="65"/>
                    <a:pt x="34" y="69"/>
                    <a:pt x="24" y="67"/>
                  </a:cubicBezTo>
                  <a:cubicBezTo>
                    <a:pt x="23" y="69"/>
                    <a:pt x="25" y="70"/>
                    <a:pt x="25" y="72"/>
                  </a:cubicBezTo>
                  <a:cubicBezTo>
                    <a:pt x="17" y="72"/>
                    <a:pt x="11" y="74"/>
                    <a:pt x="3" y="7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5" name="Freeform 568">
              <a:extLst>
                <a:ext uri="{FF2B5EF4-FFF2-40B4-BE49-F238E27FC236}">
                  <a16:creationId xmlns:a16="http://schemas.microsoft.com/office/drawing/2014/main" id="{C1113B5D-0F54-F10D-F992-23FCE4B2AC4C}"/>
                </a:ext>
              </a:extLst>
            </p:cNvPr>
            <p:cNvSpPr>
              <a:spLocks/>
            </p:cNvSpPr>
            <p:nvPr/>
          </p:nvSpPr>
          <p:spPr bwMode="auto">
            <a:xfrm>
              <a:off x="7660148" y="3876694"/>
              <a:ext cx="542326" cy="608764"/>
            </a:xfrm>
            <a:custGeom>
              <a:avLst/>
              <a:gdLst>
                <a:gd name="T0" fmla="*/ 2147483647 w 82"/>
                <a:gd name="T1" fmla="*/ 2147483647 h 92"/>
                <a:gd name="T2" fmla="*/ 2147483647 w 82"/>
                <a:gd name="T3" fmla="*/ 2147483647 h 92"/>
                <a:gd name="T4" fmla="*/ 2147483647 w 82"/>
                <a:gd name="T5" fmla="*/ 2147483647 h 92"/>
                <a:gd name="T6" fmla="*/ 2147483647 w 82"/>
                <a:gd name="T7" fmla="*/ 2147483647 h 92"/>
                <a:gd name="T8" fmla="*/ 2147483647 w 82"/>
                <a:gd name="T9" fmla="*/ 2147483647 h 92"/>
                <a:gd name="T10" fmla="*/ 2147483647 w 82"/>
                <a:gd name="T11" fmla="*/ 2147483647 h 92"/>
                <a:gd name="T12" fmla="*/ 2147483647 w 82"/>
                <a:gd name="T13" fmla="*/ 2147483647 h 92"/>
                <a:gd name="T14" fmla="*/ 2147483647 w 82"/>
                <a:gd name="T15" fmla="*/ 2147483647 h 92"/>
                <a:gd name="T16" fmla="*/ 2147483647 w 82"/>
                <a:gd name="T17" fmla="*/ 2147483647 h 92"/>
                <a:gd name="T18" fmla="*/ 2147483647 w 82"/>
                <a:gd name="T19" fmla="*/ 2147483647 h 92"/>
                <a:gd name="T20" fmla="*/ 2147483647 w 82"/>
                <a:gd name="T21" fmla="*/ 2147483647 h 92"/>
                <a:gd name="T22" fmla="*/ 2147483647 w 82"/>
                <a:gd name="T23" fmla="*/ 2147483647 h 92"/>
                <a:gd name="T24" fmla="*/ 2147483647 w 82"/>
                <a:gd name="T25" fmla="*/ 2147483647 h 92"/>
                <a:gd name="T26" fmla="*/ 2147483647 w 82"/>
                <a:gd name="T27" fmla="*/ 2147483647 h 92"/>
                <a:gd name="T28" fmla="*/ 2147483647 w 82"/>
                <a:gd name="T29" fmla="*/ 2147483647 h 92"/>
                <a:gd name="T30" fmla="*/ 2147483647 w 82"/>
                <a:gd name="T31" fmla="*/ 2147483647 h 92"/>
                <a:gd name="T32" fmla="*/ 2147483647 w 82"/>
                <a:gd name="T33" fmla="*/ 2147483647 h 92"/>
                <a:gd name="T34" fmla="*/ 2147483647 w 82"/>
                <a:gd name="T35" fmla="*/ 2147483647 h 92"/>
                <a:gd name="T36" fmla="*/ 2147483647 w 82"/>
                <a:gd name="T37" fmla="*/ 2147483647 h 92"/>
                <a:gd name="T38" fmla="*/ 2147483647 w 82"/>
                <a:gd name="T39" fmla="*/ 2147483647 h 92"/>
                <a:gd name="T40" fmla="*/ 2147483647 w 82"/>
                <a:gd name="T41" fmla="*/ 2147483647 h 92"/>
                <a:gd name="T42" fmla="*/ 2147483647 w 82"/>
                <a:gd name="T43" fmla="*/ 2147483647 h 92"/>
                <a:gd name="T44" fmla="*/ 2147483647 w 82"/>
                <a:gd name="T45" fmla="*/ 2147483647 h 92"/>
                <a:gd name="T46" fmla="*/ 2147483647 w 82"/>
                <a:gd name="T47" fmla="*/ 2147483647 h 92"/>
                <a:gd name="T48" fmla="*/ 2147483647 w 82"/>
                <a:gd name="T49" fmla="*/ 2147483647 h 92"/>
                <a:gd name="T50" fmla="*/ 0 w 82"/>
                <a:gd name="T51" fmla="*/ 2147483647 h 92"/>
                <a:gd name="T52" fmla="*/ 2147483647 w 82"/>
                <a:gd name="T53" fmla="*/ 2147483647 h 92"/>
                <a:gd name="T54" fmla="*/ 2147483647 w 82"/>
                <a:gd name="T55" fmla="*/ 2147483647 h 92"/>
                <a:gd name="T56" fmla="*/ 2147483647 w 82"/>
                <a:gd name="T57" fmla="*/ 2147483647 h 92"/>
                <a:gd name="T58" fmla="*/ 2147483647 w 82"/>
                <a:gd name="T59" fmla="*/ 2147483647 h 92"/>
                <a:gd name="T60" fmla="*/ 2147483647 w 82"/>
                <a:gd name="T61" fmla="*/ 2147483647 h 92"/>
                <a:gd name="T62" fmla="*/ 2147483647 w 82"/>
                <a:gd name="T63" fmla="*/ 2147483647 h 92"/>
                <a:gd name="T64" fmla="*/ 2147483647 w 82"/>
                <a:gd name="T65" fmla="*/ 2147483647 h 92"/>
                <a:gd name="T66" fmla="*/ 2147483647 w 82"/>
                <a:gd name="T67" fmla="*/ 2147483647 h 92"/>
                <a:gd name="T68" fmla="*/ 2147483647 w 82"/>
                <a:gd name="T69" fmla="*/ 2147483647 h 92"/>
                <a:gd name="T70" fmla="*/ 2147483647 w 82"/>
                <a:gd name="T71" fmla="*/ 2147483647 h 92"/>
                <a:gd name="T72" fmla="*/ 2147483647 w 82"/>
                <a:gd name="T73" fmla="*/ 2147483647 h 92"/>
                <a:gd name="T74" fmla="*/ 2147483647 w 82"/>
                <a:gd name="T75" fmla="*/ 2147483647 h 92"/>
                <a:gd name="T76" fmla="*/ 2147483647 w 82"/>
                <a:gd name="T77" fmla="*/ 0 h 92"/>
                <a:gd name="T78" fmla="*/ 2147483647 w 82"/>
                <a:gd name="T79" fmla="*/ 2147483647 h 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2"/>
                <a:gd name="T121" fmla="*/ 0 h 92"/>
                <a:gd name="T122" fmla="*/ 82 w 82"/>
                <a:gd name="T123" fmla="*/ 92 h 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2" h="92">
                  <a:moveTo>
                    <a:pt x="81" y="30"/>
                  </a:moveTo>
                  <a:cubicBezTo>
                    <a:pt x="80" y="31"/>
                    <a:pt x="79" y="32"/>
                    <a:pt x="78" y="33"/>
                  </a:cubicBezTo>
                  <a:cubicBezTo>
                    <a:pt x="82" y="36"/>
                    <a:pt x="79" y="42"/>
                    <a:pt x="79" y="50"/>
                  </a:cubicBezTo>
                  <a:cubicBezTo>
                    <a:pt x="78" y="52"/>
                    <a:pt x="79" y="55"/>
                    <a:pt x="79" y="56"/>
                  </a:cubicBezTo>
                  <a:cubicBezTo>
                    <a:pt x="77" y="60"/>
                    <a:pt x="73" y="62"/>
                    <a:pt x="72" y="65"/>
                  </a:cubicBezTo>
                  <a:cubicBezTo>
                    <a:pt x="70" y="64"/>
                    <a:pt x="68" y="65"/>
                    <a:pt x="67" y="64"/>
                  </a:cubicBezTo>
                  <a:cubicBezTo>
                    <a:pt x="66" y="64"/>
                    <a:pt x="68" y="66"/>
                    <a:pt x="67" y="68"/>
                  </a:cubicBezTo>
                  <a:cubicBezTo>
                    <a:pt x="66" y="68"/>
                    <a:pt x="64" y="68"/>
                    <a:pt x="64" y="68"/>
                  </a:cubicBezTo>
                  <a:cubicBezTo>
                    <a:pt x="64" y="70"/>
                    <a:pt x="65" y="73"/>
                    <a:pt x="63" y="73"/>
                  </a:cubicBezTo>
                  <a:cubicBezTo>
                    <a:pt x="62" y="75"/>
                    <a:pt x="65" y="75"/>
                    <a:pt x="64" y="77"/>
                  </a:cubicBezTo>
                  <a:cubicBezTo>
                    <a:pt x="62" y="77"/>
                    <a:pt x="62" y="75"/>
                    <a:pt x="61" y="75"/>
                  </a:cubicBezTo>
                  <a:cubicBezTo>
                    <a:pt x="59" y="76"/>
                    <a:pt x="57" y="78"/>
                    <a:pt x="57" y="82"/>
                  </a:cubicBezTo>
                  <a:cubicBezTo>
                    <a:pt x="57" y="83"/>
                    <a:pt x="58" y="84"/>
                    <a:pt x="58" y="86"/>
                  </a:cubicBezTo>
                  <a:cubicBezTo>
                    <a:pt x="57" y="87"/>
                    <a:pt x="57" y="87"/>
                    <a:pt x="56" y="88"/>
                  </a:cubicBezTo>
                  <a:cubicBezTo>
                    <a:pt x="56" y="89"/>
                    <a:pt x="56" y="90"/>
                    <a:pt x="55" y="91"/>
                  </a:cubicBezTo>
                  <a:cubicBezTo>
                    <a:pt x="55" y="92"/>
                    <a:pt x="54" y="90"/>
                    <a:pt x="53" y="90"/>
                  </a:cubicBezTo>
                  <a:cubicBezTo>
                    <a:pt x="53" y="90"/>
                    <a:pt x="55" y="92"/>
                    <a:pt x="53" y="92"/>
                  </a:cubicBezTo>
                  <a:cubicBezTo>
                    <a:pt x="50" y="91"/>
                    <a:pt x="51" y="89"/>
                    <a:pt x="46" y="88"/>
                  </a:cubicBezTo>
                  <a:cubicBezTo>
                    <a:pt x="46" y="86"/>
                    <a:pt x="45" y="86"/>
                    <a:pt x="45" y="84"/>
                  </a:cubicBezTo>
                  <a:cubicBezTo>
                    <a:pt x="42" y="85"/>
                    <a:pt x="40" y="87"/>
                    <a:pt x="39" y="89"/>
                  </a:cubicBezTo>
                  <a:cubicBezTo>
                    <a:pt x="36" y="89"/>
                    <a:pt x="35" y="88"/>
                    <a:pt x="34" y="87"/>
                  </a:cubicBezTo>
                  <a:cubicBezTo>
                    <a:pt x="32" y="87"/>
                    <a:pt x="32" y="89"/>
                    <a:pt x="29" y="89"/>
                  </a:cubicBezTo>
                  <a:cubicBezTo>
                    <a:pt x="27" y="87"/>
                    <a:pt x="25" y="86"/>
                    <a:pt x="21" y="87"/>
                  </a:cubicBezTo>
                  <a:cubicBezTo>
                    <a:pt x="20" y="85"/>
                    <a:pt x="17" y="84"/>
                    <a:pt x="17" y="81"/>
                  </a:cubicBezTo>
                  <a:cubicBezTo>
                    <a:pt x="13" y="80"/>
                    <a:pt x="10" y="81"/>
                    <a:pt x="7" y="80"/>
                  </a:cubicBezTo>
                  <a:cubicBezTo>
                    <a:pt x="6" y="58"/>
                    <a:pt x="2" y="39"/>
                    <a:pt x="0" y="17"/>
                  </a:cubicBezTo>
                  <a:cubicBezTo>
                    <a:pt x="7" y="17"/>
                    <a:pt x="12" y="16"/>
                    <a:pt x="17" y="15"/>
                  </a:cubicBezTo>
                  <a:cubicBezTo>
                    <a:pt x="19" y="14"/>
                    <a:pt x="21" y="13"/>
                    <a:pt x="23" y="13"/>
                  </a:cubicBezTo>
                  <a:cubicBezTo>
                    <a:pt x="23" y="13"/>
                    <a:pt x="23" y="15"/>
                    <a:pt x="23" y="15"/>
                  </a:cubicBezTo>
                  <a:cubicBezTo>
                    <a:pt x="23" y="15"/>
                    <a:pt x="26" y="14"/>
                    <a:pt x="26" y="14"/>
                  </a:cubicBezTo>
                  <a:cubicBezTo>
                    <a:pt x="29" y="15"/>
                    <a:pt x="31" y="17"/>
                    <a:pt x="34" y="17"/>
                  </a:cubicBezTo>
                  <a:cubicBezTo>
                    <a:pt x="34" y="18"/>
                    <a:pt x="32" y="18"/>
                    <a:pt x="32" y="19"/>
                  </a:cubicBezTo>
                  <a:cubicBezTo>
                    <a:pt x="35" y="19"/>
                    <a:pt x="38" y="19"/>
                    <a:pt x="36" y="19"/>
                  </a:cubicBezTo>
                  <a:cubicBezTo>
                    <a:pt x="38" y="17"/>
                    <a:pt x="40" y="19"/>
                    <a:pt x="42" y="19"/>
                  </a:cubicBezTo>
                  <a:cubicBezTo>
                    <a:pt x="45" y="19"/>
                    <a:pt x="48" y="16"/>
                    <a:pt x="50" y="15"/>
                  </a:cubicBezTo>
                  <a:cubicBezTo>
                    <a:pt x="54" y="17"/>
                    <a:pt x="57" y="14"/>
                    <a:pt x="59" y="11"/>
                  </a:cubicBezTo>
                  <a:cubicBezTo>
                    <a:pt x="60" y="10"/>
                    <a:pt x="61" y="8"/>
                    <a:pt x="62" y="7"/>
                  </a:cubicBezTo>
                  <a:cubicBezTo>
                    <a:pt x="64" y="6"/>
                    <a:pt x="67" y="5"/>
                    <a:pt x="69" y="4"/>
                  </a:cubicBezTo>
                  <a:cubicBezTo>
                    <a:pt x="71" y="2"/>
                    <a:pt x="73" y="0"/>
                    <a:pt x="76" y="0"/>
                  </a:cubicBezTo>
                  <a:cubicBezTo>
                    <a:pt x="77" y="11"/>
                    <a:pt x="79" y="21"/>
                    <a:pt x="81" y="30"/>
                  </a:cubicBez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6" name="Freeform 569">
              <a:extLst>
                <a:ext uri="{FF2B5EF4-FFF2-40B4-BE49-F238E27FC236}">
                  <a16:creationId xmlns:a16="http://schemas.microsoft.com/office/drawing/2014/main" id="{A82DDB33-D735-9D22-B0D4-F8D2BC2F0BDA}"/>
                </a:ext>
              </a:extLst>
            </p:cNvPr>
            <p:cNvSpPr>
              <a:spLocks/>
            </p:cNvSpPr>
            <p:nvPr/>
          </p:nvSpPr>
          <p:spPr bwMode="auto">
            <a:xfrm>
              <a:off x="7289327" y="3440979"/>
              <a:ext cx="47898" cy="7262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11"/>
                <a:gd name="T26" fmla="*/ 7 w 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11">
                  <a:moveTo>
                    <a:pt x="5" y="2"/>
                  </a:moveTo>
                  <a:cubicBezTo>
                    <a:pt x="7" y="0"/>
                    <a:pt x="7" y="0"/>
                    <a:pt x="7" y="0"/>
                  </a:cubicBezTo>
                  <a:cubicBezTo>
                    <a:pt x="7" y="1"/>
                    <a:pt x="5" y="4"/>
                    <a:pt x="7" y="4"/>
                  </a:cubicBezTo>
                  <a:cubicBezTo>
                    <a:pt x="7" y="5"/>
                    <a:pt x="4" y="6"/>
                    <a:pt x="4" y="6"/>
                  </a:cubicBezTo>
                  <a:cubicBezTo>
                    <a:pt x="3" y="8"/>
                    <a:pt x="2" y="11"/>
                    <a:pt x="1" y="11"/>
                  </a:cubicBezTo>
                  <a:cubicBezTo>
                    <a:pt x="0" y="10"/>
                    <a:pt x="0" y="9"/>
                    <a:pt x="1" y="9"/>
                  </a:cubicBezTo>
                  <a:cubicBezTo>
                    <a:pt x="1" y="8"/>
                    <a:pt x="1" y="6"/>
                    <a:pt x="2" y="6"/>
                  </a:cubicBezTo>
                  <a:lnTo>
                    <a:pt x="5" y="2"/>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7" name="Freeform 570">
              <a:extLst>
                <a:ext uri="{FF2B5EF4-FFF2-40B4-BE49-F238E27FC236}">
                  <a16:creationId xmlns:a16="http://schemas.microsoft.com/office/drawing/2014/main" id="{233A5E6E-297C-029A-6C7D-4C9B2E36891F}"/>
                </a:ext>
              </a:extLst>
            </p:cNvPr>
            <p:cNvSpPr>
              <a:spLocks/>
            </p:cNvSpPr>
            <p:nvPr/>
          </p:nvSpPr>
          <p:spPr bwMode="auto">
            <a:xfrm>
              <a:off x="7871825" y="3797898"/>
              <a:ext cx="20086" cy="46353"/>
            </a:xfrm>
            <a:custGeom>
              <a:avLst/>
              <a:gdLst>
                <a:gd name="T0" fmla="*/ 0 w 3"/>
                <a:gd name="T1" fmla="*/ 2147483647 h 7"/>
                <a:gd name="T2" fmla="*/ 2147483647 w 3"/>
                <a:gd name="T3" fmla="*/ 2147483647 h 7"/>
                <a:gd name="T4" fmla="*/ 2147483647 w 3"/>
                <a:gd name="T5" fmla="*/ 2147483647 h 7"/>
                <a:gd name="T6" fmla="*/ 0 w 3"/>
                <a:gd name="T7" fmla="*/ 2147483647 h 7"/>
                <a:gd name="T8" fmla="*/ 0 60000 65536"/>
                <a:gd name="T9" fmla="*/ 0 60000 65536"/>
                <a:gd name="T10" fmla="*/ 0 60000 65536"/>
                <a:gd name="T11" fmla="*/ 0 60000 65536"/>
                <a:gd name="T12" fmla="*/ 0 w 3"/>
                <a:gd name="T13" fmla="*/ 0 h 7"/>
                <a:gd name="T14" fmla="*/ 3 w 3"/>
                <a:gd name="T15" fmla="*/ 7 h 7"/>
              </a:gdLst>
              <a:ahLst/>
              <a:cxnLst>
                <a:cxn ang="T8">
                  <a:pos x="T0" y="T1"/>
                </a:cxn>
                <a:cxn ang="T9">
                  <a:pos x="T2" y="T3"/>
                </a:cxn>
                <a:cxn ang="T10">
                  <a:pos x="T4" y="T5"/>
                </a:cxn>
                <a:cxn ang="T11">
                  <a:pos x="T6" y="T7"/>
                </a:cxn>
              </a:cxnLst>
              <a:rect l="T12" t="T13" r="T14" b="T15"/>
              <a:pathLst>
                <a:path w="3" h="7">
                  <a:moveTo>
                    <a:pt x="0" y="6"/>
                  </a:moveTo>
                  <a:cubicBezTo>
                    <a:pt x="1" y="7"/>
                    <a:pt x="3" y="2"/>
                    <a:pt x="3" y="1"/>
                  </a:cubicBezTo>
                  <a:cubicBezTo>
                    <a:pt x="2" y="0"/>
                    <a:pt x="1" y="1"/>
                    <a:pt x="1" y="2"/>
                  </a:cubicBezTo>
                  <a:cubicBezTo>
                    <a:pt x="0" y="2"/>
                    <a:pt x="0" y="6"/>
                    <a:pt x="0" y="6"/>
                  </a:cubicBezTo>
                  <a:close/>
                </a:path>
              </a:pathLst>
            </a:custGeom>
            <a:solidFill>
              <a:srgbClr val="00B1B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8" name="Freeform 572">
              <a:extLst>
                <a:ext uri="{FF2B5EF4-FFF2-40B4-BE49-F238E27FC236}">
                  <a16:creationId xmlns:a16="http://schemas.microsoft.com/office/drawing/2014/main" id="{5895BF22-1170-A0CC-2A16-AE87AC97CD6C}"/>
                </a:ext>
              </a:extLst>
            </p:cNvPr>
            <p:cNvSpPr>
              <a:spLocks/>
            </p:cNvSpPr>
            <p:nvPr/>
          </p:nvSpPr>
          <p:spPr bwMode="auto">
            <a:xfrm>
              <a:off x="7124000" y="3096421"/>
              <a:ext cx="60258" cy="60258"/>
            </a:xfrm>
            <a:custGeom>
              <a:avLst/>
              <a:gdLst>
                <a:gd name="T0" fmla="*/ 2147483647 w 9"/>
                <a:gd name="T1" fmla="*/ 2147483647 h 9"/>
                <a:gd name="T2" fmla="*/ 2147483647 w 9"/>
                <a:gd name="T3" fmla="*/ 2147483647 h 9"/>
                <a:gd name="T4" fmla="*/ 2147483647 w 9"/>
                <a:gd name="T5" fmla="*/ 2147483647 h 9"/>
                <a:gd name="T6" fmla="*/ 2147483647 w 9"/>
                <a:gd name="T7" fmla="*/ 0 h 9"/>
                <a:gd name="T8" fmla="*/ 0 w 9"/>
                <a:gd name="T9" fmla="*/ 2147483647 h 9"/>
                <a:gd name="T10" fmla="*/ 2147483647 w 9"/>
                <a:gd name="T11" fmla="*/ 2147483647 h 9"/>
                <a:gd name="T12" fmla="*/ 2147483647 w 9"/>
                <a:gd name="T13" fmla="*/ 2147483647 h 9"/>
                <a:gd name="T14" fmla="*/ 2147483647 w 9"/>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9"/>
                <a:gd name="T26" fmla="*/ 9 w 9"/>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9">
                  <a:moveTo>
                    <a:pt x="3" y="9"/>
                  </a:moveTo>
                  <a:cubicBezTo>
                    <a:pt x="4" y="8"/>
                    <a:pt x="4" y="8"/>
                    <a:pt x="4" y="8"/>
                  </a:cubicBezTo>
                  <a:cubicBezTo>
                    <a:pt x="6" y="6"/>
                    <a:pt x="8" y="4"/>
                    <a:pt x="9" y="2"/>
                  </a:cubicBezTo>
                  <a:cubicBezTo>
                    <a:pt x="9" y="0"/>
                    <a:pt x="9" y="0"/>
                    <a:pt x="9" y="0"/>
                  </a:cubicBezTo>
                  <a:cubicBezTo>
                    <a:pt x="4" y="1"/>
                    <a:pt x="1" y="3"/>
                    <a:pt x="0" y="8"/>
                  </a:cubicBezTo>
                  <a:cubicBezTo>
                    <a:pt x="2" y="9"/>
                    <a:pt x="2" y="8"/>
                    <a:pt x="3" y="7"/>
                  </a:cubicBezTo>
                  <a:cubicBezTo>
                    <a:pt x="3" y="7"/>
                    <a:pt x="3" y="7"/>
                    <a:pt x="3" y="8"/>
                  </a:cubicBezTo>
                  <a:lnTo>
                    <a:pt x="3" y="9"/>
                  </a:ln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39" name="Freeform 574">
              <a:extLst>
                <a:ext uri="{FF2B5EF4-FFF2-40B4-BE49-F238E27FC236}">
                  <a16:creationId xmlns:a16="http://schemas.microsoft.com/office/drawing/2014/main" id="{8B77D386-D5B0-B50C-5063-8B684D12EFA9}"/>
                </a:ext>
              </a:extLst>
            </p:cNvPr>
            <p:cNvSpPr>
              <a:spLocks/>
            </p:cNvSpPr>
            <p:nvPr/>
          </p:nvSpPr>
          <p:spPr bwMode="auto">
            <a:xfrm>
              <a:off x="6932408" y="3150507"/>
              <a:ext cx="727735" cy="316744"/>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nvGrpSpPr>
            <p:cNvPr id="140" name="Group 445">
              <a:extLst>
                <a:ext uri="{FF2B5EF4-FFF2-40B4-BE49-F238E27FC236}">
                  <a16:creationId xmlns:a16="http://schemas.microsoft.com/office/drawing/2014/main" id="{68A393FB-AA66-F688-CD2F-A3B8FF410ABB}"/>
                </a:ext>
              </a:extLst>
            </p:cNvPr>
            <p:cNvGrpSpPr>
              <a:grpSpLocks/>
            </p:cNvGrpSpPr>
            <p:nvPr/>
          </p:nvGrpSpPr>
          <p:grpSpPr bwMode="auto">
            <a:xfrm>
              <a:off x="6932414" y="3150507"/>
              <a:ext cx="979585" cy="857523"/>
              <a:chOff x="4953000" y="2827338"/>
              <a:chExt cx="1006475" cy="881062"/>
            </a:xfrm>
            <a:solidFill>
              <a:srgbClr val="FFC000">
                <a:alpha val="80000"/>
              </a:srgbClr>
            </a:solidFill>
          </p:grpSpPr>
          <p:sp>
            <p:nvSpPr>
              <p:cNvPr id="397" name="Freeform 573">
                <a:extLst>
                  <a:ext uri="{FF2B5EF4-FFF2-40B4-BE49-F238E27FC236}">
                    <a16:creationId xmlns:a16="http://schemas.microsoft.com/office/drawing/2014/main" id="{53F793C8-68BD-086C-E026-BAD3A1AADD5B}"/>
                  </a:ext>
                </a:extLst>
              </p:cNvPr>
              <p:cNvSpPr>
                <a:spLocks/>
              </p:cNvSpPr>
              <p:nvPr/>
            </p:nvSpPr>
            <p:spPr bwMode="auto">
              <a:xfrm>
                <a:off x="4953000" y="2827338"/>
                <a:ext cx="747713" cy="325437"/>
              </a:xfrm>
              <a:custGeom>
                <a:avLst/>
                <a:gdLst>
                  <a:gd name="T0" fmla="*/ 2147483647 w 110"/>
                  <a:gd name="T1" fmla="*/ 2147483647 h 48"/>
                  <a:gd name="T2" fmla="*/ 2147483647 w 110"/>
                  <a:gd name="T3" fmla="*/ 2147483647 h 48"/>
                  <a:gd name="T4" fmla="*/ 2147483647 w 110"/>
                  <a:gd name="T5" fmla="*/ 2147483647 h 48"/>
                  <a:gd name="T6" fmla="*/ 2147483647 w 110"/>
                  <a:gd name="T7" fmla="*/ 2147483647 h 48"/>
                  <a:gd name="T8" fmla="*/ 2147483647 w 110"/>
                  <a:gd name="T9" fmla="*/ 2147483647 h 48"/>
                  <a:gd name="T10" fmla="*/ 2147483647 w 110"/>
                  <a:gd name="T11" fmla="*/ 2147483647 h 48"/>
                  <a:gd name="T12" fmla="*/ 2147483647 w 110"/>
                  <a:gd name="T13" fmla="*/ 2147483647 h 48"/>
                  <a:gd name="T14" fmla="*/ 2147483647 w 110"/>
                  <a:gd name="T15" fmla="*/ 2147483647 h 48"/>
                  <a:gd name="T16" fmla="*/ 2147483647 w 110"/>
                  <a:gd name="T17" fmla="*/ 2147483647 h 48"/>
                  <a:gd name="T18" fmla="*/ 2147483647 w 110"/>
                  <a:gd name="T19" fmla="*/ 2147483647 h 48"/>
                  <a:gd name="T20" fmla="*/ 2147483647 w 110"/>
                  <a:gd name="T21" fmla="*/ 2147483647 h 48"/>
                  <a:gd name="T22" fmla="*/ 2147483647 w 110"/>
                  <a:gd name="T23" fmla="*/ 2147483647 h 48"/>
                  <a:gd name="T24" fmla="*/ 2147483647 w 110"/>
                  <a:gd name="T25" fmla="*/ 2147483647 h 48"/>
                  <a:gd name="T26" fmla="*/ 2147483647 w 110"/>
                  <a:gd name="T27" fmla="*/ 2147483647 h 48"/>
                  <a:gd name="T28" fmla="*/ 0 w 110"/>
                  <a:gd name="T29" fmla="*/ 2147483647 h 48"/>
                  <a:gd name="T30" fmla="*/ 2147483647 w 110"/>
                  <a:gd name="T31" fmla="*/ 2147483647 h 48"/>
                  <a:gd name="T32" fmla="*/ 2147483647 w 110"/>
                  <a:gd name="T33" fmla="*/ 2147483647 h 48"/>
                  <a:gd name="T34" fmla="*/ 2147483647 w 110"/>
                  <a:gd name="T35" fmla="*/ 2147483647 h 48"/>
                  <a:gd name="T36" fmla="*/ 2147483647 w 110"/>
                  <a:gd name="T37" fmla="*/ 0 h 48"/>
                  <a:gd name="T38" fmla="*/ 2147483647 w 110"/>
                  <a:gd name="T39" fmla="*/ 2147483647 h 48"/>
                  <a:gd name="T40" fmla="*/ 2147483647 w 110"/>
                  <a:gd name="T41" fmla="*/ 2147483647 h 48"/>
                  <a:gd name="T42" fmla="*/ 2147483647 w 110"/>
                  <a:gd name="T43" fmla="*/ 2147483647 h 48"/>
                  <a:gd name="T44" fmla="*/ 2147483647 w 110"/>
                  <a:gd name="T45" fmla="*/ 2147483647 h 48"/>
                  <a:gd name="T46" fmla="*/ 2147483647 w 110"/>
                  <a:gd name="T47" fmla="*/ 2147483647 h 48"/>
                  <a:gd name="T48" fmla="*/ 2147483647 w 110"/>
                  <a:gd name="T49" fmla="*/ 2147483647 h 48"/>
                  <a:gd name="T50" fmla="*/ 2147483647 w 110"/>
                  <a:gd name="T51" fmla="*/ 2147483647 h 48"/>
                  <a:gd name="T52" fmla="*/ 2147483647 w 110"/>
                  <a:gd name="T53" fmla="*/ 2147483647 h 48"/>
                  <a:gd name="T54" fmla="*/ 2147483647 w 110"/>
                  <a:gd name="T55" fmla="*/ 2147483647 h 48"/>
                  <a:gd name="T56" fmla="*/ 2147483647 w 110"/>
                  <a:gd name="T57" fmla="*/ 2147483647 h 48"/>
                  <a:gd name="T58" fmla="*/ 2147483647 w 110"/>
                  <a:gd name="T59" fmla="*/ 2147483647 h 48"/>
                  <a:gd name="T60" fmla="*/ 2147483647 w 110"/>
                  <a:gd name="T61" fmla="*/ 2147483647 h 48"/>
                  <a:gd name="T62" fmla="*/ 2147483647 w 110"/>
                  <a:gd name="T63" fmla="*/ 2147483647 h 48"/>
                  <a:gd name="T64" fmla="*/ 2147483647 w 110"/>
                  <a:gd name="T65" fmla="*/ 2147483647 h 48"/>
                  <a:gd name="T66" fmla="*/ 2147483647 w 110"/>
                  <a:gd name="T67" fmla="*/ 2147483647 h 48"/>
                  <a:gd name="T68" fmla="*/ 2147483647 w 110"/>
                  <a:gd name="T69" fmla="*/ 2147483647 h 48"/>
                  <a:gd name="T70" fmla="*/ 2147483647 w 110"/>
                  <a:gd name="T71" fmla="*/ 2147483647 h 48"/>
                  <a:gd name="T72" fmla="*/ 2147483647 w 110"/>
                  <a:gd name="T73" fmla="*/ 2147483647 h 48"/>
                  <a:gd name="T74" fmla="*/ 2147483647 w 110"/>
                  <a:gd name="T75" fmla="*/ 2147483647 h 48"/>
                  <a:gd name="T76" fmla="*/ 2147483647 w 110"/>
                  <a:gd name="T77" fmla="*/ 2147483647 h 48"/>
                  <a:gd name="T78" fmla="*/ 2147483647 w 110"/>
                  <a:gd name="T79" fmla="*/ 2147483647 h 48"/>
                  <a:gd name="T80" fmla="*/ 2147483647 w 110"/>
                  <a:gd name="T81" fmla="*/ 2147483647 h 48"/>
                  <a:gd name="T82" fmla="*/ 2147483647 w 110"/>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0"/>
                  <a:gd name="T127" fmla="*/ 0 h 48"/>
                  <a:gd name="T128" fmla="*/ 110 w 110"/>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0" h="48">
                    <a:moveTo>
                      <a:pt x="67" y="29"/>
                    </a:moveTo>
                    <a:cubicBezTo>
                      <a:pt x="67" y="29"/>
                      <a:pt x="66" y="29"/>
                      <a:pt x="66" y="28"/>
                    </a:cubicBezTo>
                    <a:cubicBezTo>
                      <a:pt x="62" y="27"/>
                      <a:pt x="63" y="32"/>
                      <a:pt x="60" y="32"/>
                    </a:cubicBezTo>
                    <a:cubicBezTo>
                      <a:pt x="60" y="30"/>
                      <a:pt x="60" y="29"/>
                      <a:pt x="60" y="28"/>
                    </a:cubicBezTo>
                    <a:cubicBezTo>
                      <a:pt x="57" y="29"/>
                      <a:pt x="57" y="32"/>
                      <a:pt x="56" y="35"/>
                    </a:cubicBezTo>
                    <a:cubicBezTo>
                      <a:pt x="54" y="38"/>
                      <a:pt x="52" y="44"/>
                      <a:pt x="50" y="48"/>
                    </a:cubicBezTo>
                    <a:cubicBezTo>
                      <a:pt x="47" y="48"/>
                      <a:pt x="49" y="44"/>
                      <a:pt x="49" y="43"/>
                    </a:cubicBezTo>
                    <a:cubicBezTo>
                      <a:pt x="50" y="42"/>
                      <a:pt x="46" y="42"/>
                      <a:pt x="46" y="43"/>
                    </a:cubicBezTo>
                    <a:cubicBezTo>
                      <a:pt x="45" y="38"/>
                      <a:pt x="48" y="32"/>
                      <a:pt x="40" y="32"/>
                    </a:cubicBezTo>
                    <a:cubicBezTo>
                      <a:pt x="40" y="31"/>
                      <a:pt x="40" y="30"/>
                      <a:pt x="39" y="29"/>
                    </a:cubicBezTo>
                    <a:cubicBezTo>
                      <a:pt x="37" y="30"/>
                      <a:pt x="35" y="27"/>
                      <a:pt x="33" y="27"/>
                    </a:cubicBezTo>
                    <a:cubicBezTo>
                      <a:pt x="31" y="27"/>
                      <a:pt x="28" y="28"/>
                      <a:pt x="25" y="27"/>
                    </a:cubicBezTo>
                    <a:cubicBezTo>
                      <a:pt x="25" y="27"/>
                      <a:pt x="24" y="26"/>
                      <a:pt x="24" y="26"/>
                    </a:cubicBezTo>
                    <a:cubicBezTo>
                      <a:pt x="19" y="24"/>
                      <a:pt x="11" y="23"/>
                      <a:pt x="4" y="22"/>
                    </a:cubicBezTo>
                    <a:cubicBezTo>
                      <a:pt x="4" y="19"/>
                      <a:pt x="3" y="18"/>
                      <a:pt x="0" y="17"/>
                    </a:cubicBezTo>
                    <a:cubicBezTo>
                      <a:pt x="0" y="15"/>
                      <a:pt x="4" y="16"/>
                      <a:pt x="5" y="14"/>
                    </a:cubicBezTo>
                    <a:cubicBezTo>
                      <a:pt x="7" y="13"/>
                      <a:pt x="8" y="11"/>
                      <a:pt x="10" y="10"/>
                    </a:cubicBezTo>
                    <a:cubicBezTo>
                      <a:pt x="16" y="11"/>
                      <a:pt x="17" y="6"/>
                      <a:pt x="22" y="6"/>
                    </a:cubicBezTo>
                    <a:cubicBezTo>
                      <a:pt x="23" y="4"/>
                      <a:pt x="25" y="2"/>
                      <a:pt x="26" y="0"/>
                    </a:cubicBezTo>
                    <a:cubicBezTo>
                      <a:pt x="31" y="1"/>
                      <a:pt x="30" y="6"/>
                      <a:pt x="31" y="10"/>
                    </a:cubicBezTo>
                    <a:cubicBezTo>
                      <a:pt x="34" y="10"/>
                      <a:pt x="31" y="6"/>
                      <a:pt x="34" y="7"/>
                    </a:cubicBezTo>
                    <a:cubicBezTo>
                      <a:pt x="34" y="8"/>
                      <a:pt x="34" y="8"/>
                      <a:pt x="33" y="8"/>
                    </a:cubicBezTo>
                    <a:cubicBezTo>
                      <a:pt x="36" y="9"/>
                      <a:pt x="36" y="6"/>
                      <a:pt x="39" y="6"/>
                    </a:cubicBezTo>
                    <a:cubicBezTo>
                      <a:pt x="44" y="5"/>
                      <a:pt x="48" y="11"/>
                      <a:pt x="50" y="14"/>
                    </a:cubicBezTo>
                    <a:cubicBezTo>
                      <a:pt x="56" y="14"/>
                      <a:pt x="58" y="14"/>
                      <a:pt x="63" y="15"/>
                    </a:cubicBezTo>
                    <a:cubicBezTo>
                      <a:pt x="65" y="16"/>
                      <a:pt x="65" y="13"/>
                      <a:pt x="66" y="12"/>
                    </a:cubicBezTo>
                    <a:cubicBezTo>
                      <a:pt x="66" y="12"/>
                      <a:pt x="68" y="12"/>
                      <a:pt x="68" y="11"/>
                    </a:cubicBezTo>
                    <a:cubicBezTo>
                      <a:pt x="70" y="9"/>
                      <a:pt x="70" y="9"/>
                      <a:pt x="74" y="8"/>
                    </a:cubicBezTo>
                    <a:cubicBezTo>
                      <a:pt x="76" y="7"/>
                      <a:pt x="78" y="8"/>
                      <a:pt x="81" y="7"/>
                    </a:cubicBezTo>
                    <a:cubicBezTo>
                      <a:pt x="84" y="6"/>
                      <a:pt x="86" y="3"/>
                      <a:pt x="89" y="4"/>
                    </a:cubicBezTo>
                    <a:cubicBezTo>
                      <a:pt x="89" y="7"/>
                      <a:pt x="89" y="9"/>
                      <a:pt x="90" y="11"/>
                    </a:cubicBezTo>
                    <a:cubicBezTo>
                      <a:pt x="94" y="12"/>
                      <a:pt x="97" y="9"/>
                      <a:pt x="98" y="11"/>
                    </a:cubicBezTo>
                    <a:cubicBezTo>
                      <a:pt x="100" y="11"/>
                      <a:pt x="100" y="10"/>
                      <a:pt x="101" y="9"/>
                    </a:cubicBezTo>
                    <a:cubicBezTo>
                      <a:pt x="103" y="10"/>
                      <a:pt x="104" y="12"/>
                      <a:pt x="104" y="14"/>
                    </a:cubicBezTo>
                    <a:cubicBezTo>
                      <a:pt x="106" y="17"/>
                      <a:pt x="109" y="17"/>
                      <a:pt x="110" y="20"/>
                    </a:cubicBezTo>
                    <a:cubicBezTo>
                      <a:pt x="106" y="20"/>
                      <a:pt x="101" y="21"/>
                      <a:pt x="98" y="20"/>
                    </a:cubicBezTo>
                    <a:cubicBezTo>
                      <a:pt x="96" y="20"/>
                      <a:pt x="97" y="22"/>
                      <a:pt x="97" y="24"/>
                    </a:cubicBezTo>
                    <a:cubicBezTo>
                      <a:pt x="95" y="24"/>
                      <a:pt x="94" y="22"/>
                      <a:pt x="93" y="21"/>
                    </a:cubicBezTo>
                    <a:cubicBezTo>
                      <a:pt x="90" y="21"/>
                      <a:pt x="86" y="19"/>
                      <a:pt x="83" y="20"/>
                    </a:cubicBezTo>
                    <a:cubicBezTo>
                      <a:pt x="82" y="21"/>
                      <a:pt x="81" y="23"/>
                      <a:pt x="80" y="24"/>
                    </a:cubicBezTo>
                    <a:cubicBezTo>
                      <a:pt x="76" y="25"/>
                      <a:pt x="73" y="24"/>
                      <a:pt x="71" y="26"/>
                    </a:cubicBezTo>
                    <a:cubicBezTo>
                      <a:pt x="69" y="27"/>
                      <a:pt x="70" y="29"/>
                      <a:pt x="68" y="3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8" name="Freeform 575">
                <a:extLst>
                  <a:ext uri="{FF2B5EF4-FFF2-40B4-BE49-F238E27FC236}">
                    <a16:creationId xmlns:a16="http://schemas.microsoft.com/office/drawing/2014/main" id="{37AB8748-CB79-9722-1A72-163F2E1338E8}"/>
                  </a:ext>
                </a:extLst>
              </p:cNvPr>
              <p:cNvSpPr>
                <a:spLocks/>
              </p:cNvSpPr>
              <p:nvPr/>
            </p:nvSpPr>
            <p:spPr bwMode="auto">
              <a:xfrm>
                <a:off x="5443538" y="3009900"/>
                <a:ext cx="515937" cy="698500"/>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grpFill/>
              <a:ln>
                <a:noFill/>
              </a:ln>
              <a:extLst>
                <a:ext uri="{91240B29-F687-4F45-9708-019B960494DF}">
                  <a14:hiddenLine xmlns:a14="http://schemas.microsoft.com/office/drawing/2010/main" w="7938">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141" name="Freeform 576">
              <a:extLst>
                <a:ext uri="{FF2B5EF4-FFF2-40B4-BE49-F238E27FC236}">
                  <a16:creationId xmlns:a16="http://schemas.microsoft.com/office/drawing/2014/main" id="{D135D609-F30F-BE87-B7F6-68DA792C18B1}"/>
                </a:ext>
              </a:extLst>
            </p:cNvPr>
            <p:cNvSpPr>
              <a:spLocks/>
            </p:cNvSpPr>
            <p:nvPr/>
          </p:nvSpPr>
          <p:spPr bwMode="auto">
            <a:xfrm>
              <a:off x="7409844" y="3328187"/>
              <a:ext cx="502154" cy="679838"/>
            </a:xfrm>
            <a:custGeom>
              <a:avLst/>
              <a:gdLst>
                <a:gd name="T0" fmla="*/ 2147483647 w 76"/>
                <a:gd name="T1" fmla="*/ 2147483647 h 103"/>
                <a:gd name="T2" fmla="*/ 2147483647 w 76"/>
                <a:gd name="T3" fmla="*/ 2147483647 h 103"/>
                <a:gd name="T4" fmla="*/ 2147483647 w 76"/>
                <a:gd name="T5" fmla="*/ 2147483647 h 103"/>
                <a:gd name="T6" fmla="*/ 2147483647 w 76"/>
                <a:gd name="T7" fmla="*/ 2147483647 h 103"/>
                <a:gd name="T8" fmla="*/ 2147483647 w 76"/>
                <a:gd name="T9" fmla="*/ 2147483647 h 103"/>
                <a:gd name="T10" fmla="*/ 2147483647 w 76"/>
                <a:gd name="T11" fmla="*/ 2147483647 h 103"/>
                <a:gd name="T12" fmla="*/ 2147483647 w 76"/>
                <a:gd name="T13" fmla="*/ 2147483647 h 103"/>
                <a:gd name="T14" fmla="*/ 2147483647 w 76"/>
                <a:gd name="T15" fmla="*/ 2147483647 h 103"/>
                <a:gd name="T16" fmla="*/ 2147483647 w 76"/>
                <a:gd name="T17" fmla="*/ 0 h 103"/>
                <a:gd name="T18" fmla="*/ 2147483647 w 76"/>
                <a:gd name="T19" fmla="*/ 2147483647 h 103"/>
                <a:gd name="T20" fmla="*/ 2147483647 w 76"/>
                <a:gd name="T21" fmla="*/ 2147483647 h 103"/>
                <a:gd name="T22" fmla="*/ 2147483647 w 76"/>
                <a:gd name="T23" fmla="*/ 2147483647 h 103"/>
                <a:gd name="T24" fmla="*/ 2147483647 w 76"/>
                <a:gd name="T25" fmla="*/ 2147483647 h 103"/>
                <a:gd name="T26" fmla="*/ 2147483647 w 76"/>
                <a:gd name="T27" fmla="*/ 2147483647 h 103"/>
                <a:gd name="T28" fmla="*/ 2147483647 w 76"/>
                <a:gd name="T29" fmla="*/ 2147483647 h 103"/>
                <a:gd name="T30" fmla="*/ 2147483647 w 76"/>
                <a:gd name="T31" fmla="*/ 2147483647 h 103"/>
                <a:gd name="T32" fmla="*/ 2147483647 w 76"/>
                <a:gd name="T33" fmla="*/ 2147483647 h 103"/>
                <a:gd name="T34" fmla="*/ 2147483647 w 76"/>
                <a:gd name="T35" fmla="*/ 2147483647 h 103"/>
                <a:gd name="T36" fmla="*/ 2147483647 w 76"/>
                <a:gd name="T37" fmla="*/ 2147483647 h 103"/>
                <a:gd name="T38" fmla="*/ 2147483647 w 76"/>
                <a:gd name="T39" fmla="*/ 2147483647 h 103"/>
                <a:gd name="T40" fmla="*/ 2147483647 w 76"/>
                <a:gd name="T41" fmla="*/ 2147483647 h 103"/>
                <a:gd name="T42" fmla="*/ 2147483647 w 76"/>
                <a:gd name="T43" fmla="*/ 2147483647 h 103"/>
                <a:gd name="T44" fmla="*/ 2147483647 w 76"/>
                <a:gd name="T45" fmla="*/ 2147483647 h 103"/>
                <a:gd name="T46" fmla="*/ 2147483647 w 76"/>
                <a:gd name="T47" fmla="*/ 2147483647 h 103"/>
                <a:gd name="T48" fmla="*/ 2147483647 w 76"/>
                <a:gd name="T49" fmla="*/ 2147483647 h 103"/>
                <a:gd name="T50" fmla="*/ 2147483647 w 76"/>
                <a:gd name="T51" fmla="*/ 2147483647 h 103"/>
                <a:gd name="T52" fmla="*/ 2147483647 w 76"/>
                <a:gd name="T53" fmla="*/ 2147483647 h 103"/>
                <a:gd name="T54" fmla="*/ 2147483647 w 76"/>
                <a:gd name="T55" fmla="*/ 2147483647 h 103"/>
                <a:gd name="T56" fmla="*/ 2147483647 w 76"/>
                <a:gd name="T57" fmla="*/ 2147483647 h 103"/>
                <a:gd name="T58" fmla="*/ 2147483647 w 76"/>
                <a:gd name="T59" fmla="*/ 2147483647 h 103"/>
                <a:gd name="T60" fmla="*/ 2147483647 w 76"/>
                <a:gd name="T61" fmla="*/ 2147483647 h 103"/>
                <a:gd name="T62" fmla="*/ 2147483647 w 76"/>
                <a:gd name="T63" fmla="*/ 2147483647 h 103"/>
                <a:gd name="T64" fmla="*/ 2147483647 w 76"/>
                <a:gd name="T65" fmla="*/ 2147483647 h 103"/>
                <a:gd name="T66" fmla="*/ 2147483647 w 76"/>
                <a:gd name="T67" fmla="*/ 2147483647 h 103"/>
                <a:gd name="T68" fmla="*/ 2147483647 w 76"/>
                <a:gd name="T69" fmla="*/ 2147483647 h 103"/>
                <a:gd name="T70" fmla="*/ 2147483647 w 76"/>
                <a:gd name="T71" fmla="*/ 2147483647 h 103"/>
                <a:gd name="T72" fmla="*/ 2147483647 w 76"/>
                <a:gd name="T73" fmla="*/ 2147483647 h 103"/>
                <a:gd name="T74" fmla="*/ 0 w 76"/>
                <a:gd name="T75" fmla="*/ 2147483647 h 103"/>
                <a:gd name="T76" fmla="*/ 2147483647 w 76"/>
                <a:gd name="T77" fmla="*/ 2147483647 h 103"/>
                <a:gd name="T78" fmla="*/ 2147483647 w 76"/>
                <a:gd name="T79" fmla="*/ 2147483647 h 103"/>
                <a:gd name="T80" fmla="*/ 2147483647 w 76"/>
                <a:gd name="T81" fmla="*/ 2147483647 h 103"/>
                <a:gd name="T82" fmla="*/ 2147483647 w 76"/>
                <a:gd name="T83" fmla="*/ 2147483647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6"/>
                <a:gd name="T127" fmla="*/ 0 h 103"/>
                <a:gd name="T128" fmla="*/ 76 w 76"/>
                <a:gd name="T129" fmla="*/ 103 h 1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6" h="103">
                  <a:moveTo>
                    <a:pt x="12" y="20"/>
                  </a:moveTo>
                  <a:cubicBezTo>
                    <a:pt x="12" y="22"/>
                    <a:pt x="12" y="24"/>
                    <a:pt x="12" y="25"/>
                  </a:cubicBezTo>
                  <a:cubicBezTo>
                    <a:pt x="13" y="28"/>
                    <a:pt x="13" y="24"/>
                    <a:pt x="14" y="25"/>
                  </a:cubicBezTo>
                  <a:cubicBezTo>
                    <a:pt x="14" y="25"/>
                    <a:pt x="15" y="26"/>
                    <a:pt x="15" y="25"/>
                  </a:cubicBezTo>
                  <a:cubicBezTo>
                    <a:pt x="16" y="25"/>
                    <a:pt x="17" y="23"/>
                    <a:pt x="17" y="21"/>
                  </a:cubicBezTo>
                  <a:cubicBezTo>
                    <a:pt x="18" y="19"/>
                    <a:pt x="16" y="17"/>
                    <a:pt x="17" y="15"/>
                  </a:cubicBezTo>
                  <a:cubicBezTo>
                    <a:pt x="18" y="12"/>
                    <a:pt x="19" y="11"/>
                    <a:pt x="23" y="11"/>
                  </a:cubicBezTo>
                  <a:cubicBezTo>
                    <a:pt x="24" y="7"/>
                    <a:pt x="20" y="9"/>
                    <a:pt x="20" y="6"/>
                  </a:cubicBezTo>
                  <a:cubicBezTo>
                    <a:pt x="21" y="3"/>
                    <a:pt x="23" y="2"/>
                    <a:pt x="25" y="0"/>
                  </a:cubicBezTo>
                  <a:cubicBezTo>
                    <a:pt x="27" y="0"/>
                    <a:pt x="27" y="2"/>
                    <a:pt x="29" y="2"/>
                  </a:cubicBezTo>
                  <a:cubicBezTo>
                    <a:pt x="32" y="3"/>
                    <a:pt x="36" y="2"/>
                    <a:pt x="37" y="5"/>
                  </a:cubicBezTo>
                  <a:cubicBezTo>
                    <a:pt x="43" y="6"/>
                    <a:pt x="49" y="8"/>
                    <a:pt x="52" y="12"/>
                  </a:cubicBezTo>
                  <a:cubicBezTo>
                    <a:pt x="52" y="14"/>
                    <a:pt x="49" y="14"/>
                    <a:pt x="49" y="16"/>
                  </a:cubicBezTo>
                  <a:cubicBezTo>
                    <a:pt x="50" y="18"/>
                    <a:pt x="52" y="19"/>
                    <a:pt x="53" y="20"/>
                  </a:cubicBezTo>
                  <a:cubicBezTo>
                    <a:pt x="53" y="25"/>
                    <a:pt x="56" y="31"/>
                    <a:pt x="51" y="34"/>
                  </a:cubicBezTo>
                  <a:cubicBezTo>
                    <a:pt x="51" y="36"/>
                    <a:pt x="50" y="37"/>
                    <a:pt x="50" y="40"/>
                  </a:cubicBezTo>
                  <a:cubicBezTo>
                    <a:pt x="49" y="40"/>
                    <a:pt x="47" y="41"/>
                    <a:pt x="46" y="42"/>
                  </a:cubicBezTo>
                  <a:cubicBezTo>
                    <a:pt x="45" y="48"/>
                    <a:pt x="46" y="51"/>
                    <a:pt x="51" y="52"/>
                  </a:cubicBezTo>
                  <a:cubicBezTo>
                    <a:pt x="53" y="48"/>
                    <a:pt x="56" y="47"/>
                    <a:pt x="56" y="42"/>
                  </a:cubicBezTo>
                  <a:cubicBezTo>
                    <a:pt x="60" y="41"/>
                    <a:pt x="60" y="38"/>
                    <a:pt x="64" y="38"/>
                  </a:cubicBezTo>
                  <a:cubicBezTo>
                    <a:pt x="71" y="43"/>
                    <a:pt x="70" y="56"/>
                    <a:pt x="76" y="62"/>
                  </a:cubicBezTo>
                  <a:cubicBezTo>
                    <a:pt x="74" y="64"/>
                    <a:pt x="75" y="69"/>
                    <a:pt x="75" y="72"/>
                  </a:cubicBezTo>
                  <a:cubicBezTo>
                    <a:pt x="72" y="73"/>
                    <a:pt x="74" y="69"/>
                    <a:pt x="72" y="70"/>
                  </a:cubicBezTo>
                  <a:cubicBezTo>
                    <a:pt x="69" y="72"/>
                    <a:pt x="68" y="74"/>
                    <a:pt x="69" y="78"/>
                  </a:cubicBezTo>
                  <a:cubicBezTo>
                    <a:pt x="67" y="79"/>
                    <a:pt x="66" y="80"/>
                    <a:pt x="65" y="81"/>
                  </a:cubicBezTo>
                  <a:cubicBezTo>
                    <a:pt x="66" y="89"/>
                    <a:pt x="62" y="90"/>
                    <a:pt x="61" y="96"/>
                  </a:cubicBezTo>
                  <a:cubicBezTo>
                    <a:pt x="54" y="96"/>
                    <a:pt x="47" y="99"/>
                    <a:pt x="39" y="99"/>
                  </a:cubicBezTo>
                  <a:cubicBezTo>
                    <a:pt x="37" y="99"/>
                    <a:pt x="34" y="99"/>
                    <a:pt x="32" y="99"/>
                  </a:cubicBezTo>
                  <a:cubicBezTo>
                    <a:pt x="26" y="99"/>
                    <a:pt x="18" y="101"/>
                    <a:pt x="11" y="102"/>
                  </a:cubicBezTo>
                  <a:cubicBezTo>
                    <a:pt x="9" y="102"/>
                    <a:pt x="6" y="101"/>
                    <a:pt x="3" y="102"/>
                  </a:cubicBezTo>
                  <a:cubicBezTo>
                    <a:pt x="1" y="103"/>
                    <a:pt x="2" y="101"/>
                    <a:pt x="3" y="101"/>
                  </a:cubicBezTo>
                  <a:cubicBezTo>
                    <a:pt x="4" y="99"/>
                    <a:pt x="5" y="97"/>
                    <a:pt x="6" y="93"/>
                  </a:cubicBezTo>
                  <a:cubicBezTo>
                    <a:pt x="8" y="90"/>
                    <a:pt x="10" y="84"/>
                    <a:pt x="9" y="77"/>
                  </a:cubicBezTo>
                  <a:cubicBezTo>
                    <a:pt x="9" y="72"/>
                    <a:pt x="6" y="69"/>
                    <a:pt x="7" y="65"/>
                  </a:cubicBezTo>
                  <a:cubicBezTo>
                    <a:pt x="4" y="64"/>
                    <a:pt x="4" y="62"/>
                    <a:pt x="2" y="59"/>
                  </a:cubicBezTo>
                  <a:cubicBezTo>
                    <a:pt x="2" y="58"/>
                    <a:pt x="1" y="58"/>
                    <a:pt x="1" y="57"/>
                  </a:cubicBezTo>
                  <a:cubicBezTo>
                    <a:pt x="1" y="55"/>
                    <a:pt x="2" y="54"/>
                    <a:pt x="2" y="52"/>
                  </a:cubicBezTo>
                  <a:cubicBezTo>
                    <a:pt x="3" y="50"/>
                    <a:pt x="2" y="48"/>
                    <a:pt x="0" y="46"/>
                  </a:cubicBezTo>
                  <a:cubicBezTo>
                    <a:pt x="1" y="43"/>
                    <a:pt x="5" y="40"/>
                    <a:pt x="4" y="34"/>
                  </a:cubicBezTo>
                  <a:cubicBezTo>
                    <a:pt x="4" y="32"/>
                    <a:pt x="3" y="31"/>
                    <a:pt x="3" y="31"/>
                  </a:cubicBezTo>
                  <a:cubicBezTo>
                    <a:pt x="4" y="28"/>
                    <a:pt x="7" y="27"/>
                    <a:pt x="5" y="25"/>
                  </a:cubicBezTo>
                  <a:cubicBezTo>
                    <a:pt x="8" y="24"/>
                    <a:pt x="10" y="22"/>
                    <a:pt x="1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2" name="Freeform 577">
              <a:extLst>
                <a:ext uri="{FF2B5EF4-FFF2-40B4-BE49-F238E27FC236}">
                  <a16:creationId xmlns:a16="http://schemas.microsoft.com/office/drawing/2014/main" id="{F73212D5-C9ED-1BBF-6A27-756D64CA6A0D}"/>
                </a:ext>
              </a:extLst>
            </p:cNvPr>
            <p:cNvSpPr>
              <a:spLocks/>
            </p:cNvSpPr>
            <p:nvPr/>
          </p:nvSpPr>
          <p:spPr bwMode="auto">
            <a:xfrm>
              <a:off x="7025122" y="3017630"/>
              <a:ext cx="80345" cy="66439"/>
            </a:xfrm>
            <a:custGeom>
              <a:avLst/>
              <a:gdLst>
                <a:gd name="T0" fmla="*/ 0 w 12"/>
                <a:gd name="T1" fmla="*/ 2147483647 h 10"/>
                <a:gd name="T2" fmla="*/ 2147483647 w 12"/>
                <a:gd name="T3" fmla="*/ 2147483647 h 10"/>
                <a:gd name="T4" fmla="*/ 2147483647 w 12"/>
                <a:gd name="T5" fmla="*/ 2147483647 h 10"/>
                <a:gd name="T6" fmla="*/ 2147483647 w 12"/>
                <a:gd name="T7" fmla="*/ 2147483647 h 10"/>
                <a:gd name="T8" fmla="*/ 0 w 12"/>
                <a:gd name="T9" fmla="*/ 2147483647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0" y="8"/>
                  </a:moveTo>
                  <a:cubicBezTo>
                    <a:pt x="0" y="10"/>
                    <a:pt x="7" y="6"/>
                    <a:pt x="8" y="6"/>
                  </a:cubicBezTo>
                  <a:cubicBezTo>
                    <a:pt x="9" y="6"/>
                    <a:pt x="12" y="2"/>
                    <a:pt x="12" y="1"/>
                  </a:cubicBezTo>
                  <a:cubicBezTo>
                    <a:pt x="12" y="0"/>
                    <a:pt x="9" y="4"/>
                    <a:pt x="8" y="5"/>
                  </a:cubicBezTo>
                  <a:cubicBezTo>
                    <a:pt x="6" y="6"/>
                    <a:pt x="0" y="7"/>
                    <a:pt x="0" y="8"/>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3" name="Freeform 578">
              <a:extLst>
                <a:ext uri="{FF2B5EF4-FFF2-40B4-BE49-F238E27FC236}">
                  <a16:creationId xmlns:a16="http://schemas.microsoft.com/office/drawing/2014/main" id="{80838C9E-52B9-F634-417A-E7DC2CCFB7A3}"/>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4" name="Freeform 579">
              <a:extLst>
                <a:ext uri="{FF2B5EF4-FFF2-40B4-BE49-F238E27FC236}">
                  <a16:creationId xmlns:a16="http://schemas.microsoft.com/office/drawing/2014/main" id="{E96423E6-D233-2C97-4A1A-139884EC4FDE}"/>
                </a:ext>
              </a:extLst>
            </p:cNvPr>
            <p:cNvSpPr>
              <a:spLocks/>
            </p:cNvSpPr>
            <p:nvPr/>
          </p:nvSpPr>
          <p:spPr bwMode="auto">
            <a:xfrm>
              <a:off x="7315594" y="3981758"/>
              <a:ext cx="404813" cy="676748"/>
            </a:xfrm>
            <a:custGeom>
              <a:avLst/>
              <a:gdLst>
                <a:gd name="T0" fmla="*/ 2147483647 w 61"/>
                <a:gd name="T1" fmla="*/ 2147483647 h 102"/>
                <a:gd name="T2" fmla="*/ 2147483647 w 61"/>
                <a:gd name="T3" fmla="*/ 2147483647 h 102"/>
                <a:gd name="T4" fmla="*/ 2147483647 w 61"/>
                <a:gd name="T5" fmla="*/ 2147483647 h 102"/>
                <a:gd name="T6" fmla="*/ 2147483647 w 61"/>
                <a:gd name="T7" fmla="*/ 2147483647 h 102"/>
                <a:gd name="T8" fmla="*/ 2147483647 w 61"/>
                <a:gd name="T9" fmla="*/ 2147483647 h 102"/>
                <a:gd name="T10" fmla="*/ 2147483647 w 61"/>
                <a:gd name="T11" fmla="*/ 2147483647 h 102"/>
                <a:gd name="T12" fmla="*/ 2147483647 w 61"/>
                <a:gd name="T13" fmla="*/ 2147483647 h 102"/>
                <a:gd name="T14" fmla="*/ 2147483647 w 61"/>
                <a:gd name="T15" fmla="*/ 2147483647 h 102"/>
                <a:gd name="T16" fmla="*/ 2147483647 w 61"/>
                <a:gd name="T17" fmla="*/ 2147483647 h 102"/>
                <a:gd name="T18" fmla="*/ 2147483647 w 61"/>
                <a:gd name="T19" fmla="*/ 2147483647 h 102"/>
                <a:gd name="T20" fmla="*/ 2147483647 w 61"/>
                <a:gd name="T21" fmla="*/ 2147483647 h 102"/>
                <a:gd name="T22" fmla="*/ 2147483647 w 61"/>
                <a:gd name="T23" fmla="*/ 2147483647 h 102"/>
                <a:gd name="T24" fmla="*/ 2147483647 w 61"/>
                <a:gd name="T25" fmla="*/ 2147483647 h 102"/>
                <a:gd name="T26" fmla="*/ 2147483647 w 61"/>
                <a:gd name="T27" fmla="*/ 2147483647 h 102"/>
                <a:gd name="T28" fmla="*/ 2147483647 w 61"/>
                <a:gd name="T29" fmla="*/ 2147483647 h 102"/>
                <a:gd name="T30" fmla="*/ 2147483647 w 61"/>
                <a:gd name="T31" fmla="*/ 2147483647 h 102"/>
                <a:gd name="T32" fmla="*/ 2147483647 w 61"/>
                <a:gd name="T33" fmla="*/ 2147483647 h 102"/>
                <a:gd name="T34" fmla="*/ 2147483647 w 61"/>
                <a:gd name="T35" fmla="*/ 2147483647 h 102"/>
                <a:gd name="T36" fmla="*/ 2147483647 w 61"/>
                <a:gd name="T37" fmla="*/ 2147483647 h 102"/>
                <a:gd name="T38" fmla="*/ 2147483647 w 61"/>
                <a:gd name="T39" fmla="*/ 2147483647 h 102"/>
                <a:gd name="T40" fmla="*/ 2147483647 w 61"/>
                <a:gd name="T41" fmla="*/ 2147483647 h 102"/>
                <a:gd name="T42" fmla="*/ 2147483647 w 61"/>
                <a:gd name="T43" fmla="*/ 2147483647 h 102"/>
                <a:gd name="T44" fmla="*/ 2147483647 w 61"/>
                <a:gd name="T45" fmla="*/ 2147483647 h 102"/>
                <a:gd name="T46" fmla="*/ 2147483647 w 61"/>
                <a:gd name="T47" fmla="*/ 0 h 102"/>
                <a:gd name="T48" fmla="*/ 2147483647 w 61"/>
                <a:gd name="T49" fmla="*/ 2147483647 h 102"/>
                <a:gd name="T50" fmla="*/ 2147483647 w 61"/>
                <a:gd name="T51" fmla="*/ 2147483647 h 102"/>
                <a:gd name="T52" fmla="*/ 2147483647 w 61"/>
                <a:gd name="T53" fmla="*/ 2147483647 h 102"/>
                <a:gd name="T54" fmla="*/ 2147483647 w 61"/>
                <a:gd name="T55" fmla="*/ 2147483647 h 102"/>
                <a:gd name="T56" fmla="*/ 2147483647 w 61"/>
                <a:gd name="T57" fmla="*/ 2147483647 h 102"/>
                <a:gd name="T58" fmla="*/ 2147483647 w 61"/>
                <a:gd name="T59" fmla="*/ 2147483647 h 102"/>
                <a:gd name="T60" fmla="*/ 2147483647 w 61"/>
                <a:gd name="T61" fmla="*/ 2147483647 h 102"/>
                <a:gd name="T62" fmla="*/ 2147483647 w 61"/>
                <a:gd name="T63" fmla="*/ 2147483647 h 102"/>
                <a:gd name="T64" fmla="*/ 2147483647 w 61"/>
                <a:gd name="T65" fmla="*/ 2147483647 h 102"/>
                <a:gd name="T66" fmla="*/ 2147483647 w 61"/>
                <a:gd name="T67" fmla="*/ 2147483647 h 102"/>
                <a:gd name="T68" fmla="*/ 2147483647 w 61"/>
                <a:gd name="T69" fmla="*/ 2147483647 h 102"/>
                <a:gd name="T70" fmla="*/ 2147483647 w 61"/>
                <a:gd name="T71" fmla="*/ 2147483647 h 102"/>
                <a:gd name="T72" fmla="*/ 2147483647 w 61"/>
                <a:gd name="T73" fmla="*/ 2147483647 h 102"/>
                <a:gd name="T74" fmla="*/ 2147483647 w 61"/>
                <a:gd name="T75" fmla="*/ 2147483647 h 102"/>
                <a:gd name="T76" fmla="*/ 2147483647 w 61"/>
                <a:gd name="T77" fmla="*/ 2147483647 h 102"/>
                <a:gd name="T78" fmla="*/ 2147483647 w 61"/>
                <a:gd name="T79" fmla="*/ 2147483647 h 102"/>
                <a:gd name="T80" fmla="*/ 2147483647 w 61"/>
                <a:gd name="T81" fmla="*/ 2147483647 h 102"/>
                <a:gd name="T82" fmla="*/ 2147483647 w 61"/>
                <a:gd name="T83" fmla="*/ 2147483647 h 102"/>
                <a:gd name="T84" fmla="*/ 2147483647 w 61"/>
                <a:gd name="T85" fmla="*/ 2147483647 h 102"/>
                <a:gd name="T86" fmla="*/ 2147483647 w 61"/>
                <a:gd name="T87" fmla="*/ 2147483647 h 102"/>
                <a:gd name="T88" fmla="*/ 2147483647 w 61"/>
                <a:gd name="T89" fmla="*/ 2147483647 h 102"/>
                <a:gd name="T90" fmla="*/ 2147483647 w 61"/>
                <a:gd name="T91" fmla="*/ 2147483647 h 102"/>
                <a:gd name="T92" fmla="*/ 2147483647 w 61"/>
                <a:gd name="T93" fmla="*/ 2147483647 h 102"/>
                <a:gd name="T94" fmla="*/ 2147483647 w 61"/>
                <a:gd name="T95" fmla="*/ 2147483647 h 102"/>
                <a:gd name="T96" fmla="*/ 2147483647 w 61"/>
                <a:gd name="T97" fmla="*/ 2147483647 h 102"/>
                <a:gd name="T98" fmla="*/ 2147483647 w 61"/>
                <a:gd name="T99" fmla="*/ 2147483647 h 102"/>
                <a:gd name="T100" fmla="*/ 2147483647 w 61"/>
                <a:gd name="T101" fmla="*/ 2147483647 h 102"/>
                <a:gd name="T102" fmla="*/ 2147483647 w 61"/>
                <a:gd name="T103" fmla="*/ 2147483647 h 1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
                <a:gd name="T157" fmla="*/ 0 h 102"/>
                <a:gd name="T158" fmla="*/ 61 w 61"/>
                <a:gd name="T159" fmla="*/ 102 h 1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 h="102">
                  <a:moveTo>
                    <a:pt x="19" y="99"/>
                  </a:moveTo>
                  <a:cubicBezTo>
                    <a:pt x="18" y="99"/>
                    <a:pt x="18" y="100"/>
                    <a:pt x="17" y="100"/>
                  </a:cubicBezTo>
                  <a:cubicBezTo>
                    <a:pt x="16" y="100"/>
                    <a:pt x="15" y="99"/>
                    <a:pt x="14" y="99"/>
                  </a:cubicBezTo>
                  <a:cubicBezTo>
                    <a:pt x="13" y="98"/>
                    <a:pt x="9" y="99"/>
                    <a:pt x="9" y="99"/>
                  </a:cubicBezTo>
                  <a:cubicBezTo>
                    <a:pt x="9" y="100"/>
                    <a:pt x="9" y="102"/>
                    <a:pt x="9" y="102"/>
                  </a:cubicBezTo>
                  <a:cubicBezTo>
                    <a:pt x="8" y="102"/>
                    <a:pt x="9" y="100"/>
                    <a:pt x="8" y="100"/>
                  </a:cubicBezTo>
                  <a:cubicBezTo>
                    <a:pt x="7" y="99"/>
                    <a:pt x="3" y="102"/>
                    <a:pt x="2" y="101"/>
                  </a:cubicBezTo>
                  <a:cubicBezTo>
                    <a:pt x="1" y="98"/>
                    <a:pt x="3" y="96"/>
                    <a:pt x="2" y="93"/>
                  </a:cubicBezTo>
                  <a:cubicBezTo>
                    <a:pt x="4" y="92"/>
                    <a:pt x="4" y="90"/>
                    <a:pt x="5" y="92"/>
                  </a:cubicBezTo>
                  <a:cubicBezTo>
                    <a:pt x="4" y="89"/>
                    <a:pt x="9" y="85"/>
                    <a:pt x="9" y="81"/>
                  </a:cubicBezTo>
                  <a:cubicBezTo>
                    <a:pt x="10" y="81"/>
                    <a:pt x="10" y="82"/>
                    <a:pt x="10" y="82"/>
                  </a:cubicBezTo>
                  <a:cubicBezTo>
                    <a:pt x="10" y="80"/>
                    <a:pt x="10" y="77"/>
                    <a:pt x="9" y="75"/>
                  </a:cubicBezTo>
                  <a:cubicBezTo>
                    <a:pt x="9" y="75"/>
                    <a:pt x="7" y="73"/>
                    <a:pt x="8" y="73"/>
                  </a:cubicBezTo>
                  <a:cubicBezTo>
                    <a:pt x="9" y="71"/>
                    <a:pt x="6" y="73"/>
                    <a:pt x="6" y="71"/>
                  </a:cubicBezTo>
                  <a:cubicBezTo>
                    <a:pt x="7" y="69"/>
                    <a:pt x="6" y="66"/>
                    <a:pt x="8" y="65"/>
                  </a:cubicBezTo>
                  <a:cubicBezTo>
                    <a:pt x="6" y="47"/>
                    <a:pt x="5" y="26"/>
                    <a:pt x="2" y="8"/>
                  </a:cubicBezTo>
                  <a:cubicBezTo>
                    <a:pt x="0" y="8"/>
                    <a:pt x="6" y="8"/>
                    <a:pt x="6" y="8"/>
                  </a:cubicBezTo>
                  <a:cubicBezTo>
                    <a:pt x="6" y="8"/>
                    <a:pt x="5" y="10"/>
                    <a:pt x="5" y="10"/>
                  </a:cubicBezTo>
                  <a:cubicBezTo>
                    <a:pt x="5" y="10"/>
                    <a:pt x="8" y="9"/>
                    <a:pt x="10" y="8"/>
                  </a:cubicBezTo>
                  <a:cubicBezTo>
                    <a:pt x="11" y="7"/>
                    <a:pt x="12" y="6"/>
                    <a:pt x="13" y="5"/>
                  </a:cubicBezTo>
                  <a:cubicBezTo>
                    <a:pt x="14" y="4"/>
                    <a:pt x="15" y="6"/>
                    <a:pt x="15" y="6"/>
                  </a:cubicBezTo>
                  <a:cubicBezTo>
                    <a:pt x="16" y="5"/>
                    <a:pt x="15" y="5"/>
                    <a:pt x="15" y="5"/>
                  </a:cubicBezTo>
                  <a:cubicBezTo>
                    <a:pt x="20" y="3"/>
                    <a:pt x="27" y="3"/>
                    <a:pt x="34" y="3"/>
                  </a:cubicBezTo>
                  <a:cubicBezTo>
                    <a:pt x="37" y="2"/>
                    <a:pt x="44" y="1"/>
                    <a:pt x="50" y="0"/>
                  </a:cubicBezTo>
                  <a:cubicBezTo>
                    <a:pt x="51" y="1"/>
                    <a:pt x="50" y="3"/>
                    <a:pt x="50" y="3"/>
                  </a:cubicBezTo>
                  <a:cubicBezTo>
                    <a:pt x="50" y="3"/>
                    <a:pt x="51" y="4"/>
                    <a:pt x="51" y="5"/>
                  </a:cubicBezTo>
                  <a:cubicBezTo>
                    <a:pt x="52" y="6"/>
                    <a:pt x="51" y="8"/>
                    <a:pt x="51" y="9"/>
                  </a:cubicBezTo>
                  <a:cubicBezTo>
                    <a:pt x="52" y="15"/>
                    <a:pt x="54" y="22"/>
                    <a:pt x="54" y="29"/>
                  </a:cubicBezTo>
                  <a:cubicBezTo>
                    <a:pt x="55" y="35"/>
                    <a:pt x="55" y="41"/>
                    <a:pt x="56" y="47"/>
                  </a:cubicBezTo>
                  <a:cubicBezTo>
                    <a:pt x="57" y="52"/>
                    <a:pt x="58" y="58"/>
                    <a:pt x="58" y="62"/>
                  </a:cubicBezTo>
                  <a:cubicBezTo>
                    <a:pt x="58" y="65"/>
                    <a:pt x="57" y="66"/>
                    <a:pt x="58" y="68"/>
                  </a:cubicBezTo>
                  <a:cubicBezTo>
                    <a:pt x="55" y="66"/>
                    <a:pt x="61" y="72"/>
                    <a:pt x="57" y="70"/>
                  </a:cubicBezTo>
                  <a:cubicBezTo>
                    <a:pt x="57" y="72"/>
                    <a:pt x="58" y="70"/>
                    <a:pt x="60" y="71"/>
                  </a:cubicBezTo>
                  <a:cubicBezTo>
                    <a:pt x="60" y="72"/>
                    <a:pt x="57" y="74"/>
                    <a:pt x="57" y="72"/>
                  </a:cubicBezTo>
                  <a:cubicBezTo>
                    <a:pt x="56" y="70"/>
                    <a:pt x="57" y="74"/>
                    <a:pt x="56" y="74"/>
                  </a:cubicBezTo>
                  <a:cubicBezTo>
                    <a:pt x="55" y="74"/>
                    <a:pt x="54" y="74"/>
                    <a:pt x="54" y="73"/>
                  </a:cubicBezTo>
                  <a:cubicBezTo>
                    <a:pt x="54" y="74"/>
                    <a:pt x="55" y="75"/>
                    <a:pt x="54" y="76"/>
                  </a:cubicBezTo>
                  <a:cubicBezTo>
                    <a:pt x="53" y="76"/>
                    <a:pt x="53" y="74"/>
                    <a:pt x="52" y="74"/>
                  </a:cubicBezTo>
                  <a:cubicBezTo>
                    <a:pt x="51" y="74"/>
                    <a:pt x="49" y="77"/>
                    <a:pt x="49" y="74"/>
                  </a:cubicBezTo>
                  <a:cubicBezTo>
                    <a:pt x="47" y="76"/>
                    <a:pt x="49" y="77"/>
                    <a:pt x="49" y="81"/>
                  </a:cubicBezTo>
                  <a:cubicBezTo>
                    <a:pt x="44" y="81"/>
                    <a:pt x="46" y="89"/>
                    <a:pt x="42" y="87"/>
                  </a:cubicBezTo>
                  <a:cubicBezTo>
                    <a:pt x="41" y="89"/>
                    <a:pt x="41" y="92"/>
                    <a:pt x="40" y="94"/>
                  </a:cubicBezTo>
                  <a:cubicBezTo>
                    <a:pt x="38" y="96"/>
                    <a:pt x="37" y="93"/>
                    <a:pt x="37" y="93"/>
                  </a:cubicBezTo>
                  <a:cubicBezTo>
                    <a:pt x="37" y="93"/>
                    <a:pt x="37" y="95"/>
                    <a:pt x="35" y="94"/>
                  </a:cubicBezTo>
                  <a:cubicBezTo>
                    <a:pt x="35" y="92"/>
                    <a:pt x="34" y="91"/>
                    <a:pt x="32" y="90"/>
                  </a:cubicBezTo>
                  <a:cubicBezTo>
                    <a:pt x="30" y="90"/>
                    <a:pt x="32" y="93"/>
                    <a:pt x="32" y="92"/>
                  </a:cubicBezTo>
                  <a:cubicBezTo>
                    <a:pt x="32" y="93"/>
                    <a:pt x="30" y="93"/>
                    <a:pt x="30" y="93"/>
                  </a:cubicBezTo>
                  <a:cubicBezTo>
                    <a:pt x="29" y="95"/>
                    <a:pt x="29" y="97"/>
                    <a:pt x="29" y="97"/>
                  </a:cubicBezTo>
                  <a:cubicBezTo>
                    <a:pt x="29" y="98"/>
                    <a:pt x="27" y="97"/>
                    <a:pt x="28" y="98"/>
                  </a:cubicBezTo>
                  <a:cubicBezTo>
                    <a:pt x="28" y="100"/>
                    <a:pt x="25" y="98"/>
                    <a:pt x="25" y="96"/>
                  </a:cubicBezTo>
                  <a:cubicBezTo>
                    <a:pt x="23" y="96"/>
                    <a:pt x="22" y="100"/>
                    <a:pt x="21" y="97"/>
                  </a:cubicBezTo>
                  <a:cubicBezTo>
                    <a:pt x="20" y="97"/>
                    <a:pt x="22" y="99"/>
                    <a:pt x="20" y="99"/>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5" name="Freeform 580">
              <a:extLst>
                <a:ext uri="{FF2B5EF4-FFF2-40B4-BE49-F238E27FC236}">
                  <a16:creationId xmlns:a16="http://schemas.microsoft.com/office/drawing/2014/main" id="{5C6E811E-0D79-2A6B-2C4B-5220809FE5F8}"/>
                </a:ext>
              </a:extLst>
            </p:cNvPr>
            <p:cNvSpPr>
              <a:spLocks/>
            </p:cNvSpPr>
            <p:nvPr/>
          </p:nvSpPr>
          <p:spPr bwMode="auto">
            <a:xfrm>
              <a:off x="6859795" y="3904500"/>
              <a:ext cx="509878" cy="903876"/>
            </a:xfrm>
            <a:custGeom>
              <a:avLst/>
              <a:gdLst>
                <a:gd name="T0" fmla="*/ 2147483647 w 77"/>
                <a:gd name="T1" fmla="*/ 2147483647 h 137"/>
                <a:gd name="T2" fmla="*/ 2147483647 w 77"/>
                <a:gd name="T3" fmla="*/ 2147483647 h 137"/>
                <a:gd name="T4" fmla="*/ 2147483647 w 77"/>
                <a:gd name="T5" fmla="*/ 2147483647 h 137"/>
                <a:gd name="T6" fmla="*/ 2147483647 w 77"/>
                <a:gd name="T7" fmla="*/ 2147483647 h 137"/>
                <a:gd name="T8" fmla="*/ 2147483647 w 77"/>
                <a:gd name="T9" fmla="*/ 2147483647 h 137"/>
                <a:gd name="T10" fmla="*/ 2147483647 w 77"/>
                <a:gd name="T11" fmla="*/ 2147483647 h 137"/>
                <a:gd name="T12" fmla="*/ 2147483647 w 77"/>
                <a:gd name="T13" fmla="*/ 2147483647 h 137"/>
                <a:gd name="T14" fmla="*/ 2147483647 w 77"/>
                <a:gd name="T15" fmla="*/ 2147483647 h 137"/>
                <a:gd name="T16" fmla="*/ 2147483647 w 77"/>
                <a:gd name="T17" fmla="*/ 2147483647 h 137"/>
                <a:gd name="T18" fmla="*/ 2147483647 w 77"/>
                <a:gd name="T19" fmla="*/ 2147483647 h 137"/>
                <a:gd name="T20" fmla="*/ 2147483647 w 77"/>
                <a:gd name="T21" fmla="*/ 2147483647 h 137"/>
                <a:gd name="T22" fmla="*/ 2147483647 w 77"/>
                <a:gd name="T23" fmla="*/ 2147483647 h 137"/>
                <a:gd name="T24" fmla="*/ 2147483647 w 77"/>
                <a:gd name="T25" fmla="*/ 2147483647 h 137"/>
                <a:gd name="T26" fmla="*/ 2147483647 w 77"/>
                <a:gd name="T27" fmla="*/ 2147483647 h 137"/>
                <a:gd name="T28" fmla="*/ 2147483647 w 77"/>
                <a:gd name="T29" fmla="*/ 2147483647 h 137"/>
                <a:gd name="T30" fmla="*/ 2147483647 w 77"/>
                <a:gd name="T31" fmla="*/ 2147483647 h 137"/>
                <a:gd name="T32" fmla="*/ 2147483647 w 77"/>
                <a:gd name="T33" fmla="*/ 2147483647 h 137"/>
                <a:gd name="T34" fmla="*/ 2147483647 w 77"/>
                <a:gd name="T35" fmla="*/ 2147483647 h 137"/>
                <a:gd name="T36" fmla="*/ 2147483647 w 77"/>
                <a:gd name="T37" fmla="*/ 2147483647 h 137"/>
                <a:gd name="T38" fmla="*/ 2147483647 w 77"/>
                <a:gd name="T39" fmla="*/ 2147483647 h 137"/>
                <a:gd name="T40" fmla="*/ 2147483647 w 77"/>
                <a:gd name="T41" fmla="*/ 2147483647 h 137"/>
                <a:gd name="T42" fmla="*/ 0 w 77"/>
                <a:gd name="T43" fmla="*/ 2147483647 h 137"/>
                <a:gd name="T44" fmla="*/ 2147483647 w 77"/>
                <a:gd name="T45" fmla="*/ 2147483647 h 137"/>
                <a:gd name="T46" fmla="*/ 2147483647 w 77"/>
                <a:gd name="T47" fmla="*/ 2147483647 h 137"/>
                <a:gd name="T48" fmla="*/ 2147483647 w 77"/>
                <a:gd name="T49" fmla="*/ 2147483647 h 137"/>
                <a:gd name="T50" fmla="*/ 2147483647 w 77"/>
                <a:gd name="T51" fmla="*/ 2147483647 h 137"/>
                <a:gd name="T52" fmla="*/ 2147483647 w 77"/>
                <a:gd name="T53" fmla="*/ 2147483647 h 137"/>
                <a:gd name="T54" fmla="*/ 2147483647 w 77"/>
                <a:gd name="T55" fmla="*/ 2147483647 h 137"/>
                <a:gd name="T56" fmla="*/ 2147483647 w 77"/>
                <a:gd name="T57" fmla="*/ 2147483647 h 137"/>
                <a:gd name="T58" fmla="*/ 2147483647 w 77"/>
                <a:gd name="T59" fmla="*/ 2147483647 h 137"/>
                <a:gd name="T60" fmla="*/ 2147483647 w 77"/>
                <a:gd name="T61" fmla="*/ 2147483647 h 137"/>
                <a:gd name="T62" fmla="*/ 2147483647 w 77"/>
                <a:gd name="T63" fmla="*/ 0 h 137"/>
                <a:gd name="T64" fmla="*/ 2147483647 w 77"/>
                <a:gd name="T65" fmla="*/ 2147483647 h 137"/>
                <a:gd name="T66" fmla="*/ 2147483647 w 77"/>
                <a:gd name="T67" fmla="*/ 2147483647 h 137"/>
                <a:gd name="T68" fmla="*/ 2147483647 w 77"/>
                <a:gd name="T69" fmla="*/ 2147483647 h 137"/>
                <a:gd name="T70" fmla="*/ 2147483647 w 77"/>
                <a:gd name="T71" fmla="*/ 2147483647 h 137"/>
                <a:gd name="T72" fmla="*/ 2147483647 w 77"/>
                <a:gd name="T73" fmla="*/ 2147483647 h 137"/>
                <a:gd name="T74" fmla="*/ 2147483647 w 77"/>
                <a:gd name="T75" fmla="*/ 2147483647 h 137"/>
                <a:gd name="T76" fmla="*/ 2147483647 w 77"/>
                <a:gd name="T77" fmla="*/ 2147483647 h 137"/>
                <a:gd name="T78" fmla="*/ 2147483647 w 77"/>
                <a:gd name="T79" fmla="*/ 2147483647 h 137"/>
                <a:gd name="T80" fmla="*/ 2147483647 w 77"/>
                <a:gd name="T81" fmla="*/ 2147483647 h 137"/>
                <a:gd name="T82" fmla="*/ 2147483647 w 77"/>
                <a:gd name="T83" fmla="*/ 2147483647 h 137"/>
                <a:gd name="T84" fmla="*/ 2147483647 w 77"/>
                <a:gd name="T85" fmla="*/ 2147483647 h 137"/>
                <a:gd name="T86" fmla="*/ 2147483647 w 77"/>
                <a:gd name="T87" fmla="*/ 2147483647 h 137"/>
                <a:gd name="T88" fmla="*/ 2147483647 w 77"/>
                <a:gd name="T89" fmla="*/ 2147483647 h 137"/>
                <a:gd name="T90" fmla="*/ 2147483647 w 77"/>
                <a:gd name="T91" fmla="*/ 2147483647 h 137"/>
                <a:gd name="T92" fmla="*/ 2147483647 w 77"/>
                <a:gd name="T93" fmla="*/ 2147483647 h 137"/>
                <a:gd name="T94" fmla="*/ 2147483647 w 77"/>
                <a:gd name="T95" fmla="*/ 2147483647 h 137"/>
                <a:gd name="T96" fmla="*/ 2147483647 w 77"/>
                <a:gd name="T97" fmla="*/ 2147483647 h 1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
                <a:gd name="T148" fmla="*/ 0 h 137"/>
                <a:gd name="T149" fmla="*/ 77 w 77"/>
                <a:gd name="T150" fmla="*/ 137 h 13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 h="137">
                  <a:moveTo>
                    <a:pt x="69" y="124"/>
                  </a:moveTo>
                  <a:cubicBezTo>
                    <a:pt x="65" y="124"/>
                    <a:pt x="63" y="126"/>
                    <a:pt x="62" y="128"/>
                  </a:cubicBezTo>
                  <a:cubicBezTo>
                    <a:pt x="62" y="131"/>
                    <a:pt x="65" y="132"/>
                    <a:pt x="63" y="135"/>
                  </a:cubicBezTo>
                  <a:cubicBezTo>
                    <a:pt x="58" y="132"/>
                    <a:pt x="51" y="130"/>
                    <a:pt x="49" y="137"/>
                  </a:cubicBezTo>
                  <a:cubicBezTo>
                    <a:pt x="47" y="137"/>
                    <a:pt x="44" y="134"/>
                    <a:pt x="44" y="132"/>
                  </a:cubicBezTo>
                  <a:cubicBezTo>
                    <a:pt x="43" y="131"/>
                    <a:pt x="44" y="130"/>
                    <a:pt x="44" y="129"/>
                  </a:cubicBezTo>
                  <a:cubicBezTo>
                    <a:pt x="44" y="126"/>
                    <a:pt x="42" y="124"/>
                    <a:pt x="43" y="122"/>
                  </a:cubicBezTo>
                  <a:cubicBezTo>
                    <a:pt x="40" y="121"/>
                    <a:pt x="39" y="118"/>
                    <a:pt x="36" y="116"/>
                  </a:cubicBezTo>
                  <a:cubicBezTo>
                    <a:pt x="36" y="116"/>
                    <a:pt x="34" y="116"/>
                    <a:pt x="34" y="116"/>
                  </a:cubicBezTo>
                  <a:cubicBezTo>
                    <a:pt x="34" y="116"/>
                    <a:pt x="34" y="115"/>
                    <a:pt x="34" y="114"/>
                  </a:cubicBezTo>
                  <a:cubicBezTo>
                    <a:pt x="33" y="114"/>
                    <a:pt x="31" y="114"/>
                    <a:pt x="30" y="114"/>
                  </a:cubicBezTo>
                  <a:cubicBezTo>
                    <a:pt x="30" y="113"/>
                    <a:pt x="30" y="112"/>
                    <a:pt x="30" y="112"/>
                  </a:cubicBezTo>
                  <a:cubicBezTo>
                    <a:pt x="25" y="110"/>
                    <a:pt x="24" y="107"/>
                    <a:pt x="27" y="101"/>
                  </a:cubicBezTo>
                  <a:cubicBezTo>
                    <a:pt x="28" y="100"/>
                    <a:pt x="28" y="97"/>
                    <a:pt x="29" y="94"/>
                  </a:cubicBezTo>
                  <a:cubicBezTo>
                    <a:pt x="28" y="92"/>
                    <a:pt x="25" y="90"/>
                    <a:pt x="23" y="91"/>
                  </a:cubicBezTo>
                  <a:cubicBezTo>
                    <a:pt x="21" y="91"/>
                    <a:pt x="20" y="92"/>
                    <a:pt x="18" y="92"/>
                  </a:cubicBezTo>
                  <a:cubicBezTo>
                    <a:pt x="17" y="90"/>
                    <a:pt x="18" y="86"/>
                    <a:pt x="16" y="84"/>
                  </a:cubicBezTo>
                  <a:cubicBezTo>
                    <a:pt x="15" y="81"/>
                    <a:pt x="12" y="81"/>
                    <a:pt x="10" y="79"/>
                  </a:cubicBezTo>
                  <a:cubicBezTo>
                    <a:pt x="10" y="79"/>
                    <a:pt x="9" y="78"/>
                    <a:pt x="9" y="77"/>
                  </a:cubicBezTo>
                  <a:cubicBezTo>
                    <a:pt x="8" y="76"/>
                    <a:pt x="4" y="74"/>
                    <a:pt x="3" y="73"/>
                  </a:cubicBezTo>
                  <a:cubicBezTo>
                    <a:pt x="3" y="71"/>
                    <a:pt x="2" y="68"/>
                    <a:pt x="2" y="67"/>
                  </a:cubicBezTo>
                  <a:cubicBezTo>
                    <a:pt x="1" y="65"/>
                    <a:pt x="0" y="63"/>
                    <a:pt x="0" y="61"/>
                  </a:cubicBezTo>
                  <a:cubicBezTo>
                    <a:pt x="1" y="58"/>
                    <a:pt x="4" y="59"/>
                    <a:pt x="2" y="53"/>
                  </a:cubicBezTo>
                  <a:cubicBezTo>
                    <a:pt x="3" y="51"/>
                    <a:pt x="5" y="51"/>
                    <a:pt x="7" y="50"/>
                  </a:cubicBezTo>
                  <a:cubicBezTo>
                    <a:pt x="6" y="45"/>
                    <a:pt x="9" y="44"/>
                    <a:pt x="10" y="41"/>
                  </a:cubicBezTo>
                  <a:cubicBezTo>
                    <a:pt x="10" y="37"/>
                    <a:pt x="5" y="37"/>
                    <a:pt x="7" y="32"/>
                  </a:cubicBezTo>
                  <a:cubicBezTo>
                    <a:pt x="12" y="31"/>
                    <a:pt x="15" y="29"/>
                    <a:pt x="19" y="27"/>
                  </a:cubicBezTo>
                  <a:cubicBezTo>
                    <a:pt x="20" y="22"/>
                    <a:pt x="24" y="19"/>
                    <a:pt x="23" y="15"/>
                  </a:cubicBezTo>
                  <a:cubicBezTo>
                    <a:pt x="22" y="12"/>
                    <a:pt x="21" y="11"/>
                    <a:pt x="19" y="10"/>
                  </a:cubicBezTo>
                  <a:cubicBezTo>
                    <a:pt x="18" y="9"/>
                    <a:pt x="18" y="7"/>
                    <a:pt x="16" y="6"/>
                  </a:cubicBezTo>
                  <a:cubicBezTo>
                    <a:pt x="15" y="4"/>
                    <a:pt x="13" y="6"/>
                    <a:pt x="14" y="3"/>
                  </a:cubicBezTo>
                  <a:cubicBezTo>
                    <a:pt x="31" y="3"/>
                    <a:pt x="47" y="1"/>
                    <a:pt x="63" y="0"/>
                  </a:cubicBezTo>
                  <a:cubicBezTo>
                    <a:pt x="62" y="4"/>
                    <a:pt x="64" y="6"/>
                    <a:pt x="65" y="9"/>
                  </a:cubicBezTo>
                  <a:cubicBezTo>
                    <a:pt x="66" y="9"/>
                    <a:pt x="67" y="10"/>
                    <a:pt x="67" y="10"/>
                  </a:cubicBezTo>
                  <a:cubicBezTo>
                    <a:pt x="67" y="11"/>
                    <a:pt x="67" y="12"/>
                    <a:pt x="67" y="12"/>
                  </a:cubicBezTo>
                  <a:cubicBezTo>
                    <a:pt x="68" y="15"/>
                    <a:pt x="70" y="17"/>
                    <a:pt x="71" y="20"/>
                  </a:cubicBezTo>
                  <a:cubicBezTo>
                    <a:pt x="71" y="23"/>
                    <a:pt x="71" y="28"/>
                    <a:pt x="71" y="32"/>
                  </a:cubicBezTo>
                  <a:cubicBezTo>
                    <a:pt x="72" y="43"/>
                    <a:pt x="74" y="56"/>
                    <a:pt x="75" y="66"/>
                  </a:cubicBezTo>
                  <a:cubicBezTo>
                    <a:pt x="75" y="69"/>
                    <a:pt x="76" y="72"/>
                    <a:pt x="76" y="75"/>
                  </a:cubicBezTo>
                  <a:cubicBezTo>
                    <a:pt x="76" y="77"/>
                    <a:pt x="75" y="77"/>
                    <a:pt x="74" y="79"/>
                  </a:cubicBezTo>
                  <a:cubicBezTo>
                    <a:pt x="74" y="80"/>
                    <a:pt x="75" y="79"/>
                    <a:pt x="75" y="79"/>
                  </a:cubicBezTo>
                  <a:cubicBezTo>
                    <a:pt x="75" y="80"/>
                    <a:pt x="74" y="81"/>
                    <a:pt x="74" y="82"/>
                  </a:cubicBezTo>
                  <a:cubicBezTo>
                    <a:pt x="75" y="85"/>
                    <a:pt x="77" y="88"/>
                    <a:pt x="77" y="91"/>
                  </a:cubicBezTo>
                  <a:cubicBezTo>
                    <a:pt x="77" y="93"/>
                    <a:pt x="77" y="93"/>
                    <a:pt x="76" y="95"/>
                  </a:cubicBezTo>
                  <a:cubicBezTo>
                    <a:pt x="75" y="98"/>
                    <a:pt x="75" y="98"/>
                    <a:pt x="74" y="100"/>
                  </a:cubicBezTo>
                  <a:cubicBezTo>
                    <a:pt x="73" y="101"/>
                    <a:pt x="72" y="104"/>
                    <a:pt x="70" y="105"/>
                  </a:cubicBezTo>
                  <a:cubicBezTo>
                    <a:pt x="71" y="108"/>
                    <a:pt x="69" y="110"/>
                    <a:pt x="69" y="113"/>
                  </a:cubicBezTo>
                  <a:cubicBezTo>
                    <a:pt x="69" y="114"/>
                    <a:pt x="70" y="115"/>
                    <a:pt x="70" y="117"/>
                  </a:cubicBezTo>
                  <a:cubicBezTo>
                    <a:pt x="70" y="119"/>
                    <a:pt x="67" y="121"/>
                    <a:pt x="69" y="124"/>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6" name="Freeform 581">
              <a:extLst>
                <a:ext uri="{FF2B5EF4-FFF2-40B4-BE49-F238E27FC236}">
                  <a16:creationId xmlns:a16="http://schemas.microsoft.com/office/drawing/2014/main" id="{E4BABD13-CCFA-99CA-5074-4A714D71F466}"/>
                </a:ext>
              </a:extLst>
            </p:cNvPr>
            <p:cNvSpPr>
              <a:spLocks/>
            </p:cNvSpPr>
            <p:nvPr/>
          </p:nvSpPr>
          <p:spPr bwMode="auto">
            <a:xfrm>
              <a:off x="6649662" y="3209222"/>
              <a:ext cx="665933" cy="713830"/>
            </a:xfrm>
            <a:custGeom>
              <a:avLst/>
              <a:gdLst>
                <a:gd name="T0" fmla="*/ 2147483647 w 101"/>
                <a:gd name="T1" fmla="*/ 2147483647 h 108"/>
                <a:gd name="T2" fmla="*/ 2147483647 w 101"/>
                <a:gd name="T3" fmla="*/ 2147483647 h 108"/>
                <a:gd name="T4" fmla="*/ 2147483647 w 101"/>
                <a:gd name="T5" fmla="*/ 2147483647 h 108"/>
                <a:gd name="T6" fmla="*/ 2147483647 w 101"/>
                <a:gd name="T7" fmla="*/ 2147483647 h 108"/>
                <a:gd name="T8" fmla="*/ 2147483647 w 101"/>
                <a:gd name="T9" fmla="*/ 2147483647 h 108"/>
                <a:gd name="T10" fmla="*/ 2147483647 w 101"/>
                <a:gd name="T11" fmla="*/ 2147483647 h 108"/>
                <a:gd name="T12" fmla="*/ 2147483647 w 101"/>
                <a:gd name="T13" fmla="*/ 2147483647 h 108"/>
                <a:gd name="T14" fmla="*/ 2147483647 w 101"/>
                <a:gd name="T15" fmla="*/ 2147483647 h 108"/>
                <a:gd name="T16" fmla="*/ 2147483647 w 101"/>
                <a:gd name="T17" fmla="*/ 2147483647 h 108"/>
                <a:gd name="T18" fmla="*/ 2147483647 w 101"/>
                <a:gd name="T19" fmla="*/ 2147483647 h 108"/>
                <a:gd name="T20" fmla="*/ 2147483647 w 101"/>
                <a:gd name="T21" fmla="*/ 2147483647 h 108"/>
                <a:gd name="T22" fmla="*/ 2147483647 w 101"/>
                <a:gd name="T23" fmla="*/ 2147483647 h 108"/>
                <a:gd name="T24" fmla="*/ 2147483647 w 101"/>
                <a:gd name="T25" fmla="*/ 2147483647 h 108"/>
                <a:gd name="T26" fmla="*/ 2147483647 w 101"/>
                <a:gd name="T27" fmla="*/ 2147483647 h 108"/>
                <a:gd name="T28" fmla="*/ 2147483647 w 101"/>
                <a:gd name="T29" fmla="*/ 2147483647 h 108"/>
                <a:gd name="T30" fmla="*/ 2147483647 w 101"/>
                <a:gd name="T31" fmla="*/ 2147483647 h 108"/>
                <a:gd name="T32" fmla="*/ 2147483647 w 101"/>
                <a:gd name="T33" fmla="*/ 2147483647 h 108"/>
                <a:gd name="T34" fmla="*/ 2147483647 w 101"/>
                <a:gd name="T35" fmla="*/ 2147483647 h 108"/>
                <a:gd name="T36" fmla="*/ 2147483647 w 101"/>
                <a:gd name="T37" fmla="*/ 2147483647 h 108"/>
                <a:gd name="T38" fmla="*/ 2147483647 w 101"/>
                <a:gd name="T39" fmla="*/ 2147483647 h 108"/>
                <a:gd name="T40" fmla="*/ 2147483647 w 101"/>
                <a:gd name="T41" fmla="*/ 2147483647 h 108"/>
                <a:gd name="T42" fmla="*/ 2147483647 w 101"/>
                <a:gd name="T43" fmla="*/ 2147483647 h 108"/>
                <a:gd name="T44" fmla="*/ 2147483647 w 101"/>
                <a:gd name="T45" fmla="*/ 2147483647 h 108"/>
                <a:gd name="T46" fmla="*/ 2147483647 w 101"/>
                <a:gd name="T47" fmla="*/ 2147483647 h 108"/>
                <a:gd name="T48" fmla="*/ 2147483647 w 101"/>
                <a:gd name="T49" fmla="*/ 2147483647 h 108"/>
                <a:gd name="T50" fmla="*/ 2147483647 w 101"/>
                <a:gd name="T51" fmla="*/ 2147483647 h 108"/>
                <a:gd name="T52" fmla="*/ 2147483647 w 101"/>
                <a:gd name="T53" fmla="*/ 2147483647 h 108"/>
                <a:gd name="T54" fmla="*/ 2147483647 w 101"/>
                <a:gd name="T55" fmla="*/ 2147483647 h 108"/>
                <a:gd name="T56" fmla="*/ 2147483647 w 101"/>
                <a:gd name="T57" fmla="*/ 2147483647 h 108"/>
                <a:gd name="T58" fmla="*/ 2147483647 w 101"/>
                <a:gd name="T59" fmla="*/ 2147483647 h 108"/>
                <a:gd name="T60" fmla="*/ 2147483647 w 101"/>
                <a:gd name="T61" fmla="*/ 2147483647 h 108"/>
                <a:gd name="T62" fmla="*/ 2147483647 w 101"/>
                <a:gd name="T63" fmla="*/ 2147483647 h 108"/>
                <a:gd name="T64" fmla="*/ 2147483647 w 101"/>
                <a:gd name="T65" fmla="*/ 2147483647 h 108"/>
                <a:gd name="T66" fmla="*/ 2147483647 w 101"/>
                <a:gd name="T67" fmla="*/ 2147483647 h 108"/>
                <a:gd name="T68" fmla="*/ 2147483647 w 101"/>
                <a:gd name="T69" fmla="*/ 2147483647 h 108"/>
                <a:gd name="T70" fmla="*/ 2147483647 w 101"/>
                <a:gd name="T71" fmla="*/ 2147483647 h 108"/>
                <a:gd name="T72" fmla="*/ 2147483647 w 101"/>
                <a:gd name="T73" fmla="*/ 2147483647 h 108"/>
                <a:gd name="T74" fmla="*/ 2147483647 w 101"/>
                <a:gd name="T75" fmla="*/ 2147483647 h 108"/>
                <a:gd name="T76" fmla="*/ 2147483647 w 101"/>
                <a:gd name="T77" fmla="*/ 0 h 108"/>
                <a:gd name="T78" fmla="*/ 2147483647 w 101"/>
                <a:gd name="T79" fmla="*/ 2147483647 h 108"/>
                <a:gd name="T80" fmla="*/ 2147483647 w 101"/>
                <a:gd name="T81" fmla="*/ 2147483647 h 108"/>
                <a:gd name="T82" fmla="*/ 2147483647 w 101"/>
                <a:gd name="T83" fmla="*/ 2147483647 h 108"/>
                <a:gd name="T84" fmla="*/ 2147483647 w 101"/>
                <a:gd name="T85" fmla="*/ 2147483647 h 108"/>
                <a:gd name="T86" fmla="*/ 2147483647 w 101"/>
                <a:gd name="T87" fmla="*/ 2147483647 h 108"/>
                <a:gd name="T88" fmla="*/ 2147483647 w 101"/>
                <a:gd name="T89" fmla="*/ 2147483647 h 108"/>
                <a:gd name="T90" fmla="*/ 2147483647 w 101"/>
                <a:gd name="T91" fmla="*/ 2147483647 h 108"/>
                <a:gd name="T92" fmla="*/ 2147483647 w 101"/>
                <a:gd name="T93" fmla="*/ 2147483647 h 10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08"/>
                <a:gd name="T143" fmla="*/ 101 w 101"/>
                <a:gd name="T144" fmla="*/ 108 h 10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08">
                  <a:moveTo>
                    <a:pt x="88" y="26"/>
                  </a:moveTo>
                  <a:cubicBezTo>
                    <a:pt x="89" y="29"/>
                    <a:pt x="88" y="30"/>
                    <a:pt x="88" y="34"/>
                  </a:cubicBezTo>
                  <a:cubicBezTo>
                    <a:pt x="88" y="35"/>
                    <a:pt x="90" y="34"/>
                    <a:pt x="91" y="35"/>
                  </a:cubicBezTo>
                  <a:cubicBezTo>
                    <a:pt x="90" y="39"/>
                    <a:pt x="93" y="39"/>
                    <a:pt x="92" y="43"/>
                  </a:cubicBezTo>
                  <a:cubicBezTo>
                    <a:pt x="91" y="43"/>
                    <a:pt x="90" y="44"/>
                    <a:pt x="89" y="43"/>
                  </a:cubicBezTo>
                  <a:cubicBezTo>
                    <a:pt x="89" y="48"/>
                    <a:pt x="85" y="50"/>
                    <a:pt x="87" y="55"/>
                  </a:cubicBezTo>
                  <a:cubicBezTo>
                    <a:pt x="89" y="55"/>
                    <a:pt x="89" y="54"/>
                    <a:pt x="90" y="53"/>
                  </a:cubicBezTo>
                  <a:cubicBezTo>
                    <a:pt x="92" y="51"/>
                    <a:pt x="93" y="48"/>
                    <a:pt x="96" y="46"/>
                  </a:cubicBezTo>
                  <a:cubicBezTo>
                    <a:pt x="101" y="47"/>
                    <a:pt x="96" y="51"/>
                    <a:pt x="96" y="55"/>
                  </a:cubicBezTo>
                  <a:cubicBezTo>
                    <a:pt x="95" y="58"/>
                    <a:pt x="95" y="60"/>
                    <a:pt x="97" y="63"/>
                  </a:cubicBezTo>
                  <a:cubicBezTo>
                    <a:pt x="95" y="63"/>
                    <a:pt x="94" y="66"/>
                    <a:pt x="94" y="67"/>
                  </a:cubicBezTo>
                  <a:cubicBezTo>
                    <a:pt x="93" y="70"/>
                    <a:pt x="94" y="72"/>
                    <a:pt x="94" y="74"/>
                  </a:cubicBezTo>
                  <a:cubicBezTo>
                    <a:pt x="94" y="77"/>
                    <a:pt x="92" y="80"/>
                    <a:pt x="92" y="83"/>
                  </a:cubicBezTo>
                  <a:cubicBezTo>
                    <a:pt x="92" y="85"/>
                    <a:pt x="93" y="88"/>
                    <a:pt x="93" y="90"/>
                  </a:cubicBezTo>
                  <a:cubicBezTo>
                    <a:pt x="93" y="90"/>
                    <a:pt x="92" y="91"/>
                    <a:pt x="92" y="91"/>
                  </a:cubicBezTo>
                  <a:cubicBezTo>
                    <a:pt x="92" y="92"/>
                    <a:pt x="93" y="93"/>
                    <a:pt x="94" y="94"/>
                  </a:cubicBezTo>
                  <a:cubicBezTo>
                    <a:pt x="95" y="97"/>
                    <a:pt x="96" y="99"/>
                    <a:pt x="95" y="105"/>
                  </a:cubicBezTo>
                  <a:cubicBezTo>
                    <a:pt x="78" y="105"/>
                    <a:pt x="63" y="107"/>
                    <a:pt x="46" y="108"/>
                  </a:cubicBezTo>
                  <a:cubicBezTo>
                    <a:pt x="43" y="108"/>
                    <a:pt x="45" y="105"/>
                    <a:pt x="44" y="105"/>
                  </a:cubicBezTo>
                  <a:cubicBezTo>
                    <a:pt x="41" y="105"/>
                    <a:pt x="39" y="103"/>
                    <a:pt x="37" y="103"/>
                  </a:cubicBezTo>
                  <a:cubicBezTo>
                    <a:pt x="37" y="99"/>
                    <a:pt x="33" y="94"/>
                    <a:pt x="36" y="90"/>
                  </a:cubicBezTo>
                  <a:cubicBezTo>
                    <a:pt x="36" y="88"/>
                    <a:pt x="34" y="88"/>
                    <a:pt x="33" y="87"/>
                  </a:cubicBezTo>
                  <a:cubicBezTo>
                    <a:pt x="32" y="84"/>
                    <a:pt x="33" y="80"/>
                    <a:pt x="32" y="77"/>
                  </a:cubicBezTo>
                  <a:cubicBezTo>
                    <a:pt x="31" y="75"/>
                    <a:pt x="30" y="73"/>
                    <a:pt x="28" y="72"/>
                  </a:cubicBezTo>
                  <a:cubicBezTo>
                    <a:pt x="27" y="71"/>
                    <a:pt x="25" y="71"/>
                    <a:pt x="24" y="70"/>
                  </a:cubicBezTo>
                  <a:cubicBezTo>
                    <a:pt x="21" y="68"/>
                    <a:pt x="20" y="65"/>
                    <a:pt x="18" y="63"/>
                  </a:cubicBezTo>
                  <a:cubicBezTo>
                    <a:pt x="17" y="63"/>
                    <a:pt x="15" y="62"/>
                    <a:pt x="14" y="61"/>
                  </a:cubicBezTo>
                  <a:cubicBezTo>
                    <a:pt x="13" y="61"/>
                    <a:pt x="12" y="59"/>
                    <a:pt x="12" y="59"/>
                  </a:cubicBezTo>
                  <a:cubicBezTo>
                    <a:pt x="10" y="58"/>
                    <a:pt x="8" y="59"/>
                    <a:pt x="7" y="58"/>
                  </a:cubicBezTo>
                  <a:cubicBezTo>
                    <a:pt x="6" y="57"/>
                    <a:pt x="6" y="55"/>
                    <a:pt x="3" y="55"/>
                  </a:cubicBezTo>
                  <a:cubicBezTo>
                    <a:pt x="5" y="50"/>
                    <a:pt x="2" y="43"/>
                    <a:pt x="6" y="39"/>
                  </a:cubicBezTo>
                  <a:cubicBezTo>
                    <a:pt x="5" y="37"/>
                    <a:pt x="4" y="35"/>
                    <a:pt x="1" y="34"/>
                  </a:cubicBezTo>
                  <a:cubicBezTo>
                    <a:pt x="0" y="32"/>
                    <a:pt x="2" y="32"/>
                    <a:pt x="3" y="31"/>
                  </a:cubicBezTo>
                  <a:cubicBezTo>
                    <a:pt x="3" y="30"/>
                    <a:pt x="3" y="28"/>
                    <a:pt x="3" y="27"/>
                  </a:cubicBezTo>
                  <a:cubicBezTo>
                    <a:pt x="4" y="27"/>
                    <a:pt x="5" y="27"/>
                    <a:pt x="6" y="26"/>
                  </a:cubicBezTo>
                  <a:cubicBezTo>
                    <a:pt x="7" y="26"/>
                    <a:pt x="9" y="24"/>
                    <a:pt x="11" y="23"/>
                  </a:cubicBezTo>
                  <a:cubicBezTo>
                    <a:pt x="11" y="17"/>
                    <a:pt x="10" y="13"/>
                    <a:pt x="10" y="8"/>
                  </a:cubicBezTo>
                  <a:cubicBezTo>
                    <a:pt x="12" y="8"/>
                    <a:pt x="12" y="7"/>
                    <a:pt x="12" y="5"/>
                  </a:cubicBezTo>
                  <a:cubicBezTo>
                    <a:pt x="19" y="10"/>
                    <a:pt x="28" y="1"/>
                    <a:pt x="34" y="0"/>
                  </a:cubicBezTo>
                  <a:cubicBezTo>
                    <a:pt x="35" y="2"/>
                    <a:pt x="32" y="4"/>
                    <a:pt x="32" y="8"/>
                  </a:cubicBezTo>
                  <a:cubicBezTo>
                    <a:pt x="39" y="6"/>
                    <a:pt x="46" y="9"/>
                    <a:pt x="48" y="14"/>
                  </a:cubicBezTo>
                  <a:cubicBezTo>
                    <a:pt x="53" y="15"/>
                    <a:pt x="56" y="15"/>
                    <a:pt x="60" y="16"/>
                  </a:cubicBezTo>
                  <a:cubicBezTo>
                    <a:pt x="61" y="16"/>
                    <a:pt x="63" y="16"/>
                    <a:pt x="64" y="17"/>
                  </a:cubicBezTo>
                  <a:cubicBezTo>
                    <a:pt x="66" y="17"/>
                    <a:pt x="68" y="19"/>
                    <a:pt x="70" y="20"/>
                  </a:cubicBezTo>
                  <a:cubicBezTo>
                    <a:pt x="73" y="20"/>
                    <a:pt x="77" y="19"/>
                    <a:pt x="81" y="20"/>
                  </a:cubicBezTo>
                  <a:cubicBezTo>
                    <a:pt x="81" y="22"/>
                    <a:pt x="83" y="22"/>
                    <a:pt x="82" y="24"/>
                  </a:cubicBezTo>
                  <a:cubicBezTo>
                    <a:pt x="85" y="24"/>
                    <a:pt x="86" y="25"/>
                    <a:pt x="88" y="26"/>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7" name="Freeform 582">
              <a:extLst>
                <a:ext uri="{FF2B5EF4-FFF2-40B4-BE49-F238E27FC236}">
                  <a16:creationId xmlns:a16="http://schemas.microsoft.com/office/drawing/2014/main" id="{48498260-3004-9099-5963-6E123CC86C65}"/>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8" name="Freeform 583">
              <a:extLst>
                <a:ext uri="{FF2B5EF4-FFF2-40B4-BE49-F238E27FC236}">
                  <a16:creationId xmlns:a16="http://schemas.microsoft.com/office/drawing/2014/main" id="{FA3A93B2-AE8C-0D97-9D75-41EE7C3ED0D7}"/>
                </a:ext>
              </a:extLst>
            </p:cNvPr>
            <p:cNvSpPr>
              <a:spLocks/>
            </p:cNvSpPr>
            <p:nvPr/>
          </p:nvSpPr>
          <p:spPr bwMode="auto">
            <a:xfrm>
              <a:off x="6232484" y="3771631"/>
              <a:ext cx="780269" cy="516059"/>
            </a:xfrm>
            <a:custGeom>
              <a:avLst/>
              <a:gdLst>
                <a:gd name="T0" fmla="*/ 2147483647 w 118"/>
                <a:gd name="T1" fmla="*/ 2147483647 h 78"/>
                <a:gd name="T2" fmla="*/ 2147483647 w 118"/>
                <a:gd name="T3" fmla="*/ 2147483647 h 78"/>
                <a:gd name="T4" fmla="*/ 2147483647 w 118"/>
                <a:gd name="T5" fmla="*/ 2147483647 h 78"/>
                <a:gd name="T6" fmla="*/ 2147483647 w 118"/>
                <a:gd name="T7" fmla="*/ 2147483647 h 78"/>
                <a:gd name="T8" fmla="*/ 2147483647 w 118"/>
                <a:gd name="T9" fmla="*/ 2147483647 h 78"/>
                <a:gd name="T10" fmla="*/ 2147483647 w 118"/>
                <a:gd name="T11" fmla="*/ 0 h 78"/>
                <a:gd name="T12" fmla="*/ 2147483647 w 118"/>
                <a:gd name="T13" fmla="*/ 2147483647 h 78"/>
                <a:gd name="T14" fmla="*/ 2147483647 w 118"/>
                <a:gd name="T15" fmla="*/ 2147483647 h 78"/>
                <a:gd name="T16" fmla="*/ 2147483647 w 118"/>
                <a:gd name="T17" fmla="*/ 2147483647 h 78"/>
                <a:gd name="T18" fmla="*/ 2147483647 w 118"/>
                <a:gd name="T19" fmla="*/ 2147483647 h 78"/>
                <a:gd name="T20" fmla="*/ 2147483647 w 118"/>
                <a:gd name="T21" fmla="*/ 2147483647 h 78"/>
                <a:gd name="T22" fmla="*/ 2147483647 w 118"/>
                <a:gd name="T23" fmla="*/ 2147483647 h 78"/>
                <a:gd name="T24" fmla="*/ 2147483647 w 118"/>
                <a:gd name="T25" fmla="*/ 2147483647 h 78"/>
                <a:gd name="T26" fmla="*/ 2147483647 w 118"/>
                <a:gd name="T27" fmla="*/ 2147483647 h 78"/>
                <a:gd name="T28" fmla="*/ 2147483647 w 118"/>
                <a:gd name="T29" fmla="*/ 2147483647 h 78"/>
                <a:gd name="T30" fmla="*/ 2147483647 w 118"/>
                <a:gd name="T31" fmla="*/ 2147483647 h 78"/>
                <a:gd name="T32" fmla="*/ 2147483647 w 118"/>
                <a:gd name="T33" fmla="*/ 2147483647 h 78"/>
                <a:gd name="T34" fmla="*/ 2147483647 w 118"/>
                <a:gd name="T35" fmla="*/ 2147483647 h 78"/>
                <a:gd name="T36" fmla="*/ 2147483647 w 118"/>
                <a:gd name="T37" fmla="*/ 2147483647 h 78"/>
                <a:gd name="T38" fmla="*/ 2147483647 w 118"/>
                <a:gd name="T39" fmla="*/ 2147483647 h 78"/>
                <a:gd name="T40" fmla="*/ 2147483647 w 118"/>
                <a:gd name="T41" fmla="*/ 2147483647 h 78"/>
                <a:gd name="T42" fmla="*/ 2147483647 w 118"/>
                <a:gd name="T43" fmla="*/ 2147483647 h 78"/>
                <a:gd name="T44" fmla="*/ 2147483647 w 118"/>
                <a:gd name="T45" fmla="*/ 2147483647 h 78"/>
                <a:gd name="T46" fmla="*/ 2147483647 w 118"/>
                <a:gd name="T47" fmla="*/ 2147483647 h 78"/>
                <a:gd name="T48" fmla="*/ 2147483647 w 118"/>
                <a:gd name="T49" fmla="*/ 2147483647 h 78"/>
                <a:gd name="T50" fmla="*/ 2147483647 w 118"/>
                <a:gd name="T51" fmla="*/ 2147483647 h 78"/>
                <a:gd name="T52" fmla="*/ 2147483647 w 118"/>
                <a:gd name="T53" fmla="*/ 2147483647 h 78"/>
                <a:gd name="T54" fmla="*/ 2147483647 w 118"/>
                <a:gd name="T55" fmla="*/ 2147483647 h 78"/>
                <a:gd name="T56" fmla="*/ 2147483647 w 118"/>
                <a:gd name="T57" fmla="*/ 2147483647 h 78"/>
                <a:gd name="T58" fmla="*/ 2147483647 w 118"/>
                <a:gd name="T59" fmla="*/ 2147483647 h 78"/>
                <a:gd name="T60" fmla="*/ 2147483647 w 118"/>
                <a:gd name="T61" fmla="*/ 2147483647 h 78"/>
                <a:gd name="T62" fmla="*/ 2147483647 w 118"/>
                <a:gd name="T63" fmla="*/ 2147483647 h 78"/>
                <a:gd name="T64" fmla="*/ 2147483647 w 118"/>
                <a:gd name="T65" fmla="*/ 2147483647 h 78"/>
                <a:gd name="T66" fmla="*/ 2147483647 w 118"/>
                <a:gd name="T67" fmla="*/ 2147483647 h 78"/>
                <a:gd name="T68" fmla="*/ 2147483647 w 118"/>
                <a:gd name="T69" fmla="*/ 2147483647 h 78"/>
                <a:gd name="T70" fmla="*/ 2147483647 w 118"/>
                <a:gd name="T71" fmla="*/ 2147483647 h 78"/>
                <a:gd name="T72" fmla="*/ 2147483647 w 118"/>
                <a:gd name="T73" fmla="*/ 2147483647 h 78"/>
                <a:gd name="T74" fmla="*/ 2147483647 w 118"/>
                <a:gd name="T75" fmla="*/ 2147483647 h 78"/>
                <a:gd name="T76" fmla="*/ 0 w 118"/>
                <a:gd name="T77" fmla="*/ 2147483647 h 78"/>
                <a:gd name="T78" fmla="*/ 2147483647 w 118"/>
                <a:gd name="T79" fmla="*/ 2147483647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8"/>
                <a:gd name="T121" fmla="*/ 0 h 78"/>
                <a:gd name="T122" fmla="*/ 118 w 118"/>
                <a:gd name="T123" fmla="*/ 78 h 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8" h="78">
                  <a:moveTo>
                    <a:pt x="1" y="19"/>
                  </a:moveTo>
                  <a:cubicBezTo>
                    <a:pt x="2" y="18"/>
                    <a:pt x="3" y="14"/>
                    <a:pt x="3" y="11"/>
                  </a:cubicBezTo>
                  <a:cubicBezTo>
                    <a:pt x="3" y="9"/>
                    <a:pt x="0" y="10"/>
                    <a:pt x="1" y="8"/>
                  </a:cubicBezTo>
                  <a:cubicBezTo>
                    <a:pt x="2" y="7"/>
                    <a:pt x="0" y="4"/>
                    <a:pt x="1" y="4"/>
                  </a:cubicBezTo>
                  <a:cubicBezTo>
                    <a:pt x="2" y="3"/>
                    <a:pt x="2" y="3"/>
                    <a:pt x="2" y="3"/>
                  </a:cubicBezTo>
                  <a:cubicBezTo>
                    <a:pt x="2" y="3"/>
                    <a:pt x="86" y="2"/>
                    <a:pt x="95" y="0"/>
                  </a:cubicBezTo>
                  <a:cubicBezTo>
                    <a:pt x="95" y="0"/>
                    <a:pt x="94" y="3"/>
                    <a:pt x="96" y="4"/>
                  </a:cubicBezTo>
                  <a:cubicBezTo>
                    <a:pt x="100" y="3"/>
                    <a:pt x="96" y="7"/>
                    <a:pt x="96" y="9"/>
                  </a:cubicBezTo>
                  <a:cubicBezTo>
                    <a:pt x="96" y="12"/>
                    <a:pt x="99" y="15"/>
                    <a:pt x="99" y="18"/>
                  </a:cubicBezTo>
                  <a:cubicBezTo>
                    <a:pt x="102" y="19"/>
                    <a:pt x="103" y="20"/>
                    <a:pt x="106" y="20"/>
                  </a:cubicBezTo>
                  <a:cubicBezTo>
                    <a:pt x="107" y="22"/>
                    <a:pt x="106" y="21"/>
                    <a:pt x="107" y="24"/>
                  </a:cubicBezTo>
                  <a:cubicBezTo>
                    <a:pt x="107" y="25"/>
                    <a:pt x="110" y="26"/>
                    <a:pt x="111" y="27"/>
                  </a:cubicBezTo>
                  <a:cubicBezTo>
                    <a:pt x="111" y="28"/>
                    <a:pt x="110" y="29"/>
                    <a:pt x="110" y="29"/>
                  </a:cubicBezTo>
                  <a:cubicBezTo>
                    <a:pt x="111" y="29"/>
                    <a:pt x="112" y="29"/>
                    <a:pt x="113" y="30"/>
                  </a:cubicBezTo>
                  <a:cubicBezTo>
                    <a:pt x="113" y="30"/>
                    <a:pt x="114" y="31"/>
                    <a:pt x="114" y="31"/>
                  </a:cubicBezTo>
                  <a:cubicBezTo>
                    <a:pt x="117" y="34"/>
                    <a:pt x="118" y="36"/>
                    <a:pt x="115" y="41"/>
                  </a:cubicBezTo>
                  <a:cubicBezTo>
                    <a:pt x="113" y="42"/>
                    <a:pt x="115" y="46"/>
                    <a:pt x="113" y="46"/>
                  </a:cubicBezTo>
                  <a:cubicBezTo>
                    <a:pt x="111" y="48"/>
                    <a:pt x="110" y="44"/>
                    <a:pt x="110" y="46"/>
                  </a:cubicBezTo>
                  <a:cubicBezTo>
                    <a:pt x="111" y="49"/>
                    <a:pt x="104" y="49"/>
                    <a:pt x="101" y="50"/>
                  </a:cubicBezTo>
                  <a:cubicBezTo>
                    <a:pt x="102" y="52"/>
                    <a:pt x="99" y="54"/>
                    <a:pt x="101" y="56"/>
                  </a:cubicBezTo>
                  <a:cubicBezTo>
                    <a:pt x="102" y="58"/>
                    <a:pt x="104" y="58"/>
                    <a:pt x="104" y="61"/>
                  </a:cubicBezTo>
                  <a:cubicBezTo>
                    <a:pt x="104" y="64"/>
                    <a:pt x="101" y="62"/>
                    <a:pt x="101" y="65"/>
                  </a:cubicBezTo>
                  <a:cubicBezTo>
                    <a:pt x="102" y="67"/>
                    <a:pt x="101" y="67"/>
                    <a:pt x="101" y="69"/>
                  </a:cubicBezTo>
                  <a:cubicBezTo>
                    <a:pt x="99" y="69"/>
                    <a:pt x="99" y="70"/>
                    <a:pt x="98" y="70"/>
                  </a:cubicBezTo>
                  <a:cubicBezTo>
                    <a:pt x="98" y="70"/>
                    <a:pt x="96" y="72"/>
                    <a:pt x="96" y="75"/>
                  </a:cubicBezTo>
                  <a:cubicBezTo>
                    <a:pt x="96" y="78"/>
                    <a:pt x="91" y="70"/>
                    <a:pt x="89" y="70"/>
                  </a:cubicBezTo>
                  <a:cubicBezTo>
                    <a:pt x="88" y="70"/>
                    <a:pt x="82" y="71"/>
                    <a:pt x="81" y="71"/>
                  </a:cubicBezTo>
                  <a:cubicBezTo>
                    <a:pt x="62" y="73"/>
                    <a:pt x="36" y="74"/>
                    <a:pt x="16" y="74"/>
                  </a:cubicBezTo>
                  <a:cubicBezTo>
                    <a:pt x="17" y="72"/>
                    <a:pt x="15" y="71"/>
                    <a:pt x="14" y="70"/>
                  </a:cubicBezTo>
                  <a:cubicBezTo>
                    <a:pt x="14" y="69"/>
                    <a:pt x="15" y="67"/>
                    <a:pt x="15" y="65"/>
                  </a:cubicBezTo>
                  <a:cubicBezTo>
                    <a:pt x="15" y="64"/>
                    <a:pt x="14" y="61"/>
                    <a:pt x="13" y="58"/>
                  </a:cubicBezTo>
                  <a:cubicBezTo>
                    <a:pt x="13" y="57"/>
                    <a:pt x="14" y="57"/>
                    <a:pt x="14" y="57"/>
                  </a:cubicBezTo>
                  <a:cubicBezTo>
                    <a:pt x="14" y="57"/>
                    <a:pt x="14" y="55"/>
                    <a:pt x="13" y="55"/>
                  </a:cubicBezTo>
                  <a:cubicBezTo>
                    <a:pt x="13" y="52"/>
                    <a:pt x="14" y="53"/>
                    <a:pt x="12" y="51"/>
                  </a:cubicBezTo>
                  <a:cubicBezTo>
                    <a:pt x="11" y="50"/>
                    <a:pt x="12" y="50"/>
                    <a:pt x="11" y="49"/>
                  </a:cubicBezTo>
                  <a:cubicBezTo>
                    <a:pt x="12" y="49"/>
                    <a:pt x="9" y="50"/>
                    <a:pt x="10" y="48"/>
                  </a:cubicBezTo>
                  <a:cubicBezTo>
                    <a:pt x="10" y="39"/>
                    <a:pt x="4" y="36"/>
                    <a:pt x="5" y="27"/>
                  </a:cubicBezTo>
                  <a:cubicBezTo>
                    <a:pt x="3" y="26"/>
                    <a:pt x="0" y="23"/>
                    <a:pt x="3" y="23"/>
                  </a:cubicBezTo>
                  <a:cubicBezTo>
                    <a:pt x="2" y="22"/>
                    <a:pt x="0" y="23"/>
                    <a:pt x="0" y="21"/>
                  </a:cubicBezTo>
                  <a:cubicBezTo>
                    <a:pt x="0" y="19"/>
                    <a:pt x="1" y="19"/>
                    <a:pt x="1" y="2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49" name="Freeform 584">
              <a:extLst>
                <a:ext uri="{FF2B5EF4-FFF2-40B4-BE49-F238E27FC236}">
                  <a16:creationId xmlns:a16="http://schemas.microsoft.com/office/drawing/2014/main" id="{15BFEE28-D9AA-AF91-5DC9-FEFECFAC8AF1}"/>
                </a:ext>
              </a:extLst>
            </p:cNvPr>
            <p:cNvSpPr>
              <a:spLocks/>
            </p:cNvSpPr>
            <p:nvPr/>
          </p:nvSpPr>
          <p:spPr bwMode="auto">
            <a:xfrm>
              <a:off x="6166055" y="2839944"/>
              <a:ext cx="812716" cy="945594"/>
            </a:xfrm>
            <a:custGeom>
              <a:avLst/>
              <a:gdLst>
                <a:gd name="T0" fmla="*/ 2147483647 w 123"/>
                <a:gd name="T1" fmla="*/ 2147483647 h 143"/>
                <a:gd name="T2" fmla="*/ 2147483647 w 123"/>
                <a:gd name="T3" fmla="*/ 2147483647 h 143"/>
                <a:gd name="T4" fmla="*/ 2147483647 w 123"/>
                <a:gd name="T5" fmla="*/ 2147483647 h 143"/>
                <a:gd name="T6" fmla="*/ 2147483647 w 123"/>
                <a:gd name="T7" fmla="*/ 2147483647 h 143"/>
                <a:gd name="T8" fmla="*/ 2147483647 w 123"/>
                <a:gd name="T9" fmla="*/ 2147483647 h 143"/>
                <a:gd name="T10" fmla="*/ 2147483647 w 123"/>
                <a:gd name="T11" fmla="*/ 2147483647 h 143"/>
                <a:gd name="T12" fmla="*/ 2147483647 w 123"/>
                <a:gd name="T13" fmla="*/ 2147483647 h 143"/>
                <a:gd name="T14" fmla="*/ 2147483647 w 123"/>
                <a:gd name="T15" fmla="*/ 2147483647 h 143"/>
                <a:gd name="T16" fmla="*/ 2147483647 w 123"/>
                <a:gd name="T17" fmla="*/ 2147483647 h 143"/>
                <a:gd name="T18" fmla="*/ 2147483647 w 123"/>
                <a:gd name="T19" fmla="*/ 2147483647 h 143"/>
                <a:gd name="T20" fmla="*/ 2147483647 w 123"/>
                <a:gd name="T21" fmla="*/ 2147483647 h 143"/>
                <a:gd name="T22" fmla="*/ 2147483647 w 123"/>
                <a:gd name="T23" fmla="*/ 2147483647 h 143"/>
                <a:gd name="T24" fmla="*/ 2147483647 w 123"/>
                <a:gd name="T25" fmla="*/ 2147483647 h 143"/>
                <a:gd name="T26" fmla="*/ 2147483647 w 123"/>
                <a:gd name="T27" fmla="*/ 2147483647 h 143"/>
                <a:gd name="T28" fmla="*/ 2147483647 w 123"/>
                <a:gd name="T29" fmla="*/ 2147483647 h 143"/>
                <a:gd name="T30" fmla="*/ 2147483647 w 123"/>
                <a:gd name="T31" fmla="*/ 2147483647 h 143"/>
                <a:gd name="T32" fmla="*/ 2147483647 w 123"/>
                <a:gd name="T33" fmla="*/ 2147483647 h 143"/>
                <a:gd name="T34" fmla="*/ 2147483647 w 123"/>
                <a:gd name="T35" fmla="*/ 2147483647 h 143"/>
                <a:gd name="T36" fmla="*/ 2147483647 w 123"/>
                <a:gd name="T37" fmla="*/ 2147483647 h 143"/>
                <a:gd name="T38" fmla="*/ 2147483647 w 123"/>
                <a:gd name="T39" fmla="*/ 2147483647 h 143"/>
                <a:gd name="T40" fmla="*/ 2147483647 w 123"/>
                <a:gd name="T41" fmla="*/ 2147483647 h 143"/>
                <a:gd name="T42" fmla="*/ 2147483647 w 123"/>
                <a:gd name="T43" fmla="*/ 2147483647 h 143"/>
                <a:gd name="T44" fmla="*/ 2147483647 w 123"/>
                <a:gd name="T45" fmla="*/ 2147483647 h 143"/>
                <a:gd name="T46" fmla="*/ 2147483647 w 123"/>
                <a:gd name="T47" fmla="*/ 0 h 143"/>
                <a:gd name="T48" fmla="*/ 2147483647 w 123"/>
                <a:gd name="T49" fmla="*/ 2147483647 h 143"/>
                <a:gd name="T50" fmla="*/ 2147483647 w 123"/>
                <a:gd name="T51" fmla="*/ 2147483647 h 143"/>
                <a:gd name="T52" fmla="*/ 2147483647 w 123"/>
                <a:gd name="T53" fmla="*/ 2147483647 h 143"/>
                <a:gd name="T54" fmla="*/ 2147483647 w 123"/>
                <a:gd name="T55" fmla="*/ 2147483647 h 143"/>
                <a:gd name="T56" fmla="*/ 2147483647 w 123"/>
                <a:gd name="T57" fmla="*/ 2147483647 h 143"/>
                <a:gd name="T58" fmla="*/ 2147483647 w 123"/>
                <a:gd name="T59" fmla="*/ 2147483647 h 143"/>
                <a:gd name="T60" fmla="*/ 2147483647 w 123"/>
                <a:gd name="T61" fmla="*/ 2147483647 h 143"/>
                <a:gd name="T62" fmla="*/ 2147483647 w 123"/>
                <a:gd name="T63" fmla="*/ 2147483647 h 143"/>
                <a:gd name="T64" fmla="*/ 2147483647 w 123"/>
                <a:gd name="T65" fmla="*/ 2147483647 h 143"/>
                <a:gd name="T66" fmla="*/ 2147483647 w 123"/>
                <a:gd name="T67" fmla="*/ 2147483647 h 143"/>
                <a:gd name="T68" fmla="*/ 2147483647 w 123"/>
                <a:gd name="T69" fmla="*/ 2147483647 h 143"/>
                <a:gd name="T70" fmla="*/ 2147483647 w 123"/>
                <a:gd name="T71" fmla="*/ 2147483647 h 143"/>
                <a:gd name="T72" fmla="*/ 2147483647 w 123"/>
                <a:gd name="T73" fmla="*/ 2147483647 h 143"/>
                <a:gd name="T74" fmla="*/ 2147483647 w 123"/>
                <a:gd name="T75" fmla="*/ 2147483647 h 143"/>
                <a:gd name="T76" fmla="*/ 2147483647 w 123"/>
                <a:gd name="T77" fmla="*/ 2147483647 h 143"/>
                <a:gd name="T78" fmla="*/ 2147483647 w 123"/>
                <a:gd name="T79" fmla="*/ 2147483647 h 143"/>
                <a:gd name="T80" fmla="*/ 2147483647 w 123"/>
                <a:gd name="T81" fmla="*/ 2147483647 h 143"/>
                <a:gd name="T82" fmla="*/ 2147483647 w 123"/>
                <a:gd name="T83" fmla="*/ 2147483647 h 143"/>
                <a:gd name="T84" fmla="*/ 2147483647 w 123"/>
                <a:gd name="T85" fmla="*/ 2147483647 h 1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143"/>
                <a:gd name="T131" fmla="*/ 123 w 123"/>
                <a:gd name="T132" fmla="*/ 143 h 1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143">
                  <a:moveTo>
                    <a:pt x="86" y="58"/>
                  </a:moveTo>
                  <a:cubicBezTo>
                    <a:pt x="85" y="58"/>
                    <a:pt x="86" y="57"/>
                    <a:pt x="86" y="56"/>
                  </a:cubicBezTo>
                  <a:cubicBezTo>
                    <a:pt x="83" y="57"/>
                    <a:pt x="86" y="58"/>
                    <a:pt x="86" y="60"/>
                  </a:cubicBezTo>
                  <a:cubicBezTo>
                    <a:pt x="84" y="60"/>
                    <a:pt x="85" y="64"/>
                    <a:pt x="82" y="63"/>
                  </a:cubicBezTo>
                  <a:cubicBezTo>
                    <a:pt x="82" y="69"/>
                    <a:pt x="83" y="75"/>
                    <a:pt x="82" y="79"/>
                  </a:cubicBezTo>
                  <a:cubicBezTo>
                    <a:pt x="80" y="80"/>
                    <a:pt x="77" y="81"/>
                    <a:pt x="75" y="83"/>
                  </a:cubicBezTo>
                  <a:cubicBezTo>
                    <a:pt x="75" y="84"/>
                    <a:pt x="75" y="86"/>
                    <a:pt x="74" y="87"/>
                  </a:cubicBezTo>
                  <a:cubicBezTo>
                    <a:pt x="74" y="87"/>
                    <a:pt x="72" y="88"/>
                    <a:pt x="73" y="89"/>
                  </a:cubicBezTo>
                  <a:cubicBezTo>
                    <a:pt x="73" y="92"/>
                    <a:pt x="76" y="92"/>
                    <a:pt x="77" y="94"/>
                  </a:cubicBezTo>
                  <a:cubicBezTo>
                    <a:pt x="78" y="96"/>
                    <a:pt x="76" y="97"/>
                    <a:pt x="76" y="99"/>
                  </a:cubicBezTo>
                  <a:cubicBezTo>
                    <a:pt x="75" y="102"/>
                    <a:pt x="77" y="105"/>
                    <a:pt x="76" y="108"/>
                  </a:cubicBezTo>
                  <a:cubicBezTo>
                    <a:pt x="76" y="109"/>
                    <a:pt x="75" y="109"/>
                    <a:pt x="75" y="110"/>
                  </a:cubicBezTo>
                  <a:cubicBezTo>
                    <a:pt x="75" y="111"/>
                    <a:pt x="76" y="113"/>
                    <a:pt x="75" y="112"/>
                  </a:cubicBezTo>
                  <a:cubicBezTo>
                    <a:pt x="75" y="113"/>
                    <a:pt x="76" y="112"/>
                    <a:pt x="77" y="112"/>
                  </a:cubicBezTo>
                  <a:cubicBezTo>
                    <a:pt x="77" y="112"/>
                    <a:pt x="77" y="113"/>
                    <a:pt x="77" y="114"/>
                  </a:cubicBezTo>
                  <a:cubicBezTo>
                    <a:pt x="77" y="114"/>
                    <a:pt x="78" y="113"/>
                    <a:pt x="79" y="114"/>
                  </a:cubicBezTo>
                  <a:cubicBezTo>
                    <a:pt x="79" y="114"/>
                    <a:pt x="79" y="116"/>
                    <a:pt x="79" y="116"/>
                  </a:cubicBezTo>
                  <a:cubicBezTo>
                    <a:pt x="79" y="116"/>
                    <a:pt x="80" y="115"/>
                    <a:pt x="80" y="115"/>
                  </a:cubicBezTo>
                  <a:cubicBezTo>
                    <a:pt x="81" y="115"/>
                    <a:pt x="81" y="116"/>
                    <a:pt x="80" y="116"/>
                  </a:cubicBezTo>
                  <a:cubicBezTo>
                    <a:pt x="82" y="116"/>
                    <a:pt x="82" y="116"/>
                    <a:pt x="84" y="116"/>
                  </a:cubicBezTo>
                  <a:cubicBezTo>
                    <a:pt x="85" y="118"/>
                    <a:pt x="83" y="117"/>
                    <a:pt x="85" y="118"/>
                  </a:cubicBezTo>
                  <a:cubicBezTo>
                    <a:pt x="86" y="119"/>
                    <a:pt x="89" y="120"/>
                    <a:pt x="91" y="120"/>
                  </a:cubicBezTo>
                  <a:cubicBezTo>
                    <a:pt x="92" y="123"/>
                    <a:pt x="94" y="125"/>
                    <a:pt x="95" y="127"/>
                  </a:cubicBezTo>
                  <a:cubicBezTo>
                    <a:pt x="97" y="128"/>
                    <a:pt x="99" y="128"/>
                    <a:pt x="100" y="129"/>
                  </a:cubicBezTo>
                  <a:cubicBezTo>
                    <a:pt x="104" y="131"/>
                    <a:pt x="104" y="136"/>
                    <a:pt x="105" y="140"/>
                  </a:cubicBezTo>
                  <a:cubicBezTo>
                    <a:pt x="75" y="142"/>
                    <a:pt x="45" y="143"/>
                    <a:pt x="13" y="143"/>
                  </a:cubicBezTo>
                  <a:cubicBezTo>
                    <a:pt x="11" y="131"/>
                    <a:pt x="17" y="105"/>
                    <a:pt x="12" y="97"/>
                  </a:cubicBezTo>
                  <a:cubicBezTo>
                    <a:pt x="11" y="97"/>
                    <a:pt x="10" y="97"/>
                    <a:pt x="10" y="97"/>
                  </a:cubicBezTo>
                  <a:cubicBezTo>
                    <a:pt x="10" y="96"/>
                    <a:pt x="11" y="95"/>
                    <a:pt x="11" y="95"/>
                  </a:cubicBezTo>
                  <a:cubicBezTo>
                    <a:pt x="11" y="95"/>
                    <a:pt x="9" y="96"/>
                    <a:pt x="8" y="96"/>
                  </a:cubicBezTo>
                  <a:cubicBezTo>
                    <a:pt x="7" y="95"/>
                    <a:pt x="8" y="92"/>
                    <a:pt x="6" y="92"/>
                  </a:cubicBezTo>
                  <a:cubicBezTo>
                    <a:pt x="6" y="91"/>
                    <a:pt x="7" y="91"/>
                    <a:pt x="9" y="89"/>
                  </a:cubicBezTo>
                  <a:cubicBezTo>
                    <a:pt x="9" y="89"/>
                    <a:pt x="10" y="88"/>
                    <a:pt x="10" y="88"/>
                  </a:cubicBezTo>
                  <a:cubicBezTo>
                    <a:pt x="10" y="87"/>
                    <a:pt x="10" y="86"/>
                    <a:pt x="10" y="85"/>
                  </a:cubicBezTo>
                  <a:cubicBezTo>
                    <a:pt x="10" y="85"/>
                    <a:pt x="12" y="86"/>
                    <a:pt x="12" y="85"/>
                  </a:cubicBezTo>
                  <a:cubicBezTo>
                    <a:pt x="12" y="85"/>
                    <a:pt x="11" y="86"/>
                    <a:pt x="11" y="85"/>
                  </a:cubicBezTo>
                  <a:cubicBezTo>
                    <a:pt x="10" y="82"/>
                    <a:pt x="11" y="78"/>
                    <a:pt x="10" y="74"/>
                  </a:cubicBezTo>
                  <a:cubicBezTo>
                    <a:pt x="10" y="72"/>
                    <a:pt x="7" y="71"/>
                    <a:pt x="7" y="67"/>
                  </a:cubicBezTo>
                  <a:cubicBezTo>
                    <a:pt x="7" y="63"/>
                    <a:pt x="7" y="60"/>
                    <a:pt x="6" y="57"/>
                  </a:cubicBezTo>
                  <a:cubicBezTo>
                    <a:pt x="6" y="56"/>
                    <a:pt x="7" y="54"/>
                    <a:pt x="7" y="54"/>
                  </a:cubicBezTo>
                  <a:cubicBezTo>
                    <a:pt x="7" y="53"/>
                    <a:pt x="6" y="51"/>
                    <a:pt x="6" y="50"/>
                  </a:cubicBezTo>
                  <a:cubicBezTo>
                    <a:pt x="5" y="46"/>
                    <a:pt x="5" y="42"/>
                    <a:pt x="6" y="39"/>
                  </a:cubicBezTo>
                  <a:cubicBezTo>
                    <a:pt x="5" y="38"/>
                    <a:pt x="4" y="39"/>
                    <a:pt x="3" y="38"/>
                  </a:cubicBezTo>
                  <a:cubicBezTo>
                    <a:pt x="3" y="32"/>
                    <a:pt x="0" y="28"/>
                    <a:pt x="1" y="20"/>
                  </a:cubicBezTo>
                  <a:cubicBezTo>
                    <a:pt x="1" y="17"/>
                    <a:pt x="1" y="13"/>
                    <a:pt x="0" y="10"/>
                  </a:cubicBezTo>
                  <a:cubicBezTo>
                    <a:pt x="9" y="8"/>
                    <a:pt x="26" y="11"/>
                    <a:pt x="33" y="9"/>
                  </a:cubicBezTo>
                  <a:cubicBezTo>
                    <a:pt x="35" y="7"/>
                    <a:pt x="33" y="4"/>
                    <a:pt x="33" y="0"/>
                  </a:cubicBezTo>
                  <a:cubicBezTo>
                    <a:pt x="34" y="0"/>
                    <a:pt x="36" y="0"/>
                    <a:pt x="37" y="0"/>
                  </a:cubicBezTo>
                  <a:cubicBezTo>
                    <a:pt x="38" y="0"/>
                    <a:pt x="37" y="4"/>
                    <a:pt x="37" y="3"/>
                  </a:cubicBezTo>
                  <a:cubicBezTo>
                    <a:pt x="37" y="4"/>
                    <a:pt x="38" y="4"/>
                    <a:pt x="38" y="3"/>
                  </a:cubicBezTo>
                  <a:cubicBezTo>
                    <a:pt x="38" y="6"/>
                    <a:pt x="39" y="8"/>
                    <a:pt x="40" y="10"/>
                  </a:cubicBezTo>
                  <a:cubicBezTo>
                    <a:pt x="40" y="11"/>
                    <a:pt x="40" y="15"/>
                    <a:pt x="41" y="14"/>
                  </a:cubicBezTo>
                  <a:cubicBezTo>
                    <a:pt x="40" y="17"/>
                    <a:pt x="39" y="13"/>
                    <a:pt x="37" y="15"/>
                  </a:cubicBezTo>
                  <a:cubicBezTo>
                    <a:pt x="37" y="15"/>
                    <a:pt x="38" y="15"/>
                    <a:pt x="39" y="15"/>
                  </a:cubicBezTo>
                  <a:cubicBezTo>
                    <a:pt x="39" y="15"/>
                    <a:pt x="39" y="17"/>
                    <a:pt x="40" y="16"/>
                  </a:cubicBezTo>
                  <a:cubicBezTo>
                    <a:pt x="42" y="14"/>
                    <a:pt x="42" y="16"/>
                    <a:pt x="44" y="17"/>
                  </a:cubicBezTo>
                  <a:cubicBezTo>
                    <a:pt x="45" y="17"/>
                    <a:pt x="46" y="16"/>
                    <a:pt x="47" y="16"/>
                  </a:cubicBezTo>
                  <a:cubicBezTo>
                    <a:pt x="46" y="16"/>
                    <a:pt x="52" y="17"/>
                    <a:pt x="53" y="17"/>
                  </a:cubicBezTo>
                  <a:cubicBezTo>
                    <a:pt x="54" y="18"/>
                    <a:pt x="55" y="17"/>
                    <a:pt x="55" y="17"/>
                  </a:cubicBezTo>
                  <a:cubicBezTo>
                    <a:pt x="56" y="18"/>
                    <a:pt x="55" y="20"/>
                    <a:pt x="56" y="20"/>
                  </a:cubicBezTo>
                  <a:cubicBezTo>
                    <a:pt x="57" y="20"/>
                    <a:pt x="61" y="20"/>
                    <a:pt x="61" y="20"/>
                  </a:cubicBezTo>
                  <a:cubicBezTo>
                    <a:pt x="63" y="19"/>
                    <a:pt x="62" y="17"/>
                    <a:pt x="64" y="17"/>
                  </a:cubicBezTo>
                  <a:cubicBezTo>
                    <a:pt x="66" y="17"/>
                    <a:pt x="69" y="17"/>
                    <a:pt x="71" y="17"/>
                  </a:cubicBezTo>
                  <a:cubicBezTo>
                    <a:pt x="72" y="18"/>
                    <a:pt x="74" y="19"/>
                    <a:pt x="74" y="19"/>
                  </a:cubicBezTo>
                  <a:cubicBezTo>
                    <a:pt x="75" y="20"/>
                    <a:pt x="74" y="23"/>
                    <a:pt x="76" y="21"/>
                  </a:cubicBezTo>
                  <a:cubicBezTo>
                    <a:pt x="77" y="24"/>
                    <a:pt x="79" y="25"/>
                    <a:pt x="80" y="26"/>
                  </a:cubicBezTo>
                  <a:cubicBezTo>
                    <a:pt x="83" y="26"/>
                    <a:pt x="81" y="22"/>
                    <a:pt x="84" y="23"/>
                  </a:cubicBezTo>
                  <a:cubicBezTo>
                    <a:pt x="85" y="23"/>
                    <a:pt x="85" y="25"/>
                    <a:pt x="86" y="26"/>
                  </a:cubicBezTo>
                  <a:cubicBezTo>
                    <a:pt x="87" y="26"/>
                    <a:pt x="91" y="25"/>
                    <a:pt x="90" y="29"/>
                  </a:cubicBezTo>
                  <a:cubicBezTo>
                    <a:pt x="93" y="30"/>
                    <a:pt x="97" y="29"/>
                    <a:pt x="99" y="29"/>
                  </a:cubicBezTo>
                  <a:cubicBezTo>
                    <a:pt x="99" y="28"/>
                    <a:pt x="101" y="26"/>
                    <a:pt x="103" y="25"/>
                  </a:cubicBezTo>
                  <a:cubicBezTo>
                    <a:pt x="106" y="24"/>
                    <a:pt x="105" y="28"/>
                    <a:pt x="107" y="28"/>
                  </a:cubicBezTo>
                  <a:cubicBezTo>
                    <a:pt x="110" y="27"/>
                    <a:pt x="113" y="27"/>
                    <a:pt x="117" y="27"/>
                  </a:cubicBezTo>
                  <a:cubicBezTo>
                    <a:pt x="118" y="27"/>
                    <a:pt x="121" y="30"/>
                    <a:pt x="123" y="29"/>
                  </a:cubicBezTo>
                  <a:cubicBezTo>
                    <a:pt x="123" y="31"/>
                    <a:pt x="120" y="32"/>
                    <a:pt x="119" y="31"/>
                  </a:cubicBezTo>
                  <a:cubicBezTo>
                    <a:pt x="117" y="31"/>
                    <a:pt x="120" y="32"/>
                    <a:pt x="118" y="33"/>
                  </a:cubicBezTo>
                  <a:cubicBezTo>
                    <a:pt x="114" y="34"/>
                    <a:pt x="110" y="35"/>
                    <a:pt x="108" y="38"/>
                  </a:cubicBezTo>
                  <a:cubicBezTo>
                    <a:pt x="107" y="39"/>
                    <a:pt x="106" y="37"/>
                    <a:pt x="105" y="38"/>
                  </a:cubicBezTo>
                  <a:cubicBezTo>
                    <a:pt x="105" y="38"/>
                    <a:pt x="106" y="39"/>
                    <a:pt x="106" y="39"/>
                  </a:cubicBezTo>
                  <a:cubicBezTo>
                    <a:pt x="106" y="39"/>
                    <a:pt x="104" y="41"/>
                    <a:pt x="103" y="41"/>
                  </a:cubicBezTo>
                  <a:cubicBezTo>
                    <a:pt x="102" y="42"/>
                    <a:pt x="102" y="45"/>
                    <a:pt x="100" y="44"/>
                  </a:cubicBezTo>
                  <a:cubicBezTo>
                    <a:pt x="100" y="47"/>
                    <a:pt x="98" y="47"/>
                    <a:pt x="97" y="49"/>
                  </a:cubicBezTo>
                  <a:cubicBezTo>
                    <a:pt x="96" y="49"/>
                    <a:pt x="96" y="51"/>
                    <a:pt x="96" y="51"/>
                  </a:cubicBezTo>
                  <a:cubicBezTo>
                    <a:pt x="95" y="52"/>
                    <a:pt x="94" y="51"/>
                    <a:pt x="94" y="51"/>
                  </a:cubicBezTo>
                  <a:cubicBezTo>
                    <a:pt x="93" y="51"/>
                    <a:pt x="95" y="52"/>
                    <a:pt x="94" y="53"/>
                  </a:cubicBezTo>
                  <a:cubicBezTo>
                    <a:pt x="94" y="53"/>
                    <a:pt x="91" y="54"/>
                    <a:pt x="91" y="55"/>
                  </a:cubicBezTo>
                  <a:cubicBezTo>
                    <a:pt x="90" y="56"/>
                    <a:pt x="89" y="58"/>
                    <a:pt x="86" y="58"/>
                  </a:cubicBezTo>
                  <a:close/>
                </a:path>
              </a:pathLst>
            </a:custGeom>
            <a:solidFill>
              <a:srgbClr val="FFC000">
                <a:alpha val="80000"/>
              </a:srgb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0" name="Freeform 585">
              <a:extLst>
                <a:ext uri="{FF2B5EF4-FFF2-40B4-BE49-F238E27FC236}">
                  <a16:creationId xmlns:a16="http://schemas.microsoft.com/office/drawing/2014/main" id="{FA8FC2BD-903F-81CC-9414-590268805CA6}"/>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1" name="Freeform 586">
              <a:extLst>
                <a:ext uri="{FF2B5EF4-FFF2-40B4-BE49-F238E27FC236}">
                  <a16:creationId xmlns:a16="http://schemas.microsoft.com/office/drawing/2014/main" id="{97D77FB9-2B0E-A989-0B62-6C10E1A4DF7B}"/>
                </a:ext>
              </a:extLst>
            </p:cNvPr>
            <p:cNvSpPr>
              <a:spLocks/>
            </p:cNvSpPr>
            <p:nvPr/>
          </p:nvSpPr>
          <p:spPr bwMode="auto">
            <a:xfrm>
              <a:off x="6339099" y="4241332"/>
              <a:ext cx="859069" cy="754002"/>
            </a:xfrm>
            <a:custGeom>
              <a:avLst/>
              <a:gdLst>
                <a:gd name="T0" fmla="*/ 2147483647 w 130"/>
                <a:gd name="T1" fmla="*/ 2147483647 h 114"/>
                <a:gd name="T2" fmla="*/ 2147483647 w 130"/>
                <a:gd name="T3" fmla="*/ 2147483647 h 114"/>
                <a:gd name="T4" fmla="*/ 2147483647 w 130"/>
                <a:gd name="T5" fmla="*/ 2147483647 h 114"/>
                <a:gd name="T6" fmla="*/ 2147483647 w 130"/>
                <a:gd name="T7" fmla="*/ 2147483647 h 114"/>
                <a:gd name="T8" fmla="*/ 2147483647 w 130"/>
                <a:gd name="T9" fmla="*/ 2147483647 h 114"/>
                <a:gd name="T10" fmla="*/ 2147483647 w 130"/>
                <a:gd name="T11" fmla="*/ 2147483647 h 114"/>
                <a:gd name="T12" fmla="*/ 2147483647 w 130"/>
                <a:gd name="T13" fmla="*/ 2147483647 h 114"/>
                <a:gd name="T14" fmla="*/ 2147483647 w 130"/>
                <a:gd name="T15" fmla="*/ 2147483647 h 114"/>
                <a:gd name="T16" fmla="*/ 2147483647 w 130"/>
                <a:gd name="T17" fmla="*/ 2147483647 h 114"/>
                <a:gd name="T18" fmla="*/ 2147483647 w 130"/>
                <a:gd name="T19" fmla="*/ 2147483647 h 114"/>
                <a:gd name="T20" fmla="*/ 2147483647 w 130"/>
                <a:gd name="T21" fmla="*/ 2147483647 h 114"/>
                <a:gd name="T22" fmla="*/ 2147483647 w 130"/>
                <a:gd name="T23" fmla="*/ 2147483647 h 114"/>
                <a:gd name="T24" fmla="*/ 2147483647 w 130"/>
                <a:gd name="T25" fmla="*/ 2147483647 h 114"/>
                <a:gd name="T26" fmla="*/ 0 w 130"/>
                <a:gd name="T27" fmla="*/ 2147483647 h 114"/>
                <a:gd name="T28" fmla="*/ 2147483647 w 130"/>
                <a:gd name="T29" fmla="*/ 2147483647 h 114"/>
                <a:gd name="T30" fmla="*/ 2147483647 w 130"/>
                <a:gd name="T31" fmla="*/ 2147483647 h 114"/>
                <a:gd name="T32" fmla="*/ 2147483647 w 130"/>
                <a:gd name="T33" fmla="*/ 2147483647 h 114"/>
                <a:gd name="T34" fmla="*/ 2147483647 w 130"/>
                <a:gd name="T35" fmla="*/ 2147483647 h 114"/>
                <a:gd name="T36" fmla="*/ 2147483647 w 130"/>
                <a:gd name="T37" fmla="*/ 2147483647 h 114"/>
                <a:gd name="T38" fmla="*/ 2147483647 w 130"/>
                <a:gd name="T39" fmla="*/ 2147483647 h 114"/>
                <a:gd name="T40" fmla="*/ 2147483647 w 130"/>
                <a:gd name="T41" fmla="*/ 2147483647 h 114"/>
                <a:gd name="T42" fmla="*/ 2147483647 w 130"/>
                <a:gd name="T43" fmla="*/ 2147483647 h 114"/>
                <a:gd name="T44" fmla="*/ 2147483647 w 130"/>
                <a:gd name="T45" fmla="*/ 2147483647 h 114"/>
                <a:gd name="T46" fmla="*/ 2147483647 w 130"/>
                <a:gd name="T47" fmla="*/ 2147483647 h 114"/>
                <a:gd name="T48" fmla="*/ 2147483647 w 130"/>
                <a:gd name="T49" fmla="*/ 2147483647 h 114"/>
                <a:gd name="T50" fmla="*/ 2147483647 w 130"/>
                <a:gd name="T51" fmla="*/ 2147483647 h 114"/>
                <a:gd name="T52" fmla="*/ 2147483647 w 130"/>
                <a:gd name="T53" fmla="*/ 2147483647 h 114"/>
                <a:gd name="T54" fmla="*/ 2147483647 w 130"/>
                <a:gd name="T55" fmla="*/ 2147483647 h 114"/>
                <a:gd name="T56" fmla="*/ 2147483647 w 130"/>
                <a:gd name="T57" fmla="*/ 2147483647 h 114"/>
                <a:gd name="T58" fmla="*/ 2147483647 w 130"/>
                <a:gd name="T59" fmla="*/ 2147483647 h 114"/>
                <a:gd name="T60" fmla="*/ 2147483647 w 130"/>
                <a:gd name="T61" fmla="*/ 2147483647 h 114"/>
                <a:gd name="T62" fmla="*/ 2147483647 w 130"/>
                <a:gd name="T63" fmla="*/ 2147483647 h 114"/>
                <a:gd name="T64" fmla="*/ 2147483647 w 130"/>
                <a:gd name="T65" fmla="*/ 2147483647 h 114"/>
                <a:gd name="T66" fmla="*/ 2147483647 w 130"/>
                <a:gd name="T67" fmla="*/ 2147483647 h 114"/>
                <a:gd name="T68" fmla="*/ 2147483647 w 130"/>
                <a:gd name="T69" fmla="*/ 2147483647 h 114"/>
                <a:gd name="T70" fmla="*/ 2147483647 w 130"/>
                <a:gd name="T71" fmla="*/ 2147483647 h 114"/>
                <a:gd name="T72" fmla="*/ 2147483647 w 130"/>
                <a:gd name="T73" fmla="*/ 2147483647 h 114"/>
                <a:gd name="T74" fmla="*/ 2147483647 w 130"/>
                <a:gd name="T75" fmla="*/ 2147483647 h 114"/>
                <a:gd name="T76" fmla="*/ 2147483647 w 130"/>
                <a:gd name="T77" fmla="*/ 2147483647 h 114"/>
                <a:gd name="T78" fmla="*/ 2147483647 w 130"/>
                <a:gd name="T79" fmla="*/ 2147483647 h 114"/>
                <a:gd name="T80" fmla="*/ 2147483647 w 130"/>
                <a:gd name="T81" fmla="*/ 2147483647 h 114"/>
                <a:gd name="T82" fmla="*/ 2147483647 w 130"/>
                <a:gd name="T83" fmla="*/ 2147483647 h 114"/>
                <a:gd name="T84" fmla="*/ 2147483647 w 130"/>
                <a:gd name="T85" fmla="*/ 2147483647 h 114"/>
                <a:gd name="T86" fmla="*/ 2147483647 w 130"/>
                <a:gd name="T87" fmla="*/ 2147483647 h 114"/>
                <a:gd name="T88" fmla="*/ 2147483647 w 130"/>
                <a:gd name="T89" fmla="*/ 2147483647 h 1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0"/>
                <a:gd name="T136" fmla="*/ 0 h 114"/>
                <a:gd name="T137" fmla="*/ 130 w 130"/>
                <a:gd name="T138" fmla="*/ 114 h 1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0" h="114">
                  <a:moveTo>
                    <a:pt x="121" y="107"/>
                  </a:moveTo>
                  <a:cubicBezTo>
                    <a:pt x="122" y="114"/>
                    <a:pt x="112" y="113"/>
                    <a:pt x="109" y="113"/>
                  </a:cubicBezTo>
                  <a:cubicBezTo>
                    <a:pt x="109" y="109"/>
                    <a:pt x="113" y="109"/>
                    <a:pt x="114" y="105"/>
                  </a:cubicBezTo>
                  <a:cubicBezTo>
                    <a:pt x="113" y="104"/>
                    <a:pt x="113" y="101"/>
                    <a:pt x="112" y="101"/>
                  </a:cubicBezTo>
                  <a:cubicBezTo>
                    <a:pt x="109" y="99"/>
                    <a:pt x="92" y="102"/>
                    <a:pt x="85" y="102"/>
                  </a:cubicBezTo>
                  <a:cubicBezTo>
                    <a:pt x="65" y="103"/>
                    <a:pt x="40" y="104"/>
                    <a:pt x="24" y="104"/>
                  </a:cubicBezTo>
                  <a:cubicBezTo>
                    <a:pt x="23" y="83"/>
                    <a:pt x="23" y="61"/>
                    <a:pt x="22" y="40"/>
                  </a:cubicBezTo>
                  <a:cubicBezTo>
                    <a:pt x="21" y="38"/>
                    <a:pt x="19" y="38"/>
                    <a:pt x="18" y="37"/>
                  </a:cubicBezTo>
                  <a:cubicBezTo>
                    <a:pt x="18" y="32"/>
                    <a:pt x="13" y="32"/>
                    <a:pt x="13" y="28"/>
                  </a:cubicBezTo>
                  <a:cubicBezTo>
                    <a:pt x="14" y="27"/>
                    <a:pt x="15" y="25"/>
                    <a:pt x="17" y="25"/>
                  </a:cubicBezTo>
                  <a:cubicBezTo>
                    <a:pt x="18" y="19"/>
                    <a:pt x="13" y="21"/>
                    <a:pt x="11" y="20"/>
                  </a:cubicBezTo>
                  <a:cubicBezTo>
                    <a:pt x="11" y="18"/>
                    <a:pt x="9" y="19"/>
                    <a:pt x="8" y="18"/>
                  </a:cubicBezTo>
                  <a:cubicBezTo>
                    <a:pt x="7" y="17"/>
                    <a:pt x="7" y="14"/>
                    <a:pt x="6" y="13"/>
                  </a:cubicBezTo>
                  <a:cubicBezTo>
                    <a:pt x="4" y="10"/>
                    <a:pt x="0" y="7"/>
                    <a:pt x="0" y="4"/>
                  </a:cubicBezTo>
                  <a:cubicBezTo>
                    <a:pt x="15" y="4"/>
                    <a:pt x="31" y="4"/>
                    <a:pt x="47" y="3"/>
                  </a:cubicBezTo>
                  <a:cubicBezTo>
                    <a:pt x="50" y="3"/>
                    <a:pt x="55" y="3"/>
                    <a:pt x="60" y="2"/>
                  </a:cubicBezTo>
                  <a:cubicBezTo>
                    <a:pt x="65" y="2"/>
                    <a:pt x="70" y="0"/>
                    <a:pt x="73" y="1"/>
                  </a:cubicBezTo>
                  <a:cubicBezTo>
                    <a:pt x="76" y="2"/>
                    <a:pt x="77" y="5"/>
                    <a:pt x="79" y="6"/>
                  </a:cubicBezTo>
                  <a:cubicBezTo>
                    <a:pt x="78" y="11"/>
                    <a:pt x="79" y="18"/>
                    <a:pt x="82" y="22"/>
                  </a:cubicBezTo>
                  <a:cubicBezTo>
                    <a:pt x="83" y="23"/>
                    <a:pt x="84" y="24"/>
                    <a:pt x="85" y="25"/>
                  </a:cubicBezTo>
                  <a:cubicBezTo>
                    <a:pt x="86" y="26"/>
                    <a:pt x="87" y="26"/>
                    <a:pt x="88" y="27"/>
                  </a:cubicBezTo>
                  <a:cubicBezTo>
                    <a:pt x="88" y="28"/>
                    <a:pt x="88" y="29"/>
                    <a:pt x="88" y="29"/>
                  </a:cubicBezTo>
                  <a:cubicBezTo>
                    <a:pt x="89" y="30"/>
                    <a:pt x="91" y="30"/>
                    <a:pt x="92" y="31"/>
                  </a:cubicBezTo>
                  <a:cubicBezTo>
                    <a:pt x="93" y="31"/>
                    <a:pt x="93" y="33"/>
                    <a:pt x="94" y="33"/>
                  </a:cubicBezTo>
                  <a:cubicBezTo>
                    <a:pt x="95" y="36"/>
                    <a:pt x="95" y="40"/>
                    <a:pt x="97" y="43"/>
                  </a:cubicBezTo>
                  <a:cubicBezTo>
                    <a:pt x="100" y="43"/>
                    <a:pt x="100" y="40"/>
                    <a:pt x="102" y="40"/>
                  </a:cubicBezTo>
                  <a:cubicBezTo>
                    <a:pt x="103" y="41"/>
                    <a:pt x="105" y="42"/>
                    <a:pt x="107" y="43"/>
                  </a:cubicBezTo>
                  <a:cubicBezTo>
                    <a:pt x="107" y="49"/>
                    <a:pt x="101" y="55"/>
                    <a:pt x="105" y="60"/>
                  </a:cubicBezTo>
                  <a:cubicBezTo>
                    <a:pt x="106" y="61"/>
                    <a:pt x="107" y="62"/>
                    <a:pt x="109" y="63"/>
                  </a:cubicBezTo>
                  <a:cubicBezTo>
                    <a:pt x="110" y="64"/>
                    <a:pt x="112" y="64"/>
                    <a:pt x="112" y="66"/>
                  </a:cubicBezTo>
                  <a:cubicBezTo>
                    <a:pt x="115" y="65"/>
                    <a:pt x="117" y="68"/>
                    <a:pt x="118" y="69"/>
                  </a:cubicBezTo>
                  <a:cubicBezTo>
                    <a:pt x="119" y="70"/>
                    <a:pt x="120" y="70"/>
                    <a:pt x="120" y="71"/>
                  </a:cubicBezTo>
                  <a:cubicBezTo>
                    <a:pt x="121" y="72"/>
                    <a:pt x="121" y="73"/>
                    <a:pt x="121" y="75"/>
                  </a:cubicBezTo>
                  <a:cubicBezTo>
                    <a:pt x="122" y="75"/>
                    <a:pt x="124" y="77"/>
                    <a:pt x="123" y="79"/>
                  </a:cubicBezTo>
                  <a:cubicBezTo>
                    <a:pt x="123" y="79"/>
                    <a:pt x="121" y="80"/>
                    <a:pt x="121" y="80"/>
                  </a:cubicBezTo>
                  <a:cubicBezTo>
                    <a:pt x="122" y="83"/>
                    <a:pt x="125" y="84"/>
                    <a:pt x="125" y="87"/>
                  </a:cubicBezTo>
                  <a:cubicBezTo>
                    <a:pt x="127" y="88"/>
                    <a:pt x="129" y="86"/>
                    <a:pt x="130" y="88"/>
                  </a:cubicBezTo>
                  <a:cubicBezTo>
                    <a:pt x="129" y="89"/>
                    <a:pt x="130" y="90"/>
                    <a:pt x="130" y="91"/>
                  </a:cubicBezTo>
                  <a:cubicBezTo>
                    <a:pt x="130" y="92"/>
                    <a:pt x="129" y="92"/>
                    <a:pt x="129" y="94"/>
                  </a:cubicBezTo>
                  <a:cubicBezTo>
                    <a:pt x="128" y="95"/>
                    <a:pt x="130" y="95"/>
                    <a:pt x="129" y="97"/>
                  </a:cubicBezTo>
                  <a:cubicBezTo>
                    <a:pt x="129" y="97"/>
                    <a:pt x="127" y="97"/>
                    <a:pt x="126" y="97"/>
                  </a:cubicBezTo>
                  <a:cubicBezTo>
                    <a:pt x="125" y="98"/>
                    <a:pt x="124" y="101"/>
                    <a:pt x="123" y="97"/>
                  </a:cubicBezTo>
                  <a:cubicBezTo>
                    <a:pt x="122" y="99"/>
                    <a:pt x="122" y="100"/>
                    <a:pt x="123" y="103"/>
                  </a:cubicBezTo>
                  <a:cubicBezTo>
                    <a:pt x="120" y="103"/>
                    <a:pt x="122" y="104"/>
                    <a:pt x="121" y="105"/>
                  </a:cubicBezTo>
                  <a:cubicBezTo>
                    <a:pt x="121" y="106"/>
                    <a:pt x="120" y="107"/>
                    <a:pt x="121" y="107"/>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2" name="Freeform 587">
              <a:extLst>
                <a:ext uri="{FF2B5EF4-FFF2-40B4-BE49-F238E27FC236}">
                  <a16:creationId xmlns:a16="http://schemas.microsoft.com/office/drawing/2014/main" id="{042283ED-6F84-9D1A-EC69-9A85984E6BAC}"/>
                </a:ext>
              </a:extLst>
            </p:cNvPr>
            <p:cNvSpPr>
              <a:spLocks/>
            </p:cNvSpPr>
            <p:nvPr/>
          </p:nvSpPr>
          <p:spPr bwMode="auto">
            <a:xfrm>
              <a:off x="6496694" y="4894905"/>
              <a:ext cx="642756" cy="608764"/>
            </a:xfrm>
            <a:custGeom>
              <a:avLst/>
              <a:gdLst>
                <a:gd name="T0" fmla="*/ 2147483647 w 97"/>
                <a:gd name="T1" fmla="*/ 2147483647 h 92"/>
                <a:gd name="T2" fmla="*/ 2147483647 w 97"/>
                <a:gd name="T3" fmla="*/ 2147483647 h 92"/>
                <a:gd name="T4" fmla="*/ 2147483647 w 97"/>
                <a:gd name="T5" fmla="*/ 2147483647 h 92"/>
                <a:gd name="T6" fmla="*/ 2147483647 w 97"/>
                <a:gd name="T7" fmla="*/ 2147483647 h 92"/>
                <a:gd name="T8" fmla="*/ 2147483647 w 97"/>
                <a:gd name="T9" fmla="*/ 2147483647 h 92"/>
                <a:gd name="T10" fmla="*/ 2147483647 w 97"/>
                <a:gd name="T11" fmla="*/ 2147483647 h 92"/>
                <a:gd name="T12" fmla="*/ 2147483647 w 97"/>
                <a:gd name="T13" fmla="*/ 2147483647 h 92"/>
                <a:gd name="T14" fmla="*/ 2147483647 w 97"/>
                <a:gd name="T15" fmla="*/ 2147483647 h 92"/>
                <a:gd name="T16" fmla="*/ 2147483647 w 97"/>
                <a:gd name="T17" fmla="*/ 2147483647 h 92"/>
                <a:gd name="T18" fmla="*/ 2147483647 w 97"/>
                <a:gd name="T19" fmla="*/ 2147483647 h 92"/>
                <a:gd name="T20" fmla="*/ 2147483647 w 97"/>
                <a:gd name="T21" fmla="*/ 2147483647 h 92"/>
                <a:gd name="T22" fmla="*/ 2147483647 w 97"/>
                <a:gd name="T23" fmla="*/ 2147483647 h 92"/>
                <a:gd name="T24" fmla="*/ 2147483647 w 97"/>
                <a:gd name="T25" fmla="*/ 2147483647 h 92"/>
                <a:gd name="T26" fmla="*/ 2147483647 w 97"/>
                <a:gd name="T27" fmla="*/ 2147483647 h 92"/>
                <a:gd name="T28" fmla="*/ 2147483647 w 97"/>
                <a:gd name="T29" fmla="*/ 2147483647 h 92"/>
                <a:gd name="T30" fmla="*/ 2147483647 w 97"/>
                <a:gd name="T31" fmla="*/ 2147483647 h 92"/>
                <a:gd name="T32" fmla="*/ 2147483647 w 97"/>
                <a:gd name="T33" fmla="*/ 2147483647 h 92"/>
                <a:gd name="T34" fmla="*/ 2147483647 w 97"/>
                <a:gd name="T35" fmla="*/ 2147483647 h 92"/>
                <a:gd name="T36" fmla="*/ 2147483647 w 97"/>
                <a:gd name="T37" fmla="*/ 2147483647 h 92"/>
                <a:gd name="T38" fmla="*/ 2147483647 w 97"/>
                <a:gd name="T39" fmla="*/ 2147483647 h 92"/>
                <a:gd name="T40" fmla="*/ 2147483647 w 97"/>
                <a:gd name="T41" fmla="*/ 2147483647 h 92"/>
                <a:gd name="T42" fmla="*/ 2147483647 w 97"/>
                <a:gd name="T43" fmla="*/ 2147483647 h 92"/>
                <a:gd name="T44" fmla="*/ 2147483647 w 97"/>
                <a:gd name="T45" fmla="*/ 2147483647 h 92"/>
                <a:gd name="T46" fmla="*/ 2147483647 w 97"/>
                <a:gd name="T47" fmla="*/ 2147483647 h 92"/>
                <a:gd name="T48" fmla="*/ 2147483647 w 97"/>
                <a:gd name="T49" fmla="*/ 2147483647 h 92"/>
                <a:gd name="T50" fmla="*/ 2147483647 w 97"/>
                <a:gd name="T51" fmla="*/ 2147483647 h 92"/>
                <a:gd name="T52" fmla="*/ 2147483647 w 97"/>
                <a:gd name="T53" fmla="*/ 2147483647 h 92"/>
                <a:gd name="T54" fmla="*/ 2147483647 w 97"/>
                <a:gd name="T55" fmla="*/ 2147483647 h 92"/>
                <a:gd name="T56" fmla="*/ 2147483647 w 97"/>
                <a:gd name="T57" fmla="*/ 2147483647 h 92"/>
                <a:gd name="T58" fmla="*/ 2147483647 w 97"/>
                <a:gd name="T59" fmla="*/ 2147483647 h 92"/>
                <a:gd name="T60" fmla="*/ 0 w 97"/>
                <a:gd name="T61" fmla="*/ 2147483647 h 92"/>
                <a:gd name="T62" fmla="*/ 2147483647 w 97"/>
                <a:gd name="T63" fmla="*/ 2147483647 h 92"/>
                <a:gd name="T64" fmla="*/ 2147483647 w 97"/>
                <a:gd name="T65" fmla="*/ 2147483647 h 92"/>
                <a:gd name="T66" fmla="*/ 2147483647 w 97"/>
                <a:gd name="T67" fmla="*/ 2147483647 h 92"/>
                <a:gd name="T68" fmla="*/ 2147483647 w 97"/>
                <a:gd name="T69" fmla="*/ 2147483647 h 92"/>
                <a:gd name="T70" fmla="*/ 2147483647 w 97"/>
                <a:gd name="T71" fmla="*/ 2147483647 h 92"/>
                <a:gd name="T72" fmla="*/ 2147483647 w 97"/>
                <a:gd name="T73" fmla="*/ 2147483647 h 92"/>
                <a:gd name="T74" fmla="*/ 2147483647 w 97"/>
                <a:gd name="T75" fmla="*/ 2147483647 h 92"/>
                <a:gd name="T76" fmla="*/ 2147483647 w 97"/>
                <a:gd name="T77" fmla="*/ 2147483647 h 92"/>
                <a:gd name="T78" fmla="*/ 2147483647 w 97"/>
                <a:gd name="T79" fmla="*/ 2147483647 h 92"/>
                <a:gd name="T80" fmla="*/ 2147483647 w 97"/>
                <a:gd name="T81" fmla="*/ 2147483647 h 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92"/>
                <a:gd name="T125" fmla="*/ 97 w 97"/>
                <a:gd name="T126" fmla="*/ 92 h 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92">
                  <a:moveTo>
                    <a:pt x="88" y="27"/>
                  </a:moveTo>
                  <a:cubicBezTo>
                    <a:pt x="88" y="30"/>
                    <a:pt x="90" y="31"/>
                    <a:pt x="90" y="34"/>
                  </a:cubicBezTo>
                  <a:cubicBezTo>
                    <a:pt x="89" y="36"/>
                    <a:pt x="88" y="38"/>
                    <a:pt x="85" y="38"/>
                  </a:cubicBezTo>
                  <a:cubicBezTo>
                    <a:pt x="86" y="40"/>
                    <a:pt x="88" y="40"/>
                    <a:pt x="86" y="42"/>
                  </a:cubicBezTo>
                  <a:cubicBezTo>
                    <a:pt x="85" y="43"/>
                    <a:pt x="85" y="42"/>
                    <a:pt x="83" y="42"/>
                  </a:cubicBezTo>
                  <a:cubicBezTo>
                    <a:pt x="83" y="44"/>
                    <a:pt x="83" y="44"/>
                    <a:pt x="82" y="43"/>
                  </a:cubicBezTo>
                  <a:cubicBezTo>
                    <a:pt x="81" y="47"/>
                    <a:pt x="81" y="51"/>
                    <a:pt x="82" y="52"/>
                  </a:cubicBezTo>
                  <a:cubicBezTo>
                    <a:pt x="81" y="55"/>
                    <a:pt x="77" y="54"/>
                    <a:pt x="77" y="58"/>
                  </a:cubicBezTo>
                  <a:cubicBezTo>
                    <a:pt x="76" y="59"/>
                    <a:pt x="76" y="58"/>
                    <a:pt x="74" y="58"/>
                  </a:cubicBezTo>
                  <a:cubicBezTo>
                    <a:pt x="75" y="60"/>
                    <a:pt x="75" y="61"/>
                    <a:pt x="76" y="64"/>
                  </a:cubicBezTo>
                  <a:cubicBezTo>
                    <a:pt x="73" y="63"/>
                    <a:pt x="72" y="65"/>
                    <a:pt x="71" y="66"/>
                  </a:cubicBezTo>
                  <a:cubicBezTo>
                    <a:pt x="71" y="67"/>
                    <a:pt x="73" y="65"/>
                    <a:pt x="73" y="68"/>
                  </a:cubicBezTo>
                  <a:cubicBezTo>
                    <a:pt x="72" y="69"/>
                    <a:pt x="72" y="71"/>
                    <a:pt x="70" y="72"/>
                  </a:cubicBezTo>
                  <a:cubicBezTo>
                    <a:pt x="69" y="73"/>
                    <a:pt x="72" y="74"/>
                    <a:pt x="69" y="74"/>
                  </a:cubicBezTo>
                  <a:cubicBezTo>
                    <a:pt x="68" y="75"/>
                    <a:pt x="70" y="76"/>
                    <a:pt x="70" y="76"/>
                  </a:cubicBezTo>
                  <a:cubicBezTo>
                    <a:pt x="70" y="77"/>
                    <a:pt x="69" y="78"/>
                    <a:pt x="69" y="78"/>
                  </a:cubicBezTo>
                  <a:cubicBezTo>
                    <a:pt x="70" y="81"/>
                    <a:pt x="71" y="79"/>
                    <a:pt x="72" y="81"/>
                  </a:cubicBezTo>
                  <a:cubicBezTo>
                    <a:pt x="72" y="82"/>
                    <a:pt x="73" y="84"/>
                    <a:pt x="73" y="84"/>
                  </a:cubicBezTo>
                  <a:cubicBezTo>
                    <a:pt x="73" y="85"/>
                    <a:pt x="71" y="85"/>
                    <a:pt x="71" y="86"/>
                  </a:cubicBezTo>
                  <a:cubicBezTo>
                    <a:pt x="71" y="86"/>
                    <a:pt x="72" y="88"/>
                    <a:pt x="72" y="89"/>
                  </a:cubicBezTo>
                  <a:cubicBezTo>
                    <a:pt x="62" y="88"/>
                    <a:pt x="52" y="91"/>
                    <a:pt x="41" y="90"/>
                  </a:cubicBezTo>
                  <a:cubicBezTo>
                    <a:pt x="39" y="90"/>
                    <a:pt x="37" y="90"/>
                    <a:pt x="35" y="90"/>
                  </a:cubicBezTo>
                  <a:cubicBezTo>
                    <a:pt x="34" y="90"/>
                    <a:pt x="32" y="91"/>
                    <a:pt x="31" y="91"/>
                  </a:cubicBezTo>
                  <a:cubicBezTo>
                    <a:pt x="25" y="92"/>
                    <a:pt x="19" y="90"/>
                    <a:pt x="14" y="91"/>
                  </a:cubicBezTo>
                  <a:cubicBezTo>
                    <a:pt x="14" y="87"/>
                    <a:pt x="14" y="83"/>
                    <a:pt x="14" y="78"/>
                  </a:cubicBezTo>
                  <a:cubicBezTo>
                    <a:pt x="13" y="79"/>
                    <a:pt x="12" y="78"/>
                    <a:pt x="12" y="78"/>
                  </a:cubicBezTo>
                  <a:cubicBezTo>
                    <a:pt x="11" y="77"/>
                    <a:pt x="10" y="78"/>
                    <a:pt x="9" y="78"/>
                  </a:cubicBezTo>
                  <a:cubicBezTo>
                    <a:pt x="8" y="78"/>
                    <a:pt x="9" y="76"/>
                    <a:pt x="9" y="76"/>
                  </a:cubicBezTo>
                  <a:cubicBezTo>
                    <a:pt x="8" y="75"/>
                    <a:pt x="8" y="79"/>
                    <a:pt x="6" y="78"/>
                  </a:cubicBezTo>
                  <a:cubicBezTo>
                    <a:pt x="3" y="62"/>
                    <a:pt x="5" y="44"/>
                    <a:pt x="4" y="29"/>
                  </a:cubicBezTo>
                  <a:cubicBezTo>
                    <a:pt x="3" y="21"/>
                    <a:pt x="0" y="13"/>
                    <a:pt x="0" y="6"/>
                  </a:cubicBezTo>
                  <a:cubicBezTo>
                    <a:pt x="25" y="6"/>
                    <a:pt x="51" y="5"/>
                    <a:pt x="76" y="3"/>
                  </a:cubicBezTo>
                  <a:cubicBezTo>
                    <a:pt x="80" y="3"/>
                    <a:pt x="87" y="0"/>
                    <a:pt x="88" y="6"/>
                  </a:cubicBezTo>
                  <a:cubicBezTo>
                    <a:pt x="88" y="8"/>
                    <a:pt x="86" y="10"/>
                    <a:pt x="85" y="8"/>
                  </a:cubicBezTo>
                  <a:cubicBezTo>
                    <a:pt x="87" y="10"/>
                    <a:pt x="82" y="13"/>
                    <a:pt x="84" y="14"/>
                  </a:cubicBezTo>
                  <a:cubicBezTo>
                    <a:pt x="88" y="17"/>
                    <a:pt x="90" y="13"/>
                    <a:pt x="96" y="14"/>
                  </a:cubicBezTo>
                  <a:cubicBezTo>
                    <a:pt x="97" y="16"/>
                    <a:pt x="95" y="15"/>
                    <a:pt x="95" y="16"/>
                  </a:cubicBezTo>
                  <a:cubicBezTo>
                    <a:pt x="95" y="16"/>
                    <a:pt x="96" y="18"/>
                    <a:pt x="96" y="17"/>
                  </a:cubicBezTo>
                  <a:cubicBezTo>
                    <a:pt x="95" y="19"/>
                    <a:pt x="94" y="19"/>
                    <a:pt x="92" y="20"/>
                  </a:cubicBezTo>
                  <a:cubicBezTo>
                    <a:pt x="93" y="24"/>
                    <a:pt x="92" y="24"/>
                    <a:pt x="90" y="26"/>
                  </a:cubicBezTo>
                  <a:lnTo>
                    <a:pt x="88" y="27"/>
                  </a:ln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3" name="Freeform 588">
              <a:extLst>
                <a:ext uri="{FF2B5EF4-FFF2-40B4-BE49-F238E27FC236}">
                  <a16:creationId xmlns:a16="http://schemas.microsoft.com/office/drawing/2014/main" id="{592D0A00-BFA7-750C-1E16-D13920B47BC7}"/>
                </a:ext>
              </a:extLst>
            </p:cNvPr>
            <p:cNvSpPr>
              <a:spLocks/>
            </p:cNvSpPr>
            <p:nvPr/>
          </p:nvSpPr>
          <p:spPr bwMode="auto">
            <a:xfrm>
              <a:off x="5393508" y="2872393"/>
              <a:ext cx="838982" cy="522239"/>
            </a:xfrm>
            <a:custGeom>
              <a:avLst/>
              <a:gdLst>
                <a:gd name="T0" fmla="*/ 2147483647 w 127"/>
                <a:gd name="T1" fmla="*/ 2147483647 h 79"/>
                <a:gd name="T2" fmla="*/ 2147483647 w 127"/>
                <a:gd name="T3" fmla="*/ 2147483647 h 79"/>
                <a:gd name="T4" fmla="*/ 2147483647 w 127"/>
                <a:gd name="T5" fmla="*/ 2147483647 h 79"/>
                <a:gd name="T6" fmla="*/ 2147483647 w 127"/>
                <a:gd name="T7" fmla="*/ 2147483647 h 79"/>
                <a:gd name="T8" fmla="*/ 2147483647 w 127"/>
                <a:gd name="T9" fmla="*/ 2147483647 h 79"/>
                <a:gd name="T10" fmla="*/ 2147483647 w 127"/>
                <a:gd name="T11" fmla="*/ 2147483647 h 79"/>
                <a:gd name="T12" fmla="*/ 2147483647 w 127"/>
                <a:gd name="T13" fmla="*/ 2147483647 h 79"/>
                <a:gd name="T14" fmla="*/ 2147483647 w 127"/>
                <a:gd name="T15" fmla="*/ 2147483647 h 79"/>
                <a:gd name="T16" fmla="*/ 2147483647 w 127"/>
                <a:gd name="T17" fmla="*/ 2147483647 h 79"/>
                <a:gd name="T18" fmla="*/ 2147483647 w 127"/>
                <a:gd name="T19" fmla="*/ 2147483647 h 79"/>
                <a:gd name="T20" fmla="*/ 2147483647 w 127"/>
                <a:gd name="T21" fmla="*/ 2147483647 h 79"/>
                <a:gd name="T22" fmla="*/ 2147483647 w 127"/>
                <a:gd name="T23" fmla="*/ 2147483647 h 79"/>
                <a:gd name="T24" fmla="*/ 2147483647 w 127"/>
                <a:gd name="T25" fmla="*/ 2147483647 h 79"/>
                <a:gd name="T26" fmla="*/ 0 w 127"/>
                <a:gd name="T27" fmla="*/ 2147483647 h 79"/>
                <a:gd name="T28" fmla="*/ 2147483647 w 127"/>
                <a:gd name="T29" fmla="*/ 0 h 79"/>
                <a:gd name="T30" fmla="*/ 2147483647 w 127"/>
                <a:gd name="T31" fmla="*/ 2147483647 h 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7"/>
                <a:gd name="T49" fmla="*/ 0 h 79"/>
                <a:gd name="T50" fmla="*/ 127 w 127"/>
                <a:gd name="T51" fmla="*/ 79 h 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7" h="79">
                  <a:moveTo>
                    <a:pt x="116" y="5"/>
                  </a:moveTo>
                  <a:cubicBezTo>
                    <a:pt x="116" y="7"/>
                    <a:pt x="116" y="9"/>
                    <a:pt x="117" y="10"/>
                  </a:cubicBezTo>
                  <a:cubicBezTo>
                    <a:pt x="117" y="13"/>
                    <a:pt x="116" y="15"/>
                    <a:pt x="117" y="19"/>
                  </a:cubicBezTo>
                  <a:cubicBezTo>
                    <a:pt x="117" y="20"/>
                    <a:pt x="118" y="20"/>
                    <a:pt x="117" y="21"/>
                  </a:cubicBezTo>
                  <a:cubicBezTo>
                    <a:pt x="117" y="23"/>
                    <a:pt x="118" y="28"/>
                    <a:pt x="119" y="31"/>
                  </a:cubicBezTo>
                  <a:cubicBezTo>
                    <a:pt x="120" y="34"/>
                    <a:pt x="121" y="36"/>
                    <a:pt x="122" y="39"/>
                  </a:cubicBezTo>
                  <a:cubicBezTo>
                    <a:pt x="122" y="40"/>
                    <a:pt x="121" y="41"/>
                    <a:pt x="121" y="42"/>
                  </a:cubicBezTo>
                  <a:cubicBezTo>
                    <a:pt x="121" y="43"/>
                    <a:pt x="122" y="47"/>
                    <a:pt x="123" y="50"/>
                  </a:cubicBezTo>
                  <a:cubicBezTo>
                    <a:pt x="123" y="51"/>
                    <a:pt x="122" y="52"/>
                    <a:pt x="122" y="53"/>
                  </a:cubicBezTo>
                  <a:cubicBezTo>
                    <a:pt x="122" y="53"/>
                    <a:pt x="122" y="58"/>
                    <a:pt x="123" y="61"/>
                  </a:cubicBezTo>
                  <a:cubicBezTo>
                    <a:pt x="123" y="62"/>
                    <a:pt x="123" y="64"/>
                    <a:pt x="123" y="65"/>
                  </a:cubicBezTo>
                  <a:cubicBezTo>
                    <a:pt x="124" y="66"/>
                    <a:pt x="125" y="67"/>
                    <a:pt x="126" y="68"/>
                  </a:cubicBezTo>
                  <a:cubicBezTo>
                    <a:pt x="126" y="71"/>
                    <a:pt x="126" y="74"/>
                    <a:pt x="127" y="77"/>
                  </a:cubicBezTo>
                  <a:cubicBezTo>
                    <a:pt x="84" y="79"/>
                    <a:pt x="41" y="76"/>
                    <a:pt x="0" y="74"/>
                  </a:cubicBezTo>
                  <a:cubicBezTo>
                    <a:pt x="2" y="49"/>
                    <a:pt x="2" y="23"/>
                    <a:pt x="6" y="0"/>
                  </a:cubicBezTo>
                  <a:cubicBezTo>
                    <a:pt x="40" y="3"/>
                    <a:pt x="80" y="3"/>
                    <a:pt x="116" y="5"/>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4" name="Freeform 589">
              <a:extLst>
                <a:ext uri="{FF2B5EF4-FFF2-40B4-BE49-F238E27FC236}">
                  <a16:creationId xmlns:a16="http://schemas.microsoft.com/office/drawing/2014/main" id="{E8CFC980-28E4-B386-76AF-F3B702CC5EB7}"/>
                </a:ext>
              </a:extLst>
            </p:cNvPr>
            <p:cNvSpPr>
              <a:spLocks/>
            </p:cNvSpPr>
            <p:nvPr/>
          </p:nvSpPr>
          <p:spPr bwMode="auto">
            <a:xfrm>
              <a:off x="5353335" y="3360639"/>
              <a:ext cx="899241" cy="574773"/>
            </a:xfrm>
            <a:custGeom>
              <a:avLst/>
              <a:gdLst>
                <a:gd name="T0" fmla="*/ 2147483647 w 136"/>
                <a:gd name="T1" fmla="*/ 2147483647 h 87"/>
                <a:gd name="T2" fmla="*/ 2147483647 w 136"/>
                <a:gd name="T3" fmla="*/ 2147483647 h 87"/>
                <a:gd name="T4" fmla="*/ 2147483647 w 136"/>
                <a:gd name="T5" fmla="*/ 2147483647 h 87"/>
                <a:gd name="T6" fmla="*/ 2147483647 w 136"/>
                <a:gd name="T7" fmla="*/ 2147483647 h 87"/>
                <a:gd name="T8" fmla="*/ 2147483647 w 136"/>
                <a:gd name="T9" fmla="*/ 2147483647 h 87"/>
                <a:gd name="T10" fmla="*/ 2147483647 w 136"/>
                <a:gd name="T11" fmla="*/ 2147483647 h 87"/>
                <a:gd name="T12" fmla="*/ 2147483647 w 136"/>
                <a:gd name="T13" fmla="*/ 2147483647 h 87"/>
                <a:gd name="T14" fmla="*/ 0 w 136"/>
                <a:gd name="T15" fmla="*/ 2147483647 h 87"/>
                <a:gd name="T16" fmla="*/ 2147483647 w 136"/>
                <a:gd name="T17" fmla="*/ 0 h 87"/>
                <a:gd name="T18" fmla="*/ 2147483647 w 136"/>
                <a:gd name="T19" fmla="*/ 2147483647 h 87"/>
                <a:gd name="T20" fmla="*/ 2147483647 w 136"/>
                <a:gd name="T21" fmla="*/ 2147483647 h 87"/>
                <a:gd name="T22" fmla="*/ 2147483647 w 136"/>
                <a:gd name="T23" fmla="*/ 2147483647 h 87"/>
                <a:gd name="T24" fmla="*/ 2147483647 w 136"/>
                <a:gd name="T25" fmla="*/ 2147483647 h 87"/>
                <a:gd name="T26" fmla="*/ 2147483647 w 136"/>
                <a:gd name="T27" fmla="*/ 2147483647 h 87"/>
                <a:gd name="T28" fmla="*/ 2147483647 w 136"/>
                <a:gd name="T29" fmla="*/ 2147483647 h 87"/>
                <a:gd name="T30" fmla="*/ 2147483647 w 136"/>
                <a:gd name="T31" fmla="*/ 2147483647 h 87"/>
                <a:gd name="T32" fmla="*/ 2147483647 w 136"/>
                <a:gd name="T33" fmla="*/ 2147483647 h 87"/>
                <a:gd name="T34" fmla="*/ 2147483647 w 136"/>
                <a:gd name="T35" fmla="*/ 2147483647 h 87"/>
                <a:gd name="T36" fmla="*/ 2147483647 w 136"/>
                <a:gd name="T37" fmla="*/ 2147483647 h 87"/>
                <a:gd name="T38" fmla="*/ 2147483647 w 136"/>
                <a:gd name="T39" fmla="*/ 2147483647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7"/>
                <a:gd name="T62" fmla="*/ 136 w 136"/>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7">
                  <a:moveTo>
                    <a:pt x="133" y="87"/>
                  </a:moveTo>
                  <a:cubicBezTo>
                    <a:pt x="129" y="83"/>
                    <a:pt x="123" y="82"/>
                    <a:pt x="120" y="79"/>
                  </a:cubicBezTo>
                  <a:cubicBezTo>
                    <a:pt x="118" y="80"/>
                    <a:pt x="115" y="80"/>
                    <a:pt x="112" y="80"/>
                  </a:cubicBezTo>
                  <a:cubicBezTo>
                    <a:pt x="110" y="80"/>
                    <a:pt x="109" y="81"/>
                    <a:pt x="108" y="82"/>
                  </a:cubicBezTo>
                  <a:cubicBezTo>
                    <a:pt x="106" y="81"/>
                    <a:pt x="104" y="80"/>
                    <a:pt x="102" y="79"/>
                  </a:cubicBezTo>
                  <a:cubicBezTo>
                    <a:pt x="101" y="78"/>
                    <a:pt x="100" y="77"/>
                    <a:pt x="99" y="76"/>
                  </a:cubicBezTo>
                  <a:cubicBezTo>
                    <a:pt x="96" y="76"/>
                    <a:pt x="92" y="77"/>
                    <a:pt x="88" y="76"/>
                  </a:cubicBezTo>
                  <a:cubicBezTo>
                    <a:pt x="61" y="75"/>
                    <a:pt x="26" y="74"/>
                    <a:pt x="0" y="72"/>
                  </a:cubicBezTo>
                  <a:cubicBezTo>
                    <a:pt x="1" y="47"/>
                    <a:pt x="4" y="25"/>
                    <a:pt x="6" y="0"/>
                  </a:cubicBezTo>
                  <a:cubicBezTo>
                    <a:pt x="46" y="4"/>
                    <a:pt x="88" y="5"/>
                    <a:pt x="132" y="5"/>
                  </a:cubicBezTo>
                  <a:cubicBezTo>
                    <a:pt x="133" y="9"/>
                    <a:pt x="128" y="9"/>
                    <a:pt x="128" y="13"/>
                  </a:cubicBezTo>
                  <a:cubicBezTo>
                    <a:pt x="129" y="14"/>
                    <a:pt x="129" y="16"/>
                    <a:pt x="131" y="18"/>
                  </a:cubicBezTo>
                  <a:cubicBezTo>
                    <a:pt x="132" y="19"/>
                    <a:pt x="134" y="18"/>
                    <a:pt x="135" y="20"/>
                  </a:cubicBezTo>
                  <a:cubicBezTo>
                    <a:pt x="135" y="34"/>
                    <a:pt x="134" y="50"/>
                    <a:pt x="135" y="62"/>
                  </a:cubicBezTo>
                  <a:cubicBezTo>
                    <a:pt x="136" y="66"/>
                    <a:pt x="133" y="63"/>
                    <a:pt x="132" y="64"/>
                  </a:cubicBezTo>
                  <a:cubicBezTo>
                    <a:pt x="132" y="66"/>
                    <a:pt x="134" y="67"/>
                    <a:pt x="134" y="68"/>
                  </a:cubicBezTo>
                  <a:cubicBezTo>
                    <a:pt x="134" y="70"/>
                    <a:pt x="133" y="70"/>
                    <a:pt x="134" y="72"/>
                  </a:cubicBezTo>
                  <a:cubicBezTo>
                    <a:pt x="134" y="73"/>
                    <a:pt x="135" y="77"/>
                    <a:pt x="134" y="79"/>
                  </a:cubicBezTo>
                  <a:cubicBezTo>
                    <a:pt x="133" y="81"/>
                    <a:pt x="131" y="83"/>
                    <a:pt x="133" y="84"/>
                  </a:cubicBezTo>
                  <a:lnTo>
                    <a:pt x="133" y="87"/>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5" name="Freeform 590">
              <a:extLst>
                <a:ext uri="{FF2B5EF4-FFF2-40B4-BE49-F238E27FC236}">
                  <a16:creationId xmlns:a16="http://schemas.microsoft.com/office/drawing/2014/main" id="{5B6413E5-6B62-8202-7A1E-ED40D2D4564A}"/>
                </a:ext>
              </a:extLst>
            </p:cNvPr>
            <p:cNvSpPr>
              <a:spLocks/>
            </p:cNvSpPr>
            <p:nvPr/>
          </p:nvSpPr>
          <p:spPr bwMode="auto">
            <a:xfrm>
              <a:off x="5333253" y="3844251"/>
              <a:ext cx="1044479" cy="522239"/>
            </a:xfrm>
            <a:custGeom>
              <a:avLst/>
              <a:gdLst>
                <a:gd name="T0" fmla="*/ 2147483647 w 158"/>
                <a:gd name="T1" fmla="*/ 2147483647 h 79"/>
                <a:gd name="T2" fmla="*/ 2147483647 w 158"/>
                <a:gd name="T3" fmla="*/ 2147483647 h 79"/>
                <a:gd name="T4" fmla="*/ 2147483647 w 158"/>
                <a:gd name="T5" fmla="*/ 2147483647 h 79"/>
                <a:gd name="T6" fmla="*/ 0 w 158"/>
                <a:gd name="T7" fmla="*/ 2147483647 h 79"/>
                <a:gd name="T8" fmla="*/ 2147483647 w 158"/>
                <a:gd name="T9" fmla="*/ 0 h 79"/>
                <a:gd name="T10" fmla="*/ 2147483647 w 158"/>
                <a:gd name="T11" fmla="*/ 2147483647 h 79"/>
                <a:gd name="T12" fmla="*/ 2147483647 w 158"/>
                <a:gd name="T13" fmla="*/ 2147483647 h 79"/>
                <a:gd name="T14" fmla="*/ 2147483647 w 158"/>
                <a:gd name="T15" fmla="*/ 2147483647 h 79"/>
                <a:gd name="T16" fmla="*/ 2147483647 w 158"/>
                <a:gd name="T17" fmla="*/ 2147483647 h 79"/>
                <a:gd name="T18" fmla="*/ 2147483647 w 158"/>
                <a:gd name="T19" fmla="*/ 2147483647 h 79"/>
                <a:gd name="T20" fmla="*/ 2147483647 w 158"/>
                <a:gd name="T21" fmla="*/ 2147483647 h 79"/>
                <a:gd name="T22" fmla="*/ 2147483647 w 158"/>
                <a:gd name="T23" fmla="*/ 2147483647 h 79"/>
                <a:gd name="T24" fmla="*/ 2147483647 w 158"/>
                <a:gd name="T25" fmla="*/ 2147483647 h 79"/>
                <a:gd name="T26" fmla="*/ 2147483647 w 158"/>
                <a:gd name="T27" fmla="*/ 2147483647 h 79"/>
                <a:gd name="T28" fmla="*/ 2147483647 w 158"/>
                <a:gd name="T29" fmla="*/ 2147483647 h 79"/>
                <a:gd name="T30" fmla="*/ 2147483647 w 158"/>
                <a:gd name="T31" fmla="*/ 2147483647 h 79"/>
                <a:gd name="T32" fmla="*/ 2147483647 w 158"/>
                <a:gd name="T33" fmla="*/ 2147483647 h 79"/>
                <a:gd name="T34" fmla="*/ 2147483647 w 158"/>
                <a:gd name="T35" fmla="*/ 2147483647 h 79"/>
                <a:gd name="T36" fmla="*/ 2147483647 w 158"/>
                <a:gd name="T37" fmla="*/ 2147483647 h 79"/>
                <a:gd name="T38" fmla="*/ 2147483647 w 158"/>
                <a:gd name="T39" fmla="*/ 2147483647 h 79"/>
                <a:gd name="T40" fmla="*/ 2147483647 w 158"/>
                <a:gd name="T41" fmla="*/ 2147483647 h 79"/>
                <a:gd name="T42" fmla="*/ 2147483647 w 158"/>
                <a:gd name="T43" fmla="*/ 2147483647 h 79"/>
                <a:gd name="T44" fmla="*/ 2147483647 w 158"/>
                <a:gd name="T45" fmla="*/ 2147483647 h 79"/>
                <a:gd name="T46" fmla="*/ 2147483647 w 158"/>
                <a:gd name="T47" fmla="*/ 2147483647 h 79"/>
                <a:gd name="T48" fmla="*/ 2147483647 w 158"/>
                <a:gd name="T49" fmla="*/ 2147483647 h 79"/>
                <a:gd name="T50" fmla="*/ 2147483647 w 158"/>
                <a:gd name="T51" fmla="*/ 2147483647 h 79"/>
                <a:gd name="T52" fmla="*/ 2147483647 w 158"/>
                <a:gd name="T53" fmla="*/ 2147483647 h 79"/>
                <a:gd name="T54" fmla="*/ 2147483647 w 158"/>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8"/>
                <a:gd name="T85" fmla="*/ 0 h 79"/>
                <a:gd name="T86" fmla="*/ 158 w 158"/>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8" h="79">
                  <a:moveTo>
                    <a:pt x="158" y="77"/>
                  </a:moveTo>
                  <a:cubicBezTo>
                    <a:pt x="118" y="79"/>
                    <a:pt x="75" y="77"/>
                    <a:pt x="35" y="76"/>
                  </a:cubicBezTo>
                  <a:cubicBezTo>
                    <a:pt x="35" y="67"/>
                    <a:pt x="37" y="60"/>
                    <a:pt x="36" y="51"/>
                  </a:cubicBezTo>
                  <a:cubicBezTo>
                    <a:pt x="25" y="49"/>
                    <a:pt x="11" y="50"/>
                    <a:pt x="0" y="48"/>
                  </a:cubicBezTo>
                  <a:cubicBezTo>
                    <a:pt x="1" y="32"/>
                    <a:pt x="1" y="15"/>
                    <a:pt x="3" y="0"/>
                  </a:cubicBezTo>
                  <a:cubicBezTo>
                    <a:pt x="25" y="2"/>
                    <a:pt x="55" y="2"/>
                    <a:pt x="79" y="4"/>
                  </a:cubicBezTo>
                  <a:cubicBezTo>
                    <a:pt x="86" y="5"/>
                    <a:pt x="94" y="3"/>
                    <a:pt x="100" y="4"/>
                  </a:cubicBezTo>
                  <a:cubicBezTo>
                    <a:pt x="103" y="5"/>
                    <a:pt x="105" y="7"/>
                    <a:pt x="108" y="9"/>
                  </a:cubicBezTo>
                  <a:cubicBezTo>
                    <a:pt x="109" y="9"/>
                    <a:pt x="110" y="9"/>
                    <a:pt x="110" y="10"/>
                  </a:cubicBezTo>
                  <a:cubicBezTo>
                    <a:pt x="112" y="11"/>
                    <a:pt x="112" y="8"/>
                    <a:pt x="114" y="8"/>
                  </a:cubicBezTo>
                  <a:cubicBezTo>
                    <a:pt x="116" y="7"/>
                    <a:pt x="120" y="9"/>
                    <a:pt x="123" y="7"/>
                  </a:cubicBezTo>
                  <a:cubicBezTo>
                    <a:pt x="125" y="7"/>
                    <a:pt x="124" y="9"/>
                    <a:pt x="126" y="10"/>
                  </a:cubicBezTo>
                  <a:cubicBezTo>
                    <a:pt x="127" y="11"/>
                    <a:pt x="130" y="10"/>
                    <a:pt x="131" y="11"/>
                  </a:cubicBezTo>
                  <a:cubicBezTo>
                    <a:pt x="132" y="12"/>
                    <a:pt x="133" y="14"/>
                    <a:pt x="135" y="15"/>
                  </a:cubicBezTo>
                  <a:cubicBezTo>
                    <a:pt x="136" y="16"/>
                    <a:pt x="137" y="17"/>
                    <a:pt x="139" y="17"/>
                  </a:cubicBezTo>
                  <a:cubicBezTo>
                    <a:pt x="138" y="19"/>
                    <a:pt x="140" y="21"/>
                    <a:pt x="141" y="22"/>
                  </a:cubicBezTo>
                  <a:cubicBezTo>
                    <a:pt x="141" y="23"/>
                    <a:pt x="140" y="25"/>
                    <a:pt x="142" y="27"/>
                  </a:cubicBezTo>
                  <a:cubicBezTo>
                    <a:pt x="143" y="28"/>
                    <a:pt x="143" y="29"/>
                    <a:pt x="144" y="31"/>
                  </a:cubicBezTo>
                  <a:cubicBezTo>
                    <a:pt x="144" y="33"/>
                    <a:pt x="146" y="35"/>
                    <a:pt x="145" y="39"/>
                  </a:cubicBezTo>
                  <a:cubicBezTo>
                    <a:pt x="145" y="41"/>
                    <a:pt x="147" y="41"/>
                    <a:pt x="148" y="43"/>
                  </a:cubicBezTo>
                  <a:cubicBezTo>
                    <a:pt x="149" y="44"/>
                    <a:pt x="148" y="46"/>
                    <a:pt x="148" y="47"/>
                  </a:cubicBezTo>
                  <a:cubicBezTo>
                    <a:pt x="148" y="48"/>
                    <a:pt x="149" y="48"/>
                    <a:pt x="149" y="50"/>
                  </a:cubicBezTo>
                  <a:cubicBezTo>
                    <a:pt x="150" y="51"/>
                    <a:pt x="149" y="52"/>
                    <a:pt x="149" y="53"/>
                  </a:cubicBezTo>
                  <a:cubicBezTo>
                    <a:pt x="149" y="53"/>
                    <a:pt x="149" y="54"/>
                    <a:pt x="149" y="55"/>
                  </a:cubicBezTo>
                  <a:cubicBezTo>
                    <a:pt x="150" y="56"/>
                    <a:pt x="150" y="56"/>
                    <a:pt x="149" y="57"/>
                  </a:cubicBezTo>
                  <a:cubicBezTo>
                    <a:pt x="149" y="61"/>
                    <a:pt x="151" y="64"/>
                    <a:pt x="152" y="68"/>
                  </a:cubicBezTo>
                  <a:cubicBezTo>
                    <a:pt x="153" y="68"/>
                    <a:pt x="153" y="69"/>
                    <a:pt x="153" y="70"/>
                  </a:cubicBezTo>
                  <a:cubicBezTo>
                    <a:pt x="154" y="71"/>
                    <a:pt x="158" y="74"/>
                    <a:pt x="158" y="77"/>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6" name="Freeform 591">
              <a:extLst>
                <a:ext uri="{FF2B5EF4-FFF2-40B4-BE49-F238E27FC236}">
                  <a16:creationId xmlns:a16="http://schemas.microsoft.com/office/drawing/2014/main" id="{5D686F3C-5E1C-E7BE-CC17-8FE3E2C8FD7D}"/>
                </a:ext>
              </a:extLst>
            </p:cNvPr>
            <p:cNvSpPr>
              <a:spLocks/>
            </p:cNvSpPr>
            <p:nvPr/>
          </p:nvSpPr>
          <p:spPr bwMode="auto">
            <a:xfrm>
              <a:off x="5544925" y="4346406"/>
              <a:ext cx="944048" cy="516059"/>
            </a:xfrm>
            <a:custGeom>
              <a:avLst/>
              <a:gdLst>
                <a:gd name="T0" fmla="*/ 2147483647 w 143"/>
                <a:gd name="T1" fmla="*/ 2147483647 h 78"/>
                <a:gd name="T2" fmla="*/ 2147483647 w 143"/>
                <a:gd name="T3" fmla="*/ 2147483647 h 78"/>
                <a:gd name="T4" fmla="*/ 2147483647 w 143"/>
                <a:gd name="T5" fmla="*/ 2147483647 h 78"/>
                <a:gd name="T6" fmla="*/ 2147483647 w 143"/>
                <a:gd name="T7" fmla="*/ 2147483647 h 78"/>
                <a:gd name="T8" fmla="*/ 2147483647 w 143"/>
                <a:gd name="T9" fmla="*/ 2147483647 h 78"/>
                <a:gd name="T10" fmla="*/ 2147483647 w 143"/>
                <a:gd name="T11" fmla="*/ 2147483647 h 78"/>
                <a:gd name="T12" fmla="*/ 2147483647 w 143"/>
                <a:gd name="T13" fmla="*/ 2147483647 h 78"/>
                <a:gd name="T14" fmla="*/ 0 w 143"/>
                <a:gd name="T15" fmla="*/ 2147483647 h 78"/>
                <a:gd name="T16" fmla="*/ 2147483647 w 143"/>
                <a:gd name="T17" fmla="*/ 0 h 78"/>
                <a:gd name="T18" fmla="*/ 2147483647 w 143"/>
                <a:gd name="T19" fmla="*/ 2147483647 h 78"/>
                <a:gd name="T20" fmla="*/ 2147483647 w 143"/>
                <a:gd name="T21" fmla="*/ 2147483647 h 78"/>
                <a:gd name="T22" fmla="*/ 2147483647 w 143"/>
                <a:gd name="T23" fmla="*/ 2147483647 h 78"/>
                <a:gd name="T24" fmla="*/ 2147483647 w 143"/>
                <a:gd name="T25" fmla="*/ 2147483647 h 78"/>
                <a:gd name="T26" fmla="*/ 2147483647 w 143"/>
                <a:gd name="T27" fmla="*/ 2147483647 h 78"/>
                <a:gd name="T28" fmla="*/ 2147483647 w 143"/>
                <a:gd name="T29" fmla="*/ 2147483647 h 78"/>
                <a:gd name="T30" fmla="*/ 2147483647 w 143"/>
                <a:gd name="T31" fmla="*/ 2147483647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3"/>
                <a:gd name="T49" fmla="*/ 0 h 78"/>
                <a:gd name="T50" fmla="*/ 143 w 143"/>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3" h="78">
                  <a:moveTo>
                    <a:pt x="134" y="9"/>
                  </a:moveTo>
                  <a:cubicBezTo>
                    <a:pt x="134" y="9"/>
                    <a:pt x="133" y="11"/>
                    <a:pt x="132" y="12"/>
                  </a:cubicBezTo>
                  <a:cubicBezTo>
                    <a:pt x="132" y="14"/>
                    <a:pt x="133" y="16"/>
                    <a:pt x="131" y="16"/>
                  </a:cubicBezTo>
                  <a:cubicBezTo>
                    <a:pt x="132" y="18"/>
                    <a:pt x="132" y="14"/>
                    <a:pt x="134" y="15"/>
                  </a:cubicBezTo>
                  <a:cubicBezTo>
                    <a:pt x="134" y="17"/>
                    <a:pt x="134" y="18"/>
                    <a:pt x="136" y="18"/>
                  </a:cubicBezTo>
                  <a:cubicBezTo>
                    <a:pt x="135" y="23"/>
                    <a:pt x="140" y="22"/>
                    <a:pt x="141" y="25"/>
                  </a:cubicBezTo>
                  <a:cubicBezTo>
                    <a:pt x="141" y="42"/>
                    <a:pt x="143" y="58"/>
                    <a:pt x="142" y="76"/>
                  </a:cubicBezTo>
                  <a:cubicBezTo>
                    <a:pt x="95" y="78"/>
                    <a:pt x="46" y="75"/>
                    <a:pt x="0" y="74"/>
                  </a:cubicBezTo>
                  <a:cubicBezTo>
                    <a:pt x="1" y="49"/>
                    <a:pt x="2" y="25"/>
                    <a:pt x="3" y="0"/>
                  </a:cubicBezTo>
                  <a:cubicBezTo>
                    <a:pt x="27" y="3"/>
                    <a:pt x="54" y="1"/>
                    <a:pt x="79" y="3"/>
                  </a:cubicBezTo>
                  <a:cubicBezTo>
                    <a:pt x="87" y="4"/>
                    <a:pt x="96" y="4"/>
                    <a:pt x="104" y="3"/>
                  </a:cubicBezTo>
                  <a:cubicBezTo>
                    <a:pt x="113" y="3"/>
                    <a:pt x="121" y="1"/>
                    <a:pt x="126" y="3"/>
                  </a:cubicBezTo>
                  <a:cubicBezTo>
                    <a:pt x="129" y="3"/>
                    <a:pt x="129" y="3"/>
                    <a:pt x="131" y="6"/>
                  </a:cubicBezTo>
                  <a:cubicBezTo>
                    <a:pt x="133" y="8"/>
                    <a:pt x="134" y="3"/>
                    <a:pt x="135" y="6"/>
                  </a:cubicBezTo>
                  <a:cubicBezTo>
                    <a:pt x="136" y="6"/>
                    <a:pt x="136" y="7"/>
                    <a:pt x="136" y="8"/>
                  </a:cubicBezTo>
                  <a:cubicBezTo>
                    <a:pt x="132" y="7"/>
                    <a:pt x="134" y="8"/>
                    <a:pt x="134" y="9"/>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7" name="Freeform 592">
              <a:extLst>
                <a:ext uri="{FF2B5EF4-FFF2-40B4-BE49-F238E27FC236}">
                  <a16:creationId xmlns:a16="http://schemas.microsoft.com/office/drawing/2014/main" id="{AB6730E6-E609-C4BE-0E6B-1FFFADFC7C60}"/>
                </a:ext>
              </a:extLst>
            </p:cNvPr>
            <p:cNvSpPr>
              <a:spLocks/>
            </p:cNvSpPr>
            <p:nvPr/>
          </p:nvSpPr>
          <p:spPr bwMode="auto">
            <a:xfrm>
              <a:off x="5405866" y="4834646"/>
              <a:ext cx="1117098" cy="562412"/>
            </a:xfrm>
            <a:custGeom>
              <a:avLst/>
              <a:gdLst>
                <a:gd name="T0" fmla="*/ 2147483647 w 169"/>
                <a:gd name="T1" fmla="*/ 2147483647 h 85"/>
                <a:gd name="T2" fmla="*/ 2147483647 w 169"/>
                <a:gd name="T3" fmla="*/ 2147483647 h 85"/>
                <a:gd name="T4" fmla="*/ 2147483647 w 169"/>
                <a:gd name="T5" fmla="*/ 2147483647 h 85"/>
                <a:gd name="T6" fmla="*/ 2147483647 w 169"/>
                <a:gd name="T7" fmla="*/ 2147483647 h 85"/>
                <a:gd name="T8" fmla="*/ 2147483647 w 169"/>
                <a:gd name="T9" fmla="*/ 2147483647 h 85"/>
                <a:gd name="T10" fmla="*/ 2147483647 w 169"/>
                <a:gd name="T11" fmla="*/ 2147483647 h 85"/>
                <a:gd name="T12" fmla="*/ 2147483647 w 169"/>
                <a:gd name="T13" fmla="*/ 2147483647 h 85"/>
                <a:gd name="T14" fmla="*/ 2147483647 w 169"/>
                <a:gd name="T15" fmla="*/ 2147483647 h 85"/>
                <a:gd name="T16" fmla="*/ 2147483647 w 169"/>
                <a:gd name="T17" fmla="*/ 2147483647 h 85"/>
                <a:gd name="T18" fmla="*/ 2147483647 w 169"/>
                <a:gd name="T19" fmla="*/ 2147483647 h 85"/>
                <a:gd name="T20" fmla="*/ 2147483647 w 169"/>
                <a:gd name="T21" fmla="*/ 2147483647 h 85"/>
                <a:gd name="T22" fmla="*/ 2147483647 w 169"/>
                <a:gd name="T23" fmla="*/ 2147483647 h 85"/>
                <a:gd name="T24" fmla="*/ 2147483647 w 169"/>
                <a:gd name="T25" fmla="*/ 2147483647 h 85"/>
                <a:gd name="T26" fmla="*/ 2147483647 w 169"/>
                <a:gd name="T27" fmla="*/ 2147483647 h 85"/>
                <a:gd name="T28" fmla="*/ 2147483647 w 169"/>
                <a:gd name="T29" fmla="*/ 2147483647 h 85"/>
                <a:gd name="T30" fmla="*/ 2147483647 w 169"/>
                <a:gd name="T31" fmla="*/ 2147483647 h 85"/>
                <a:gd name="T32" fmla="*/ 2147483647 w 169"/>
                <a:gd name="T33" fmla="*/ 2147483647 h 85"/>
                <a:gd name="T34" fmla="*/ 2147483647 w 169"/>
                <a:gd name="T35" fmla="*/ 2147483647 h 85"/>
                <a:gd name="T36" fmla="*/ 2147483647 w 169"/>
                <a:gd name="T37" fmla="*/ 2147483647 h 85"/>
                <a:gd name="T38" fmla="*/ 2147483647 w 169"/>
                <a:gd name="T39" fmla="*/ 2147483647 h 85"/>
                <a:gd name="T40" fmla="*/ 2147483647 w 169"/>
                <a:gd name="T41" fmla="*/ 2147483647 h 85"/>
                <a:gd name="T42" fmla="*/ 2147483647 w 169"/>
                <a:gd name="T43" fmla="*/ 2147483647 h 85"/>
                <a:gd name="T44" fmla="*/ 0 w 169"/>
                <a:gd name="T45" fmla="*/ 2147483647 h 85"/>
                <a:gd name="T46" fmla="*/ 2147483647 w 169"/>
                <a:gd name="T47" fmla="*/ 0 h 85"/>
                <a:gd name="T48" fmla="*/ 2147483647 w 169"/>
                <a:gd name="T49" fmla="*/ 2147483647 h 85"/>
                <a:gd name="T50" fmla="*/ 2147483647 w 169"/>
                <a:gd name="T51" fmla="*/ 2147483647 h 85"/>
                <a:gd name="T52" fmla="*/ 2147483647 w 169"/>
                <a:gd name="T53" fmla="*/ 2147483647 h 85"/>
                <a:gd name="T54" fmla="*/ 2147483647 w 169"/>
                <a:gd name="T55" fmla="*/ 2147483647 h 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9"/>
                <a:gd name="T85" fmla="*/ 0 h 85"/>
                <a:gd name="T86" fmla="*/ 169 w 169"/>
                <a:gd name="T87" fmla="*/ 85 h 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9" h="85">
                  <a:moveTo>
                    <a:pt x="154" y="78"/>
                  </a:moveTo>
                  <a:cubicBezTo>
                    <a:pt x="152" y="77"/>
                    <a:pt x="153" y="80"/>
                    <a:pt x="151" y="80"/>
                  </a:cubicBezTo>
                  <a:cubicBezTo>
                    <a:pt x="149" y="80"/>
                    <a:pt x="148" y="79"/>
                    <a:pt x="147" y="79"/>
                  </a:cubicBezTo>
                  <a:cubicBezTo>
                    <a:pt x="143" y="79"/>
                    <a:pt x="142" y="82"/>
                    <a:pt x="139" y="79"/>
                  </a:cubicBezTo>
                  <a:cubicBezTo>
                    <a:pt x="137" y="81"/>
                    <a:pt x="134" y="82"/>
                    <a:pt x="132" y="84"/>
                  </a:cubicBezTo>
                  <a:cubicBezTo>
                    <a:pt x="129" y="83"/>
                    <a:pt x="128" y="81"/>
                    <a:pt x="126" y="80"/>
                  </a:cubicBezTo>
                  <a:cubicBezTo>
                    <a:pt x="124" y="78"/>
                    <a:pt x="124" y="81"/>
                    <a:pt x="122" y="81"/>
                  </a:cubicBezTo>
                  <a:cubicBezTo>
                    <a:pt x="122" y="79"/>
                    <a:pt x="120" y="79"/>
                    <a:pt x="119" y="78"/>
                  </a:cubicBezTo>
                  <a:cubicBezTo>
                    <a:pt x="118" y="80"/>
                    <a:pt x="115" y="80"/>
                    <a:pt x="115" y="84"/>
                  </a:cubicBezTo>
                  <a:cubicBezTo>
                    <a:pt x="113" y="83"/>
                    <a:pt x="114" y="82"/>
                    <a:pt x="115" y="80"/>
                  </a:cubicBezTo>
                  <a:cubicBezTo>
                    <a:pt x="112" y="80"/>
                    <a:pt x="111" y="80"/>
                    <a:pt x="110" y="81"/>
                  </a:cubicBezTo>
                  <a:cubicBezTo>
                    <a:pt x="108" y="80"/>
                    <a:pt x="107" y="78"/>
                    <a:pt x="105" y="78"/>
                  </a:cubicBezTo>
                  <a:cubicBezTo>
                    <a:pt x="103" y="76"/>
                    <a:pt x="103" y="81"/>
                    <a:pt x="99" y="80"/>
                  </a:cubicBezTo>
                  <a:cubicBezTo>
                    <a:pt x="100" y="76"/>
                    <a:pt x="94" y="78"/>
                    <a:pt x="96" y="73"/>
                  </a:cubicBezTo>
                  <a:cubicBezTo>
                    <a:pt x="93" y="73"/>
                    <a:pt x="90" y="73"/>
                    <a:pt x="89" y="75"/>
                  </a:cubicBezTo>
                  <a:cubicBezTo>
                    <a:pt x="83" y="73"/>
                    <a:pt x="78" y="71"/>
                    <a:pt x="74" y="71"/>
                  </a:cubicBezTo>
                  <a:cubicBezTo>
                    <a:pt x="75" y="67"/>
                    <a:pt x="71" y="67"/>
                    <a:pt x="71" y="64"/>
                  </a:cubicBezTo>
                  <a:cubicBezTo>
                    <a:pt x="69" y="68"/>
                    <a:pt x="68" y="66"/>
                    <a:pt x="66" y="66"/>
                  </a:cubicBezTo>
                  <a:cubicBezTo>
                    <a:pt x="66" y="66"/>
                    <a:pt x="65" y="67"/>
                    <a:pt x="65" y="67"/>
                  </a:cubicBezTo>
                  <a:cubicBezTo>
                    <a:pt x="62" y="66"/>
                    <a:pt x="61" y="62"/>
                    <a:pt x="58" y="61"/>
                  </a:cubicBezTo>
                  <a:cubicBezTo>
                    <a:pt x="58" y="46"/>
                    <a:pt x="59" y="31"/>
                    <a:pt x="59" y="16"/>
                  </a:cubicBezTo>
                  <a:cubicBezTo>
                    <a:pt x="55" y="12"/>
                    <a:pt x="48" y="14"/>
                    <a:pt x="41" y="14"/>
                  </a:cubicBezTo>
                  <a:cubicBezTo>
                    <a:pt x="29" y="13"/>
                    <a:pt x="12" y="11"/>
                    <a:pt x="0" y="11"/>
                  </a:cubicBezTo>
                  <a:cubicBezTo>
                    <a:pt x="1" y="6"/>
                    <a:pt x="1" y="4"/>
                    <a:pt x="1" y="0"/>
                  </a:cubicBezTo>
                  <a:cubicBezTo>
                    <a:pt x="54" y="3"/>
                    <a:pt x="108" y="4"/>
                    <a:pt x="164" y="3"/>
                  </a:cubicBezTo>
                  <a:cubicBezTo>
                    <a:pt x="163" y="17"/>
                    <a:pt x="167" y="29"/>
                    <a:pt x="168" y="42"/>
                  </a:cubicBezTo>
                  <a:cubicBezTo>
                    <a:pt x="169" y="56"/>
                    <a:pt x="168" y="69"/>
                    <a:pt x="168" y="85"/>
                  </a:cubicBezTo>
                  <a:cubicBezTo>
                    <a:pt x="162" y="84"/>
                    <a:pt x="159" y="80"/>
                    <a:pt x="154" y="78"/>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8" name="Freeform 593">
              <a:extLst>
                <a:ext uri="{FF2B5EF4-FFF2-40B4-BE49-F238E27FC236}">
                  <a16:creationId xmlns:a16="http://schemas.microsoft.com/office/drawing/2014/main" id="{5347F9DF-DA56-C16C-65C2-842A8A8AC5AD}"/>
                </a:ext>
              </a:extLst>
            </p:cNvPr>
            <p:cNvSpPr>
              <a:spLocks/>
            </p:cNvSpPr>
            <p:nvPr/>
          </p:nvSpPr>
          <p:spPr bwMode="auto">
            <a:xfrm>
              <a:off x="4097181" y="2699337"/>
              <a:ext cx="1322594" cy="814261"/>
            </a:xfrm>
            <a:custGeom>
              <a:avLst/>
              <a:gdLst>
                <a:gd name="T0" fmla="*/ 2147483647 w 200"/>
                <a:gd name="T1" fmla="*/ 0 h 123"/>
                <a:gd name="T2" fmla="*/ 2147483647 w 200"/>
                <a:gd name="T3" fmla="*/ 2147483647 h 123"/>
                <a:gd name="T4" fmla="*/ 2147483647 w 200"/>
                <a:gd name="T5" fmla="*/ 2147483647 h 123"/>
                <a:gd name="T6" fmla="*/ 2147483647 w 200"/>
                <a:gd name="T7" fmla="*/ 2147483647 h 123"/>
                <a:gd name="T8" fmla="*/ 2147483647 w 200"/>
                <a:gd name="T9" fmla="*/ 2147483647 h 123"/>
                <a:gd name="T10" fmla="*/ 2147483647 w 200"/>
                <a:gd name="T11" fmla="*/ 2147483647 h 123"/>
                <a:gd name="T12" fmla="*/ 2147483647 w 200"/>
                <a:gd name="T13" fmla="*/ 2147483647 h 123"/>
                <a:gd name="T14" fmla="*/ 2147483647 w 200"/>
                <a:gd name="T15" fmla="*/ 2147483647 h 123"/>
                <a:gd name="T16" fmla="*/ 2147483647 w 200"/>
                <a:gd name="T17" fmla="*/ 2147483647 h 123"/>
                <a:gd name="T18" fmla="*/ 2147483647 w 200"/>
                <a:gd name="T19" fmla="*/ 2147483647 h 123"/>
                <a:gd name="T20" fmla="*/ 2147483647 w 200"/>
                <a:gd name="T21" fmla="*/ 2147483647 h 123"/>
                <a:gd name="T22" fmla="*/ 2147483647 w 200"/>
                <a:gd name="T23" fmla="*/ 2147483647 h 123"/>
                <a:gd name="T24" fmla="*/ 2147483647 w 200"/>
                <a:gd name="T25" fmla="*/ 2147483647 h 123"/>
                <a:gd name="T26" fmla="*/ 2147483647 w 200"/>
                <a:gd name="T27" fmla="*/ 2147483647 h 123"/>
                <a:gd name="T28" fmla="*/ 2147483647 w 200"/>
                <a:gd name="T29" fmla="*/ 2147483647 h 123"/>
                <a:gd name="T30" fmla="*/ 2147483647 w 200"/>
                <a:gd name="T31" fmla="*/ 2147483647 h 123"/>
                <a:gd name="T32" fmla="*/ 2147483647 w 200"/>
                <a:gd name="T33" fmla="*/ 2147483647 h 123"/>
                <a:gd name="T34" fmla="*/ 2147483647 w 200"/>
                <a:gd name="T35" fmla="*/ 2147483647 h 123"/>
                <a:gd name="T36" fmla="*/ 2147483647 w 200"/>
                <a:gd name="T37" fmla="*/ 2147483647 h 123"/>
                <a:gd name="T38" fmla="*/ 2147483647 w 200"/>
                <a:gd name="T39" fmla="*/ 2147483647 h 123"/>
                <a:gd name="T40" fmla="*/ 2147483647 w 200"/>
                <a:gd name="T41" fmla="*/ 2147483647 h 123"/>
                <a:gd name="T42" fmla="*/ 2147483647 w 200"/>
                <a:gd name="T43" fmla="*/ 2147483647 h 123"/>
                <a:gd name="T44" fmla="*/ 2147483647 w 200"/>
                <a:gd name="T45" fmla="*/ 2147483647 h 123"/>
                <a:gd name="T46" fmla="*/ 2147483647 w 200"/>
                <a:gd name="T47" fmla="*/ 2147483647 h 123"/>
                <a:gd name="T48" fmla="*/ 2147483647 w 200"/>
                <a:gd name="T49" fmla="*/ 2147483647 h 123"/>
                <a:gd name="T50" fmla="*/ 2147483647 w 200"/>
                <a:gd name="T51" fmla="*/ 2147483647 h 123"/>
                <a:gd name="T52" fmla="*/ 2147483647 w 200"/>
                <a:gd name="T53" fmla="*/ 2147483647 h 123"/>
                <a:gd name="T54" fmla="*/ 2147483647 w 200"/>
                <a:gd name="T55" fmla="*/ 2147483647 h 123"/>
                <a:gd name="T56" fmla="*/ 2147483647 w 200"/>
                <a:gd name="T57" fmla="*/ 2147483647 h 123"/>
                <a:gd name="T58" fmla="*/ 2147483647 w 200"/>
                <a:gd name="T59" fmla="*/ 2147483647 h 123"/>
                <a:gd name="T60" fmla="*/ 2147483647 w 200"/>
                <a:gd name="T61" fmla="*/ 2147483647 h 123"/>
                <a:gd name="T62" fmla="*/ 2147483647 w 200"/>
                <a:gd name="T63" fmla="*/ 2147483647 h 123"/>
                <a:gd name="T64" fmla="*/ 2147483647 w 200"/>
                <a:gd name="T65" fmla="*/ 2147483647 h 123"/>
                <a:gd name="T66" fmla="*/ 2147483647 w 200"/>
                <a:gd name="T67" fmla="*/ 2147483647 h 123"/>
                <a:gd name="T68" fmla="*/ 2147483647 w 200"/>
                <a:gd name="T69" fmla="*/ 2147483647 h 123"/>
                <a:gd name="T70" fmla="*/ 2147483647 w 200"/>
                <a:gd name="T71" fmla="*/ 2147483647 h 123"/>
                <a:gd name="T72" fmla="*/ 0 w 200"/>
                <a:gd name="T73" fmla="*/ 2147483647 h 123"/>
                <a:gd name="T74" fmla="*/ 2147483647 w 200"/>
                <a:gd name="T75" fmla="*/ 0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0"/>
                <a:gd name="T115" fmla="*/ 0 h 123"/>
                <a:gd name="T116" fmla="*/ 200 w 200"/>
                <a:gd name="T117" fmla="*/ 123 h 1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0" h="123">
                  <a:moveTo>
                    <a:pt x="5" y="0"/>
                  </a:moveTo>
                  <a:cubicBezTo>
                    <a:pt x="15" y="1"/>
                    <a:pt x="28" y="4"/>
                    <a:pt x="39" y="6"/>
                  </a:cubicBezTo>
                  <a:cubicBezTo>
                    <a:pt x="57" y="9"/>
                    <a:pt x="76" y="12"/>
                    <a:pt x="94" y="15"/>
                  </a:cubicBezTo>
                  <a:cubicBezTo>
                    <a:pt x="117" y="18"/>
                    <a:pt x="141" y="21"/>
                    <a:pt x="164" y="23"/>
                  </a:cubicBezTo>
                  <a:cubicBezTo>
                    <a:pt x="171" y="24"/>
                    <a:pt x="179" y="25"/>
                    <a:pt x="187" y="25"/>
                  </a:cubicBezTo>
                  <a:cubicBezTo>
                    <a:pt x="191" y="25"/>
                    <a:pt x="196" y="25"/>
                    <a:pt x="200" y="26"/>
                  </a:cubicBezTo>
                  <a:cubicBezTo>
                    <a:pt x="197" y="58"/>
                    <a:pt x="196" y="91"/>
                    <a:pt x="193" y="123"/>
                  </a:cubicBezTo>
                  <a:cubicBezTo>
                    <a:pt x="161" y="120"/>
                    <a:pt x="129" y="117"/>
                    <a:pt x="98" y="113"/>
                  </a:cubicBezTo>
                  <a:cubicBezTo>
                    <a:pt x="89" y="112"/>
                    <a:pt x="80" y="110"/>
                    <a:pt x="72" y="110"/>
                  </a:cubicBezTo>
                  <a:cubicBezTo>
                    <a:pt x="70" y="112"/>
                    <a:pt x="70" y="117"/>
                    <a:pt x="70" y="120"/>
                  </a:cubicBezTo>
                  <a:cubicBezTo>
                    <a:pt x="67" y="121"/>
                    <a:pt x="68" y="116"/>
                    <a:pt x="66" y="115"/>
                  </a:cubicBezTo>
                  <a:cubicBezTo>
                    <a:pt x="62" y="114"/>
                    <a:pt x="64" y="119"/>
                    <a:pt x="60" y="119"/>
                  </a:cubicBezTo>
                  <a:cubicBezTo>
                    <a:pt x="57" y="118"/>
                    <a:pt x="53" y="117"/>
                    <a:pt x="50" y="117"/>
                  </a:cubicBezTo>
                  <a:cubicBezTo>
                    <a:pt x="49" y="117"/>
                    <a:pt x="48" y="118"/>
                    <a:pt x="47" y="118"/>
                  </a:cubicBezTo>
                  <a:cubicBezTo>
                    <a:pt x="45" y="118"/>
                    <a:pt x="44" y="118"/>
                    <a:pt x="42" y="118"/>
                  </a:cubicBezTo>
                  <a:cubicBezTo>
                    <a:pt x="40" y="118"/>
                    <a:pt x="39" y="118"/>
                    <a:pt x="37" y="119"/>
                  </a:cubicBezTo>
                  <a:cubicBezTo>
                    <a:pt x="36" y="115"/>
                    <a:pt x="37" y="108"/>
                    <a:pt x="31" y="107"/>
                  </a:cubicBezTo>
                  <a:cubicBezTo>
                    <a:pt x="29" y="105"/>
                    <a:pt x="31" y="105"/>
                    <a:pt x="31" y="102"/>
                  </a:cubicBezTo>
                  <a:cubicBezTo>
                    <a:pt x="31" y="100"/>
                    <a:pt x="29" y="98"/>
                    <a:pt x="28" y="96"/>
                  </a:cubicBezTo>
                  <a:cubicBezTo>
                    <a:pt x="27" y="92"/>
                    <a:pt x="28" y="88"/>
                    <a:pt x="26" y="85"/>
                  </a:cubicBezTo>
                  <a:cubicBezTo>
                    <a:pt x="23" y="84"/>
                    <a:pt x="21" y="87"/>
                    <a:pt x="20" y="88"/>
                  </a:cubicBezTo>
                  <a:cubicBezTo>
                    <a:pt x="17" y="88"/>
                    <a:pt x="18" y="88"/>
                    <a:pt x="14" y="86"/>
                  </a:cubicBezTo>
                  <a:cubicBezTo>
                    <a:pt x="13" y="84"/>
                    <a:pt x="16" y="84"/>
                    <a:pt x="16" y="82"/>
                  </a:cubicBezTo>
                  <a:cubicBezTo>
                    <a:pt x="16" y="82"/>
                    <a:pt x="15" y="81"/>
                    <a:pt x="15" y="82"/>
                  </a:cubicBezTo>
                  <a:cubicBezTo>
                    <a:pt x="16" y="80"/>
                    <a:pt x="17" y="81"/>
                    <a:pt x="18" y="79"/>
                  </a:cubicBezTo>
                  <a:cubicBezTo>
                    <a:pt x="17" y="71"/>
                    <a:pt x="21" y="67"/>
                    <a:pt x="23" y="61"/>
                  </a:cubicBezTo>
                  <a:cubicBezTo>
                    <a:pt x="23" y="58"/>
                    <a:pt x="18" y="60"/>
                    <a:pt x="17" y="59"/>
                  </a:cubicBezTo>
                  <a:cubicBezTo>
                    <a:pt x="19" y="57"/>
                    <a:pt x="17" y="58"/>
                    <a:pt x="16" y="57"/>
                  </a:cubicBezTo>
                  <a:cubicBezTo>
                    <a:pt x="15" y="57"/>
                    <a:pt x="16" y="55"/>
                    <a:pt x="15" y="55"/>
                  </a:cubicBezTo>
                  <a:cubicBezTo>
                    <a:pt x="14" y="53"/>
                    <a:pt x="14" y="55"/>
                    <a:pt x="14" y="53"/>
                  </a:cubicBezTo>
                  <a:cubicBezTo>
                    <a:pt x="15" y="52"/>
                    <a:pt x="13" y="51"/>
                    <a:pt x="13" y="50"/>
                  </a:cubicBezTo>
                  <a:cubicBezTo>
                    <a:pt x="12" y="48"/>
                    <a:pt x="11" y="46"/>
                    <a:pt x="9" y="44"/>
                  </a:cubicBezTo>
                  <a:cubicBezTo>
                    <a:pt x="8" y="42"/>
                    <a:pt x="7" y="42"/>
                    <a:pt x="6" y="41"/>
                  </a:cubicBezTo>
                  <a:cubicBezTo>
                    <a:pt x="6" y="40"/>
                    <a:pt x="6" y="39"/>
                    <a:pt x="6" y="38"/>
                  </a:cubicBezTo>
                  <a:cubicBezTo>
                    <a:pt x="5" y="38"/>
                    <a:pt x="4" y="37"/>
                    <a:pt x="4" y="36"/>
                  </a:cubicBezTo>
                  <a:cubicBezTo>
                    <a:pt x="4" y="34"/>
                    <a:pt x="5" y="34"/>
                    <a:pt x="5" y="33"/>
                  </a:cubicBezTo>
                  <a:cubicBezTo>
                    <a:pt x="4" y="28"/>
                    <a:pt x="2" y="26"/>
                    <a:pt x="0" y="23"/>
                  </a:cubicBezTo>
                  <a:cubicBezTo>
                    <a:pt x="2" y="15"/>
                    <a:pt x="4" y="8"/>
                    <a:pt x="5" y="0"/>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59" name="Freeform 594">
              <a:extLst>
                <a:ext uri="{FF2B5EF4-FFF2-40B4-BE49-F238E27FC236}">
                  <a16:creationId xmlns:a16="http://schemas.microsoft.com/office/drawing/2014/main" id="{6381AC4F-52C9-924C-B939-267F1A048896}"/>
                </a:ext>
              </a:extLst>
            </p:cNvPr>
            <p:cNvSpPr>
              <a:spLocks/>
            </p:cNvSpPr>
            <p:nvPr/>
          </p:nvSpPr>
          <p:spPr bwMode="auto">
            <a:xfrm>
              <a:off x="4480362" y="3433249"/>
              <a:ext cx="891515" cy="727735"/>
            </a:xfrm>
            <a:custGeom>
              <a:avLst/>
              <a:gdLst>
                <a:gd name="T0" fmla="*/ 2147483647 w 135"/>
                <a:gd name="T1" fmla="*/ 2147483647 h 110"/>
                <a:gd name="T2" fmla="*/ 2147483647 w 135"/>
                <a:gd name="T3" fmla="*/ 2147483647 h 110"/>
                <a:gd name="T4" fmla="*/ 0 w 135"/>
                <a:gd name="T5" fmla="*/ 2147483647 h 110"/>
                <a:gd name="T6" fmla="*/ 2147483647 w 135"/>
                <a:gd name="T7" fmla="*/ 2147483647 h 110"/>
                <a:gd name="T8" fmla="*/ 2147483647 w 135"/>
                <a:gd name="T9" fmla="*/ 2147483647 h 110"/>
                <a:gd name="T10" fmla="*/ 2147483647 w 135"/>
                <a:gd name="T11" fmla="*/ 0 h 110"/>
                <a:gd name="T12" fmla="*/ 2147483647 w 135"/>
                <a:gd name="T13" fmla="*/ 2147483647 h 110"/>
                <a:gd name="T14" fmla="*/ 2147483647 w 135"/>
                <a:gd name="T15" fmla="*/ 2147483647 h 110"/>
                <a:gd name="T16" fmla="*/ 2147483647 w 135"/>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5"/>
                <a:gd name="T28" fmla="*/ 0 h 110"/>
                <a:gd name="T29" fmla="*/ 135 w 135"/>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5" h="110">
                  <a:moveTo>
                    <a:pt x="135" y="12"/>
                  </a:moveTo>
                  <a:cubicBezTo>
                    <a:pt x="131" y="44"/>
                    <a:pt x="130" y="78"/>
                    <a:pt x="127" y="110"/>
                  </a:cubicBezTo>
                  <a:cubicBezTo>
                    <a:pt x="83" y="107"/>
                    <a:pt x="40" y="102"/>
                    <a:pt x="0" y="96"/>
                  </a:cubicBezTo>
                  <a:cubicBezTo>
                    <a:pt x="3" y="73"/>
                    <a:pt x="7" y="48"/>
                    <a:pt x="10" y="24"/>
                  </a:cubicBezTo>
                  <a:cubicBezTo>
                    <a:pt x="11" y="20"/>
                    <a:pt x="12" y="16"/>
                    <a:pt x="12" y="12"/>
                  </a:cubicBezTo>
                  <a:cubicBezTo>
                    <a:pt x="13" y="8"/>
                    <a:pt x="12" y="3"/>
                    <a:pt x="15" y="0"/>
                  </a:cubicBezTo>
                  <a:cubicBezTo>
                    <a:pt x="20" y="0"/>
                    <a:pt x="31" y="2"/>
                    <a:pt x="39" y="3"/>
                  </a:cubicBezTo>
                  <a:cubicBezTo>
                    <a:pt x="65" y="6"/>
                    <a:pt x="94" y="10"/>
                    <a:pt x="120" y="12"/>
                  </a:cubicBezTo>
                  <a:cubicBezTo>
                    <a:pt x="125" y="12"/>
                    <a:pt x="130" y="13"/>
                    <a:pt x="135" y="12"/>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0" name="Freeform 595">
              <a:extLst>
                <a:ext uri="{FF2B5EF4-FFF2-40B4-BE49-F238E27FC236}">
                  <a16:creationId xmlns:a16="http://schemas.microsoft.com/office/drawing/2014/main" id="{A81B7668-5B03-9F9F-E15D-445DD67AE808}"/>
                </a:ext>
              </a:extLst>
            </p:cNvPr>
            <p:cNvSpPr>
              <a:spLocks/>
            </p:cNvSpPr>
            <p:nvPr/>
          </p:nvSpPr>
          <p:spPr bwMode="auto">
            <a:xfrm>
              <a:off x="4639501" y="4114641"/>
              <a:ext cx="925506" cy="720010"/>
            </a:xfrm>
            <a:custGeom>
              <a:avLst/>
              <a:gdLst>
                <a:gd name="T0" fmla="*/ 2147483647 w 140"/>
                <a:gd name="T1" fmla="*/ 0 h 109"/>
                <a:gd name="T2" fmla="*/ 2147483647 w 140"/>
                <a:gd name="T3" fmla="*/ 2147483647 h 109"/>
                <a:gd name="T4" fmla="*/ 2147483647 w 140"/>
                <a:gd name="T5" fmla="*/ 2147483647 h 109"/>
                <a:gd name="T6" fmla="*/ 0 w 140"/>
                <a:gd name="T7" fmla="*/ 2147483647 h 109"/>
                <a:gd name="T8" fmla="*/ 2147483647 w 140"/>
                <a:gd name="T9" fmla="*/ 2147483647 h 109"/>
                <a:gd name="T10" fmla="*/ 2147483647 w 140"/>
                <a:gd name="T11" fmla="*/ 2147483647 h 109"/>
                <a:gd name="T12" fmla="*/ 2147483647 w 140"/>
                <a:gd name="T13" fmla="*/ 0 h 109"/>
                <a:gd name="T14" fmla="*/ 0 60000 65536"/>
                <a:gd name="T15" fmla="*/ 0 60000 65536"/>
                <a:gd name="T16" fmla="*/ 0 60000 65536"/>
                <a:gd name="T17" fmla="*/ 0 60000 65536"/>
                <a:gd name="T18" fmla="*/ 0 60000 65536"/>
                <a:gd name="T19" fmla="*/ 0 60000 65536"/>
                <a:gd name="T20" fmla="*/ 0 60000 65536"/>
                <a:gd name="T21" fmla="*/ 0 w 140"/>
                <a:gd name="T22" fmla="*/ 0 h 109"/>
                <a:gd name="T23" fmla="*/ 140 w 14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109">
                  <a:moveTo>
                    <a:pt x="13" y="0"/>
                  </a:moveTo>
                  <a:cubicBezTo>
                    <a:pt x="55" y="4"/>
                    <a:pt x="97" y="8"/>
                    <a:pt x="140" y="11"/>
                  </a:cubicBezTo>
                  <a:cubicBezTo>
                    <a:pt x="138" y="43"/>
                    <a:pt x="137" y="77"/>
                    <a:pt x="135" y="109"/>
                  </a:cubicBezTo>
                  <a:cubicBezTo>
                    <a:pt x="90" y="106"/>
                    <a:pt x="45" y="102"/>
                    <a:pt x="0" y="97"/>
                  </a:cubicBezTo>
                  <a:cubicBezTo>
                    <a:pt x="0" y="94"/>
                    <a:pt x="1" y="89"/>
                    <a:pt x="1" y="85"/>
                  </a:cubicBezTo>
                  <a:cubicBezTo>
                    <a:pt x="4" y="59"/>
                    <a:pt x="8" y="29"/>
                    <a:pt x="12" y="2"/>
                  </a:cubicBezTo>
                  <a:cubicBezTo>
                    <a:pt x="12" y="1"/>
                    <a:pt x="12" y="0"/>
                    <a:pt x="13" y="0"/>
                  </a:cubicBez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1" name="Freeform 596">
              <a:extLst>
                <a:ext uri="{FF2B5EF4-FFF2-40B4-BE49-F238E27FC236}">
                  <a16:creationId xmlns:a16="http://schemas.microsoft.com/office/drawing/2014/main" id="{AD30EEFC-C1F1-38F3-8676-5BD1E7ED0A76}"/>
                </a:ext>
              </a:extLst>
            </p:cNvPr>
            <p:cNvSpPr>
              <a:spLocks/>
            </p:cNvSpPr>
            <p:nvPr/>
          </p:nvSpPr>
          <p:spPr bwMode="auto">
            <a:xfrm>
              <a:off x="4520537" y="4762027"/>
              <a:ext cx="885336" cy="927052"/>
            </a:xfrm>
            <a:custGeom>
              <a:avLst/>
              <a:gdLst>
                <a:gd name="T0" fmla="*/ 2147483647 w 134"/>
                <a:gd name="T1" fmla="*/ 2147483647 h 140"/>
                <a:gd name="T2" fmla="*/ 2147483647 w 134"/>
                <a:gd name="T3" fmla="*/ 2147483647 h 140"/>
                <a:gd name="T4" fmla="*/ 2147483647 w 134"/>
                <a:gd name="T5" fmla="*/ 2147483647 h 140"/>
                <a:gd name="T6" fmla="*/ 2147483647 w 134"/>
                <a:gd name="T7" fmla="*/ 2147483647 h 140"/>
                <a:gd name="T8" fmla="*/ 2147483647 w 134"/>
                <a:gd name="T9" fmla="*/ 2147483647 h 140"/>
                <a:gd name="T10" fmla="*/ 2147483647 w 134"/>
                <a:gd name="T11" fmla="*/ 2147483647 h 140"/>
                <a:gd name="T12" fmla="*/ 2147483647 w 134"/>
                <a:gd name="T13" fmla="*/ 2147483647 h 140"/>
                <a:gd name="T14" fmla="*/ 2147483647 w 134"/>
                <a:gd name="T15" fmla="*/ 2147483647 h 140"/>
                <a:gd name="T16" fmla="*/ 0 w 134"/>
                <a:gd name="T17" fmla="*/ 2147483647 h 140"/>
                <a:gd name="T18" fmla="*/ 2147483647 w 134"/>
                <a:gd name="T19" fmla="*/ 0 h 140"/>
                <a:gd name="T20" fmla="*/ 2147483647 w 134"/>
                <a:gd name="T21" fmla="*/ 2147483647 h 140"/>
                <a:gd name="T22" fmla="*/ 2147483647 w 134"/>
                <a:gd name="T23" fmla="*/ 2147483647 h 1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140"/>
                <a:gd name="T38" fmla="*/ 134 w 134"/>
                <a:gd name="T39" fmla="*/ 140 h 1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140">
                  <a:moveTo>
                    <a:pt x="132" y="24"/>
                  </a:moveTo>
                  <a:cubicBezTo>
                    <a:pt x="131" y="33"/>
                    <a:pt x="131" y="43"/>
                    <a:pt x="131" y="52"/>
                  </a:cubicBezTo>
                  <a:cubicBezTo>
                    <a:pt x="130" y="71"/>
                    <a:pt x="128" y="89"/>
                    <a:pt x="127" y="107"/>
                  </a:cubicBezTo>
                  <a:cubicBezTo>
                    <a:pt x="126" y="116"/>
                    <a:pt x="126" y="125"/>
                    <a:pt x="124" y="133"/>
                  </a:cubicBezTo>
                  <a:cubicBezTo>
                    <a:pt x="99" y="132"/>
                    <a:pt x="75" y="130"/>
                    <a:pt x="51" y="128"/>
                  </a:cubicBezTo>
                  <a:cubicBezTo>
                    <a:pt x="49" y="128"/>
                    <a:pt x="53" y="132"/>
                    <a:pt x="51" y="133"/>
                  </a:cubicBezTo>
                  <a:cubicBezTo>
                    <a:pt x="40" y="131"/>
                    <a:pt x="29" y="131"/>
                    <a:pt x="19" y="129"/>
                  </a:cubicBezTo>
                  <a:cubicBezTo>
                    <a:pt x="17" y="132"/>
                    <a:pt x="18" y="137"/>
                    <a:pt x="16" y="140"/>
                  </a:cubicBezTo>
                  <a:cubicBezTo>
                    <a:pt x="11" y="139"/>
                    <a:pt x="5" y="139"/>
                    <a:pt x="0" y="138"/>
                  </a:cubicBezTo>
                  <a:cubicBezTo>
                    <a:pt x="6" y="92"/>
                    <a:pt x="12" y="46"/>
                    <a:pt x="18" y="0"/>
                  </a:cubicBezTo>
                  <a:cubicBezTo>
                    <a:pt x="56" y="4"/>
                    <a:pt x="93" y="9"/>
                    <a:pt x="134" y="10"/>
                  </a:cubicBezTo>
                  <a:lnTo>
                    <a:pt x="132" y="24"/>
                  </a:lnTo>
                  <a:close/>
                </a:path>
              </a:pathLst>
            </a:custGeom>
            <a:solidFill>
              <a:schemeClr val="accent5">
                <a:lumMod val="60000"/>
                <a:lumOff val="40000"/>
                <a:alpha val="67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2" name="Freeform 597">
              <a:extLst>
                <a:ext uri="{FF2B5EF4-FFF2-40B4-BE49-F238E27FC236}">
                  <a16:creationId xmlns:a16="http://schemas.microsoft.com/office/drawing/2014/main" id="{F74E1BEE-8F8E-1683-427E-E789AFD08C14}"/>
                </a:ext>
              </a:extLst>
            </p:cNvPr>
            <p:cNvSpPr>
              <a:spLocks/>
            </p:cNvSpPr>
            <p:nvPr/>
          </p:nvSpPr>
          <p:spPr bwMode="auto">
            <a:xfrm>
              <a:off x="3766526" y="4663138"/>
              <a:ext cx="865248" cy="1013577"/>
            </a:xfrm>
            <a:custGeom>
              <a:avLst/>
              <a:gdLst>
                <a:gd name="T0" fmla="*/ 0 w 131"/>
                <a:gd name="T1" fmla="*/ 2147483647 h 153"/>
                <a:gd name="T2" fmla="*/ 2147483647 w 131"/>
                <a:gd name="T3" fmla="*/ 2147483647 h 153"/>
                <a:gd name="T4" fmla="*/ 2147483647 w 131"/>
                <a:gd name="T5" fmla="*/ 2147483647 h 153"/>
                <a:gd name="T6" fmla="*/ 2147483647 w 131"/>
                <a:gd name="T7" fmla="*/ 2147483647 h 153"/>
                <a:gd name="T8" fmla="*/ 2147483647 w 131"/>
                <a:gd name="T9" fmla="*/ 2147483647 h 153"/>
                <a:gd name="T10" fmla="*/ 2147483647 w 131"/>
                <a:gd name="T11" fmla="*/ 2147483647 h 153"/>
                <a:gd name="T12" fmla="*/ 2147483647 w 131"/>
                <a:gd name="T13" fmla="*/ 2147483647 h 153"/>
                <a:gd name="T14" fmla="*/ 2147483647 w 131"/>
                <a:gd name="T15" fmla="*/ 2147483647 h 153"/>
                <a:gd name="T16" fmla="*/ 2147483647 w 131"/>
                <a:gd name="T17" fmla="*/ 2147483647 h 153"/>
                <a:gd name="T18" fmla="*/ 2147483647 w 131"/>
                <a:gd name="T19" fmla="*/ 2147483647 h 153"/>
                <a:gd name="T20" fmla="*/ 2147483647 w 131"/>
                <a:gd name="T21" fmla="*/ 2147483647 h 153"/>
                <a:gd name="T22" fmla="*/ 2147483647 w 131"/>
                <a:gd name="T23" fmla="*/ 2147483647 h 153"/>
                <a:gd name="T24" fmla="*/ 2147483647 w 131"/>
                <a:gd name="T25" fmla="*/ 2147483647 h 153"/>
                <a:gd name="T26" fmla="*/ 2147483647 w 131"/>
                <a:gd name="T27" fmla="*/ 2147483647 h 153"/>
                <a:gd name="T28" fmla="*/ 2147483647 w 131"/>
                <a:gd name="T29" fmla="*/ 2147483647 h 153"/>
                <a:gd name="T30" fmla="*/ 2147483647 w 131"/>
                <a:gd name="T31" fmla="*/ 2147483647 h 153"/>
                <a:gd name="T32" fmla="*/ 2147483647 w 131"/>
                <a:gd name="T33" fmla="*/ 2147483647 h 153"/>
                <a:gd name="T34" fmla="*/ 2147483647 w 131"/>
                <a:gd name="T35" fmla="*/ 2147483647 h 153"/>
                <a:gd name="T36" fmla="*/ 2147483647 w 131"/>
                <a:gd name="T37" fmla="*/ 2147483647 h 153"/>
                <a:gd name="T38" fmla="*/ 2147483647 w 131"/>
                <a:gd name="T39" fmla="*/ 2147483647 h 153"/>
                <a:gd name="T40" fmla="*/ 2147483647 w 131"/>
                <a:gd name="T41" fmla="*/ 2147483647 h 153"/>
                <a:gd name="T42" fmla="*/ 2147483647 w 131"/>
                <a:gd name="T43" fmla="*/ 0 h 153"/>
                <a:gd name="T44" fmla="*/ 2147483647 w 131"/>
                <a:gd name="T45" fmla="*/ 2147483647 h 153"/>
                <a:gd name="T46" fmla="*/ 2147483647 w 131"/>
                <a:gd name="T47" fmla="*/ 2147483647 h 153"/>
                <a:gd name="T48" fmla="*/ 2147483647 w 131"/>
                <a:gd name="T49" fmla="*/ 2147483647 h 153"/>
                <a:gd name="T50" fmla="*/ 2147483647 w 131"/>
                <a:gd name="T51" fmla="*/ 2147483647 h 153"/>
                <a:gd name="T52" fmla="*/ 2147483647 w 131"/>
                <a:gd name="T53" fmla="*/ 2147483647 h 153"/>
                <a:gd name="T54" fmla="*/ 2147483647 w 131"/>
                <a:gd name="T55" fmla="*/ 2147483647 h 153"/>
                <a:gd name="T56" fmla="*/ 2147483647 w 131"/>
                <a:gd name="T57" fmla="*/ 2147483647 h 153"/>
                <a:gd name="T58" fmla="*/ 2147483647 w 131"/>
                <a:gd name="T59" fmla="*/ 2147483647 h 153"/>
                <a:gd name="T60" fmla="*/ 2147483647 w 131"/>
                <a:gd name="T61" fmla="*/ 2147483647 h 153"/>
                <a:gd name="T62" fmla="*/ 2147483647 w 131"/>
                <a:gd name="T63" fmla="*/ 2147483647 h 153"/>
                <a:gd name="T64" fmla="*/ 2147483647 w 131"/>
                <a:gd name="T65" fmla="*/ 2147483647 h 153"/>
                <a:gd name="T66" fmla="*/ 2147483647 w 131"/>
                <a:gd name="T67" fmla="*/ 2147483647 h 153"/>
                <a:gd name="T68" fmla="*/ 2147483647 w 131"/>
                <a:gd name="T69" fmla="*/ 2147483647 h 153"/>
                <a:gd name="T70" fmla="*/ 2147483647 w 131"/>
                <a:gd name="T71" fmla="*/ 2147483647 h 153"/>
                <a:gd name="T72" fmla="*/ 2147483647 w 131"/>
                <a:gd name="T73" fmla="*/ 2147483647 h 153"/>
                <a:gd name="T74" fmla="*/ 2147483647 w 131"/>
                <a:gd name="T75" fmla="*/ 2147483647 h 153"/>
                <a:gd name="T76" fmla="*/ 2147483647 w 131"/>
                <a:gd name="T77" fmla="*/ 2147483647 h 153"/>
                <a:gd name="T78" fmla="*/ 2147483647 w 131"/>
                <a:gd name="T79" fmla="*/ 2147483647 h 153"/>
                <a:gd name="T80" fmla="*/ 2147483647 w 131"/>
                <a:gd name="T81" fmla="*/ 2147483647 h 153"/>
                <a:gd name="T82" fmla="*/ 2147483647 w 131"/>
                <a:gd name="T83" fmla="*/ 2147483647 h 153"/>
                <a:gd name="T84" fmla="*/ 2147483647 w 131"/>
                <a:gd name="T85" fmla="*/ 2147483647 h 153"/>
                <a:gd name="T86" fmla="*/ 2147483647 w 131"/>
                <a:gd name="T87" fmla="*/ 2147483647 h 153"/>
                <a:gd name="T88" fmla="*/ 2147483647 w 131"/>
                <a:gd name="T89" fmla="*/ 2147483647 h 153"/>
                <a:gd name="T90" fmla="*/ 2147483647 w 131"/>
                <a:gd name="T91" fmla="*/ 2147483647 h 153"/>
                <a:gd name="T92" fmla="*/ 2147483647 w 131"/>
                <a:gd name="T93" fmla="*/ 2147483647 h 153"/>
                <a:gd name="T94" fmla="*/ 2147483647 w 131"/>
                <a:gd name="T95" fmla="*/ 2147483647 h 153"/>
                <a:gd name="T96" fmla="*/ 0 w 131"/>
                <a:gd name="T97" fmla="*/ 2147483647 h 15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1"/>
                <a:gd name="T148" fmla="*/ 0 h 153"/>
                <a:gd name="T149" fmla="*/ 131 w 131"/>
                <a:gd name="T150" fmla="*/ 153 h 15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1" h="153">
                  <a:moveTo>
                    <a:pt x="0" y="106"/>
                  </a:moveTo>
                  <a:cubicBezTo>
                    <a:pt x="1" y="104"/>
                    <a:pt x="3" y="105"/>
                    <a:pt x="3" y="102"/>
                  </a:cubicBezTo>
                  <a:cubicBezTo>
                    <a:pt x="3" y="102"/>
                    <a:pt x="6" y="103"/>
                    <a:pt x="7" y="102"/>
                  </a:cubicBezTo>
                  <a:cubicBezTo>
                    <a:pt x="7" y="102"/>
                    <a:pt x="8" y="99"/>
                    <a:pt x="9" y="102"/>
                  </a:cubicBezTo>
                  <a:cubicBezTo>
                    <a:pt x="10" y="102"/>
                    <a:pt x="9" y="98"/>
                    <a:pt x="9" y="98"/>
                  </a:cubicBezTo>
                  <a:cubicBezTo>
                    <a:pt x="10" y="98"/>
                    <a:pt x="12" y="99"/>
                    <a:pt x="12" y="99"/>
                  </a:cubicBezTo>
                  <a:cubicBezTo>
                    <a:pt x="11" y="98"/>
                    <a:pt x="9" y="96"/>
                    <a:pt x="9" y="96"/>
                  </a:cubicBezTo>
                  <a:cubicBezTo>
                    <a:pt x="8" y="95"/>
                    <a:pt x="7" y="94"/>
                    <a:pt x="6" y="93"/>
                  </a:cubicBezTo>
                  <a:cubicBezTo>
                    <a:pt x="7" y="90"/>
                    <a:pt x="6" y="88"/>
                    <a:pt x="6" y="86"/>
                  </a:cubicBezTo>
                  <a:cubicBezTo>
                    <a:pt x="7" y="84"/>
                    <a:pt x="10" y="87"/>
                    <a:pt x="10" y="87"/>
                  </a:cubicBezTo>
                  <a:cubicBezTo>
                    <a:pt x="10" y="86"/>
                    <a:pt x="9" y="85"/>
                    <a:pt x="9" y="85"/>
                  </a:cubicBezTo>
                  <a:cubicBezTo>
                    <a:pt x="8" y="84"/>
                    <a:pt x="12" y="80"/>
                    <a:pt x="12" y="78"/>
                  </a:cubicBezTo>
                  <a:cubicBezTo>
                    <a:pt x="13" y="76"/>
                    <a:pt x="12" y="74"/>
                    <a:pt x="13" y="72"/>
                  </a:cubicBezTo>
                  <a:cubicBezTo>
                    <a:pt x="16" y="68"/>
                    <a:pt x="19" y="70"/>
                    <a:pt x="22" y="65"/>
                  </a:cubicBezTo>
                  <a:cubicBezTo>
                    <a:pt x="22" y="63"/>
                    <a:pt x="20" y="62"/>
                    <a:pt x="18" y="61"/>
                  </a:cubicBezTo>
                  <a:cubicBezTo>
                    <a:pt x="18" y="53"/>
                    <a:pt x="12" y="47"/>
                    <a:pt x="17" y="42"/>
                  </a:cubicBezTo>
                  <a:cubicBezTo>
                    <a:pt x="17" y="34"/>
                    <a:pt x="18" y="25"/>
                    <a:pt x="18" y="20"/>
                  </a:cubicBezTo>
                  <a:cubicBezTo>
                    <a:pt x="22" y="18"/>
                    <a:pt x="21" y="20"/>
                    <a:pt x="25" y="20"/>
                  </a:cubicBezTo>
                  <a:cubicBezTo>
                    <a:pt x="26" y="21"/>
                    <a:pt x="25" y="24"/>
                    <a:pt x="27" y="23"/>
                  </a:cubicBezTo>
                  <a:cubicBezTo>
                    <a:pt x="29" y="25"/>
                    <a:pt x="30" y="22"/>
                    <a:pt x="31" y="20"/>
                  </a:cubicBezTo>
                  <a:cubicBezTo>
                    <a:pt x="32" y="19"/>
                    <a:pt x="32" y="18"/>
                    <a:pt x="33" y="14"/>
                  </a:cubicBezTo>
                  <a:cubicBezTo>
                    <a:pt x="34" y="11"/>
                    <a:pt x="35" y="4"/>
                    <a:pt x="35" y="0"/>
                  </a:cubicBezTo>
                  <a:cubicBezTo>
                    <a:pt x="46" y="2"/>
                    <a:pt x="56" y="4"/>
                    <a:pt x="67" y="6"/>
                  </a:cubicBezTo>
                  <a:cubicBezTo>
                    <a:pt x="68" y="6"/>
                    <a:pt x="69" y="6"/>
                    <a:pt x="70" y="6"/>
                  </a:cubicBezTo>
                  <a:cubicBezTo>
                    <a:pt x="88" y="9"/>
                    <a:pt x="110" y="12"/>
                    <a:pt x="131" y="15"/>
                  </a:cubicBezTo>
                  <a:cubicBezTo>
                    <a:pt x="124" y="61"/>
                    <a:pt x="119" y="108"/>
                    <a:pt x="113" y="153"/>
                  </a:cubicBezTo>
                  <a:cubicBezTo>
                    <a:pt x="99" y="152"/>
                    <a:pt x="86" y="149"/>
                    <a:pt x="72" y="148"/>
                  </a:cubicBezTo>
                  <a:cubicBezTo>
                    <a:pt x="71" y="147"/>
                    <a:pt x="71" y="146"/>
                    <a:pt x="72" y="146"/>
                  </a:cubicBezTo>
                  <a:cubicBezTo>
                    <a:pt x="71" y="146"/>
                    <a:pt x="65" y="146"/>
                    <a:pt x="67" y="143"/>
                  </a:cubicBezTo>
                  <a:cubicBezTo>
                    <a:pt x="65" y="144"/>
                    <a:pt x="63" y="142"/>
                    <a:pt x="61" y="141"/>
                  </a:cubicBezTo>
                  <a:cubicBezTo>
                    <a:pt x="60" y="140"/>
                    <a:pt x="57" y="139"/>
                    <a:pt x="56" y="139"/>
                  </a:cubicBezTo>
                  <a:cubicBezTo>
                    <a:pt x="56" y="139"/>
                    <a:pt x="57" y="138"/>
                    <a:pt x="57" y="137"/>
                  </a:cubicBezTo>
                  <a:cubicBezTo>
                    <a:pt x="56" y="137"/>
                    <a:pt x="56" y="138"/>
                    <a:pt x="56" y="138"/>
                  </a:cubicBezTo>
                  <a:cubicBezTo>
                    <a:pt x="55" y="138"/>
                    <a:pt x="56" y="137"/>
                    <a:pt x="56" y="137"/>
                  </a:cubicBezTo>
                  <a:cubicBezTo>
                    <a:pt x="52" y="136"/>
                    <a:pt x="48" y="134"/>
                    <a:pt x="45" y="132"/>
                  </a:cubicBezTo>
                  <a:cubicBezTo>
                    <a:pt x="42" y="131"/>
                    <a:pt x="40" y="129"/>
                    <a:pt x="38" y="127"/>
                  </a:cubicBezTo>
                  <a:cubicBezTo>
                    <a:pt x="37" y="126"/>
                    <a:pt x="36" y="127"/>
                    <a:pt x="36" y="126"/>
                  </a:cubicBezTo>
                  <a:cubicBezTo>
                    <a:pt x="36" y="126"/>
                    <a:pt x="37" y="126"/>
                    <a:pt x="37" y="125"/>
                  </a:cubicBezTo>
                  <a:cubicBezTo>
                    <a:pt x="37" y="125"/>
                    <a:pt x="34" y="127"/>
                    <a:pt x="33" y="125"/>
                  </a:cubicBezTo>
                  <a:cubicBezTo>
                    <a:pt x="33" y="125"/>
                    <a:pt x="34" y="124"/>
                    <a:pt x="34" y="124"/>
                  </a:cubicBezTo>
                  <a:cubicBezTo>
                    <a:pt x="33" y="124"/>
                    <a:pt x="32" y="125"/>
                    <a:pt x="30" y="124"/>
                  </a:cubicBezTo>
                  <a:cubicBezTo>
                    <a:pt x="29" y="123"/>
                    <a:pt x="28" y="122"/>
                    <a:pt x="26" y="121"/>
                  </a:cubicBezTo>
                  <a:cubicBezTo>
                    <a:pt x="26" y="120"/>
                    <a:pt x="25" y="121"/>
                    <a:pt x="24" y="120"/>
                  </a:cubicBezTo>
                  <a:cubicBezTo>
                    <a:pt x="22" y="119"/>
                    <a:pt x="17" y="116"/>
                    <a:pt x="15" y="114"/>
                  </a:cubicBezTo>
                  <a:cubicBezTo>
                    <a:pt x="14" y="114"/>
                    <a:pt x="13" y="114"/>
                    <a:pt x="13" y="113"/>
                  </a:cubicBezTo>
                  <a:cubicBezTo>
                    <a:pt x="13" y="114"/>
                    <a:pt x="14" y="113"/>
                    <a:pt x="14" y="113"/>
                  </a:cubicBezTo>
                  <a:cubicBezTo>
                    <a:pt x="13" y="112"/>
                    <a:pt x="13" y="113"/>
                    <a:pt x="13" y="113"/>
                  </a:cubicBezTo>
                  <a:cubicBezTo>
                    <a:pt x="12" y="114"/>
                    <a:pt x="8" y="110"/>
                    <a:pt x="7" y="110"/>
                  </a:cubicBezTo>
                  <a:cubicBezTo>
                    <a:pt x="5" y="109"/>
                    <a:pt x="2" y="108"/>
                    <a:pt x="0" y="106"/>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3" name="Freeform 598">
              <a:extLst>
                <a:ext uri="{FF2B5EF4-FFF2-40B4-BE49-F238E27FC236}">
                  <a16:creationId xmlns:a16="http://schemas.microsoft.com/office/drawing/2014/main" id="{B19EAE3A-036A-0A23-671C-66620D0A626D}"/>
                </a:ext>
              </a:extLst>
            </p:cNvPr>
            <p:cNvSpPr>
              <a:spLocks/>
            </p:cNvSpPr>
            <p:nvPr/>
          </p:nvSpPr>
          <p:spPr bwMode="auto">
            <a:xfrm>
              <a:off x="3323095" y="3712914"/>
              <a:ext cx="812716" cy="1248430"/>
            </a:xfrm>
            <a:custGeom>
              <a:avLst/>
              <a:gdLst>
                <a:gd name="T0" fmla="*/ 2147483647 w 123"/>
                <a:gd name="T1" fmla="*/ 2147483647 h 189"/>
                <a:gd name="T2" fmla="*/ 2147483647 w 123"/>
                <a:gd name="T3" fmla="*/ 2147483647 h 189"/>
                <a:gd name="T4" fmla="*/ 2147483647 w 123"/>
                <a:gd name="T5" fmla="*/ 2147483647 h 189"/>
                <a:gd name="T6" fmla="*/ 2147483647 w 123"/>
                <a:gd name="T7" fmla="*/ 2147483647 h 189"/>
                <a:gd name="T8" fmla="*/ 2147483647 w 123"/>
                <a:gd name="T9" fmla="*/ 2147483647 h 189"/>
                <a:gd name="T10" fmla="*/ 2147483647 w 123"/>
                <a:gd name="T11" fmla="*/ 2147483647 h 189"/>
                <a:gd name="T12" fmla="*/ 2147483647 w 123"/>
                <a:gd name="T13" fmla="*/ 2147483647 h 189"/>
                <a:gd name="T14" fmla="*/ 2147483647 w 123"/>
                <a:gd name="T15" fmla="*/ 2147483647 h 189"/>
                <a:gd name="T16" fmla="*/ 2147483647 w 123"/>
                <a:gd name="T17" fmla="*/ 2147483647 h 189"/>
                <a:gd name="T18" fmla="*/ 2147483647 w 123"/>
                <a:gd name="T19" fmla="*/ 2147483647 h 189"/>
                <a:gd name="T20" fmla="*/ 2147483647 w 123"/>
                <a:gd name="T21" fmla="*/ 2147483647 h 189"/>
                <a:gd name="T22" fmla="*/ 2147483647 w 123"/>
                <a:gd name="T23" fmla="*/ 2147483647 h 189"/>
                <a:gd name="T24" fmla="*/ 2147483647 w 123"/>
                <a:gd name="T25" fmla="*/ 2147483647 h 189"/>
                <a:gd name="T26" fmla="*/ 2147483647 w 123"/>
                <a:gd name="T27" fmla="*/ 2147483647 h 189"/>
                <a:gd name="T28" fmla="*/ 2147483647 w 123"/>
                <a:gd name="T29" fmla="*/ 2147483647 h 189"/>
                <a:gd name="T30" fmla="*/ 2147483647 w 123"/>
                <a:gd name="T31" fmla="*/ 2147483647 h 189"/>
                <a:gd name="T32" fmla="*/ 2147483647 w 123"/>
                <a:gd name="T33" fmla="*/ 2147483647 h 189"/>
                <a:gd name="T34" fmla="*/ 2147483647 w 123"/>
                <a:gd name="T35" fmla="*/ 2147483647 h 189"/>
                <a:gd name="T36" fmla="*/ 2147483647 w 123"/>
                <a:gd name="T37" fmla="*/ 2147483647 h 189"/>
                <a:gd name="T38" fmla="*/ 2147483647 w 123"/>
                <a:gd name="T39" fmla="*/ 0 h 189"/>
                <a:gd name="T40" fmla="*/ 2147483647 w 123"/>
                <a:gd name="T41" fmla="*/ 2147483647 h 189"/>
                <a:gd name="T42" fmla="*/ 2147483647 w 123"/>
                <a:gd name="T43" fmla="*/ 2147483647 h 189"/>
                <a:gd name="T44" fmla="*/ 2147483647 w 123"/>
                <a:gd name="T45" fmla="*/ 2147483647 h 189"/>
                <a:gd name="T46" fmla="*/ 2147483647 w 123"/>
                <a:gd name="T47" fmla="*/ 2147483647 h 189"/>
                <a:gd name="T48" fmla="*/ 2147483647 w 123"/>
                <a:gd name="T49" fmla="*/ 2147483647 h 1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3"/>
                <a:gd name="T76" fmla="*/ 0 h 189"/>
                <a:gd name="T77" fmla="*/ 123 w 123"/>
                <a:gd name="T78" fmla="*/ 189 h 18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3" h="189">
                  <a:moveTo>
                    <a:pt x="96" y="167"/>
                  </a:moveTo>
                  <a:cubicBezTo>
                    <a:pt x="93" y="167"/>
                    <a:pt x="94" y="163"/>
                    <a:pt x="91" y="163"/>
                  </a:cubicBezTo>
                  <a:cubicBezTo>
                    <a:pt x="89" y="163"/>
                    <a:pt x="87" y="161"/>
                    <a:pt x="85" y="163"/>
                  </a:cubicBezTo>
                  <a:cubicBezTo>
                    <a:pt x="83" y="163"/>
                    <a:pt x="84" y="165"/>
                    <a:pt x="84" y="167"/>
                  </a:cubicBezTo>
                  <a:cubicBezTo>
                    <a:pt x="84" y="168"/>
                    <a:pt x="84" y="168"/>
                    <a:pt x="84" y="169"/>
                  </a:cubicBezTo>
                  <a:cubicBezTo>
                    <a:pt x="84" y="172"/>
                    <a:pt x="83" y="175"/>
                    <a:pt x="83" y="178"/>
                  </a:cubicBezTo>
                  <a:cubicBezTo>
                    <a:pt x="83" y="180"/>
                    <a:pt x="84" y="182"/>
                    <a:pt x="84" y="184"/>
                  </a:cubicBezTo>
                  <a:cubicBezTo>
                    <a:pt x="83" y="186"/>
                    <a:pt x="80" y="187"/>
                    <a:pt x="82" y="189"/>
                  </a:cubicBezTo>
                  <a:cubicBezTo>
                    <a:pt x="66" y="167"/>
                    <a:pt x="48" y="140"/>
                    <a:pt x="31" y="115"/>
                  </a:cubicBezTo>
                  <a:cubicBezTo>
                    <a:pt x="28" y="111"/>
                    <a:pt x="25" y="107"/>
                    <a:pt x="22" y="102"/>
                  </a:cubicBezTo>
                  <a:cubicBezTo>
                    <a:pt x="21" y="101"/>
                    <a:pt x="20" y="99"/>
                    <a:pt x="18" y="96"/>
                  </a:cubicBezTo>
                  <a:cubicBezTo>
                    <a:pt x="18" y="96"/>
                    <a:pt x="17" y="95"/>
                    <a:pt x="17" y="95"/>
                  </a:cubicBezTo>
                  <a:cubicBezTo>
                    <a:pt x="16" y="94"/>
                    <a:pt x="16" y="93"/>
                    <a:pt x="16" y="93"/>
                  </a:cubicBezTo>
                  <a:cubicBezTo>
                    <a:pt x="15" y="92"/>
                    <a:pt x="14" y="91"/>
                    <a:pt x="13" y="90"/>
                  </a:cubicBezTo>
                  <a:cubicBezTo>
                    <a:pt x="12" y="89"/>
                    <a:pt x="13" y="88"/>
                    <a:pt x="12" y="88"/>
                  </a:cubicBezTo>
                  <a:cubicBezTo>
                    <a:pt x="11" y="85"/>
                    <a:pt x="8" y="82"/>
                    <a:pt x="5" y="79"/>
                  </a:cubicBezTo>
                  <a:cubicBezTo>
                    <a:pt x="2" y="73"/>
                    <a:pt x="0" y="72"/>
                    <a:pt x="2" y="66"/>
                  </a:cubicBezTo>
                  <a:cubicBezTo>
                    <a:pt x="2" y="65"/>
                    <a:pt x="3" y="63"/>
                    <a:pt x="3" y="62"/>
                  </a:cubicBezTo>
                  <a:cubicBezTo>
                    <a:pt x="4" y="59"/>
                    <a:pt x="4" y="55"/>
                    <a:pt x="5" y="52"/>
                  </a:cubicBezTo>
                  <a:cubicBezTo>
                    <a:pt x="9" y="35"/>
                    <a:pt x="14" y="17"/>
                    <a:pt x="18" y="0"/>
                  </a:cubicBezTo>
                  <a:cubicBezTo>
                    <a:pt x="52" y="8"/>
                    <a:pt x="88" y="15"/>
                    <a:pt x="123" y="22"/>
                  </a:cubicBezTo>
                  <a:cubicBezTo>
                    <a:pt x="118" y="51"/>
                    <a:pt x="113" y="83"/>
                    <a:pt x="107" y="112"/>
                  </a:cubicBezTo>
                  <a:cubicBezTo>
                    <a:pt x="105" y="121"/>
                    <a:pt x="104" y="131"/>
                    <a:pt x="102" y="140"/>
                  </a:cubicBezTo>
                  <a:cubicBezTo>
                    <a:pt x="102" y="145"/>
                    <a:pt x="100" y="149"/>
                    <a:pt x="99" y="154"/>
                  </a:cubicBezTo>
                  <a:cubicBezTo>
                    <a:pt x="99" y="158"/>
                    <a:pt x="99" y="163"/>
                    <a:pt x="96" y="16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4" name="Freeform 599">
              <a:extLst>
                <a:ext uri="{FF2B5EF4-FFF2-40B4-BE49-F238E27FC236}">
                  <a16:creationId xmlns:a16="http://schemas.microsoft.com/office/drawing/2014/main" id="{7D7BB5A5-93FE-A05D-DAC3-2BF1CB855E28}"/>
                </a:ext>
              </a:extLst>
            </p:cNvPr>
            <p:cNvSpPr>
              <a:spLocks/>
            </p:cNvSpPr>
            <p:nvPr/>
          </p:nvSpPr>
          <p:spPr bwMode="auto">
            <a:xfrm>
              <a:off x="3996750" y="3858151"/>
              <a:ext cx="715375" cy="899241"/>
            </a:xfrm>
            <a:custGeom>
              <a:avLst/>
              <a:gdLst>
                <a:gd name="T0" fmla="*/ 2147483647 w 108"/>
                <a:gd name="T1" fmla="*/ 0 h 136"/>
                <a:gd name="T2" fmla="*/ 2147483647 w 108"/>
                <a:gd name="T3" fmla="*/ 2147483647 h 136"/>
                <a:gd name="T4" fmla="*/ 2147483647 w 108"/>
                <a:gd name="T5" fmla="*/ 2147483647 h 136"/>
                <a:gd name="T6" fmla="*/ 2147483647 w 108"/>
                <a:gd name="T7" fmla="*/ 2147483647 h 136"/>
                <a:gd name="T8" fmla="*/ 2147483647 w 108"/>
                <a:gd name="T9" fmla="*/ 2147483647 h 136"/>
                <a:gd name="T10" fmla="*/ 0 w 108"/>
                <a:gd name="T11" fmla="*/ 2147483647 h 136"/>
                <a:gd name="T12" fmla="*/ 2147483647 w 108"/>
                <a:gd name="T13" fmla="*/ 0 h 136"/>
                <a:gd name="T14" fmla="*/ 0 60000 65536"/>
                <a:gd name="T15" fmla="*/ 0 60000 65536"/>
                <a:gd name="T16" fmla="*/ 0 60000 65536"/>
                <a:gd name="T17" fmla="*/ 0 60000 65536"/>
                <a:gd name="T18" fmla="*/ 0 60000 65536"/>
                <a:gd name="T19" fmla="*/ 0 60000 65536"/>
                <a:gd name="T20" fmla="*/ 0 60000 65536"/>
                <a:gd name="T21" fmla="*/ 0 w 108"/>
                <a:gd name="T22" fmla="*/ 0 h 136"/>
                <a:gd name="T23" fmla="*/ 108 w 108"/>
                <a:gd name="T24" fmla="*/ 136 h 1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136">
                  <a:moveTo>
                    <a:pt x="22" y="0"/>
                  </a:moveTo>
                  <a:cubicBezTo>
                    <a:pt x="40" y="3"/>
                    <a:pt x="56" y="6"/>
                    <a:pt x="75" y="8"/>
                  </a:cubicBezTo>
                  <a:cubicBezTo>
                    <a:pt x="74" y="17"/>
                    <a:pt x="73" y="25"/>
                    <a:pt x="71" y="33"/>
                  </a:cubicBezTo>
                  <a:cubicBezTo>
                    <a:pt x="84" y="34"/>
                    <a:pt x="96" y="37"/>
                    <a:pt x="108" y="38"/>
                  </a:cubicBezTo>
                  <a:cubicBezTo>
                    <a:pt x="104" y="70"/>
                    <a:pt x="100" y="103"/>
                    <a:pt x="96" y="136"/>
                  </a:cubicBezTo>
                  <a:cubicBezTo>
                    <a:pt x="63" y="132"/>
                    <a:pt x="32" y="127"/>
                    <a:pt x="0" y="121"/>
                  </a:cubicBezTo>
                  <a:cubicBezTo>
                    <a:pt x="8" y="81"/>
                    <a:pt x="15" y="41"/>
                    <a:pt x="22" y="0"/>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5" name="Freeform 600">
              <a:extLst>
                <a:ext uri="{FF2B5EF4-FFF2-40B4-BE49-F238E27FC236}">
                  <a16:creationId xmlns:a16="http://schemas.microsoft.com/office/drawing/2014/main" id="{071C77FB-D77E-8105-6853-10C7235C0F63}"/>
                </a:ext>
              </a:extLst>
            </p:cNvPr>
            <p:cNvSpPr>
              <a:spLocks/>
            </p:cNvSpPr>
            <p:nvPr/>
          </p:nvSpPr>
          <p:spPr bwMode="auto">
            <a:xfrm>
              <a:off x="3798979" y="2680801"/>
              <a:ext cx="754002" cy="1228344"/>
            </a:xfrm>
            <a:custGeom>
              <a:avLst/>
              <a:gdLst>
                <a:gd name="T0" fmla="*/ 0 w 114"/>
                <a:gd name="T1" fmla="*/ 2147483647 h 186"/>
                <a:gd name="T2" fmla="*/ 2147483647 w 114"/>
                <a:gd name="T3" fmla="*/ 2147483647 h 186"/>
                <a:gd name="T4" fmla="*/ 2147483647 w 114"/>
                <a:gd name="T5" fmla="*/ 2147483647 h 186"/>
                <a:gd name="T6" fmla="*/ 2147483647 w 114"/>
                <a:gd name="T7" fmla="*/ 2147483647 h 186"/>
                <a:gd name="T8" fmla="*/ 2147483647 w 114"/>
                <a:gd name="T9" fmla="*/ 2147483647 h 186"/>
                <a:gd name="T10" fmla="*/ 2147483647 w 114"/>
                <a:gd name="T11" fmla="*/ 2147483647 h 186"/>
                <a:gd name="T12" fmla="*/ 2147483647 w 114"/>
                <a:gd name="T13" fmla="*/ 2147483647 h 186"/>
                <a:gd name="T14" fmla="*/ 2147483647 w 114"/>
                <a:gd name="T15" fmla="*/ 2147483647 h 186"/>
                <a:gd name="T16" fmla="*/ 2147483647 w 114"/>
                <a:gd name="T17" fmla="*/ 2147483647 h 186"/>
                <a:gd name="T18" fmla="*/ 2147483647 w 114"/>
                <a:gd name="T19" fmla="*/ 2147483647 h 186"/>
                <a:gd name="T20" fmla="*/ 2147483647 w 114"/>
                <a:gd name="T21" fmla="*/ 2147483647 h 186"/>
                <a:gd name="T22" fmla="*/ 2147483647 w 114"/>
                <a:gd name="T23" fmla="*/ 2147483647 h 186"/>
                <a:gd name="T24" fmla="*/ 2147483647 w 114"/>
                <a:gd name="T25" fmla="*/ 2147483647 h 186"/>
                <a:gd name="T26" fmla="*/ 2147483647 w 114"/>
                <a:gd name="T27" fmla="*/ 2147483647 h 186"/>
                <a:gd name="T28" fmla="*/ 2147483647 w 114"/>
                <a:gd name="T29" fmla="*/ 2147483647 h 186"/>
                <a:gd name="T30" fmla="*/ 2147483647 w 114"/>
                <a:gd name="T31" fmla="*/ 2147483647 h 186"/>
                <a:gd name="T32" fmla="*/ 2147483647 w 114"/>
                <a:gd name="T33" fmla="*/ 2147483647 h 186"/>
                <a:gd name="T34" fmla="*/ 2147483647 w 114"/>
                <a:gd name="T35" fmla="*/ 2147483647 h 186"/>
                <a:gd name="T36" fmla="*/ 2147483647 w 114"/>
                <a:gd name="T37" fmla="*/ 2147483647 h 186"/>
                <a:gd name="T38" fmla="*/ 2147483647 w 114"/>
                <a:gd name="T39" fmla="*/ 2147483647 h 186"/>
                <a:gd name="T40" fmla="*/ 2147483647 w 114"/>
                <a:gd name="T41" fmla="*/ 2147483647 h 186"/>
                <a:gd name="T42" fmla="*/ 2147483647 w 114"/>
                <a:gd name="T43" fmla="*/ 0 h 186"/>
                <a:gd name="T44" fmla="*/ 2147483647 w 114"/>
                <a:gd name="T45" fmla="*/ 2147483647 h 186"/>
                <a:gd name="T46" fmla="*/ 2147483647 w 114"/>
                <a:gd name="T47" fmla="*/ 2147483647 h 186"/>
                <a:gd name="T48" fmla="*/ 2147483647 w 114"/>
                <a:gd name="T49" fmla="*/ 2147483647 h 186"/>
                <a:gd name="T50" fmla="*/ 2147483647 w 114"/>
                <a:gd name="T51" fmla="*/ 2147483647 h 186"/>
                <a:gd name="T52" fmla="*/ 2147483647 w 114"/>
                <a:gd name="T53" fmla="*/ 2147483647 h 186"/>
                <a:gd name="T54" fmla="*/ 2147483647 w 114"/>
                <a:gd name="T55" fmla="*/ 2147483647 h 186"/>
                <a:gd name="T56" fmla="*/ 2147483647 w 114"/>
                <a:gd name="T57" fmla="*/ 2147483647 h 186"/>
                <a:gd name="T58" fmla="*/ 2147483647 w 114"/>
                <a:gd name="T59" fmla="*/ 2147483647 h 186"/>
                <a:gd name="T60" fmla="*/ 2147483647 w 114"/>
                <a:gd name="T61" fmla="*/ 2147483647 h 186"/>
                <a:gd name="T62" fmla="*/ 2147483647 w 114"/>
                <a:gd name="T63" fmla="*/ 2147483647 h 186"/>
                <a:gd name="T64" fmla="*/ 2147483647 w 114"/>
                <a:gd name="T65" fmla="*/ 2147483647 h 186"/>
                <a:gd name="T66" fmla="*/ 2147483647 w 114"/>
                <a:gd name="T67" fmla="*/ 2147483647 h 186"/>
                <a:gd name="T68" fmla="*/ 2147483647 w 114"/>
                <a:gd name="T69" fmla="*/ 2147483647 h 186"/>
                <a:gd name="T70" fmla="*/ 2147483647 w 114"/>
                <a:gd name="T71" fmla="*/ 2147483647 h 186"/>
                <a:gd name="T72" fmla="*/ 2147483647 w 114"/>
                <a:gd name="T73" fmla="*/ 2147483647 h 186"/>
                <a:gd name="T74" fmla="*/ 2147483647 w 114"/>
                <a:gd name="T75" fmla="*/ 2147483647 h 186"/>
                <a:gd name="T76" fmla="*/ 2147483647 w 114"/>
                <a:gd name="T77" fmla="*/ 2147483647 h 186"/>
                <a:gd name="T78" fmla="*/ 2147483647 w 114"/>
                <a:gd name="T79" fmla="*/ 2147483647 h 186"/>
                <a:gd name="T80" fmla="*/ 2147483647 w 114"/>
                <a:gd name="T81" fmla="*/ 2147483647 h 186"/>
                <a:gd name="T82" fmla="*/ 2147483647 w 114"/>
                <a:gd name="T83" fmla="*/ 2147483647 h 186"/>
                <a:gd name="T84" fmla="*/ 2147483647 w 114"/>
                <a:gd name="T85" fmla="*/ 2147483647 h 186"/>
                <a:gd name="T86" fmla="*/ 2147483647 w 114"/>
                <a:gd name="T87" fmla="*/ 2147483647 h 186"/>
                <a:gd name="T88" fmla="*/ 2147483647 w 114"/>
                <a:gd name="T89" fmla="*/ 2147483647 h 186"/>
                <a:gd name="T90" fmla="*/ 2147483647 w 114"/>
                <a:gd name="T91" fmla="*/ 2147483647 h 186"/>
                <a:gd name="T92" fmla="*/ 2147483647 w 114"/>
                <a:gd name="T93" fmla="*/ 2147483647 h 186"/>
                <a:gd name="T94" fmla="*/ 2147483647 w 114"/>
                <a:gd name="T95" fmla="*/ 2147483647 h 186"/>
                <a:gd name="T96" fmla="*/ 2147483647 w 114"/>
                <a:gd name="T97" fmla="*/ 2147483647 h 186"/>
                <a:gd name="T98" fmla="*/ 2147483647 w 114"/>
                <a:gd name="T99" fmla="*/ 2147483647 h 186"/>
                <a:gd name="T100" fmla="*/ 2147483647 w 114"/>
                <a:gd name="T101" fmla="*/ 2147483647 h 186"/>
                <a:gd name="T102" fmla="*/ 2147483647 w 114"/>
                <a:gd name="T103" fmla="*/ 2147483647 h 186"/>
                <a:gd name="T104" fmla="*/ 0 w 114"/>
                <a:gd name="T105" fmla="*/ 2147483647 h 1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4"/>
                <a:gd name="T160" fmla="*/ 0 h 186"/>
                <a:gd name="T161" fmla="*/ 114 w 114"/>
                <a:gd name="T162" fmla="*/ 186 h 1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4" h="186">
                  <a:moveTo>
                    <a:pt x="0" y="167"/>
                  </a:moveTo>
                  <a:cubicBezTo>
                    <a:pt x="1" y="159"/>
                    <a:pt x="3" y="154"/>
                    <a:pt x="4" y="147"/>
                  </a:cubicBezTo>
                  <a:cubicBezTo>
                    <a:pt x="6" y="140"/>
                    <a:pt x="7" y="133"/>
                    <a:pt x="8" y="126"/>
                  </a:cubicBezTo>
                  <a:cubicBezTo>
                    <a:pt x="9" y="124"/>
                    <a:pt x="10" y="122"/>
                    <a:pt x="11" y="120"/>
                  </a:cubicBezTo>
                  <a:cubicBezTo>
                    <a:pt x="12" y="118"/>
                    <a:pt x="12" y="116"/>
                    <a:pt x="12" y="114"/>
                  </a:cubicBezTo>
                  <a:cubicBezTo>
                    <a:pt x="11" y="112"/>
                    <a:pt x="9" y="113"/>
                    <a:pt x="9" y="110"/>
                  </a:cubicBezTo>
                  <a:cubicBezTo>
                    <a:pt x="9" y="103"/>
                    <a:pt x="14" y="102"/>
                    <a:pt x="18" y="98"/>
                  </a:cubicBezTo>
                  <a:cubicBezTo>
                    <a:pt x="16" y="96"/>
                    <a:pt x="18" y="95"/>
                    <a:pt x="19" y="93"/>
                  </a:cubicBezTo>
                  <a:cubicBezTo>
                    <a:pt x="20" y="92"/>
                    <a:pt x="21" y="89"/>
                    <a:pt x="22" y="87"/>
                  </a:cubicBezTo>
                  <a:cubicBezTo>
                    <a:pt x="24" y="84"/>
                    <a:pt x="27" y="83"/>
                    <a:pt x="27" y="80"/>
                  </a:cubicBezTo>
                  <a:cubicBezTo>
                    <a:pt x="27" y="78"/>
                    <a:pt x="25" y="77"/>
                    <a:pt x="24" y="75"/>
                  </a:cubicBezTo>
                  <a:cubicBezTo>
                    <a:pt x="23" y="74"/>
                    <a:pt x="22" y="73"/>
                    <a:pt x="21" y="71"/>
                  </a:cubicBezTo>
                  <a:cubicBezTo>
                    <a:pt x="22" y="70"/>
                    <a:pt x="22" y="70"/>
                    <a:pt x="22" y="70"/>
                  </a:cubicBezTo>
                  <a:cubicBezTo>
                    <a:pt x="21" y="68"/>
                    <a:pt x="22" y="68"/>
                    <a:pt x="22" y="65"/>
                  </a:cubicBezTo>
                  <a:cubicBezTo>
                    <a:pt x="21" y="64"/>
                    <a:pt x="21" y="61"/>
                    <a:pt x="21" y="61"/>
                  </a:cubicBezTo>
                  <a:cubicBezTo>
                    <a:pt x="21" y="61"/>
                    <a:pt x="22" y="60"/>
                    <a:pt x="22" y="59"/>
                  </a:cubicBezTo>
                  <a:cubicBezTo>
                    <a:pt x="23" y="57"/>
                    <a:pt x="22" y="53"/>
                    <a:pt x="23" y="51"/>
                  </a:cubicBezTo>
                  <a:cubicBezTo>
                    <a:pt x="24" y="43"/>
                    <a:pt x="27" y="36"/>
                    <a:pt x="28" y="27"/>
                  </a:cubicBezTo>
                  <a:cubicBezTo>
                    <a:pt x="29" y="21"/>
                    <a:pt x="31" y="18"/>
                    <a:pt x="31" y="14"/>
                  </a:cubicBezTo>
                  <a:cubicBezTo>
                    <a:pt x="31" y="13"/>
                    <a:pt x="32" y="11"/>
                    <a:pt x="32" y="11"/>
                  </a:cubicBezTo>
                  <a:cubicBezTo>
                    <a:pt x="32" y="10"/>
                    <a:pt x="33" y="6"/>
                    <a:pt x="33" y="6"/>
                  </a:cubicBezTo>
                  <a:cubicBezTo>
                    <a:pt x="34" y="2"/>
                    <a:pt x="33" y="2"/>
                    <a:pt x="35" y="0"/>
                  </a:cubicBezTo>
                  <a:cubicBezTo>
                    <a:pt x="48" y="3"/>
                    <a:pt x="48" y="3"/>
                    <a:pt x="48" y="3"/>
                  </a:cubicBezTo>
                  <a:cubicBezTo>
                    <a:pt x="47" y="11"/>
                    <a:pt x="46" y="18"/>
                    <a:pt x="44" y="25"/>
                  </a:cubicBezTo>
                  <a:cubicBezTo>
                    <a:pt x="46" y="28"/>
                    <a:pt x="48" y="31"/>
                    <a:pt x="48" y="35"/>
                  </a:cubicBezTo>
                  <a:cubicBezTo>
                    <a:pt x="48" y="36"/>
                    <a:pt x="48" y="37"/>
                    <a:pt x="48" y="38"/>
                  </a:cubicBezTo>
                  <a:cubicBezTo>
                    <a:pt x="47" y="40"/>
                    <a:pt x="48" y="40"/>
                    <a:pt x="49" y="41"/>
                  </a:cubicBezTo>
                  <a:cubicBezTo>
                    <a:pt x="50" y="42"/>
                    <a:pt x="49" y="43"/>
                    <a:pt x="50" y="44"/>
                  </a:cubicBezTo>
                  <a:cubicBezTo>
                    <a:pt x="51" y="45"/>
                    <a:pt x="52" y="45"/>
                    <a:pt x="53" y="47"/>
                  </a:cubicBezTo>
                  <a:cubicBezTo>
                    <a:pt x="54" y="49"/>
                    <a:pt x="55" y="52"/>
                    <a:pt x="57" y="54"/>
                  </a:cubicBezTo>
                  <a:cubicBezTo>
                    <a:pt x="57" y="54"/>
                    <a:pt x="58" y="55"/>
                    <a:pt x="58" y="56"/>
                  </a:cubicBezTo>
                  <a:cubicBezTo>
                    <a:pt x="58" y="58"/>
                    <a:pt x="58" y="57"/>
                    <a:pt x="59" y="58"/>
                  </a:cubicBezTo>
                  <a:cubicBezTo>
                    <a:pt x="59" y="59"/>
                    <a:pt x="59" y="60"/>
                    <a:pt x="60" y="61"/>
                  </a:cubicBezTo>
                  <a:cubicBezTo>
                    <a:pt x="61" y="62"/>
                    <a:pt x="63" y="61"/>
                    <a:pt x="61" y="63"/>
                  </a:cubicBezTo>
                  <a:cubicBezTo>
                    <a:pt x="62" y="65"/>
                    <a:pt x="66" y="62"/>
                    <a:pt x="66" y="64"/>
                  </a:cubicBezTo>
                  <a:cubicBezTo>
                    <a:pt x="65" y="71"/>
                    <a:pt x="60" y="74"/>
                    <a:pt x="62" y="81"/>
                  </a:cubicBezTo>
                  <a:cubicBezTo>
                    <a:pt x="61" y="83"/>
                    <a:pt x="60" y="83"/>
                    <a:pt x="59" y="84"/>
                  </a:cubicBezTo>
                  <a:cubicBezTo>
                    <a:pt x="59" y="84"/>
                    <a:pt x="59" y="86"/>
                    <a:pt x="59" y="86"/>
                  </a:cubicBezTo>
                  <a:cubicBezTo>
                    <a:pt x="59" y="88"/>
                    <a:pt x="58" y="88"/>
                    <a:pt x="59" y="90"/>
                  </a:cubicBezTo>
                  <a:cubicBezTo>
                    <a:pt x="62" y="92"/>
                    <a:pt x="63" y="92"/>
                    <a:pt x="65" y="92"/>
                  </a:cubicBezTo>
                  <a:cubicBezTo>
                    <a:pt x="67" y="91"/>
                    <a:pt x="67" y="89"/>
                    <a:pt x="70" y="89"/>
                  </a:cubicBezTo>
                  <a:cubicBezTo>
                    <a:pt x="72" y="92"/>
                    <a:pt x="71" y="96"/>
                    <a:pt x="72" y="100"/>
                  </a:cubicBezTo>
                  <a:cubicBezTo>
                    <a:pt x="73" y="102"/>
                    <a:pt x="74" y="103"/>
                    <a:pt x="75" y="105"/>
                  </a:cubicBezTo>
                  <a:cubicBezTo>
                    <a:pt x="75" y="108"/>
                    <a:pt x="74" y="110"/>
                    <a:pt x="75" y="111"/>
                  </a:cubicBezTo>
                  <a:cubicBezTo>
                    <a:pt x="83" y="112"/>
                    <a:pt x="80" y="117"/>
                    <a:pt x="81" y="123"/>
                  </a:cubicBezTo>
                  <a:cubicBezTo>
                    <a:pt x="83" y="123"/>
                    <a:pt x="84" y="122"/>
                    <a:pt x="87" y="122"/>
                  </a:cubicBezTo>
                  <a:cubicBezTo>
                    <a:pt x="88" y="122"/>
                    <a:pt x="89" y="123"/>
                    <a:pt x="91" y="123"/>
                  </a:cubicBezTo>
                  <a:cubicBezTo>
                    <a:pt x="92" y="122"/>
                    <a:pt x="94" y="121"/>
                    <a:pt x="96" y="121"/>
                  </a:cubicBezTo>
                  <a:cubicBezTo>
                    <a:pt x="99" y="121"/>
                    <a:pt x="102" y="122"/>
                    <a:pt x="105" y="123"/>
                  </a:cubicBezTo>
                  <a:cubicBezTo>
                    <a:pt x="109" y="123"/>
                    <a:pt x="107" y="119"/>
                    <a:pt x="111" y="120"/>
                  </a:cubicBezTo>
                  <a:cubicBezTo>
                    <a:pt x="113" y="120"/>
                    <a:pt x="111" y="125"/>
                    <a:pt x="114" y="125"/>
                  </a:cubicBezTo>
                  <a:cubicBezTo>
                    <a:pt x="105" y="186"/>
                    <a:pt x="105" y="186"/>
                    <a:pt x="105" y="186"/>
                  </a:cubicBezTo>
                  <a:lnTo>
                    <a:pt x="0" y="167"/>
                  </a:ln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8" name="Freeform 603">
              <a:extLst>
                <a:ext uri="{FF2B5EF4-FFF2-40B4-BE49-F238E27FC236}">
                  <a16:creationId xmlns:a16="http://schemas.microsoft.com/office/drawing/2014/main" id="{1B8BE848-3B4F-72A0-E9A1-C9CEB516F02E}"/>
                </a:ext>
              </a:extLst>
            </p:cNvPr>
            <p:cNvSpPr>
              <a:spLocks/>
            </p:cNvSpPr>
            <p:nvPr/>
          </p:nvSpPr>
          <p:spPr bwMode="auto">
            <a:xfrm>
              <a:off x="2966178" y="4334042"/>
              <a:ext cx="6181" cy="6181"/>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69" name="Line 604">
              <a:extLst>
                <a:ext uri="{FF2B5EF4-FFF2-40B4-BE49-F238E27FC236}">
                  <a16:creationId xmlns:a16="http://schemas.microsoft.com/office/drawing/2014/main" id="{E115C457-23C7-1F09-44ED-90930B03069A}"/>
                </a:ext>
              </a:extLst>
            </p:cNvPr>
            <p:cNvSpPr>
              <a:spLocks noChangeShapeType="1"/>
            </p:cNvSpPr>
            <p:nvPr/>
          </p:nvSpPr>
          <p:spPr bwMode="auto">
            <a:xfrm>
              <a:off x="2966178" y="4334042"/>
              <a:ext cx="6181"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0" name="Freeform 605">
              <a:extLst>
                <a:ext uri="{FF2B5EF4-FFF2-40B4-BE49-F238E27FC236}">
                  <a16:creationId xmlns:a16="http://schemas.microsoft.com/office/drawing/2014/main" id="{2D022969-837F-E8D2-BEE7-D3AACEAD8DAA}"/>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1" name="Freeform 606">
              <a:extLst>
                <a:ext uri="{FF2B5EF4-FFF2-40B4-BE49-F238E27FC236}">
                  <a16:creationId xmlns:a16="http://schemas.microsoft.com/office/drawing/2014/main" id="{30E7A111-1388-7C12-B17E-D1B55888676F}"/>
                </a:ext>
              </a:extLst>
            </p:cNvPr>
            <p:cNvSpPr>
              <a:spLocks/>
            </p:cNvSpPr>
            <p:nvPr/>
          </p:nvSpPr>
          <p:spPr bwMode="auto">
            <a:xfrm>
              <a:off x="2966178" y="4313952"/>
              <a:ext cx="6181" cy="26266"/>
            </a:xfrm>
            <a:custGeom>
              <a:avLst/>
              <a:gdLst>
                <a:gd name="T0" fmla="*/ 2147483647 w 1"/>
                <a:gd name="T1" fmla="*/ 2147483647 h 4"/>
                <a:gd name="T2" fmla="*/ 2147483647 w 1"/>
                <a:gd name="T3" fmla="*/ 0 h 4"/>
                <a:gd name="T4" fmla="*/ 0 60000 65536"/>
                <a:gd name="T5" fmla="*/ 0 60000 65536"/>
                <a:gd name="T6" fmla="*/ 0 w 1"/>
                <a:gd name="T7" fmla="*/ 0 h 4"/>
                <a:gd name="T8" fmla="*/ 1 w 1"/>
                <a:gd name="T9" fmla="*/ 4 h 4"/>
              </a:gdLst>
              <a:ahLst/>
              <a:cxnLst>
                <a:cxn ang="T4">
                  <a:pos x="T0" y="T1"/>
                </a:cxn>
                <a:cxn ang="T5">
                  <a:pos x="T2" y="T3"/>
                </a:cxn>
              </a:cxnLst>
              <a:rect l="T6" t="T7" r="T8" b="T9"/>
              <a:pathLst>
                <a:path w="1" h="4">
                  <a:moveTo>
                    <a:pt x="1" y="4"/>
                  </a:moveTo>
                  <a:cubicBezTo>
                    <a:pt x="0" y="2"/>
                    <a:pt x="1" y="1"/>
                    <a:pt x="1"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2" name="Freeform 607">
              <a:extLst>
                <a:ext uri="{FF2B5EF4-FFF2-40B4-BE49-F238E27FC236}">
                  <a16:creationId xmlns:a16="http://schemas.microsoft.com/office/drawing/2014/main" id="{1DFB427F-9CEF-6636-B493-87A4753DAAC4}"/>
                </a:ext>
              </a:extLst>
            </p:cNvPr>
            <p:cNvSpPr>
              <a:spLocks/>
            </p:cNvSpPr>
            <p:nvPr/>
          </p:nvSpPr>
          <p:spPr bwMode="auto">
            <a:xfrm>
              <a:off x="2972358" y="4334042"/>
              <a:ext cx="1546" cy="6181"/>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3" name="Line 608">
              <a:extLst>
                <a:ext uri="{FF2B5EF4-FFF2-40B4-BE49-F238E27FC236}">
                  <a16:creationId xmlns:a16="http://schemas.microsoft.com/office/drawing/2014/main" id="{7DBF4D23-AEAA-DEED-6ABD-F5DD08F31FC1}"/>
                </a:ext>
              </a:extLst>
            </p:cNvPr>
            <p:cNvSpPr>
              <a:spLocks noChangeShapeType="1"/>
            </p:cNvSpPr>
            <p:nvPr/>
          </p:nvSpPr>
          <p:spPr bwMode="auto">
            <a:xfrm flipV="1">
              <a:off x="2972358" y="4334042"/>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4" name="Freeform 609">
              <a:extLst>
                <a:ext uri="{FF2B5EF4-FFF2-40B4-BE49-F238E27FC236}">
                  <a16:creationId xmlns:a16="http://schemas.microsoft.com/office/drawing/2014/main" id="{549C2432-807D-5DB0-0C56-4D511B647440}"/>
                </a:ext>
              </a:extLst>
            </p:cNvPr>
            <p:cNvSpPr>
              <a:spLocks/>
            </p:cNvSpPr>
            <p:nvPr/>
          </p:nvSpPr>
          <p:spPr bwMode="auto">
            <a:xfrm>
              <a:off x="2939914" y="2924923"/>
              <a:ext cx="1030573" cy="860614"/>
            </a:xfrm>
            <a:custGeom>
              <a:avLst/>
              <a:gdLst>
                <a:gd name="T0" fmla="*/ 2147483647 w 156"/>
                <a:gd name="T1" fmla="*/ 2147483647 h 130"/>
                <a:gd name="T2" fmla="*/ 2147483647 w 156"/>
                <a:gd name="T3" fmla="*/ 2147483647 h 130"/>
                <a:gd name="T4" fmla="*/ 2147483647 w 156"/>
                <a:gd name="T5" fmla="*/ 2147483647 h 130"/>
                <a:gd name="T6" fmla="*/ 2147483647 w 156"/>
                <a:gd name="T7" fmla="*/ 2147483647 h 130"/>
                <a:gd name="T8" fmla="*/ 2147483647 w 156"/>
                <a:gd name="T9" fmla="*/ 2147483647 h 130"/>
                <a:gd name="T10" fmla="*/ 2147483647 w 156"/>
                <a:gd name="T11" fmla="*/ 2147483647 h 130"/>
                <a:gd name="T12" fmla="*/ 2147483647 w 156"/>
                <a:gd name="T13" fmla="*/ 2147483647 h 130"/>
                <a:gd name="T14" fmla="*/ 2147483647 w 156"/>
                <a:gd name="T15" fmla="*/ 2147483647 h 130"/>
                <a:gd name="T16" fmla="*/ 2147483647 w 156"/>
                <a:gd name="T17" fmla="*/ 2147483647 h 130"/>
                <a:gd name="T18" fmla="*/ 2147483647 w 156"/>
                <a:gd name="T19" fmla="*/ 2147483647 h 130"/>
                <a:gd name="T20" fmla="*/ 2147483647 w 156"/>
                <a:gd name="T21" fmla="*/ 2147483647 h 130"/>
                <a:gd name="T22" fmla="*/ 2147483647 w 156"/>
                <a:gd name="T23" fmla="*/ 2147483647 h 130"/>
                <a:gd name="T24" fmla="*/ 2147483647 w 156"/>
                <a:gd name="T25" fmla="*/ 2147483647 h 130"/>
                <a:gd name="T26" fmla="*/ 2147483647 w 156"/>
                <a:gd name="T27" fmla="*/ 2147483647 h 130"/>
                <a:gd name="T28" fmla="*/ 2147483647 w 156"/>
                <a:gd name="T29" fmla="*/ 2147483647 h 130"/>
                <a:gd name="T30" fmla="*/ 2147483647 w 156"/>
                <a:gd name="T31" fmla="*/ 2147483647 h 130"/>
                <a:gd name="T32" fmla="*/ 2147483647 w 156"/>
                <a:gd name="T33" fmla="*/ 2147483647 h 130"/>
                <a:gd name="T34" fmla="*/ 2147483647 w 156"/>
                <a:gd name="T35" fmla="*/ 2147483647 h 130"/>
                <a:gd name="T36" fmla="*/ 2147483647 w 156"/>
                <a:gd name="T37" fmla="*/ 2147483647 h 130"/>
                <a:gd name="T38" fmla="*/ 2147483647 w 156"/>
                <a:gd name="T39" fmla="*/ 2147483647 h 130"/>
                <a:gd name="T40" fmla="*/ 2147483647 w 156"/>
                <a:gd name="T41" fmla="*/ 2147483647 h 130"/>
                <a:gd name="T42" fmla="*/ 2147483647 w 156"/>
                <a:gd name="T43" fmla="*/ 2147483647 h 130"/>
                <a:gd name="T44" fmla="*/ 2147483647 w 156"/>
                <a:gd name="T45" fmla="*/ 2147483647 h 130"/>
                <a:gd name="T46" fmla="*/ 2147483647 w 156"/>
                <a:gd name="T47" fmla="*/ 2147483647 h 130"/>
                <a:gd name="T48" fmla="*/ 2147483647 w 156"/>
                <a:gd name="T49" fmla="*/ 2147483647 h 130"/>
                <a:gd name="T50" fmla="*/ 2147483647 w 156"/>
                <a:gd name="T51" fmla="*/ 2147483647 h 130"/>
                <a:gd name="T52" fmla="*/ 2147483647 w 156"/>
                <a:gd name="T53" fmla="*/ 2147483647 h 130"/>
                <a:gd name="T54" fmla="*/ 2147483647 w 156"/>
                <a:gd name="T55" fmla="*/ 2147483647 h 130"/>
                <a:gd name="T56" fmla="*/ 2147483647 w 156"/>
                <a:gd name="T57" fmla="*/ 2147483647 h 130"/>
                <a:gd name="T58" fmla="*/ 2147483647 w 156"/>
                <a:gd name="T59" fmla="*/ 2147483647 h 130"/>
                <a:gd name="T60" fmla="*/ 2147483647 w 156"/>
                <a:gd name="T61" fmla="*/ 2147483647 h 130"/>
                <a:gd name="T62" fmla="*/ 2147483647 w 156"/>
                <a:gd name="T63" fmla="*/ 2147483647 h 130"/>
                <a:gd name="T64" fmla="*/ 2147483647 w 156"/>
                <a:gd name="T65" fmla="*/ 2147483647 h 130"/>
                <a:gd name="T66" fmla="*/ 2147483647 w 156"/>
                <a:gd name="T67" fmla="*/ 2147483647 h 130"/>
                <a:gd name="T68" fmla="*/ 2147483647 w 156"/>
                <a:gd name="T69" fmla="*/ 2147483647 h 130"/>
                <a:gd name="T70" fmla="*/ 2147483647 w 156"/>
                <a:gd name="T71" fmla="*/ 2147483647 h 130"/>
                <a:gd name="T72" fmla="*/ 2147483647 w 156"/>
                <a:gd name="T73" fmla="*/ 2147483647 h 130"/>
                <a:gd name="T74" fmla="*/ 2147483647 w 156"/>
                <a:gd name="T75" fmla="*/ 2147483647 h 130"/>
                <a:gd name="T76" fmla="*/ 2147483647 w 156"/>
                <a:gd name="T77" fmla="*/ 2147483647 h 130"/>
                <a:gd name="T78" fmla="*/ 2147483647 w 156"/>
                <a:gd name="T79" fmla="*/ 2147483647 h 130"/>
                <a:gd name="T80" fmla="*/ 2147483647 w 156"/>
                <a:gd name="T81" fmla="*/ 2147483647 h 130"/>
                <a:gd name="T82" fmla="*/ 2147483647 w 156"/>
                <a:gd name="T83" fmla="*/ 2147483647 h 130"/>
                <a:gd name="T84" fmla="*/ 2147483647 w 156"/>
                <a:gd name="T85" fmla="*/ 2147483647 h 130"/>
                <a:gd name="T86" fmla="*/ 2147483647 w 156"/>
                <a:gd name="T87" fmla="*/ 2147483647 h 130"/>
                <a:gd name="T88" fmla="*/ 2147483647 w 156"/>
                <a:gd name="T89" fmla="*/ 2147483647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0"/>
                <a:gd name="T137" fmla="*/ 156 w 156"/>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0">
                  <a:moveTo>
                    <a:pt x="2" y="97"/>
                  </a:moveTo>
                  <a:cubicBezTo>
                    <a:pt x="0" y="92"/>
                    <a:pt x="1" y="86"/>
                    <a:pt x="4" y="83"/>
                  </a:cubicBezTo>
                  <a:cubicBezTo>
                    <a:pt x="0" y="76"/>
                    <a:pt x="7" y="73"/>
                    <a:pt x="8" y="67"/>
                  </a:cubicBezTo>
                  <a:cubicBezTo>
                    <a:pt x="9" y="70"/>
                    <a:pt x="11" y="63"/>
                    <a:pt x="11" y="67"/>
                  </a:cubicBezTo>
                  <a:cubicBezTo>
                    <a:pt x="14" y="65"/>
                    <a:pt x="11" y="64"/>
                    <a:pt x="12" y="61"/>
                  </a:cubicBezTo>
                  <a:cubicBezTo>
                    <a:pt x="14" y="61"/>
                    <a:pt x="13" y="58"/>
                    <a:pt x="17" y="59"/>
                  </a:cubicBezTo>
                  <a:cubicBezTo>
                    <a:pt x="17" y="57"/>
                    <a:pt x="15" y="57"/>
                    <a:pt x="16" y="54"/>
                  </a:cubicBezTo>
                  <a:cubicBezTo>
                    <a:pt x="19" y="51"/>
                    <a:pt x="19" y="44"/>
                    <a:pt x="22" y="41"/>
                  </a:cubicBezTo>
                  <a:cubicBezTo>
                    <a:pt x="22" y="33"/>
                    <a:pt x="29" y="27"/>
                    <a:pt x="30" y="18"/>
                  </a:cubicBezTo>
                  <a:cubicBezTo>
                    <a:pt x="31" y="17"/>
                    <a:pt x="32" y="17"/>
                    <a:pt x="33" y="18"/>
                  </a:cubicBezTo>
                  <a:cubicBezTo>
                    <a:pt x="33" y="17"/>
                    <a:pt x="31" y="17"/>
                    <a:pt x="31" y="16"/>
                  </a:cubicBezTo>
                  <a:cubicBezTo>
                    <a:pt x="31" y="14"/>
                    <a:pt x="33" y="14"/>
                    <a:pt x="33" y="13"/>
                  </a:cubicBezTo>
                  <a:cubicBezTo>
                    <a:pt x="33" y="11"/>
                    <a:pt x="33" y="10"/>
                    <a:pt x="33" y="9"/>
                  </a:cubicBezTo>
                  <a:cubicBezTo>
                    <a:pt x="34" y="6"/>
                    <a:pt x="35" y="4"/>
                    <a:pt x="35" y="1"/>
                  </a:cubicBezTo>
                  <a:cubicBezTo>
                    <a:pt x="38" y="0"/>
                    <a:pt x="36" y="3"/>
                    <a:pt x="38" y="2"/>
                  </a:cubicBezTo>
                  <a:cubicBezTo>
                    <a:pt x="40" y="0"/>
                    <a:pt x="44" y="2"/>
                    <a:pt x="44" y="4"/>
                  </a:cubicBezTo>
                  <a:cubicBezTo>
                    <a:pt x="48" y="4"/>
                    <a:pt x="49" y="5"/>
                    <a:pt x="51" y="7"/>
                  </a:cubicBezTo>
                  <a:cubicBezTo>
                    <a:pt x="50" y="8"/>
                    <a:pt x="51" y="8"/>
                    <a:pt x="52" y="8"/>
                  </a:cubicBezTo>
                  <a:cubicBezTo>
                    <a:pt x="53" y="15"/>
                    <a:pt x="48" y="17"/>
                    <a:pt x="54" y="21"/>
                  </a:cubicBezTo>
                  <a:cubicBezTo>
                    <a:pt x="55" y="21"/>
                    <a:pt x="56" y="21"/>
                    <a:pt x="57" y="22"/>
                  </a:cubicBezTo>
                  <a:cubicBezTo>
                    <a:pt x="57" y="22"/>
                    <a:pt x="57" y="23"/>
                    <a:pt x="58" y="23"/>
                  </a:cubicBezTo>
                  <a:cubicBezTo>
                    <a:pt x="60" y="23"/>
                    <a:pt x="62" y="23"/>
                    <a:pt x="63" y="23"/>
                  </a:cubicBezTo>
                  <a:cubicBezTo>
                    <a:pt x="65" y="23"/>
                    <a:pt x="66" y="22"/>
                    <a:pt x="67" y="22"/>
                  </a:cubicBezTo>
                  <a:cubicBezTo>
                    <a:pt x="72" y="22"/>
                    <a:pt x="75" y="23"/>
                    <a:pt x="78" y="26"/>
                  </a:cubicBezTo>
                  <a:cubicBezTo>
                    <a:pt x="80" y="27"/>
                    <a:pt x="84" y="26"/>
                    <a:pt x="87" y="26"/>
                  </a:cubicBezTo>
                  <a:cubicBezTo>
                    <a:pt x="88" y="26"/>
                    <a:pt x="90" y="28"/>
                    <a:pt x="91" y="28"/>
                  </a:cubicBezTo>
                  <a:cubicBezTo>
                    <a:pt x="96" y="28"/>
                    <a:pt x="102" y="26"/>
                    <a:pt x="107" y="26"/>
                  </a:cubicBezTo>
                  <a:cubicBezTo>
                    <a:pt x="108" y="26"/>
                    <a:pt x="111" y="27"/>
                    <a:pt x="113" y="27"/>
                  </a:cubicBezTo>
                  <a:cubicBezTo>
                    <a:pt x="115" y="27"/>
                    <a:pt x="116" y="27"/>
                    <a:pt x="118" y="27"/>
                  </a:cubicBezTo>
                  <a:cubicBezTo>
                    <a:pt x="123" y="28"/>
                    <a:pt x="128" y="30"/>
                    <a:pt x="134" y="31"/>
                  </a:cubicBezTo>
                  <a:cubicBezTo>
                    <a:pt x="139" y="32"/>
                    <a:pt x="144" y="33"/>
                    <a:pt x="150" y="34"/>
                  </a:cubicBezTo>
                  <a:cubicBezTo>
                    <a:pt x="151" y="36"/>
                    <a:pt x="152" y="37"/>
                    <a:pt x="153" y="39"/>
                  </a:cubicBezTo>
                  <a:cubicBezTo>
                    <a:pt x="154" y="40"/>
                    <a:pt x="156" y="41"/>
                    <a:pt x="156" y="43"/>
                  </a:cubicBezTo>
                  <a:cubicBezTo>
                    <a:pt x="156" y="46"/>
                    <a:pt x="153" y="48"/>
                    <a:pt x="151" y="51"/>
                  </a:cubicBezTo>
                  <a:cubicBezTo>
                    <a:pt x="150" y="53"/>
                    <a:pt x="149" y="55"/>
                    <a:pt x="148" y="56"/>
                  </a:cubicBezTo>
                  <a:cubicBezTo>
                    <a:pt x="148" y="57"/>
                    <a:pt x="145" y="58"/>
                    <a:pt x="146" y="60"/>
                  </a:cubicBezTo>
                  <a:cubicBezTo>
                    <a:pt x="142" y="64"/>
                    <a:pt x="137" y="66"/>
                    <a:pt x="137" y="74"/>
                  </a:cubicBezTo>
                  <a:cubicBezTo>
                    <a:pt x="137" y="76"/>
                    <a:pt x="140" y="75"/>
                    <a:pt x="141" y="77"/>
                  </a:cubicBezTo>
                  <a:cubicBezTo>
                    <a:pt x="141" y="79"/>
                    <a:pt x="141" y="81"/>
                    <a:pt x="140" y="83"/>
                  </a:cubicBezTo>
                  <a:cubicBezTo>
                    <a:pt x="139" y="84"/>
                    <a:pt x="138" y="86"/>
                    <a:pt x="137" y="89"/>
                  </a:cubicBezTo>
                  <a:cubicBezTo>
                    <a:pt x="136" y="95"/>
                    <a:pt x="135" y="102"/>
                    <a:pt x="133" y="109"/>
                  </a:cubicBezTo>
                  <a:cubicBezTo>
                    <a:pt x="132" y="116"/>
                    <a:pt x="130" y="123"/>
                    <a:pt x="129" y="130"/>
                  </a:cubicBezTo>
                  <a:cubicBezTo>
                    <a:pt x="94" y="123"/>
                    <a:pt x="59" y="113"/>
                    <a:pt x="26" y="104"/>
                  </a:cubicBezTo>
                  <a:cubicBezTo>
                    <a:pt x="25" y="104"/>
                    <a:pt x="24" y="104"/>
                    <a:pt x="24" y="104"/>
                  </a:cubicBezTo>
                  <a:cubicBezTo>
                    <a:pt x="16" y="101"/>
                    <a:pt x="9" y="101"/>
                    <a:pt x="2" y="97"/>
                  </a:cubicBezTo>
                  <a:close/>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5" name="Freeform 610">
              <a:extLst>
                <a:ext uri="{FF2B5EF4-FFF2-40B4-BE49-F238E27FC236}">
                  <a16:creationId xmlns:a16="http://schemas.microsoft.com/office/drawing/2014/main" id="{B6B38497-A808-B107-2D6D-FD15392D6609}"/>
                </a:ext>
              </a:extLst>
            </p:cNvPr>
            <p:cNvSpPr>
              <a:spLocks/>
            </p:cNvSpPr>
            <p:nvPr/>
          </p:nvSpPr>
          <p:spPr bwMode="auto">
            <a:xfrm>
              <a:off x="3403437" y="2673071"/>
              <a:ext cx="12361" cy="26266"/>
            </a:xfrm>
            <a:custGeom>
              <a:avLst/>
              <a:gdLst>
                <a:gd name="T0" fmla="*/ 0 w 2"/>
                <a:gd name="T1" fmla="*/ 2147483647 h 4"/>
                <a:gd name="T2" fmla="*/ 2147483647 w 2"/>
                <a:gd name="T3" fmla="*/ 2147483647 h 4"/>
                <a:gd name="T4" fmla="*/ 0 w 2"/>
                <a:gd name="T5" fmla="*/ 2147483647 h 4"/>
                <a:gd name="T6" fmla="*/ 0 60000 65536"/>
                <a:gd name="T7" fmla="*/ 0 60000 65536"/>
                <a:gd name="T8" fmla="*/ 0 60000 65536"/>
                <a:gd name="T9" fmla="*/ 0 w 2"/>
                <a:gd name="T10" fmla="*/ 0 h 4"/>
                <a:gd name="T11" fmla="*/ 2 w 2"/>
                <a:gd name="T12" fmla="*/ 4 h 4"/>
              </a:gdLst>
              <a:ahLst/>
              <a:cxnLst>
                <a:cxn ang="T6">
                  <a:pos x="T0" y="T1"/>
                </a:cxn>
                <a:cxn ang="T7">
                  <a:pos x="T2" y="T3"/>
                </a:cxn>
                <a:cxn ang="T8">
                  <a:pos x="T4" y="T5"/>
                </a:cxn>
              </a:cxnLst>
              <a:rect l="T9" t="T10" r="T11" b="T12"/>
              <a:pathLst>
                <a:path w="2" h="4">
                  <a:moveTo>
                    <a:pt x="0" y="1"/>
                  </a:moveTo>
                  <a:cubicBezTo>
                    <a:pt x="2" y="0"/>
                    <a:pt x="1" y="2"/>
                    <a:pt x="2" y="2"/>
                  </a:cubicBezTo>
                  <a:cubicBezTo>
                    <a:pt x="2" y="4"/>
                    <a:pt x="0" y="2"/>
                    <a:pt x="0" y="1"/>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6" name="Freeform 611">
              <a:extLst>
                <a:ext uri="{FF2B5EF4-FFF2-40B4-BE49-F238E27FC236}">
                  <a16:creationId xmlns:a16="http://schemas.microsoft.com/office/drawing/2014/main" id="{7D76FE2F-1386-6559-CDD2-B09098A610E2}"/>
                </a:ext>
              </a:extLst>
            </p:cNvPr>
            <p:cNvSpPr>
              <a:spLocks/>
            </p:cNvSpPr>
            <p:nvPr/>
          </p:nvSpPr>
          <p:spPr bwMode="auto">
            <a:xfrm>
              <a:off x="3377170" y="2699342"/>
              <a:ext cx="26267" cy="21632"/>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1"/>
                    <a:pt x="2" y="3"/>
                    <a:pt x="0" y="3"/>
                  </a:cubicBezTo>
                  <a:cubicBezTo>
                    <a:pt x="1" y="2"/>
                    <a:pt x="2" y="2"/>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7" name="Freeform 612">
              <a:extLst>
                <a:ext uri="{FF2B5EF4-FFF2-40B4-BE49-F238E27FC236}">
                  <a16:creationId xmlns:a16="http://schemas.microsoft.com/office/drawing/2014/main" id="{6A163832-948A-6F93-7F86-6540ACEC6AC1}"/>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solidFill>
              <a:srgbClr val="92D05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8" name="Freeform 613">
              <a:extLst>
                <a:ext uri="{FF2B5EF4-FFF2-40B4-BE49-F238E27FC236}">
                  <a16:creationId xmlns:a16="http://schemas.microsoft.com/office/drawing/2014/main" id="{12801BB3-FCAA-48E0-5830-B79E8C710EDA}"/>
                </a:ext>
              </a:extLst>
            </p:cNvPr>
            <p:cNvSpPr>
              <a:spLocks/>
            </p:cNvSpPr>
            <p:nvPr/>
          </p:nvSpPr>
          <p:spPr bwMode="auto">
            <a:xfrm>
              <a:off x="3177853" y="2515472"/>
              <a:ext cx="838982" cy="627305"/>
            </a:xfrm>
            <a:custGeom>
              <a:avLst/>
              <a:gdLst>
                <a:gd name="T0" fmla="*/ 2147483647 w 127"/>
                <a:gd name="T1" fmla="*/ 2147483647 h 95"/>
                <a:gd name="T2" fmla="*/ 2147483647 w 127"/>
                <a:gd name="T3" fmla="*/ 2147483647 h 95"/>
                <a:gd name="T4" fmla="*/ 2147483647 w 127"/>
                <a:gd name="T5" fmla="*/ 2147483647 h 95"/>
                <a:gd name="T6" fmla="*/ 2147483647 w 127"/>
                <a:gd name="T7" fmla="*/ 2147483647 h 95"/>
                <a:gd name="T8" fmla="*/ 2147483647 w 127"/>
                <a:gd name="T9" fmla="*/ 2147483647 h 95"/>
                <a:gd name="T10" fmla="*/ 2147483647 w 127"/>
                <a:gd name="T11" fmla="*/ 2147483647 h 95"/>
                <a:gd name="T12" fmla="*/ 2147483647 w 127"/>
                <a:gd name="T13" fmla="*/ 2147483647 h 95"/>
                <a:gd name="T14" fmla="*/ 2147483647 w 127"/>
                <a:gd name="T15" fmla="*/ 2147483647 h 95"/>
                <a:gd name="T16" fmla="*/ 2147483647 w 127"/>
                <a:gd name="T17" fmla="*/ 2147483647 h 95"/>
                <a:gd name="T18" fmla="*/ 2147483647 w 127"/>
                <a:gd name="T19" fmla="*/ 2147483647 h 95"/>
                <a:gd name="T20" fmla="*/ 2147483647 w 127"/>
                <a:gd name="T21" fmla="*/ 2147483647 h 95"/>
                <a:gd name="T22" fmla="*/ 2147483647 w 127"/>
                <a:gd name="T23" fmla="*/ 2147483647 h 95"/>
                <a:gd name="T24" fmla="*/ 2147483647 w 127"/>
                <a:gd name="T25" fmla="*/ 2147483647 h 95"/>
                <a:gd name="T26" fmla="*/ 2147483647 w 127"/>
                <a:gd name="T27" fmla="*/ 2147483647 h 95"/>
                <a:gd name="T28" fmla="*/ 2147483647 w 127"/>
                <a:gd name="T29" fmla="*/ 2147483647 h 95"/>
                <a:gd name="T30" fmla="*/ 2147483647 w 127"/>
                <a:gd name="T31" fmla="*/ 2147483647 h 95"/>
                <a:gd name="T32" fmla="*/ 2147483647 w 127"/>
                <a:gd name="T33" fmla="*/ 2147483647 h 95"/>
                <a:gd name="T34" fmla="*/ 2147483647 w 127"/>
                <a:gd name="T35" fmla="*/ 2147483647 h 95"/>
                <a:gd name="T36" fmla="*/ 2147483647 w 127"/>
                <a:gd name="T37" fmla="*/ 2147483647 h 95"/>
                <a:gd name="T38" fmla="*/ 2147483647 w 127"/>
                <a:gd name="T39" fmla="*/ 2147483647 h 95"/>
                <a:gd name="T40" fmla="*/ 2147483647 w 127"/>
                <a:gd name="T41" fmla="*/ 2147483647 h 95"/>
                <a:gd name="T42" fmla="*/ 2147483647 w 127"/>
                <a:gd name="T43" fmla="*/ 2147483647 h 95"/>
                <a:gd name="T44" fmla="*/ 2147483647 w 127"/>
                <a:gd name="T45" fmla="*/ 2147483647 h 95"/>
                <a:gd name="T46" fmla="*/ 2147483647 w 127"/>
                <a:gd name="T47" fmla="*/ 2147483647 h 95"/>
                <a:gd name="T48" fmla="*/ 2147483647 w 127"/>
                <a:gd name="T49" fmla="*/ 2147483647 h 95"/>
                <a:gd name="T50" fmla="*/ 2147483647 w 127"/>
                <a:gd name="T51" fmla="*/ 2147483647 h 95"/>
                <a:gd name="T52" fmla="*/ 2147483647 w 127"/>
                <a:gd name="T53" fmla="*/ 2147483647 h 95"/>
                <a:gd name="T54" fmla="*/ 2147483647 w 127"/>
                <a:gd name="T55" fmla="*/ 2147483647 h 95"/>
                <a:gd name="T56" fmla="*/ 2147483647 w 127"/>
                <a:gd name="T57" fmla="*/ 2147483647 h 95"/>
                <a:gd name="T58" fmla="*/ 2147483647 w 127"/>
                <a:gd name="T59" fmla="*/ 2147483647 h 95"/>
                <a:gd name="T60" fmla="*/ 2147483647 w 127"/>
                <a:gd name="T61" fmla="*/ 2147483647 h 95"/>
                <a:gd name="T62" fmla="*/ 2147483647 w 127"/>
                <a:gd name="T63" fmla="*/ 2147483647 h 95"/>
                <a:gd name="T64" fmla="*/ 2147483647 w 127"/>
                <a:gd name="T65" fmla="*/ 2147483647 h 95"/>
                <a:gd name="T66" fmla="*/ 2147483647 w 127"/>
                <a:gd name="T67" fmla="*/ 2147483647 h 95"/>
                <a:gd name="T68" fmla="*/ 2147483647 w 127"/>
                <a:gd name="T69" fmla="*/ 2147483647 h 95"/>
                <a:gd name="T70" fmla="*/ 2147483647 w 127"/>
                <a:gd name="T71" fmla="*/ 2147483647 h 95"/>
                <a:gd name="T72" fmla="*/ 2147483647 w 127"/>
                <a:gd name="T73" fmla="*/ 2147483647 h 95"/>
                <a:gd name="T74" fmla="*/ 2147483647 w 127"/>
                <a:gd name="T75" fmla="*/ 2147483647 h 95"/>
                <a:gd name="T76" fmla="*/ 2147483647 w 127"/>
                <a:gd name="T77" fmla="*/ 2147483647 h 95"/>
                <a:gd name="T78" fmla="*/ 2147483647 w 127"/>
                <a:gd name="T79" fmla="*/ 2147483647 h 95"/>
                <a:gd name="T80" fmla="*/ 2147483647 w 127"/>
                <a:gd name="T81" fmla="*/ 2147483647 h 95"/>
                <a:gd name="T82" fmla="*/ 2147483647 w 127"/>
                <a:gd name="T83" fmla="*/ 2147483647 h 95"/>
                <a:gd name="T84" fmla="*/ 2147483647 w 127"/>
                <a:gd name="T85" fmla="*/ 2147483647 h 95"/>
                <a:gd name="T86" fmla="*/ 2147483647 w 127"/>
                <a:gd name="T87" fmla="*/ 2147483647 h 95"/>
                <a:gd name="T88" fmla="*/ 2147483647 w 127"/>
                <a:gd name="T89" fmla="*/ 2147483647 h 95"/>
                <a:gd name="T90" fmla="*/ 2147483647 w 127"/>
                <a:gd name="T91" fmla="*/ 2147483647 h 95"/>
                <a:gd name="T92" fmla="*/ 2147483647 w 127"/>
                <a:gd name="T93" fmla="*/ 2147483647 h 95"/>
                <a:gd name="T94" fmla="*/ 2147483647 w 127"/>
                <a:gd name="T95" fmla="*/ 2147483647 h 95"/>
                <a:gd name="T96" fmla="*/ 2147483647 w 127"/>
                <a:gd name="T97" fmla="*/ 2147483647 h 95"/>
                <a:gd name="T98" fmla="*/ 2147483647 w 127"/>
                <a:gd name="T99" fmla="*/ 2147483647 h 95"/>
                <a:gd name="T100" fmla="*/ 2147483647 w 127"/>
                <a:gd name="T101" fmla="*/ 2147483647 h 95"/>
                <a:gd name="T102" fmla="*/ 2147483647 w 127"/>
                <a:gd name="T103" fmla="*/ 2147483647 h 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7"/>
                <a:gd name="T157" fmla="*/ 0 h 95"/>
                <a:gd name="T158" fmla="*/ 127 w 127"/>
                <a:gd name="T159" fmla="*/ 95 h 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7" h="95">
                  <a:moveTo>
                    <a:pt x="3" y="58"/>
                  </a:moveTo>
                  <a:cubicBezTo>
                    <a:pt x="3" y="56"/>
                    <a:pt x="1" y="54"/>
                    <a:pt x="4" y="54"/>
                  </a:cubicBezTo>
                  <a:cubicBezTo>
                    <a:pt x="4" y="53"/>
                    <a:pt x="3" y="53"/>
                    <a:pt x="3" y="52"/>
                  </a:cubicBezTo>
                  <a:cubicBezTo>
                    <a:pt x="5" y="52"/>
                    <a:pt x="4" y="53"/>
                    <a:pt x="6" y="52"/>
                  </a:cubicBezTo>
                  <a:cubicBezTo>
                    <a:pt x="7" y="49"/>
                    <a:pt x="3" y="49"/>
                    <a:pt x="5" y="49"/>
                  </a:cubicBezTo>
                  <a:cubicBezTo>
                    <a:pt x="5" y="47"/>
                    <a:pt x="2" y="50"/>
                    <a:pt x="1" y="48"/>
                  </a:cubicBezTo>
                  <a:cubicBezTo>
                    <a:pt x="1" y="44"/>
                    <a:pt x="5" y="45"/>
                    <a:pt x="7" y="44"/>
                  </a:cubicBezTo>
                  <a:cubicBezTo>
                    <a:pt x="5" y="43"/>
                    <a:pt x="4" y="41"/>
                    <a:pt x="2" y="40"/>
                  </a:cubicBezTo>
                  <a:cubicBezTo>
                    <a:pt x="3" y="37"/>
                    <a:pt x="2" y="34"/>
                    <a:pt x="2" y="29"/>
                  </a:cubicBezTo>
                  <a:cubicBezTo>
                    <a:pt x="2" y="27"/>
                    <a:pt x="3" y="23"/>
                    <a:pt x="2" y="20"/>
                  </a:cubicBezTo>
                  <a:cubicBezTo>
                    <a:pt x="2" y="19"/>
                    <a:pt x="1" y="19"/>
                    <a:pt x="1" y="18"/>
                  </a:cubicBezTo>
                  <a:cubicBezTo>
                    <a:pt x="0" y="16"/>
                    <a:pt x="0" y="14"/>
                    <a:pt x="1" y="12"/>
                  </a:cubicBezTo>
                  <a:cubicBezTo>
                    <a:pt x="1" y="12"/>
                    <a:pt x="2" y="13"/>
                    <a:pt x="2" y="13"/>
                  </a:cubicBezTo>
                  <a:cubicBezTo>
                    <a:pt x="2" y="13"/>
                    <a:pt x="1" y="11"/>
                    <a:pt x="1" y="11"/>
                  </a:cubicBezTo>
                  <a:cubicBezTo>
                    <a:pt x="2" y="9"/>
                    <a:pt x="5" y="8"/>
                    <a:pt x="2" y="8"/>
                  </a:cubicBezTo>
                  <a:cubicBezTo>
                    <a:pt x="2" y="6"/>
                    <a:pt x="3" y="9"/>
                    <a:pt x="4" y="10"/>
                  </a:cubicBezTo>
                  <a:cubicBezTo>
                    <a:pt x="6" y="12"/>
                    <a:pt x="8" y="11"/>
                    <a:pt x="7" y="14"/>
                  </a:cubicBezTo>
                  <a:cubicBezTo>
                    <a:pt x="7" y="14"/>
                    <a:pt x="7" y="13"/>
                    <a:pt x="9" y="13"/>
                  </a:cubicBezTo>
                  <a:cubicBezTo>
                    <a:pt x="9" y="16"/>
                    <a:pt x="12" y="15"/>
                    <a:pt x="16" y="17"/>
                  </a:cubicBezTo>
                  <a:cubicBezTo>
                    <a:pt x="16" y="17"/>
                    <a:pt x="16" y="18"/>
                    <a:pt x="16" y="18"/>
                  </a:cubicBezTo>
                  <a:cubicBezTo>
                    <a:pt x="17" y="19"/>
                    <a:pt x="20" y="18"/>
                    <a:pt x="21" y="19"/>
                  </a:cubicBezTo>
                  <a:cubicBezTo>
                    <a:pt x="22" y="19"/>
                    <a:pt x="23" y="21"/>
                    <a:pt x="25" y="20"/>
                  </a:cubicBezTo>
                  <a:cubicBezTo>
                    <a:pt x="24" y="23"/>
                    <a:pt x="30" y="22"/>
                    <a:pt x="27" y="24"/>
                  </a:cubicBezTo>
                  <a:cubicBezTo>
                    <a:pt x="28" y="24"/>
                    <a:pt x="29" y="24"/>
                    <a:pt x="30" y="24"/>
                  </a:cubicBezTo>
                  <a:cubicBezTo>
                    <a:pt x="30" y="25"/>
                    <a:pt x="30" y="27"/>
                    <a:pt x="30" y="28"/>
                  </a:cubicBezTo>
                  <a:cubicBezTo>
                    <a:pt x="27" y="27"/>
                    <a:pt x="28" y="30"/>
                    <a:pt x="26" y="28"/>
                  </a:cubicBezTo>
                  <a:cubicBezTo>
                    <a:pt x="24" y="29"/>
                    <a:pt x="27" y="30"/>
                    <a:pt x="26" y="31"/>
                  </a:cubicBezTo>
                  <a:cubicBezTo>
                    <a:pt x="25" y="32"/>
                    <a:pt x="20" y="35"/>
                    <a:pt x="19" y="37"/>
                  </a:cubicBezTo>
                  <a:cubicBezTo>
                    <a:pt x="19" y="38"/>
                    <a:pt x="22" y="39"/>
                    <a:pt x="20" y="40"/>
                  </a:cubicBezTo>
                  <a:cubicBezTo>
                    <a:pt x="21" y="39"/>
                    <a:pt x="24" y="39"/>
                    <a:pt x="26" y="38"/>
                  </a:cubicBezTo>
                  <a:cubicBezTo>
                    <a:pt x="24" y="40"/>
                    <a:pt x="23" y="42"/>
                    <a:pt x="19" y="43"/>
                  </a:cubicBezTo>
                  <a:cubicBezTo>
                    <a:pt x="21" y="44"/>
                    <a:pt x="20" y="47"/>
                    <a:pt x="22" y="47"/>
                  </a:cubicBezTo>
                  <a:cubicBezTo>
                    <a:pt x="23" y="47"/>
                    <a:pt x="23" y="46"/>
                    <a:pt x="24" y="45"/>
                  </a:cubicBezTo>
                  <a:cubicBezTo>
                    <a:pt x="24" y="46"/>
                    <a:pt x="26" y="46"/>
                    <a:pt x="24" y="48"/>
                  </a:cubicBezTo>
                  <a:cubicBezTo>
                    <a:pt x="27" y="47"/>
                    <a:pt x="27" y="45"/>
                    <a:pt x="29" y="43"/>
                  </a:cubicBezTo>
                  <a:cubicBezTo>
                    <a:pt x="30" y="43"/>
                    <a:pt x="30" y="44"/>
                    <a:pt x="30" y="44"/>
                  </a:cubicBezTo>
                  <a:cubicBezTo>
                    <a:pt x="31" y="44"/>
                    <a:pt x="33" y="42"/>
                    <a:pt x="34" y="41"/>
                  </a:cubicBezTo>
                  <a:cubicBezTo>
                    <a:pt x="34" y="40"/>
                    <a:pt x="35" y="38"/>
                    <a:pt x="35" y="37"/>
                  </a:cubicBezTo>
                  <a:cubicBezTo>
                    <a:pt x="35" y="36"/>
                    <a:pt x="34" y="34"/>
                    <a:pt x="34" y="34"/>
                  </a:cubicBezTo>
                  <a:cubicBezTo>
                    <a:pt x="34" y="33"/>
                    <a:pt x="35" y="34"/>
                    <a:pt x="36" y="34"/>
                  </a:cubicBezTo>
                  <a:cubicBezTo>
                    <a:pt x="36" y="33"/>
                    <a:pt x="35" y="31"/>
                    <a:pt x="36" y="31"/>
                  </a:cubicBezTo>
                  <a:cubicBezTo>
                    <a:pt x="36" y="30"/>
                    <a:pt x="38" y="29"/>
                    <a:pt x="39" y="28"/>
                  </a:cubicBezTo>
                  <a:cubicBezTo>
                    <a:pt x="40" y="28"/>
                    <a:pt x="42" y="29"/>
                    <a:pt x="40" y="31"/>
                  </a:cubicBezTo>
                  <a:cubicBezTo>
                    <a:pt x="43" y="29"/>
                    <a:pt x="39" y="27"/>
                    <a:pt x="38" y="24"/>
                  </a:cubicBezTo>
                  <a:cubicBezTo>
                    <a:pt x="37" y="22"/>
                    <a:pt x="40" y="19"/>
                    <a:pt x="37" y="17"/>
                  </a:cubicBezTo>
                  <a:cubicBezTo>
                    <a:pt x="38" y="15"/>
                    <a:pt x="40" y="12"/>
                    <a:pt x="39" y="8"/>
                  </a:cubicBezTo>
                  <a:cubicBezTo>
                    <a:pt x="39" y="7"/>
                    <a:pt x="38" y="8"/>
                    <a:pt x="38" y="8"/>
                  </a:cubicBezTo>
                  <a:cubicBezTo>
                    <a:pt x="38" y="7"/>
                    <a:pt x="39" y="5"/>
                    <a:pt x="38" y="7"/>
                  </a:cubicBezTo>
                  <a:cubicBezTo>
                    <a:pt x="37" y="6"/>
                    <a:pt x="37" y="5"/>
                    <a:pt x="39" y="5"/>
                  </a:cubicBezTo>
                  <a:cubicBezTo>
                    <a:pt x="39" y="4"/>
                    <a:pt x="37" y="5"/>
                    <a:pt x="37" y="5"/>
                  </a:cubicBezTo>
                  <a:cubicBezTo>
                    <a:pt x="35" y="4"/>
                    <a:pt x="38" y="2"/>
                    <a:pt x="36" y="4"/>
                  </a:cubicBezTo>
                  <a:cubicBezTo>
                    <a:pt x="35" y="0"/>
                    <a:pt x="38" y="3"/>
                    <a:pt x="39" y="3"/>
                  </a:cubicBezTo>
                  <a:cubicBezTo>
                    <a:pt x="42" y="3"/>
                    <a:pt x="46" y="4"/>
                    <a:pt x="48" y="5"/>
                  </a:cubicBezTo>
                  <a:cubicBezTo>
                    <a:pt x="51" y="5"/>
                    <a:pt x="54" y="7"/>
                    <a:pt x="56" y="8"/>
                  </a:cubicBezTo>
                  <a:cubicBezTo>
                    <a:pt x="57" y="8"/>
                    <a:pt x="58" y="7"/>
                    <a:pt x="60" y="8"/>
                  </a:cubicBezTo>
                  <a:cubicBezTo>
                    <a:pt x="62" y="8"/>
                    <a:pt x="64" y="10"/>
                    <a:pt x="65" y="11"/>
                  </a:cubicBezTo>
                  <a:cubicBezTo>
                    <a:pt x="66" y="11"/>
                    <a:pt x="67" y="10"/>
                    <a:pt x="68" y="10"/>
                  </a:cubicBezTo>
                  <a:cubicBezTo>
                    <a:pt x="70" y="10"/>
                    <a:pt x="72" y="12"/>
                    <a:pt x="74" y="12"/>
                  </a:cubicBezTo>
                  <a:cubicBezTo>
                    <a:pt x="75" y="12"/>
                    <a:pt x="76" y="12"/>
                    <a:pt x="77" y="12"/>
                  </a:cubicBezTo>
                  <a:cubicBezTo>
                    <a:pt x="79" y="12"/>
                    <a:pt x="81" y="14"/>
                    <a:pt x="83" y="14"/>
                  </a:cubicBezTo>
                  <a:cubicBezTo>
                    <a:pt x="87" y="15"/>
                    <a:pt x="91" y="16"/>
                    <a:pt x="95" y="17"/>
                  </a:cubicBezTo>
                  <a:cubicBezTo>
                    <a:pt x="100" y="18"/>
                    <a:pt x="104" y="19"/>
                    <a:pt x="109" y="20"/>
                  </a:cubicBezTo>
                  <a:cubicBezTo>
                    <a:pt x="110" y="20"/>
                    <a:pt x="111" y="21"/>
                    <a:pt x="112" y="21"/>
                  </a:cubicBezTo>
                  <a:cubicBezTo>
                    <a:pt x="117" y="22"/>
                    <a:pt x="123" y="22"/>
                    <a:pt x="127" y="24"/>
                  </a:cubicBezTo>
                  <a:cubicBezTo>
                    <a:pt x="126" y="27"/>
                    <a:pt x="127" y="28"/>
                    <a:pt x="126" y="32"/>
                  </a:cubicBezTo>
                  <a:cubicBezTo>
                    <a:pt x="126" y="32"/>
                    <a:pt x="125" y="35"/>
                    <a:pt x="125" y="35"/>
                  </a:cubicBezTo>
                  <a:cubicBezTo>
                    <a:pt x="125" y="35"/>
                    <a:pt x="124" y="36"/>
                    <a:pt x="124" y="36"/>
                  </a:cubicBezTo>
                  <a:cubicBezTo>
                    <a:pt x="124" y="36"/>
                    <a:pt x="125" y="38"/>
                    <a:pt x="124" y="39"/>
                  </a:cubicBezTo>
                  <a:cubicBezTo>
                    <a:pt x="124" y="43"/>
                    <a:pt x="122" y="46"/>
                    <a:pt x="121" y="52"/>
                  </a:cubicBezTo>
                  <a:cubicBezTo>
                    <a:pt x="120" y="60"/>
                    <a:pt x="117" y="70"/>
                    <a:pt x="115" y="78"/>
                  </a:cubicBezTo>
                  <a:cubicBezTo>
                    <a:pt x="115" y="80"/>
                    <a:pt x="115" y="81"/>
                    <a:pt x="115" y="84"/>
                  </a:cubicBezTo>
                  <a:cubicBezTo>
                    <a:pt x="114" y="84"/>
                    <a:pt x="113" y="86"/>
                    <a:pt x="113" y="86"/>
                  </a:cubicBezTo>
                  <a:cubicBezTo>
                    <a:pt x="113" y="87"/>
                    <a:pt x="114" y="87"/>
                    <a:pt x="115" y="88"/>
                  </a:cubicBezTo>
                  <a:cubicBezTo>
                    <a:pt x="115" y="91"/>
                    <a:pt x="114" y="92"/>
                    <a:pt x="115" y="94"/>
                  </a:cubicBezTo>
                  <a:cubicBezTo>
                    <a:pt x="109" y="95"/>
                    <a:pt x="104" y="92"/>
                    <a:pt x="98" y="91"/>
                  </a:cubicBezTo>
                  <a:cubicBezTo>
                    <a:pt x="95" y="90"/>
                    <a:pt x="91" y="91"/>
                    <a:pt x="88" y="90"/>
                  </a:cubicBezTo>
                  <a:cubicBezTo>
                    <a:pt x="88" y="90"/>
                    <a:pt x="87" y="88"/>
                    <a:pt x="87" y="88"/>
                  </a:cubicBezTo>
                  <a:cubicBezTo>
                    <a:pt x="87" y="88"/>
                    <a:pt x="86" y="89"/>
                    <a:pt x="85" y="89"/>
                  </a:cubicBezTo>
                  <a:cubicBezTo>
                    <a:pt x="83" y="89"/>
                    <a:pt x="82" y="88"/>
                    <a:pt x="80" y="87"/>
                  </a:cubicBezTo>
                  <a:cubicBezTo>
                    <a:pt x="78" y="87"/>
                    <a:pt x="78" y="88"/>
                    <a:pt x="75" y="87"/>
                  </a:cubicBezTo>
                  <a:cubicBezTo>
                    <a:pt x="74" y="87"/>
                    <a:pt x="69" y="87"/>
                    <a:pt x="69" y="87"/>
                  </a:cubicBezTo>
                  <a:cubicBezTo>
                    <a:pt x="69" y="87"/>
                    <a:pt x="68" y="88"/>
                    <a:pt x="68" y="88"/>
                  </a:cubicBezTo>
                  <a:cubicBezTo>
                    <a:pt x="67" y="88"/>
                    <a:pt x="66" y="87"/>
                    <a:pt x="64" y="87"/>
                  </a:cubicBezTo>
                  <a:cubicBezTo>
                    <a:pt x="62" y="87"/>
                    <a:pt x="56" y="89"/>
                    <a:pt x="54" y="89"/>
                  </a:cubicBezTo>
                  <a:cubicBezTo>
                    <a:pt x="54" y="89"/>
                    <a:pt x="54" y="87"/>
                    <a:pt x="52" y="87"/>
                  </a:cubicBezTo>
                  <a:cubicBezTo>
                    <a:pt x="53" y="86"/>
                    <a:pt x="52" y="86"/>
                    <a:pt x="52" y="84"/>
                  </a:cubicBezTo>
                  <a:cubicBezTo>
                    <a:pt x="51" y="85"/>
                    <a:pt x="51" y="86"/>
                    <a:pt x="52" y="86"/>
                  </a:cubicBezTo>
                  <a:cubicBezTo>
                    <a:pt x="52" y="87"/>
                    <a:pt x="50" y="86"/>
                    <a:pt x="51" y="86"/>
                  </a:cubicBezTo>
                  <a:cubicBezTo>
                    <a:pt x="50" y="86"/>
                    <a:pt x="49" y="87"/>
                    <a:pt x="49" y="87"/>
                  </a:cubicBezTo>
                  <a:cubicBezTo>
                    <a:pt x="47" y="88"/>
                    <a:pt x="45" y="87"/>
                    <a:pt x="42" y="87"/>
                  </a:cubicBezTo>
                  <a:cubicBezTo>
                    <a:pt x="42" y="85"/>
                    <a:pt x="40" y="86"/>
                    <a:pt x="40" y="84"/>
                  </a:cubicBezTo>
                  <a:cubicBezTo>
                    <a:pt x="36" y="85"/>
                    <a:pt x="34" y="82"/>
                    <a:pt x="30" y="82"/>
                  </a:cubicBezTo>
                  <a:cubicBezTo>
                    <a:pt x="30" y="82"/>
                    <a:pt x="29" y="83"/>
                    <a:pt x="28" y="84"/>
                  </a:cubicBezTo>
                  <a:cubicBezTo>
                    <a:pt x="27" y="84"/>
                    <a:pt x="27" y="83"/>
                    <a:pt x="27" y="83"/>
                  </a:cubicBezTo>
                  <a:cubicBezTo>
                    <a:pt x="25" y="83"/>
                    <a:pt x="24" y="85"/>
                    <a:pt x="23" y="84"/>
                  </a:cubicBezTo>
                  <a:cubicBezTo>
                    <a:pt x="21" y="84"/>
                    <a:pt x="19" y="81"/>
                    <a:pt x="16" y="81"/>
                  </a:cubicBezTo>
                  <a:cubicBezTo>
                    <a:pt x="16" y="76"/>
                    <a:pt x="17" y="73"/>
                    <a:pt x="16" y="69"/>
                  </a:cubicBezTo>
                  <a:cubicBezTo>
                    <a:pt x="16" y="69"/>
                    <a:pt x="16" y="67"/>
                    <a:pt x="16" y="68"/>
                  </a:cubicBezTo>
                  <a:cubicBezTo>
                    <a:pt x="16" y="67"/>
                    <a:pt x="16" y="68"/>
                    <a:pt x="16" y="68"/>
                  </a:cubicBezTo>
                  <a:cubicBezTo>
                    <a:pt x="12" y="66"/>
                    <a:pt x="14" y="63"/>
                    <a:pt x="10" y="65"/>
                  </a:cubicBezTo>
                  <a:cubicBezTo>
                    <a:pt x="11" y="63"/>
                    <a:pt x="9" y="64"/>
                    <a:pt x="10" y="64"/>
                  </a:cubicBezTo>
                  <a:cubicBezTo>
                    <a:pt x="9" y="64"/>
                    <a:pt x="9" y="62"/>
                    <a:pt x="7" y="61"/>
                  </a:cubicBezTo>
                  <a:cubicBezTo>
                    <a:pt x="7" y="61"/>
                    <a:pt x="6" y="62"/>
                    <a:pt x="5" y="61"/>
                  </a:cubicBezTo>
                  <a:cubicBezTo>
                    <a:pt x="5" y="61"/>
                    <a:pt x="5" y="59"/>
                    <a:pt x="3" y="6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79" name="Freeform 614">
              <a:extLst>
                <a:ext uri="{FF2B5EF4-FFF2-40B4-BE49-F238E27FC236}">
                  <a16:creationId xmlns:a16="http://schemas.microsoft.com/office/drawing/2014/main" id="{D100CD1D-965A-846D-807C-B161A2EC8D0B}"/>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0" name="Freeform 615">
              <a:extLst>
                <a:ext uri="{FF2B5EF4-FFF2-40B4-BE49-F238E27FC236}">
                  <a16:creationId xmlns:a16="http://schemas.microsoft.com/office/drawing/2014/main" id="{72A79F30-5357-C1FE-D466-1BDA156754AC}"/>
                </a:ext>
              </a:extLst>
            </p:cNvPr>
            <p:cNvSpPr>
              <a:spLocks/>
            </p:cNvSpPr>
            <p:nvPr/>
          </p:nvSpPr>
          <p:spPr bwMode="auto">
            <a:xfrm>
              <a:off x="3323090" y="2733333"/>
              <a:ext cx="58714" cy="46353"/>
            </a:xfrm>
            <a:custGeom>
              <a:avLst/>
              <a:gdLst>
                <a:gd name="T0" fmla="*/ 2147483647 w 9"/>
                <a:gd name="T1" fmla="*/ 2147483647 h 7"/>
                <a:gd name="T2" fmla="*/ 2147483647 w 9"/>
                <a:gd name="T3" fmla="*/ 2147483647 h 7"/>
                <a:gd name="T4" fmla="*/ 2147483647 w 9"/>
                <a:gd name="T5" fmla="*/ 2147483647 h 7"/>
                <a:gd name="T6" fmla="*/ 0 w 9"/>
                <a:gd name="T7" fmla="*/ 2147483647 h 7"/>
                <a:gd name="T8" fmla="*/ 2147483647 w 9"/>
                <a:gd name="T9" fmla="*/ 2147483647 h 7"/>
                <a:gd name="T10" fmla="*/ 2147483647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6" y="1"/>
                  </a:moveTo>
                  <a:cubicBezTo>
                    <a:pt x="6" y="3"/>
                    <a:pt x="7" y="3"/>
                    <a:pt x="8" y="3"/>
                  </a:cubicBezTo>
                  <a:cubicBezTo>
                    <a:pt x="9" y="6"/>
                    <a:pt x="6" y="5"/>
                    <a:pt x="5" y="7"/>
                  </a:cubicBezTo>
                  <a:cubicBezTo>
                    <a:pt x="4" y="5"/>
                    <a:pt x="3" y="4"/>
                    <a:pt x="0" y="4"/>
                  </a:cubicBezTo>
                  <a:cubicBezTo>
                    <a:pt x="0" y="2"/>
                    <a:pt x="4" y="2"/>
                    <a:pt x="2" y="1"/>
                  </a:cubicBezTo>
                  <a:cubicBezTo>
                    <a:pt x="4" y="0"/>
                    <a:pt x="5" y="2"/>
                    <a:pt x="5"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1" name="Freeform 616">
              <a:extLst>
                <a:ext uri="{FF2B5EF4-FFF2-40B4-BE49-F238E27FC236}">
                  <a16:creationId xmlns:a16="http://schemas.microsoft.com/office/drawing/2014/main" id="{66A6BB53-6461-4CC5-3196-55ED902768BA}"/>
                </a:ext>
              </a:extLst>
            </p:cNvPr>
            <p:cNvSpPr>
              <a:spLocks/>
            </p:cNvSpPr>
            <p:nvPr/>
          </p:nvSpPr>
          <p:spPr bwMode="auto">
            <a:xfrm>
              <a:off x="3357079" y="2733333"/>
              <a:ext cx="0"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0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2" name="Line 617">
              <a:extLst>
                <a:ext uri="{FF2B5EF4-FFF2-40B4-BE49-F238E27FC236}">
                  <a16:creationId xmlns:a16="http://schemas.microsoft.com/office/drawing/2014/main" id="{A57D62F9-5A60-98F9-61FC-F4072B0AF908}"/>
                </a:ext>
              </a:extLst>
            </p:cNvPr>
            <p:cNvSpPr>
              <a:spLocks noChangeShapeType="1"/>
            </p:cNvSpPr>
            <p:nvPr/>
          </p:nvSpPr>
          <p:spPr bwMode="auto">
            <a:xfrm>
              <a:off x="3357079" y="2733333"/>
              <a:ext cx="0"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3" name="Freeform 618">
              <a:extLst>
                <a:ext uri="{FF2B5EF4-FFF2-40B4-BE49-F238E27FC236}">
                  <a16:creationId xmlns:a16="http://schemas.microsoft.com/office/drawing/2014/main" id="{CFBB00AE-212B-5651-EDD3-89637FC8BA78}"/>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4" name="Freeform 619">
              <a:extLst>
                <a:ext uri="{FF2B5EF4-FFF2-40B4-BE49-F238E27FC236}">
                  <a16:creationId xmlns:a16="http://schemas.microsoft.com/office/drawing/2014/main" id="{ECF7304D-58D3-79DC-5C6D-9E522E0E7222}"/>
                </a:ext>
              </a:extLst>
            </p:cNvPr>
            <p:cNvSpPr>
              <a:spLocks/>
            </p:cNvSpPr>
            <p:nvPr/>
          </p:nvSpPr>
          <p:spPr bwMode="auto">
            <a:xfrm>
              <a:off x="3357085" y="2733333"/>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5" name="Freeform 620">
              <a:extLst>
                <a:ext uri="{FF2B5EF4-FFF2-40B4-BE49-F238E27FC236}">
                  <a16:creationId xmlns:a16="http://schemas.microsoft.com/office/drawing/2014/main" id="{E74309EE-23AB-6FBB-BD50-749107321833}"/>
                </a:ext>
              </a:extLst>
            </p:cNvPr>
            <p:cNvSpPr>
              <a:spLocks/>
            </p:cNvSpPr>
            <p:nvPr/>
          </p:nvSpPr>
          <p:spPr bwMode="auto">
            <a:xfrm>
              <a:off x="3357082" y="2739510"/>
              <a:ext cx="4635"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6" name="Line 621">
              <a:extLst>
                <a:ext uri="{FF2B5EF4-FFF2-40B4-BE49-F238E27FC236}">
                  <a16:creationId xmlns:a16="http://schemas.microsoft.com/office/drawing/2014/main" id="{14C1EB78-1788-8B8A-ABFB-5201600FD39C}"/>
                </a:ext>
              </a:extLst>
            </p:cNvPr>
            <p:cNvSpPr>
              <a:spLocks noChangeShapeType="1"/>
            </p:cNvSpPr>
            <p:nvPr/>
          </p:nvSpPr>
          <p:spPr bwMode="auto">
            <a:xfrm>
              <a:off x="3357082" y="2739510"/>
              <a:ext cx="4635"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7" name="Freeform 622">
              <a:extLst>
                <a:ext uri="{FF2B5EF4-FFF2-40B4-BE49-F238E27FC236}">
                  <a16:creationId xmlns:a16="http://schemas.microsoft.com/office/drawing/2014/main" id="{8089ADAB-2562-637A-B7DC-AA0B74B3E082}"/>
                </a:ext>
              </a:extLst>
            </p:cNvPr>
            <p:cNvSpPr>
              <a:spLocks/>
            </p:cNvSpPr>
            <p:nvPr/>
          </p:nvSpPr>
          <p:spPr bwMode="auto">
            <a:xfrm>
              <a:off x="9619319" y="3036172"/>
              <a:ext cx="12361" cy="27811"/>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 name="T12" fmla="*/ 0 w 2"/>
                <a:gd name="T13" fmla="*/ 0 h 4"/>
                <a:gd name="T14" fmla="*/ 2 w 2"/>
                <a:gd name="T15" fmla="*/ 4 h 4"/>
              </a:gdLst>
              <a:ahLst/>
              <a:cxnLst>
                <a:cxn ang="T8">
                  <a:pos x="T0" y="T1"/>
                </a:cxn>
                <a:cxn ang="T9">
                  <a:pos x="T2" y="T3"/>
                </a:cxn>
                <a:cxn ang="T10">
                  <a:pos x="T4" y="T5"/>
                </a:cxn>
                <a:cxn ang="T11">
                  <a:pos x="T6" y="T7"/>
                </a:cxn>
              </a:cxnLst>
              <a:rect l="T12" t="T13" r="T14" b="T15"/>
              <a:pathLst>
                <a:path w="2" h="4">
                  <a:moveTo>
                    <a:pt x="1" y="0"/>
                  </a:moveTo>
                  <a:cubicBezTo>
                    <a:pt x="2" y="0"/>
                    <a:pt x="2" y="4"/>
                    <a:pt x="0" y="2"/>
                  </a:cubicBezTo>
                  <a:cubicBezTo>
                    <a:pt x="0" y="2"/>
                    <a:pt x="0" y="1"/>
                    <a:pt x="0" y="1"/>
                  </a:cubicBezTo>
                  <a:cubicBezTo>
                    <a:pt x="1" y="1"/>
                    <a:pt x="1"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8" name="Freeform 623">
              <a:extLst>
                <a:ext uri="{FF2B5EF4-FFF2-40B4-BE49-F238E27FC236}">
                  <a16:creationId xmlns:a16="http://schemas.microsoft.com/office/drawing/2014/main" id="{EF2B5DCA-7247-0234-CE60-C92FC589FD7D}"/>
                </a:ext>
              </a:extLst>
            </p:cNvPr>
            <p:cNvSpPr>
              <a:spLocks/>
            </p:cNvSpPr>
            <p:nvPr/>
          </p:nvSpPr>
          <p:spPr bwMode="auto">
            <a:xfrm>
              <a:off x="9466356" y="3142776"/>
              <a:ext cx="26266" cy="20086"/>
            </a:xfrm>
            <a:custGeom>
              <a:avLst/>
              <a:gdLst>
                <a:gd name="T0" fmla="*/ 2147483647 w 4"/>
                <a:gd name="T1" fmla="*/ 0 h 3"/>
                <a:gd name="T2" fmla="*/ 0 w 4"/>
                <a:gd name="T3" fmla="*/ 2147483647 h 3"/>
                <a:gd name="T4" fmla="*/ 2147483647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2" y="0"/>
                  </a:moveTo>
                  <a:cubicBezTo>
                    <a:pt x="4" y="0"/>
                    <a:pt x="2" y="3"/>
                    <a:pt x="0" y="3"/>
                  </a:cubicBezTo>
                  <a:cubicBezTo>
                    <a:pt x="0" y="2"/>
                    <a:pt x="1" y="1"/>
                    <a:pt x="2"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89" name="Freeform 624">
              <a:extLst>
                <a:ext uri="{FF2B5EF4-FFF2-40B4-BE49-F238E27FC236}">
                  <a16:creationId xmlns:a16="http://schemas.microsoft.com/office/drawing/2014/main" id="{FCD4DBAE-8BB8-8EF0-A278-6DF281F72805}"/>
                </a:ext>
              </a:extLst>
            </p:cNvPr>
            <p:cNvSpPr>
              <a:spLocks/>
            </p:cNvSpPr>
            <p:nvPr/>
          </p:nvSpPr>
          <p:spPr bwMode="auto">
            <a:xfrm>
              <a:off x="9121803" y="2694702"/>
              <a:ext cx="475887" cy="732371"/>
            </a:xfrm>
            <a:custGeom>
              <a:avLst/>
              <a:gdLst>
                <a:gd name="T0" fmla="*/ 0 w 72"/>
                <a:gd name="T1" fmla="*/ 2147483647 h 111"/>
                <a:gd name="T2" fmla="*/ 2147483647 w 72"/>
                <a:gd name="T3" fmla="*/ 2147483647 h 111"/>
                <a:gd name="T4" fmla="*/ 2147483647 w 72"/>
                <a:gd name="T5" fmla="*/ 2147483647 h 111"/>
                <a:gd name="T6" fmla="*/ 2147483647 w 72"/>
                <a:gd name="T7" fmla="*/ 2147483647 h 111"/>
                <a:gd name="T8" fmla="*/ 2147483647 w 72"/>
                <a:gd name="T9" fmla="*/ 2147483647 h 111"/>
                <a:gd name="T10" fmla="*/ 2147483647 w 72"/>
                <a:gd name="T11" fmla="*/ 2147483647 h 111"/>
                <a:gd name="T12" fmla="*/ 2147483647 w 72"/>
                <a:gd name="T13" fmla="*/ 2147483647 h 111"/>
                <a:gd name="T14" fmla="*/ 2147483647 w 72"/>
                <a:gd name="T15" fmla="*/ 2147483647 h 111"/>
                <a:gd name="T16" fmla="*/ 2147483647 w 72"/>
                <a:gd name="T17" fmla="*/ 2147483647 h 111"/>
                <a:gd name="T18" fmla="*/ 2147483647 w 72"/>
                <a:gd name="T19" fmla="*/ 2147483647 h 111"/>
                <a:gd name="T20" fmla="*/ 2147483647 w 72"/>
                <a:gd name="T21" fmla="*/ 2147483647 h 111"/>
                <a:gd name="T22" fmla="*/ 2147483647 w 72"/>
                <a:gd name="T23" fmla="*/ 2147483647 h 111"/>
                <a:gd name="T24" fmla="*/ 2147483647 w 72"/>
                <a:gd name="T25" fmla="*/ 2147483647 h 111"/>
                <a:gd name="T26" fmla="*/ 2147483647 w 72"/>
                <a:gd name="T27" fmla="*/ 2147483647 h 111"/>
                <a:gd name="T28" fmla="*/ 2147483647 w 72"/>
                <a:gd name="T29" fmla="*/ 2147483647 h 111"/>
                <a:gd name="T30" fmla="*/ 2147483647 w 72"/>
                <a:gd name="T31" fmla="*/ 2147483647 h 111"/>
                <a:gd name="T32" fmla="*/ 2147483647 w 72"/>
                <a:gd name="T33" fmla="*/ 2147483647 h 111"/>
                <a:gd name="T34" fmla="*/ 2147483647 w 72"/>
                <a:gd name="T35" fmla="*/ 0 h 111"/>
                <a:gd name="T36" fmla="*/ 2147483647 w 72"/>
                <a:gd name="T37" fmla="*/ 2147483647 h 111"/>
                <a:gd name="T38" fmla="*/ 2147483647 w 72"/>
                <a:gd name="T39" fmla="*/ 2147483647 h 111"/>
                <a:gd name="T40" fmla="*/ 2147483647 w 72"/>
                <a:gd name="T41" fmla="*/ 2147483647 h 111"/>
                <a:gd name="T42" fmla="*/ 2147483647 w 72"/>
                <a:gd name="T43" fmla="*/ 2147483647 h 111"/>
                <a:gd name="T44" fmla="*/ 2147483647 w 72"/>
                <a:gd name="T45" fmla="*/ 2147483647 h 111"/>
                <a:gd name="T46" fmla="*/ 2147483647 w 72"/>
                <a:gd name="T47" fmla="*/ 2147483647 h 111"/>
                <a:gd name="T48" fmla="*/ 2147483647 w 72"/>
                <a:gd name="T49" fmla="*/ 2147483647 h 111"/>
                <a:gd name="T50" fmla="*/ 2147483647 w 72"/>
                <a:gd name="T51" fmla="*/ 2147483647 h 111"/>
                <a:gd name="T52" fmla="*/ 2147483647 w 72"/>
                <a:gd name="T53" fmla="*/ 2147483647 h 111"/>
                <a:gd name="T54" fmla="*/ 2147483647 w 72"/>
                <a:gd name="T55" fmla="*/ 2147483647 h 111"/>
                <a:gd name="T56" fmla="*/ 2147483647 w 72"/>
                <a:gd name="T57" fmla="*/ 2147483647 h 111"/>
                <a:gd name="T58" fmla="*/ 2147483647 w 72"/>
                <a:gd name="T59" fmla="*/ 2147483647 h 111"/>
                <a:gd name="T60" fmla="*/ 2147483647 w 72"/>
                <a:gd name="T61" fmla="*/ 2147483647 h 111"/>
                <a:gd name="T62" fmla="*/ 2147483647 w 72"/>
                <a:gd name="T63" fmla="*/ 2147483647 h 111"/>
                <a:gd name="T64" fmla="*/ 2147483647 w 72"/>
                <a:gd name="T65" fmla="*/ 2147483647 h 111"/>
                <a:gd name="T66" fmla="*/ 2147483647 w 72"/>
                <a:gd name="T67" fmla="*/ 2147483647 h 111"/>
                <a:gd name="T68" fmla="*/ 2147483647 w 72"/>
                <a:gd name="T69" fmla="*/ 2147483647 h 111"/>
                <a:gd name="T70" fmla="*/ 2147483647 w 72"/>
                <a:gd name="T71" fmla="*/ 2147483647 h 111"/>
                <a:gd name="T72" fmla="*/ 2147483647 w 72"/>
                <a:gd name="T73" fmla="*/ 2147483647 h 111"/>
                <a:gd name="T74" fmla="*/ 2147483647 w 72"/>
                <a:gd name="T75" fmla="*/ 2147483647 h 111"/>
                <a:gd name="T76" fmla="*/ 2147483647 w 72"/>
                <a:gd name="T77" fmla="*/ 2147483647 h 111"/>
                <a:gd name="T78" fmla="*/ 2147483647 w 72"/>
                <a:gd name="T79" fmla="*/ 2147483647 h 111"/>
                <a:gd name="T80" fmla="*/ 2147483647 w 72"/>
                <a:gd name="T81" fmla="*/ 2147483647 h 111"/>
                <a:gd name="T82" fmla="*/ 2147483647 w 72"/>
                <a:gd name="T83" fmla="*/ 2147483647 h 111"/>
                <a:gd name="T84" fmla="*/ 2147483647 w 72"/>
                <a:gd name="T85" fmla="*/ 2147483647 h 111"/>
                <a:gd name="T86" fmla="*/ 2147483647 w 72"/>
                <a:gd name="T87" fmla="*/ 2147483647 h 111"/>
                <a:gd name="T88" fmla="*/ 2147483647 w 72"/>
                <a:gd name="T89" fmla="*/ 2147483647 h 111"/>
                <a:gd name="T90" fmla="*/ 2147483647 w 72"/>
                <a:gd name="T91" fmla="*/ 2147483647 h 111"/>
                <a:gd name="T92" fmla="*/ 2147483647 w 72"/>
                <a:gd name="T93" fmla="*/ 2147483647 h 111"/>
                <a:gd name="T94" fmla="*/ 2147483647 w 72"/>
                <a:gd name="T95" fmla="*/ 2147483647 h 111"/>
                <a:gd name="T96" fmla="*/ 2147483647 w 72"/>
                <a:gd name="T97" fmla="*/ 2147483647 h 111"/>
                <a:gd name="T98" fmla="*/ 2147483647 w 72"/>
                <a:gd name="T99" fmla="*/ 2147483647 h 111"/>
                <a:gd name="T100" fmla="*/ 2147483647 w 72"/>
                <a:gd name="T101" fmla="*/ 2147483647 h 111"/>
                <a:gd name="T102" fmla="*/ 2147483647 w 72"/>
                <a:gd name="T103" fmla="*/ 2147483647 h 111"/>
                <a:gd name="T104" fmla="*/ 2147483647 w 72"/>
                <a:gd name="T105" fmla="*/ 2147483647 h 111"/>
                <a:gd name="T106" fmla="*/ 2147483647 w 72"/>
                <a:gd name="T107" fmla="*/ 2147483647 h 111"/>
                <a:gd name="T108" fmla="*/ 2147483647 w 72"/>
                <a:gd name="T109" fmla="*/ 2147483647 h 111"/>
                <a:gd name="T110" fmla="*/ 2147483647 w 72"/>
                <a:gd name="T111" fmla="*/ 2147483647 h 111"/>
                <a:gd name="T112" fmla="*/ 2147483647 w 72"/>
                <a:gd name="T113" fmla="*/ 2147483647 h 111"/>
                <a:gd name="T114" fmla="*/ 2147483647 w 72"/>
                <a:gd name="T115" fmla="*/ 2147483647 h 111"/>
                <a:gd name="T116" fmla="*/ 2147483647 w 72"/>
                <a:gd name="T117" fmla="*/ 2147483647 h 111"/>
                <a:gd name="T118" fmla="*/ 2147483647 w 72"/>
                <a:gd name="T119" fmla="*/ 2147483647 h 111"/>
                <a:gd name="T120" fmla="*/ 2147483647 w 72"/>
                <a:gd name="T121" fmla="*/ 2147483647 h 111"/>
                <a:gd name="T122" fmla="*/ 2147483647 w 72"/>
                <a:gd name="T123" fmla="*/ 2147483647 h 111"/>
                <a:gd name="T124" fmla="*/ 0 w 72"/>
                <a:gd name="T125" fmla="*/ 2147483647 h 1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
                <a:gd name="T190" fmla="*/ 0 h 111"/>
                <a:gd name="T191" fmla="*/ 72 w 72"/>
                <a:gd name="T192" fmla="*/ 111 h 1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 h="111">
                  <a:moveTo>
                    <a:pt x="0" y="61"/>
                  </a:moveTo>
                  <a:cubicBezTo>
                    <a:pt x="1" y="60"/>
                    <a:pt x="2" y="61"/>
                    <a:pt x="3" y="60"/>
                  </a:cubicBezTo>
                  <a:cubicBezTo>
                    <a:pt x="5" y="59"/>
                    <a:pt x="4" y="57"/>
                    <a:pt x="7" y="57"/>
                  </a:cubicBezTo>
                  <a:cubicBezTo>
                    <a:pt x="7" y="56"/>
                    <a:pt x="5" y="55"/>
                    <a:pt x="6" y="53"/>
                  </a:cubicBezTo>
                  <a:cubicBezTo>
                    <a:pt x="6" y="50"/>
                    <a:pt x="8" y="49"/>
                    <a:pt x="9" y="48"/>
                  </a:cubicBezTo>
                  <a:cubicBezTo>
                    <a:pt x="7" y="45"/>
                    <a:pt x="10" y="45"/>
                    <a:pt x="10" y="43"/>
                  </a:cubicBezTo>
                  <a:cubicBezTo>
                    <a:pt x="10" y="40"/>
                    <a:pt x="8" y="38"/>
                    <a:pt x="8" y="35"/>
                  </a:cubicBezTo>
                  <a:cubicBezTo>
                    <a:pt x="8" y="35"/>
                    <a:pt x="8" y="32"/>
                    <a:pt x="9" y="31"/>
                  </a:cubicBezTo>
                  <a:cubicBezTo>
                    <a:pt x="9" y="30"/>
                    <a:pt x="10" y="31"/>
                    <a:pt x="10" y="30"/>
                  </a:cubicBezTo>
                  <a:cubicBezTo>
                    <a:pt x="10" y="27"/>
                    <a:pt x="9" y="25"/>
                    <a:pt x="9" y="22"/>
                  </a:cubicBezTo>
                  <a:cubicBezTo>
                    <a:pt x="10" y="20"/>
                    <a:pt x="11" y="19"/>
                    <a:pt x="12" y="17"/>
                  </a:cubicBezTo>
                  <a:cubicBezTo>
                    <a:pt x="12" y="15"/>
                    <a:pt x="12" y="13"/>
                    <a:pt x="12" y="12"/>
                  </a:cubicBezTo>
                  <a:cubicBezTo>
                    <a:pt x="13" y="10"/>
                    <a:pt x="13" y="9"/>
                    <a:pt x="14" y="8"/>
                  </a:cubicBezTo>
                  <a:cubicBezTo>
                    <a:pt x="14" y="7"/>
                    <a:pt x="15" y="5"/>
                    <a:pt x="15" y="4"/>
                  </a:cubicBezTo>
                  <a:cubicBezTo>
                    <a:pt x="16" y="3"/>
                    <a:pt x="16" y="1"/>
                    <a:pt x="18" y="1"/>
                  </a:cubicBezTo>
                  <a:cubicBezTo>
                    <a:pt x="20" y="1"/>
                    <a:pt x="19" y="3"/>
                    <a:pt x="19" y="4"/>
                  </a:cubicBezTo>
                  <a:cubicBezTo>
                    <a:pt x="20" y="5"/>
                    <a:pt x="21" y="5"/>
                    <a:pt x="22" y="7"/>
                  </a:cubicBezTo>
                  <a:cubicBezTo>
                    <a:pt x="26" y="5"/>
                    <a:pt x="29" y="2"/>
                    <a:pt x="32" y="0"/>
                  </a:cubicBezTo>
                  <a:cubicBezTo>
                    <a:pt x="33" y="0"/>
                    <a:pt x="35" y="0"/>
                    <a:pt x="37" y="1"/>
                  </a:cubicBezTo>
                  <a:cubicBezTo>
                    <a:pt x="38" y="1"/>
                    <a:pt x="38" y="2"/>
                    <a:pt x="38" y="3"/>
                  </a:cubicBezTo>
                  <a:cubicBezTo>
                    <a:pt x="39" y="3"/>
                    <a:pt x="41" y="3"/>
                    <a:pt x="41" y="4"/>
                  </a:cubicBezTo>
                  <a:cubicBezTo>
                    <a:pt x="42" y="4"/>
                    <a:pt x="43" y="8"/>
                    <a:pt x="44" y="10"/>
                  </a:cubicBezTo>
                  <a:cubicBezTo>
                    <a:pt x="45" y="15"/>
                    <a:pt x="47" y="21"/>
                    <a:pt x="49" y="27"/>
                  </a:cubicBezTo>
                  <a:cubicBezTo>
                    <a:pt x="50" y="28"/>
                    <a:pt x="51" y="31"/>
                    <a:pt x="51" y="35"/>
                  </a:cubicBezTo>
                  <a:cubicBezTo>
                    <a:pt x="52" y="36"/>
                    <a:pt x="56" y="36"/>
                    <a:pt x="59" y="36"/>
                  </a:cubicBezTo>
                  <a:cubicBezTo>
                    <a:pt x="59" y="41"/>
                    <a:pt x="61" y="44"/>
                    <a:pt x="63" y="47"/>
                  </a:cubicBezTo>
                  <a:cubicBezTo>
                    <a:pt x="64" y="46"/>
                    <a:pt x="65" y="45"/>
                    <a:pt x="65" y="45"/>
                  </a:cubicBezTo>
                  <a:cubicBezTo>
                    <a:pt x="67" y="45"/>
                    <a:pt x="67" y="47"/>
                    <a:pt x="69" y="48"/>
                  </a:cubicBezTo>
                  <a:cubicBezTo>
                    <a:pt x="69" y="49"/>
                    <a:pt x="67" y="48"/>
                    <a:pt x="68" y="50"/>
                  </a:cubicBezTo>
                  <a:cubicBezTo>
                    <a:pt x="68" y="52"/>
                    <a:pt x="70" y="54"/>
                    <a:pt x="71" y="51"/>
                  </a:cubicBezTo>
                  <a:cubicBezTo>
                    <a:pt x="72" y="53"/>
                    <a:pt x="68" y="58"/>
                    <a:pt x="66" y="56"/>
                  </a:cubicBezTo>
                  <a:cubicBezTo>
                    <a:pt x="65" y="58"/>
                    <a:pt x="64" y="60"/>
                    <a:pt x="62" y="62"/>
                  </a:cubicBezTo>
                  <a:cubicBezTo>
                    <a:pt x="61" y="61"/>
                    <a:pt x="61" y="60"/>
                    <a:pt x="60" y="60"/>
                  </a:cubicBezTo>
                  <a:cubicBezTo>
                    <a:pt x="58" y="60"/>
                    <a:pt x="59" y="63"/>
                    <a:pt x="59" y="63"/>
                  </a:cubicBezTo>
                  <a:cubicBezTo>
                    <a:pt x="59" y="64"/>
                    <a:pt x="56" y="64"/>
                    <a:pt x="57" y="66"/>
                  </a:cubicBezTo>
                  <a:cubicBezTo>
                    <a:pt x="56" y="65"/>
                    <a:pt x="53" y="66"/>
                    <a:pt x="53" y="65"/>
                  </a:cubicBezTo>
                  <a:cubicBezTo>
                    <a:pt x="51" y="67"/>
                    <a:pt x="51" y="69"/>
                    <a:pt x="49" y="66"/>
                  </a:cubicBezTo>
                  <a:cubicBezTo>
                    <a:pt x="49" y="68"/>
                    <a:pt x="49" y="70"/>
                    <a:pt x="49" y="72"/>
                  </a:cubicBezTo>
                  <a:cubicBezTo>
                    <a:pt x="44" y="73"/>
                    <a:pt x="47" y="68"/>
                    <a:pt x="44" y="67"/>
                  </a:cubicBezTo>
                  <a:cubicBezTo>
                    <a:pt x="42" y="65"/>
                    <a:pt x="43" y="69"/>
                    <a:pt x="43" y="70"/>
                  </a:cubicBezTo>
                  <a:cubicBezTo>
                    <a:pt x="43" y="70"/>
                    <a:pt x="41" y="70"/>
                    <a:pt x="41" y="70"/>
                  </a:cubicBezTo>
                  <a:cubicBezTo>
                    <a:pt x="41" y="71"/>
                    <a:pt x="42" y="72"/>
                    <a:pt x="42" y="74"/>
                  </a:cubicBezTo>
                  <a:cubicBezTo>
                    <a:pt x="42" y="76"/>
                    <a:pt x="41" y="79"/>
                    <a:pt x="41" y="82"/>
                  </a:cubicBezTo>
                  <a:cubicBezTo>
                    <a:pt x="40" y="83"/>
                    <a:pt x="35" y="81"/>
                    <a:pt x="36" y="86"/>
                  </a:cubicBezTo>
                  <a:cubicBezTo>
                    <a:pt x="35" y="88"/>
                    <a:pt x="35" y="84"/>
                    <a:pt x="35" y="83"/>
                  </a:cubicBezTo>
                  <a:cubicBezTo>
                    <a:pt x="33" y="84"/>
                    <a:pt x="31" y="87"/>
                    <a:pt x="30" y="83"/>
                  </a:cubicBezTo>
                  <a:cubicBezTo>
                    <a:pt x="28" y="86"/>
                    <a:pt x="31" y="88"/>
                    <a:pt x="30" y="91"/>
                  </a:cubicBezTo>
                  <a:cubicBezTo>
                    <a:pt x="29" y="91"/>
                    <a:pt x="29" y="89"/>
                    <a:pt x="29" y="89"/>
                  </a:cubicBezTo>
                  <a:cubicBezTo>
                    <a:pt x="28" y="88"/>
                    <a:pt x="26" y="90"/>
                    <a:pt x="25" y="92"/>
                  </a:cubicBezTo>
                  <a:cubicBezTo>
                    <a:pt x="25" y="93"/>
                    <a:pt x="25" y="95"/>
                    <a:pt x="25" y="97"/>
                  </a:cubicBezTo>
                  <a:cubicBezTo>
                    <a:pt x="25" y="98"/>
                    <a:pt x="24" y="98"/>
                    <a:pt x="24" y="99"/>
                  </a:cubicBezTo>
                  <a:cubicBezTo>
                    <a:pt x="23" y="100"/>
                    <a:pt x="25" y="101"/>
                    <a:pt x="24" y="102"/>
                  </a:cubicBezTo>
                  <a:cubicBezTo>
                    <a:pt x="24" y="103"/>
                    <a:pt x="22" y="104"/>
                    <a:pt x="22" y="105"/>
                  </a:cubicBezTo>
                  <a:cubicBezTo>
                    <a:pt x="21" y="108"/>
                    <a:pt x="22" y="110"/>
                    <a:pt x="21" y="111"/>
                  </a:cubicBezTo>
                  <a:cubicBezTo>
                    <a:pt x="19" y="111"/>
                    <a:pt x="19" y="110"/>
                    <a:pt x="19" y="108"/>
                  </a:cubicBezTo>
                  <a:cubicBezTo>
                    <a:pt x="17" y="108"/>
                    <a:pt x="16" y="106"/>
                    <a:pt x="15" y="105"/>
                  </a:cubicBezTo>
                  <a:cubicBezTo>
                    <a:pt x="15" y="100"/>
                    <a:pt x="12" y="97"/>
                    <a:pt x="11" y="93"/>
                  </a:cubicBezTo>
                  <a:cubicBezTo>
                    <a:pt x="10" y="90"/>
                    <a:pt x="10" y="88"/>
                    <a:pt x="9" y="86"/>
                  </a:cubicBezTo>
                  <a:cubicBezTo>
                    <a:pt x="9" y="85"/>
                    <a:pt x="9" y="85"/>
                    <a:pt x="9" y="85"/>
                  </a:cubicBezTo>
                  <a:cubicBezTo>
                    <a:pt x="9" y="84"/>
                    <a:pt x="9" y="84"/>
                    <a:pt x="9" y="84"/>
                  </a:cubicBezTo>
                  <a:cubicBezTo>
                    <a:pt x="9" y="83"/>
                    <a:pt x="7" y="83"/>
                    <a:pt x="7" y="82"/>
                  </a:cubicBezTo>
                  <a:cubicBezTo>
                    <a:pt x="7" y="81"/>
                    <a:pt x="6" y="79"/>
                    <a:pt x="6" y="79"/>
                  </a:cubicBezTo>
                  <a:cubicBezTo>
                    <a:pt x="5" y="73"/>
                    <a:pt x="3" y="67"/>
                    <a:pt x="0" y="61"/>
                  </a:cubicBezTo>
                  <a:close/>
                </a:path>
              </a:pathLst>
            </a:custGeom>
            <a:solidFill>
              <a:schemeClr val="bg1">
                <a:lumMod val="95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0" name="Freeform 625">
              <a:extLst>
                <a:ext uri="{FF2B5EF4-FFF2-40B4-BE49-F238E27FC236}">
                  <a16:creationId xmlns:a16="http://schemas.microsoft.com/office/drawing/2014/main" id="{4F0DD2C3-5E9C-ED52-4640-F26664547F2A}"/>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rgbClr val="C00000"/>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1" name="Freeform 626">
              <a:extLst>
                <a:ext uri="{FF2B5EF4-FFF2-40B4-BE49-F238E27FC236}">
                  <a16:creationId xmlns:a16="http://schemas.microsoft.com/office/drawing/2014/main" id="{E2DC39A5-0167-07B0-25F2-AB46CBBE4DE0}"/>
                </a:ext>
              </a:extLst>
            </p:cNvPr>
            <p:cNvSpPr>
              <a:spLocks/>
            </p:cNvSpPr>
            <p:nvPr/>
          </p:nvSpPr>
          <p:spPr bwMode="auto">
            <a:xfrm>
              <a:off x="7944440" y="4233609"/>
              <a:ext cx="939413" cy="556231"/>
            </a:xfrm>
            <a:custGeom>
              <a:avLst/>
              <a:gdLst>
                <a:gd name="T0" fmla="*/ 0 w 142"/>
                <a:gd name="T1" fmla="*/ 2147483647 h 84"/>
                <a:gd name="T2" fmla="*/ 2147483647 w 142"/>
                <a:gd name="T3" fmla="*/ 2147483647 h 84"/>
                <a:gd name="T4" fmla="*/ 2147483647 w 142"/>
                <a:gd name="T5" fmla="*/ 2147483647 h 84"/>
                <a:gd name="T6" fmla="*/ 2147483647 w 142"/>
                <a:gd name="T7" fmla="*/ 2147483647 h 84"/>
                <a:gd name="T8" fmla="*/ 2147483647 w 142"/>
                <a:gd name="T9" fmla="*/ 2147483647 h 84"/>
                <a:gd name="T10" fmla="*/ 2147483647 w 142"/>
                <a:gd name="T11" fmla="*/ 2147483647 h 84"/>
                <a:gd name="T12" fmla="*/ 2147483647 w 142"/>
                <a:gd name="T13" fmla="*/ 2147483647 h 84"/>
                <a:gd name="T14" fmla="*/ 2147483647 w 142"/>
                <a:gd name="T15" fmla="*/ 2147483647 h 84"/>
                <a:gd name="T16" fmla="*/ 2147483647 w 142"/>
                <a:gd name="T17" fmla="*/ 2147483647 h 84"/>
                <a:gd name="T18" fmla="*/ 2147483647 w 142"/>
                <a:gd name="T19" fmla="*/ 2147483647 h 84"/>
                <a:gd name="T20" fmla="*/ 2147483647 w 142"/>
                <a:gd name="T21" fmla="*/ 2147483647 h 84"/>
                <a:gd name="T22" fmla="*/ 2147483647 w 142"/>
                <a:gd name="T23" fmla="*/ 2147483647 h 84"/>
                <a:gd name="T24" fmla="*/ 2147483647 w 142"/>
                <a:gd name="T25" fmla="*/ 2147483647 h 84"/>
                <a:gd name="T26" fmla="*/ 2147483647 w 142"/>
                <a:gd name="T27" fmla="*/ 2147483647 h 84"/>
                <a:gd name="T28" fmla="*/ 2147483647 w 142"/>
                <a:gd name="T29" fmla="*/ 2147483647 h 84"/>
                <a:gd name="T30" fmla="*/ 2147483647 w 142"/>
                <a:gd name="T31" fmla="*/ 2147483647 h 84"/>
                <a:gd name="T32" fmla="*/ 2147483647 w 142"/>
                <a:gd name="T33" fmla="*/ 2147483647 h 84"/>
                <a:gd name="T34" fmla="*/ 2147483647 w 142"/>
                <a:gd name="T35" fmla="*/ 2147483647 h 84"/>
                <a:gd name="T36" fmla="*/ 2147483647 w 142"/>
                <a:gd name="T37" fmla="*/ 2147483647 h 84"/>
                <a:gd name="T38" fmla="*/ 2147483647 w 142"/>
                <a:gd name="T39" fmla="*/ 2147483647 h 84"/>
                <a:gd name="T40" fmla="*/ 2147483647 w 142"/>
                <a:gd name="T41" fmla="*/ 2147483647 h 84"/>
                <a:gd name="T42" fmla="*/ 2147483647 w 142"/>
                <a:gd name="T43" fmla="*/ 2147483647 h 84"/>
                <a:gd name="T44" fmla="*/ 2147483647 w 142"/>
                <a:gd name="T45" fmla="*/ 2147483647 h 84"/>
                <a:gd name="T46" fmla="*/ 2147483647 w 142"/>
                <a:gd name="T47" fmla="*/ 2147483647 h 84"/>
                <a:gd name="T48" fmla="*/ 2147483647 w 142"/>
                <a:gd name="T49" fmla="*/ 2147483647 h 84"/>
                <a:gd name="T50" fmla="*/ 2147483647 w 142"/>
                <a:gd name="T51" fmla="*/ 2147483647 h 84"/>
                <a:gd name="T52" fmla="*/ 2147483647 w 142"/>
                <a:gd name="T53" fmla="*/ 2147483647 h 84"/>
                <a:gd name="T54" fmla="*/ 2147483647 w 142"/>
                <a:gd name="T55" fmla="*/ 2147483647 h 84"/>
                <a:gd name="T56" fmla="*/ 2147483647 w 142"/>
                <a:gd name="T57" fmla="*/ 2147483647 h 84"/>
                <a:gd name="T58" fmla="*/ 2147483647 w 142"/>
                <a:gd name="T59" fmla="*/ 2147483647 h 84"/>
                <a:gd name="T60" fmla="*/ 2147483647 w 142"/>
                <a:gd name="T61" fmla="*/ 2147483647 h 84"/>
                <a:gd name="T62" fmla="*/ 2147483647 w 142"/>
                <a:gd name="T63" fmla="*/ 2147483647 h 84"/>
                <a:gd name="T64" fmla="*/ 2147483647 w 142"/>
                <a:gd name="T65" fmla="*/ 2147483647 h 84"/>
                <a:gd name="T66" fmla="*/ 2147483647 w 142"/>
                <a:gd name="T67" fmla="*/ 2147483647 h 84"/>
                <a:gd name="T68" fmla="*/ 2147483647 w 142"/>
                <a:gd name="T69" fmla="*/ 2147483647 h 84"/>
                <a:gd name="T70" fmla="*/ 2147483647 w 142"/>
                <a:gd name="T71" fmla="*/ 2147483647 h 84"/>
                <a:gd name="T72" fmla="*/ 2147483647 w 142"/>
                <a:gd name="T73" fmla="*/ 2147483647 h 84"/>
                <a:gd name="T74" fmla="*/ 2147483647 w 142"/>
                <a:gd name="T75" fmla="*/ 2147483647 h 84"/>
                <a:gd name="T76" fmla="*/ 2147483647 w 142"/>
                <a:gd name="T77" fmla="*/ 2147483647 h 84"/>
                <a:gd name="T78" fmla="*/ 2147483647 w 142"/>
                <a:gd name="T79" fmla="*/ 2147483647 h 84"/>
                <a:gd name="T80" fmla="*/ 2147483647 w 142"/>
                <a:gd name="T81" fmla="*/ 2147483647 h 84"/>
                <a:gd name="T82" fmla="*/ 2147483647 w 142"/>
                <a:gd name="T83" fmla="*/ 2147483647 h 84"/>
                <a:gd name="T84" fmla="*/ 2147483647 w 142"/>
                <a:gd name="T85" fmla="*/ 2147483647 h 84"/>
                <a:gd name="T86" fmla="*/ 2147483647 w 142"/>
                <a:gd name="T87" fmla="*/ 2147483647 h 84"/>
                <a:gd name="T88" fmla="*/ 2147483647 w 142"/>
                <a:gd name="T89" fmla="*/ 2147483647 h 84"/>
                <a:gd name="T90" fmla="*/ 2147483647 w 142"/>
                <a:gd name="T91" fmla="*/ 2147483647 h 84"/>
                <a:gd name="T92" fmla="*/ 2147483647 w 142"/>
                <a:gd name="T93" fmla="*/ 2147483647 h 84"/>
                <a:gd name="T94" fmla="*/ 2147483647 w 142"/>
                <a:gd name="T95" fmla="*/ 2147483647 h 84"/>
                <a:gd name="T96" fmla="*/ 2147483647 w 142"/>
                <a:gd name="T97" fmla="*/ 2147483647 h 84"/>
                <a:gd name="T98" fmla="*/ 2147483647 w 142"/>
                <a:gd name="T99" fmla="*/ 2147483647 h 84"/>
                <a:gd name="T100" fmla="*/ 2147483647 w 142"/>
                <a:gd name="T101" fmla="*/ 2147483647 h 84"/>
                <a:gd name="T102" fmla="*/ 2147483647 w 142"/>
                <a:gd name="T103" fmla="*/ 2147483647 h 84"/>
                <a:gd name="T104" fmla="*/ 2147483647 w 142"/>
                <a:gd name="T105" fmla="*/ 2147483647 h 84"/>
                <a:gd name="T106" fmla="*/ 2147483647 w 142"/>
                <a:gd name="T107" fmla="*/ 2147483647 h 84"/>
                <a:gd name="T108" fmla="*/ 2147483647 w 142"/>
                <a:gd name="T109" fmla="*/ 2147483647 h 84"/>
                <a:gd name="T110" fmla="*/ 2147483647 w 142"/>
                <a:gd name="T111" fmla="*/ 2147483647 h 84"/>
                <a:gd name="T112" fmla="*/ 2147483647 w 142"/>
                <a:gd name="T113" fmla="*/ 2147483647 h 84"/>
                <a:gd name="T114" fmla="*/ 2147483647 w 142"/>
                <a:gd name="T115" fmla="*/ 2147483647 h 84"/>
                <a:gd name="T116" fmla="*/ 2147483647 w 142"/>
                <a:gd name="T117" fmla="*/ 21474836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84"/>
                <a:gd name="T179" fmla="*/ 142 w 142"/>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84">
                  <a:moveTo>
                    <a:pt x="3" y="83"/>
                  </a:moveTo>
                  <a:cubicBezTo>
                    <a:pt x="2" y="83"/>
                    <a:pt x="1" y="84"/>
                    <a:pt x="0" y="84"/>
                  </a:cubicBezTo>
                  <a:cubicBezTo>
                    <a:pt x="3" y="84"/>
                    <a:pt x="3" y="84"/>
                    <a:pt x="3" y="84"/>
                  </a:cubicBezTo>
                  <a:cubicBezTo>
                    <a:pt x="6" y="84"/>
                    <a:pt x="8" y="83"/>
                    <a:pt x="9" y="83"/>
                  </a:cubicBezTo>
                  <a:cubicBezTo>
                    <a:pt x="17" y="82"/>
                    <a:pt x="29" y="81"/>
                    <a:pt x="33" y="79"/>
                  </a:cubicBezTo>
                  <a:cubicBezTo>
                    <a:pt x="33" y="79"/>
                    <a:pt x="32" y="78"/>
                    <a:pt x="33" y="78"/>
                  </a:cubicBezTo>
                  <a:cubicBezTo>
                    <a:pt x="33" y="78"/>
                    <a:pt x="35" y="79"/>
                    <a:pt x="36" y="79"/>
                  </a:cubicBezTo>
                  <a:cubicBezTo>
                    <a:pt x="38" y="80"/>
                    <a:pt x="43" y="79"/>
                    <a:pt x="46" y="79"/>
                  </a:cubicBezTo>
                  <a:cubicBezTo>
                    <a:pt x="57" y="77"/>
                    <a:pt x="67" y="74"/>
                    <a:pt x="78" y="73"/>
                  </a:cubicBezTo>
                  <a:cubicBezTo>
                    <a:pt x="81" y="72"/>
                    <a:pt x="82" y="71"/>
                    <a:pt x="84" y="71"/>
                  </a:cubicBezTo>
                  <a:cubicBezTo>
                    <a:pt x="89" y="70"/>
                    <a:pt x="92" y="70"/>
                    <a:pt x="97" y="70"/>
                  </a:cubicBezTo>
                  <a:cubicBezTo>
                    <a:pt x="106" y="68"/>
                    <a:pt x="116" y="65"/>
                    <a:pt x="123" y="64"/>
                  </a:cubicBezTo>
                  <a:cubicBezTo>
                    <a:pt x="126" y="63"/>
                    <a:pt x="129" y="64"/>
                    <a:pt x="130" y="63"/>
                  </a:cubicBezTo>
                  <a:cubicBezTo>
                    <a:pt x="131" y="63"/>
                    <a:pt x="131" y="62"/>
                    <a:pt x="132" y="61"/>
                  </a:cubicBezTo>
                  <a:cubicBezTo>
                    <a:pt x="132" y="61"/>
                    <a:pt x="132" y="62"/>
                    <a:pt x="133" y="62"/>
                  </a:cubicBezTo>
                  <a:cubicBezTo>
                    <a:pt x="134" y="62"/>
                    <a:pt x="135" y="61"/>
                    <a:pt x="137" y="61"/>
                  </a:cubicBezTo>
                  <a:cubicBezTo>
                    <a:pt x="139" y="60"/>
                    <a:pt x="140" y="61"/>
                    <a:pt x="141" y="59"/>
                  </a:cubicBezTo>
                  <a:cubicBezTo>
                    <a:pt x="141" y="59"/>
                    <a:pt x="140" y="59"/>
                    <a:pt x="141" y="58"/>
                  </a:cubicBezTo>
                  <a:cubicBezTo>
                    <a:pt x="141" y="58"/>
                    <a:pt x="142" y="59"/>
                    <a:pt x="142" y="58"/>
                  </a:cubicBezTo>
                  <a:cubicBezTo>
                    <a:pt x="142" y="57"/>
                    <a:pt x="141" y="55"/>
                    <a:pt x="141" y="55"/>
                  </a:cubicBezTo>
                  <a:cubicBezTo>
                    <a:pt x="141" y="55"/>
                    <a:pt x="141" y="56"/>
                    <a:pt x="141" y="55"/>
                  </a:cubicBezTo>
                  <a:cubicBezTo>
                    <a:pt x="140" y="54"/>
                    <a:pt x="142" y="54"/>
                    <a:pt x="141" y="52"/>
                  </a:cubicBezTo>
                  <a:cubicBezTo>
                    <a:pt x="138" y="52"/>
                    <a:pt x="137" y="54"/>
                    <a:pt x="135" y="52"/>
                  </a:cubicBezTo>
                  <a:cubicBezTo>
                    <a:pt x="135" y="56"/>
                    <a:pt x="138" y="55"/>
                    <a:pt x="138" y="55"/>
                  </a:cubicBezTo>
                  <a:cubicBezTo>
                    <a:pt x="137" y="57"/>
                    <a:pt x="135" y="54"/>
                    <a:pt x="133" y="54"/>
                  </a:cubicBezTo>
                  <a:cubicBezTo>
                    <a:pt x="132" y="55"/>
                    <a:pt x="132" y="56"/>
                    <a:pt x="130" y="56"/>
                  </a:cubicBezTo>
                  <a:cubicBezTo>
                    <a:pt x="130" y="54"/>
                    <a:pt x="130" y="55"/>
                    <a:pt x="131" y="53"/>
                  </a:cubicBezTo>
                  <a:cubicBezTo>
                    <a:pt x="129" y="51"/>
                    <a:pt x="127" y="55"/>
                    <a:pt x="126" y="52"/>
                  </a:cubicBezTo>
                  <a:cubicBezTo>
                    <a:pt x="126" y="52"/>
                    <a:pt x="127" y="51"/>
                    <a:pt x="127" y="51"/>
                  </a:cubicBezTo>
                  <a:cubicBezTo>
                    <a:pt x="125" y="53"/>
                    <a:pt x="128" y="52"/>
                    <a:pt x="129" y="52"/>
                  </a:cubicBezTo>
                  <a:cubicBezTo>
                    <a:pt x="128" y="51"/>
                    <a:pt x="126" y="51"/>
                    <a:pt x="126" y="49"/>
                  </a:cubicBezTo>
                  <a:cubicBezTo>
                    <a:pt x="124" y="49"/>
                    <a:pt x="122" y="49"/>
                    <a:pt x="120" y="49"/>
                  </a:cubicBezTo>
                  <a:cubicBezTo>
                    <a:pt x="121" y="49"/>
                    <a:pt x="118" y="48"/>
                    <a:pt x="119" y="49"/>
                  </a:cubicBezTo>
                  <a:cubicBezTo>
                    <a:pt x="119" y="49"/>
                    <a:pt x="119" y="47"/>
                    <a:pt x="119" y="47"/>
                  </a:cubicBezTo>
                  <a:cubicBezTo>
                    <a:pt x="117" y="47"/>
                    <a:pt x="116" y="48"/>
                    <a:pt x="114" y="47"/>
                  </a:cubicBezTo>
                  <a:cubicBezTo>
                    <a:pt x="116" y="45"/>
                    <a:pt x="120" y="45"/>
                    <a:pt x="121" y="47"/>
                  </a:cubicBezTo>
                  <a:cubicBezTo>
                    <a:pt x="121" y="46"/>
                    <a:pt x="121" y="44"/>
                    <a:pt x="122" y="44"/>
                  </a:cubicBezTo>
                  <a:cubicBezTo>
                    <a:pt x="123" y="46"/>
                    <a:pt x="124" y="47"/>
                    <a:pt x="126" y="47"/>
                  </a:cubicBezTo>
                  <a:cubicBezTo>
                    <a:pt x="129" y="49"/>
                    <a:pt x="129" y="49"/>
                    <a:pt x="129" y="49"/>
                  </a:cubicBezTo>
                  <a:cubicBezTo>
                    <a:pt x="131" y="50"/>
                    <a:pt x="132" y="51"/>
                    <a:pt x="134" y="50"/>
                  </a:cubicBezTo>
                  <a:cubicBezTo>
                    <a:pt x="135" y="47"/>
                    <a:pt x="132" y="47"/>
                    <a:pt x="130" y="47"/>
                  </a:cubicBezTo>
                  <a:cubicBezTo>
                    <a:pt x="128" y="46"/>
                    <a:pt x="128" y="46"/>
                    <a:pt x="128" y="46"/>
                  </a:cubicBezTo>
                  <a:cubicBezTo>
                    <a:pt x="126" y="45"/>
                    <a:pt x="126" y="45"/>
                    <a:pt x="126" y="45"/>
                  </a:cubicBezTo>
                  <a:cubicBezTo>
                    <a:pt x="125" y="43"/>
                    <a:pt x="122" y="42"/>
                    <a:pt x="120" y="40"/>
                  </a:cubicBezTo>
                  <a:cubicBezTo>
                    <a:pt x="122" y="41"/>
                    <a:pt x="122" y="39"/>
                    <a:pt x="123" y="39"/>
                  </a:cubicBezTo>
                  <a:cubicBezTo>
                    <a:pt x="124" y="42"/>
                    <a:pt x="126" y="41"/>
                    <a:pt x="127" y="42"/>
                  </a:cubicBezTo>
                  <a:cubicBezTo>
                    <a:pt x="127" y="42"/>
                    <a:pt x="126" y="42"/>
                    <a:pt x="126" y="43"/>
                  </a:cubicBezTo>
                  <a:cubicBezTo>
                    <a:pt x="127" y="45"/>
                    <a:pt x="129" y="41"/>
                    <a:pt x="129" y="44"/>
                  </a:cubicBezTo>
                  <a:cubicBezTo>
                    <a:pt x="131" y="43"/>
                    <a:pt x="129" y="43"/>
                    <a:pt x="129" y="41"/>
                  </a:cubicBezTo>
                  <a:cubicBezTo>
                    <a:pt x="129" y="41"/>
                    <a:pt x="130" y="41"/>
                    <a:pt x="130" y="41"/>
                  </a:cubicBezTo>
                  <a:cubicBezTo>
                    <a:pt x="129" y="39"/>
                    <a:pt x="129" y="39"/>
                    <a:pt x="129" y="39"/>
                  </a:cubicBezTo>
                  <a:cubicBezTo>
                    <a:pt x="129" y="38"/>
                    <a:pt x="128" y="38"/>
                    <a:pt x="129" y="37"/>
                  </a:cubicBezTo>
                  <a:cubicBezTo>
                    <a:pt x="128" y="37"/>
                    <a:pt x="127" y="37"/>
                    <a:pt x="126" y="37"/>
                  </a:cubicBezTo>
                  <a:cubicBezTo>
                    <a:pt x="125" y="34"/>
                    <a:pt x="123" y="35"/>
                    <a:pt x="122" y="34"/>
                  </a:cubicBezTo>
                  <a:cubicBezTo>
                    <a:pt x="120" y="33"/>
                    <a:pt x="118" y="30"/>
                    <a:pt x="117" y="29"/>
                  </a:cubicBezTo>
                  <a:cubicBezTo>
                    <a:pt x="117" y="29"/>
                    <a:pt x="115" y="29"/>
                    <a:pt x="117" y="28"/>
                  </a:cubicBezTo>
                  <a:cubicBezTo>
                    <a:pt x="114" y="28"/>
                    <a:pt x="116" y="30"/>
                    <a:pt x="115" y="30"/>
                  </a:cubicBezTo>
                  <a:cubicBezTo>
                    <a:pt x="113" y="29"/>
                    <a:pt x="115" y="29"/>
                    <a:pt x="115" y="27"/>
                  </a:cubicBezTo>
                  <a:cubicBezTo>
                    <a:pt x="114" y="27"/>
                    <a:pt x="112" y="27"/>
                    <a:pt x="112" y="26"/>
                  </a:cubicBezTo>
                  <a:cubicBezTo>
                    <a:pt x="113" y="25"/>
                    <a:pt x="114" y="25"/>
                    <a:pt x="115" y="26"/>
                  </a:cubicBezTo>
                  <a:cubicBezTo>
                    <a:pt x="116" y="25"/>
                    <a:pt x="116" y="25"/>
                    <a:pt x="116" y="25"/>
                  </a:cubicBezTo>
                  <a:cubicBezTo>
                    <a:pt x="117" y="25"/>
                    <a:pt x="117" y="25"/>
                    <a:pt x="117" y="25"/>
                  </a:cubicBezTo>
                  <a:cubicBezTo>
                    <a:pt x="117" y="27"/>
                    <a:pt x="119" y="27"/>
                    <a:pt x="119" y="29"/>
                  </a:cubicBezTo>
                  <a:cubicBezTo>
                    <a:pt x="122" y="27"/>
                    <a:pt x="121" y="30"/>
                    <a:pt x="122" y="30"/>
                  </a:cubicBezTo>
                  <a:cubicBezTo>
                    <a:pt x="124" y="29"/>
                    <a:pt x="123" y="31"/>
                    <a:pt x="126" y="33"/>
                  </a:cubicBezTo>
                  <a:cubicBezTo>
                    <a:pt x="125" y="33"/>
                    <a:pt x="129" y="34"/>
                    <a:pt x="129" y="34"/>
                  </a:cubicBezTo>
                  <a:cubicBezTo>
                    <a:pt x="130" y="31"/>
                    <a:pt x="129" y="29"/>
                    <a:pt x="128" y="28"/>
                  </a:cubicBezTo>
                  <a:cubicBezTo>
                    <a:pt x="123" y="29"/>
                    <a:pt x="123" y="21"/>
                    <a:pt x="117" y="24"/>
                  </a:cubicBezTo>
                  <a:cubicBezTo>
                    <a:pt x="116" y="24"/>
                    <a:pt x="116" y="24"/>
                    <a:pt x="116" y="24"/>
                  </a:cubicBezTo>
                  <a:cubicBezTo>
                    <a:pt x="116" y="23"/>
                    <a:pt x="113" y="24"/>
                    <a:pt x="114" y="21"/>
                  </a:cubicBezTo>
                  <a:cubicBezTo>
                    <a:pt x="111" y="22"/>
                    <a:pt x="108" y="25"/>
                    <a:pt x="106" y="21"/>
                  </a:cubicBezTo>
                  <a:cubicBezTo>
                    <a:pt x="108" y="19"/>
                    <a:pt x="107" y="15"/>
                    <a:pt x="108" y="13"/>
                  </a:cubicBezTo>
                  <a:cubicBezTo>
                    <a:pt x="109" y="14"/>
                    <a:pt x="109" y="13"/>
                    <a:pt x="111" y="12"/>
                  </a:cubicBezTo>
                  <a:cubicBezTo>
                    <a:pt x="111" y="10"/>
                    <a:pt x="110" y="10"/>
                    <a:pt x="110" y="8"/>
                  </a:cubicBezTo>
                  <a:cubicBezTo>
                    <a:pt x="108" y="6"/>
                    <a:pt x="106" y="9"/>
                    <a:pt x="106" y="8"/>
                  </a:cubicBezTo>
                  <a:cubicBezTo>
                    <a:pt x="106" y="8"/>
                    <a:pt x="107" y="7"/>
                    <a:pt x="107" y="6"/>
                  </a:cubicBezTo>
                  <a:cubicBezTo>
                    <a:pt x="104" y="6"/>
                    <a:pt x="100" y="6"/>
                    <a:pt x="100" y="2"/>
                  </a:cubicBezTo>
                  <a:cubicBezTo>
                    <a:pt x="99" y="3"/>
                    <a:pt x="99" y="2"/>
                    <a:pt x="100" y="1"/>
                  </a:cubicBezTo>
                  <a:cubicBezTo>
                    <a:pt x="96" y="2"/>
                    <a:pt x="100" y="1"/>
                    <a:pt x="97" y="0"/>
                  </a:cubicBezTo>
                  <a:cubicBezTo>
                    <a:pt x="95" y="2"/>
                    <a:pt x="95" y="5"/>
                    <a:pt x="94" y="6"/>
                  </a:cubicBezTo>
                  <a:cubicBezTo>
                    <a:pt x="94" y="4"/>
                    <a:pt x="92" y="5"/>
                    <a:pt x="91" y="4"/>
                  </a:cubicBezTo>
                  <a:cubicBezTo>
                    <a:pt x="91" y="4"/>
                    <a:pt x="92" y="4"/>
                    <a:pt x="91" y="3"/>
                  </a:cubicBezTo>
                  <a:cubicBezTo>
                    <a:pt x="91" y="3"/>
                    <a:pt x="87" y="2"/>
                    <a:pt x="85" y="0"/>
                  </a:cubicBezTo>
                  <a:cubicBezTo>
                    <a:pt x="83" y="2"/>
                    <a:pt x="85" y="5"/>
                    <a:pt x="84" y="8"/>
                  </a:cubicBezTo>
                  <a:cubicBezTo>
                    <a:pt x="84" y="8"/>
                    <a:pt x="83" y="8"/>
                    <a:pt x="82" y="9"/>
                  </a:cubicBezTo>
                  <a:cubicBezTo>
                    <a:pt x="82" y="9"/>
                    <a:pt x="82" y="12"/>
                    <a:pt x="82" y="12"/>
                  </a:cubicBezTo>
                  <a:cubicBezTo>
                    <a:pt x="81" y="13"/>
                    <a:pt x="79" y="13"/>
                    <a:pt x="79" y="14"/>
                  </a:cubicBezTo>
                  <a:cubicBezTo>
                    <a:pt x="77" y="16"/>
                    <a:pt x="78" y="19"/>
                    <a:pt x="74" y="17"/>
                  </a:cubicBezTo>
                  <a:cubicBezTo>
                    <a:pt x="74" y="20"/>
                    <a:pt x="76" y="20"/>
                    <a:pt x="74" y="19"/>
                  </a:cubicBezTo>
                  <a:cubicBezTo>
                    <a:pt x="74" y="23"/>
                    <a:pt x="73" y="26"/>
                    <a:pt x="71" y="28"/>
                  </a:cubicBezTo>
                  <a:cubicBezTo>
                    <a:pt x="67" y="29"/>
                    <a:pt x="65" y="27"/>
                    <a:pt x="64" y="26"/>
                  </a:cubicBezTo>
                  <a:cubicBezTo>
                    <a:pt x="64" y="27"/>
                    <a:pt x="64" y="29"/>
                    <a:pt x="65" y="29"/>
                  </a:cubicBezTo>
                  <a:cubicBezTo>
                    <a:pt x="61" y="29"/>
                    <a:pt x="62" y="37"/>
                    <a:pt x="62" y="38"/>
                  </a:cubicBezTo>
                  <a:cubicBezTo>
                    <a:pt x="62" y="38"/>
                    <a:pt x="60" y="37"/>
                    <a:pt x="60" y="38"/>
                  </a:cubicBezTo>
                  <a:cubicBezTo>
                    <a:pt x="60" y="38"/>
                    <a:pt x="60" y="40"/>
                    <a:pt x="60" y="41"/>
                  </a:cubicBezTo>
                  <a:cubicBezTo>
                    <a:pt x="60" y="42"/>
                    <a:pt x="59" y="43"/>
                    <a:pt x="59" y="44"/>
                  </a:cubicBezTo>
                  <a:cubicBezTo>
                    <a:pt x="59" y="42"/>
                    <a:pt x="57" y="45"/>
                    <a:pt x="57" y="45"/>
                  </a:cubicBezTo>
                  <a:cubicBezTo>
                    <a:pt x="57" y="46"/>
                    <a:pt x="56" y="46"/>
                    <a:pt x="56" y="47"/>
                  </a:cubicBezTo>
                  <a:cubicBezTo>
                    <a:pt x="56" y="50"/>
                    <a:pt x="58" y="49"/>
                    <a:pt x="58" y="51"/>
                  </a:cubicBezTo>
                  <a:cubicBezTo>
                    <a:pt x="58" y="51"/>
                    <a:pt x="56" y="51"/>
                    <a:pt x="56" y="51"/>
                  </a:cubicBezTo>
                  <a:cubicBezTo>
                    <a:pt x="56" y="52"/>
                    <a:pt x="57" y="54"/>
                    <a:pt x="58" y="55"/>
                  </a:cubicBezTo>
                  <a:cubicBezTo>
                    <a:pt x="56" y="53"/>
                    <a:pt x="54" y="55"/>
                    <a:pt x="53" y="56"/>
                  </a:cubicBezTo>
                  <a:cubicBezTo>
                    <a:pt x="52" y="56"/>
                    <a:pt x="51" y="56"/>
                    <a:pt x="50" y="56"/>
                  </a:cubicBezTo>
                  <a:cubicBezTo>
                    <a:pt x="49" y="57"/>
                    <a:pt x="48" y="60"/>
                    <a:pt x="46" y="58"/>
                  </a:cubicBezTo>
                  <a:cubicBezTo>
                    <a:pt x="45" y="62"/>
                    <a:pt x="43" y="62"/>
                    <a:pt x="41" y="62"/>
                  </a:cubicBezTo>
                  <a:cubicBezTo>
                    <a:pt x="39" y="63"/>
                    <a:pt x="38" y="63"/>
                    <a:pt x="36" y="62"/>
                  </a:cubicBezTo>
                  <a:cubicBezTo>
                    <a:pt x="35" y="64"/>
                    <a:pt x="33" y="64"/>
                    <a:pt x="33" y="66"/>
                  </a:cubicBezTo>
                  <a:cubicBezTo>
                    <a:pt x="32" y="64"/>
                    <a:pt x="30" y="65"/>
                    <a:pt x="29" y="65"/>
                  </a:cubicBezTo>
                  <a:cubicBezTo>
                    <a:pt x="27" y="65"/>
                    <a:pt x="29" y="64"/>
                    <a:pt x="28" y="64"/>
                  </a:cubicBezTo>
                  <a:cubicBezTo>
                    <a:pt x="28" y="64"/>
                    <a:pt x="24" y="63"/>
                    <a:pt x="24" y="60"/>
                  </a:cubicBezTo>
                  <a:cubicBezTo>
                    <a:pt x="20" y="60"/>
                    <a:pt x="22" y="64"/>
                    <a:pt x="19" y="64"/>
                  </a:cubicBezTo>
                  <a:cubicBezTo>
                    <a:pt x="18" y="66"/>
                    <a:pt x="18" y="66"/>
                    <a:pt x="18" y="66"/>
                  </a:cubicBezTo>
                  <a:cubicBezTo>
                    <a:pt x="15" y="67"/>
                    <a:pt x="14" y="69"/>
                    <a:pt x="12" y="70"/>
                  </a:cubicBezTo>
                  <a:cubicBezTo>
                    <a:pt x="12" y="71"/>
                    <a:pt x="12" y="72"/>
                    <a:pt x="12" y="73"/>
                  </a:cubicBezTo>
                  <a:cubicBezTo>
                    <a:pt x="8" y="73"/>
                    <a:pt x="10" y="78"/>
                    <a:pt x="7" y="79"/>
                  </a:cubicBezTo>
                  <a:cubicBezTo>
                    <a:pt x="7" y="79"/>
                    <a:pt x="8" y="78"/>
                    <a:pt x="8" y="78"/>
                  </a:cubicBezTo>
                  <a:cubicBezTo>
                    <a:pt x="5" y="78"/>
                    <a:pt x="5" y="82"/>
                    <a:pt x="3" y="82"/>
                  </a:cubicBezTo>
                  <a:cubicBezTo>
                    <a:pt x="3" y="83"/>
                    <a:pt x="3" y="83"/>
                    <a:pt x="3" y="83"/>
                  </a:cubicBezTo>
                  <a:cubicBezTo>
                    <a:pt x="3" y="82"/>
                    <a:pt x="3" y="82"/>
                    <a:pt x="3" y="82"/>
                  </a:cubicBezTo>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2" name="Freeform 627">
              <a:extLst>
                <a:ext uri="{FF2B5EF4-FFF2-40B4-BE49-F238E27FC236}">
                  <a16:creationId xmlns:a16="http://schemas.microsoft.com/office/drawing/2014/main" id="{99EF346B-5D88-4FFF-D034-128B03A894D9}"/>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3" name="Freeform 628">
              <a:extLst>
                <a:ext uri="{FF2B5EF4-FFF2-40B4-BE49-F238E27FC236}">
                  <a16:creationId xmlns:a16="http://schemas.microsoft.com/office/drawing/2014/main" id="{92750BCE-4FFB-ADC3-1CC7-3911605CCE00}"/>
                </a:ext>
              </a:extLst>
            </p:cNvPr>
            <p:cNvSpPr>
              <a:spLocks/>
            </p:cNvSpPr>
            <p:nvPr/>
          </p:nvSpPr>
          <p:spPr bwMode="auto">
            <a:xfrm>
              <a:off x="8865317" y="4386567"/>
              <a:ext cx="58714" cy="98886"/>
            </a:xfrm>
            <a:custGeom>
              <a:avLst/>
              <a:gdLst>
                <a:gd name="T0" fmla="*/ 0 w 9"/>
                <a:gd name="T1" fmla="*/ 2147483647 h 15"/>
                <a:gd name="T2" fmla="*/ 2147483647 w 9"/>
                <a:gd name="T3" fmla="*/ 2147483647 h 15"/>
                <a:gd name="T4" fmla="*/ 2147483647 w 9"/>
                <a:gd name="T5" fmla="*/ 2147483647 h 15"/>
                <a:gd name="T6" fmla="*/ 2147483647 w 9"/>
                <a:gd name="T7" fmla="*/ 0 h 15"/>
                <a:gd name="T8" fmla="*/ 2147483647 w 9"/>
                <a:gd name="T9" fmla="*/ 2147483647 h 15"/>
                <a:gd name="T10" fmla="*/ 2147483647 w 9"/>
                <a:gd name="T11" fmla="*/ 2147483647 h 15"/>
                <a:gd name="T12" fmla="*/ 0 60000 65536"/>
                <a:gd name="T13" fmla="*/ 0 60000 65536"/>
                <a:gd name="T14" fmla="*/ 0 60000 65536"/>
                <a:gd name="T15" fmla="*/ 0 60000 65536"/>
                <a:gd name="T16" fmla="*/ 0 60000 65536"/>
                <a:gd name="T17" fmla="*/ 0 60000 65536"/>
                <a:gd name="T18" fmla="*/ 0 w 9"/>
                <a:gd name="T19" fmla="*/ 0 h 15"/>
                <a:gd name="T20" fmla="*/ 9 w 9"/>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9" h="15">
                  <a:moveTo>
                    <a:pt x="0" y="15"/>
                  </a:moveTo>
                  <a:cubicBezTo>
                    <a:pt x="0" y="12"/>
                    <a:pt x="1" y="7"/>
                    <a:pt x="3" y="6"/>
                  </a:cubicBezTo>
                  <a:cubicBezTo>
                    <a:pt x="3" y="4"/>
                    <a:pt x="3" y="3"/>
                    <a:pt x="2" y="3"/>
                  </a:cubicBezTo>
                  <a:cubicBezTo>
                    <a:pt x="2" y="2"/>
                    <a:pt x="4" y="1"/>
                    <a:pt x="5" y="0"/>
                  </a:cubicBezTo>
                  <a:cubicBezTo>
                    <a:pt x="9" y="1"/>
                    <a:pt x="3" y="7"/>
                    <a:pt x="5" y="10"/>
                  </a:cubicBezTo>
                  <a:cubicBezTo>
                    <a:pt x="4" y="12"/>
                    <a:pt x="3" y="13"/>
                    <a:pt x="2" y="1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4" name="Freeform 629">
              <a:extLst>
                <a:ext uri="{FF2B5EF4-FFF2-40B4-BE49-F238E27FC236}">
                  <a16:creationId xmlns:a16="http://schemas.microsoft.com/office/drawing/2014/main" id="{F11B622C-B6E1-9EC4-B5BC-540A2281DC74}"/>
                </a:ext>
              </a:extLst>
            </p:cNvPr>
            <p:cNvSpPr>
              <a:spLocks/>
            </p:cNvSpPr>
            <p:nvPr/>
          </p:nvSpPr>
          <p:spPr bwMode="auto">
            <a:xfrm>
              <a:off x="7080746" y="4762027"/>
              <a:ext cx="1084651" cy="383181"/>
            </a:xfrm>
            <a:custGeom>
              <a:avLst/>
              <a:gdLst>
                <a:gd name="T0" fmla="*/ 2147483647 w 164"/>
                <a:gd name="T1" fmla="*/ 2147483647 h 58"/>
                <a:gd name="T2" fmla="*/ 2147483647 w 164"/>
                <a:gd name="T3" fmla="*/ 2147483647 h 58"/>
                <a:gd name="T4" fmla="*/ 2147483647 w 164"/>
                <a:gd name="T5" fmla="*/ 2147483647 h 58"/>
                <a:gd name="T6" fmla="*/ 2147483647 w 164"/>
                <a:gd name="T7" fmla="*/ 2147483647 h 58"/>
                <a:gd name="T8" fmla="*/ 2147483647 w 164"/>
                <a:gd name="T9" fmla="*/ 2147483647 h 58"/>
                <a:gd name="T10" fmla="*/ 2147483647 w 164"/>
                <a:gd name="T11" fmla="*/ 2147483647 h 58"/>
                <a:gd name="T12" fmla="*/ 2147483647 w 164"/>
                <a:gd name="T13" fmla="*/ 2147483647 h 58"/>
                <a:gd name="T14" fmla="*/ 2147483647 w 164"/>
                <a:gd name="T15" fmla="*/ 2147483647 h 58"/>
                <a:gd name="T16" fmla="*/ 2147483647 w 164"/>
                <a:gd name="T17" fmla="*/ 2147483647 h 58"/>
                <a:gd name="T18" fmla="*/ 2147483647 w 164"/>
                <a:gd name="T19" fmla="*/ 2147483647 h 58"/>
                <a:gd name="T20" fmla="*/ 2147483647 w 164"/>
                <a:gd name="T21" fmla="*/ 2147483647 h 58"/>
                <a:gd name="T22" fmla="*/ 2147483647 w 164"/>
                <a:gd name="T23" fmla="*/ 0 h 58"/>
                <a:gd name="T24" fmla="*/ 2147483647 w 164"/>
                <a:gd name="T25" fmla="*/ 2147483647 h 58"/>
                <a:gd name="T26" fmla="*/ 2147483647 w 164"/>
                <a:gd name="T27" fmla="*/ 2147483647 h 58"/>
                <a:gd name="T28" fmla="*/ 2147483647 w 164"/>
                <a:gd name="T29" fmla="*/ 2147483647 h 58"/>
                <a:gd name="T30" fmla="*/ 2147483647 w 164"/>
                <a:gd name="T31" fmla="*/ 2147483647 h 58"/>
                <a:gd name="T32" fmla="*/ 2147483647 w 164"/>
                <a:gd name="T33" fmla="*/ 2147483647 h 58"/>
                <a:gd name="T34" fmla="*/ 2147483647 w 164"/>
                <a:gd name="T35" fmla="*/ 2147483647 h 58"/>
                <a:gd name="T36" fmla="*/ 2147483647 w 164"/>
                <a:gd name="T37" fmla="*/ 2147483647 h 58"/>
                <a:gd name="T38" fmla="*/ 2147483647 w 164"/>
                <a:gd name="T39" fmla="*/ 2147483647 h 58"/>
                <a:gd name="T40" fmla="*/ 2147483647 w 164"/>
                <a:gd name="T41" fmla="*/ 2147483647 h 58"/>
                <a:gd name="T42" fmla="*/ 2147483647 w 164"/>
                <a:gd name="T43" fmla="*/ 2147483647 h 58"/>
                <a:gd name="T44" fmla="*/ 2147483647 w 164"/>
                <a:gd name="T45" fmla="*/ 2147483647 h 58"/>
                <a:gd name="T46" fmla="*/ 2147483647 w 164"/>
                <a:gd name="T47" fmla="*/ 2147483647 h 58"/>
                <a:gd name="T48" fmla="*/ 0 w 164"/>
                <a:gd name="T49" fmla="*/ 2147483647 h 58"/>
                <a:gd name="T50" fmla="*/ 2147483647 w 164"/>
                <a:gd name="T51" fmla="*/ 2147483647 h 58"/>
                <a:gd name="T52" fmla="*/ 2147483647 w 164"/>
                <a:gd name="T53" fmla="*/ 2147483647 h 58"/>
                <a:gd name="T54" fmla="*/ 2147483647 w 164"/>
                <a:gd name="T55" fmla="*/ 2147483647 h 58"/>
                <a:gd name="T56" fmla="*/ 2147483647 w 164"/>
                <a:gd name="T57" fmla="*/ 2147483647 h 58"/>
                <a:gd name="T58" fmla="*/ 2147483647 w 164"/>
                <a:gd name="T59" fmla="*/ 2147483647 h 58"/>
                <a:gd name="T60" fmla="*/ 2147483647 w 164"/>
                <a:gd name="T61" fmla="*/ 2147483647 h 58"/>
                <a:gd name="T62" fmla="*/ 2147483647 w 164"/>
                <a:gd name="T63" fmla="*/ 2147483647 h 58"/>
                <a:gd name="T64" fmla="*/ 2147483647 w 164"/>
                <a:gd name="T65" fmla="*/ 2147483647 h 58"/>
                <a:gd name="T66" fmla="*/ 2147483647 w 164"/>
                <a:gd name="T67" fmla="*/ 2147483647 h 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58"/>
                <a:gd name="T104" fmla="*/ 164 w 164"/>
                <a:gd name="T105" fmla="*/ 58 h 5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58">
                  <a:moveTo>
                    <a:pt x="10" y="28"/>
                  </a:moveTo>
                  <a:cubicBezTo>
                    <a:pt x="12" y="28"/>
                    <a:pt x="11" y="25"/>
                    <a:pt x="11" y="25"/>
                  </a:cubicBezTo>
                  <a:cubicBezTo>
                    <a:pt x="11" y="25"/>
                    <a:pt x="12" y="25"/>
                    <a:pt x="12" y="25"/>
                  </a:cubicBezTo>
                  <a:cubicBezTo>
                    <a:pt x="13" y="24"/>
                    <a:pt x="11" y="22"/>
                    <a:pt x="13" y="21"/>
                  </a:cubicBezTo>
                  <a:cubicBezTo>
                    <a:pt x="23" y="21"/>
                    <a:pt x="32" y="20"/>
                    <a:pt x="41" y="19"/>
                  </a:cubicBezTo>
                  <a:cubicBezTo>
                    <a:pt x="40" y="18"/>
                    <a:pt x="41" y="15"/>
                    <a:pt x="40" y="15"/>
                  </a:cubicBezTo>
                  <a:cubicBezTo>
                    <a:pt x="43" y="15"/>
                    <a:pt x="48" y="14"/>
                    <a:pt x="52" y="13"/>
                  </a:cubicBezTo>
                  <a:cubicBezTo>
                    <a:pt x="62" y="12"/>
                    <a:pt x="72" y="12"/>
                    <a:pt x="82" y="11"/>
                  </a:cubicBezTo>
                  <a:cubicBezTo>
                    <a:pt x="88" y="11"/>
                    <a:pt x="93" y="9"/>
                    <a:pt x="99" y="9"/>
                  </a:cubicBezTo>
                  <a:cubicBezTo>
                    <a:pt x="105" y="9"/>
                    <a:pt x="113" y="8"/>
                    <a:pt x="120" y="8"/>
                  </a:cubicBezTo>
                  <a:cubicBezTo>
                    <a:pt x="123" y="7"/>
                    <a:pt x="127" y="6"/>
                    <a:pt x="131" y="5"/>
                  </a:cubicBezTo>
                  <a:cubicBezTo>
                    <a:pt x="142" y="4"/>
                    <a:pt x="153" y="3"/>
                    <a:pt x="163" y="0"/>
                  </a:cubicBezTo>
                  <a:cubicBezTo>
                    <a:pt x="164" y="1"/>
                    <a:pt x="162" y="3"/>
                    <a:pt x="163" y="6"/>
                  </a:cubicBezTo>
                  <a:cubicBezTo>
                    <a:pt x="160" y="7"/>
                    <a:pt x="159" y="10"/>
                    <a:pt x="158" y="13"/>
                  </a:cubicBezTo>
                  <a:cubicBezTo>
                    <a:pt x="154" y="11"/>
                    <a:pt x="151" y="15"/>
                    <a:pt x="149" y="18"/>
                  </a:cubicBezTo>
                  <a:cubicBezTo>
                    <a:pt x="147" y="18"/>
                    <a:pt x="148" y="16"/>
                    <a:pt x="147" y="16"/>
                  </a:cubicBezTo>
                  <a:cubicBezTo>
                    <a:pt x="145" y="16"/>
                    <a:pt x="145" y="20"/>
                    <a:pt x="143" y="19"/>
                  </a:cubicBezTo>
                  <a:cubicBezTo>
                    <a:pt x="142" y="20"/>
                    <a:pt x="142" y="22"/>
                    <a:pt x="141" y="24"/>
                  </a:cubicBezTo>
                  <a:cubicBezTo>
                    <a:pt x="138" y="23"/>
                    <a:pt x="135" y="28"/>
                    <a:pt x="132" y="31"/>
                  </a:cubicBezTo>
                  <a:cubicBezTo>
                    <a:pt x="126" y="30"/>
                    <a:pt x="122" y="33"/>
                    <a:pt x="122" y="39"/>
                  </a:cubicBezTo>
                  <a:cubicBezTo>
                    <a:pt x="120" y="39"/>
                    <a:pt x="120" y="41"/>
                    <a:pt x="117" y="40"/>
                  </a:cubicBezTo>
                  <a:cubicBezTo>
                    <a:pt x="117" y="43"/>
                    <a:pt x="117" y="45"/>
                    <a:pt x="117" y="47"/>
                  </a:cubicBezTo>
                  <a:cubicBezTo>
                    <a:pt x="98" y="49"/>
                    <a:pt x="78" y="52"/>
                    <a:pt x="58" y="53"/>
                  </a:cubicBezTo>
                  <a:cubicBezTo>
                    <a:pt x="44" y="54"/>
                    <a:pt x="31" y="57"/>
                    <a:pt x="17" y="57"/>
                  </a:cubicBezTo>
                  <a:cubicBezTo>
                    <a:pt x="11" y="58"/>
                    <a:pt x="6" y="58"/>
                    <a:pt x="0" y="58"/>
                  </a:cubicBezTo>
                  <a:cubicBezTo>
                    <a:pt x="0" y="57"/>
                    <a:pt x="2" y="57"/>
                    <a:pt x="3" y="56"/>
                  </a:cubicBezTo>
                  <a:cubicBezTo>
                    <a:pt x="2" y="52"/>
                    <a:pt x="2" y="51"/>
                    <a:pt x="3" y="48"/>
                  </a:cubicBezTo>
                  <a:cubicBezTo>
                    <a:pt x="3" y="48"/>
                    <a:pt x="2" y="47"/>
                    <a:pt x="2" y="46"/>
                  </a:cubicBezTo>
                  <a:cubicBezTo>
                    <a:pt x="4" y="45"/>
                    <a:pt x="5" y="45"/>
                    <a:pt x="5" y="44"/>
                  </a:cubicBezTo>
                  <a:cubicBezTo>
                    <a:pt x="6" y="43"/>
                    <a:pt x="5" y="41"/>
                    <a:pt x="5" y="40"/>
                  </a:cubicBezTo>
                  <a:cubicBezTo>
                    <a:pt x="6" y="40"/>
                    <a:pt x="7" y="40"/>
                    <a:pt x="8" y="40"/>
                  </a:cubicBezTo>
                  <a:cubicBezTo>
                    <a:pt x="8" y="39"/>
                    <a:pt x="8" y="38"/>
                    <a:pt x="9" y="37"/>
                  </a:cubicBezTo>
                  <a:cubicBezTo>
                    <a:pt x="11" y="35"/>
                    <a:pt x="9" y="35"/>
                    <a:pt x="8" y="34"/>
                  </a:cubicBezTo>
                  <a:cubicBezTo>
                    <a:pt x="8" y="31"/>
                    <a:pt x="11" y="31"/>
                    <a:pt x="11" y="28"/>
                  </a:cubicBezTo>
                </a:path>
              </a:pathLst>
            </a:custGeom>
            <a:solidFill>
              <a:srgbClr val="FFC000">
                <a:alpha val="80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5" name="Freeform 631">
              <a:extLst>
                <a:ext uri="{FF2B5EF4-FFF2-40B4-BE49-F238E27FC236}">
                  <a16:creationId xmlns:a16="http://schemas.microsoft.com/office/drawing/2014/main" id="{52F79DD4-2AAD-B0C4-F573-A3E48C0DECF5}"/>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solidFill>
              <a:schemeClr val="tx2">
                <a:lumMod val="40000"/>
                <a:lumOff val="6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6" name="Freeform 632">
              <a:extLst>
                <a:ext uri="{FF2B5EF4-FFF2-40B4-BE49-F238E27FC236}">
                  <a16:creationId xmlns:a16="http://schemas.microsoft.com/office/drawing/2014/main" id="{1660FA00-67D6-1685-7DA7-A66E4F54EE2A}"/>
                </a:ext>
              </a:extLst>
            </p:cNvPr>
            <p:cNvSpPr>
              <a:spLocks/>
            </p:cNvSpPr>
            <p:nvPr/>
          </p:nvSpPr>
          <p:spPr bwMode="auto">
            <a:xfrm>
              <a:off x="7859471" y="4636880"/>
              <a:ext cx="1090831" cy="489794"/>
            </a:xfrm>
            <a:custGeom>
              <a:avLst/>
              <a:gdLst>
                <a:gd name="T0" fmla="*/ 2147483647 w 165"/>
                <a:gd name="T1" fmla="*/ 2147483647 h 74"/>
                <a:gd name="T2" fmla="*/ 2147483647 w 165"/>
                <a:gd name="T3" fmla="*/ 2147483647 h 74"/>
                <a:gd name="T4" fmla="*/ 2147483647 w 165"/>
                <a:gd name="T5" fmla="*/ 2147483647 h 74"/>
                <a:gd name="T6" fmla="*/ 2147483647 w 165"/>
                <a:gd name="T7" fmla="*/ 2147483647 h 74"/>
                <a:gd name="T8" fmla="*/ 2147483647 w 165"/>
                <a:gd name="T9" fmla="*/ 2147483647 h 74"/>
                <a:gd name="T10" fmla="*/ 2147483647 w 165"/>
                <a:gd name="T11" fmla="*/ 2147483647 h 74"/>
                <a:gd name="T12" fmla="*/ 2147483647 w 165"/>
                <a:gd name="T13" fmla="*/ 2147483647 h 74"/>
                <a:gd name="T14" fmla="*/ 2147483647 w 165"/>
                <a:gd name="T15" fmla="*/ 2147483647 h 74"/>
                <a:gd name="T16" fmla="*/ 2147483647 w 165"/>
                <a:gd name="T17" fmla="*/ 2147483647 h 74"/>
                <a:gd name="T18" fmla="*/ 2147483647 w 165"/>
                <a:gd name="T19" fmla="*/ 2147483647 h 74"/>
                <a:gd name="T20" fmla="*/ 2147483647 w 165"/>
                <a:gd name="T21" fmla="*/ 2147483647 h 74"/>
                <a:gd name="T22" fmla="*/ 2147483647 w 165"/>
                <a:gd name="T23" fmla="*/ 2147483647 h 74"/>
                <a:gd name="T24" fmla="*/ 2147483647 w 165"/>
                <a:gd name="T25" fmla="*/ 2147483647 h 74"/>
                <a:gd name="T26" fmla="*/ 2147483647 w 165"/>
                <a:gd name="T27" fmla="*/ 2147483647 h 74"/>
                <a:gd name="T28" fmla="*/ 0 w 165"/>
                <a:gd name="T29" fmla="*/ 2147483647 h 74"/>
                <a:gd name="T30" fmla="*/ 2147483647 w 165"/>
                <a:gd name="T31" fmla="*/ 2147483647 h 74"/>
                <a:gd name="T32" fmla="*/ 2147483647 w 165"/>
                <a:gd name="T33" fmla="*/ 2147483647 h 74"/>
                <a:gd name="T34" fmla="*/ 2147483647 w 165"/>
                <a:gd name="T35" fmla="*/ 2147483647 h 74"/>
                <a:gd name="T36" fmla="*/ 2147483647 w 165"/>
                <a:gd name="T37" fmla="*/ 2147483647 h 74"/>
                <a:gd name="T38" fmla="*/ 2147483647 w 165"/>
                <a:gd name="T39" fmla="*/ 2147483647 h 74"/>
                <a:gd name="T40" fmla="*/ 2147483647 w 165"/>
                <a:gd name="T41" fmla="*/ 2147483647 h 74"/>
                <a:gd name="T42" fmla="*/ 2147483647 w 165"/>
                <a:gd name="T43" fmla="*/ 2147483647 h 74"/>
                <a:gd name="T44" fmla="*/ 2147483647 w 165"/>
                <a:gd name="T45" fmla="*/ 2147483647 h 74"/>
                <a:gd name="T46" fmla="*/ 2147483647 w 165"/>
                <a:gd name="T47" fmla="*/ 2147483647 h 74"/>
                <a:gd name="T48" fmla="*/ 2147483647 w 165"/>
                <a:gd name="T49" fmla="*/ 2147483647 h 74"/>
                <a:gd name="T50" fmla="*/ 2147483647 w 165"/>
                <a:gd name="T51" fmla="*/ 2147483647 h 74"/>
                <a:gd name="T52" fmla="*/ 2147483647 w 165"/>
                <a:gd name="T53" fmla="*/ 2147483647 h 74"/>
                <a:gd name="T54" fmla="*/ 2147483647 w 165"/>
                <a:gd name="T55" fmla="*/ 2147483647 h 74"/>
                <a:gd name="T56" fmla="*/ 2147483647 w 165"/>
                <a:gd name="T57" fmla="*/ 2147483647 h 74"/>
                <a:gd name="T58" fmla="*/ 2147483647 w 165"/>
                <a:gd name="T59" fmla="*/ 2147483647 h 74"/>
                <a:gd name="T60" fmla="*/ 2147483647 w 165"/>
                <a:gd name="T61" fmla="*/ 2147483647 h 74"/>
                <a:gd name="T62" fmla="*/ 2147483647 w 165"/>
                <a:gd name="T63" fmla="*/ 2147483647 h 74"/>
                <a:gd name="T64" fmla="*/ 2147483647 w 165"/>
                <a:gd name="T65" fmla="*/ 2147483647 h 74"/>
                <a:gd name="T66" fmla="*/ 2147483647 w 165"/>
                <a:gd name="T67" fmla="*/ 2147483647 h 74"/>
                <a:gd name="T68" fmla="*/ 2147483647 w 165"/>
                <a:gd name="T69" fmla="*/ 2147483647 h 74"/>
                <a:gd name="T70" fmla="*/ 2147483647 w 165"/>
                <a:gd name="T71" fmla="*/ 2147483647 h 74"/>
                <a:gd name="T72" fmla="*/ 2147483647 w 165"/>
                <a:gd name="T73" fmla="*/ 2147483647 h 74"/>
                <a:gd name="T74" fmla="*/ 2147483647 w 165"/>
                <a:gd name="T75" fmla="*/ 2147483647 h 74"/>
                <a:gd name="T76" fmla="*/ 2147483647 w 165"/>
                <a:gd name="T77" fmla="*/ 2147483647 h 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65"/>
                <a:gd name="T118" fmla="*/ 0 h 74"/>
                <a:gd name="T119" fmla="*/ 165 w 165"/>
                <a:gd name="T120" fmla="*/ 74 h 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65" h="74">
                  <a:moveTo>
                    <a:pt x="156" y="42"/>
                  </a:moveTo>
                  <a:cubicBezTo>
                    <a:pt x="156" y="44"/>
                    <a:pt x="155" y="44"/>
                    <a:pt x="155" y="45"/>
                  </a:cubicBezTo>
                  <a:cubicBezTo>
                    <a:pt x="153" y="45"/>
                    <a:pt x="153" y="44"/>
                    <a:pt x="151" y="44"/>
                  </a:cubicBezTo>
                  <a:cubicBezTo>
                    <a:pt x="150" y="47"/>
                    <a:pt x="147" y="48"/>
                    <a:pt x="143" y="48"/>
                  </a:cubicBezTo>
                  <a:cubicBezTo>
                    <a:pt x="142" y="49"/>
                    <a:pt x="141" y="51"/>
                    <a:pt x="140" y="53"/>
                  </a:cubicBezTo>
                  <a:cubicBezTo>
                    <a:pt x="140" y="52"/>
                    <a:pt x="140" y="50"/>
                    <a:pt x="137" y="50"/>
                  </a:cubicBezTo>
                  <a:cubicBezTo>
                    <a:pt x="140" y="56"/>
                    <a:pt x="131" y="58"/>
                    <a:pt x="131" y="66"/>
                  </a:cubicBezTo>
                  <a:cubicBezTo>
                    <a:pt x="130" y="66"/>
                    <a:pt x="130" y="65"/>
                    <a:pt x="129" y="65"/>
                  </a:cubicBezTo>
                  <a:cubicBezTo>
                    <a:pt x="129" y="67"/>
                    <a:pt x="130" y="68"/>
                    <a:pt x="130" y="71"/>
                  </a:cubicBezTo>
                  <a:cubicBezTo>
                    <a:pt x="126" y="72"/>
                    <a:pt x="122" y="73"/>
                    <a:pt x="119" y="74"/>
                  </a:cubicBezTo>
                  <a:cubicBezTo>
                    <a:pt x="117" y="74"/>
                    <a:pt x="117" y="72"/>
                    <a:pt x="116" y="71"/>
                  </a:cubicBezTo>
                  <a:cubicBezTo>
                    <a:pt x="115" y="71"/>
                    <a:pt x="113" y="70"/>
                    <a:pt x="112" y="70"/>
                  </a:cubicBezTo>
                  <a:cubicBezTo>
                    <a:pt x="111" y="69"/>
                    <a:pt x="110" y="68"/>
                    <a:pt x="109" y="67"/>
                  </a:cubicBezTo>
                  <a:cubicBezTo>
                    <a:pt x="108" y="66"/>
                    <a:pt x="107" y="66"/>
                    <a:pt x="107" y="66"/>
                  </a:cubicBezTo>
                  <a:cubicBezTo>
                    <a:pt x="106" y="66"/>
                    <a:pt x="106" y="65"/>
                    <a:pt x="106" y="65"/>
                  </a:cubicBezTo>
                  <a:cubicBezTo>
                    <a:pt x="105" y="64"/>
                    <a:pt x="104" y="64"/>
                    <a:pt x="104" y="64"/>
                  </a:cubicBezTo>
                  <a:cubicBezTo>
                    <a:pt x="103" y="63"/>
                    <a:pt x="101" y="61"/>
                    <a:pt x="99" y="60"/>
                  </a:cubicBezTo>
                  <a:cubicBezTo>
                    <a:pt x="97" y="58"/>
                    <a:pt x="94" y="56"/>
                    <a:pt x="92" y="56"/>
                  </a:cubicBezTo>
                  <a:cubicBezTo>
                    <a:pt x="91" y="55"/>
                    <a:pt x="86" y="57"/>
                    <a:pt x="83" y="57"/>
                  </a:cubicBezTo>
                  <a:cubicBezTo>
                    <a:pt x="79" y="58"/>
                    <a:pt x="75" y="59"/>
                    <a:pt x="71" y="59"/>
                  </a:cubicBezTo>
                  <a:cubicBezTo>
                    <a:pt x="71" y="57"/>
                    <a:pt x="69" y="55"/>
                    <a:pt x="68" y="53"/>
                  </a:cubicBezTo>
                  <a:cubicBezTo>
                    <a:pt x="60" y="52"/>
                    <a:pt x="54" y="53"/>
                    <a:pt x="47" y="54"/>
                  </a:cubicBezTo>
                  <a:cubicBezTo>
                    <a:pt x="44" y="54"/>
                    <a:pt x="41" y="54"/>
                    <a:pt x="38" y="55"/>
                  </a:cubicBezTo>
                  <a:cubicBezTo>
                    <a:pt x="37" y="55"/>
                    <a:pt x="35" y="57"/>
                    <a:pt x="34" y="57"/>
                  </a:cubicBezTo>
                  <a:cubicBezTo>
                    <a:pt x="34" y="58"/>
                    <a:pt x="33" y="57"/>
                    <a:pt x="32" y="58"/>
                  </a:cubicBezTo>
                  <a:cubicBezTo>
                    <a:pt x="31" y="59"/>
                    <a:pt x="30" y="59"/>
                    <a:pt x="28" y="60"/>
                  </a:cubicBezTo>
                  <a:cubicBezTo>
                    <a:pt x="27" y="61"/>
                    <a:pt x="28" y="60"/>
                    <a:pt x="27" y="61"/>
                  </a:cubicBezTo>
                  <a:cubicBezTo>
                    <a:pt x="24" y="64"/>
                    <a:pt x="14" y="63"/>
                    <a:pt x="8" y="65"/>
                  </a:cubicBezTo>
                  <a:cubicBezTo>
                    <a:pt x="5" y="65"/>
                    <a:pt x="3" y="65"/>
                    <a:pt x="0" y="66"/>
                  </a:cubicBezTo>
                  <a:cubicBezTo>
                    <a:pt x="0" y="64"/>
                    <a:pt x="0" y="62"/>
                    <a:pt x="0" y="60"/>
                  </a:cubicBezTo>
                  <a:cubicBezTo>
                    <a:pt x="2" y="60"/>
                    <a:pt x="3" y="59"/>
                    <a:pt x="5" y="59"/>
                  </a:cubicBezTo>
                  <a:cubicBezTo>
                    <a:pt x="4" y="56"/>
                    <a:pt x="6" y="56"/>
                    <a:pt x="5" y="54"/>
                  </a:cubicBezTo>
                  <a:cubicBezTo>
                    <a:pt x="7" y="51"/>
                    <a:pt x="11" y="52"/>
                    <a:pt x="15" y="50"/>
                  </a:cubicBezTo>
                  <a:cubicBezTo>
                    <a:pt x="17" y="49"/>
                    <a:pt x="18" y="47"/>
                    <a:pt x="19" y="45"/>
                  </a:cubicBezTo>
                  <a:cubicBezTo>
                    <a:pt x="20" y="44"/>
                    <a:pt x="21" y="44"/>
                    <a:pt x="23" y="44"/>
                  </a:cubicBezTo>
                  <a:cubicBezTo>
                    <a:pt x="25" y="41"/>
                    <a:pt x="27" y="39"/>
                    <a:pt x="28" y="36"/>
                  </a:cubicBezTo>
                  <a:cubicBezTo>
                    <a:pt x="30" y="36"/>
                    <a:pt x="29" y="38"/>
                    <a:pt x="31" y="38"/>
                  </a:cubicBezTo>
                  <a:cubicBezTo>
                    <a:pt x="34" y="36"/>
                    <a:pt x="35" y="31"/>
                    <a:pt x="40" y="33"/>
                  </a:cubicBezTo>
                  <a:cubicBezTo>
                    <a:pt x="42" y="31"/>
                    <a:pt x="42" y="26"/>
                    <a:pt x="46" y="26"/>
                  </a:cubicBezTo>
                  <a:cubicBezTo>
                    <a:pt x="46" y="23"/>
                    <a:pt x="47" y="22"/>
                    <a:pt x="46" y="19"/>
                  </a:cubicBezTo>
                  <a:cubicBezTo>
                    <a:pt x="55" y="19"/>
                    <a:pt x="61" y="18"/>
                    <a:pt x="70" y="17"/>
                  </a:cubicBezTo>
                  <a:cubicBezTo>
                    <a:pt x="80" y="15"/>
                    <a:pt x="92" y="13"/>
                    <a:pt x="104" y="11"/>
                  </a:cubicBezTo>
                  <a:cubicBezTo>
                    <a:pt x="109" y="10"/>
                    <a:pt x="117" y="8"/>
                    <a:pt x="124" y="6"/>
                  </a:cubicBezTo>
                  <a:cubicBezTo>
                    <a:pt x="128" y="5"/>
                    <a:pt x="133" y="5"/>
                    <a:pt x="137" y="4"/>
                  </a:cubicBezTo>
                  <a:cubicBezTo>
                    <a:pt x="141" y="3"/>
                    <a:pt x="144" y="2"/>
                    <a:pt x="148" y="1"/>
                  </a:cubicBezTo>
                  <a:cubicBezTo>
                    <a:pt x="154" y="0"/>
                    <a:pt x="156" y="1"/>
                    <a:pt x="159" y="6"/>
                  </a:cubicBezTo>
                  <a:cubicBezTo>
                    <a:pt x="158" y="6"/>
                    <a:pt x="158" y="5"/>
                    <a:pt x="157" y="5"/>
                  </a:cubicBezTo>
                  <a:cubicBezTo>
                    <a:pt x="157" y="6"/>
                    <a:pt x="157" y="7"/>
                    <a:pt x="158" y="7"/>
                  </a:cubicBezTo>
                  <a:cubicBezTo>
                    <a:pt x="156" y="9"/>
                    <a:pt x="155" y="4"/>
                    <a:pt x="152" y="6"/>
                  </a:cubicBezTo>
                  <a:cubicBezTo>
                    <a:pt x="152" y="8"/>
                    <a:pt x="156" y="7"/>
                    <a:pt x="155" y="9"/>
                  </a:cubicBezTo>
                  <a:cubicBezTo>
                    <a:pt x="153" y="10"/>
                    <a:pt x="153" y="10"/>
                    <a:pt x="151" y="11"/>
                  </a:cubicBezTo>
                  <a:cubicBezTo>
                    <a:pt x="150" y="12"/>
                    <a:pt x="150" y="13"/>
                    <a:pt x="148" y="15"/>
                  </a:cubicBezTo>
                  <a:cubicBezTo>
                    <a:pt x="148" y="14"/>
                    <a:pt x="146" y="14"/>
                    <a:pt x="145" y="14"/>
                  </a:cubicBezTo>
                  <a:cubicBezTo>
                    <a:pt x="144" y="12"/>
                    <a:pt x="144" y="9"/>
                    <a:pt x="143" y="8"/>
                  </a:cubicBezTo>
                  <a:cubicBezTo>
                    <a:pt x="140" y="12"/>
                    <a:pt x="145" y="14"/>
                    <a:pt x="145" y="18"/>
                  </a:cubicBezTo>
                  <a:cubicBezTo>
                    <a:pt x="147" y="18"/>
                    <a:pt x="148" y="17"/>
                    <a:pt x="149" y="16"/>
                  </a:cubicBezTo>
                  <a:cubicBezTo>
                    <a:pt x="151" y="15"/>
                    <a:pt x="150" y="17"/>
                    <a:pt x="152" y="16"/>
                  </a:cubicBezTo>
                  <a:cubicBezTo>
                    <a:pt x="154" y="16"/>
                    <a:pt x="155" y="14"/>
                    <a:pt x="157" y="14"/>
                  </a:cubicBezTo>
                  <a:cubicBezTo>
                    <a:pt x="158" y="16"/>
                    <a:pt x="158" y="17"/>
                    <a:pt x="157" y="18"/>
                  </a:cubicBezTo>
                  <a:cubicBezTo>
                    <a:pt x="159" y="19"/>
                    <a:pt x="157" y="20"/>
                    <a:pt x="158" y="22"/>
                  </a:cubicBezTo>
                  <a:cubicBezTo>
                    <a:pt x="162" y="22"/>
                    <a:pt x="159" y="17"/>
                    <a:pt x="160" y="15"/>
                  </a:cubicBezTo>
                  <a:cubicBezTo>
                    <a:pt x="161" y="15"/>
                    <a:pt x="162" y="15"/>
                    <a:pt x="163" y="15"/>
                  </a:cubicBezTo>
                  <a:cubicBezTo>
                    <a:pt x="165" y="16"/>
                    <a:pt x="165" y="18"/>
                    <a:pt x="165" y="21"/>
                  </a:cubicBezTo>
                  <a:cubicBezTo>
                    <a:pt x="164" y="21"/>
                    <a:pt x="163" y="21"/>
                    <a:pt x="163" y="21"/>
                  </a:cubicBezTo>
                  <a:cubicBezTo>
                    <a:pt x="162" y="22"/>
                    <a:pt x="161" y="26"/>
                    <a:pt x="160" y="29"/>
                  </a:cubicBezTo>
                  <a:cubicBezTo>
                    <a:pt x="157" y="29"/>
                    <a:pt x="153" y="30"/>
                    <a:pt x="154" y="27"/>
                  </a:cubicBezTo>
                  <a:cubicBezTo>
                    <a:pt x="153" y="27"/>
                    <a:pt x="153" y="28"/>
                    <a:pt x="153" y="29"/>
                  </a:cubicBezTo>
                  <a:cubicBezTo>
                    <a:pt x="150" y="29"/>
                    <a:pt x="151" y="26"/>
                    <a:pt x="151" y="26"/>
                  </a:cubicBezTo>
                  <a:cubicBezTo>
                    <a:pt x="148" y="25"/>
                    <a:pt x="150" y="29"/>
                    <a:pt x="148" y="29"/>
                  </a:cubicBezTo>
                  <a:cubicBezTo>
                    <a:pt x="144" y="30"/>
                    <a:pt x="142" y="27"/>
                    <a:pt x="140" y="29"/>
                  </a:cubicBezTo>
                  <a:cubicBezTo>
                    <a:pt x="143" y="32"/>
                    <a:pt x="148" y="31"/>
                    <a:pt x="152" y="32"/>
                  </a:cubicBezTo>
                  <a:cubicBezTo>
                    <a:pt x="153" y="34"/>
                    <a:pt x="151" y="34"/>
                    <a:pt x="150" y="35"/>
                  </a:cubicBezTo>
                  <a:cubicBezTo>
                    <a:pt x="149" y="37"/>
                    <a:pt x="152" y="35"/>
                    <a:pt x="151" y="38"/>
                  </a:cubicBezTo>
                  <a:cubicBezTo>
                    <a:pt x="150" y="38"/>
                    <a:pt x="149" y="39"/>
                    <a:pt x="148" y="41"/>
                  </a:cubicBezTo>
                  <a:cubicBezTo>
                    <a:pt x="146" y="40"/>
                    <a:pt x="144" y="39"/>
                    <a:pt x="142" y="38"/>
                  </a:cubicBezTo>
                  <a:cubicBezTo>
                    <a:pt x="141" y="39"/>
                    <a:pt x="144" y="42"/>
                    <a:pt x="146" y="42"/>
                  </a:cubicBezTo>
                  <a:cubicBezTo>
                    <a:pt x="149" y="43"/>
                    <a:pt x="152" y="40"/>
                    <a:pt x="154" y="41"/>
                  </a:cubicBezTo>
                  <a:cubicBezTo>
                    <a:pt x="153" y="39"/>
                    <a:pt x="155" y="39"/>
                    <a:pt x="155" y="41"/>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7" name="Freeform 633">
              <a:extLst>
                <a:ext uri="{FF2B5EF4-FFF2-40B4-BE49-F238E27FC236}">
                  <a16:creationId xmlns:a16="http://schemas.microsoft.com/office/drawing/2014/main" id="{A622EA6F-08FB-D4E1-3A94-F7DAE6EE874B}"/>
                </a:ext>
              </a:extLst>
            </p:cNvPr>
            <p:cNvSpPr>
              <a:spLocks/>
            </p:cNvSpPr>
            <p:nvPr/>
          </p:nvSpPr>
          <p:spPr bwMode="auto">
            <a:xfrm>
              <a:off x="8883856" y="4908815"/>
              <a:ext cx="1546" cy="6181"/>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8" name="Line 634">
              <a:extLst>
                <a:ext uri="{FF2B5EF4-FFF2-40B4-BE49-F238E27FC236}">
                  <a16:creationId xmlns:a16="http://schemas.microsoft.com/office/drawing/2014/main" id="{E41142C3-B11B-D753-1247-FA5BBB782A83}"/>
                </a:ext>
              </a:extLst>
            </p:cNvPr>
            <p:cNvSpPr>
              <a:spLocks noChangeShapeType="1"/>
            </p:cNvSpPr>
            <p:nvPr/>
          </p:nvSpPr>
          <p:spPr bwMode="auto">
            <a:xfrm>
              <a:off x="8883856" y="4908815"/>
              <a:ext cx="1546" cy="6181"/>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199" name="Freeform 635">
              <a:extLst>
                <a:ext uri="{FF2B5EF4-FFF2-40B4-BE49-F238E27FC236}">
                  <a16:creationId xmlns:a16="http://schemas.microsoft.com/office/drawing/2014/main" id="{D00EA1E4-C1FB-6C23-7709-CDB2C185A7FD}"/>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0" name="Freeform 636">
              <a:extLst>
                <a:ext uri="{FF2B5EF4-FFF2-40B4-BE49-F238E27FC236}">
                  <a16:creationId xmlns:a16="http://schemas.microsoft.com/office/drawing/2014/main" id="{78F80FC8-62B2-6BF2-A9D5-C5C8E324F98A}"/>
                </a:ext>
              </a:extLst>
            </p:cNvPr>
            <p:cNvSpPr>
              <a:spLocks/>
            </p:cNvSpPr>
            <p:nvPr/>
          </p:nvSpPr>
          <p:spPr bwMode="auto">
            <a:xfrm>
              <a:off x="8883856" y="4908815"/>
              <a:ext cx="12361" cy="6181"/>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0"/>
                    <a:pt x="1" y="0"/>
                    <a:pt x="2"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1" name="Freeform 637">
              <a:extLst>
                <a:ext uri="{FF2B5EF4-FFF2-40B4-BE49-F238E27FC236}">
                  <a16:creationId xmlns:a16="http://schemas.microsoft.com/office/drawing/2014/main" id="{A4A3BFEE-3843-A394-B902-AD590101F4ED}"/>
                </a:ext>
              </a:extLst>
            </p:cNvPr>
            <p:cNvSpPr>
              <a:spLocks/>
            </p:cNvSpPr>
            <p:nvPr/>
          </p:nvSpPr>
          <p:spPr bwMode="auto">
            <a:xfrm>
              <a:off x="8883856" y="4914992"/>
              <a:ext cx="7727" cy="1546"/>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2" name="Line 638">
              <a:extLst>
                <a:ext uri="{FF2B5EF4-FFF2-40B4-BE49-F238E27FC236}">
                  <a16:creationId xmlns:a16="http://schemas.microsoft.com/office/drawing/2014/main" id="{9DABC189-4D62-F7DD-E2A3-F1F2AC4AC912}"/>
                </a:ext>
              </a:extLst>
            </p:cNvPr>
            <p:cNvSpPr>
              <a:spLocks noChangeShapeType="1"/>
            </p:cNvSpPr>
            <p:nvPr/>
          </p:nvSpPr>
          <p:spPr bwMode="auto">
            <a:xfrm>
              <a:off x="8883856" y="4914992"/>
              <a:ext cx="7727"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3" name="Freeform 639">
              <a:extLst>
                <a:ext uri="{FF2B5EF4-FFF2-40B4-BE49-F238E27FC236}">
                  <a16:creationId xmlns:a16="http://schemas.microsoft.com/office/drawing/2014/main" id="{8EC40071-422A-637F-639D-686C405FE6DC}"/>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4" name="Freeform 640">
              <a:extLst>
                <a:ext uri="{FF2B5EF4-FFF2-40B4-BE49-F238E27FC236}">
                  <a16:creationId xmlns:a16="http://schemas.microsoft.com/office/drawing/2014/main" id="{953C648A-6135-E6F5-E964-A0856A468CEE}"/>
                </a:ext>
              </a:extLst>
            </p:cNvPr>
            <p:cNvSpPr>
              <a:spLocks/>
            </p:cNvSpPr>
            <p:nvPr/>
          </p:nvSpPr>
          <p:spPr bwMode="auto">
            <a:xfrm>
              <a:off x="7996974" y="4981431"/>
              <a:ext cx="642756" cy="503699"/>
            </a:xfrm>
            <a:custGeom>
              <a:avLst/>
              <a:gdLst>
                <a:gd name="T0" fmla="*/ 2147483647 w 97"/>
                <a:gd name="T1" fmla="*/ 2147483647 h 76"/>
                <a:gd name="T2" fmla="*/ 2147483647 w 97"/>
                <a:gd name="T3" fmla="*/ 2147483647 h 76"/>
                <a:gd name="T4" fmla="*/ 2147483647 w 97"/>
                <a:gd name="T5" fmla="*/ 2147483647 h 76"/>
                <a:gd name="T6" fmla="*/ 2147483647 w 97"/>
                <a:gd name="T7" fmla="*/ 2147483647 h 76"/>
                <a:gd name="T8" fmla="*/ 2147483647 w 97"/>
                <a:gd name="T9" fmla="*/ 2147483647 h 76"/>
                <a:gd name="T10" fmla="*/ 2147483647 w 97"/>
                <a:gd name="T11" fmla="*/ 2147483647 h 76"/>
                <a:gd name="T12" fmla="*/ 2147483647 w 97"/>
                <a:gd name="T13" fmla="*/ 2147483647 h 76"/>
                <a:gd name="T14" fmla="*/ 2147483647 w 97"/>
                <a:gd name="T15" fmla="*/ 2147483647 h 76"/>
                <a:gd name="T16" fmla="*/ 2147483647 w 97"/>
                <a:gd name="T17" fmla="*/ 2147483647 h 76"/>
                <a:gd name="T18" fmla="*/ 2147483647 w 97"/>
                <a:gd name="T19" fmla="*/ 2147483647 h 76"/>
                <a:gd name="T20" fmla="*/ 2147483647 w 97"/>
                <a:gd name="T21" fmla="*/ 2147483647 h 76"/>
                <a:gd name="T22" fmla="*/ 2147483647 w 97"/>
                <a:gd name="T23" fmla="*/ 2147483647 h 76"/>
                <a:gd name="T24" fmla="*/ 2147483647 w 97"/>
                <a:gd name="T25" fmla="*/ 2147483647 h 76"/>
                <a:gd name="T26" fmla="*/ 2147483647 w 97"/>
                <a:gd name="T27" fmla="*/ 2147483647 h 76"/>
                <a:gd name="T28" fmla="*/ 2147483647 w 97"/>
                <a:gd name="T29" fmla="*/ 2147483647 h 76"/>
                <a:gd name="T30" fmla="*/ 2147483647 w 97"/>
                <a:gd name="T31" fmla="*/ 2147483647 h 76"/>
                <a:gd name="T32" fmla="*/ 0 w 97"/>
                <a:gd name="T33" fmla="*/ 2147483647 h 76"/>
                <a:gd name="T34" fmla="*/ 2147483647 w 97"/>
                <a:gd name="T35" fmla="*/ 2147483647 h 76"/>
                <a:gd name="T36" fmla="*/ 2147483647 w 97"/>
                <a:gd name="T37" fmla="*/ 2147483647 h 76"/>
                <a:gd name="T38" fmla="*/ 2147483647 w 97"/>
                <a:gd name="T39" fmla="*/ 2147483647 h 76"/>
                <a:gd name="T40" fmla="*/ 2147483647 w 97"/>
                <a:gd name="T41" fmla="*/ 2147483647 h 76"/>
                <a:gd name="T42" fmla="*/ 2147483647 w 97"/>
                <a:gd name="T43" fmla="*/ 2147483647 h 76"/>
                <a:gd name="T44" fmla="*/ 2147483647 w 97"/>
                <a:gd name="T45" fmla="*/ 2147483647 h 76"/>
                <a:gd name="T46" fmla="*/ 2147483647 w 97"/>
                <a:gd name="T47" fmla="*/ 2147483647 h 76"/>
                <a:gd name="T48" fmla="*/ 2147483647 w 97"/>
                <a:gd name="T49" fmla="*/ 2147483647 h 76"/>
                <a:gd name="T50" fmla="*/ 2147483647 w 97"/>
                <a:gd name="T51" fmla="*/ 2147483647 h 76"/>
                <a:gd name="T52" fmla="*/ 2147483647 w 97"/>
                <a:gd name="T53" fmla="*/ 2147483647 h 76"/>
                <a:gd name="T54" fmla="*/ 2147483647 w 97"/>
                <a:gd name="T55" fmla="*/ 2147483647 h 76"/>
                <a:gd name="T56" fmla="*/ 2147483647 w 97"/>
                <a:gd name="T57" fmla="*/ 2147483647 h 76"/>
                <a:gd name="T58" fmla="*/ 2147483647 w 97"/>
                <a:gd name="T59" fmla="*/ 2147483647 h 76"/>
                <a:gd name="T60" fmla="*/ 2147483647 w 97"/>
                <a:gd name="T61" fmla="*/ 2147483647 h 76"/>
                <a:gd name="T62" fmla="*/ 2147483647 w 97"/>
                <a:gd name="T63" fmla="*/ 2147483647 h 76"/>
                <a:gd name="T64" fmla="*/ 2147483647 w 97"/>
                <a:gd name="T65" fmla="*/ 2147483647 h 76"/>
                <a:gd name="T66" fmla="*/ 2147483647 w 97"/>
                <a:gd name="T67" fmla="*/ 2147483647 h 76"/>
                <a:gd name="T68" fmla="*/ 2147483647 w 97"/>
                <a:gd name="T69" fmla="*/ 2147483647 h 76"/>
                <a:gd name="T70" fmla="*/ 2147483647 w 97"/>
                <a:gd name="T71" fmla="*/ 2147483647 h 76"/>
                <a:gd name="T72" fmla="*/ 2147483647 w 97"/>
                <a:gd name="T73" fmla="*/ 2147483647 h 76"/>
                <a:gd name="T74" fmla="*/ 2147483647 w 97"/>
                <a:gd name="T75" fmla="*/ 2147483647 h 76"/>
                <a:gd name="T76" fmla="*/ 2147483647 w 97"/>
                <a:gd name="T77" fmla="*/ 2147483647 h 76"/>
                <a:gd name="T78" fmla="*/ 2147483647 w 97"/>
                <a:gd name="T79" fmla="*/ 2147483647 h 76"/>
                <a:gd name="T80" fmla="*/ 2147483647 w 97"/>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76"/>
                <a:gd name="T125" fmla="*/ 97 w 97"/>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76">
                  <a:moveTo>
                    <a:pt x="60" y="65"/>
                  </a:moveTo>
                  <a:cubicBezTo>
                    <a:pt x="60" y="65"/>
                    <a:pt x="59" y="65"/>
                    <a:pt x="59" y="64"/>
                  </a:cubicBezTo>
                  <a:cubicBezTo>
                    <a:pt x="57" y="66"/>
                    <a:pt x="60" y="71"/>
                    <a:pt x="62" y="71"/>
                  </a:cubicBezTo>
                  <a:cubicBezTo>
                    <a:pt x="61" y="73"/>
                    <a:pt x="61" y="71"/>
                    <a:pt x="60" y="71"/>
                  </a:cubicBezTo>
                  <a:cubicBezTo>
                    <a:pt x="60" y="72"/>
                    <a:pt x="59" y="74"/>
                    <a:pt x="59" y="72"/>
                  </a:cubicBezTo>
                  <a:cubicBezTo>
                    <a:pt x="57" y="72"/>
                    <a:pt x="60" y="73"/>
                    <a:pt x="59" y="75"/>
                  </a:cubicBezTo>
                  <a:cubicBezTo>
                    <a:pt x="56" y="76"/>
                    <a:pt x="56" y="74"/>
                    <a:pt x="54" y="74"/>
                  </a:cubicBezTo>
                  <a:cubicBezTo>
                    <a:pt x="55" y="68"/>
                    <a:pt x="48" y="66"/>
                    <a:pt x="51" y="63"/>
                  </a:cubicBezTo>
                  <a:cubicBezTo>
                    <a:pt x="47" y="67"/>
                    <a:pt x="51" y="62"/>
                    <a:pt x="47" y="64"/>
                  </a:cubicBezTo>
                  <a:cubicBezTo>
                    <a:pt x="46" y="63"/>
                    <a:pt x="47" y="62"/>
                    <a:pt x="46" y="60"/>
                  </a:cubicBezTo>
                  <a:cubicBezTo>
                    <a:pt x="46" y="59"/>
                    <a:pt x="44" y="58"/>
                    <a:pt x="44" y="57"/>
                  </a:cubicBezTo>
                  <a:cubicBezTo>
                    <a:pt x="44" y="57"/>
                    <a:pt x="44" y="56"/>
                    <a:pt x="45" y="56"/>
                  </a:cubicBezTo>
                  <a:cubicBezTo>
                    <a:pt x="44" y="55"/>
                    <a:pt x="42" y="54"/>
                    <a:pt x="41" y="53"/>
                  </a:cubicBezTo>
                  <a:cubicBezTo>
                    <a:pt x="40" y="52"/>
                    <a:pt x="39" y="53"/>
                    <a:pt x="38" y="52"/>
                  </a:cubicBezTo>
                  <a:cubicBezTo>
                    <a:pt x="37" y="51"/>
                    <a:pt x="37" y="48"/>
                    <a:pt x="35" y="50"/>
                  </a:cubicBezTo>
                  <a:cubicBezTo>
                    <a:pt x="36" y="48"/>
                    <a:pt x="34" y="47"/>
                    <a:pt x="33" y="47"/>
                  </a:cubicBezTo>
                  <a:cubicBezTo>
                    <a:pt x="33" y="46"/>
                    <a:pt x="35" y="46"/>
                    <a:pt x="34" y="45"/>
                  </a:cubicBezTo>
                  <a:cubicBezTo>
                    <a:pt x="34" y="45"/>
                    <a:pt x="33" y="46"/>
                    <a:pt x="33" y="46"/>
                  </a:cubicBezTo>
                  <a:cubicBezTo>
                    <a:pt x="33" y="46"/>
                    <a:pt x="31" y="42"/>
                    <a:pt x="31" y="44"/>
                  </a:cubicBezTo>
                  <a:cubicBezTo>
                    <a:pt x="31" y="43"/>
                    <a:pt x="32" y="42"/>
                    <a:pt x="33" y="42"/>
                  </a:cubicBezTo>
                  <a:cubicBezTo>
                    <a:pt x="32" y="41"/>
                    <a:pt x="31" y="42"/>
                    <a:pt x="31" y="43"/>
                  </a:cubicBezTo>
                  <a:cubicBezTo>
                    <a:pt x="30" y="42"/>
                    <a:pt x="28" y="43"/>
                    <a:pt x="27" y="42"/>
                  </a:cubicBezTo>
                  <a:cubicBezTo>
                    <a:pt x="26" y="41"/>
                    <a:pt x="26" y="40"/>
                    <a:pt x="26" y="39"/>
                  </a:cubicBezTo>
                  <a:cubicBezTo>
                    <a:pt x="25" y="39"/>
                    <a:pt x="23" y="37"/>
                    <a:pt x="22" y="36"/>
                  </a:cubicBezTo>
                  <a:cubicBezTo>
                    <a:pt x="22" y="35"/>
                    <a:pt x="21" y="36"/>
                    <a:pt x="20" y="36"/>
                  </a:cubicBezTo>
                  <a:cubicBezTo>
                    <a:pt x="18" y="34"/>
                    <a:pt x="17" y="31"/>
                    <a:pt x="15" y="30"/>
                  </a:cubicBezTo>
                  <a:cubicBezTo>
                    <a:pt x="16" y="28"/>
                    <a:pt x="15" y="30"/>
                    <a:pt x="13" y="28"/>
                  </a:cubicBezTo>
                  <a:cubicBezTo>
                    <a:pt x="13" y="28"/>
                    <a:pt x="12" y="27"/>
                    <a:pt x="12" y="27"/>
                  </a:cubicBezTo>
                  <a:cubicBezTo>
                    <a:pt x="12" y="25"/>
                    <a:pt x="13" y="25"/>
                    <a:pt x="13" y="24"/>
                  </a:cubicBezTo>
                  <a:cubicBezTo>
                    <a:pt x="13" y="24"/>
                    <a:pt x="12" y="25"/>
                    <a:pt x="12" y="25"/>
                  </a:cubicBezTo>
                  <a:cubicBezTo>
                    <a:pt x="12" y="23"/>
                    <a:pt x="11" y="23"/>
                    <a:pt x="13" y="23"/>
                  </a:cubicBezTo>
                  <a:cubicBezTo>
                    <a:pt x="12" y="22"/>
                    <a:pt x="11" y="23"/>
                    <a:pt x="11" y="24"/>
                  </a:cubicBezTo>
                  <a:cubicBezTo>
                    <a:pt x="10" y="21"/>
                    <a:pt x="4" y="23"/>
                    <a:pt x="4" y="19"/>
                  </a:cubicBezTo>
                  <a:cubicBezTo>
                    <a:pt x="2" y="21"/>
                    <a:pt x="0" y="19"/>
                    <a:pt x="0" y="18"/>
                  </a:cubicBezTo>
                  <a:cubicBezTo>
                    <a:pt x="1" y="15"/>
                    <a:pt x="2" y="13"/>
                    <a:pt x="4" y="13"/>
                  </a:cubicBezTo>
                  <a:cubicBezTo>
                    <a:pt x="2" y="11"/>
                    <a:pt x="7" y="11"/>
                    <a:pt x="7" y="9"/>
                  </a:cubicBezTo>
                  <a:cubicBezTo>
                    <a:pt x="11" y="8"/>
                    <a:pt x="13" y="9"/>
                    <a:pt x="13" y="6"/>
                  </a:cubicBezTo>
                  <a:cubicBezTo>
                    <a:pt x="13" y="5"/>
                    <a:pt x="14" y="7"/>
                    <a:pt x="14" y="7"/>
                  </a:cubicBezTo>
                  <a:cubicBezTo>
                    <a:pt x="15" y="7"/>
                    <a:pt x="14" y="5"/>
                    <a:pt x="15" y="5"/>
                  </a:cubicBezTo>
                  <a:cubicBezTo>
                    <a:pt x="15" y="5"/>
                    <a:pt x="18" y="6"/>
                    <a:pt x="18" y="4"/>
                  </a:cubicBezTo>
                  <a:cubicBezTo>
                    <a:pt x="22" y="4"/>
                    <a:pt x="26" y="3"/>
                    <a:pt x="31" y="2"/>
                  </a:cubicBezTo>
                  <a:cubicBezTo>
                    <a:pt x="37" y="1"/>
                    <a:pt x="43" y="0"/>
                    <a:pt x="45" y="4"/>
                  </a:cubicBezTo>
                  <a:cubicBezTo>
                    <a:pt x="45" y="4"/>
                    <a:pt x="45" y="3"/>
                    <a:pt x="45" y="2"/>
                  </a:cubicBezTo>
                  <a:cubicBezTo>
                    <a:pt x="48" y="3"/>
                    <a:pt x="49" y="6"/>
                    <a:pt x="49" y="9"/>
                  </a:cubicBezTo>
                  <a:cubicBezTo>
                    <a:pt x="51" y="8"/>
                    <a:pt x="53" y="7"/>
                    <a:pt x="54" y="7"/>
                  </a:cubicBezTo>
                  <a:cubicBezTo>
                    <a:pt x="55" y="7"/>
                    <a:pt x="56" y="8"/>
                    <a:pt x="56" y="8"/>
                  </a:cubicBezTo>
                  <a:cubicBezTo>
                    <a:pt x="57" y="8"/>
                    <a:pt x="58" y="7"/>
                    <a:pt x="58" y="7"/>
                  </a:cubicBezTo>
                  <a:cubicBezTo>
                    <a:pt x="60" y="6"/>
                    <a:pt x="64" y="6"/>
                    <a:pt x="66" y="6"/>
                  </a:cubicBezTo>
                  <a:cubicBezTo>
                    <a:pt x="68" y="6"/>
                    <a:pt x="70" y="5"/>
                    <a:pt x="71" y="5"/>
                  </a:cubicBezTo>
                  <a:cubicBezTo>
                    <a:pt x="73" y="5"/>
                    <a:pt x="72" y="6"/>
                    <a:pt x="71" y="7"/>
                  </a:cubicBezTo>
                  <a:cubicBezTo>
                    <a:pt x="71" y="8"/>
                    <a:pt x="72" y="5"/>
                    <a:pt x="74" y="6"/>
                  </a:cubicBezTo>
                  <a:cubicBezTo>
                    <a:pt x="74" y="6"/>
                    <a:pt x="74" y="8"/>
                    <a:pt x="74" y="8"/>
                  </a:cubicBezTo>
                  <a:cubicBezTo>
                    <a:pt x="75" y="8"/>
                    <a:pt x="76" y="8"/>
                    <a:pt x="77" y="8"/>
                  </a:cubicBezTo>
                  <a:cubicBezTo>
                    <a:pt x="77" y="8"/>
                    <a:pt x="78" y="9"/>
                    <a:pt x="78" y="10"/>
                  </a:cubicBezTo>
                  <a:cubicBezTo>
                    <a:pt x="79" y="10"/>
                    <a:pt x="80" y="10"/>
                    <a:pt x="79" y="12"/>
                  </a:cubicBezTo>
                  <a:cubicBezTo>
                    <a:pt x="82" y="11"/>
                    <a:pt x="80" y="11"/>
                    <a:pt x="83" y="13"/>
                  </a:cubicBezTo>
                  <a:cubicBezTo>
                    <a:pt x="84" y="14"/>
                    <a:pt x="86" y="15"/>
                    <a:pt x="86" y="15"/>
                  </a:cubicBezTo>
                  <a:cubicBezTo>
                    <a:pt x="87" y="15"/>
                    <a:pt x="87" y="17"/>
                    <a:pt x="87" y="17"/>
                  </a:cubicBezTo>
                  <a:cubicBezTo>
                    <a:pt x="88" y="18"/>
                    <a:pt x="91" y="17"/>
                    <a:pt x="89" y="19"/>
                  </a:cubicBezTo>
                  <a:cubicBezTo>
                    <a:pt x="89" y="19"/>
                    <a:pt x="90" y="18"/>
                    <a:pt x="92" y="18"/>
                  </a:cubicBezTo>
                  <a:cubicBezTo>
                    <a:pt x="92" y="21"/>
                    <a:pt x="97" y="21"/>
                    <a:pt x="95" y="23"/>
                  </a:cubicBezTo>
                  <a:cubicBezTo>
                    <a:pt x="95" y="23"/>
                    <a:pt x="96" y="22"/>
                    <a:pt x="97" y="22"/>
                  </a:cubicBezTo>
                  <a:cubicBezTo>
                    <a:pt x="96" y="25"/>
                    <a:pt x="94" y="25"/>
                    <a:pt x="92" y="27"/>
                  </a:cubicBezTo>
                  <a:cubicBezTo>
                    <a:pt x="92" y="27"/>
                    <a:pt x="92" y="28"/>
                    <a:pt x="92" y="28"/>
                  </a:cubicBezTo>
                  <a:cubicBezTo>
                    <a:pt x="91" y="29"/>
                    <a:pt x="90" y="32"/>
                    <a:pt x="89" y="34"/>
                  </a:cubicBezTo>
                  <a:cubicBezTo>
                    <a:pt x="89" y="35"/>
                    <a:pt x="88" y="34"/>
                    <a:pt x="89" y="33"/>
                  </a:cubicBezTo>
                  <a:cubicBezTo>
                    <a:pt x="88" y="34"/>
                    <a:pt x="88" y="34"/>
                    <a:pt x="89" y="34"/>
                  </a:cubicBezTo>
                  <a:cubicBezTo>
                    <a:pt x="88" y="34"/>
                    <a:pt x="86" y="37"/>
                    <a:pt x="86" y="36"/>
                  </a:cubicBezTo>
                  <a:cubicBezTo>
                    <a:pt x="85" y="36"/>
                    <a:pt x="87" y="41"/>
                    <a:pt x="83" y="41"/>
                  </a:cubicBezTo>
                  <a:cubicBezTo>
                    <a:pt x="84" y="43"/>
                    <a:pt x="87" y="39"/>
                    <a:pt x="88" y="42"/>
                  </a:cubicBezTo>
                  <a:cubicBezTo>
                    <a:pt x="88" y="43"/>
                    <a:pt x="86" y="43"/>
                    <a:pt x="85" y="42"/>
                  </a:cubicBezTo>
                  <a:cubicBezTo>
                    <a:pt x="85" y="44"/>
                    <a:pt x="86" y="45"/>
                    <a:pt x="85" y="45"/>
                  </a:cubicBezTo>
                  <a:cubicBezTo>
                    <a:pt x="84" y="44"/>
                    <a:pt x="85" y="46"/>
                    <a:pt x="85" y="47"/>
                  </a:cubicBezTo>
                  <a:cubicBezTo>
                    <a:pt x="83" y="47"/>
                    <a:pt x="80" y="47"/>
                    <a:pt x="82" y="45"/>
                  </a:cubicBezTo>
                  <a:cubicBezTo>
                    <a:pt x="79" y="46"/>
                    <a:pt x="83" y="48"/>
                    <a:pt x="80" y="48"/>
                  </a:cubicBezTo>
                  <a:cubicBezTo>
                    <a:pt x="80" y="47"/>
                    <a:pt x="81" y="50"/>
                    <a:pt x="80" y="51"/>
                  </a:cubicBezTo>
                  <a:cubicBezTo>
                    <a:pt x="80" y="52"/>
                    <a:pt x="78" y="52"/>
                    <a:pt x="78" y="54"/>
                  </a:cubicBezTo>
                  <a:cubicBezTo>
                    <a:pt x="76" y="54"/>
                    <a:pt x="77" y="51"/>
                    <a:pt x="74" y="52"/>
                  </a:cubicBezTo>
                  <a:cubicBezTo>
                    <a:pt x="74" y="54"/>
                    <a:pt x="75" y="56"/>
                    <a:pt x="76" y="57"/>
                  </a:cubicBezTo>
                  <a:cubicBezTo>
                    <a:pt x="74" y="56"/>
                    <a:pt x="73" y="60"/>
                    <a:pt x="72" y="58"/>
                  </a:cubicBezTo>
                  <a:cubicBezTo>
                    <a:pt x="71" y="58"/>
                    <a:pt x="72" y="59"/>
                    <a:pt x="72" y="59"/>
                  </a:cubicBezTo>
                  <a:cubicBezTo>
                    <a:pt x="72" y="62"/>
                    <a:pt x="69" y="58"/>
                    <a:pt x="69" y="62"/>
                  </a:cubicBezTo>
                  <a:cubicBezTo>
                    <a:pt x="65" y="63"/>
                    <a:pt x="62" y="61"/>
                    <a:pt x="61" y="65"/>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5" name="Freeform 641">
              <a:extLst>
                <a:ext uri="{FF2B5EF4-FFF2-40B4-BE49-F238E27FC236}">
                  <a16:creationId xmlns:a16="http://schemas.microsoft.com/office/drawing/2014/main" id="{3D4A57FE-10E9-C3B8-13B3-6552AB39A20F}"/>
                </a:ext>
              </a:extLst>
            </p:cNvPr>
            <p:cNvSpPr>
              <a:spLocks/>
            </p:cNvSpPr>
            <p:nvPr/>
          </p:nvSpPr>
          <p:spPr bwMode="auto">
            <a:xfrm>
              <a:off x="7694142" y="5054050"/>
              <a:ext cx="693744" cy="726191"/>
            </a:xfrm>
            <a:custGeom>
              <a:avLst/>
              <a:gdLst>
                <a:gd name="T0" fmla="*/ 2147483647 w 105"/>
                <a:gd name="T1" fmla="*/ 2147483647 h 110"/>
                <a:gd name="T2" fmla="*/ 2147483647 w 105"/>
                <a:gd name="T3" fmla="*/ 2147483647 h 110"/>
                <a:gd name="T4" fmla="*/ 2147483647 w 105"/>
                <a:gd name="T5" fmla="*/ 2147483647 h 110"/>
                <a:gd name="T6" fmla="*/ 2147483647 w 105"/>
                <a:gd name="T7" fmla="*/ 2147483647 h 110"/>
                <a:gd name="T8" fmla="*/ 2147483647 w 105"/>
                <a:gd name="T9" fmla="*/ 2147483647 h 110"/>
                <a:gd name="T10" fmla="*/ 2147483647 w 105"/>
                <a:gd name="T11" fmla="*/ 2147483647 h 110"/>
                <a:gd name="T12" fmla="*/ 2147483647 w 105"/>
                <a:gd name="T13" fmla="*/ 2147483647 h 110"/>
                <a:gd name="T14" fmla="*/ 2147483647 w 105"/>
                <a:gd name="T15" fmla="*/ 2147483647 h 110"/>
                <a:gd name="T16" fmla="*/ 2147483647 w 105"/>
                <a:gd name="T17" fmla="*/ 2147483647 h 110"/>
                <a:gd name="T18" fmla="*/ 2147483647 w 105"/>
                <a:gd name="T19" fmla="*/ 2147483647 h 110"/>
                <a:gd name="T20" fmla="*/ 2147483647 w 105"/>
                <a:gd name="T21" fmla="*/ 2147483647 h 110"/>
                <a:gd name="T22" fmla="*/ 0 w 105"/>
                <a:gd name="T23" fmla="*/ 2147483647 h 110"/>
                <a:gd name="T24" fmla="*/ 2147483647 w 105"/>
                <a:gd name="T25" fmla="*/ 0 h 110"/>
                <a:gd name="T26" fmla="*/ 2147483647 w 105"/>
                <a:gd name="T27" fmla="*/ 2147483647 h 110"/>
                <a:gd name="T28" fmla="*/ 2147483647 w 105"/>
                <a:gd name="T29" fmla="*/ 2147483647 h 110"/>
                <a:gd name="T30" fmla="*/ 2147483647 w 105"/>
                <a:gd name="T31" fmla="*/ 2147483647 h 110"/>
                <a:gd name="T32" fmla="*/ 2147483647 w 105"/>
                <a:gd name="T33" fmla="*/ 2147483647 h 110"/>
                <a:gd name="T34" fmla="*/ 2147483647 w 105"/>
                <a:gd name="T35" fmla="*/ 2147483647 h 110"/>
                <a:gd name="T36" fmla="*/ 2147483647 w 105"/>
                <a:gd name="T37" fmla="*/ 2147483647 h 110"/>
                <a:gd name="T38" fmla="*/ 2147483647 w 105"/>
                <a:gd name="T39" fmla="*/ 2147483647 h 110"/>
                <a:gd name="T40" fmla="*/ 2147483647 w 105"/>
                <a:gd name="T41" fmla="*/ 2147483647 h 110"/>
                <a:gd name="T42" fmla="*/ 2147483647 w 105"/>
                <a:gd name="T43" fmla="*/ 2147483647 h 110"/>
                <a:gd name="T44" fmla="*/ 2147483647 w 105"/>
                <a:gd name="T45" fmla="*/ 2147483647 h 110"/>
                <a:gd name="T46" fmla="*/ 2147483647 w 105"/>
                <a:gd name="T47" fmla="*/ 2147483647 h 110"/>
                <a:gd name="T48" fmla="*/ 2147483647 w 105"/>
                <a:gd name="T49" fmla="*/ 2147483647 h 110"/>
                <a:gd name="T50" fmla="*/ 2147483647 w 105"/>
                <a:gd name="T51" fmla="*/ 2147483647 h 110"/>
                <a:gd name="T52" fmla="*/ 2147483647 w 105"/>
                <a:gd name="T53" fmla="*/ 2147483647 h 110"/>
                <a:gd name="T54" fmla="*/ 2147483647 w 105"/>
                <a:gd name="T55" fmla="*/ 2147483647 h 110"/>
                <a:gd name="T56" fmla="*/ 2147483647 w 105"/>
                <a:gd name="T57" fmla="*/ 2147483647 h 110"/>
                <a:gd name="T58" fmla="*/ 2147483647 w 105"/>
                <a:gd name="T59" fmla="*/ 2147483647 h 110"/>
                <a:gd name="T60" fmla="*/ 2147483647 w 105"/>
                <a:gd name="T61" fmla="*/ 2147483647 h 110"/>
                <a:gd name="T62" fmla="*/ 2147483647 w 105"/>
                <a:gd name="T63" fmla="*/ 2147483647 h 110"/>
                <a:gd name="T64" fmla="*/ 2147483647 w 105"/>
                <a:gd name="T65" fmla="*/ 2147483647 h 110"/>
                <a:gd name="T66" fmla="*/ 2147483647 w 105"/>
                <a:gd name="T67" fmla="*/ 2147483647 h 110"/>
                <a:gd name="T68" fmla="*/ 2147483647 w 105"/>
                <a:gd name="T69" fmla="*/ 2147483647 h 110"/>
                <a:gd name="T70" fmla="*/ 2147483647 w 105"/>
                <a:gd name="T71" fmla="*/ 2147483647 h 110"/>
                <a:gd name="T72" fmla="*/ 2147483647 w 105"/>
                <a:gd name="T73" fmla="*/ 2147483647 h 110"/>
                <a:gd name="T74" fmla="*/ 2147483647 w 105"/>
                <a:gd name="T75" fmla="*/ 2147483647 h 110"/>
                <a:gd name="T76" fmla="*/ 2147483647 w 105"/>
                <a:gd name="T77" fmla="*/ 2147483647 h 110"/>
                <a:gd name="T78" fmla="*/ 2147483647 w 105"/>
                <a:gd name="T79" fmla="*/ 2147483647 h 110"/>
                <a:gd name="T80" fmla="*/ 2147483647 w 105"/>
                <a:gd name="T81" fmla="*/ 2147483647 h 110"/>
                <a:gd name="T82" fmla="*/ 2147483647 w 105"/>
                <a:gd name="T83" fmla="*/ 2147483647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5"/>
                <a:gd name="T127" fmla="*/ 0 h 110"/>
                <a:gd name="T128" fmla="*/ 105 w 105"/>
                <a:gd name="T129" fmla="*/ 110 h 1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5" h="110">
                  <a:moveTo>
                    <a:pt x="35" y="108"/>
                  </a:moveTo>
                  <a:cubicBezTo>
                    <a:pt x="33" y="108"/>
                    <a:pt x="31" y="110"/>
                    <a:pt x="27" y="109"/>
                  </a:cubicBezTo>
                  <a:cubicBezTo>
                    <a:pt x="26" y="106"/>
                    <a:pt x="25" y="103"/>
                    <a:pt x="23" y="100"/>
                  </a:cubicBezTo>
                  <a:cubicBezTo>
                    <a:pt x="22" y="99"/>
                    <a:pt x="22" y="99"/>
                    <a:pt x="21" y="98"/>
                  </a:cubicBezTo>
                  <a:cubicBezTo>
                    <a:pt x="21" y="96"/>
                    <a:pt x="22" y="92"/>
                    <a:pt x="21" y="89"/>
                  </a:cubicBezTo>
                  <a:cubicBezTo>
                    <a:pt x="21" y="87"/>
                    <a:pt x="19" y="86"/>
                    <a:pt x="19" y="84"/>
                  </a:cubicBezTo>
                  <a:cubicBezTo>
                    <a:pt x="19" y="80"/>
                    <a:pt x="20" y="75"/>
                    <a:pt x="22" y="72"/>
                  </a:cubicBezTo>
                  <a:cubicBezTo>
                    <a:pt x="21" y="70"/>
                    <a:pt x="21" y="68"/>
                    <a:pt x="20" y="66"/>
                  </a:cubicBezTo>
                  <a:cubicBezTo>
                    <a:pt x="19" y="65"/>
                    <a:pt x="18" y="65"/>
                    <a:pt x="18" y="64"/>
                  </a:cubicBezTo>
                  <a:cubicBezTo>
                    <a:pt x="17" y="63"/>
                    <a:pt x="15" y="59"/>
                    <a:pt x="15" y="57"/>
                  </a:cubicBezTo>
                  <a:cubicBezTo>
                    <a:pt x="12" y="51"/>
                    <a:pt x="11" y="42"/>
                    <a:pt x="9" y="35"/>
                  </a:cubicBezTo>
                  <a:cubicBezTo>
                    <a:pt x="6" y="25"/>
                    <a:pt x="3" y="15"/>
                    <a:pt x="0" y="6"/>
                  </a:cubicBezTo>
                  <a:cubicBezTo>
                    <a:pt x="16" y="4"/>
                    <a:pt x="33" y="3"/>
                    <a:pt x="48" y="0"/>
                  </a:cubicBezTo>
                  <a:cubicBezTo>
                    <a:pt x="47" y="2"/>
                    <a:pt x="46" y="4"/>
                    <a:pt x="44" y="6"/>
                  </a:cubicBezTo>
                  <a:cubicBezTo>
                    <a:pt x="45" y="10"/>
                    <a:pt x="51" y="9"/>
                    <a:pt x="52" y="13"/>
                  </a:cubicBezTo>
                  <a:cubicBezTo>
                    <a:pt x="54" y="12"/>
                    <a:pt x="53" y="12"/>
                    <a:pt x="56" y="13"/>
                  </a:cubicBezTo>
                  <a:cubicBezTo>
                    <a:pt x="58" y="16"/>
                    <a:pt x="61" y="22"/>
                    <a:pt x="64" y="25"/>
                  </a:cubicBezTo>
                  <a:cubicBezTo>
                    <a:pt x="64" y="25"/>
                    <a:pt x="65" y="25"/>
                    <a:pt x="66" y="25"/>
                  </a:cubicBezTo>
                  <a:cubicBezTo>
                    <a:pt x="67" y="26"/>
                    <a:pt x="65" y="27"/>
                    <a:pt x="68" y="26"/>
                  </a:cubicBezTo>
                  <a:cubicBezTo>
                    <a:pt x="68" y="28"/>
                    <a:pt x="71" y="28"/>
                    <a:pt x="71" y="29"/>
                  </a:cubicBezTo>
                  <a:cubicBezTo>
                    <a:pt x="71" y="29"/>
                    <a:pt x="69" y="29"/>
                    <a:pt x="70" y="30"/>
                  </a:cubicBezTo>
                  <a:cubicBezTo>
                    <a:pt x="70" y="30"/>
                    <a:pt x="71" y="29"/>
                    <a:pt x="71" y="30"/>
                  </a:cubicBezTo>
                  <a:cubicBezTo>
                    <a:pt x="73" y="32"/>
                    <a:pt x="74" y="32"/>
                    <a:pt x="77" y="34"/>
                  </a:cubicBezTo>
                  <a:cubicBezTo>
                    <a:pt x="79" y="39"/>
                    <a:pt x="83" y="42"/>
                    <a:pt x="88" y="44"/>
                  </a:cubicBezTo>
                  <a:cubicBezTo>
                    <a:pt x="89" y="47"/>
                    <a:pt x="91" y="48"/>
                    <a:pt x="91" y="52"/>
                  </a:cubicBezTo>
                  <a:cubicBezTo>
                    <a:pt x="92" y="54"/>
                    <a:pt x="94" y="54"/>
                    <a:pt x="96" y="55"/>
                  </a:cubicBezTo>
                  <a:cubicBezTo>
                    <a:pt x="94" y="57"/>
                    <a:pt x="96" y="56"/>
                    <a:pt x="96" y="56"/>
                  </a:cubicBezTo>
                  <a:cubicBezTo>
                    <a:pt x="98" y="59"/>
                    <a:pt x="98" y="61"/>
                    <a:pt x="100" y="65"/>
                  </a:cubicBezTo>
                  <a:cubicBezTo>
                    <a:pt x="102" y="64"/>
                    <a:pt x="103" y="65"/>
                    <a:pt x="105" y="66"/>
                  </a:cubicBezTo>
                  <a:cubicBezTo>
                    <a:pt x="104" y="68"/>
                    <a:pt x="102" y="70"/>
                    <a:pt x="100" y="68"/>
                  </a:cubicBezTo>
                  <a:cubicBezTo>
                    <a:pt x="100" y="70"/>
                    <a:pt x="101" y="71"/>
                    <a:pt x="101" y="73"/>
                  </a:cubicBezTo>
                  <a:cubicBezTo>
                    <a:pt x="97" y="72"/>
                    <a:pt x="99" y="81"/>
                    <a:pt x="100" y="82"/>
                  </a:cubicBezTo>
                  <a:cubicBezTo>
                    <a:pt x="98" y="82"/>
                    <a:pt x="98" y="83"/>
                    <a:pt x="97" y="84"/>
                  </a:cubicBezTo>
                  <a:cubicBezTo>
                    <a:pt x="96" y="84"/>
                    <a:pt x="95" y="82"/>
                    <a:pt x="94" y="84"/>
                  </a:cubicBezTo>
                  <a:cubicBezTo>
                    <a:pt x="95" y="85"/>
                    <a:pt x="98" y="84"/>
                    <a:pt x="99" y="86"/>
                  </a:cubicBezTo>
                  <a:cubicBezTo>
                    <a:pt x="99" y="89"/>
                    <a:pt x="98" y="88"/>
                    <a:pt x="96" y="87"/>
                  </a:cubicBezTo>
                  <a:cubicBezTo>
                    <a:pt x="97" y="93"/>
                    <a:pt x="95" y="95"/>
                    <a:pt x="97" y="99"/>
                  </a:cubicBezTo>
                  <a:cubicBezTo>
                    <a:pt x="94" y="99"/>
                    <a:pt x="90" y="99"/>
                    <a:pt x="89" y="97"/>
                  </a:cubicBezTo>
                  <a:cubicBezTo>
                    <a:pt x="88" y="98"/>
                    <a:pt x="87" y="99"/>
                    <a:pt x="85" y="101"/>
                  </a:cubicBezTo>
                  <a:cubicBezTo>
                    <a:pt x="87" y="103"/>
                    <a:pt x="88" y="107"/>
                    <a:pt x="86" y="110"/>
                  </a:cubicBezTo>
                  <a:cubicBezTo>
                    <a:pt x="83" y="110"/>
                    <a:pt x="85" y="106"/>
                    <a:pt x="82" y="105"/>
                  </a:cubicBezTo>
                  <a:cubicBezTo>
                    <a:pt x="67" y="106"/>
                    <a:pt x="51" y="107"/>
                    <a:pt x="35" y="108"/>
                  </a:cubicBezTo>
                  <a:close/>
                </a:path>
              </a:pathLst>
            </a:custGeom>
            <a:solidFill>
              <a:schemeClr val="accent4">
                <a:lumMod val="75000"/>
                <a:alpha val="34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6" name="Freeform 642">
              <a:extLst>
                <a:ext uri="{FF2B5EF4-FFF2-40B4-BE49-F238E27FC236}">
                  <a16:creationId xmlns:a16="http://schemas.microsoft.com/office/drawing/2014/main" id="{4126C8A2-2C7A-59C6-809A-E903B5881AB0}"/>
                </a:ext>
              </a:extLst>
            </p:cNvPr>
            <p:cNvSpPr>
              <a:spLocks/>
            </p:cNvSpPr>
            <p:nvPr/>
          </p:nvSpPr>
          <p:spPr bwMode="auto">
            <a:xfrm>
              <a:off x="7343406" y="5100400"/>
              <a:ext cx="503699" cy="798811"/>
            </a:xfrm>
            <a:custGeom>
              <a:avLst/>
              <a:gdLst>
                <a:gd name="T0" fmla="*/ 2147483647 w 76"/>
                <a:gd name="T1" fmla="*/ 2147483647 h 121"/>
                <a:gd name="T2" fmla="*/ 2147483647 w 76"/>
                <a:gd name="T3" fmla="*/ 2147483647 h 121"/>
                <a:gd name="T4" fmla="*/ 2147483647 w 76"/>
                <a:gd name="T5" fmla="*/ 2147483647 h 121"/>
                <a:gd name="T6" fmla="*/ 2147483647 w 76"/>
                <a:gd name="T7" fmla="*/ 2147483647 h 121"/>
                <a:gd name="T8" fmla="*/ 2147483647 w 76"/>
                <a:gd name="T9" fmla="*/ 2147483647 h 121"/>
                <a:gd name="T10" fmla="*/ 2147483647 w 76"/>
                <a:gd name="T11" fmla="*/ 2147483647 h 121"/>
                <a:gd name="T12" fmla="*/ 2147483647 w 76"/>
                <a:gd name="T13" fmla="*/ 2147483647 h 121"/>
                <a:gd name="T14" fmla="*/ 2147483647 w 76"/>
                <a:gd name="T15" fmla="*/ 2147483647 h 121"/>
                <a:gd name="T16" fmla="*/ 2147483647 w 76"/>
                <a:gd name="T17" fmla="*/ 2147483647 h 121"/>
                <a:gd name="T18" fmla="*/ 2147483647 w 76"/>
                <a:gd name="T19" fmla="*/ 2147483647 h 121"/>
                <a:gd name="T20" fmla="*/ 2147483647 w 76"/>
                <a:gd name="T21" fmla="*/ 2147483647 h 121"/>
                <a:gd name="T22" fmla="*/ 2147483647 w 76"/>
                <a:gd name="T23" fmla="*/ 0 h 121"/>
                <a:gd name="T24" fmla="*/ 2147483647 w 76"/>
                <a:gd name="T25" fmla="*/ 2147483647 h 121"/>
                <a:gd name="T26" fmla="*/ 2147483647 w 76"/>
                <a:gd name="T27" fmla="*/ 2147483647 h 121"/>
                <a:gd name="T28" fmla="*/ 2147483647 w 76"/>
                <a:gd name="T29" fmla="*/ 2147483647 h 121"/>
                <a:gd name="T30" fmla="*/ 2147483647 w 76"/>
                <a:gd name="T31" fmla="*/ 2147483647 h 121"/>
                <a:gd name="T32" fmla="*/ 2147483647 w 76"/>
                <a:gd name="T33" fmla="*/ 2147483647 h 121"/>
                <a:gd name="T34" fmla="*/ 2147483647 w 76"/>
                <a:gd name="T35" fmla="*/ 2147483647 h 121"/>
                <a:gd name="T36" fmla="*/ 2147483647 w 76"/>
                <a:gd name="T37" fmla="*/ 2147483647 h 121"/>
                <a:gd name="T38" fmla="*/ 2147483647 w 76"/>
                <a:gd name="T39" fmla="*/ 2147483647 h 121"/>
                <a:gd name="T40" fmla="*/ 2147483647 w 76"/>
                <a:gd name="T41" fmla="*/ 2147483647 h 121"/>
                <a:gd name="T42" fmla="*/ 2147483647 w 76"/>
                <a:gd name="T43" fmla="*/ 2147483647 h 121"/>
                <a:gd name="T44" fmla="*/ 2147483647 w 76"/>
                <a:gd name="T45" fmla="*/ 2147483647 h 121"/>
                <a:gd name="T46" fmla="*/ 2147483647 w 76"/>
                <a:gd name="T47" fmla="*/ 2147483647 h 121"/>
                <a:gd name="T48" fmla="*/ 2147483647 w 76"/>
                <a:gd name="T49" fmla="*/ 2147483647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121"/>
                <a:gd name="T77" fmla="*/ 76 w 76"/>
                <a:gd name="T78" fmla="*/ 121 h 1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121">
                  <a:moveTo>
                    <a:pt x="27" y="117"/>
                  </a:moveTo>
                  <a:cubicBezTo>
                    <a:pt x="26" y="117"/>
                    <a:pt x="24" y="120"/>
                    <a:pt x="24" y="118"/>
                  </a:cubicBezTo>
                  <a:cubicBezTo>
                    <a:pt x="22" y="117"/>
                    <a:pt x="24" y="121"/>
                    <a:pt x="22" y="121"/>
                  </a:cubicBezTo>
                  <a:cubicBezTo>
                    <a:pt x="20" y="120"/>
                    <a:pt x="20" y="116"/>
                    <a:pt x="17" y="117"/>
                  </a:cubicBezTo>
                  <a:cubicBezTo>
                    <a:pt x="17" y="113"/>
                    <a:pt x="16" y="110"/>
                    <a:pt x="14" y="109"/>
                  </a:cubicBezTo>
                  <a:cubicBezTo>
                    <a:pt x="12" y="111"/>
                    <a:pt x="12" y="115"/>
                    <a:pt x="12" y="118"/>
                  </a:cubicBezTo>
                  <a:cubicBezTo>
                    <a:pt x="11" y="118"/>
                    <a:pt x="9" y="118"/>
                    <a:pt x="7" y="118"/>
                  </a:cubicBezTo>
                  <a:cubicBezTo>
                    <a:pt x="6" y="112"/>
                    <a:pt x="6" y="106"/>
                    <a:pt x="5" y="99"/>
                  </a:cubicBezTo>
                  <a:cubicBezTo>
                    <a:pt x="4" y="91"/>
                    <a:pt x="1" y="83"/>
                    <a:pt x="2" y="73"/>
                  </a:cubicBezTo>
                  <a:cubicBezTo>
                    <a:pt x="4" y="54"/>
                    <a:pt x="3" y="30"/>
                    <a:pt x="4" y="9"/>
                  </a:cubicBezTo>
                  <a:cubicBezTo>
                    <a:pt x="5" y="6"/>
                    <a:pt x="0" y="5"/>
                    <a:pt x="2" y="4"/>
                  </a:cubicBezTo>
                  <a:cubicBezTo>
                    <a:pt x="20" y="4"/>
                    <a:pt x="36" y="2"/>
                    <a:pt x="52" y="0"/>
                  </a:cubicBezTo>
                  <a:cubicBezTo>
                    <a:pt x="55" y="12"/>
                    <a:pt x="60" y="24"/>
                    <a:pt x="63" y="37"/>
                  </a:cubicBezTo>
                  <a:cubicBezTo>
                    <a:pt x="64" y="41"/>
                    <a:pt x="65" y="46"/>
                    <a:pt x="66" y="50"/>
                  </a:cubicBezTo>
                  <a:cubicBezTo>
                    <a:pt x="67" y="52"/>
                    <a:pt x="68" y="55"/>
                    <a:pt x="69" y="56"/>
                  </a:cubicBezTo>
                  <a:cubicBezTo>
                    <a:pt x="70" y="58"/>
                    <a:pt x="72" y="58"/>
                    <a:pt x="72" y="59"/>
                  </a:cubicBezTo>
                  <a:cubicBezTo>
                    <a:pt x="73" y="61"/>
                    <a:pt x="71" y="64"/>
                    <a:pt x="74" y="65"/>
                  </a:cubicBezTo>
                  <a:cubicBezTo>
                    <a:pt x="72" y="67"/>
                    <a:pt x="72" y="69"/>
                    <a:pt x="71" y="72"/>
                  </a:cubicBezTo>
                  <a:cubicBezTo>
                    <a:pt x="71" y="76"/>
                    <a:pt x="71" y="79"/>
                    <a:pt x="74" y="82"/>
                  </a:cubicBezTo>
                  <a:cubicBezTo>
                    <a:pt x="73" y="85"/>
                    <a:pt x="74" y="88"/>
                    <a:pt x="73" y="89"/>
                  </a:cubicBezTo>
                  <a:cubicBezTo>
                    <a:pt x="73" y="92"/>
                    <a:pt x="76" y="93"/>
                    <a:pt x="76" y="96"/>
                  </a:cubicBezTo>
                  <a:cubicBezTo>
                    <a:pt x="64" y="97"/>
                    <a:pt x="50" y="99"/>
                    <a:pt x="38" y="100"/>
                  </a:cubicBezTo>
                  <a:cubicBezTo>
                    <a:pt x="32" y="101"/>
                    <a:pt x="23" y="99"/>
                    <a:pt x="21" y="104"/>
                  </a:cubicBezTo>
                  <a:cubicBezTo>
                    <a:pt x="22" y="108"/>
                    <a:pt x="25" y="109"/>
                    <a:pt x="27" y="111"/>
                  </a:cubicBezTo>
                  <a:cubicBezTo>
                    <a:pt x="26" y="113"/>
                    <a:pt x="27" y="113"/>
                    <a:pt x="27" y="117"/>
                  </a:cubicBezTo>
                  <a:close/>
                </a:path>
              </a:pathLst>
            </a:custGeom>
            <a:solidFill>
              <a:schemeClr val="accent2">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7" name="Freeform 643">
              <a:extLst>
                <a:ext uri="{FF2B5EF4-FFF2-40B4-BE49-F238E27FC236}">
                  <a16:creationId xmlns:a16="http://schemas.microsoft.com/office/drawing/2014/main" id="{8DB465C9-D5A0-9821-55C2-BB3BF7CA662F}"/>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8" name="Freeform 644">
              <a:extLst>
                <a:ext uri="{FF2B5EF4-FFF2-40B4-BE49-F238E27FC236}">
                  <a16:creationId xmlns:a16="http://schemas.microsoft.com/office/drawing/2014/main" id="{5A03C46F-9281-DDBE-E177-AE631EF86CC0}"/>
                </a:ext>
              </a:extLst>
            </p:cNvPr>
            <p:cNvSpPr>
              <a:spLocks/>
            </p:cNvSpPr>
            <p:nvPr/>
          </p:nvSpPr>
          <p:spPr bwMode="auto">
            <a:xfrm>
              <a:off x="6926231" y="5132848"/>
              <a:ext cx="463527" cy="800355"/>
            </a:xfrm>
            <a:custGeom>
              <a:avLst/>
              <a:gdLst>
                <a:gd name="T0" fmla="*/ 2147483647 w 70"/>
                <a:gd name="T1" fmla="*/ 2147483647 h 121"/>
                <a:gd name="T2" fmla="*/ 2147483647 w 70"/>
                <a:gd name="T3" fmla="*/ 2147483647 h 121"/>
                <a:gd name="T4" fmla="*/ 2147483647 w 70"/>
                <a:gd name="T5" fmla="*/ 2147483647 h 121"/>
                <a:gd name="T6" fmla="*/ 2147483647 w 70"/>
                <a:gd name="T7" fmla="*/ 2147483647 h 121"/>
                <a:gd name="T8" fmla="*/ 2147483647 w 70"/>
                <a:gd name="T9" fmla="*/ 2147483647 h 121"/>
                <a:gd name="T10" fmla="*/ 2147483647 w 70"/>
                <a:gd name="T11" fmla="*/ 2147483647 h 121"/>
                <a:gd name="T12" fmla="*/ 2147483647 w 70"/>
                <a:gd name="T13" fmla="*/ 2147483647 h 121"/>
                <a:gd name="T14" fmla="*/ 2147483647 w 70"/>
                <a:gd name="T15" fmla="*/ 0 h 121"/>
                <a:gd name="T16" fmla="*/ 2147483647 w 70"/>
                <a:gd name="T17" fmla="*/ 2147483647 h 121"/>
                <a:gd name="T18" fmla="*/ 2147483647 w 70"/>
                <a:gd name="T19" fmla="*/ 2147483647 h 121"/>
                <a:gd name="T20" fmla="*/ 2147483647 w 70"/>
                <a:gd name="T21" fmla="*/ 2147483647 h 121"/>
                <a:gd name="T22" fmla="*/ 2147483647 w 70"/>
                <a:gd name="T23" fmla="*/ 2147483647 h 121"/>
                <a:gd name="T24" fmla="*/ 2147483647 w 70"/>
                <a:gd name="T25" fmla="*/ 2147483647 h 121"/>
                <a:gd name="T26" fmla="*/ 2147483647 w 70"/>
                <a:gd name="T27" fmla="*/ 2147483647 h 121"/>
                <a:gd name="T28" fmla="*/ 2147483647 w 70"/>
                <a:gd name="T29" fmla="*/ 2147483647 h 121"/>
                <a:gd name="T30" fmla="*/ 2147483647 w 70"/>
                <a:gd name="T31" fmla="*/ 2147483647 h 121"/>
                <a:gd name="T32" fmla="*/ 2147483647 w 70"/>
                <a:gd name="T33" fmla="*/ 2147483647 h 121"/>
                <a:gd name="T34" fmla="*/ 2147483647 w 70"/>
                <a:gd name="T35" fmla="*/ 2147483647 h 121"/>
                <a:gd name="T36" fmla="*/ 2147483647 w 70"/>
                <a:gd name="T37" fmla="*/ 2147483647 h 121"/>
                <a:gd name="T38" fmla="*/ 2147483647 w 70"/>
                <a:gd name="T39" fmla="*/ 2147483647 h 121"/>
                <a:gd name="T40" fmla="*/ 2147483647 w 70"/>
                <a:gd name="T41" fmla="*/ 2147483647 h 121"/>
                <a:gd name="T42" fmla="*/ 2147483647 w 70"/>
                <a:gd name="T43" fmla="*/ 2147483647 h 121"/>
                <a:gd name="T44" fmla="*/ 2147483647 w 70"/>
                <a:gd name="T45" fmla="*/ 2147483647 h 121"/>
                <a:gd name="T46" fmla="*/ 2147483647 w 70"/>
                <a:gd name="T47" fmla="*/ 2147483647 h 121"/>
                <a:gd name="T48" fmla="*/ 2147483647 w 70"/>
                <a:gd name="T49" fmla="*/ 2147483647 h 121"/>
                <a:gd name="T50" fmla="*/ 2147483647 w 70"/>
                <a:gd name="T51" fmla="*/ 2147483647 h 121"/>
                <a:gd name="T52" fmla="*/ 2147483647 w 70"/>
                <a:gd name="T53" fmla="*/ 2147483647 h 121"/>
                <a:gd name="T54" fmla="*/ 2147483647 w 70"/>
                <a:gd name="T55" fmla="*/ 2147483647 h 121"/>
                <a:gd name="T56" fmla="*/ 2147483647 w 70"/>
                <a:gd name="T57" fmla="*/ 2147483647 h 121"/>
                <a:gd name="T58" fmla="*/ 2147483647 w 70"/>
                <a:gd name="T59" fmla="*/ 2147483647 h 121"/>
                <a:gd name="T60" fmla="*/ 2147483647 w 70"/>
                <a:gd name="T61" fmla="*/ 2147483647 h 121"/>
                <a:gd name="T62" fmla="*/ 2147483647 w 70"/>
                <a:gd name="T63" fmla="*/ 2147483647 h 121"/>
                <a:gd name="T64" fmla="*/ 2147483647 w 70"/>
                <a:gd name="T65" fmla="*/ 2147483647 h 121"/>
                <a:gd name="T66" fmla="*/ 2147483647 w 70"/>
                <a:gd name="T67" fmla="*/ 2147483647 h 121"/>
                <a:gd name="T68" fmla="*/ 2147483647 w 70"/>
                <a:gd name="T69" fmla="*/ 2147483647 h 121"/>
                <a:gd name="T70" fmla="*/ 2147483647 w 70"/>
                <a:gd name="T71" fmla="*/ 2147483647 h 121"/>
                <a:gd name="T72" fmla="*/ 2147483647 w 70"/>
                <a:gd name="T73" fmla="*/ 2147483647 h 121"/>
                <a:gd name="T74" fmla="*/ 2147483647 w 70"/>
                <a:gd name="T75" fmla="*/ 2147483647 h 121"/>
                <a:gd name="T76" fmla="*/ 2147483647 w 70"/>
                <a:gd name="T77" fmla="*/ 2147483647 h 121"/>
                <a:gd name="T78" fmla="*/ 2147483647 w 70"/>
                <a:gd name="T79" fmla="*/ 2147483647 h 121"/>
                <a:gd name="T80" fmla="*/ 2147483647 w 70"/>
                <a:gd name="T81" fmla="*/ 2147483647 h 121"/>
                <a:gd name="T82" fmla="*/ 2147483647 w 70"/>
                <a:gd name="T83" fmla="*/ 2147483647 h 121"/>
                <a:gd name="T84" fmla="*/ 2147483647 w 70"/>
                <a:gd name="T85" fmla="*/ 2147483647 h 1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0"/>
                <a:gd name="T130" fmla="*/ 0 h 121"/>
                <a:gd name="T131" fmla="*/ 70 w 70"/>
                <a:gd name="T132" fmla="*/ 121 h 1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0" h="121">
                  <a:moveTo>
                    <a:pt x="9" y="32"/>
                  </a:moveTo>
                  <a:cubicBezTo>
                    <a:pt x="9" y="31"/>
                    <a:pt x="8" y="30"/>
                    <a:pt x="8" y="30"/>
                  </a:cubicBezTo>
                  <a:cubicBezTo>
                    <a:pt x="9" y="29"/>
                    <a:pt x="10" y="29"/>
                    <a:pt x="12" y="28"/>
                  </a:cubicBezTo>
                  <a:cubicBezTo>
                    <a:pt x="9" y="22"/>
                    <a:pt x="19" y="19"/>
                    <a:pt x="17" y="14"/>
                  </a:cubicBezTo>
                  <a:cubicBezTo>
                    <a:pt x="18" y="12"/>
                    <a:pt x="19" y="12"/>
                    <a:pt x="19" y="11"/>
                  </a:cubicBezTo>
                  <a:cubicBezTo>
                    <a:pt x="19" y="7"/>
                    <a:pt x="20" y="9"/>
                    <a:pt x="21" y="6"/>
                  </a:cubicBezTo>
                  <a:cubicBezTo>
                    <a:pt x="22" y="6"/>
                    <a:pt x="22" y="5"/>
                    <a:pt x="22" y="4"/>
                  </a:cubicBezTo>
                  <a:cubicBezTo>
                    <a:pt x="35" y="2"/>
                    <a:pt x="50" y="2"/>
                    <a:pt x="63" y="0"/>
                  </a:cubicBezTo>
                  <a:cubicBezTo>
                    <a:pt x="63" y="2"/>
                    <a:pt x="64" y="2"/>
                    <a:pt x="65" y="2"/>
                  </a:cubicBezTo>
                  <a:cubicBezTo>
                    <a:pt x="64" y="20"/>
                    <a:pt x="65" y="39"/>
                    <a:pt x="64" y="58"/>
                  </a:cubicBezTo>
                  <a:cubicBezTo>
                    <a:pt x="63" y="77"/>
                    <a:pt x="67" y="95"/>
                    <a:pt x="69" y="111"/>
                  </a:cubicBezTo>
                  <a:cubicBezTo>
                    <a:pt x="69" y="113"/>
                    <a:pt x="69" y="113"/>
                    <a:pt x="69" y="113"/>
                  </a:cubicBezTo>
                  <a:cubicBezTo>
                    <a:pt x="67" y="113"/>
                    <a:pt x="70" y="114"/>
                    <a:pt x="68" y="115"/>
                  </a:cubicBezTo>
                  <a:cubicBezTo>
                    <a:pt x="66" y="114"/>
                    <a:pt x="65" y="113"/>
                    <a:pt x="64" y="115"/>
                  </a:cubicBezTo>
                  <a:cubicBezTo>
                    <a:pt x="62" y="114"/>
                    <a:pt x="61" y="114"/>
                    <a:pt x="59" y="114"/>
                  </a:cubicBezTo>
                  <a:cubicBezTo>
                    <a:pt x="56" y="113"/>
                    <a:pt x="53" y="117"/>
                    <a:pt x="50" y="117"/>
                  </a:cubicBezTo>
                  <a:cubicBezTo>
                    <a:pt x="48" y="117"/>
                    <a:pt x="48" y="119"/>
                    <a:pt x="47" y="120"/>
                  </a:cubicBezTo>
                  <a:cubicBezTo>
                    <a:pt x="43" y="121"/>
                    <a:pt x="44" y="117"/>
                    <a:pt x="43" y="115"/>
                  </a:cubicBezTo>
                  <a:cubicBezTo>
                    <a:pt x="42" y="113"/>
                    <a:pt x="40" y="112"/>
                    <a:pt x="39" y="111"/>
                  </a:cubicBezTo>
                  <a:cubicBezTo>
                    <a:pt x="39" y="106"/>
                    <a:pt x="41" y="105"/>
                    <a:pt x="41" y="102"/>
                  </a:cubicBezTo>
                  <a:cubicBezTo>
                    <a:pt x="29" y="100"/>
                    <a:pt x="15" y="104"/>
                    <a:pt x="2" y="103"/>
                  </a:cubicBezTo>
                  <a:cubicBezTo>
                    <a:pt x="0" y="100"/>
                    <a:pt x="0" y="96"/>
                    <a:pt x="3" y="97"/>
                  </a:cubicBezTo>
                  <a:cubicBezTo>
                    <a:pt x="3" y="96"/>
                    <a:pt x="3" y="94"/>
                    <a:pt x="3" y="93"/>
                  </a:cubicBezTo>
                  <a:cubicBezTo>
                    <a:pt x="2" y="92"/>
                    <a:pt x="3" y="91"/>
                    <a:pt x="3" y="90"/>
                  </a:cubicBezTo>
                  <a:cubicBezTo>
                    <a:pt x="3" y="90"/>
                    <a:pt x="5" y="89"/>
                    <a:pt x="4" y="89"/>
                  </a:cubicBezTo>
                  <a:cubicBezTo>
                    <a:pt x="2" y="87"/>
                    <a:pt x="8" y="86"/>
                    <a:pt x="6" y="83"/>
                  </a:cubicBezTo>
                  <a:cubicBezTo>
                    <a:pt x="8" y="82"/>
                    <a:pt x="9" y="80"/>
                    <a:pt x="11" y="78"/>
                  </a:cubicBezTo>
                  <a:cubicBezTo>
                    <a:pt x="10" y="76"/>
                    <a:pt x="13" y="74"/>
                    <a:pt x="9" y="74"/>
                  </a:cubicBezTo>
                  <a:cubicBezTo>
                    <a:pt x="11" y="73"/>
                    <a:pt x="12" y="72"/>
                    <a:pt x="14" y="71"/>
                  </a:cubicBezTo>
                  <a:cubicBezTo>
                    <a:pt x="14" y="69"/>
                    <a:pt x="11" y="69"/>
                    <a:pt x="10" y="67"/>
                  </a:cubicBezTo>
                  <a:cubicBezTo>
                    <a:pt x="12" y="66"/>
                    <a:pt x="9" y="65"/>
                    <a:pt x="11" y="64"/>
                  </a:cubicBezTo>
                  <a:cubicBezTo>
                    <a:pt x="11" y="63"/>
                    <a:pt x="9" y="63"/>
                    <a:pt x="8" y="63"/>
                  </a:cubicBezTo>
                  <a:cubicBezTo>
                    <a:pt x="9" y="62"/>
                    <a:pt x="9" y="61"/>
                    <a:pt x="10" y="61"/>
                  </a:cubicBezTo>
                  <a:cubicBezTo>
                    <a:pt x="10" y="60"/>
                    <a:pt x="9" y="60"/>
                    <a:pt x="8" y="60"/>
                  </a:cubicBezTo>
                  <a:cubicBezTo>
                    <a:pt x="8" y="58"/>
                    <a:pt x="9" y="57"/>
                    <a:pt x="10" y="56"/>
                  </a:cubicBezTo>
                  <a:cubicBezTo>
                    <a:pt x="10" y="55"/>
                    <a:pt x="7" y="55"/>
                    <a:pt x="7" y="54"/>
                  </a:cubicBezTo>
                  <a:cubicBezTo>
                    <a:pt x="6" y="51"/>
                    <a:pt x="10" y="51"/>
                    <a:pt x="9" y="47"/>
                  </a:cubicBezTo>
                  <a:cubicBezTo>
                    <a:pt x="9" y="47"/>
                    <a:pt x="7" y="46"/>
                    <a:pt x="7" y="46"/>
                  </a:cubicBezTo>
                  <a:cubicBezTo>
                    <a:pt x="7" y="44"/>
                    <a:pt x="8" y="43"/>
                    <a:pt x="8" y="43"/>
                  </a:cubicBezTo>
                  <a:cubicBezTo>
                    <a:pt x="7" y="41"/>
                    <a:pt x="5" y="41"/>
                    <a:pt x="6" y="39"/>
                  </a:cubicBezTo>
                  <a:cubicBezTo>
                    <a:pt x="7" y="38"/>
                    <a:pt x="7" y="36"/>
                    <a:pt x="9" y="36"/>
                  </a:cubicBezTo>
                  <a:cubicBezTo>
                    <a:pt x="8" y="35"/>
                    <a:pt x="7" y="35"/>
                    <a:pt x="6" y="35"/>
                  </a:cubicBezTo>
                  <a:cubicBezTo>
                    <a:pt x="6" y="34"/>
                    <a:pt x="9" y="35"/>
                    <a:pt x="9" y="33"/>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09" name="Freeform 645">
              <a:extLst>
                <a:ext uri="{FF2B5EF4-FFF2-40B4-BE49-F238E27FC236}">
                  <a16:creationId xmlns:a16="http://schemas.microsoft.com/office/drawing/2014/main" id="{DB0D2AB2-72BB-47C8-B0F2-5D7E573B6E65}"/>
                </a:ext>
              </a:extLst>
            </p:cNvPr>
            <p:cNvSpPr>
              <a:spLocks/>
            </p:cNvSpPr>
            <p:nvPr/>
          </p:nvSpPr>
          <p:spPr bwMode="auto">
            <a:xfrm>
              <a:off x="8494494" y="6013550"/>
              <a:ext cx="18542" cy="26266"/>
            </a:xfrm>
            <a:custGeom>
              <a:avLst/>
              <a:gdLst>
                <a:gd name="T0" fmla="*/ 2147483647 w 3"/>
                <a:gd name="T1" fmla="*/ 0 h 4"/>
                <a:gd name="T2" fmla="*/ 2147483647 w 3"/>
                <a:gd name="T3" fmla="*/ 2147483647 h 4"/>
                <a:gd name="T4" fmla="*/ 2147483647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1" y="0"/>
                  </a:moveTo>
                  <a:cubicBezTo>
                    <a:pt x="2" y="1"/>
                    <a:pt x="2" y="2"/>
                    <a:pt x="3" y="2"/>
                  </a:cubicBezTo>
                  <a:cubicBezTo>
                    <a:pt x="3" y="4"/>
                    <a:pt x="0" y="2"/>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0" name="Freeform 646">
              <a:extLst>
                <a:ext uri="{FF2B5EF4-FFF2-40B4-BE49-F238E27FC236}">
                  <a16:creationId xmlns:a16="http://schemas.microsoft.com/office/drawing/2014/main" id="{74A4A189-2F3D-EFE7-425F-ADFD3D57B303}"/>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1" name="Freeform 647">
              <a:extLst>
                <a:ext uri="{FF2B5EF4-FFF2-40B4-BE49-F238E27FC236}">
                  <a16:creationId xmlns:a16="http://schemas.microsoft.com/office/drawing/2014/main" id="{595477A5-1415-CB48-2D22-49E04EBF218A}"/>
                </a:ext>
              </a:extLst>
            </p:cNvPr>
            <p:cNvSpPr>
              <a:spLocks/>
            </p:cNvSpPr>
            <p:nvPr/>
          </p:nvSpPr>
          <p:spPr bwMode="auto">
            <a:xfrm>
              <a:off x="8553211" y="6575962"/>
              <a:ext cx="20087" cy="12361"/>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1"/>
                    <a:pt x="3" y="0"/>
                  </a:cubicBezTo>
                </a:path>
              </a:pathLst>
            </a:custGeom>
            <a:noFill/>
            <a:ln w="79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2" name="Freeform 648">
              <a:extLst>
                <a:ext uri="{FF2B5EF4-FFF2-40B4-BE49-F238E27FC236}">
                  <a16:creationId xmlns:a16="http://schemas.microsoft.com/office/drawing/2014/main" id="{C5B8021E-9574-5F89-7C60-47DDA6712471}"/>
                </a:ext>
              </a:extLst>
            </p:cNvPr>
            <p:cNvSpPr>
              <a:spLocks/>
            </p:cNvSpPr>
            <p:nvPr/>
          </p:nvSpPr>
          <p:spPr bwMode="auto">
            <a:xfrm>
              <a:off x="8567117" y="6575955"/>
              <a:ext cx="6181" cy="0"/>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0 h 1"/>
              </a:gdLst>
              <a:ahLst/>
              <a:cxnLst>
                <a:cxn ang="T6">
                  <a:pos x="T0" y="T1"/>
                </a:cxn>
                <a:cxn ang="T7">
                  <a:pos x="T2" y="T3"/>
                </a:cxn>
                <a:cxn ang="T8">
                  <a:pos x="T4" y="T5"/>
                </a:cxn>
              </a:cxnLst>
              <a:rect l="T9" t="T10" r="T11" b="T12"/>
              <a:pathLst>
                <a:path w="4" h="1">
                  <a:moveTo>
                    <a:pt x="4" y="0"/>
                  </a:moveTo>
                  <a:lnTo>
                    <a:pt x="0" y="0"/>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3" name="Line 649">
              <a:extLst>
                <a:ext uri="{FF2B5EF4-FFF2-40B4-BE49-F238E27FC236}">
                  <a16:creationId xmlns:a16="http://schemas.microsoft.com/office/drawing/2014/main" id="{EBCB98CE-4F9A-E298-8B28-406B64EB092D}"/>
                </a:ext>
              </a:extLst>
            </p:cNvPr>
            <p:cNvSpPr>
              <a:spLocks noChangeShapeType="1"/>
            </p:cNvSpPr>
            <p:nvPr/>
          </p:nvSpPr>
          <p:spPr bwMode="auto">
            <a:xfrm flipH="1">
              <a:off x="8567117" y="6575955"/>
              <a:ext cx="6181" cy="0"/>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4" name="Freeform 650">
              <a:extLst>
                <a:ext uri="{FF2B5EF4-FFF2-40B4-BE49-F238E27FC236}">
                  <a16:creationId xmlns:a16="http://schemas.microsoft.com/office/drawing/2014/main" id="{88EB8DA4-F045-78C6-443C-4D0AD5255BA2}"/>
                </a:ext>
              </a:extLst>
            </p:cNvPr>
            <p:cNvSpPr>
              <a:spLocks/>
            </p:cNvSpPr>
            <p:nvPr/>
          </p:nvSpPr>
          <p:spPr bwMode="auto">
            <a:xfrm>
              <a:off x="8236462" y="6163420"/>
              <a:ext cx="0" cy="772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0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5" name="Line 651">
              <a:extLst>
                <a:ext uri="{FF2B5EF4-FFF2-40B4-BE49-F238E27FC236}">
                  <a16:creationId xmlns:a16="http://schemas.microsoft.com/office/drawing/2014/main" id="{B662D1CD-069C-8B87-1FF6-C64D43B6A7B0}"/>
                </a:ext>
              </a:extLst>
            </p:cNvPr>
            <p:cNvSpPr>
              <a:spLocks noChangeShapeType="1"/>
            </p:cNvSpPr>
            <p:nvPr/>
          </p:nvSpPr>
          <p:spPr bwMode="auto">
            <a:xfrm flipV="1">
              <a:off x="8236462" y="6163420"/>
              <a:ext cx="0" cy="7727"/>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6" name="Line 652">
              <a:extLst>
                <a:ext uri="{FF2B5EF4-FFF2-40B4-BE49-F238E27FC236}">
                  <a16:creationId xmlns:a16="http://schemas.microsoft.com/office/drawing/2014/main" id="{2AA0A4FF-54AC-7714-E265-97109745825E}"/>
                </a:ext>
              </a:extLst>
            </p:cNvPr>
            <p:cNvSpPr>
              <a:spLocks noChangeShapeType="1"/>
            </p:cNvSpPr>
            <p:nvPr/>
          </p:nvSpPr>
          <p:spPr bwMode="auto">
            <a:xfrm>
              <a:off x="8236462" y="6178874"/>
              <a:ext cx="0" cy="15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7" name="Line 654">
              <a:extLst>
                <a:ext uri="{FF2B5EF4-FFF2-40B4-BE49-F238E27FC236}">
                  <a16:creationId xmlns:a16="http://schemas.microsoft.com/office/drawing/2014/main" id="{CB07871B-6E7B-B039-16EB-DFA82F447F7E}"/>
                </a:ext>
              </a:extLst>
            </p:cNvPr>
            <p:cNvSpPr>
              <a:spLocks noChangeShapeType="1"/>
            </p:cNvSpPr>
            <p:nvPr/>
          </p:nvSpPr>
          <p:spPr bwMode="auto">
            <a:xfrm>
              <a:off x="8236467" y="6178874"/>
              <a:ext cx="1544"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8" name="Freeform 655">
              <a:extLst>
                <a:ext uri="{FF2B5EF4-FFF2-40B4-BE49-F238E27FC236}">
                  <a16:creationId xmlns:a16="http://schemas.microsoft.com/office/drawing/2014/main" id="{73DB812B-8209-728D-506A-4E24B73CDB83}"/>
                </a:ext>
              </a:extLst>
            </p:cNvPr>
            <p:cNvSpPr>
              <a:spLocks/>
            </p:cNvSpPr>
            <p:nvPr/>
          </p:nvSpPr>
          <p:spPr bwMode="auto">
            <a:xfrm>
              <a:off x="8230290" y="6178874"/>
              <a:ext cx="6181" cy="1546"/>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19" name="Line 656">
              <a:extLst>
                <a:ext uri="{FF2B5EF4-FFF2-40B4-BE49-F238E27FC236}">
                  <a16:creationId xmlns:a16="http://schemas.microsoft.com/office/drawing/2014/main" id="{1A28E0C7-43FB-801D-4B77-1EAC09EF2D37}"/>
                </a:ext>
              </a:extLst>
            </p:cNvPr>
            <p:cNvSpPr>
              <a:spLocks noChangeShapeType="1"/>
            </p:cNvSpPr>
            <p:nvPr/>
          </p:nvSpPr>
          <p:spPr bwMode="auto">
            <a:xfrm>
              <a:off x="8230290" y="6178874"/>
              <a:ext cx="6181" cy="1546"/>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0" name="Freeform 657">
              <a:extLst>
                <a:ext uri="{FF2B5EF4-FFF2-40B4-BE49-F238E27FC236}">
                  <a16:creationId xmlns:a16="http://schemas.microsoft.com/office/drawing/2014/main" id="{00E6C470-BD62-37F5-2582-129E5B5B408F}"/>
                </a:ext>
              </a:extLst>
            </p:cNvPr>
            <p:cNvSpPr>
              <a:spLocks/>
            </p:cNvSpPr>
            <p:nvPr/>
          </p:nvSpPr>
          <p:spPr bwMode="auto">
            <a:xfrm>
              <a:off x="8230290" y="6164973"/>
              <a:ext cx="6181" cy="7725"/>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1" name="Line 658">
              <a:extLst>
                <a:ext uri="{FF2B5EF4-FFF2-40B4-BE49-F238E27FC236}">
                  <a16:creationId xmlns:a16="http://schemas.microsoft.com/office/drawing/2014/main" id="{C990A2DA-776D-8D9F-575A-36DD0F981C9D}"/>
                </a:ext>
              </a:extLst>
            </p:cNvPr>
            <p:cNvSpPr>
              <a:spLocks noChangeShapeType="1"/>
            </p:cNvSpPr>
            <p:nvPr/>
          </p:nvSpPr>
          <p:spPr bwMode="auto">
            <a:xfrm flipH="1">
              <a:off x="8230290" y="6164973"/>
              <a:ext cx="6181" cy="7725"/>
            </a:xfrm>
            <a:prstGeom prst="line">
              <a:avLst/>
            </a:prstGeom>
            <a:noFill/>
            <a:ln w="7938">
              <a:solidFill>
                <a:srgbClr val="FFFFFF"/>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2" name="Freeform 659">
              <a:extLst>
                <a:ext uri="{FF2B5EF4-FFF2-40B4-BE49-F238E27FC236}">
                  <a16:creationId xmlns:a16="http://schemas.microsoft.com/office/drawing/2014/main" id="{2E155A72-5913-98AB-FAF0-D023DDBEAE42}"/>
                </a:ext>
              </a:extLst>
            </p:cNvPr>
            <p:cNvSpPr>
              <a:spLocks/>
            </p:cNvSpPr>
            <p:nvPr/>
          </p:nvSpPr>
          <p:spPr bwMode="auto">
            <a:xfrm>
              <a:off x="7494826" y="5702985"/>
              <a:ext cx="1171176" cy="891515"/>
            </a:xfrm>
            <a:custGeom>
              <a:avLst/>
              <a:gdLst>
                <a:gd name="T0" fmla="*/ 2147483647 w 177"/>
                <a:gd name="T1" fmla="*/ 2147483647 h 135"/>
                <a:gd name="T2" fmla="*/ 2147483647 w 177"/>
                <a:gd name="T3" fmla="*/ 2147483647 h 135"/>
                <a:gd name="T4" fmla="*/ 2147483647 w 177"/>
                <a:gd name="T5" fmla="*/ 2147483647 h 135"/>
                <a:gd name="T6" fmla="*/ 2147483647 w 177"/>
                <a:gd name="T7" fmla="*/ 2147483647 h 135"/>
                <a:gd name="T8" fmla="*/ 2147483647 w 177"/>
                <a:gd name="T9" fmla="*/ 2147483647 h 135"/>
                <a:gd name="T10" fmla="*/ 2147483647 w 177"/>
                <a:gd name="T11" fmla="*/ 2147483647 h 135"/>
                <a:gd name="T12" fmla="*/ 2147483647 w 177"/>
                <a:gd name="T13" fmla="*/ 2147483647 h 135"/>
                <a:gd name="T14" fmla="*/ 2147483647 w 177"/>
                <a:gd name="T15" fmla="*/ 2147483647 h 135"/>
                <a:gd name="T16" fmla="*/ 2147483647 w 177"/>
                <a:gd name="T17" fmla="*/ 2147483647 h 135"/>
                <a:gd name="T18" fmla="*/ 2147483647 w 177"/>
                <a:gd name="T19" fmla="*/ 2147483647 h 135"/>
                <a:gd name="T20" fmla="*/ 2147483647 w 177"/>
                <a:gd name="T21" fmla="*/ 2147483647 h 135"/>
                <a:gd name="T22" fmla="*/ 2147483647 w 177"/>
                <a:gd name="T23" fmla="*/ 2147483647 h 135"/>
                <a:gd name="T24" fmla="*/ 2147483647 w 177"/>
                <a:gd name="T25" fmla="*/ 2147483647 h 135"/>
                <a:gd name="T26" fmla="*/ 2147483647 w 177"/>
                <a:gd name="T27" fmla="*/ 2147483647 h 135"/>
                <a:gd name="T28" fmla="*/ 2147483647 w 177"/>
                <a:gd name="T29" fmla="*/ 2147483647 h 135"/>
                <a:gd name="T30" fmla="*/ 2147483647 w 177"/>
                <a:gd name="T31" fmla="*/ 2147483647 h 135"/>
                <a:gd name="T32" fmla="*/ 2147483647 w 177"/>
                <a:gd name="T33" fmla="*/ 2147483647 h 135"/>
                <a:gd name="T34" fmla="*/ 2147483647 w 177"/>
                <a:gd name="T35" fmla="*/ 2147483647 h 135"/>
                <a:gd name="T36" fmla="*/ 2147483647 w 177"/>
                <a:gd name="T37" fmla="*/ 2147483647 h 135"/>
                <a:gd name="T38" fmla="*/ 2147483647 w 177"/>
                <a:gd name="T39" fmla="*/ 2147483647 h 135"/>
                <a:gd name="T40" fmla="*/ 2147483647 w 177"/>
                <a:gd name="T41" fmla="*/ 2147483647 h 135"/>
                <a:gd name="T42" fmla="*/ 2147483647 w 177"/>
                <a:gd name="T43" fmla="*/ 2147483647 h 135"/>
                <a:gd name="T44" fmla="*/ 2147483647 w 177"/>
                <a:gd name="T45" fmla="*/ 2147483647 h 135"/>
                <a:gd name="T46" fmla="*/ 2147483647 w 177"/>
                <a:gd name="T47" fmla="*/ 2147483647 h 135"/>
                <a:gd name="T48" fmla="*/ 2147483647 w 177"/>
                <a:gd name="T49" fmla="*/ 2147483647 h 135"/>
                <a:gd name="T50" fmla="*/ 2147483647 w 177"/>
                <a:gd name="T51" fmla="*/ 2147483647 h 135"/>
                <a:gd name="T52" fmla="*/ 2147483647 w 177"/>
                <a:gd name="T53" fmla="*/ 2147483647 h 135"/>
                <a:gd name="T54" fmla="*/ 2147483647 w 177"/>
                <a:gd name="T55" fmla="*/ 2147483647 h 135"/>
                <a:gd name="T56" fmla="*/ 2147483647 w 177"/>
                <a:gd name="T57" fmla="*/ 2147483647 h 135"/>
                <a:gd name="T58" fmla="*/ 2147483647 w 177"/>
                <a:gd name="T59" fmla="*/ 2147483647 h 135"/>
                <a:gd name="T60" fmla="*/ 2147483647 w 177"/>
                <a:gd name="T61" fmla="*/ 2147483647 h 135"/>
                <a:gd name="T62" fmla="*/ 2147483647 w 177"/>
                <a:gd name="T63" fmla="*/ 2147483647 h 135"/>
                <a:gd name="T64" fmla="*/ 2147483647 w 177"/>
                <a:gd name="T65" fmla="*/ 2147483647 h 135"/>
                <a:gd name="T66" fmla="*/ 2147483647 w 177"/>
                <a:gd name="T67" fmla="*/ 2147483647 h 135"/>
                <a:gd name="T68" fmla="*/ 2147483647 w 177"/>
                <a:gd name="T69" fmla="*/ 2147483647 h 135"/>
                <a:gd name="T70" fmla="*/ 2147483647 w 177"/>
                <a:gd name="T71" fmla="*/ 2147483647 h 135"/>
                <a:gd name="T72" fmla="*/ 2147483647 w 177"/>
                <a:gd name="T73" fmla="*/ 2147483647 h 135"/>
                <a:gd name="T74" fmla="*/ 2147483647 w 177"/>
                <a:gd name="T75" fmla="*/ 2147483647 h 135"/>
                <a:gd name="T76" fmla="*/ 2147483647 w 177"/>
                <a:gd name="T77" fmla="*/ 2147483647 h 1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7"/>
                <a:gd name="T118" fmla="*/ 0 h 135"/>
                <a:gd name="T119" fmla="*/ 177 w 177"/>
                <a:gd name="T120" fmla="*/ 135 h 1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7" h="135">
                  <a:moveTo>
                    <a:pt x="111" y="71"/>
                  </a:moveTo>
                  <a:cubicBezTo>
                    <a:pt x="111" y="65"/>
                    <a:pt x="114" y="57"/>
                    <a:pt x="111" y="50"/>
                  </a:cubicBezTo>
                  <a:cubicBezTo>
                    <a:pt x="108" y="48"/>
                    <a:pt x="108" y="45"/>
                    <a:pt x="106" y="43"/>
                  </a:cubicBezTo>
                  <a:cubicBezTo>
                    <a:pt x="104" y="42"/>
                    <a:pt x="102" y="45"/>
                    <a:pt x="102" y="43"/>
                  </a:cubicBezTo>
                  <a:cubicBezTo>
                    <a:pt x="98" y="41"/>
                    <a:pt x="97" y="37"/>
                    <a:pt x="92" y="36"/>
                  </a:cubicBezTo>
                  <a:cubicBezTo>
                    <a:pt x="94" y="32"/>
                    <a:pt x="90" y="33"/>
                    <a:pt x="88" y="31"/>
                  </a:cubicBezTo>
                  <a:cubicBezTo>
                    <a:pt x="87" y="30"/>
                    <a:pt x="87" y="28"/>
                    <a:pt x="86" y="27"/>
                  </a:cubicBezTo>
                  <a:cubicBezTo>
                    <a:pt x="85" y="27"/>
                    <a:pt x="80" y="25"/>
                    <a:pt x="78" y="24"/>
                  </a:cubicBezTo>
                  <a:cubicBezTo>
                    <a:pt x="77" y="24"/>
                    <a:pt x="74" y="24"/>
                    <a:pt x="72" y="24"/>
                  </a:cubicBezTo>
                  <a:cubicBezTo>
                    <a:pt x="71" y="25"/>
                    <a:pt x="71" y="25"/>
                    <a:pt x="70" y="27"/>
                  </a:cubicBezTo>
                  <a:cubicBezTo>
                    <a:pt x="70" y="26"/>
                    <a:pt x="68" y="29"/>
                    <a:pt x="68" y="28"/>
                  </a:cubicBezTo>
                  <a:cubicBezTo>
                    <a:pt x="68" y="28"/>
                    <a:pt x="69" y="29"/>
                    <a:pt x="70" y="29"/>
                  </a:cubicBezTo>
                  <a:cubicBezTo>
                    <a:pt x="69" y="30"/>
                    <a:pt x="68" y="30"/>
                    <a:pt x="66" y="30"/>
                  </a:cubicBezTo>
                  <a:cubicBezTo>
                    <a:pt x="64" y="31"/>
                    <a:pt x="63" y="33"/>
                    <a:pt x="62" y="35"/>
                  </a:cubicBezTo>
                  <a:cubicBezTo>
                    <a:pt x="61" y="36"/>
                    <a:pt x="60" y="33"/>
                    <a:pt x="60" y="33"/>
                  </a:cubicBezTo>
                  <a:cubicBezTo>
                    <a:pt x="59" y="34"/>
                    <a:pt x="59" y="35"/>
                    <a:pt x="57" y="36"/>
                  </a:cubicBezTo>
                  <a:cubicBezTo>
                    <a:pt x="55" y="37"/>
                    <a:pt x="53" y="36"/>
                    <a:pt x="52" y="38"/>
                  </a:cubicBezTo>
                  <a:cubicBezTo>
                    <a:pt x="51" y="35"/>
                    <a:pt x="50" y="31"/>
                    <a:pt x="46" y="31"/>
                  </a:cubicBezTo>
                  <a:cubicBezTo>
                    <a:pt x="47" y="30"/>
                    <a:pt x="47" y="31"/>
                    <a:pt x="48" y="30"/>
                  </a:cubicBezTo>
                  <a:cubicBezTo>
                    <a:pt x="47" y="28"/>
                    <a:pt x="44" y="27"/>
                    <a:pt x="42" y="27"/>
                  </a:cubicBezTo>
                  <a:cubicBezTo>
                    <a:pt x="43" y="25"/>
                    <a:pt x="44" y="24"/>
                    <a:pt x="45" y="23"/>
                  </a:cubicBezTo>
                  <a:cubicBezTo>
                    <a:pt x="45" y="20"/>
                    <a:pt x="42" y="24"/>
                    <a:pt x="42" y="24"/>
                  </a:cubicBezTo>
                  <a:cubicBezTo>
                    <a:pt x="40" y="25"/>
                    <a:pt x="38" y="22"/>
                    <a:pt x="38" y="26"/>
                  </a:cubicBezTo>
                  <a:cubicBezTo>
                    <a:pt x="35" y="26"/>
                    <a:pt x="34" y="24"/>
                    <a:pt x="31" y="24"/>
                  </a:cubicBezTo>
                  <a:cubicBezTo>
                    <a:pt x="35" y="21"/>
                    <a:pt x="27" y="20"/>
                    <a:pt x="25" y="20"/>
                  </a:cubicBezTo>
                  <a:cubicBezTo>
                    <a:pt x="23" y="23"/>
                    <a:pt x="19" y="23"/>
                    <a:pt x="15" y="24"/>
                  </a:cubicBezTo>
                  <a:cubicBezTo>
                    <a:pt x="15" y="23"/>
                    <a:pt x="14" y="22"/>
                    <a:pt x="13" y="19"/>
                  </a:cubicBezTo>
                  <a:cubicBezTo>
                    <a:pt x="11" y="19"/>
                    <a:pt x="13" y="22"/>
                    <a:pt x="12" y="22"/>
                  </a:cubicBezTo>
                  <a:cubicBezTo>
                    <a:pt x="12" y="22"/>
                    <a:pt x="11" y="21"/>
                    <a:pt x="10" y="21"/>
                  </a:cubicBezTo>
                  <a:cubicBezTo>
                    <a:pt x="9" y="20"/>
                    <a:pt x="10" y="23"/>
                    <a:pt x="8" y="25"/>
                  </a:cubicBezTo>
                  <a:cubicBezTo>
                    <a:pt x="7" y="25"/>
                    <a:pt x="7" y="25"/>
                    <a:pt x="7" y="25"/>
                  </a:cubicBezTo>
                  <a:cubicBezTo>
                    <a:pt x="6" y="24"/>
                    <a:pt x="3" y="22"/>
                    <a:pt x="5" y="20"/>
                  </a:cubicBezTo>
                  <a:cubicBezTo>
                    <a:pt x="4" y="17"/>
                    <a:pt x="0" y="17"/>
                    <a:pt x="0" y="14"/>
                  </a:cubicBezTo>
                  <a:cubicBezTo>
                    <a:pt x="1" y="9"/>
                    <a:pt x="6" y="11"/>
                    <a:pt x="9" y="11"/>
                  </a:cubicBezTo>
                  <a:cubicBezTo>
                    <a:pt x="22" y="9"/>
                    <a:pt x="39" y="7"/>
                    <a:pt x="54" y="6"/>
                  </a:cubicBezTo>
                  <a:cubicBezTo>
                    <a:pt x="55" y="8"/>
                    <a:pt x="56" y="10"/>
                    <a:pt x="57" y="12"/>
                  </a:cubicBezTo>
                  <a:cubicBezTo>
                    <a:pt x="76" y="12"/>
                    <a:pt x="96" y="8"/>
                    <a:pt x="113" y="9"/>
                  </a:cubicBezTo>
                  <a:cubicBezTo>
                    <a:pt x="113" y="10"/>
                    <a:pt x="114" y="12"/>
                    <a:pt x="115" y="12"/>
                  </a:cubicBezTo>
                  <a:cubicBezTo>
                    <a:pt x="121" y="13"/>
                    <a:pt x="115" y="3"/>
                    <a:pt x="118" y="1"/>
                  </a:cubicBezTo>
                  <a:cubicBezTo>
                    <a:pt x="120" y="0"/>
                    <a:pt x="124" y="3"/>
                    <a:pt x="128" y="2"/>
                  </a:cubicBezTo>
                  <a:cubicBezTo>
                    <a:pt x="129" y="4"/>
                    <a:pt x="128" y="8"/>
                    <a:pt x="131" y="9"/>
                  </a:cubicBezTo>
                  <a:cubicBezTo>
                    <a:pt x="131" y="13"/>
                    <a:pt x="134" y="17"/>
                    <a:pt x="136" y="21"/>
                  </a:cubicBezTo>
                  <a:cubicBezTo>
                    <a:pt x="140" y="30"/>
                    <a:pt x="145" y="39"/>
                    <a:pt x="152" y="46"/>
                  </a:cubicBezTo>
                  <a:cubicBezTo>
                    <a:pt x="152" y="47"/>
                    <a:pt x="151" y="46"/>
                    <a:pt x="150" y="46"/>
                  </a:cubicBezTo>
                  <a:cubicBezTo>
                    <a:pt x="149" y="49"/>
                    <a:pt x="151" y="53"/>
                    <a:pt x="153" y="56"/>
                  </a:cubicBezTo>
                  <a:cubicBezTo>
                    <a:pt x="154" y="58"/>
                    <a:pt x="156" y="61"/>
                    <a:pt x="158" y="64"/>
                  </a:cubicBezTo>
                  <a:cubicBezTo>
                    <a:pt x="159" y="66"/>
                    <a:pt x="160" y="67"/>
                    <a:pt x="162" y="69"/>
                  </a:cubicBezTo>
                  <a:cubicBezTo>
                    <a:pt x="164" y="71"/>
                    <a:pt x="165" y="77"/>
                    <a:pt x="168" y="80"/>
                  </a:cubicBezTo>
                  <a:cubicBezTo>
                    <a:pt x="168" y="81"/>
                    <a:pt x="168" y="82"/>
                    <a:pt x="168" y="82"/>
                  </a:cubicBezTo>
                  <a:cubicBezTo>
                    <a:pt x="171" y="84"/>
                    <a:pt x="172" y="85"/>
                    <a:pt x="174" y="91"/>
                  </a:cubicBezTo>
                  <a:cubicBezTo>
                    <a:pt x="176" y="96"/>
                    <a:pt x="177" y="109"/>
                    <a:pt x="176" y="115"/>
                  </a:cubicBezTo>
                  <a:cubicBezTo>
                    <a:pt x="175" y="117"/>
                    <a:pt x="174" y="119"/>
                    <a:pt x="174" y="120"/>
                  </a:cubicBezTo>
                  <a:cubicBezTo>
                    <a:pt x="173" y="122"/>
                    <a:pt x="174" y="124"/>
                    <a:pt x="174" y="126"/>
                  </a:cubicBezTo>
                  <a:cubicBezTo>
                    <a:pt x="174" y="128"/>
                    <a:pt x="172" y="128"/>
                    <a:pt x="173" y="130"/>
                  </a:cubicBezTo>
                  <a:cubicBezTo>
                    <a:pt x="168" y="129"/>
                    <a:pt x="167" y="135"/>
                    <a:pt x="163" y="132"/>
                  </a:cubicBezTo>
                  <a:cubicBezTo>
                    <a:pt x="163" y="132"/>
                    <a:pt x="163" y="132"/>
                    <a:pt x="163" y="132"/>
                  </a:cubicBezTo>
                  <a:cubicBezTo>
                    <a:pt x="162" y="132"/>
                    <a:pt x="162" y="132"/>
                    <a:pt x="162" y="132"/>
                  </a:cubicBezTo>
                  <a:cubicBezTo>
                    <a:pt x="162" y="130"/>
                    <a:pt x="161" y="129"/>
                    <a:pt x="158" y="129"/>
                  </a:cubicBezTo>
                  <a:cubicBezTo>
                    <a:pt x="156" y="127"/>
                    <a:pt x="154" y="125"/>
                    <a:pt x="152" y="122"/>
                  </a:cubicBezTo>
                  <a:cubicBezTo>
                    <a:pt x="150" y="120"/>
                    <a:pt x="150" y="118"/>
                    <a:pt x="147" y="117"/>
                  </a:cubicBezTo>
                  <a:cubicBezTo>
                    <a:pt x="145" y="117"/>
                    <a:pt x="143" y="118"/>
                    <a:pt x="142" y="117"/>
                  </a:cubicBezTo>
                  <a:cubicBezTo>
                    <a:pt x="140" y="114"/>
                    <a:pt x="138" y="112"/>
                    <a:pt x="138" y="108"/>
                  </a:cubicBezTo>
                  <a:cubicBezTo>
                    <a:pt x="138" y="106"/>
                    <a:pt x="136" y="106"/>
                    <a:pt x="135" y="106"/>
                  </a:cubicBezTo>
                  <a:cubicBezTo>
                    <a:pt x="135" y="103"/>
                    <a:pt x="137" y="101"/>
                    <a:pt x="138" y="100"/>
                  </a:cubicBezTo>
                  <a:cubicBezTo>
                    <a:pt x="134" y="99"/>
                    <a:pt x="135" y="102"/>
                    <a:pt x="133" y="104"/>
                  </a:cubicBezTo>
                  <a:cubicBezTo>
                    <a:pt x="131" y="103"/>
                    <a:pt x="130" y="97"/>
                    <a:pt x="132" y="94"/>
                  </a:cubicBezTo>
                  <a:cubicBezTo>
                    <a:pt x="131" y="93"/>
                    <a:pt x="129" y="96"/>
                    <a:pt x="127" y="94"/>
                  </a:cubicBezTo>
                  <a:cubicBezTo>
                    <a:pt x="125" y="95"/>
                    <a:pt x="129" y="96"/>
                    <a:pt x="128" y="98"/>
                  </a:cubicBezTo>
                  <a:cubicBezTo>
                    <a:pt x="123" y="97"/>
                    <a:pt x="121" y="92"/>
                    <a:pt x="119" y="88"/>
                  </a:cubicBezTo>
                  <a:cubicBezTo>
                    <a:pt x="119" y="85"/>
                    <a:pt x="116" y="86"/>
                    <a:pt x="115" y="83"/>
                  </a:cubicBezTo>
                  <a:cubicBezTo>
                    <a:pt x="118" y="83"/>
                    <a:pt x="117" y="80"/>
                    <a:pt x="118" y="79"/>
                  </a:cubicBezTo>
                  <a:cubicBezTo>
                    <a:pt x="118" y="77"/>
                    <a:pt x="121" y="77"/>
                    <a:pt x="120" y="75"/>
                  </a:cubicBezTo>
                  <a:cubicBezTo>
                    <a:pt x="119" y="71"/>
                    <a:pt x="116" y="73"/>
                    <a:pt x="113" y="71"/>
                  </a:cubicBezTo>
                  <a:cubicBezTo>
                    <a:pt x="112" y="72"/>
                    <a:pt x="112" y="72"/>
                    <a:pt x="112" y="72"/>
                  </a:cubicBezTo>
                  <a:cubicBezTo>
                    <a:pt x="114" y="72"/>
                    <a:pt x="113" y="75"/>
                    <a:pt x="115" y="74"/>
                  </a:cubicBezTo>
                  <a:cubicBezTo>
                    <a:pt x="115" y="75"/>
                    <a:pt x="115" y="76"/>
                    <a:pt x="115" y="77"/>
                  </a:cubicBezTo>
                  <a:cubicBezTo>
                    <a:pt x="112" y="78"/>
                    <a:pt x="113" y="75"/>
                    <a:pt x="110" y="76"/>
                  </a:cubicBezTo>
                  <a:cubicBezTo>
                    <a:pt x="110" y="74"/>
                    <a:pt x="111" y="74"/>
                    <a:pt x="111" y="72"/>
                  </a:cubicBezTo>
                  <a:lnTo>
                    <a:pt x="111" y="71"/>
                  </a:lnTo>
                  <a:close/>
                </a:path>
              </a:pathLst>
            </a:custGeom>
            <a:solidFill>
              <a:schemeClr val="accent3">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3" name="Freeform 660">
              <a:extLst>
                <a:ext uri="{FF2B5EF4-FFF2-40B4-BE49-F238E27FC236}">
                  <a16:creationId xmlns:a16="http://schemas.microsoft.com/office/drawing/2014/main" id="{658F5CDD-49E3-A3B7-ACFF-FD30A0B9F81B}"/>
                </a:ext>
              </a:extLst>
            </p:cNvPr>
            <p:cNvSpPr>
              <a:spLocks/>
            </p:cNvSpPr>
            <p:nvPr/>
          </p:nvSpPr>
          <p:spPr bwMode="auto">
            <a:xfrm>
              <a:off x="6590955" y="5491315"/>
              <a:ext cx="720010" cy="621124"/>
            </a:xfrm>
            <a:custGeom>
              <a:avLst/>
              <a:gdLst>
                <a:gd name="T0" fmla="*/ 2147483647 w 109"/>
                <a:gd name="T1" fmla="*/ 2147483647 h 94"/>
                <a:gd name="T2" fmla="*/ 2147483647 w 109"/>
                <a:gd name="T3" fmla="*/ 2147483647 h 94"/>
                <a:gd name="T4" fmla="*/ 2147483647 w 109"/>
                <a:gd name="T5" fmla="*/ 2147483647 h 94"/>
                <a:gd name="T6" fmla="*/ 2147483647 w 109"/>
                <a:gd name="T7" fmla="*/ 2147483647 h 94"/>
                <a:gd name="T8" fmla="*/ 2147483647 w 109"/>
                <a:gd name="T9" fmla="*/ 2147483647 h 94"/>
                <a:gd name="T10" fmla="*/ 2147483647 w 109"/>
                <a:gd name="T11" fmla="*/ 2147483647 h 94"/>
                <a:gd name="T12" fmla="*/ 2147483647 w 109"/>
                <a:gd name="T13" fmla="*/ 2147483647 h 94"/>
                <a:gd name="T14" fmla="*/ 2147483647 w 109"/>
                <a:gd name="T15" fmla="*/ 2147483647 h 94"/>
                <a:gd name="T16" fmla="*/ 2147483647 w 109"/>
                <a:gd name="T17" fmla="*/ 2147483647 h 94"/>
                <a:gd name="T18" fmla="*/ 2147483647 w 109"/>
                <a:gd name="T19" fmla="*/ 2147483647 h 94"/>
                <a:gd name="T20" fmla="*/ 2147483647 w 109"/>
                <a:gd name="T21" fmla="*/ 2147483647 h 94"/>
                <a:gd name="T22" fmla="*/ 2147483647 w 109"/>
                <a:gd name="T23" fmla="*/ 2147483647 h 94"/>
                <a:gd name="T24" fmla="*/ 2147483647 w 109"/>
                <a:gd name="T25" fmla="*/ 2147483647 h 94"/>
                <a:gd name="T26" fmla="*/ 2147483647 w 109"/>
                <a:gd name="T27" fmla="*/ 2147483647 h 94"/>
                <a:gd name="T28" fmla="*/ 2147483647 w 109"/>
                <a:gd name="T29" fmla="*/ 2147483647 h 94"/>
                <a:gd name="T30" fmla="*/ 2147483647 w 109"/>
                <a:gd name="T31" fmla="*/ 2147483647 h 94"/>
                <a:gd name="T32" fmla="*/ 2147483647 w 109"/>
                <a:gd name="T33" fmla="*/ 2147483647 h 94"/>
                <a:gd name="T34" fmla="*/ 2147483647 w 109"/>
                <a:gd name="T35" fmla="*/ 2147483647 h 94"/>
                <a:gd name="T36" fmla="*/ 2147483647 w 109"/>
                <a:gd name="T37" fmla="*/ 2147483647 h 94"/>
                <a:gd name="T38" fmla="*/ 2147483647 w 109"/>
                <a:gd name="T39" fmla="*/ 2147483647 h 94"/>
                <a:gd name="T40" fmla="*/ 2147483647 w 109"/>
                <a:gd name="T41" fmla="*/ 2147483647 h 94"/>
                <a:gd name="T42" fmla="*/ 2147483647 w 109"/>
                <a:gd name="T43" fmla="*/ 2147483647 h 94"/>
                <a:gd name="T44" fmla="*/ 2147483647 w 109"/>
                <a:gd name="T45" fmla="*/ 2147483647 h 94"/>
                <a:gd name="T46" fmla="*/ 2147483647 w 109"/>
                <a:gd name="T47" fmla="*/ 2147483647 h 94"/>
                <a:gd name="T48" fmla="*/ 2147483647 w 109"/>
                <a:gd name="T49" fmla="*/ 2147483647 h 94"/>
                <a:gd name="T50" fmla="*/ 2147483647 w 109"/>
                <a:gd name="T51" fmla="*/ 2147483647 h 94"/>
                <a:gd name="T52" fmla="*/ 2147483647 w 109"/>
                <a:gd name="T53" fmla="*/ 2147483647 h 94"/>
                <a:gd name="T54" fmla="*/ 2147483647 w 109"/>
                <a:gd name="T55" fmla="*/ 2147483647 h 94"/>
                <a:gd name="T56" fmla="*/ 2147483647 w 109"/>
                <a:gd name="T57" fmla="*/ 2147483647 h 94"/>
                <a:gd name="T58" fmla="*/ 2147483647 w 109"/>
                <a:gd name="T59" fmla="*/ 2147483647 h 94"/>
                <a:gd name="T60" fmla="*/ 2147483647 w 109"/>
                <a:gd name="T61" fmla="*/ 2147483647 h 94"/>
                <a:gd name="T62" fmla="*/ 2147483647 w 109"/>
                <a:gd name="T63" fmla="*/ 2147483647 h 94"/>
                <a:gd name="T64" fmla="*/ 2147483647 w 109"/>
                <a:gd name="T65" fmla="*/ 2147483647 h 94"/>
                <a:gd name="T66" fmla="*/ 2147483647 w 109"/>
                <a:gd name="T67" fmla="*/ 2147483647 h 94"/>
                <a:gd name="T68" fmla="*/ 2147483647 w 109"/>
                <a:gd name="T69" fmla="*/ 2147483647 h 94"/>
                <a:gd name="T70" fmla="*/ 2147483647 w 109"/>
                <a:gd name="T71" fmla="*/ 2147483647 h 94"/>
                <a:gd name="T72" fmla="*/ 2147483647 w 109"/>
                <a:gd name="T73" fmla="*/ 2147483647 h 94"/>
                <a:gd name="T74" fmla="*/ 0 w 109"/>
                <a:gd name="T75" fmla="*/ 2147483647 h 94"/>
                <a:gd name="T76" fmla="*/ 2147483647 w 109"/>
                <a:gd name="T77" fmla="*/ 0 h 94"/>
                <a:gd name="T78" fmla="*/ 2147483647 w 109"/>
                <a:gd name="T79" fmla="*/ 2147483647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
                <a:gd name="T121" fmla="*/ 0 h 94"/>
                <a:gd name="T122" fmla="*/ 109 w 109"/>
                <a:gd name="T123" fmla="*/ 94 h 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 h="94">
                  <a:moveTo>
                    <a:pt x="59" y="1"/>
                  </a:moveTo>
                  <a:cubicBezTo>
                    <a:pt x="60" y="1"/>
                    <a:pt x="58" y="3"/>
                    <a:pt x="59" y="4"/>
                  </a:cubicBezTo>
                  <a:cubicBezTo>
                    <a:pt x="59" y="5"/>
                    <a:pt x="60" y="6"/>
                    <a:pt x="60" y="6"/>
                  </a:cubicBezTo>
                  <a:cubicBezTo>
                    <a:pt x="60" y="7"/>
                    <a:pt x="58" y="8"/>
                    <a:pt x="59" y="9"/>
                  </a:cubicBezTo>
                  <a:cubicBezTo>
                    <a:pt x="59" y="9"/>
                    <a:pt x="60" y="10"/>
                    <a:pt x="60" y="10"/>
                  </a:cubicBezTo>
                  <a:cubicBezTo>
                    <a:pt x="60" y="11"/>
                    <a:pt x="60" y="12"/>
                    <a:pt x="60" y="12"/>
                  </a:cubicBezTo>
                  <a:cubicBezTo>
                    <a:pt x="61" y="14"/>
                    <a:pt x="62" y="15"/>
                    <a:pt x="63" y="16"/>
                  </a:cubicBezTo>
                  <a:cubicBezTo>
                    <a:pt x="63" y="18"/>
                    <a:pt x="60" y="18"/>
                    <a:pt x="59" y="20"/>
                  </a:cubicBezTo>
                  <a:cubicBezTo>
                    <a:pt x="60" y="20"/>
                    <a:pt x="61" y="21"/>
                    <a:pt x="62" y="21"/>
                  </a:cubicBezTo>
                  <a:cubicBezTo>
                    <a:pt x="61" y="22"/>
                    <a:pt x="57" y="23"/>
                    <a:pt x="61" y="23"/>
                  </a:cubicBezTo>
                  <a:cubicBezTo>
                    <a:pt x="59" y="26"/>
                    <a:pt x="58" y="27"/>
                    <a:pt x="56" y="29"/>
                  </a:cubicBezTo>
                  <a:cubicBezTo>
                    <a:pt x="57" y="32"/>
                    <a:pt x="53" y="35"/>
                    <a:pt x="53" y="36"/>
                  </a:cubicBezTo>
                  <a:cubicBezTo>
                    <a:pt x="53" y="37"/>
                    <a:pt x="54" y="38"/>
                    <a:pt x="53" y="39"/>
                  </a:cubicBezTo>
                  <a:cubicBezTo>
                    <a:pt x="53" y="39"/>
                    <a:pt x="52" y="39"/>
                    <a:pt x="52" y="39"/>
                  </a:cubicBezTo>
                  <a:cubicBezTo>
                    <a:pt x="51" y="40"/>
                    <a:pt x="53" y="41"/>
                    <a:pt x="53" y="42"/>
                  </a:cubicBezTo>
                  <a:cubicBezTo>
                    <a:pt x="52" y="43"/>
                    <a:pt x="51" y="43"/>
                    <a:pt x="50" y="43"/>
                  </a:cubicBezTo>
                  <a:cubicBezTo>
                    <a:pt x="51" y="45"/>
                    <a:pt x="53" y="49"/>
                    <a:pt x="50" y="50"/>
                  </a:cubicBezTo>
                  <a:cubicBezTo>
                    <a:pt x="64" y="49"/>
                    <a:pt x="78" y="49"/>
                    <a:pt x="91" y="47"/>
                  </a:cubicBezTo>
                  <a:cubicBezTo>
                    <a:pt x="90" y="49"/>
                    <a:pt x="90" y="52"/>
                    <a:pt x="89" y="54"/>
                  </a:cubicBezTo>
                  <a:cubicBezTo>
                    <a:pt x="91" y="59"/>
                    <a:pt x="94" y="61"/>
                    <a:pt x="96" y="66"/>
                  </a:cubicBezTo>
                  <a:cubicBezTo>
                    <a:pt x="95" y="69"/>
                    <a:pt x="94" y="66"/>
                    <a:pt x="92" y="65"/>
                  </a:cubicBezTo>
                  <a:cubicBezTo>
                    <a:pt x="91" y="65"/>
                    <a:pt x="89" y="66"/>
                    <a:pt x="88" y="65"/>
                  </a:cubicBezTo>
                  <a:cubicBezTo>
                    <a:pt x="88" y="65"/>
                    <a:pt x="86" y="62"/>
                    <a:pt x="83" y="62"/>
                  </a:cubicBezTo>
                  <a:cubicBezTo>
                    <a:pt x="80" y="64"/>
                    <a:pt x="79" y="66"/>
                    <a:pt x="78" y="70"/>
                  </a:cubicBezTo>
                  <a:cubicBezTo>
                    <a:pt x="82" y="74"/>
                    <a:pt x="90" y="69"/>
                    <a:pt x="92" y="69"/>
                  </a:cubicBezTo>
                  <a:cubicBezTo>
                    <a:pt x="95" y="70"/>
                    <a:pt x="90" y="70"/>
                    <a:pt x="91" y="72"/>
                  </a:cubicBezTo>
                  <a:cubicBezTo>
                    <a:pt x="92" y="74"/>
                    <a:pt x="94" y="74"/>
                    <a:pt x="96" y="75"/>
                  </a:cubicBezTo>
                  <a:cubicBezTo>
                    <a:pt x="98" y="74"/>
                    <a:pt x="96" y="70"/>
                    <a:pt x="100" y="70"/>
                  </a:cubicBezTo>
                  <a:cubicBezTo>
                    <a:pt x="99" y="74"/>
                    <a:pt x="101" y="73"/>
                    <a:pt x="101" y="76"/>
                  </a:cubicBezTo>
                  <a:cubicBezTo>
                    <a:pt x="98" y="75"/>
                    <a:pt x="96" y="77"/>
                    <a:pt x="97" y="79"/>
                  </a:cubicBezTo>
                  <a:cubicBezTo>
                    <a:pt x="94" y="79"/>
                    <a:pt x="97" y="81"/>
                    <a:pt x="94" y="82"/>
                  </a:cubicBezTo>
                  <a:cubicBezTo>
                    <a:pt x="94" y="84"/>
                    <a:pt x="98" y="84"/>
                    <a:pt x="99" y="85"/>
                  </a:cubicBezTo>
                  <a:cubicBezTo>
                    <a:pt x="99" y="85"/>
                    <a:pt x="99" y="87"/>
                    <a:pt x="100" y="87"/>
                  </a:cubicBezTo>
                  <a:cubicBezTo>
                    <a:pt x="100" y="87"/>
                    <a:pt x="101" y="86"/>
                    <a:pt x="102" y="86"/>
                  </a:cubicBezTo>
                  <a:cubicBezTo>
                    <a:pt x="102" y="86"/>
                    <a:pt x="103" y="89"/>
                    <a:pt x="106" y="88"/>
                  </a:cubicBezTo>
                  <a:cubicBezTo>
                    <a:pt x="108" y="89"/>
                    <a:pt x="109" y="91"/>
                    <a:pt x="108" y="94"/>
                  </a:cubicBezTo>
                  <a:cubicBezTo>
                    <a:pt x="106" y="93"/>
                    <a:pt x="105" y="92"/>
                    <a:pt x="104" y="91"/>
                  </a:cubicBezTo>
                  <a:cubicBezTo>
                    <a:pt x="103" y="91"/>
                    <a:pt x="103" y="92"/>
                    <a:pt x="102" y="92"/>
                  </a:cubicBezTo>
                  <a:cubicBezTo>
                    <a:pt x="102" y="91"/>
                    <a:pt x="101" y="91"/>
                    <a:pt x="101" y="89"/>
                  </a:cubicBezTo>
                  <a:cubicBezTo>
                    <a:pt x="99" y="90"/>
                    <a:pt x="98" y="88"/>
                    <a:pt x="97" y="88"/>
                  </a:cubicBezTo>
                  <a:cubicBezTo>
                    <a:pt x="96" y="87"/>
                    <a:pt x="95" y="88"/>
                    <a:pt x="94" y="88"/>
                  </a:cubicBezTo>
                  <a:cubicBezTo>
                    <a:pt x="94" y="87"/>
                    <a:pt x="94" y="86"/>
                    <a:pt x="94" y="85"/>
                  </a:cubicBezTo>
                  <a:cubicBezTo>
                    <a:pt x="92" y="84"/>
                    <a:pt x="91" y="86"/>
                    <a:pt x="89" y="85"/>
                  </a:cubicBezTo>
                  <a:cubicBezTo>
                    <a:pt x="88" y="84"/>
                    <a:pt x="86" y="82"/>
                    <a:pt x="84" y="82"/>
                  </a:cubicBezTo>
                  <a:cubicBezTo>
                    <a:pt x="83" y="86"/>
                    <a:pt x="87" y="85"/>
                    <a:pt x="88" y="87"/>
                  </a:cubicBezTo>
                  <a:cubicBezTo>
                    <a:pt x="89" y="89"/>
                    <a:pt x="86" y="89"/>
                    <a:pt x="86" y="89"/>
                  </a:cubicBezTo>
                  <a:cubicBezTo>
                    <a:pt x="86" y="90"/>
                    <a:pt x="89" y="93"/>
                    <a:pt x="85" y="94"/>
                  </a:cubicBezTo>
                  <a:cubicBezTo>
                    <a:pt x="83" y="94"/>
                    <a:pt x="84" y="91"/>
                    <a:pt x="84" y="90"/>
                  </a:cubicBezTo>
                  <a:cubicBezTo>
                    <a:pt x="83" y="89"/>
                    <a:pt x="81" y="90"/>
                    <a:pt x="80" y="90"/>
                  </a:cubicBezTo>
                  <a:cubicBezTo>
                    <a:pt x="80" y="89"/>
                    <a:pt x="81" y="88"/>
                    <a:pt x="78" y="89"/>
                  </a:cubicBezTo>
                  <a:cubicBezTo>
                    <a:pt x="76" y="90"/>
                    <a:pt x="75" y="91"/>
                    <a:pt x="74" y="94"/>
                  </a:cubicBezTo>
                  <a:cubicBezTo>
                    <a:pt x="72" y="94"/>
                    <a:pt x="68" y="92"/>
                    <a:pt x="66" y="93"/>
                  </a:cubicBezTo>
                  <a:cubicBezTo>
                    <a:pt x="65" y="89"/>
                    <a:pt x="61" y="89"/>
                    <a:pt x="62" y="83"/>
                  </a:cubicBezTo>
                  <a:cubicBezTo>
                    <a:pt x="61" y="83"/>
                    <a:pt x="61" y="84"/>
                    <a:pt x="61" y="85"/>
                  </a:cubicBezTo>
                  <a:cubicBezTo>
                    <a:pt x="59" y="86"/>
                    <a:pt x="58" y="84"/>
                    <a:pt x="56" y="85"/>
                  </a:cubicBezTo>
                  <a:cubicBezTo>
                    <a:pt x="55" y="81"/>
                    <a:pt x="53" y="80"/>
                    <a:pt x="49" y="80"/>
                  </a:cubicBezTo>
                  <a:cubicBezTo>
                    <a:pt x="49" y="79"/>
                    <a:pt x="49" y="79"/>
                    <a:pt x="49" y="78"/>
                  </a:cubicBezTo>
                  <a:cubicBezTo>
                    <a:pt x="46" y="79"/>
                    <a:pt x="44" y="80"/>
                    <a:pt x="41" y="81"/>
                  </a:cubicBezTo>
                  <a:cubicBezTo>
                    <a:pt x="39" y="82"/>
                    <a:pt x="44" y="82"/>
                    <a:pt x="43" y="85"/>
                  </a:cubicBezTo>
                  <a:cubicBezTo>
                    <a:pt x="41" y="84"/>
                    <a:pt x="41" y="86"/>
                    <a:pt x="39" y="86"/>
                  </a:cubicBezTo>
                  <a:cubicBezTo>
                    <a:pt x="38" y="86"/>
                    <a:pt x="35" y="85"/>
                    <a:pt x="33" y="85"/>
                  </a:cubicBezTo>
                  <a:cubicBezTo>
                    <a:pt x="30" y="84"/>
                    <a:pt x="28" y="84"/>
                    <a:pt x="24" y="82"/>
                  </a:cubicBezTo>
                  <a:cubicBezTo>
                    <a:pt x="22" y="82"/>
                    <a:pt x="21" y="80"/>
                    <a:pt x="18" y="81"/>
                  </a:cubicBezTo>
                  <a:cubicBezTo>
                    <a:pt x="20" y="78"/>
                    <a:pt x="18" y="75"/>
                    <a:pt x="17" y="73"/>
                  </a:cubicBezTo>
                  <a:cubicBezTo>
                    <a:pt x="17" y="75"/>
                    <a:pt x="14" y="79"/>
                    <a:pt x="15" y="80"/>
                  </a:cubicBezTo>
                  <a:cubicBezTo>
                    <a:pt x="14" y="83"/>
                    <a:pt x="8" y="81"/>
                    <a:pt x="6" y="82"/>
                  </a:cubicBezTo>
                  <a:cubicBezTo>
                    <a:pt x="5" y="81"/>
                    <a:pt x="7" y="81"/>
                    <a:pt x="8" y="79"/>
                  </a:cubicBezTo>
                  <a:cubicBezTo>
                    <a:pt x="8" y="78"/>
                    <a:pt x="8" y="77"/>
                    <a:pt x="8" y="76"/>
                  </a:cubicBezTo>
                  <a:cubicBezTo>
                    <a:pt x="8" y="75"/>
                    <a:pt x="9" y="74"/>
                    <a:pt x="9" y="73"/>
                  </a:cubicBezTo>
                  <a:cubicBezTo>
                    <a:pt x="10" y="71"/>
                    <a:pt x="8" y="70"/>
                    <a:pt x="8" y="68"/>
                  </a:cubicBezTo>
                  <a:cubicBezTo>
                    <a:pt x="8" y="67"/>
                    <a:pt x="8" y="64"/>
                    <a:pt x="9" y="62"/>
                  </a:cubicBezTo>
                  <a:cubicBezTo>
                    <a:pt x="9" y="61"/>
                    <a:pt x="11" y="59"/>
                    <a:pt x="12" y="57"/>
                  </a:cubicBezTo>
                  <a:cubicBezTo>
                    <a:pt x="12" y="53"/>
                    <a:pt x="12" y="48"/>
                    <a:pt x="12" y="47"/>
                  </a:cubicBezTo>
                  <a:cubicBezTo>
                    <a:pt x="11" y="45"/>
                    <a:pt x="9" y="45"/>
                    <a:pt x="9" y="44"/>
                  </a:cubicBezTo>
                  <a:cubicBezTo>
                    <a:pt x="8" y="42"/>
                    <a:pt x="8" y="38"/>
                    <a:pt x="6" y="38"/>
                  </a:cubicBezTo>
                  <a:cubicBezTo>
                    <a:pt x="6" y="31"/>
                    <a:pt x="3" y="30"/>
                    <a:pt x="0" y="26"/>
                  </a:cubicBezTo>
                  <a:cubicBezTo>
                    <a:pt x="1" y="18"/>
                    <a:pt x="0" y="11"/>
                    <a:pt x="0" y="3"/>
                  </a:cubicBezTo>
                  <a:cubicBezTo>
                    <a:pt x="14" y="2"/>
                    <a:pt x="29" y="1"/>
                    <a:pt x="43" y="0"/>
                  </a:cubicBezTo>
                  <a:cubicBezTo>
                    <a:pt x="48" y="0"/>
                    <a:pt x="53" y="0"/>
                    <a:pt x="57" y="0"/>
                  </a:cubicBezTo>
                  <a:cubicBezTo>
                    <a:pt x="56" y="3"/>
                    <a:pt x="57" y="3"/>
                    <a:pt x="59" y="1"/>
                  </a:cubicBezTo>
                  <a:close/>
                </a:path>
              </a:pathLst>
            </a:custGeom>
            <a:solidFill>
              <a:schemeClr val="accent4">
                <a:lumMod val="60000"/>
                <a:lumOff val="4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4" name="Freeform 661">
              <a:extLst>
                <a:ext uri="{FF2B5EF4-FFF2-40B4-BE49-F238E27FC236}">
                  <a16:creationId xmlns:a16="http://schemas.microsoft.com/office/drawing/2014/main" id="{67D51B25-B5E0-F8E0-5B8F-ABE886419384}"/>
                </a:ext>
              </a:extLst>
            </p:cNvPr>
            <p:cNvSpPr>
              <a:spLocks/>
            </p:cNvSpPr>
            <p:nvPr/>
          </p:nvSpPr>
          <p:spPr bwMode="auto">
            <a:xfrm>
              <a:off x="6893785" y="6039815"/>
              <a:ext cx="26267" cy="33992"/>
            </a:xfrm>
            <a:custGeom>
              <a:avLst/>
              <a:gdLst>
                <a:gd name="T0" fmla="*/ 2147483647 w 4"/>
                <a:gd name="T1" fmla="*/ 2147483647 h 5"/>
                <a:gd name="T2" fmla="*/ 0 w 4"/>
                <a:gd name="T3" fmla="*/ 2147483647 h 5"/>
                <a:gd name="T4" fmla="*/ 2147483647 w 4"/>
                <a:gd name="T5" fmla="*/ 2147483647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3"/>
                  </a:moveTo>
                  <a:cubicBezTo>
                    <a:pt x="3" y="5"/>
                    <a:pt x="2" y="2"/>
                    <a:pt x="0" y="2"/>
                  </a:cubicBezTo>
                  <a:cubicBezTo>
                    <a:pt x="1" y="1"/>
                    <a:pt x="4" y="0"/>
                    <a:pt x="4" y="3"/>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5" name="Freeform 662">
              <a:extLst>
                <a:ext uri="{FF2B5EF4-FFF2-40B4-BE49-F238E27FC236}">
                  <a16:creationId xmlns:a16="http://schemas.microsoft.com/office/drawing/2014/main" id="{C9D607D2-3907-3537-0A9E-7C9308B6C9E6}"/>
                </a:ext>
              </a:extLst>
            </p:cNvPr>
            <p:cNvSpPr>
              <a:spLocks/>
            </p:cNvSpPr>
            <p:nvPr/>
          </p:nvSpPr>
          <p:spPr bwMode="auto">
            <a:xfrm>
              <a:off x="6992675" y="6086164"/>
              <a:ext cx="20087" cy="18542"/>
            </a:xfrm>
            <a:custGeom>
              <a:avLst/>
              <a:gdLst>
                <a:gd name="T0" fmla="*/ 2147483647 w 3"/>
                <a:gd name="T1" fmla="*/ 0 h 3"/>
                <a:gd name="T2" fmla="*/ 2147483647 w 3"/>
                <a:gd name="T3" fmla="*/ 2147483647 h 3"/>
                <a:gd name="T4" fmla="*/ 2147483647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1" y="0"/>
                  </a:moveTo>
                  <a:cubicBezTo>
                    <a:pt x="2" y="0"/>
                    <a:pt x="2" y="1"/>
                    <a:pt x="3" y="1"/>
                  </a:cubicBezTo>
                  <a:cubicBezTo>
                    <a:pt x="2" y="3"/>
                    <a:pt x="0" y="1"/>
                    <a:pt x="1" y="0"/>
                  </a:cubicBezTo>
                  <a:close/>
                </a:path>
              </a:pathLst>
            </a:custGeom>
            <a:solidFill>
              <a:srgbClr val="959595"/>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26" name="Freeform 663">
              <a:extLst>
                <a:ext uri="{FF2B5EF4-FFF2-40B4-BE49-F238E27FC236}">
                  <a16:creationId xmlns:a16="http://schemas.microsoft.com/office/drawing/2014/main" id="{4627C3E4-30C0-29AF-C858-169FFE54FDDB}"/>
                </a:ext>
              </a:extLst>
            </p:cNvPr>
            <p:cNvSpPr>
              <a:spLocks/>
            </p:cNvSpPr>
            <p:nvPr/>
          </p:nvSpPr>
          <p:spPr bwMode="auto">
            <a:xfrm>
              <a:off x="4857362" y="4914992"/>
              <a:ext cx="1806207" cy="1759854"/>
            </a:xfrm>
            <a:custGeom>
              <a:avLst/>
              <a:gdLst>
                <a:gd name="T0" fmla="*/ 2147483647 w 273"/>
                <a:gd name="T1" fmla="*/ 2147483647 h 266"/>
                <a:gd name="T2" fmla="*/ 2147483647 w 273"/>
                <a:gd name="T3" fmla="*/ 2147483647 h 266"/>
                <a:gd name="T4" fmla="*/ 2147483647 w 273"/>
                <a:gd name="T5" fmla="*/ 2147483647 h 266"/>
                <a:gd name="T6" fmla="*/ 2147483647 w 273"/>
                <a:gd name="T7" fmla="*/ 2147483647 h 266"/>
                <a:gd name="T8" fmla="*/ 2147483647 w 273"/>
                <a:gd name="T9" fmla="*/ 2147483647 h 266"/>
                <a:gd name="T10" fmla="*/ 2147483647 w 273"/>
                <a:gd name="T11" fmla="*/ 2147483647 h 266"/>
                <a:gd name="T12" fmla="*/ 2147483647 w 273"/>
                <a:gd name="T13" fmla="*/ 2147483647 h 266"/>
                <a:gd name="T14" fmla="*/ 2147483647 w 273"/>
                <a:gd name="T15" fmla="*/ 2147483647 h 266"/>
                <a:gd name="T16" fmla="*/ 2147483647 w 273"/>
                <a:gd name="T17" fmla="*/ 2147483647 h 266"/>
                <a:gd name="T18" fmla="*/ 2147483647 w 273"/>
                <a:gd name="T19" fmla="*/ 2147483647 h 266"/>
                <a:gd name="T20" fmla="*/ 2147483647 w 273"/>
                <a:gd name="T21" fmla="*/ 2147483647 h 266"/>
                <a:gd name="T22" fmla="*/ 2147483647 w 273"/>
                <a:gd name="T23" fmla="*/ 2147483647 h 266"/>
                <a:gd name="T24" fmla="*/ 2147483647 w 273"/>
                <a:gd name="T25" fmla="*/ 2147483647 h 266"/>
                <a:gd name="T26" fmla="*/ 2147483647 w 273"/>
                <a:gd name="T27" fmla="*/ 2147483647 h 266"/>
                <a:gd name="T28" fmla="*/ 2147483647 w 273"/>
                <a:gd name="T29" fmla="*/ 2147483647 h 266"/>
                <a:gd name="T30" fmla="*/ 2147483647 w 273"/>
                <a:gd name="T31" fmla="*/ 2147483647 h 266"/>
                <a:gd name="T32" fmla="*/ 2147483647 w 273"/>
                <a:gd name="T33" fmla="*/ 2147483647 h 266"/>
                <a:gd name="T34" fmla="*/ 2147483647 w 273"/>
                <a:gd name="T35" fmla="*/ 2147483647 h 266"/>
                <a:gd name="T36" fmla="*/ 2147483647 w 273"/>
                <a:gd name="T37" fmla="*/ 2147483647 h 266"/>
                <a:gd name="T38" fmla="*/ 2147483647 w 273"/>
                <a:gd name="T39" fmla="*/ 2147483647 h 266"/>
                <a:gd name="T40" fmla="*/ 2147483647 w 273"/>
                <a:gd name="T41" fmla="*/ 2147483647 h 266"/>
                <a:gd name="T42" fmla="*/ 2147483647 w 273"/>
                <a:gd name="T43" fmla="*/ 2147483647 h 266"/>
                <a:gd name="T44" fmla="*/ 2147483647 w 273"/>
                <a:gd name="T45" fmla="*/ 2147483647 h 266"/>
                <a:gd name="T46" fmla="*/ 2147483647 w 273"/>
                <a:gd name="T47" fmla="*/ 2147483647 h 266"/>
                <a:gd name="T48" fmla="*/ 2147483647 w 273"/>
                <a:gd name="T49" fmla="*/ 2147483647 h 266"/>
                <a:gd name="T50" fmla="*/ 2147483647 w 273"/>
                <a:gd name="T51" fmla="*/ 2147483647 h 266"/>
                <a:gd name="T52" fmla="*/ 2147483647 w 273"/>
                <a:gd name="T53" fmla="*/ 2147483647 h 266"/>
                <a:gd name="T54" fmla="*/ 2147483647 w 273"/>
                <a:gd name="T55" fmla="*/ 2147483647 h 266"/>
                <a:gd name="T56" fmla="*/ 2147483647 w 273"/>
                <a:gd name="T57" fmla="*/ 2147483647 h 266"/>
                <a:gd name="T58" fmla="*/ 2147483647 w 273"/>
                <a:gd name="T59" fmla="*/ 2147483647 h 266"/>
                <a:gd name="T60" fmla="*/ 2147483647 w 273"/>
                <a:gd name="T61" fmla="*/ 2147483647 h 266"/>
                <a:gd name="T62" fmla="*/ 2147483647 w 273"/>
                <a:gd name="T63" fmla="*/ 2147483647 h 266"/>
                <a:gd name="T64" fmla="*/ 2147483647 w 273"/>
                <a:gd name="T65" fmla="*/ 2147483647 h 266"/>
                <a:gd name="T66" fmla="*/ 2147483647 w 273"/>
                <a:gd name="T67" fmla="*/ 2147483647 h 266"/>
                <a:gd name="T68" fmla="*/ 2147483647 w 273"/>
                <a:gd name="T69" fmla="*/ 2147483647 h 266"/>
                <a:gd name="T70" fmla="*/ 2147483647 w 273"/>
                <a:gd name="T71" fmla="*/ 2147483647 h 266"/>
                <a:gd name="T72" fmla="*/ 2147483647 w 273"/>
                <a:gd name="T73" fmla="*/ 2147483647 h 266"/>
                <a:gd name="T74" fmla="*/ 2147483647 w 273"/>
                <a:gd name="T75" fmla="*/ 2147483647 h 266"/>
                <a:gd name="T76" fmla="*/ 2147483647 w 273"/>
                <a:gd name="T77" fmla="*/ 2147483647 h 266"/>
                <a:gd name="T78" fmla="*/ 2147483647 w 273"/>
                <a:gd name="T79" fmla="*/ 2147483647 h 266"/>
                <a:gd name="T80" fmla="*/ 2147483647 w 273"/>
                <a:gd name="T81" fmla="*/ 2147483647 h 266"/>
                <a:gd name="T82" fmla="*/ 2147483647 w 273"/>
                <a:gd name="T83" fmla="*/ 2147483647 h 266"/>
                <a:gd name="T84" fmla="*/ 2147483647 w 273"/>
                <a:gd name="T85" fmla="*/ 2147483647 h 266"/>
                <a:gd name="T86" fmla="*/ 2147483647 w 273"/>
                <a:gd name="T87" fmla="*/ 2147483647 h 266"/>
                <a:gd name="T88" fmla="*/ 2147483647 w 273"/>
                <a:gd name="T89" fmla="*/ 2147483647 h 266"/>
                <a:gd name="T90" fmla="*/ 2147483647 w 273"/>
                <a:gd name="T91" fmla="*/ 2147483647 h 266"/>
                <a:gd name="T92" fmla="*/ 2147483647 w 273"/>
                <a:gd name="T93" fmla="*/ 2147483647 h 266"/>
                <a:gd name="T94" fmla="*/ 2147483647 w 273"/>
                <a:gd name="T95" fmla="*/ 2147483647 h 266"/>
                <a:gd name="T96" fmla="*/ 2147483647 w 273"/>
                <a:gd name="T97" fmla="*/ 2147483647 h 266"/>
                <a:gd name="T98" fmla="*/ 2147483647 w 273"/>
                <a:gd name="T99" fmla="*/ 2147483647 h 266"/>
                <a:gd name="T100" fmla="*/ 2147483647 w 273"/>
                <a:gd name="T101" fmla="*/ 2147483647 h 266"/>
                <a:gd name="T102" fmla="*/ 2147483647 w 273"/>
                <a:gd name="T103" fmla="*/ 2147483647 h 266"/>
                <a:gd name="T104" fmla="*/ 2147483647 w 273"/>
                <a:gd name="T105" fmla="*/ 2147483647 h 266"/>
                <a:gd name="T106" fmla="*/ 2147483647 w 273"/>
                <a:gd name="T107" fmla="*/ 2147483647 h 266"/>
                <a:gd name="T108" fmla="*/ 2147483647 w 273"/>
                <a:gd name="T109" fmla="*/ 2147483647 h 266"/>
                <a:gd name="T110" fmla="*/ 2147483647 w 273"/>
                <a:gd name="T111" fmla="*/ 2147483647 h 266"/>
                <a:gd name="T112" fmla="*/ 2147483647 w 273"/>
                <a:gd name="T113" fmla="*/ 2147483647 h 266"/>
                <a:gd name="T114" fmla="*/ 2147483647 w 273"/>
                <a:gd name="T115" fmla="*/ 2147483647 h 266"/>
                <a:gd name="T116" fmla="*/ 2147483647 w 273"/>
                <a:gd name="T117" fmla="*/ 2147483647 h 266"/>
                <a:gd name="T118" fmla="*/ 2147483647 w 273"/>
                <a:gd name="T119" fmla="*/ 2147483647 h 266"/>
                <a:gd name="T120" fmla="*/ 2147483647 w 273"/>
                <a:gd name="T121" fmla="*/ 2147483647 h 266"/>
                <a:gd name="T122" fmla="*/ 2147483647 w 273"/>
                <a:gd name="T123" fmla="*/ 2147483647 h 266"/>
                <a:gd name="T124" fmla="*/ 2147483647 w 273"/>
                <a:gd name="T125" fmla="*/ 2147483647 h 2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3"/>
                <a:gd name="T190" fmla="*/ 0 h 266"/>
                <a:gd name="T191" fmla="*/ 273 w 273"/>
                <a:gd name="T192" fmla="*/ 266 h 2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3" h="266">
                  <a:moveTo>
                    <a:pt x="197" y="217"/>
                  </a:moveTo>
                  <a:cubicBezTo>
                    <a:pt x="195" y="216"/>
                    <a:pt x="191" y="216"/>
                    <a:pt x="189" y="217"/>
                  </a:cubicBezTo>
                  <a:cubicBezTo>
                    <a:pt x="190" y="219"/>
                    <a:pt x="191" y="218"/>
                    <a:pt x="192" y="219"/>
                  </a:cubicBezTo>
                  <a:cubicBezTo>
                    <a:pt x="192" y="219"/>
                    <a:pt x="193" y="220"/>
                    <a:pt x="194" y="222"/>
                  </a:cubicBezTo>
                  <a:cubicBezTo>
                    <a:pt x="194" y="225"/>
                    <a:pt x="192" y="226"/>
                    <a:pt x="192" y="229"/>
                  </a:cubicBezTo>
                  <a:cubicBezTo>
                    <a:pt x="187" y="230"/>
                    <a:pt x="186" y="228"/>
                    <a:pt x="183" y="227"/>
                  </a:cubicBezTo>
                  <a:cubicBezTo>
                    <a:pt x="183" y="229"/>
                    <a:pt x="185" y="229"/>
                    <a:pt x="185" y="232"/>
                  </a:cubicBezTo>
                  <a:cubicBezTo>
                    <a:pt x="188" y="232"/>
                    <a:pt x="189" y="233"/>
                    <a:pt x="191" y="232"/>
                  </a:cubicBezTo>
                  <a:cubicBezTo>
                    <a:pt x="190" y="234"/>
                    <a:pt x="190" y="237"/>
                    <a:pt x="188" y="238"/>
                  </a:cubicBezTo>
                  <a:cubicBezTo>
                    <a:pt x="186" y="241"/>
                    <a:pt x="190" y="243"/>
                    <a:pt x="190" y="245"/>
                  </a:cubicBezTo>
                  <a:cubicBezTo>
                    <a:pt x="191" y="247"/>
                    <a:pt x="190" y="249"/>
                    <a:pt x="191" y="251"/>
                  </a:cubicBezTo>
                  <a:cubicBezTo>
                    <a:pt x="191" y="253"/>
                    <a:pt x="193" y="254"/>
                    <a:pt x="193" y="256"/>
                  </a:cubicBezTo>
                  <a:cubicBezTo>
                    <a:pt x="194" y="259"/>
                    <a:pt x="193" y="262"/>
                    <a:pt x="195" y="263"/>
                  </a:cubicBezTo>
                  <a:cubicBezTo>
                    <a:pt x="195" y="265"/>
                    <a:pt x="191" y="263"/>
                    <a:pt x="192" y="266"/>
                  </a:cubicBezTo>
                  <a:cubicBezTo>
                    <a:pt x="189" y="266"/>
                    <a:pt x="188" y="261"/>
                    <a:pt x="184" y="260"/>
                  </a:cubicBezTo>
                  <a:cubicBezTo>
                    <a:pt x="181" y="259"/>
                    <a:pt x="178" y="261"/>
                    <a:pt x="173" y="260"/>
                  </a:cubicBezTo>
                  <a:cubicBezTo>
                    <a:pt x="170" y="258"/>
                    <a:pt x="169" y="255"/>
                    <a:pt x="163" y="256"/>
                  </a:cubicBezTo>
                  <a:cubicBezTo>
                    <a:pt x="162" y="253"/>
                    <a:pt x="159" y="252"/>
                    <a:pt x="155" y="252"/>
                  </a:cubicBezTo>
                  <a:cubicBezTo>
                    <a:pt x="154" y="252"/>
                    <a:pt x="155" y="251"/>
                    <a:pt x="154" y="250"/>
                  </a:cubicBezTo>
                  <a:cubicBezTo>
                    <a:pt x="154" y="250"/>
                    <a:pt x="153" y="249"/>
                    <a:pt x="153" y="249"/>
                  </a:cubicBezTo>
                  <a:cubicBezTo>
                    <a:pt x="152" y="248"/>
                    <a:pt x="153" y="245"/>
                    <a:pt x="152" y="244"/>
                  </a:cubicBezTo>
                  <a:cubicBezTo>
                    <a:pt x="151" y="241"/>
                    <a:pt x="149" y="238"/>
                    <a:pt x="147" y="236"/>
                  </a:cubicBezTo>
                  <a:cubicBezTo>
                    <a:pt x="146" y="234"/>
                    <a:pt x="148" y="234"/>
                    <a:pt x="148" y="233"/>
                  </a:cubicBezTo>
                  <a:cubicBezTo>
                    <a:pt x="148" y="231"/>
                    <a:pt x="146" y="231"/>
                    <a:pt x="146" y="230"/>
                  </a:cubicBezTo>
                  <a:cubicBezTo>
                    <a:pt x="146" y="228"/>
                    <a:pt x="147" y="226"/>
                    <a:pt x="146" y="224"/>
                  </a:cubicBezTo>
                  <a:cubicBezTo>
                    <a:pt x="145" y="222"/>
                    <a:pt x="143" y="221"/>
                    <a:pt x="141" y="220"/>
                  </a:cubicBezTo>
                  <a:cubicBezTo>
                    <a:pt x="139" y="216"/>
                    <a:pt x="136" y="213"/>
                    <a:pt x="134" y="209"/>
                  </a:cubicBezTo>
                  <a:cubicBezTo>
                    <a:pt x="134" y="208"/>
                    <a:pt x="132" y="208"/>
                    <a:pt x="131" y="207"/>
                  </a:cubicBezTo>
                  <a:cubicBezTo>
                    <a:pt x="130" y="205"/>
                    <a:pt x="129" y="204"/>
                    <a:pt x="129" y="201"/>
                  </a:cubicBezTo>
                  <a:cubicBezTo>
                    <a:pt x="129" y="201"/>
                    <a:pt x="129" y="199"/>
                    <a:pt x="128" y="197"/>
                  </a:cubicBezTo>
                  <a:cubicBezTo>
                    <a:pt x="127" y="197"/>
                    <a:pt x="126" y="196"/>
                    <a:pt x="126" y="196"/>
                  </a:cubicBezTo>
                  <a:cubicBezTo>
                    <a:pt x="126" y="196"/>
                    <a:pt x="126" y="195"/>
                    <a:pt x="126" y="195"/>
                  </a:cubicBezTo>
                  <a:cubicBezTo>
                    <a:pt x="125" y="193"/>
                    <a:pt x="125" y="192"/>
                    <a:pt x="124" y="191"/>
                  </a:cubicBezTo>
                  <a:cubicBezTo>
                    <a:pt x="123" y="190"/>
                    <a:pt x="123" y="188"/>
                    <a:pt x="122" y="186"/>
                  </a:cubicBezTo>
                  <a:cubicBezTo>
                    <a:pt x="121" y="182"/>
                    <a:pt x="118" y="181"/>
                    <a:pt x="116" y="178"/>
                  </a:cubicBezTo>
                  <a:cubicBezTo>
                    <a:pt x="115" y="176"/>
                    <a:pt x="112" y="174"/>
                    <a:pt x="110" y="172"/>
                  </a:cubicBezTo>
                  <a:cubicBezTo>
                    <a:pt x="110" y="172"/>
                    <a:pt x="109" y="172"/>
                    <a:pt x="110" y="172"/>
                  </a:cubicBezTo>
                  <a:cubicBezTo>
                    <a:pt x="107" y="170"/>
                    <a:pt x="107" y="168"/>
                    <a:pt x="105" y="166"/>
                  </a:cubicBezTo>
                  <a:cubicBezTo>
                    <a:pt x="102" y="167"/>
                    <a:pt x="97" y="167"/>
                    <a:pt x="93" y="166"/>
                  </a:cubicBezTo>
                  <a:cubicBezTo>
                    <a:pt x="90" y="165"/>
                    <a:pt x="87" y="162"/>
                    <a:pt x="85" y="166"/>
                  </a:cubicBezTo>
                  <a:cubicBezTo>
                    <a:pt x="83" y="165"/>
                    <a:pt x="80" y="167"/>
                    <a:pt x="78" y="169"/>
                  </a:cubicBezTo>
                  <a:cubicBezTo>
                    <a:pt x="77" y="170"/>
                    <a:pt x="76" y="174"/>
                    <a:pt x="75" y="177"/>
                  </a:cubicBezTo>
                  <a:cubicBezTo>
                    <a:pt x="73" y="180"/>
                    <a:pt x="70" y="182"/>
                    <a:pt x="68" y="184"/>
                  </a:cubicBezTo>
                  <a:cubicBezTo>
                    <a:pt x="64" y="184"/>
                    <a:pt x="61" y="181"/>
                    <a:pt x="57" y="179"/>
                  </a:cubicBezTo>
                  <a:cubicBezTo>
                    <a:pt x="57" y="178"/>
                    <a:pt x="56" y="177"/>
                    <a:pt x="55" y="177"/>
                  </a:cubicBezTo>
                  <a:cubicBezTo>
                    <a:pt x="54" y="176"/>
                    <a:pt x="52" y="176"/>
                    <a:pt x="50" y="175"/>
                  </a:cubicBezTo>
                  <a:cubicBezTo>
                    <a:pt x="47" y="173"/>
                    <a:pt x="45" y="169"/>
                    <a:pt x="41" y="168"/>
                  </a:cubicBezTo>
                  <a:cubicBezTo>
                    <a:pt x="41" y="164"/>
                    <a:pt x="36" y="161"/>
                    <a:pt x="37" y="156"/>
                  </a:cubicBezTo>
                  <a:cubicBezTo>
                    <a:pt x="38" y="154"/>
                    <a:pt x="38" y="153"/>
                    <a:pt x="37" y="150"/>
                  </a:cubicBezTo>
                  <a:cubicBezTo>
                    <a:pt x="36" y="150"/>
                    <a:pt x="36" y="148"/>
                    <a:pt x="36" y="148"/>
                  </a:cubicBezTo>
                  <a:cubicBezTo>
                    <a:pt x="36" y="148"/>
                    <a:pt x="34" y="147"/>
                    <a:pt x="34" y="147"/>
                  </a:cubicBezTo>
                  <a:cubicBezTo>
                    <a:pt x="34" y="146"/>
                    <a:pt x="35" y="145"/>
                    <a:pt x="34" y="144"/>
                  </a:cubicBezTo>
                  <a:cubicBezTo>
                    <a:pt x="34" y="143"/>
                    <a:pt x="33" y="142"/>
                    <a:pt x="32" y="141"/>
                  </a:cubicBezTo>
                  <a:cubicBezTo>
                    <a:pt x="31" y="140"/>
                    <a:pt x="30" y="138"/>
                    <a:pt x="28" y="137"/>
                  </a:cubicBezTo>
                  <a:cubicBezTo>
                    <a:pt x="27" y="137"/>
                    <a:pt x="25" y="136"/>
                    <a:pt x="24" y="135"/>
                  </a:cubicBezTo>
                  <a:cubicBezTo>
                    <a:pt x="23" y="134"/>
                    <a:pt x="23" y="132"/>
                    <a:pt x="22" y="131"/>
                  </a:cubicBezTo>
                  <a:cubicBezTo>
                    <a:pt x="21" y="130"/>
                    <a:pt x="20" y="130"/>
                    <a:pt x="19" y="128"/>
                  </a:cubicBezTo>
                  <a:cubicBezTo>
                    <a:pt x="15" y="124"/>
                    <a:pt x="14" y="121"/>
                    <a:pt x="8" y="119"/>
                  </a:cubicBezTo>
                  <a:cubicBezTo>
                    <a:pt x="8" y="117"/>
                    <a:pt x="7" y="116"/>
                    <a:pt x="7" y="113"/>
                  </a:cubicBezTo>
                  <a:cubicBezTo>
                    <a:pt x="5" y="111"/>
                    <a:pt x="0" y="111"/>
                    <a:pt x="1" y="105"/>
                  </a:cubicBezTo>
                  <a:cubicBezTo>
                    <a:pt x="24" y="108"/>
                    <a:pt x="48" y="110"/>
                    <a:pt x="73" y="111"/>
                  </a:cubicBezTo>
                  <a:cubicBezTo>
                    <a:pt x="74" y="111"/>
                    <a:pt x="74" y="110"/>
                    <a:pt x="75" y="110"/>
                  </a:cubicBezTo>
                  <a:cubicBezTo>
                    <a:pt x="77" y="73"/>
                    <a:pt x="80" y="37"/>
                    <a:pt x="83" y="0"/>
                  </a:cubicBezTo>
                  <a:cubicBezTo>
                    <a:pt x="102" y="2"/>
                    <a:pt x="122" y="2"/>
                    <a:pt x="141" y="3"/>
                  </a:cubicBezTo>
                  <a:cubicBezTo>
                    <a:pt x="141" y="19"/>
                    <a:pt x="141" y="35"/>
                    <a:pt x="139" y="50"/>
                  </a:cubicBezTo>
                  <a:cubicBezTo>
                    <a:pt x="143" y="51"/>
                    <a:pt x="144" y="54"/>
                    <a:pt x="147" y="55"/>
                  </a:cubicBezTo>
                  <a:cubicBezTo>
                    <a:pt x="151" y="56"/>
                    <a:pt x="153" y="54"/>
                    <a:pt x="155" y="55"/>
                  </a:cubicBezTo>
                  <a:cubicBezTo>
                    <a:pt x="156" y="56"/>
                    <a:pt x="155" y="60"/>
                    <a:pt x="157" y="61"/>
                  </a:cubicBezTo>
                  <a:cubicBezTo>
                    <a:pt x="162" y="61"/>
                    <a:pt x="168" y="62"/>
                    <a:pt x="171" y="64"/>
                  </a:cubicBezTo>
                  <a:cubicBezTo>
                    <a:pt x="174" y="62"/>
                    <a:pt x="174" y="62"/>
                    <a:pt x="178" y="63"/>
                  </a:cubicBezTo>
                  <a:cubicBezTo>
                    <a:pt x="178" y="65"/>
                    <a:pt x="179" y="66"/>
                    <a:pt x="181" y="66"/>
                  </a:cubicBezTo>
                  <a:cubicBezTo>
                    <a:pt x="181" y="67"/>
                    <a:pt x="181" y="69"/>
                    <a:pt x="182" y="69"/>
                  </a:cubicBezTo>
                  <a:cubicBezTo>
                    <a:pt x="185" y="69"/>
                    <a:pt x="185" y="67"/>
                    <a:pt x="187" y="67"/>
                  </a:cubicBezTo>
                  <a:cubicBezTo>
                    <a:pt x="189" y="67"/>
                    <a:pt x="190" y="68"/>
                    <a:pt x="191" y="70"/>
                  </a:cubicBezTo>
                  <a:cubicBezTo>
                    <a:pt x="193" y="70"/>
                    <a:pt x="195" y="70"/>
                    <a:pt x="195" y="69"/>
                  </a:cubicBezTo>
                  <a:cubicBezTo>
                    <a:pt x="197" y="69"/>
                    <a:pt x="195" y="73"/>
                    <a:pt x="198" y="72"/>
                  </a:cubicBezTo>
                  <a:cubicBezTo>
                    <a:pt x="199" y="73"/>
                    <a:pt x="200" y="70"/>
                    <a:pt x="201" y="69"/>
                  </a:cubicBezTo>
                  <a:cubicBezTo>
                    <a:pt x="201" y="68"/>
                    <a:pt x="202" y="68"/>
                    <a:pt x="201" y="67"/>
                  </a:cubicBezTo>
                  <a:cubicBezTo>
                    <a:pt x="204" y="68"/>
                    <a:pt x="205" y="70"/>
                    <a:pt x="209" y="69"/>
                  </a:cubicBezTo>
                  <a:cubicBezTo>
                    <a:pt x="210" y="71"/>
                    <a:pt x="213" y="71"/>
                    <a:pt x="215" y="73"/>
                  </a:cubicBezTo>
                  <a:cubicBezTo>
                    <a:pt x="216" y="72"/>
                    <a:pt x="219" y="71"/>
                    <a:pt x="220" y="69"/>
                  </a:cubicBezTo>
                  <a:cubicBezTo>
                    <a:pt x="222" y="69"/>
                    <a:pt x="222" y="69"/>
                    <a:pt x="224" y="69"/>
                  </a:cubicBezTo>
                  <a:cubicBezTo>
                    <a:pt x="226" y="69"/>
                    <a:pt x="228" y="68"/>
                    <a:pt x="229" y="67"/>
                  </a:cubicBezTo>
                  <a:cubicBezTo>
                    <a:pt x="230" y="68"/>
                    <a:pt x="235" y="71"/>
                    <a:pt x="236" y="67"/>
                  </a:cubicBezTo>
                  <a:cubicBezTo>
                    <a:pt x="240" y="66"/>
                    <a:pt x="242" y="71"/>
                    <a:pt x="244" y="72"/>
                  </a:cubicBezTo>
                  <a:cubicBezTo>
                    <a:pt x="244" y="72"/>
                    <a:pt x="245" y="71"/>
                    <a:pt x="246" y="72"/>
                  </a:cubicBezTo>
                  <a:cubicBezTo>
                    <a:pt x="246" y="72"/>
                    <a:pt x="247" y="73"/>
                    <a:pt x="247" y="73"/>
                  </a:cubicBezTo>
                  <a:cubicBezTo>
                    <a:pt x="249" y="74"/>
                    <a:pt x="253" y="73"/>
                    <a:pt x="254" y="76"/>
                  </a:cubicBezTo>
                  <a:cubicBezTo>
                    <a:pt x="256" y="75"/>
                    <a:pt x="258" y="75"/>
                    <a:pt x="260" y="76"/>
                  </a:cubicBezTo>
                  <a:cubicBezTo>
                    <a:pt x="261" y="88"/>
                    <a:pt x="261" y="102"/>
                    <a:pt x="262" y="114"/>
                  </a:cubicBezTo>
                  <a:cubicBezTo>
                    <a:pt x="263" y="116"/>
                    <a:pt x="265" y="117"/>
                    <a:pt x="266" y="119"/>
                  </a:cubicBezTo>
                  <a:cubicBezTo>
                    <a:pt x="266" y="121"/>
                    <a:pt x="268" y="122"/>
                    <a:pt x="266" y="123"/>
                  </a:cubicBezTo>
                  <a:cubicBezTo>
                    <a:pt x="267" y="124"/>
                    <a:pt x="267" y="125"/>
                    <a:pt x="268" y="126"/>
                  </a:cubicBezTo>
                  <a:cubicBezTo>
                    <a:pt x="268" y="127"/>
                    <a:pt x="270" y="128"/>
                    <a:pt x="270" y="128"/>
                  </a:cubicBezTo>
                  <a:cubicBezTo>
                    <a:pt x="270" y="129"/>
                    <a:pt x="270" y="130"/>
                    <a:pt x="270" y="131"/>
                  </a:cubicBezTo>
                  <a:cubicBezTo>
                    <a:pt x="271" y="133"/>
                    <a:pt x="273" y="133"/>
                    <a:pt x="273" y="138"/>
                  </a:cubicBezTo>
                  <a:cubicBezTo>
                    <a:pt x="273" y="138"/>
                    <a:pt x="272" y="138"/>
                    <a:pt x="272" y="139"/>
                  </a:cubicBezTo>
                  <a:cubicBezTo>
                    <a:pt x="272" y="139"/>
                    <a:pt x="273" y="142"/>
                    <a:pt x="273" y="143"/>
                  </a:cubicBezTo>
                  <a:cubicBezTo>
                    <a:pt x="269" y="147"/>
                    <a:pt x="268" y="155"/>
                    <a:pt x="271" y="160"/>
                  </a:cubicBezTo>
                  <a:cubicBezTo>
                    <a:pt x="269" y="163"/>
                    <a:pt x="263" y="167"/>
                    <a:pt x="267" y="170"/>
                  </a:cubicBezTo>
                  <a:cubicBezTo>
                    <a:pt x="265" y="171"/>
                    <a:pt x="264" y="171"/>
                    <a:pt x="262" y="172"/>
                  </a:cubicBezTo>
                  <a:cubicBezTo>
                    <a:pt x="260" y="172"/>
                    <a:pt x="258" y="174"/>
                    <a:pt x="257" y="175"/>
                  </a:cubicBezTo>
                  <a:cubicBezTo>
                    <a:pt x="255" y="175"/>
                    <a:pt x="255" y="174"/>
                    <a:pt x="254" y="174"/>
                  </a:cubicBezTo>
                  <a:cubicBezTo>
                    <a:pt x="254" y="174"/>
                    <a:pt x="251" y="175"/>
                    <a:pt x="249" y="175"/>
                  </a:cubicBezTo>
                  <a:cubicBezTo>
                    <a:pt x="250" y="174"/>
                    <a:pt x="250" y="171"/>
                    <a:pt x="250" y="169"/>
                  </a:cubicBezTo>
                  <a:cubicBezTo>
                    <a:pt x="247" y="167"/>
                    <a:pt x="247" y="171"/>
                    <a:pt x="245" y="172"/>
                  </a:cubicBezTo>
                  <a:cubicBezTo>
                    <a:pt x="244" y="172"/>
                    <a:pt x="244" y="169"/>
                    <a:pt x="242" y="171"/>
                  </a:cubicBezTo>
                  <a:cubicBezTo>
                    <a:pt x="242" y="175"/>
                    <a:pt x="244" y="176"/>
                    <a:pt x="245" y="181"/>
                  </a:cubicBezTo>
                  <a:cubicBezTo>
                    <a:pt x="243" y="181"/>
                    <a:pt x="243" y="184"/>
                    <a:pt x="240" y="184"/>
                  </a:cubicBezTo>
                  <a:cubicBezTo>
                    <a:pt x="240" y="191"/>
                    <a:pt x="233" y="191"/>
                    <a:pt x="230" y="195"/>
                  </a:cubicBezTo>
                  <a:cubicBezTo>
                    <a:pt x="228" y="194"/>
                    <a:pt x="227" y="196"/>
                    <a:pt x="224" y="195"/>
                  </a:cubicBezTo>
                  <a:cubicBezTo>
                    <a:pt x="223" y="196"/>
                    <a:pt x="224" y="197"/>
                    <a:pt x="224" y="198"/>
                  </a:cubicBezTo>
                  <a:cubicBezTo>
                    <a:pt x="222" y="199"/>
                    <a:pt x="223" y="197"/>
                    <a:pt x="221" y="197"/>
                  </a:cubicBezTo>
                  <a:cubicBezTo>
                    <a:pt x="222" y="197"/>
                    <a:pt x="219" y="199"/>
                    <a:pt x="218" y="198"/>
                  </a:cubicBezTo>
                  <a:cubicBezTo>
                    <a:pt x="218" y="198"/>
                    <a:pt x="218" y="196"/>
                    <a:pt x="218" y="196"/>
                  </a:cubicBezTo>
                  <a:cubicBezTo>
                    <a:pt x="216" y="196"/>
                    <a:pt x="214" y="199"/>
                    <a:pt x="213" y="195"/>
                  </a:cubicBezTo>
                  <a:cubicBezTo>
                    <a:pt x="211" y="195"/>
                    <a:pt x="214" y="197"/>
                    <a:pt x="213" y="198"/>
                  </a:cubicBezTo>
                  <a:cubicBezTo>
                    <a:pt x="210" y="199"/>
                    <a:pt x="212" y="195"/>
                    <a:pt x="208" y="195"/>
                  </a:cubicBezTo>
                  <a:cubicBezTo>
                    <a:pt x="206" y="197"/>
                    <a:pt x="212" y="200"/>
                    <a:pt x="210" y="203"/>
                  </a:cubicBezTo>
                  <a:cubicBezTo>
                    <a:pt x="210" y="202"/>
                    <a:pt x="211" y="202"/>
                    <a:pt x="213" y="202"/>
                  </a:cubicBezTo>
                  <a:cubicBezTo>
                    <a:pt x="210" y="206"/>
                    <a:pt x="207" y="205"/>
                    <a:pt x="205" y="202"/>
                  </a:cubicBezTo>
                  <a:cubicBezTo>
                    <a:pt x="203" y="204"/>
                    <a:pt x="206" y="207"/>
                    <a:pt x="204" y="209"/>
                  </a:cubicBezTo>
                  <a:cubicBezTo>
                    <a:pt x="203" y="206"/>
                    <a:pt x="199" y="211"/>
                    <a:pt x="196" y="209"/>
                  </a:cubicBezTo>
                  <a:cubicBezTo>
                    <a:pt x="197" y="211"/>
                    <a:pt x="195" y="213"/>
                    <a:pt x="198" y="214"/>
                  </a:cubicBezTo>
                  <a:cubicBezTo>
                    <a:pt x="198" y="213"/>
                    <a:pt x="199" y="213"/>
                    <a:pt x="199" y="212"/>
                  </a:cubicBezTo>
                  <a:cubicBezTo>
                    <a:pt x="201" y="213"/>
                    <a:pt x="197" y="215"/>
                    <a:pt x="197" y="217"/>
                  </a:cubicBezTo>
                  <a:close/>
                </a:path>
              </a:pathLst>
            </a:custGeom>
            <a:solidFill>
              <a:schemeClr val="tx2">
                <a:lumMod val="40000"/>
                <a:lumOff val="60000"/>
              </a:schemeClr>
            </a:solidFill>
            <a:ln w="7938">
              <a:solidFill>
                <a:srgbClr val="FFFFFF"/>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7" name="Group 449">
            <a:extLst>
              <a:ext uri="{FF2B5EF4-FFF2-40B4-BE49-F238E27FC236}">
                <a16:creationId xmlns:a16="http://schemas.microsoft.com/office/drawing/2014/main" id="{F61FD74C-DE34-BE8F-3FF7-4D5FAA590521}"/>
              </a:ext>
            </a:extLst>
          </p:cNvPr>
          <p:cNvGrpSpPr>
            <a:grpSpLocks/>
          </p:cNvGrpSpPr>
          <p:nvPr/>
        </p:nvGrpSpPr>
        <p:grpSpPr bwMode="auto">
          <a:xfrm>
            <a:off x="190931" y="1107904"/>
            <a:ext cx="2493770" cy="2062691"/>
            <a:chOff x="2819400" y="228600"/>
            <a:chExt cx="2562225" cy="2119313"/>
          </a:xfrm>
          <a:solidFill>
            <a:srgbClr val="92D050"/>
          </a:solidFill>
        </p:grpSpPr>
        <p:sp>
          <p:nvSpPr>
            <p:cNvPr id="240" name="Freeform 664">
              <a:extLst>
                <a:ext uri="{FF2B5EF4-FFF2-40B4-BE49-F238E27FC236}">
                  <a16:creationId xmlns:a16="http://schemas.microsoft.com/office/drawing/2014/main" id="{5FD89EF3-719F-546B-11A3-59EEB01E184D}"/>
                </a:ext>
              </a:extLst>
            </p:cNvPr>
            <p:cNvSpPr>
              <a:spLocks/>
            </p:cNvSpPr>
            <p:nvPr/>
          </p:nvSpPr>
          <p:spPr bwMode="auto">
            <a:xfrm>
              <a:off x="3328988" y="744538"/>
              <a:ext cx="20637" cy="26987"/>
            </a:xfrm>
            <a:custGeom>
              <a:avLst/>
              <a:gdLst>
                <a:gd name="T0" fmla="*/ 0 w 3"/>
                <a:gd name="T1" fmla="*/ 0 h 4"/>
                <a:gd name="T2" fmla="*/ 2147483647 w 3"/>
                <a:gd name="T3" fmla="*/ 2147483647 h 4"/>
                <a:gd name="T4" fmla="*/ 0 w 3"/>
                <a:gd name="T5" fmla="*/ 0 h 4"/>
                <a:gd name="T6" fmla="*/ 0 60000 65536"/>
                <a:gd name="T7" fmla="*/ 0 60000 65536"/>
                <a:gd name="T8" fmla="*/ 0 60000 65536"/>
                <a:gd name="T9" fmla="*/ 0 w 3"/>
                <a:gd name="T10" fmla="*/ 0 h 4"/>
                <a:gd name="T11" fmla="*/ 3 w 3"/>
                <a:gd name="T12" fmla="*/ 4 h 4"/>
              </a:gdLst>
              <a:ahLst/>
              <a:cxnLst>
                <a:cxn ang="T6">
                  <a:pos x="T0" y="T1"/>
                </a:cxn>
                <a:cxn ang="T7">
                  <a:pos x="T2" y="T3"/>
                </a:cxn>
                <a:cxn ang="T8">
                  <a:pos x="T4" y="T5"/>
                </a:cxn>
              </a:cxnLst>
              <a:rect l="T9" t="T10" r="T11" b="T12"/>
              <a:pathLst>
                <a:path w="3" h="4">
                  <a:moveTo>
                    <a:pt x="0" y="0"/>
                  </a:moveTo>
                  <a:cubicBezTo>
                    <a:pt x="2" y="0"/>
                    <a:pt x="2" y="2"/>
                    <a:pt x="3" y="4"/>
                  </a:cubicBezTo>
                  <a:cubicBezTo>
                    <a:pt x="2"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1" name="Line 665">
              <a:extLst>
                <a:ext uri="{FF2B5EF4-FFF2-40B4-BE49-F238E27FC236}">
                  <a16:creationId xmlns:a16="http://schemas.microsoft.com/office/drawing/2014/main" id="{C8F4292B-00D2-D151-3BFB-D7D84AE82E1A}"/>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2" name="Line 666">
              <a:extLst>
                <a:ext uri="{FF2B5EF4-FFF2-40B4-BE49-F238E27FC236}">
                  <a16:creationId xmlns:a16="http://schemas.microsoft.com/office/drawing/2014/main" id="{D0E5E4EC-2710-093A-10BD-2AB0604247A9}"/>
                </a:ext>
              </a:extLst>
            </p:cNvPr>
            <p:cNvSpPr>
              <a:spLocks noChangeShapeType="1"/>
            </p:cNvSpPr>
            <p:nvPr/>
          </p:nvSpPr>
          <p:spPr bwMode="auto">
            <a:xfrm>
              <a:off x="2873375" y="10985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3" name="Freeform 667">
              <a:extLst>
                <a:ext uri="{FF2B5EF4-FFF2-40B4-BE49-F238E27FC236}">
                  <a16:creationId xmlns:a16="http://schemas.microsoft.com/office/drawing/2014/main" id="{EA5DB425-C661-501A-82F6-B989CC228833}"/>
                </a:ext>
              </a:extLst>
            </p:cNvPr>
            <p:cNvSpPr>
              <a:spLocks/>
            </p:cNvSpPr>
            <p:nvPr/>
          </p:nvSpPr>
          <p:spPr bwMode="auto">
            <a:xfrm>
              <a:off x="2833688" y="1077913"/>
              <a:ext cx="149225" cy="87312"/>
            </a:xfrm>
            <a:custGeom>
              <a:avLst/>
              <a:gdLst>
                <a:gd name="T0" fmla="*/ 2147483647 w 22"/>
                <a:gd name="T1" fmla="*/ 2147483647 h 13"/>
                <a:gd name="T2" fmla="*/ 2147483647 w 22"/>
                <a:gd name="T3" fmla="*/ 2147483647 h 13"/>
                <a:gd name="T4" fmla="*/ 2147483647 w 22"/>
                <a:gd name="T5" fmla="*/ 2147483647 h 13"/>
                <a:gd name="T6" fmla="*/ 2147483647 w 22"/>
                <a:gd name="T7" fmla="*/ 2147483647 h 13"/>
                <a:gd name="T8" fmla="*/ 2147483647 w 22"/>
                <a:gd name="T9" fmla="*/ 2147483647 h 13"/>
                <a:gd name="T10" fmla="*/ 2147483647 w 22"/>
                <a:gd name="T11" fmla="*/ 2147483647 h 13"/>
                <a:gd name="T12" fmla="*/ 2147483647 w 22"/>
                <a:gd name="T13" fmla="*/ 2147483647 h 13"/>
                <a:gd name="T14" fmla="*/ 2147483647 w 22"/>
                <a:gd name="T15" fmla="*/ 2147483647 h 13"/>
                <a:gd name="T16" fmla="*/ 2147483647 w 22"/>
                <a:gd name="T17" fmla="*/ 2147483647 h 13"/>
                <a:gd name="T18" fmla="*/ 2147483647 w 22"/>
                <a:gd name="T19" fmla="*/ 2147483647 h 13"/>
                <a:gd name="T20" fmla="*/ 2147483647 w 22"/>
                <a:gd name="T21" fmla="*/ 2147483647 h 13"/>
                <a:gd name="T22" fmla="*/ 0 w 22"/>
                <a:gd name="T23" fmla="*/ 0 h 13"/>
                <a:gd name="T24" fmla="*/ 0 w 22"/>
                <a:gd name="T25" fmla="*/ 2147483647 h 13"/>
                <a:gd name="T26" fmla="*/ 2147483647 w 22"/>
                <a:gd name="T27" fmla="*/ 214748364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13"/>
                <a:gd name="T44" fmla="*/ 22 w 22"/>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13">
                  <a:moveTo>
                    <a:pt x="5" y="3"/>
                  </a:moveTo>
                  <a:cubicBezTo>
                    <a:pt x="7" y="3"/>
                    <a:pt x="7" y="3"/>
                    <a:pt x="7" y="3"/>
                  </a:cubicBezTo>
                  <a:cubicBezTo>
                    <a:pt x="8" y="5"/>
                    <a:pt x="10" y="6"/>
                    <a:pt x="11" y="8"/>
                  </a:cubicBezTo>
                  <a:cubicBezTo>
                    <a:pt x="12" y="10"/>
                    <a:pt x="14" y="10"/>
                    <a:pt x="15" y="13"/>
                  </a:cubicBezTo>
                  <a:cubicBezTo>
                    <a:pt x="16" y="12"/>
                    <a:pt x="18" y="10"/>
                    <a:pt x="20" y="10"/>
                  </a:cubicBezTo>
                  <a:cubicBezTo>
                    <a:pt x="21" y="10"/>
                    <a:pt x="22" y="9"/>
                    <a:pt x="22" y="9"/>
                  </a:cubicBezTo>
                  <a:cubicBezTo>
                    <a:pt x="21" y="9"/>
                    <a:pt x="20" y="9"/>
                    <a:pt x="19" y="9"/>
                  </a:cubicBezTo>
                  <a:cubicBezTo>
                    <a:pt x="16" y="6"/>
                    <a:pt x="13" y="5"/>
                    <a:pt x="12" y="4"/>
                  </a:cubicBezTo>
                  <a:cubicBezTo>
                    <a:pt x="12" y="3"/>
                    <a:pt x="12" y="1"/>
                    <a:pt x="10" y="1"/>
                  </a:cubicBezTo>
                  <a:cubicBezTo>
                    <a:pt x="9" y="1"/>
                    <a:pt x="9" y="2"/>
                    <a:pt x="7" y="2"/>
                  </a:cubicBezTo>
                  <a:cubicBezTo>
                    <a:pt x="7" y="3"/>
                    <a:pt x="6" y="2"/>
                    <a:pt x="5" y="2"/>
                  </a:cubicBezTo>
                  <a:cubicBezTo>
                    <a:pt x="4" y="0"/>
                    <a:pt x="3" y="0"/>
                    <a:pt x="0" y="0"/>
                  </a:cubicBezTo>
                  <a:cubicBezTo>
                    <a:pt x="0" y="2"/>
                    <a:pt x="0" y="3"/>
                    <a:pt x="0" y="5"/>
                  </a:cubicBezTo>
                  <a:cubicBezTo>
                    <a:pt x="3" y="6"/>
                    <a:pt x="3" y="3"/>
                    <a:pt x="5"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4" name="Freeform 668">
              <a:extLst>
                <a:ext uri="{FF2B5EF4-FFF2-40B4-BE49-F238E27FC236}">
                  <a16:creationId xmlns:a16="http://schemas.microsoft.com/office/drawing/2014/main" id="{07C6D015-6957-B1A2-B4A2-F253F0B41EA5}"/>
                </a:ext>
              </a:extLst>
            </p:cNvPr>
            <p:cNvSpPr>
              <a:spLocks/>
            </p:cNvSpPr>
            <p:nvPr/>
          </p:nvSpPr>
          <p:spPr bwMode="auto">
            <a:xfrm>
              <a:off x="4972050" y="1479550"/>
              <a:ext cx="76200" cy="80963"/>
            </a:xfrm>
            <a:custGeom>
              <a:avLst/>
              <a:gdLst>
                <a:gd name="T0" fmla="*/ 2147483647 w 11"/>
                <a:gd name="T1" fmla="*/ 2147483647 h 12"/>
                <a:gd name="T2" fmla="*/ 2147483647 w 11"/>
                <a:gd name="T3" fmla="*/ 2147483647 h 12"/>
                <a:gd name="T4" fmla="*/ 2147483647 w 11"/>
                <a:gd name="T5" fmla="*/ 2147483647 h 12"/>
                <a:gd name="T6" fmla="*/ 0 w 11"/>
                <a:gd name="T7" fmla="*/ 2147483647 h 12"/>
                <a:gd name="T8" fmla="*/ 2147483647 w 11"/>
                <a:gd name="T9" fmla="*/ 0 h 12"/>
                <a:gd name="T10" fmla="*/ 2147483647 w 11"/>
                <a:gd name="T11" fmla="*/ 2147483647 h 12"/>
                <a:gd name="T12" fmla="*/ 2147483647 w 11"/>
                <a:gd name="T13" fmla="*/ 2147483647 h 12"/>
                <a:gd name="T14" fmla="*/ 2147483647 w 11"/>
                <a:gd name="T15" fmla="*/ 2147483647 h 12"/>
                <a:gd name="T16" fmla="*/ 2147483647 w 11"/>
                <a:gd name="T17" fmla="*/ 2147483647 h 12"/>
                <a:gd name="T18" fmla="*/ 2147483647 w 11"/>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
                <a:gd name="T32" fmla="*/ 11 w 11"/>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
                  <a:moveTo>
                    <a:pt x="8" y="12"/>
                  </a:moveTo>
                  <a:cubicBezTo>
                    <a:pt x="6" y="11"/>
                    <a:pt x="6" y="11"/>
                    <a:pt x="7" y="9"/>
                  </a:cubicBezTo>
                  <a:cubicBezTo>
                    <a:pt x="6" y="9"/>
                    <a:pt x="6" y="10"/>
                    <a:pt x="6" y="10"/>
                  </a:cubicBezTo>
                  <a:cubicBezTo>
                    <a:pt x="3" y="8"/>
                    <a:pt x="1" y="5"/>
                    <a:pt x="0" y="1"/>
                  </a:cubicBezTo>
                  <a:cubicBezTo>
                    <a:pt x="1" y="1"/>
                    <a:pt x="1" y="1"/>
                    <a:pt x="1" y="0"/>
                  </a:cubicBezTo>
                  <a:cubicBezTo>
                    <a:pt x="4" y="0"/>
                    <a:pt x="4" y="4"/>
                    <a:pt x="6" y="6"/>
                  </a:cubicBezTo>
                  <a:cubicBezTo>
                    <a:pt x="7" y="6"/>
                    <a:pt x="9" y="6"/>
                    <a:pt x="9" y="7"/>
                  </a:cubicBezTo>
                  <a:cubicBezTo>
                    <a:pt x="10" y="8"/>
                    <a:pt x="9" y="11"/>
                    <a:pt x="11" y="10"/>
                  </a:cubicBezTo>
                  <a:cubicBezTo>
                    <a:pt x="11" y="12"/>
                    <a:pt x="10" y="12"/>
                    <a:pt x="9" y="11"/>
                  </a:cubicBezTo>
                  <a:cubicBezTo>
                    <a:pt x="9" y="11"/>
                    <a:pt x="9" y="11"/>
                    <a:pt x="9"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5" name="Freeform 669">
              <a:extLst>
                <a:ext uri="{FF2B5EF4-FFF2-40B4-BE49-F238E27FC236}">
                  <a16:creationId xmlns:a16="http://schemas.microsoft.com/office/drawing/2014/main" id="{77D29561-4469-870D-5F5A-EF7093B9200D}"/>
                </a:ext>
              </a:extLst>
            </p:cNvPr>
            <p:cNvSpPr>
              <a:spLocks/>
            </p:cNvSpPr>
            <p:nvPr/>
          </p:nvSpPr>
          <p:spPr bwMode="auto">
            <a:xfrm>
              <a:off x="5032375"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6" name="Line 670">
              <a:extLst>
                <a:ext uri="{FF2B5EF4-FFF2-40B4-BE49-F238E27FC236}">
                  <a16:creationId xmlns:a16="http://schemas.microsoft.com/office/drawing/2014/main" id="{B4B1FDC9-A8DF-4D6A-87F2-6F25DCA75612}"/>
                </a:ext>
              </a:extLst>
            </p:cNvPr>
            <p:cNvSpPr>
              <a:spLocks noChangeShapeType="1"/>
            </p:cNvSpPr>
            <p:nvPr/>
          </p:nvSpPr>
          <p:spPr bwMode="auto">
            <a:xfrm flipV="1">
              <a:off x="5032375"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7" name="Freeform 671">
              <a:extLst>
                <a:ext uri="{FF2B5EF4-FFF2-40B4-BE49-F238E27FC236}">
                  <a16:creationId xmlns:a16="http://schemas.microsoft.com/office/drawing/2014/main" id="{94AE98C2-B1AE-86F3-3465-0CEECDD1AF2F}"/>
                </a:ext>
              </a:extLst>
            </p:cNvPr>
            <p:cNvSpPr>
              <a:spLocks/>
            </p:cNvSpPr>
            <p:nvPr/>
          </p:nvSpPr>
          <p:spPr bwMode="auto">
            <a:xfrm>
              <a:off x="5032375" y="1560513"/>
              <a:ext cx="1588" cy="6350"/>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8" name="Line 672">
              <a:extLst>
                <a:ext uri="{FF2B5EF4-FFF2-40B4-BE49-F238E27FC236}">
                  <a16:creationId xmlns:a16="http://schemas.microsoft.com/office/drawing/2014/main" id="{AA8D769D-6635-A951-A790-BDD55F8654FC}"/>
                </a:ext>
              </a:extLst>
            </p:cNvPr>
            <p:cNvSpPr>
              <a:spLocks noChangeShapeType="1"/>
            </p:cNvSpPr>
            <p:nvPr/>
          </p:nvSpPr>
          <p:spPr bwMode="auto">
            <a:xfrm flipV="1">
              <a:off x="5032375" y="15605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49" name="Freeform 673">
              <a:extLst>
                <a:ext uri="{FF2B5EF4-FFF2-40B4-BE49-F238E27FC236}">
                  <a16:creationId xmlns:a16="http://schemas.microsoft.com/office/drawing/2014/main" id="{2339099D-15F9-99CB-2418-971686B94152}"/>
                </a:ext>
              </a:extLst>
            </p:cNvPr>
            <p:cNvSpPr>
              <a:spLocks/>
            </p:cNvSpPr>
            <p:nvPr/>
          </p:nvSpPr>
          <p:spPr bwMode="auto">
            <a:xfrm>
              <a:off x="5019675" y="1560513"/>
              <a:ext cx="34925" cy="33337"/>
            </a:xfrm>
            <a:custGeom>
              <a:avLst/>
              <a:gdLst>
                <a:gd name="T0" fmla="*/ 2147483647 w 5"/>
                <a:gd name="T1" fmla="*/ 0 h 5"/>
                <a:gd name="T2" fmla="*/ 2147483647 w 5"/>
                <a:gd name="T3" fmla="*/ 2147483647 h 5"/>
                <a:gd name="T4" fmla="*/ 2147483647 w 5"/>
                <a:gd name="T5" fmla="*/ 0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2" y="0"/>
                  </a:moveTo>
                  <a:cubicBezTo>
                    <a:pt x="5" y="1"/>
                    <a:pt x="2" y="4"/>
                    <a:pt x="2" y="5"/>
                  </a:cubicBezTo>
                  <a:cubicBezTo>
                    <a:pt x="0" y="5"/>
                    <a:pt x="1"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0" name="Freeform 674">
              <a:extLst>
                <a:ext uri="{FF2B5EF4-FFF2-40B4-BE49-F238E27FC236}">
                  <a16:creationId xmlns:a16="http://schemas.microsoft.com/office/drawing/2014/main" id="{3A2C6C9B-7569-B9CB-D8DF-D254D603816F}"/>
                </a:ext>
              </a:extLst>
            </p:cNvPr>
            <p:cNvSpPr>
              <a:spLocks/>
            </p:cNvSpPr>
            <p:nvPr/>
          </p:nvSpPr>
          <p:spPr bwMode="auto">
            <a:xfrm>
              <a:off x="5027613" y="1560513"/>
              <a:ext cx="4762" cy="6350"/>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1" name="Line 675">
              <a:extLst>
                <a:ext uri="{FF2B5EF4-FFF2-40B4-BE49-F238E27FC236}">
                  <a16:creationId xmlns:a16="http://schemas.microsoft.com/office/drawing/2014/main" id="{6D908FC8-B1A0-2B24-05C8-9BE041A03E46}"/>
                </a:ext>
              </a:extLst>
            </p:cNvPr>
            <p:cNvSpPr>
              <a:spLocks noChangeShapeType="1"/>
            </p:cNvSpPr>
            <p:nvPr/>
          </p:nvSpPr>
          <p:spPr bwMode="auto">
            <a:xfrm>
              <a:off x="5027613" y="156051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2" name="Freeform 676">
              <a:extLst>
                <a:ext uri="{FF2B5EF4-FFF2-40B4-BE49-F238E27FC236}">
                  <a16:creationId xmlns:a16="http://schemas.microsoft.com/office/drawing/2014/main" id="{86484920-1945-91CB-1341-E6DC2DB2C8F4}"/>
                </a:ext>
              </a:extLst>
            </p:cNvPr>
            <p:cNvSpPr>
              <a:spLocks/>
            </p:cNvSpPr>
            <p:nvPr/>
          </p:nvSpPr>
          <p:spPr bwMode="auto">
            <a:xfrm>
              <a:off x="5027613" y="1554163"/>
              <a:ext cx="4762" cy="6350"/>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3" name="Line 677">
              <a:extLst>
                <a:ext uri="{FF2B5EF4-FFF2-40B4-BE49-F238E27FC236}">
                  <a16:creationId xmlns:a16="http://schemas.microsoft.com/office/drawing/2014/main" id="{F1327F48-F55E-F728-1F24-7ED61F9B7F76}"/>
                </a:ext>
              </a:extLst>
            </p:cNvPr>
            <p:cNvSpPr>
              <a:spLocks noChangeShapeType="1"/>
            </p:cNvSpPr>
            <p:nvPr/>
          </p:nvSpPr>
          <p:spPr bwMode="auto">
            <a:xfrm flipH="1">
              <a:off x="5027613" y="15541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4" name="Freeform 678">
              <a:extLst>
                <a:ext uri="{FF2B5EF4-FFF2-40B4-BE49-F238E27FC236}">
                  <a16:creationId xmlns:a16="http://schemas.microsoft.com/office/drawing/2014/main" id="{C14B6994-86E3-5045-C8A2-8D8EFA102A53}"/>
                </a:ext>
              </a:extLst>
            </p:cNvPr>
            <p:cNvSpPr>
              <a:spLocks/>
            </p:cNvSpPr>
            <p:nvPr/>
          </p:nvSpPr>
          <p:spPr bwMode="auto">
            <a:xfrm>
              <a:off x="3022600" y="1498600"/>
              <a:ext cx="88900" cy="68263"/>
            </a:xfrm>
            <a:custGeom>
              <a:avLst/>
              <a:gdLst>
                <a:gd name="T0" fmla="*/ 2147483647 w 13"/>
                <a:gd name="T1" fmla="*/ 2147483647 h 10"/>
                <a:gd name="T2" fmla="*/ 2147483647 w 13"/>
                <a:gd name="T3" fmla="*/ 2147483647 h 10"/>
                <a:gd name="T4" fmla="*/ 0 w 13"/>
                <a:gd name="T5" fmla="*/ 2147483647 h 10"/>
                <a:gd name="T6" fmla="*/ 2147483647 w 13"/>
                <a:gd name="T7" fmla="*/ 2147483647 h 10"/>
                <a:gd name="T8" fmla="*/ 2147483647 w 13"/>
                <a:gd name="T9" fmla="*/ 0 h 10"/>
                <a:gd name="T10" fmla="*/ 2147483647 w 13"/>
                <a:gd name="T11" fmla="*/ 2147483647 h 10"/>
                <a:gd name="T12" fmla="*/ 0 60000 65536"/>
                <a:gd name="T13" fmla="*/ 0 60000 65536"/>
                <a:gd name="T14" fmla="*/ 0 60000 65536"/>
                <a:gd name="T15" fmla="*/ 0 60000 65536"/>
                <a:gd name="T16" fmla="*/ 0 60000 65536"/>
                <a:gd name="T17" fmla="*/ 0 60000 65536"/>
                <a:gd name="T18" fmla="*/ 0 w 13"/>
                <a:gd name="T19" fmla="*/ 0 h 10"/>
                <a:gd name="T20" fmla="*/ 13 w 1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3" h="10">
                  <a:moveTo>
                    <a:pt x="13" y="2"/>
                  </a:moveTo>
                  <a:cubicBezTo>
                    <a:pt x="13" y="4"/>
                    <a:pt x="13" y="6"/>
                    <a:pt x="13" y="8"/>
                  </a:cubicBezTo>
                  <a:cubicBezTo>
                    <a:pt x="7" y="10"/>
                    <a:pt x="2" y="7"/>
                    <a:pt x="0" y="4"/>
                  </a:cubicBezTo>
                  <a:cubicBezTo>
                    <a:pt x="0" y="1"/>
                    <a:pt x="1" y="3"/>
                    <a:pt x="3" y="3"/>
                  </a:cubicBezTo>
                  <a:cubicBezTo>
                    <a:pt x="4" y="1"/>
                    <a:pt x="7" y="2"/>
                    <a:pt x="8" y="0"/>
                  </a:cubicBezTo>
                  <a:cubicBezTo>
                    <a:pt x="10" y="1"/>
                    <a:pt x="11" y="2"/>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5" name="Freeform 679">
              <a:extLst>
                <a:ext uri="{FF2B5EF4-FFF2-40B4-BE49-F238E27FC236}">
                  <a16:creationId xmlns:a16="http://schemas.microsoft.com/office/drawing/2014/main" id="{B910264A-C9BE-7073-4759-D20083A198B0}"/>
                </a:ext>
              </a:extLst>
            </p:cNvPr>
            <p:cNvSpPr>
              <a:spLocks/>
            </p:cNvSpPr>
            <p:nvPr/>
          </p:nvSpPr>
          <p:spPr bwMode="auto">
            <a:xfrm>
              <a:off x="4878388" y="1498600"/>
              <a:ext cx="66675" cy="74613"/>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0 w 10"/>
                <a:gd name="T9" fmla="*/ 2147483647 h 11"/>
                <a:gd name="T10" fmla="*/ 2147483647 w 10"/>
                <a:gd name="T11" fmla="*/ 2147483647 h 11"/>
                <a:gd name="T12" fmla="*/ 2147483647 w 10"/>
                <a:gd name="T13" fmla="*/ 0 h 11"/>
                <a:gd name="T14" fmla="*/ 2147483647 w 10"/>
                <a:gd name="T15" fmla="*/ 0 h 11"/>
                <a:gd name="T16" fmla="*/ 2147483647 w 10"/>
                <a:gd name="T17" fmla="*/ 2147483647 h 11"/>
                <a:gd name="T18" fmla="*/ 2147483647 w 10"/>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7" y="10"/>
                  </a:moveTo>
                  <a:cubicBezTo>
                    <a:pt x="5" y="11"/>
                    <a:pt x="5" y="9"/>
                    <a:pt x="4" y="9"/>
                  </a:cubicBezTo>
                  <a:cubicBezTo>
                    <a:pt x="4" y="8"/>
                    <a:pt x="3" y="9"/>
                    <a:pt x="3" y="9"/>
                  </a:cubicBezTo>
                  <a:cubicBezTo>
                    <a:pt x="0" y="6"/>
                    <a:pt x="3" y="7"/>
                    <a:pt x="3" y="7"/>
                  </a:cubicBezTo>
                  <a:cubicBezTo>
                    <a:pt x="4" y="6"/>
                    <a:pt x="1" y="5"/>
                    <a:pt x="0" y="4"/>
                  </a:cubicBezTo>
                  <a:cubicBezTo>
                    <a:pt x="1" y="3"/>
                    <a:pt x="3" y="4"/>
                    <a:pt x="2" y="1"/>
                  </a:cubicBezTo>
                  <a:cubicBezTo>
                    <a:pt x="3" y="2"/>
                    <a:pt x="4" y="1"/>
                    <a:pt x="4" y="0"/>
                  </a:cubicBezTo>
                  <a:cubicBezTo>
                    <a:pt x="5" y="0"/>
                    <a:pt x="5" y="0"/>
                    <a:pt x="6" y="0"/>
                  </a:cubicBezTo>
                  <a:cubicBezTo>
                    <a:pt x="8" y="2"/>
                    <a:pt x="4" y="2"/>
                    <a:pt x="5" y="6"/>
                  </a:cubicBezTo>
                  <a:cubicBezTo>
                    <a:pt x="7" y="6"/>
                    <a:pt x="10" y="5"/>
                    <a:pt x="10"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6" name="Freeform 680">
              <a:extLst>
                <a:ext uri="{FF2B5EF4-FFF2-40B4-BE49-F238E27FC236}">
                  <a16:creationId xmlns:a16="http://schemas.microsoft.com/office/drawing/2014/main" id="{9D39B261-D98F-35F8-AF06-2400334606D7}"/>
                </a:ext>
              </a:extLst>
            </p:cNvPr>
            <p:cNvSpPr>
              <a:spLocks/>
            </p:cNvSpPr>
            <p:nvPr/>
          </p:nvSpPr>
          <p:spPr bwMode="auto">
            <a:xfrm>
              <a:off x="4965700" y="154622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7" name="Line 681">
              <a:extLst>
                <a:ext uri="{FF2B5EF4-FFF2-40B4-BE49-F238E27FC236}">
                  <a16:creationId xmlns:a16="http://schemas.microsoft.com/office/drawing/2014/main" id="{57771CBA-FC9B-9EEA-EB96-B25CEAFE7610}"/>
                </a:ext>
              </a:extLst>
            </p:cNvPr>
            <p:cNvSpPr>
              <a:spLocks noChangeShapeType="1"/>
            </p:cNvSpPr>
            <p:nvPr/>
          </p:nvSpPr>
          <p:spPr bwMode="auto">
            <a:xfrm flipV="1">
              <a:off x="4965700" y="154622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8" name="Freeform 682">
              <a:extLst>
                <a:ext uri="{FF2B5EF4-FFF2-40B4-BE49-F238E27FC236}">
                  <a16:creationId xmlns:a16="http://schemas.microsoft.com/office/drawing/2014/main" id="{26D7751E-9D4C-3350-EAEB-366FF7A2DDEC}"/>
                </a:ext>
              </a:extLst>
            </p:cNvPr>
            <p:cNvSpPr>
              <a:spLocks/>
            </p:cNvSpPr>
            <p:nvPr/>
          </p:nvSpPr>
          <p:spPr bwMode="auto">
            <a:xfrm>
              <a:off x="4965700" y="1541463"/>
              <a:ext cx="20638" cy="25400"/>
            </a:xfrm>
            <a:custGeom>
              <a:avLst/>
              <a:gdLst>
                <a:gd name="T0" fmla="*/ 0 w 3"/>
                <a:gd name="T1" fmla="*/ 2147483647 h 4"/>
                <a:gd name="T2" fmla="*/ 2147483647 w 3"/>
                <a:gd name="T3" fmla="*/ 0 h 4"/>
                <a:gd name="T4" fmla="*/ 2147483647 w 3"/>
                <a:gd name="T5" fmla="*/ 2147483647 h 4"/>
                <a:gd name="T6" fmla="*/ 0 w 3"/>
                <a:gd name="T7" fmla="*/ 2147483647 h 4"/>
                <a:gd name="T8" fmla="*/ 0 60000 65536"/>
                <a:gd name="T9" fmla="*/ 0 60000 65536"/>
                <a:gd name="T10" fmla="*/ 0 60000 65536"/>
                <a:gd name="T11" fmla="*/ 0 60000 65536"/>
                <a:gd name="T12" fmla="*/ 0 w 3"/>
                <a:gd name="T13" fmla="*/ 0 h 4"/>
                <a:gd name="T14" fmla="*/ 3 w 3"/>
                <a:gd name="T15" fmla="*/ 4 h 4"/>
              </a:gdLst>
              <a:ahLst/>
              <a:cxnLst>
                <a:cxn ang="T8">
                  <a:pos x="T0" y="T1"/>
                </a:cxn>
                <a:cxn ang="T9">
                  <a:pos x="T2" y="T3"/>
                </a:cxn>
                <a:cxn ang="T10">
                  <a:pos x="T4" y="T5"/>
                </a:cxn>
                <a:cxn ang="T11">
                  <a:pos x="T6" y="T7"/>
                </a:cxn>
              </a:cxnLst>
              <a:rect l="T12" t="T13" r="T14" b="T15"/>
              <a:pathLst>
                <a:path w="3" h="4">
                  <a:moveTo>
                    <a:pt x="0" y="1"/>
                  </a:moveTo>
                  <a:cubicBezTo>
                    <a:pt x="0" y="0"/>
                    <a:pt x="1" y="0"/>
                    <a:pt x="2" y="0"/>
                  </a:cubicBezTo>
                  <a:cubicBezTo>
                    <a:pt x="2" y="1"/>
                    <a:pt x="3" y="2"/>
                    <a:pt x="3" y="3"/>
                  </a:cubicBezTo>
                  <a:cubicBezTo>
                    <a:pt x="2" y="4"/>
                    <a:pt x="0" y="3"/>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59" name="Freeform 683">
              <a:extLst>
                <a:ext uri="{FF2B5EF4-FFF2-40B4-BE49-F238E27FC236}">
                  <a16:creationId xmlns:a16="http://schemas.microsoft.com/office/drawing/2014/main" id="{1D4342F9-A22B-5CF5-20B6-20E06DE60782}"/>
                </a:ext>
              </a:extLst>
            </p:cNvPr>
            <p:cNvSpPr>
              <a:spLocks/>
            </p:cNvSpPr>
            <p:nvPr/>
          </p:nvSpPr>
          <p:spPr bwMode="auto">
            <a:xfrm>
              <a:off x="4965700" y="155416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0" name="Line 684">
              <a:extLst>
                <a:ext uri="{FF2B5EF4-FFF2-40B4-BE49-F238E27FC236}">
                  <a16:creationId xmlns:a16="http://schemas.microsoft.com/office/drawing/2014/main" id="{794B1BD0-8BC9-5CEC-2956-4C2AAC063A44}"/>
                </a:ext>
              </a:extLst>
            </p:cNvPr>
            <p:cNvSpPr>
              <a:spLocks noChangeShapeType="1"/>
            </p:cNvSpPr>
            <p:nvPr/>
          </p:nvSpPr>
          <p:spPr bwMode="auto">
            <a:xfrm flipV="1">
              <a:off x="4965700" y="155416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1" name="Line 685">
              <a:extLst>
                <a:ext uri="{FF2B5EF4-FFF2-40B4-BE49-F238E27FC236}">
                  <a16:creationId xmlns:a16="http://schemas.microsoft.com/office/drawing/2014/main" id="{A06586B6-BACC-09FE-1851-DC33093408FF}"/>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2" name="Line 686">
              <a:extLst>
                <a:ext uri="{FF2B5EF4-FFF2-40B4-BE49-F238E27FC236}">
                  <a16:creationId xmlns:a16="http://schemas.microsoft.com/office/drawing/2014/main" id="{F7D84721-FF4E-5463-B710-E642FFC485B0}"/>
                </a:ext>
              </a:extLst>
            </p:cNvPr>
            <p:cNvSpPr>
              <a:spLocks noChangeShapeType="1"/>
            </p:cNvSpPr>
            <p:nvPr/>
          </p:nvSpPr>
          <p:spPr bwMode="auto">
            <a:xfrm>
              <a:off x="4926013" y="1560513"/>
              <a:ext cx="158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3" name="Freeform 687">
              <a:extLst>
                <a:ext uri="{FF2B5EF4-FFF2-40B4-BE49-F238E27FC236}">
                  <a16:creationId xmlns:a16="http://schemas.microsoft.com/office/drawing/2014/main" id="{41FE0799-7079-3112-05CD-701F6EB1D8C9}"/>
                </a:ext>
              </a:extLst>
            </p:cNvPr>
            <p:cNvSpPr>
              <a:spLocks/>
            </p:cNvSpPr>
            <p:nvPr/>
          </p:nvSpPr>
          <p:spPr bwMode="auto">
            <a:xfrm>
              <a:off x="4926013" y="1560513"/>
              <a:ext cx="1587"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4" name="Line 688">
              <a:extLst>
                <a:ext uri="{FF2B5EF4-FFF2-40B4-BE49-F238E27FC236}">
                  <a16:creationId xmlns:a16="http://schemas.microsoft.com/office/drawing/2014/main" id="{23543A77-00D0-AC7E-866C-1D19FFFF85D6}"/>
                </a:ext>
              </a:extLst>
            </p:cNvPr>
            <p:cNvSpPr>
              <a:spLocks noChangeShapeType="1"/>
            </p:cNvSpPr>
            <p:nvPr/>
          </p:nvSpPr>
          <p:spPr bwMode="auto">
            <a:xfrm>
              <a:off x="4926013" y="1560513"/>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5" name="Freeform 689">
              <a:extLst>
                <a:ext uri="{FF2B5EF4-FFF2-40B4-BE49-F238E27FC236}">
                  <a16:creationId xmlns:a16="http://schemas.microsoft.com/office/drawing/2014/main" id="{198C4796-E23D-DAFD-EB59-60A6F8C0B1C4}"/>
                </a:ext>
              </a:extLst>
            </p:cNvPr>
            <p:cNvSpPr>
              <a:spLocks/>
            </p:cNvSpPr>
            <p:nvPr/>
          </p:nvSpPr>
          <p:spPr bwMode="auto">
            <a:xfrm>
              <a:off x="4932363" y="1498600"/>
              <a:ext cx="33337" cy="42863"/>
            </a:xfrm>
            <a:custGeom>
              <a:avLst/>
              <a:gdLst>
                <a:gd name="T0" fmla="*/ 2147483647 w 5"/>
                <a:gd name="T1" fmla="*/ 2147483647 h 6"/>
                <a:gd name="T2" fmla="*/ 2147483647 w 5"/>
                <a:gd name="T3" fmla="*/ 2147483647 h 6"/>
                <a:gd name="T4" fmla="*/ 0 w 5"/>
                <a:gd name="T5" fmla="*/ 2147483647 h 6"/>
                <a:gd name="T6" fmla="*/ 0 w 5"/>
                <a:gd name="T7" fmla="*/ 2147483647 h 6"/>
                <a:gd name="T8" fmla="*/ 2147483647 w 5"/>
                <a:gd name="T9" fmla="*/ 214748364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5" y="3"/>
                    <a:pt x="2" y="3"/>
                    <a:pt x="5" y="4"/>
                  </a:cubicBezTo>
                  <a:cubicBezTo>
                    <a:pt x="4" y="6"/>
                    <a:pt x="2" y="3"/>
                    <a:pt x="0" y="4"/>
                  </a:cubicBezTo>
                  <a:cubicBezTo>
                    <a:pt x="0" y="3"/>
                    <a:pt x="0" y="2"/>
                    <a:pt x="0" y="1"/>
                  </a:cubicBezTo>
                  <a:cubicBezTo>
                    <a:pt x="2" y="2"/>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6" name="Freeform 690">
              <a:extLst>
                <a:ext uri="{FF2B5EF4-FFF2-40B4-BE49-F238E27FC236}">
                  <a16:creationId xmlns:a16="http://schemas.microsoft.com/office/drawing/2014/main" id="{7F2B3764-615F-4690-355F-19FFD99BAA62}"/>
                </a:ext>
              </a:extLst>
            </p:cNvPr>
            <p:cNvSpPr>
              <a:spLocks/>
            </p:cNvSpPr>
            <p:nvPr/>
          </p:nvSpPr>
          <p:spPr bwMode="auto">
            <a:xfrm>
              <a:off x="4957763" y="1573213"/>
              <a:ext cx="96837" cy="117475"/>
            </a:xfrm>
            <a:custGeom>
              <a:avLst/>
              <a:gdLst>
                <a:gd name="T0" fmla="*/ 0 w 14"/>
                <a:gd name="T1" fmla="*/ 0 h 17"/>
                <a:gd name="T2" fmla="*/ 2147483647 w 14"/>
                <a:gd name="T3" fmla="*/ 0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0 w 14"/>
                <a:gd name="T19" fmla="*/ 2147483647 h 17"/>
                <a:gd name="T20" fmla="*/ 0 w 14"/>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7"/>
                <a:gd name="T35" fmla="*/ 14 w 14"/>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7">
                  <a:moveTo>
                    <a:pt x="0" y="0"/>
                  </a:moveTo>
                  <a:cubicBezTo>
                    <a:pt x="1" y="2"/>
                    <a:pt x="2" y="0"/>
                    <a:pt x="4" y="0"/>
                  </a:cubicBezTo>
                  <a:cubicBezTo>
                    <a:pt x="6" y="2"/>
                    <a:pt x="7" y="4"/>
                    <a:pt x="8" y="6"/>
                  </a:cubicBezTo>
                  <a:cubicBezTo>
                    <a:pt x="10" y="8"/>
                    <a:pt x="12" y="10"/>
                    <a:pt x="13" y="12"/>
                  </a:cubicBezTo>
                  <a:cubicBezTo>
                    <a:pt x="13" y="13"/>
                    <a:pt x="12" y="15"/>
                    <a:pt x="14" y="16"/>
                  </a:cubicBezTo>
                  <a:cubicBezTo>
                    <a:pt x="12" y="17"/>
                    <a:pt x="9" y="13"/>
                    <a:pt x="8" y="11"/>
                  </a:cubicBezTo>
                  <a:cubicBezTo>
                    <a:pt x="8" y="9"/>
                    <a:pt x="7" y="11"/>
                    <a:pt x="6" y="11"/>
                  </a:cubicBezTo>
                  <a:cubicBezTo>
                    <a:pt x="5" y="9"/>
                    <a:pt x="5" y="8"/>
                    <a:pt x="5" y="7"/>
                  </a:cubicBezTo>
                  <a:cubicBezTo>
                    <a:pt x="4" y="6"/>
                    <a:pt x="2" y="6"/>
                    <a:pt x="3" y="3"/>
                  </a:cubicBezTo>
                  <a:cubicBezTo>
                    <a:pt x="3" y="2"/>
                    <a:pt x="2" y="4"/>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7" name="Freeform 691">
              <a:extLst>
                <a:ext uri="{FF2B5EF4-FFF2-40B4-BE49-F238E27FC236}">
                  <a16:creationId xmlns:a16="http://schemas.microsoft.com/office/drawing/2014/main" id="{DD060CC8-CCAB-6473-B246-9A50E1704493}"/>
                </a:ext>
              </a:extLst>
            </p:cNvPr>
            <p:cNvSpPr>
              <a:spLocks/>
            </p:cNvSpPr>
            <p:nvPr/>
          </p:nvSpPr>
          <p:spPr bwMode="auto">
            <a:xfrm>
              <a:off x="5141913" y="1593850"/>
              <a:ext cx="28575" cy="22225"/>
            </a:xfrm>
            <a:custGeom>
              <a:avLst/>
              <a:gdLst>
                <a:gd name="T0" fmla="*/ 0 w 4"/>
                <a:gd name="T1" fmla="*/ 0 h 3"/>
                <a:gd name="T2" fmla="*/ 2147483647 w 4"/>
                <a:gd name="T3" fmla="*/ 2147483647 h 3"/>
                <a:gd name="T4" fmla="*/ 0 w 4"/>
                <a:gd name="T5" fmla="*/ 0 h 3"/>
                <a:gd name="T6" fmla="*/ 0 60000 65536"/>
                <a:gd name="T7" fmla="*/ 0 60000 65536"/>
                <a:gd name="T8" fmla="*/ 0 60000 65536"/>
                <a:gd name="T9" fmla="*/ 0 w 4"/>
                <a:gd name="T10" fmla="*/ 0 h 3"/>
                <a:gd name="T11" fmla="*/ 4 w 4"/>
                <a:gd name="T12" fmla="*/ 3 h 3"/>
              </a:gdLst>
              <a:ahLst/>
              <a:cxnLst>
                <a:cxn ang="T6">
                  <a:pos x="T0" y="T1"/>
                </a:cxn>
                <a:cxn ang="T7">
                  <a:pos x="T2" y="T3"/>
                </a:cxn>
                <a:cxn ang="T8">
                  <a:pos x="T4" y="T5"/>
                </a:cxn>
              </a:cxnLst>
              <a:rect l="T9" t="T10" r="T11" b="T12"/>
              <a:pathLst>
                <a:path w="4" h="3">
                  <a:moveTo>
                    <a:pt x="0" y="0"/>
                  </a:moveTo>
                  <a:cubicBezTo>
                    <a:pt x="2" y="0"/>
                    <a:pt x="4" y="1"/>
                    <a:pt x="2" y="3"/>
                  </a:cubicBezTo>
                  <a:cubicBezTo>
                    <a:pt x="1"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8" name="Freeform 692">
              <a:extLst>
                <a:ext uri="{FF2B5EF4-FFF2-40B4-BE49-F238E27FC236}">
                  <a16:creationId xmlns:a16="http://schemas.microsoft.com/office/drawing/2014/main" id="{0D1CA24B-9075-EC2F-F259-CB4ED509B365}"/>
                </a:ext>
              </a:extLst>
            </p:cNvPr>
            <p:cNvSpPr>
              <a:spLocks/>
            </p:cNvSpPr>
            <p:nvPr/>
          </p:nvSpPr>
          <p:spPr bwMode="auto">
            <a:xfrm>
              <a:off x="5054600" y="1608138"/>
              <a:ext cx="39688" cy="39687"/>
            </a:xfrm>
            <a:custGeom>
              <a:avLst/>
              <a:gdLst>
                <a:gd name="T0" fmla="*/ 2147483647 w 6"/>
                <a:gd name="T1" fmla="*/ 2147483647 h 6"/>
                <a:gd name="T2" fmla="*/ 2147483647 w 6"/>
                <a:gd name="T3" fmla="*/ 2147483647 h 6"/>
                <a:gd name="T4" fmla="*/ 0 w 6"/>
                <a:gd name="T5" fmla="*/ 2147483647 h 6"/>
                <a:gd name="T6" fmla="*/ 2147483647 w 6"/>
                <a:gd name="T7" fmla="*/ 2147483647 h 6"/>
                <a:gd name="T8" fmla="*/ 2147483647 w 6"/>
                <a:gd name="T9" fmla="*/ 2147483647 h 6"/>
                <a:gd name="T10" fmla="*/ 2147483647 w 6"/>
                <a:gd name="T11" fmla="*/ 2147483647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4" y="6"/>
                  </a:moveTo>
                  <a:cubicBezTo>
                    <a:pt x="3" y="6"/>
                    <a:pt x="2" y="6"/>
                    <a:pt x="3" y="4"/>
                  </a:cubicBezTo>
                  <a:cubicBezTo>
                    <a:pt x="2" y="2"/>
                    <a:pt x="1" y="5"/>
                    <a:pt x="0" y="3"/>
                  </a:cubicBezTo>
                  <a:cubicBezTo>
                    <a:pt x="1" y="2"/>
                    <a:pt x="1" y="2"/>
                    <a:pt x="2" y="1"/>
                  </a:cubicBezTo>
                  <a:cubicBezTo>
                    <a:pt x="3" y="0"/>
                    <a:pt x="3" y="3"/>
                    <a:pt x="4" y="3"/>
                  </a:cubicBezTo>
                  <a:cubicBezTo>
                    <a:pt x="4" y="3"/>
                    <a:pt x="6" y="2"/>
                    <a:pt x="5" y="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69" name="Freeform 693">
              <a:extLst>
                <a:ext uri="{FF2B5EF4-FFF2-40B4-BE49-F238E27FC236}">
                  <a16:creationId xmlns:a16="http://schemas.microsoft.com/office/drawing/2014/main" id="{F26A01E5-ED18-0B72-CBE4-2C1A73EDDFFC}"/>
                </a:ext>
              </a:extLst>
            </p:cNvPr>
            <p:cNvSpPr>
              <a:spLocks/>
            </p:cNvSpPr>
            <p:nvPr/>
          </p:nvSpPr>
          <p:spPr bwMode="auto">
            <a:xfrm>
              <a:off x="5081588" y="1647825"/>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0" name="Line 694">
              <a:extLst>
                <a:ext uri="{FF2B5EF4-FFF2-40B4-BE49-F238E27FC236}">
                  <a16:creationId xmlns:a16="http://schemas.microsoft.com/office/drawing/2014/main" id="{1B36BAD7-5B37-1691-323E-D56A2E09D08D}"/>
                </a:ext>
              </a:extLst>
            </p:cNvPr>
            <p:cNvSpPr>
              <a:spLocks noChangeShapeType="1"/>
            </p:cNvSpPr>
            <p:nvPr/>
          </p:nvSpPr>
          <p:spPr bwMode="auto">
            <a:xfrm flipH="1">
              <a:off x="5081588" y="1647825"/>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1" name="Freeform 695">
              <a:extLst>
                <a:ext uri="{FF2B5EF4-FFF2-40B4-BE49-F238E27FC236}">
                  <a16:creationId xmlns:a16="http://schemas.microsoft.com/office/drawing/2014/main" id="{817FD1B1-A643-C6E1-BF05-7AB5F1035900}"/>
                </a:ext>
              </a:extLst>
            </p:cNvPr>
            <p:cNvSpPr>
              <a:spLocks/>
            </p:cNvSpPr>
            <p:nvPr/>
          </p:nvSpPr>
          <p:spPr bwMode="auto">
            <a:xfrm>
              <a:off x="5081588" y="1647825"/>
              <a:ext cx="12700" cy="20638"/>
            </a:xfrm>
            <a:custGeom>
              <a:avLst/>
              <a:gdLst>
                <a:gd name="T0" fmla="*/ 2147483647 w 2"/>
                <a:gd name="T1" fmla="*/ 2147483647 h 3"/>
                <a:gd name="T2" fmla="*/ 0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1" y="3"/>
                  </a:moveTo>
                  <a:cubicBezTo>
                    <a:pt x="2" y="2"/>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2" name="Line 696">
              <a:extLst>
                <a:ext uri="{FF2B5EF4-FFF2-40B4-BE49-F238E27FC236}">
                  <a16:creationId xmlns:a16="http://schemas.microsoft.com/office/drawing/2014/main" id="{47A6696A-C71B-4026-67A8-100A6908F6D9}"/>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3" name="Line 697">
              <a:extLst>
                <a:ext uri="{FF2B5EF4-FFF2-40B4-BE49-F238E27FC236}">
                  <a16:creationId xmlns:a16="http://schemas.microsoft.com/office/drawing/2014/main" id="{5A08C903-F7CA-EF0C-8F3D-E5C66E70A183}"/>
                </a:ext>
              </a:extLst>
            </p:cNvPr>
            <p:cNvSpPr>
              <a:spLocks noChangeShapeType="1"/>
            </p:cNvSpPr>
            <p:nvPr/>
          </p:nvSpPr>
          <p:spPr bwMode="auto">
            <a:xfrm>
              <a:off x="5081588" y="1647825"/>
              <a:ext cx="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4" name="Freeform 698">
              <a:extLst>
                <a:ext uri="{FF2B5EF4-FFF2-40B4-BE49-F238E27FC236}">
                  <a16:creationId xmlns:a16="http://schemas.microsoft.com/office/drawing/2014/main" id="{23073BD7-9354-E323-07FB-86783D6CAFDC}"/>
                </a:ext>
              </a:extLst>
            </p:cNvPr>
            <p:cNvSpPr>
              <a:spLocks/>
            </p:cNvSpPr>
            <p:nvPr/>
          </p:nvSpPr>
          <p:spPr bwMode="auto">
            <a:xfrm>
              <a:off x="5197475" y="1616075"/>
              <a:ext cx="19050" cy="19050"/>
            </a:xfrm>
            <a:custGeom>
              <a:avLst/>
              <a:gdLst>
                <a:gd name="T0" fmla="*/ 0 w 3"/>
                <a:gd name="T1" fmla="*/ 0 h 3"/>
                <a:gd name="T2" fmla="*/ 2147483647 w 3"/>
                <a:gd name="T3" fmla="*/ 2147483647 h 3"/>
                <a:gd name="T4" fmla="*/ 0 w 3"/>
                <a:gd name="T5" fmla="*/ 0 h 3"/>
                <a:gd name="T6" fmla="*/ 0 60000 65536"/>
                <a:gd name="T7" fmla="*/ 0 60000 65536"/>
                <a:gd name="T8" fmla="*/ 0 60000 65536"/>
                <a:gd name="T9" fmla="*/ 0 w 3"/>
                <a:gd name="T10" fmla="*/ 0 h 3"/>
                <a:gd name="T11" fmla="*/ 3 w 3"/>
                <a:gd name="T12" fmla="*/ 3 h 3"/>
              </a:gdLst>
              <a:ahLst/>
              <a:cxnLst>
                <a:cxn ang="T6">
                  <a:pos x="T0" y="T1"/>
                </a:cxn>
                <a:cxn ang="T7">
                  <a:pos x="T2" y="T3"/>
                </a:cxn>
                <a:cxn ang="T8">
                  <a:pos x="T4" y="T5"/>
                </a:cxn>
              </a:cxnLst>
              <a:rect l="T9" t="T10" r="T11" b="T12"/>
              <a:pathLst>
                <a:path w="3" h="3">
                  <a:moveTo>
                    <a:pt x="0" y="0"/>
                  </a:moveTo>
                  <a:cubicBezTo>
                    <a:pt x="1" y="1"/>
                    <a:pt x="3" y="0"/>
                    <a:pt x="3" y="2"/>
                  </a:cubicBezTo>
                  <a:cubicBezTo>
                    <a:pt x="1" y="3"/>
                    <a:pt x="0"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5" name="Freeform 699">
              <a:extLst>
                <a:ext uri="{FF2B5EF4-FFF2-40B4-BE49-F238E27FC236}">
                  <a16:creationId xmlns:a16="http://schemas.microsoft.com/office/drawing/2014/main" id="{81D01161-31AB-E12E-CE13-71A198D496BB}"/>
                </a:ext>
              </a:extLst>
            </p:cNvPr>
            <p:cNvSpPr>
              <a:spLocks/>
            </p:cNvSpPr>
            <p:nvPr/>
          </p:nvSpPr>
          <p:spPr bwMode="auto">
            <a:xfrm>
              <a:off x="5156200" y="1620838"/>
              <a:ext cx="26988" cy="26987"/>
            </a:xfrm>
            <a:custGeom>
              <a:avLst/>
              <a:gdLst>
                <a:gd name="T0" fmla="*/ 2147483647 w 4"/>
                <a:gd name="T1" fmla="*/ 2147483647 h 4"/>
                <a:gd name="T2" fmla="*/ 0 w 4"/>
                <a:gd name="T3" fmla="*/ 2147483647 h 4"/>
                <a:gd name="T4" fmla="*/ 2147483647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2" y="4"/>
                  </a:moveTo>
                  <a:cubicBezTo>
                    <a:pt x="1" y="3"/>
                    <a:pt x="1" y="2"/>
                    <a:pt x="0" y="2"/>
                  </a:cubicBezTo>
                  <a:cubicBezTo>
                    <a:pt x="1" y="0"/>
                    <a:pt x="4" y="1"/>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6" name="Freeform 700">
              <a:extLst>
                <a:ext uri="{FF2B5EF4-FFF2-40B4-BE49-F238E27FC236}">
                  <a16:creationId xmlns:a16="http://schemas.microsoft.com/office/drawing/2014/main" id="{62A62239-6A6A-FF8E-EBE9-F3417CF2A2D0}"/>
                </a:ext>
              </a:extLst>
            </p:cNvPr>
            <p:cNvSpPr>
              <a:spLocks/>
            </p:cNvSpPr>
            <p:nvPr/>
          </p:nvSpPr>
          <p:spPr bwMode="auto">
            <a:xfrm>
              <a:off x="5183188" y="1628775"/>
              <a:ext cx="41275" cy="34925"/>
            </a:xfrm>
            <a:custGeom>
              <a:avLst/>
              <a:gdLst>
                <a:gd name="T0" fmla="*/ 2147483647 w 6"/>
                <a:gd name="T1" fmla="*/ 0 h 5"/>
                <a:gd name="T2" fmla="*/ 2147483647 w 6"/>
                <a:gd name="T3" fmla="*/ 2147483647 h 5"/>
                <a:gd name="T4" fmla="*/ 2147483647 w 6"/>
                <a:gd name="T5" fmla="*/ 2147483647 h 5"/>
                <a:gd name="T6" fmla="*/ 0 w 6"/>
                <a:gd name="T7" fmla="*/ 2147483647 h 5"/>
                <a:gd name="T8" fmla="*/ 2147483647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0"/>
                  </a:moveTo>
                  <a:cubicBezTo>
                    <a:pt x="1" y="0"/>
                    <a:pt x="1" y="1"/>
                    <a:pt x="1" y="1"/>
                  </a:cubicBezTo>
                  <a:cubicBezTo>
                    <a:pt x="3" y="2"/>
                    <a:pt x="6" y="2"/>
                    <a:pt x="5" y="5"/>
                  </a:cubicBezTo>
                  <a:cubicBezTo>
                    <a:pt x="3" y="4"/>
                    <a:pt x="1" y="4"/>
                    <a:pt x="0" y="3"/>
                  </a:cubicBezTo>
                  <a:cubicBezTo>
                    <a:pt x="0" y="3"/>
                    <a:pt x="1" y="2"/>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7" name="Freeform 701">
              <a:extLst>
                <a:ext uri="{FF2B5EF4-FFF2-40B4-BE49-F238E27FC236}">
                  <a16:creationId xmlns:a16="http://schemas.microsoft.com/office/drawing/2014/main" id="{0266DD65-BCFB-41E9-322B-D15BDBD20546}"/>
                </a:ext>
              </a:extLst>
            </p:cNvPr>
            <p:cNvSpPr>
              <a:spLocks/>
            </p:cNvSpPr>
            <p:nvPr/>
          </p:nvSpPr>
          <p:spPr bwMode="auto">
            <a:xfrm>
              <a:off x="5114925" y="1676400"/>
              <a:ext cx="41275" cy="19050"/>
            </a:xfrm>
            <a:custGeom>
              <a:avLst/>
              <a:gdLst>
                <a:gd name="T0" fmla="*/ 2147483647 w 6"/>
                <a:gd name="T1" fmla="*/ 0 h 3"/>
                <a:gd name="T2" fmla="*/ 2147483647 w 6"/>
                <a:gd name="T3" fmla="*/ 2147483647 h 3"/>
                <a:gd name="T4" fmla="*/ 2147483647 w 6"/>
                <a:gd name="T5" fmla="*/ 0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3" y="0"/>
                  </a:moveTo>
                  <a:cubicBezTo>
                    <a:pt x="6" y="1"/>
                    <a:pt x="2" y="2"/>
                    <a:pt x="3" y="3"/>
                  </a:cubicBezTo>
                  <a:cubicBezTo>
                    <a:pt x="0" y="3"/>
                    <a:pt x="3"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8" name="Freeform 702">
              <a:extLst>
                <a:ext uri="{FF2B5EF4-FFF2-40B4-BE49-F238E27FC236}">
                  <a16:creationId xmlns:a16="http://schemas.microsoft.com/office/drawing/2014/main" id="{17BA3D56-0E6A-6295-AF4A-3A1C5BF40A08}"/>
                </a:ext>
              </a:extLst>
            </p:cNvPr>
            <p:cNvSpPr>
              <a:spLocks/>
            </p:cNvSpPr>
            <p:nvPr/>
          </p:nvSpPr>
          <p:spPr bwMode="auto">
            <a:xfrm>
              <a:off x="3892550" y="1724025"/>
              <a:ext cx="34925" cy="33338"/>
            </a:xfrm>
            <a:custGeom>
              <a:avLst/>
              <a:gdLst>
                <a:gd name="T0" fmla="*/ 0 w 5"/>
                <a:gd name="T1" fmla="*/ 2147483647 h 5"/>
                <a:gd name="T2" fmla="*/ 0 w 5"/>
                <a:gd name="T3" fmla="*/ 0 h 5"/>
                <a:gd name="T4" fmla="*/ 2147483647 w 5"/>
                <a:gd name="T5" fmla="*/ 2147483647 h 5"/>
                <a:gd name="T6" fmla="*/ 2147483647 w 5"/>
                <a:gd name="T7" fmla="*/ 2147483647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4"/>
                  </a:moveTo>
                  <a:cubicBezTo>
                    <a:pt x="0" y="2"/>
                    <a:pt x="0" y="1"/>
                    <a:pt x="0" y="0"/>
                  </a:cubicBezTo>
                  <a:cubicBezTo>
                    <a:pt x="2" y="1"/>
                    <a:pt x="5" y="0"/>
                    <a:pt x="5" y="3"/>
                  </a:cubicBezTo>
                  <a:cubicBezTo>
                    <a:pt x="3" y="2"/>
                    <a:pt x="3" y="5"/>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79" name="Freeform 703">
              <a:extLst>
                <a:ext uri="{FF2B5EF4-FFF2-40B4-BE49-F238E27FC236}">
                  <a16:creationId xmlns:a16="http://schemas.microsoft.com/office/drawing/2014/main" id="{7285C47C-985E-C5F5-0D36-F9910C463909}"/>
                </a:ext>
              </a:extLst>
            </p:cNvPr>
            <p:cNvSpPr>
              <a:spLocks/>
            </p:cNvSpPr>
            <p:nvPr/>
          </p:nvSpPr>
          <p:spPr bwMode="auto">
            <a:xfrm>
              <a:off x="3898900" y="1743075"/>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0" name="Line 704">
              <a:extLst>
                <a:ext uri="{FF2B5EF4-FFF2-40B4-BE49-F238E27FC236}">
                  <a16:creationId xmlns:a16="http://schemas.microsoft.com/office/drawing/2014/main" id="{EDDAAE2F-EFAF-123A-4003-5233B4AE5A7C}"/>
                </a:ext>
              </a:extLst>
            </p:cNvPr>
            <p:cNvSpPr>
              <a:spLocks noChangeShapeType="1"/>
            </p:cNvSpPr>
            <p:nvPr/>
          </p:nvSpPr>
          <p:spPr bwMode="auto">
            <a:xfrm flipV="1">
              <a:off x="3898900" y="17430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1" name="Freeform 705">
              <a:extLst>
                <a:ext uri="{FF2B5EF4-FFF2-40B4-BE49-F238E27FC236}">
                  <a16:creationId xmlns:a16="http://schemas.microsoft.com/office/drawing/2014/main" id="{69E107C8-62C5-D641-FBD6-750D4553D908}"/>
                </a:ext>
              </a:extLst>
            </p:cNvPr>
            <p:cNvSpPr>
              <a:spLocks/>
            </p:cNvSpPr>
            <p:nvPr/>
          </p:nvSpPr>
          <p:spPr bwMode="auto">
            <a:xfrm>
              <a:off x="3884613" y="1743075"/>
              <a:ext cx="14287" cy="7938"/>
            </a:xfrm>
            <a:custGeom>
              <a:avLst/>
              <a:gdLst>
                <a:gd name="T0" fmla="*/ 0 w 2"/>
                <a:gd name="T1" fmla="*/ 2147483647 h 1"/>
                <a:gd name="T2" fmla="*/ 2147483647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1"/>
                  </a:moveTo>
                  <a:cubicBezTo>
                    <a:pt x="1" y="1"/>
                    <a:pt x="1"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2" name="Freeform 706">
              <a:extLst>
                <a:ext uri="{FF2B5EF4-FFF2-40B4-BE49-F238E27FC236}">
                  <a16:creationId xmlns:a16="http://schemas.microsoft.com/office/drawing/2014/main" id="{37F9B091-78A9-BFBF-B208-09BA67508E21}"/>
                </a:ext>
              </a:extLst>
            </p:cNvPr>
            <p:cNvSpPr>
              <a:spLocks/>
            </p:cNvSpPr>
            <p:nvPr/>
          </p:nvSpPr>
          <p:spPr bwMode="auto">
            <a:xfrm>
              <a:off x="3892550" y="1743075"/>
              <a:ext cx="6350" cy="7938"/>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3" name="Line 707">
              <a:extLst>
                <a:ext uri="{FF2B5EF4-FFF2-40B4-BE49-F238E27FC236}">
                  <a16:creationId xmlns:a16="http://schemas.microsoft.com/office/drawing/2014/main" id="{2B1EDFBF-4060-9B34-567A-7394CF2CE535}"/>
                </a:ext>
              </a:extLst>
            </p:cNvPr>
            <p:cNvSpPr>
              <a:spLocks noChangeShapeType="1"/>
            </p:cNvSpPr>
            <p:nvPr/>
          </p:nvSpPr>
          <p:spPr bwMode="auto">
            <a:xfrm flipH="1">
              <a:off x="3892550" y="1743075"/>
              <a:ext cx="6350"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4" name="Freeform 708">
              <a:extLst>
                <a:ext uri="{FF2B5EF4-FFF2-40B4-BE49-F238E27FC236}">
                  <a16:creationId xmlns:a16="http://schemas.microsoft.com/office/drawing/2014/main" id="{DF2F160D-3E77-035C-B665-C6A1952582D9}"/>
                </a:ext>
              </a:extLst>
            </p:cNvPr>
            <p:cNvSpPr>
              <a:spLocks/>
            </p:cNvSpPr>
            <p:nvPr/>
          </p:nvSpPr>
          <p:spPr bwMode="auto">
            <a:xfrm>
              <a:off x="3797300" y="1887538"/>
              <a:ext cx="20638" cy="19050"/>
            </a:xfrm>
            <a:custGeom>
              <a:avLst/>
              <a:gdLst>
                <a:gd name="T0" fmla="*/ 2147483647 w 3"/>
                <a:gd name="T1" fmla="*/ 0 h 3"/>
                <a:gd name="T2" fmla="*/ 2147483647 w 3"/>
                <a:gd name="T3" fmla="*/ 2147483647 h 3"/>
                <a:gd name="T4" fmla="*/ 0 w 3"/>
                <a:gd name="T5" fmla="*/ 2147483647 h 3"/>
                <a:gd name="T6" fmla="*/ 2147483647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2" y="0"/>
                  </a:moveTo>
                  <a:cubicBezTo>
                    <a:pt x="3" y="1"/>
                    <a:pt x="2" y="2"/>
                    <a:pt x="3" y="3"/>
                  </a:cubicBezTo>
                  <a:cubicBezTo>
                    <a:pt x="2" y="3"/>
                    <a:pt x="1" y="2"/>
                    <a:pt x="0" y="2"/>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5" name="Freeform 709">
              <a:extLst>
                <a:ext uri="{FF2B5EF4-FFF2-40B4-BE49-F238E27FC236}">
                  <a16:creationId xmlns:a16="http://schemas.microsoft.com/office/drawing/2014/main" id="{28EA701A-6E5B-A3EF-46EE-C4D6C98B94B5}"/>
                </a:ext>
              </a:extLst>
            </p:cNvPr>
            <p:cNvSpPr>
              <a:spLocks/>
            </p:cNvSpPr>
            <p:nvPr/>
          </p:nvSpPr>
          <p:spPr bwMode="auto">
            <a:xfrm>
              <a:off x="3389313" y="2111375"/>
              <a:ext cx="14287" cy="20638"/>
            </a:xfrm>
            <a:custGeom>
              <a:avLst/>
              <a:gdLst>
                <a:gd name="T0" fmla="*/ 0 w 2"/>
                <a:gd name="T1" fmla="*/ 0 h 3"/>
                <a:gd name="T2" fmla="*/ 2147483647 w 2"/>
                <a:gd name="T3" fmla="*/ 2147483647 h 3"/>
                <a:gd name="T4" fmla="*/ 2147483647 w 2"/>
                <a:gd name="T5" fmla="*/ 2147483647 h 3"/>
                <a:gd name="T6" fmla="*/ 2147483647 w 2"/>
                <a:gd name="T7" fmla="*/ 2147483647 h 3"/>
                <a:gd name="T8" fmla="*/ 0 w 2"/>
                <a:gd name="T9" fmla="*/ 0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0" y="0"/>
                  </a:moveTo>
                  <a:cubicBezTo>
                    <a:pt x="1" y="1"/>
                    <a:pt x="1" y="1"/>
                    <a:pt x="2" y="1"/>
                  </a:cubicBezTo>
                  <a:cubicBezTo>
                    <a:pt x="2" y="1"/>
                    <a:pt x="2" y="2"/>
                    <a:pt x="2" y="2"/>
                  </a:cubicBezTo>
                  <a:cubicBezTo>
                    <a:pt x="2" y="2"/>
                    <a:pt x="1" y="3"/>
                    <a:pt x="1" y="3"/>
                  </a:cubicBezTo>
                  <a:cubicBezTo>
                    <a:pt x="0" y="3"/>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6" name="Freeform 710">
              <a:extLst>
                <a:ext uri="{FF2B5EF4-FFF2-40B4-BE49-F238E27FC236}">
                  <a16:creationId xmlns:a16="http://schemas.microsoft.com/office/drawing/2014/main" id="{58BD1179-68E9-401A-6AD0-84B728BF23DC}"/>
                </a:ext>
              </a:extLst>
            </p:cNvPr>
            <p:cNvSpPr>
              <a:spLocks/>
            </p:cNvSpPr>
            <p:nvPr/>
          </p:nvSpPr>
          <p:spPr bwMode="auto">
            <a:xfrm>
              <a:off x="3111500" y="2117725"/>
              <a:ext cx="107950" cy="101600"/>
            </a:xfrm>
            <a:custGeom>
              <a:avLst/>
              <a:gdLst>
                <a:gd name="T0" fmla="*/ 2147483647 w 16"/>
                <a:gd name="T1" fmla="*/ 2147483647 h 15"/>
                <a:gd name="T2" fmla="*/ 2147483647 w 16"/>
                <a:gd name="T3" fmla="*/ 2147483647 h 15"/>
                <a:gd name="T4" fmla="*/ 0 w 16"/>
                <a:gd name="T5" fmla="*/ 2147483647 h 15"/>
                <a:gd name="T6" fmla="*/ 2147483647 w 16"/>
                <a:gd name="T7" fmla="*/ 2147483647 h 15"/>
                <a:gd name="T8" fmla="*/ 2147483647 w 16"/>
                <a:gd name="T9" fmla="*/ 214748364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15" y="9"/>
                  </a:moveTo>
                  <a:cubicBezTo>
                    <a:pt x="13" y="11"/>
                    <a:pt x="10" y="10"/>
                    <a:pt x="8" y="10"/>
                  </a:cubicBezTo>
                  <a:cubicBezTo>
                    <a:pt x="5" y="11"/>
                    <a:pt x="4" y="15"/>
                    <a:pt x="0" y="13"/>
                  </a:cubicBezTo>
                  <a:cubicBezTo>
                    <a:pt x="0" y="9"/>
                    <a:pt x="4" y="10"/>
                    <a:pt x="4" y="6"/>
                  </a:cubicBezTo>
                  <a:cubicBezTo>
                    <a:pt x="9" y="6"/>
                    <a:pt x="16" y="0"/>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7" name="Freeform 711">
              <a:extLst>
                <a:ext uri="{FF2B5EF4-FFF2-40B4-BE49-F238E27FC236}">
                  <a16:creationId xmlns:a16="http://schemas.microsoft.com/office/drawing/2014/main" id="{DFA54C3D-D7D7-B786-8181-6CE0965291F6}"/>
                </a:ext>
              </a:extLst>
            </p:cNvPr>
            <p:cNvSpPr>
              <a:spLocks/>
            </p:cNvSpPr>
            <p:nvPr/>
          </p:nvSpPr>
          <p:spPr bwMode="auto">
            <a:xfrm>
              <a:off x="3030538" y="2225675"/>
              <a:ext cx="12700" cy="20638"/>
            </a:xfrm>
            <a:custGeom>
              <a:avLst/>
              <a:gdLst>
                <a:gd name="T0" fmla="*/ 2147483647 w 2"/>
                <a:gd name="T1" fmla="*/ 2147483647 h 3"/>
                <a:gd name="T2" fmla="*/ 0 w 2"/>
                <a:gd name="T3" fmla="*/ 2147483647 h 3"/>
                <a:gd name="T4" fmla="*/ 2147483647 w 2"/>
                <a:gd name="T5" fmla="*/ 2147483647 h 3"/>
                <a:gd name="T6" fmla="*/ 0 60000 65536"/>
                <a:gd name="T7" fmla="*/ 0 60000 65536"/>
                <a:gd name="T8" fmla="*/ 0 60000 65536"/>
                <a:gd name="T9" fmla="*/ 0 w 2"/>
                <a:gd name="T10" fmla="*/ 0 h 3"/>
                <a:gd name="T11" fmla="*/ 2 w 2"/>
                <a:gd name="T12" fmla="*/ 3 h 3"/>
              </a:gdLst>
              <a:ahLst/>
              <a:cxnLst>
                <a:cxn ang="T6">
                  <a:pos x="T0" y="T1"/>
                </a:cxn>
                <a:cxn ang="T7">
                  <a:pos x="T2" y="T3"/>
                </a:cxn>
                <a:cxn ang="T8">
                  <a:pos x="T4" y="T5"/>
                </a:cxn>
              </a:cxnLst>
              <a:rect l="T9" t="T10" r="T11" b="T12"/>
              <a:pathLst>
                <a:path w="2" h="3">
                  <a:moveTo>
                    <a:pt x="2" y="1"/>
                  </a:moveTo>
                  <a:cubicBezTo>
                    <a:pt x="2" y="3"/>
                    <a:pt x="0" y="3"/>
                    <a:pt x="0" y="2"/>
                  </a:cubicBezTo>
                  <a:cubicBezTo>
                    <a:pt x="0" y="0"/>
                    <a:pt x="1" y="1"/>
                    <a:pt x="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8" name="Freeform 712">
              <a:extLst>
                <a:ext uri="{FF2B5EF4-FFF2-40B4-BE49-F238E27FC236}">
                  <a16:creationId xmlns:a16="http://schemas.microsoft.com/office/drawing/2014/main" id="{C9F8DD2E-3409-5E94-139E-0C335306B6F1}"/>
                </a:ext>
              </a:extLst>
            </p:cNvPr>
            <p:cNvSpPr>
              <a:spLocks/>
            </p:cNvSpPr>
            <p:nvPr/>
          </p:nvSpPr>
          <p:spPr bwMode="auto">
            <a:xfrm>
              <a:off x="2852738" y="2287588"/>
              <a:ext cx="41275" cy="33337"/>
            </a:xfrm>
            <a:custGeom>
              <a:avLst/>
              <a:gdLst>
                <a:gd name="T0" fmla="*/ 2147483647 w 6"/>
                <a:gd name="T1" fmla="*/ 2147483647 h 5"/>
                <a:gd name="T2" fmla="*/ 0 w 6"/>
                <a:gd name="T3" fmla="*/ 2147483647 h 5"/>
                <a:gd name="T4" fmla="*/ 2147483647 w 6"/>
                <a:gd name="T5" fmla="*/ 2147483647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6" y="1"/>
                  </a:moveTo>
                  <a:cubicBezTo>
                    <a:pt x="6" y="3"/>
                    <a:pt x="3" y="5"/>
                    <a:pt x="0" y="4"/>
                  </a:cubicBezTo>
                  <a:cubicBezTo>
                    <a:pt x="1" y="1"/>
                    <a:pt x="3" y="0"/>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89" name="Freeform 713">
              <a:extLst>
                <a:ext uri="{FF2B5EF4-FFF2-40B4-BE49-F238E27FC236}">
                  <a16:creationId xmlns:a16="http://schemas.microsoft.com/office/drawing/2014/main" id="{9982FADC-A826-F078-DAD0-190AD0FE565A}"/>
                </a:ext>
              </a:extLst>
            </p:cNvPr>
            <p:cNvSpPr>
              <a:spLocks/>
            </p:cNvSpPr>
            <p:nvPr/>
          </p:nvSpPr>
          <p:spPr bwMode="auto">
            <a:xfrm>
              <a:off x="2894013" y="2308225"/>
              <a:ext cx="41275" cy="20638"/>
            </a:xfrm>
            <a:custGeom>
              <a:avLst/>
              <a:gdLst>
                <a:gd name="T0" fmla="*/ 2147483647 w 6"/>
                <a:gd name="T1" fmla="*/ 2147483647 h 3"/>
                <a:gd name="T2" fmla="*/ 2147483647 w 6"/>
                <a:gd name="T3" fmla="*/ 2147483647 h 3"/>
                <a:gd name="T4" fmla="*/ 2147483647 w 6"/>
                <a:gd name="T5" fmla="*/ 2147483647 h 3"/>
                <a:gd name="T6" fmla="*/ 0 60000 65536"/>
                <a:gd name="T7" fmla="*/ 0 60000 65536"/>
                <a:gd name="T8" fmla="*/ 0 60000 65536"/>
                <a:gd name="T9" fmla="*/ 0 w 6"/>
                <a:gd name="T10" fmla="*/ 0 h 3"/>
                <a:gd name="T11" fmla="*/ 6 w 6"/>
                <a:gd name="T12" fmla="*/ 3 h 3"/>
              </a:gdLst>
              <a:ahLst/>
              <a:cxnLst>
                <a:cxn ang="T6">
                  <a:pos x="T0" y="T1"/>
                </a:cxn>
                <a:cxn ang="T7">
                  <a:pos x="T2" y="T3"/>
                </a:cxn>
                <a:cxn ang="T8">
                  <a:pos x="T4" y="T5"/>
                </a:cxn>
              </a:cxnLst>
              <a:rect l="T9" t="T10" r="T11" b="T12"/>
              <a:pathLst>
                <a:path w="6" h="3">
                  <a:moveTo>
                    <a:pt x="5" y="1"/>
                  </a:moveTo>
                  <a:cubicBezTo>
                    <a:pt x="6" y="3"/>
                    <a:pt x="2" y="0"/>
                    <a:pt x="2" y="2"/>
                  </a:cubicBezTo>
                  <a:cubicBezTo>
                    <a:pt x="0" y="1"/>
                    <a:pt x="4"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0" name="Freeform 714">
              <a:extLst>
                <a:ext uri="{FF2B5EF4-FFF2-40B4-BE49-F238E27FC236}">
                  <a16:creationId xmlns:a16="http://schemas.microsoft.com/office/drawing/2014/main" id="{71A88795-ED1E-32F2-C0E9-A896DFB5CB71}"/>
                </a:ext>
              </a:extLst>
            </p:cNvPr>
            <p:cNvSpPr>
              <a:spLocks/>
            </p:cNvSpPr>
            <p:nvPr/>
          </p:nvSpPr>
          <p:spPr bwMode="auto">
            <a:xfrm>
              <a:off x="2819400" y="2316163"/>
              <a:ext cx="33338" cy="31750"/>
            </a:xfrm>
            <a:custGeom>
              <a:avLst/>
              <a:gdLst>
                <a:gd name="T0" fmla="*/ 2147483647 w 5"/>
                <a:gd name="T1" fmla="*/ 2147483647 h 5"/>
                <a:gd name="T2" fmla="*/ 2147483647 w 5"/>
                <a:gd name="T3" fmla="*/ 2147483647 h 5"/>
                <a:gd name="T4" fmla="*/ 2147483647 w 5"/>
                <a:gd name="T5" fmla="*/ 2147483647 h 5"/>
                <a:gd name="T6" fmla="*/ 0 60000 65536"/>
                <a:gd name="T7" fmla="*/ 0 60000 65536"/>
                <a:gd name="T8" fmla="*/ 0 60000 65536"/>
                <a:gd name="T9" fmla="*/ 0 w 5"/>
                <a:gd name="T10" fmla="*/ 0 h 5"/>
                <a:gd name="T11" fmla="*/ 5 w 5"/>
                <a:gd name="T12" fmla="*/ 5 h 5"/>
              </a:gdLst>
              <a:ahLst/>
              <a:cxnLst>
                <a:cxn ang="T6">
                  <a:pos x="T0" y="T1"/>
                </a:cxn>
                <a:cxn ang="T7">
                  <a:pos x="T2" y="T3"/>
                </a:cxn>
                <a:cxn ang="T8">
                  <a:pos x="T4" y="T5"/>
                </a:cxn>
              </a:cxnLst>
              <a:rect l="T9" t="T10" r="T11" b="T12"/>
              <a:pathLst>
                <a:path w="5" h="5">
                  <a:moveTo>
                    <a:pt x="5" y="1"/>
                  </a:moveTo>
                  <a:cubicBezTo>
                    <a:pt x="5" y="3"/>
                    <a:pt x="3" y="3"/>
                    <a:pt x="2" y="5"/>
                  </a:cubicBezTo>
                  <a:cubicBezTo>
                    <a:pt x="0" y="3"/>
                    <a:pt x="3" y="0"/>
                    <a:pt x="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1" name="Freeform 715">
              <a:extLst>
                <a:ext uri="{FF2B5EF4-FFF2-40B4-BE49-F238E27FC236}">
                  <a16:creationId xmlns:a16="http://schemas.microsoft.com/office/drawing/2014/main" id="{5FBEB7A7-1E95-D6C2-79B1-086B2C4C348F}"/>
                </a:ext>
              </a:extLst>
            </p:cNvPr>
            <p:cNvSpPr>
              <a:spLocks/>
            </p:cNvSpPr>
            <p:nvPr/>
          </p:nvSpPr>
          <p:spPr bwMode="auto">
            <a:xfrm>
              <a:off x="4638675" y="1404938"/>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2" name="Line 716">
              <a:extLst>
                <a:ext uri="{FF2B5EF4-FFF2-40B4-BE49-F238E27FC236}">
                  <a16:creationId xmlns:a16="http://schemas.microsoft.com/office/drawing/2014/main" id="{5D144C79-62FE-8883-8011-4A1B880823A4}"/>
                </a:ext>
              </a:extLst>
            </p:cNvPr>
            <p:cNvSpPr>
              <a:spLocks noChangeShapeType="1"/>
            </p:cNvSpPr>
            <p:nvPr/>
          </p:nvSpPr>
          <p:spPr bwMode="auto">
            <a:xfrm flipV="1">
              <a:off x="4638675" y="14049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3" name="Line 717">
              <a:extLst>
                <a:ext uri="{FF2B5EF4-FFF2-40B4-BE49-F238E27FC236}">
                  <a16:creationId xmlns:a16="http://schemas.microsoft.com/office/drawing/2014/main" id="{3718D0AE-698B-3826-9E1B-F70157BC1CAB}"/>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4" name="Line 718">
              <a:extLst>
                <a:ext uri="{FF2B5EF4-FFF2-40B4-BE49-F238E27FC236}">
                  <a16:creationId xmlns:a16="http://schemas.microsoft.com/office/drawing/2014/main" id="{416F35A6-EC57-F449-66C7-1B49F827CBDF}"/>
                </a:ext>
              </a:extLst>
            </p:cNvPr>
            <p:cNvSpPr>
              <a:spLocks noChangeShapeType="1"/>
            </p:cNvSpPr>
            <p:nvPr/>
          </p:nvSpPr>
          <p:spPr bwMode="auto">
            <a:xfrm>
              <a:off x="4667250" y="138430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5" name="Freeform 719">
              <a:extLst>
                <a:ext uri="{FF2B5EF4-FFF2-40B4-BE49-F238E27FC236}">
                  <a16:creationId xmlns:a16="http://schemas.microsoft.com/office/drawing/2014/main" id="{9E2EA035-55AE-B71A-1B6B-B3DEBC18EAB8}"/>
                </a:ext>
              </a:extLst>
            </p:cNvPr>
            <p:cNvSpPr>
              <a:spLocks/>
            </p:cNvSpPr>
            <p:nvPr/>
          </p:nvSpPr>
          <p:spPr bwMode="auto">
            <a:xfrm>
              <a:off x="4633913" y="1370013"/>
              <a:ext cx="4762" cy="1587"/>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6" name="Line 720">
              <a:extLst>
                <a:ext uri="{FF2B5EF4-FFF2-40B4-BE49-F238E27FC236}">
                  <a16:creationId xmlns:a16="http://schemas.microsoft.com/office/drawing/2014/main" id="{2656A90A-CC89-C453-FB1E-A9034C0161F9}"/>
                </a:ext>
              </a:extLst>
            </p:cNvPr>
            <p:cNvSpPr>
              <a:spLocks noChangeShapeType="1"/>
            </p:cNvSpPr>
            <p:nvPr/>
          </p:nvSpPr>
          <p:spPr bwMode="auto">
            <a:xfrm>
              <a:off x="4633913" y="1370013"/>
              <a:ext cx="4762"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7" name="Freeform 721">
              <a:extLst>
                <a:ext uri="{FF2B5EF4-FFF2-40B4-BE49-F238E27FC236}">
                  <a16:creationId xmlns:a16="http://schemas.microsoft.com/office/drawing/2014/main" id="{49BC6D01-6395-AC4A-31A1-7A282EADC595}"/>
                </a:ext>
              </a:extLst>
            </p:cNvPr>
            <p:cNvSpPr>
              <a:spLocks/>
            </p:cNvSpPr>
            <p:nvPr/>
          </p:nvSpPr>
          <p:spPr bwMode="auto">
            <a:xfrm>
              <a:off x="4137025" y="1363663"/>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8" name="Line 722">
              <a:extLst>
                <a:ext uri="{FF2B5EF4-FFF2-40B4-BE49-F238E27FC236}">
                  <a16:creationId xmlns:a16="http://schemas.microsoft.com/office/drawing/2014/main" id="{2AAAC71C-A2C1-0FF1-441B-9714F8571EDD}"/>
                </a:ext>
              </a:extLst>
            </p:cNvPr>
            <p:cNvSpPr>
              <a:spLocks noChangeShapeType="1"/>
            </p:cNvSpPr>
            <p:nvPr/>
          </p:nvSpPr>
          <p:spPr bwMode="auto">
            <a:xfrm flipH="1">
              <a:off x="413702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99" name="Freeform 723">
              <a:extLst>
                <a:ext uri="{FF2B5EF4-FFF2-40B4-BE49-F238E27FC236}">
                  <a16:creationId xmlns:a16="http://schemas.microsoft.com/office/drawing/2014/main" id="{2D9E713D-8D9E-C2A6-3082-C7439308F924}"/>
                </a:ext>
              </a:extLst>
            </p:cNvPr>
            <p:cNvSpPr>
              <a:spLocks/>
            </p:cNvSpPr>
            <p:nvPr/>
          </p:nvSpPr>
          <p:spPr bwMode="auto">
            <a:xfrm>
              <a:off x="4137025" y="1363663"/>
              <a:ext cx="1588" cy="12700"/>
            </a:xfrm>
            <a:custGeom>
              <a:avLst/>
              <a:gdLst>
                <a:gd name="T0" fmla="*/ 0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0" y="2"/>
                  </a:moveTo>
                  <a:cubicBezTo>
                    <a:pt x="0" y="1"/>
                    <a:pt x="0"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0" name="Freeform 724">
              <a:extLst>
                <a:ext uri="{FF2B5EF4-FFF2-40B4-BE49-F238E27FC236}">
                  <a16:creationId xmlns:a16="http://schemas.microsoft.com/office/drawing/2014/main" id="{877A6784-8621-5C51-6DAB-73A76B8EE6D8}"/>
                </a:ext>
              </a:extLst>
            </p:cNvPr>
            <p:cNvSpPr>
              <a:spLocks/>
            </p:cNvSpPr>
            <p:nvPr/>
          </p:nvSpPr>
          <p:spPr bwMode="auto">
            <a:xfrm>
              <a:off x="4130675" y="1363663"/>
              <a:ext cx="6350" cy="1587"/>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1" name="Line 725">
              <a:extLst>
                <a:ext uri="{FF2B5EF4-FFF2-40B4-BE49-F238E27FC236}">
                  <a16:creationId xmlns:a16="http://schemas.microsoft.com/office/drawing/2014/main" id="{6EFC890D-56E3-EC41-A193-38B64BD7046B}"/>
                </a:ext>
              </a:extLst>
            </p:cNvPr>
            <p:cNvSpPr>
              <a:spLocks noChangeShapeType="1"/>
            </p:cNvSpPr>
            <p:nvPr/>
          </p:nvSpPr>
          <p:spPr bwMode="auto">
            <a:xfrm flipH="1">
              <a:off x="4130675" y="1363663"/>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2" name="Line 726">
              <a:extLst>
                <a:ext uri="{FF2B5EF4-FFF2-40B4-BE49-F238E27FC236}">
                  <a16:creationId xmlns:a16="http://schemas.microsoft.com/office/drawing/2014/main" id="{7DF427AC-1DE9-B694-E1FB-300CC8698924}"/>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3" name="Line 727">
              <a:extLst>
                <a:ext uri="{FF2B5EF4-FFF2-40B4-BE49-F238E27FC236}">
                  <a16:creationId xmlns:a16="http://schemas.microsoft.com/office/drawing/2014/main" id="{DB0ABF41-7B9E-2C44-C8A3-1B647A66C9A9}"/>
                </a:ext>
              </a:extLst>
            </p:cNvPr>
            <p:cNvSpPr>
              <a:spLocks noChangeShapeType="1"/>
            </p:cNvSpPr>
            <p:nvPr/>
          </p:nvSpPr>
          <p:spPr bwMode="auto">
            <a:xfrm>
              <a:off x="3436938" y="205740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4" name="Freeform 728">
              <a:extLst>
                <a:ext uri="{FF2B5EF4-FFF2-40B4-BE49-F238E27FC236}">
                  <a16:creationId xmlns:a16="http://schemas.microsoft.com/office/drawing/2014/main" id="{D568921F-DD45-DF10-82A0-04C2D1CFE48B}"/>
                </a:ext>
              </a:extLst>
            </p:cNvPr>
            <p:cNvSpPr>
              <a:spLocks/>
            </p:cNvSpPr>
            <p:nvPr/>
          </p:nvSpPr>
          <p:spPr bwMode="auto">
            <a:xfrm>
              <a:off x="3416300" y="2070100"/>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5" name="Line 729">
              <a:extLst>
                <a:ext uri="{FF2B5EF4-FFF2-40B4-BE49-F238E27FC236}">
                  <a16:creationId xmlns:a16="http://schemas.microsoft.com/office/drawing/2014/main" id="{21529B01-A77A-7780-7639-9162F4B6BE57}"/>
                </a:ext>
              </a:extLst>
            </p:cNvPr>
            <p:cNvSpPr>
              <a:spLocks noChangeShapeType="1"/>
            </p:cNvSpPr>
            <p:nvPr/>
          </p:nvSpPr>
          <p:spPr bwMode="auto">
            <a:xfrm>
              <a:off x="3416300" y="2070100"/>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6" name="Freeform 730">
              <a:extLst>
                <a:ext uri="{FF2B5EF4-FFF2-40B4-BE49-F238E27FC236}">
                  <a16:creationId xmlns:a16="http://schemas.microsoft.com/office/drawing/2014/main" id="{556358FC-7BD9-37A4-5990-F167E8C0A694}"/>
                </a:ext>
              </a:extLst>
            </p:cNvPr>
            <p:cNvSpPr>
              <a:spLocks/>
            </p:cNvSpPr>
            <p:nvPr/>
          </p:nvSpPr>
          <p:spPr bwMode="auto">
            <a:xfrm>
              <a:off x="3416300" y="206375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7" name="Line 731">
              <a:extLst>
                <a:ext uri="{FF2B5EF4-FFF2-40B4-BE49-F238E27FC236}">
                  <a16:creationId xmlns:a16="http://schemas.microsoft.com/office/drawing/2014/main" id="{F29B2AD1-6956-338A-9891-DB5216443AA9}"/>
                </a:ext>
              </a:extLst>
            </p:cNvPr>
            <p:cNvSpPr>
              <a:spLocks noChangeShapeType="1"/>
            </p:cNvSpPr>
            <p:nvPr/>
          </p:nvSpPr>
          <p:spPr bwMode="auto">
            <a:xfrm>
              <a:off x="3416300" y="206375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8" name="Freeform 732">
              <a:extLst>
                <a:ext uri="{FF2B5EF4-FFF2-40B4-BE49-F238E27FC236}">
                  <a16:creationId xmlns:a16="http://schemas.microsoft.com/office/drawing/2014/main" id="{2DD3ABC5-A4C9-6BA2-0074-25714FF97AE4}"/>
                </a:ext>
              </a:extLst>
            </p:cNvPr>
            <p:cNvSpPr>
              <a:spLocks/>
            </p:cNvSpPr>
            <p:nvPr/>
          </p:nvSpPr>
          <p:spPr bwMode="auto">
            <a:xfrm>
              <a:off x="3416300" y="2057400"/>
              <a:ext cx="20638" cy="12700"/>
            </a:xfrm>
            <a:custGeom>
              <a:avLst/>
              <a:gdLst>
                <a:gd name="T0" fmla="*/ 0 w 3"/>
                <a:gd name="T1" fmla="*/ 2147483647 h 2"/>
                <a:gd name="T2" fmla="*/ 2147483647 w 3"/>
                <a:gd name="T3" fmla="*/ 0 h 2"/>
                <a:gd name="T4" fmla="*/ 0 60000 65536"/>
                <a:gd name="T5" fmla="*/ 0 60000 65536"/>
                <a:gd name="T6" fmla="*/ 0 w 3"/>
                <a:gd name="T7" fmla="*/ 0 h 2"/>
                <a:gd name="T8" fmla="*/ 3 w 3"/>
                <a:gd name="T9" fmla="*/ 2 h 2"/>
              </a:gdLst>
              <a:ahLst/>
              <a:cxnLst>
                <a:cxn ang="T4">
                  <a:pos x="T0" y="T1"/>
                </a:cxn>
                <a:cxn ang="T5">
                  <a:pos x="T2" y="T3"/>
                </a:cxn>
              </a:cxnLst>
              <a:rect l="T6" t="T7" r="T8" b="T9"/>
              <a:pathLst>
                <a:path w="3" h="2">
                  <a:moveTo>
                    <a:pt x="0" y="2"/>
                  </a:moveTo>
                  <a:cubicBezTo>
                    <a:pt x="1" y="2"/>
                    <a:pt x="3" y="2"/>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09" name="Freeform 733">
              <a:extLst>
                <a:ext uri="{FF2B5EF4-FFF2-40B4-BE49-F238E27FC236}">
                  <a16:creationId xmlns:a16="http://schemas.microsoft.com/office/drawing/2014/main" id="{DBEFFD29-1EDF-E7B2-D5DE-AF8B952603E1}"/>
                </a:ext>
              </a:extLst>
            </p:cNvPr>
            <p:cNvSpPr>
              <a:spLocks/>
            </p:cNvSpPr>
            <p:nvPr/>
          </p:nvSpPr>
          <p:spPr bwMode="auto">
            <a:xfrm>
              <a:off x="3430588" y="2057400"/>
              <a:ext cx="6350"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0" name="Line 734">
              <a:extLst>
                <a:ext uri="{FF2B5EF4-FFF2-40B4-BE49-F238E27FC236}">
                  <a16:creationId xmlns:a16="http://schemas.microsoft.com/office/drawing/2014/main" id="{5EF6D0F9-9C6D-7CD3-AFD2-515E19D6F646}"/>
                </a:ext>
              </a:extLst>
            </p:cNvPr>
            <p:cNvSpPr>
              <a:spLocks noChangeShapeType="1"/>
            </p:cNvSpPr>
            <p:nvPr/>
          </p:nvSpPr>
          <p:spPr bwMode="auto">
            <a:xfrm flipH="1">
              <a:off x="3430588" y="20574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1" name="Freeform 735">
              <a:extLst>
                <a:ext uri="{FF2B5EF4-FFF2-40B4-BE49-F238E27FC236}">
                  <a16:creationId xmlns:a16="http://schemas.microsoft.com/office/drawing/2014/main" id="{35C5947F-4FCA-7DF6-1429-9006633A65CA}"/>
                </a:ext>
              </a:extLst>
            </p:cNvPr>
            <p:cNvSpPr>
              <a:spLocks/>
            </p:cNvSpPr>
            <p:nvPr/>
          </p:nvSpPr>
          <p:spPr bwMode="auto">
            <a:xfrm>
              <a:off x="3124200" y="1357313"/>
              <a:ext cx="1588"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2" name="Line 736">
              <a:extLst>
                <a:ext uri="{FF2B5EF4-FFF2-40B4-BE49-F238E27FC236}">
                  <a16:creationId xmlns:a16="http://schemas.microsoft.com/office/drawing/2014/main" id="{257ED29F-2D3B-6579-3965-FAF08877F1BB}"/>
                </a:ext>
              </a:extLst>
            </p:cNvPr>
            <p:cNvSpPr>
              <a:spLocks noChangeShapeType="1"/>
            </p:cNvSpPr>
            <p:nvPr/>
          </p:nvSpPr>
          <p:spPr bwMode="auto">
            <a:xfrm flipV="1">
              <a:off x="3124200" y="1357313"/>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3" name="Freeform 737">
              <a:extLst>
                <a:ext uri="{FF2B5EF4-FFF2-40B4-BE49-F238E27FC236}">
                  <a16:creationId xmlns:a16="http://schemas.microsoft.com/office/drawing/2014/main" id="{1342A3DF-9FB5-FE3A-E9EF-ACFB5598DF2F}"/>
                </a:ext>
              </a:extLst>
            </p:cNvPr>
            <p:cNvSpPr>
              <a:spLocks/>
            </p:cNvSpPr>
            <p:nvPr/>
          </p:nvSpPr>
          <p:spPr bwMode="auto">
            <a:xfrm>
              <a:off x="3395663" y="814388"/>
              <a:ext cx="7937" cy="1587"/>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4" name="Line 738">
              <a:extLst>
                <a:ext uri="{FF2B5EF4-FFF2-40B4-BE49-F238E27FC236}">
                  <a16:creationId xmlns:a16="http://schemas.microsoft.com/office/drawing/2014/main" id="{96E44618-325E-5B77-9625-8E46573EAF64}"/>
                </a:ext>
              </a:extLst>
            </p:cNvPr>
            <p:cNvSpPr>
              <a:spLocks noChangeShapeType="1"/>
            </p:cNvSpPr>
            <p:nvPr/>
          </p:nvSpPr>
          <p:spPr bwMode="auto">
            <a:xfrm>
              <a:off x="3395663" y="814388"/>
              <a:ext cx="7937"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5" name="Line 739">
              <a:extLst>
                <a:ext uri="{FF2B5EF4-FFF2-40B4-BE49-F238E27FC236}">
                  <a16:creationId xmlns:a16="http://schemas.microsoft.com/office/drawing/2014/main" id="{32F9848E-E0D4-F540-8849-C39AF8DC365D}"/>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6" name="Line 740">
              <a:extLst>
                <a:ext uri="{FF2B5EF4-FFF2-40B4-BE49-F238E27FC236}">
                  <a16:creationId xmlns:a16="http://schemas.microsoft.com/office/drawing/2014/main" id="{8EBDE719-253E-53B5-BB36-411162C1C6AC}"/>
                </a:ext>
              </a:extLst>
            </p:cNvPr>
            <p:cNvSpPr>
              <a:spLocks noChangeShapeType="1"/>
            </p:cNvSpPr>
            <p:nvPr/>
          </p:nvSpPr>
          <p:spPr bwMode="auto">
            <a:xfrm>
              <a:off x="3389313" y="806450"/>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7" name="Freeform 741">
              <a:extLst>
                <a:ext uri="{FF2B5EF4-FFF2-40B4-BE49-F238E27FC236}">
                  <a16:creationId xmlns:a16="http://schemas.microsoft.com/office/drawing/2014/main" id="{9696D1BF-92EA-F94B-B4DE-4D370C1DDB61}"/>
                </a:ext>
              </a:extLst>
            </p:cNvPr>
            <p:cNvSpPr>
              <a:spLocks/>
            </p:cNvSpPr>
            <p:nvPr/>
          </p:nvSpPr>
          <p:spPr bwMode="auto">
            <a:xfrm>
              <a:off x="3376613" y="792163"/>
              <a:ext cx="19050" cy="14287"/>
            </a:xfrm>
            <a:custGeom>
              <a:avLst/>
              <a:gdLst>
                <a:gd name="T0" fmla="*/ 2147483647 w 3"/>
                <a:gd name="T1" fmla="*/ 2147483647 h 2"/>
                <a:gd name="T2" fmla="*/ 0 w 3"/>
                <a:gd name="T3" fmla="*/ 2147483647 h 2"/>
                <a:gd name="T4" fmla="*/ 2147483647 w 3"/>
                <a:gd name="T5" fmla="*/ 2147483647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2" y="2"/>
                  </a:moveTo>
                  <a:cubicBezTo>
                    <a:pt x="2" y="2"/>
                    <a:pt x="1" y="2"/>
                    <a:pt x="0" y="2"/>
                  </a:cubicBezTo>
                  <a:cubicBezTo>
                    <a:pt x="0" y="0"/>
                    <a:pt x="3" y="0"/>
                    <a:pt x="3"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8" name="Freeform 742">
              <a:extLst>
                <a:ext uri="{FF2B5EF4-FFF2-40B4-BE49-F238E27FC236}">
                  <a16:creationId xmlns:a16="http://schemas.microsoft.com/office/drawing/2014/main" id="{FB52B5BB-C0B1-C6AD-95B8-8BF640CD9F87}"/>
                </a:ext>
              </a:extLst>
            </p:cNvPr>
            <p:cNvSpPr>
              <a:spLocks/>
            </p:cNvSpPr>
            <p:nvPr/>
          </p:nvSpPr>
          <p:spPr bwMode="auto">
            <a:xfrm>
              <a:off x="3389313" y="806450"/>
              <a:ext cx="6350"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19" name="Line 743">
              <a:extLst>
                <a:ext uri="{FF2B5EF4-FFF2-40B4-BE49-F238E27FC236}">
                  <a16:creationId xmlns:a16="http://schemas.microsoft.com/office/drawing/2014/main" id="{E7119BD3-DC12-EC73-8D32-27009EDC0963}"/>
                </a:ext>
              </a:extLst>
            </p:cNvPr>
            <p:cNvSpPr>
              <a:spLocks noChangeShapeType="1"/>
            </p:cNvSpPr>
            <p:nvPr/>
          </p:nvSpPr>
          <p:spPr bwMode="auto">
            <a:xfrm flipH="1">
              <a:off x="3389313" y="80645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0" name="Freeform 744">
              <a:extLst>
                <a:ext uri="{FF2B5EF4-FFF2-40B4-BE49-F238E27FC236}">
                  <a16:creationId xmlns:a16="http://schemas.microsoft.com/office/drawing/2014/main" id="{E76C8328-0CF8-D0EB-9558-9712C056F935}"/>
                </a:ext>
              </a:extLst>
            </p:cNvPr>
            <p:cNvSpPr>
              <a:spLocks/>
            </p:cNvSpPr>
            <p:nvPr/>
          </p:nvSpPr>
          <p:spPr bwMode="auto">
            <a:xfrm>
              <a:off x="3389313" y="806450"/>
              <a:ext cx="14287" cy="7938"/>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1"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1" name="Freeform 745">
              <a:extLst>
                <a:ext uri="{FF2B5EF4-FFF2-40B4-BE49-F238E27FC236}">
                  <a16:creationId xmlns:a16="http://schemas.microsoft.com/office/drawing/2014/main" id="{4F2C7956-3B76-6BE2-45E8-6D2FAF0DD889}"/>
                </a:ext>
              </a:extLst>
            </p:cNvPr>
            <p:cNvSpPr>
              <a:spLocks/>
            </p:cNvSpPr>
            <p:nvPr/>
          </p:nvSpPr>
          <p:spPr bwMode="auto">
            <a:xfrm>
              <a:off x="3403600" y="806450"/>
              <a:ext cx="1588"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2" name="Line 746">
              <a:extLst>
                <a:ext uri="{FF2B5EF4-FFF2-40B4-BE49-F238E27FC236}">
                  <a16:creationId xmlns:a16="http://schemas.microsoft.com/office/drawing/2014/main" id="{9CDBAEA5-F8DD-EF93-7A66-EF5D39B26363}"/>
                </a:ext>
              </a:extLst>
            </p:cNvPr>
            <p:cNvSpPr>
              <a:spLocks noChangeShapeType="1"/>
            </p:cNvSpPr>
            <p:nvPr/>
          </p:nvSpPr>
          <p:spPr bwMode="auto">
            <a:xfrm flipV="1">
              <a:off x="3403600" y="806450"/>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3" name="Freeform 747">
              <a:extLst>
                <a:ext uri="{FF2B5EF4-FFF2-40B4-BE49-F238E27FC236}">
                  <a16:creationId xmlns:a16="http://schemas.microsoft.com/office/drawing/2014/main" id="{FD688311-7F2F-82F8-D3AF-F6D32C8EAAD0}"/>
                </a:ext>
              </a:extLst>
            </p:cNvPr>
            <p:cNvSpPr>
              <a:spLocks/>
            </p:cNvSpPr>
            <p:nvPr/>
          </p:nvSpPr>
          <p:spPr bwMode="auto">
            <a:xfrm>
              <a:off x="4633913" y="1363663"/>
              <a:ext cx="4762" cy="6350"/>
            </a:xfrm>
            <a:custGeom>
              <a:avLst/>
              <a:gdLst>
                <a:gd name="T0" fmla="*/ 2147483647 w 4"/>
                <a:gd name="T1" fmla="*/ 0 h 5"/>
                <a:gd name="T2" fmla="*/ 0 w 4"/>
                <a:gd name="T3" fmla="*/ 2147483647 h 5"/>
                <a:gd name="T4" fmla="*/ 2147483647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4" y="0"/>
                  </a:moveTo>
                  <a:lnTo>
                    <a:pt x="0" y="5"/>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4" name="Line 748">
              <a:extLst>
                <a:ext uri="{FF2B5EF4-FFF2-40B4-BE49-F238E27FC236}">
                  <a16:creationId xmlns:a16="http://schemas.microsoft.com/office/drawing/2014/main" id="{C95594F5-F948-A5FE-40E1-D5579EC708FC}"/>
                </a:ext>
              </a:extLst>
            </p:cNvPr>
            <p:cNvSpPr>
              <a:spLocks noChangeShapeType="1"/>
            </p:cNvSpPr>
            <p:nvPr/>
          </p:nvSpPr>
          <p:spPr bwMode="auto">
            <a:xfrm flipH="1">
              <a:off x="4633913" y="1363663"/>
              <a:ext cx="4762"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5" name="Freeform 749">
              <a:extLst>
                <a:ext uri="{FF2B5EF4-FFF2-40B4-BE49-F238E27FC236}">
                  <a16:creationId xmlns:a16="http://schemas.microsoft.com/office/drawing/2014/main" id="{E57A4E69-4EF4-3749-D299-0DBD3C92C0EF}"/>
                </a:ext>
              </a:extLst>
            </p:cNvPr>
            <p:cNvSpPr>
              <a:spLocks/>
            </p:cNvSpPr>
            <p:nvPr/>
          </p:nvSpPr>
          <p:spPr bwMode="auto">
            <a:xfrm>
              <a:off x="3057525" y="228600"/>
              <a:ext cx="1597025" cy="1916113"/>
            </a:xfrm>
            <a:custGeom>
              <a:avLst/>
              <a:gdLst>
                <a:gd name="T0" fmla="*/ 2147483647 w 235"/>
                <a:gd name="T1" fmla="*/ 2147483647 h 282"/>
                <a:gd name="T2" fmla="*/ 2147483647 w 235"/>
                <a:gd name="T3" fmla="*/ 2147483647 h 282"/>
                <a:gd name="T4" fmla="*/ 2147483647 w 235"/>
                <a:gd name="T5" fmla="*/ 2147483647 h 282"/>
                <a:gd name="T6" fmla="*/ 2147483647 w 235"/>
                <a:gd name="T7" fmla="*/ 2147483647 h 282"/>
                <a:gd name="T8" fmla="*/ 2147483647 w 235"/>
                <a:gd name="T9" fmla="*/ 2147483647 h 282"/>
                <a:gd name="T10" fmla="*/ 2147483647 w 235"/>
                <a:gd name="T11" fmla="*/ 2147483647 h 282"/>
                <a:gd name="T12" fmla="*/ 2147483647 w 235"/>
                <a:gd name="T13" fmla="*/ 2147483647 h 282"/>
                <a:gd name="T14" fmla="*/ 2147483647 w 235"/>
                <a:gd name="T15" fmla="*/ 2147483647 h 282"/>
                <a:gd name="T16" fmla="*/ 2147483647 w 235"/>
                <a:gd name="T17" fmla="*/ 2147483647 h 282"/>
                <a:gd name="T18" fmla="*/ 2147483647 w 235"/>
                <a:gd name="T19" fmla="*/ 2147483647 h 282"/>
                <a:gd name="T20" fmla="*/ 2147483647 w 235"/>
                <a:gd name="T21" fmla="*/ 2147483647 h 282"/>
                <a:gd name="T22" fmla="*/ 2147483647 w 235"/>
                <a:gd name="T23" fmla="*/ 2147483647 h 282"/>
                <a:gd name="T24" fmla="*/ 2147483647 w 235"/>
                <a:gd name="T25" fmla="*/ 2147483647 h 282"/>
                <a:gd name="T26" fmla="*/ 2147483647 w 235"/>
                <a:gd name="T27" fmla="*/ 2147483647 h 282"/>
                <a:gd name="T28" fmla="*/ 2147483647 w 235"/>
                <a:gd name="T29" fmla="*/ 2147483647 h 282"/>
                <a:gd name="T30" fmla="*/ 2147483647 w 235"/>
                <a:gd name="T31" fmla="*/ 2147483647 h 282"/>
                <a:gd name="T32" fmla="*/ 2147483647 w 235"/>
                <a:gd name="T33" fmla="*/ 2147483647 h 282"/>
                <a:gd name="T34" fmla="*/ 2147483647 w 235"/>
                <a:gd name="T35" fmla="*/ 2147483647 h 282"/>
                <a:gd name="T36" fmla="*/ 2147483647 w 235"/>
                <a:gd name="T37" fmla="*/ 2147483647 h 282"/>
                <a:gd name="T38" fmla="*/ 2147483647 w 235"/>
                <a:gd name="T39" fmla="*/ 2147483647 h 282"/>
                <a:gd name="T40" fmla="*/ 2147483647 w 235"/>
                <a:gd name="T41" fmla="*/ 2147483647 h 282"/>
                <a:gd name="T42" fmla="*/ 2147483647 w 235"/>
                <a:gd name="T43" fmla="*/ 2147483647 h 282"/>
                <a:gd name="T44" fmla="*/ 2147483647 w 235"/>
                <a:gd name="T45" fmla="*/ 2147483647 h 282"/>
                <a:gd name="T46" fmla="*/ 2147483647 w 235"/>
                <a:gd name="T47" fmla="*/ 2147483647 h 282"/>
                <a:gd name="T48" fmla="*/ 2147483647 w 235"/>
                <a:gd name="T49" fmla="*/ 2147483647 h 282"/>
                <a:gd name="T50" fmla="*/ 2147483647 w 235"/>
                <a:gd name="T51" fmla="*/ 2147483647 h 282"/>
                <a:gd name="T52" fmla="*/ 2147483647 w 235"/>
                <a:gd name="T53" fmla="*/ 2147483647 h 282"/>
                <a:gd name="T54" fmla="*/ 2147483647 w 235"/>
                <a:gd name="T55" fmla="*/ 2147483647 h 282"/>
                <a:gd name="T56" fmla="*/ 2147483647 w 235"/>
                <a:gd name="T57" fmla="*/ 2147483647 h 282"/>
                <a:gd name="T58" fmla="*/ 2147483647 w 235"/>
                <a:gd name="T59" fmla="*/ 2147483647 h 282"/>
                <a:gd name="T60" fmla="*/ 2147483647 w 235"/>
                <a:gd name="T61" fmla="*/ 2147483647 h 282"/>
                <a:gd name="T62" fmla="*/ 2147483647 w 235"/>
                <a:gd name="T63" fmla="*/ 2147483647 h 282"/>
                <a:gd name="T64" fmla="*/ 2147483647 w 235"/>
                <a:gd name="T65" fmla="*/ 2147483647 h 282"/>
                <a:gd name="T66" fmla="*/ 2147483647 w 235"/>
                <a:gd name="T67" fmla="*/ 2147483647 h 282"/>
                <a:gd name="T68" fmla="*/ 2147483647 w 235"/>
                <a:gd name="T69" fmla="*/ 2147483647 h 282"/>
                <a:gd name="T70" fmla="*/ 2147483647 w 235"/>
                <a:gd name="T71" fmla="*/ 2147483647 h 282"/>
                <a:gd name="T72" fmla="*/ 2147483647 w 235"/>
                <a:gd name="T73" fmla="*/ 2147483647 h 282"/>
                <a:gd name="T74" fmla="*/ 2147483647 w 235"/>
                <a:gd name="T75" fmla="*/ 2147483647 h 282"/>
                <a:gd name="T76" fmla="*/ 2147483647 w 235"/>
                <a:gd name="T77" fmla="*/ 2147483647 h 282"/>
                <a:gd name="T78" fmla="*/ 2147483647 w 235"/>
                <a:gd name="T79" fmla="*/ 2147483647 h 282"/>
                <a:gd name="T80" fmla="*/ 2147483647 w 235"/>
                <a:gd name="T81" fmla="*/ 2147483647 h 282"/>
                <a:gd name="T82" fmla="*/ 2147483647 w 235"/>
                <a:gd name="T83" fmla="*/ 2147483647 h 282"/>
                <a:gd name="T84" fmla="*/ 2147483647 w 235"/>
                <a:gd name="T85" fmla="*/ 2147483647 h 282"/>
                <a:gd name="T86" fmla="*/ 2147483647 w 235"/>
                <a:gd name="T87" fmla="*/ 2147483647 h 282"/>
                <a:gd name="T88" fmla="*/ 2147483647 w 235"/>
                <a:gd name="T89" fmla="*/ 2147483647 h 282"/>
                <a:gd name="T90" fmla="*/ 2147483647 w 235"/>
                <a:gd name="T91" fmla="*/ 2147483647 h 282"/>
                <a:gd name="T92" fmla="*/ 2147483647 w 235"/>
                <a:gd name="T93" fmla="*/ 2147483647 h 282"/>
                <a:gd name="T94" fmla="*/ 2147483647 w 235"/>
                <a:gd name="T95" fmla="*/ 2147483647 h 282"/>
                <a:gd name="T96" fmla="*/ 2147483647 w 235"/>
                <a:gd name="T97" fmla="*/ 2147483647 h 282"/>
                <a:gd name="T98" fmla="*/ 2147483647 w 235"/>
                <a:gd name="T99" fmla="*/ 2147483647 h 282"/>
                <a:gd name="T100" fmla="*/ 2147483647 w 235"/>
                <a:gd name="T101" fmla="*/ 2147483647 h 282"/>
                <a:gd name="T102" fmla="*/ 2147483647 w 235"/>
                <a:gd name="T103" fmla="*/ 2147483647 h 282"/>
                <a:gd name="T104" fmla="*/ 2147483647 w 235"/>
                <a:gd name="T105" fmla="*/ 2147483647 h 282"/>
                <a:gd name="T106" fmla="*/ 2147483647 w 235"/>
                <a:gd name="T107" fmla="*/ 2147483647 h 282"/>
                <a:gd name="T108" fmla="*/ 2147483647 w 235"/>
                <a:gd name="T109" fmla="*/ 2147483647 h 282"/>
                <a:gd name="T110" fmla="*/ 2147483647 w 235"/>
                <a:gd name="T111" fmla="*/ 2147483647 h 282"/>
                <a:gd name="T112" fmla="*/ 2147483647 w 235"/>
                <a:gd name="T113" fmla="*/ 2147483647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5"/>
                <a:gd name="T172" fmla="*/ 0 h 282"/>
                <a:gd name="T173" fmla="*/ 235 w 235"/>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5" h="282">
                  <a:moveTo>
                    <a:pt x="235" y="169"/>
                  </a:moveTo>
                  <a:cubicBezTo>
                    <a:pt x="234" y="169"/>
                    <a:pt x="233" y="168"/>
                    <a:pt x="232" y="168"/>
                  </a:cubicBezTo>
                  <a:cubicBezTo>
                    <a:pt x="233" y="168"/>
                    <a:pt x="233" y="168"/>
                    <a:pt x="233" y="168"/>
                  </a:cubicBezTo>
                  <a:cubicBezTo>
                    <a:pt x="232" y="168"/>
                    <a:pt x="231" y="168"/>
                    <a:pt x="230" y="168"/>
                  </a:cubicBezTo>
                  <a:cubicBezTo>
                    <a:pt x="229" y="174"/>
                    <a:pt x="224" y="178"/>
                    <a:pt x="217" y="176"/>
                  </a:cubicBezTo>
                  <a:cubicBezTo>
                    <a:pt x="217" y="173"/>
                    <a:pt x="216" y="173"/>
                    <a:pt x="215" y="171"/>
                  </a:cubicBezTo>
                  <a:cubicBezTo>
                    <a:pt x="214" y="172"/>
                    <a:pt x="214" y="174"/>
                    <a:pt x="213" y="175"/>
                  </a:cubicBezTo>
                  <a:cubicBezTo>
                    <a:pt x="211" y="174"/>
                    <a:pt x="207" y="174"/>
                    <a:pt x="205" y="174"/>
                  </a:cubicBezTo>
                  <a:cubicBezTo>
                    <a:pt x="204" y="174"/>
                    <a:pt x="203" y="176"/>
                    <a:pt x="201" y="176"/>
                  </a:cubicBezTo>
                  <a:cubicBezTo>
                    <a:pt x="199" y="177"/>
                    <a:pt x="195" y="177"/>
                    <a:pt x="195" y="179"/>
                  </a:cubicBezTo>
                  <a:cubicBezTo>
                    <a:pt x="192" y="178"/>
                    <a:pt x="191" y="175"/>
                    <a:pt x="186" y="176"/>
                  </a:cubicBezTo>
                  <a:cubicBezTo>
                    <a:pt x="185" y="175"/>
                    <a:pt x="185" y="170"/>
                    <a:pt x="186" y="169"/>
                  </a:cubicBezTo>
                  <a:cubicBezTo>
                    <a:pt x="184" y="168"/>
                    <a:pt x="182" y="173"/>
                    <a:pt x="182" y="176"/>
                  </a:cubicBezTo>
                  <a:cubicBezTo>
                    <a:pt x="179" y="176"/>
                    <a:pt x="176" y="174"/>
                    <a:pt x="178" y="172"/>
                  </a:cubicBezTo>
                  <a:cubicBezTo>
                    <a:pt x="177" y="172"/>
                    <a:pt x="176" y="172"/>
                    <a:pt x="175" y="172"/>
                  </a:cubicBezTo>
                  <a:cubicBezTo>
                    <a:pt x="173" y="171"/>
                    <a:pt x="175" y="171"/>
                    <a:pt x="175" y="169"/>
                  </a:cubicBezTo>
                  <a:cubicBezTo>
                    <a:pt x="171" y="167"/>
                    <a:pt x="171" y="171"/>
                    <a:pt x="168" y="169"/>
                  </a:cubicBezTo>
                  <a:cubicBezTo>
                    <a:pt x="168" y="169"/>
                    <a:pt x="168" y="168"/>
                    <a:pt x="168" y="168"/>
                  </a:cubicBezTo>
                  <a:cubicBezTo>
                    <a:pt x="167" y="165"/>
                    <a:pt x="171" y="167"/>
                    <a:pt x="172" y="166"/>
                  </a:cubicBezTo>
                  <a:cubicBezTo>
                    <a:pt x="172" y="165"/>
                    <a:pt x="170" y="165"/>
                    <a:pt x="170" y="164"/>
                  </a:cubicBezTo>
                  <a:cubicBezTo>
                    <a:pt x="166" y="166"/>
                    <a:pt x="164" y="171"/>
                    <a:pt x="160" y="167"/>
                  </a:cubicBezTo>
                  <a:cubicBezTo>
                    <a:pt x="160" y="167"/>
                    <a:pt x="160" y="167"/>
                    <a:pt x="160" y="167"/>
                  </a:cubicBezTo>
                  <a:cubicBezTo>
                    <a:pt x="158" y="167"/>
                    <a:pt x="158" y="167"/>
                    <a:pt x="158" y="167"/>
                  </a:cubicBezTo>
                  <a:cubicBezTo>
                    <a:pt x="159" y="166"/>
                    <a:pt x="159" y="165"/>
                    <a:pt x="159" y="164"/>
                  </a:cubicBezTo>
                  <a:cubicBezTo>
                    <a:pt x="157" y="164"/>
                    <a:pt x="157" y="166"/>
                    <a:pt x="157" y="168"/>
                  </a:cubicBezTo>
                  <a:cubicBezTo>
                    <a:pt x="155" y="167"/>
                    <a:pt x="155" y="169"/>
                    <a:pt x="153" y="168"/>
                  </a:cubicBezTo>
                  <a:cubicBezTo>
                    <a:pt x="152" y="171"/>
                    <a:pt x="155" y="170"/>
                    <a:pt x="155" y="172"/>
                  </a:cubicBezTo>
                  <a:cubicBezTo>
                    <a:pt x="153" y="173"/>
                    <a:pt x="151" y="173"/>
                    <a:pt x="152" y="175"/>
                  </a:cubicBezTo>
                  <a:cubicBezTo>
                    <a:pt x="152" y="176"/>
                    <a:pt x="153" y="176"/>
                    <a:pt x="153" y="175"/>
                  </a:cubicBezTo>
                  <a:cubicBezTo>
                    <a:pt x="154" y="175"/>
                    <a:pt x="155" y="178"/>
                    <a:pt x="155" y="176"/>
                  </a:cubicBezTo>
                  <a:cubicBezTo>
                    <a:pt x="157" y="177"/>
                    <a:pt x="153" y="177"/>
                    <a:pt x="153" y="178"/>
                  </a:cubicBezTo>
                  <a:cubicBezTo>
                    <a:pt x="155" y="180"/>
                    <a:pt x="156" y="179"/>
                    <a:pt x="158" y="178"/>
                  </a:cubicBezTo>
                  <a:cubicBezTo>
                    <a:pt x="157" y="180"/>
                    <a:pt x="157" y="182"/>
                    <a:pt x="155" y="183"/>
                  </a:cubicBezTo>
                  <a:cubicBezTo>
                    <a:pt x="155" y="184"/>
                    <a:pt x="157" y="183"/>
                    <a:pt x="157" y="183"/>
                  </a:cubicBezTo>
                  <a:cubicBezTo>
                    <a:pt x="156" y="185"/>
                    <a:pt x="156" y="187"/>
                    <a:pt x="155" y="188"/>
                  </a:cubicBezTo>
                  <a:cubicBezTo>
                    <a:pt x="152" y="189"/>
                    <a:pt x="150" y="188"/>
                    <a:pt x="148" y="187"/>
                  </a:cubicBezTo>
                  <a:cubicBezTo>
                    <a:pt x="147" y="187"/>
                    <a:pt x="149" y="189"/>
                    <a:pt x="147" y="190"/>
                  </a:cubicBezTo>
                  <a:cubicBezTo>
                    <a:pt x="147" y="190"/>
                    <a:pt x="145" y="190"/>
                    <a:pt x="145" y="190"/>
                  </a:cubicBezTo>
                  <a:cubicBezTo>
                    <a:pt x="144" y="192"/>
                    <a:pt x="147" y="195"/>
                    <a:pt x="143" y="193"/>
                  </a:cubicBezTo>
                  <a:cubicBezTo>
                    <a:pt x="143" y="195"/>
                    <a:pt x="144" y="195"/>
                    <a:pt x="143" y="196"/>
                  </a:cubicBezTo>
                  <a:cubicBezTo>
                    <a:pt x="141" y="192"/>
                    <a:pt x="141" y="199"/>
                    <a:pt x="139" y="197"/>
                  </a:cubicBezTo>
                  <a:cubicBezTo>
                    <a:pt x="137" y="197"/>
                    <a:pt x="140" y="198"/>
                    <a:pt x="139" y="200"/>
                  </a:cubicBezTo>
                  <a:cubicBezTo>
                    <a:pt x="138" y="201"/>
                    <a:pt x="137" y="201"/>
                    <a:pt x="137" y="203"/>
                  </a:cubicBezTo>
                  <a:cubicBezTo>
                    <a:pt x="135" y="203"/>
                    <a:pt x="135" y="202"/>
                    <a:pt x="134" y="202"/>
                  </a:cubicBezTo>
                  <a:cubicBezTo>
                    <a:pt x="133" y="202"/>
                    <a:pt x="134" y="203"/>
                    <a:pt x="134" y="204"/>
                  </a:cubicBezTo>
                  <a:cubicBezTo>
                    <a:pt x="133" y="204"/>
                    <a:pt x="132" y="205"/>
                    <a:pt x="129" y="206"/>
                  </a:cubicBezTo>
                  <a:cubicBezTo>
                    <a:pt x="129" y="205"/>
                    <a:pt x="129" y="204"/>
                    <a:pt x="128" y="204"/>
                  </a:cubicBezTo>
                  <a:cubicBezTo>
                    <a:pt x="128" y="202"/>
                    <a:pt x="130" y="201"/>
                    <a:pt x="132" y="201"/>
                  </a:cubicBezTo>
                  <a:cubicBezTo>
                    <a:pt x="132" y="199"/>
                    <a:pt x="135" y="197"/>
                    <a:pt x="136" y="194"/>
                  </a:cubicBezTo>
                  <a:cubicBezTo>
                    <a:pt x="133" y="194"/>
                    <a:pt x="133" y="197"/>
                    <a:pt x="129" y="197"/>
                  </a:cubicBezTo>
                  <a:cubicBezTo>
                    <a:pt x="129" y="196"/>
                    <a:pt x="129" y="196"/>
                    <a:pt x="128" y="196"/>
                  </a:cubicBezTo>
                  <a:cubicBezTo>
                    <a:pt x="128" y="190"/>
                    <a:pt x="134" y="185"/>
                    <a:pt x="130" y="178"/>
                  </a:cubicBezTo>
                  <a:cubicBezTo>
                    <a:pt x="133" y="178"/>
                    <a:pt x="134" y="174"/>
                    <a:pt x="137" y="173"/>
                  </a:cubicBezTo>
                  <a:cubicBezTo>
                    <a:pt x="138" y="173"/>
                    <a:pt x="138" y="174"/>
                    <a:pt x="139" y="174"/>
                  </a:cubicBezTo>
                  <a:cubicBezTo>
                    <a:pt x="142" y="174"/>
                    <a:pt x="145" y="173"/>
                    <a:pt x="148" y="174"/>
                  </a:cubicBezTo>
                  <a:cubicBezTo>
                    <a:pt x="148" y="171"/>
                    <a:pt x="142" y="172"/>
                    <a:pt x="140" y="170"/>
                  </a:cubicBezTo>
                  <a:cubicBezTo>
                    <a:pt x="141" y="167"/>
                    <a:pt x="143" y="165"/>
                    <a:pt x="145" y="163"/>
                  </a:cubicBezTo>
                  <a:cubicBezTo>
                    <a:pt x="142" y="161"/>
                    <a:pt x="140" y="165"/>
                    <a:pt x="139" y="168"/>
                  </a:cubicBezTo>
                  <a:cubicBezTo>
                    <a:pt x="136" y="168"/>
                    <a:pt x="136" y="169"/>
                    <a:pt x="135" y="166"/>
                  </a:cubicBezTo>
                  <a:cubicBezTo>
                    <a:pt x="135" y="168"/>
                    <a:pt x="134" y="168"/>
                    <a:pt x="132" y="170"/>
                  </a:cubicBezTo>
                  <a:cubicBezTo>
                    <a:pt x="130" y="171"/>
                    <a:pt x="129" y="174"/>
                    <a:pt x="126" y="175"/>
                  </a:cubicBezTo>
                  <a:cubicBezTo>
                    <a:pt x="127" y="176"/>
                    <a:pt x="124" y="177"/>
                    <a:pt x="126" y="178"/>
                  </a:cubicBezTo>
                  <a:cubicBezTo>
                    <a:pt x="124" y="179"/>
                    <a:pt x="123" y="181"/>
                    <a:pt x="122" y="183"/>
                  </a:cubicBezTo>
                  <a:cubicBezTo>
                    <a:pt x="122" y="186"/>
                    <a:pt x="122" y="186"/>
                    <a:pt x="121" y="188"/>
                  </a:cubicBezTo>
                  <a:cubicBezTo>
                    <a:pt x="118" y="188"/>
                    <a:pt x="118" y="187"/>
                    <a:pt x="115" y="187"/>
                  </a:cubicBezTo>
                  <a:cubicBezTo>
                    <a:pt x="116" y="190"/>
                    <a:pt x="119" y="189"/>
                    <a:pt x="120" y="191"/>
                  </a:cubicBezTo>
                  <a:cubicBezTo>
                    <a:pt x="120" y="195"/>
                    <a:pt x="116" y="194"/>
                    <a:pt x="114" y="196"/>
                  </a:cubicBezTo>
                  <a:cubicBezTo>
                    <a:pt x="115" y="197"/>
                    <a:pt x="118" y="196"/>
                    <a:pt x="117" y="198"/>
                  </a:cubicBezTo>
                  <a:cubicBezTo>
                    <a:pt x="115" y="199"/>
                    <a:pt x="115" y="198"/>
                    <a:pt x="115" y="197"/>
                  </a:cubicBezTo>
                  <a:cubicBezTo>
                    <a:pt x="114" y="198"/>
                    <a:pt x="114" y="200"/>
                    <a:pt x="112" y="199"/>
                  </a:cubicBezTo>
                  <a:cubicBezTo>
                    <a:pt x="112" y="205"/>
                    <a:pt x="106" y="204"/>
                    <a:pt x="108" y="211"/>
                  </a:cubicBezTo>
                  <a:cubicBezTo>
                    <a:pt x="113" y="210"/>
                    <a:pt x="114" y="211"/>
                    <a:pt x="117" y="213"/>
                  </a:cubicBezTo>
                  <a:cubicBezTo>
                    <a:pt x="116" y="213"/>
                    <a:pt x="116" y="215"/>
                    <a:pt x="115" y="216"/>
                  </a:cubicBezTo>
                  <a:cubicBezTo>
                    <a:pt x="114" y="217"/>
                    <a:pt x="113" y="216"/>
                    <a:pt x="112" y="217"/>
                  </a:cubicBezTo>
                  <a:cubicBezTo>
                    <a:pt x="112" y="217"/>
                    <a:pt x="110" y="219"/>
                    <a:pt x="109" y="220"/>
                  </a:cubicBezTo>
                  <a:cubicBezTo>
                    <a:pt x="109" y="220"/>
                    <a:pt x="111" y="221"/>
                    <a:pt x="110" y="222"/>
                  </a:cubicBezTo>
                  <a:cubicBezTo>
                    <a:pt x="110" y="223"/>
                    <a:pt x="108" y="222"/>
                    <a:pt x="108" y="224"/>
                  </a:cubicBezTo>
                  <a:cubicBezTo>
                    <a:pt x="108" y="224"/>
                    <a:pt x="110" y="224"/>
                    <a:pt x="109" y="226"/>
                  </a:cubicBezTo>
                  <a:cubicBezTo>
                    <a:pt x="108" y="226"/>
                    <a:pt x="107" y="226"/>
                    <a:pt x="107" y="226"/>
                  </a:cubicBezTo>
                  <a:cubicBezTo>
                    <a:pt x="106" y="227"/>
                    <a:pt x="106" y="227"/>
                    <a:pt x="107" y="227"/>
                  </a:cubicBezTo>
                  <a:cubicBezTo>
                    <a:pt x="106" y="227"/>
                    <a:pt x="102" y="229"/>
                    <a:pt x="102" y="229"/>
                  </a:cubicBezTo>
                  <a:cubicBezTo>
                    <a:pt x="101" y="230"/>
                    <a:pt x="102" y="231"/>
                    <a:pt x="102" y="231"/>
                  </a:cubicBezTo>
                  <a:cubicBezTo>
                    <a:pt x="101" y="232"/>
                    <a:pt x="99" y="232"/>
                    <a:pt x="100" y="234"/>
                  </a:cubicBezTo>
                  <a:cubicBezTo>
                    <a:pt x="99" y="234"/>
                    <a:pt x="99" y="233"/>
                    <a:pt x="98" y="233"/>
                  </a:cubicBezTo>
                  <a:cubicBezTo>
                    <a:pt x="97" y="234"/>
                    <a:pt x="96" y="235"/>
                    <a:pt x="96" y="237"/>
                  </a:cubicBezTo>
                  <a:cubicBezTo>
                    <a:pt x="92" y="237"/>
                    <a:pt x="92" y="241"/>
                    <a:pt x="89" y="241"/>
                  </a:cubicBezTo>
                  <a:cubicBezTo>
                    <a:pt x="89" y="243"/>
                    <a:pt x="91" y="242"/>
                    <a:pt x="90" y="244"/>
                  </a:cubicBezTo>
                  <a:cubicBezTo>
                    <a:pt x="90" y="245"/>
                    <a:pt x="89" y="247"/>
                    <a:pt x="88" y="248"/>
                  </a:cubicBezTo>
                  <a:cubicBezTo>
                    <a:pt x="87" y="248"/>
                    <a:pt x="86" y="248"/>
                    <a:pt x="86" y="248"/>
                  </a:cubicBezTo>
                  <a:cubicBezTo>
                    <a:pt x="84" y="249"/>
                    <a:pt x="83" y="251"/>
                    <a:pt x="81" y="250"/>
                  </a:cubicBezTo>
                  <a:cubicBezTo>
                    <a:pt x="80" y="250"/>
                    <a:pt x="81" y="253"/>
                    <a:pt x="80" y="254"/>
                  </a:cubicBezTo>
                  <a:cubicBezTo>
                    <a:pt x="78" y="255"/>
                    <a:pt x="78" y="252"/>
                    <a:pt x="76" y="254"/>
                  </a:cubicBezTo>
                  <a:cubicBezTo>
                    <a:pt x="75" y="256"/>
                    <a:pt x="76" y="256"/>
                    <a:pt x="77" y="256"/>
                  </a:cubicBezTo>
                  <a:cubicBezTo>
                    <a:pt x="75" y="257"/>
                    <a:pt x="71" y="258"/>
                    <a:pt x="69" y="260"/>
                  </a:cubicBezTo>
                  <a:cubicBezTo>
                    <a:pt x="70" y="262"/>
                    <a:pt x="72" y="260"/>
                    <a:pt x="73" y="260"/>
                  </a:cubicBezTo>
                  <a:cubicBezTo>
                    <a:pt x="72" y="263"/>
                    <a:pt x="68" y="264"/>
                    <a:pt x="67" y="267"/>
                  </a:cubicBezTo>
                  <a:cubicBezTo>
                    <a:pt x="64" y="267"/>
                    <a:pt x="62" y="267"/>
                    <a:pt x="61" y="270"/>
                  </a:cubicBezTo>
                  <a:cubicBezTo>
                    <a:pt x="61" y="272"/>
                    <a:pt x="61" y="268"/>
                    <a:pt x="61" y="268"/>
                  </a:cubicBezTo>
                  <a:cubicBezTo>
                    <a:pt x="59" y="267"/>
                    <a:pt x="58" y="268"/>
                    <a:pt x="56" y="269"/>
                  </a:cubicBezTo>
                  <a:cubicBezTo>
                    <a:pt x="54" y="272"/>
                    <a:pt x="54" y="272"/>
                    <a:pt x="54" y="272"/>
                  </a:cubicBezTo>
                  <a:cubicBezTo>
                    <a:pt x="53" y="272"/>
                    <a:pt x="52" y="274"/>
                    <a:pt x="50" y="273"/>
                  </a:cubicBezTo>
                  <a:cubicBezTo>
                    <a:pt x="49" y="274"/>
                    <a:pt x="49" y="274"/>
                    <a:pt x="47" y="274"/>
                  </a:cubicBezTo>
                  <a:cubicBezTo>
                    <a:pt x="47" y="275"/>
                    <a:pt x="45" y="278"/>
                    <a:pt x="44" y="276"/>
                  </a:cubicBezTo>
                  <a:cubicBezTo>
                    <a:pt x="43" y="274"/>
                    <a:pt x="45" y="274"/>
                    <a:pt x="46" y="274"/>
                  </a:cubicBezTo>
                  <a:cubicBezTo>
                    <a:pt x="45" y="273"/>
                    <a:pt x="45" y="272"/>
                    <a:pt x="44" y="272"/>
                  </a:cubicBezTo>
                  <a:cubicBezTo>
                    <a:pt x="41" y="271"/>
                    <a:pt x="41" y="273"/>
                    <a:pt x="40" y="273"/>
                  </a:cubicBezTo>
                  <a:cubicBezTo>
                    <a:pt x="40" y="274"/>
                    <a:pt x="40" y="276"/>
                    <a:pt x="39" y="277"/>
                  </a:cubicBezTo>
                  <a:cubicBezTo>
                    <a:pt x="39" y="278"/>
                    <a:pt x="38" y="277"/>
                    <a:pt x="37" y="278"/>
                  </a:cubicBezTo>
                  <a:cubicBezTo>
                    <a:pt x="36" y="279"/>
                    <a:pt x="37" y="280"/>
                    <a:pt x="36" y="280"/>
                  </a:cubicBezTo>
                  <a:cubicBezTo>
                    <a:pt x="36" y="281"/>
                    <a:pt x="34" y="282"/>
                    <a:pt x="33" y="282"/>
                  </a:cubicBezTo>
                  <a:cubicBezTo>
                    <a:pt x="32" y="278"/>
                    <a:pt x="33" y="276"/>
                    <a:pt x="35" y="272"/>
                  </a:cubicBezTo>
                  <a:cubicBezTo>
                    <a:pt x="36" y="271"/>
                    <a:pt x="36" y="271"/>
                    <a:pt x="39" y="269"/>
                  </a:cubicBezTo>
                  <a:cubicBezTo>
                    <a:pt x="40" y="268"/>
                    <a:pt x="42" y="266"/>
                    <a:pt x="46" y="267"/>
                  </a:cubicBezTo>
                  <a:cubicBezTo>
                    <a:pt x="47" y="268"/>
                    <a:pt x="48" y="270"/>
                    <a:pt x="50" y="271"/>
                  </a:cubicBezTo>
                  <a:cubicBezTo>
                    <a:pt x="51" y="271"/>
                    <a:pt x="51" y="270"/>
                    <a:pt x="51" y="269"/>
                  </a:cubicBezTo>
                  <a:cubicBezTo>
                    <a:pt x="51" y="269"/>
                    <a:pt x="53" y="269"/>
                    <a:pt x="53" y="270"/>
                  </a:cubicBezTo>
                  <a:cubicBezTo>
                    <a:pt x="55" y="269"/>
                    <a:pt x="55" y="269"/>
                    <a:pt x="55" y="269"/>
                  </a:cubicBezTo>
                  <a:cubicBezTo>
                    <a:pt x="55" y="268"/>
                    <a:pt x="55" y="267"/>
                    <a:pt x="53" y="267"/>
                  </a:cubicBezTo>
                  <a:cubicBezTo>
                    <a:pt x="52" y="262"/>
                    <a:pt x="54" y="262"/>
                    <a:pt x="57" y="259"/>
                  </a:cubicBezTo>
                  <a:cubicBezTo>
                    <a:pt x="58" y="258"/>
                    <a:pt x="58" y="257"/>
                    <a:pt x="59" y="257"/>
                  </a:cubicBezTo>
                  <a:cubicBezTo>
                    <a:pt x="61" y="255"/>
                    <a:pt x="66" y="255"/>
                    <a:pt x="66" y="251"/>
                  </a:cubicBezTo>
                  <a:cubicBezTo>
                    <a:pt x="68" y="251"/>
                    <a:pt x="68" y="252"/>
                    <a:pt x="69" y="252"/>
                  </a:cubicBezTo>
                  <a:cubicBezTo>
                    <a:pt x="71" y="252"/>
                    <a:pt x="70" y="249"/>
                    <a:pt x="70" y="247"/>
                  </a:cubicBezTo>
                  <a:cubicBezTo>
                    <a:pt x="72" y="245"/>
                    <a:pt x="75" y="242"/>
                    <a:pt x="77" y="239"/>
                  </a:cubicBezTo>
                  <a:cubicBezTo>
                    <a:pt x="79" y="240"/>
                    <a:pt x="81" y="241"/>
                    <a:pt x="81" y="239"/>
                  </a:cubicBezTo>
                  <a:cubicBezTo>
                    <a:pt x="80" y="238"/>
                    <a:pt x="80" y="238"/>
                    <a:pt x="79" y="236"/>
                  </a:cubicBezTo>
                  <a:cubicBezTo>
                    <a:pt x="79" y="234"/>
                    <a:pt x="79" y="232"/>
                    <a:pt x="79" y="229"/>
                  </a:cubicBezTo>
                  <a:cubicBezTo>
                    <a:pt x="81" y="229"/>
                    <a:pt x="81" y="227"/>
                    <a:pt x="84" y="228"/>
                  </a:cubicBezTo>
                  <a:cubicBezTo>
                    <a:pt x="84" y="226"/>
                    <a:pt x="82" y="226"/>
                    <a:pt x="80" y="226"/>
                  </a:cubicBezTo>
                  <a:cubicBezTo>
                    <a:pt x="79" y="221"/>
                    <a:pt x="82" y="220"/>
                    <a:pt x="85" y="218"/>
                  </a:cubicBezTo>
                  <a:cubicBezTo>
                    <a:pt x="83" y="215"/>
                    <a:pt x="87" y="214"/>
                    <a:pt x="86" y="210"/>
                  </a:cubicBezTo>
                  <a:cubicBezTo>
                    <a:pt x="84" y="210"/>
                    <a:pt x="84" y="213"/>
                    <a:pt x="84" y="214"/>
                  </a:cubicBezTo>
                  <a:cubicBezTo>
                    <a:pt x="81" y="216"/>
                    <a:pt x="77" y="217"/>
                    <a:pt x="74" y="219"/>
                  </a:cubicBezTo>
                  <a:cubicBezTo>
                    <a:pt x="72" y="219"/>
                    <a:pt x="72" y="217"/>
                    <a:pt x="71" y="216"/>
                  </a:cubicBezTo>
                  <a:cubicBezTo>
                    <a:pt x="70" y="214"/>
                    <a:pt x="72" y="215"/>
                    <a:pt x="72" y="214"/>
                  </a:cubicBezTo>
                  <a:cubicBezTo>
                    <a:pt x="74" y="213"/>
                    <a:pt x="73" y="216"/>
                    <a:pt x="75" y="216"/>
                  </a:cubicBezTo>
                  <a:cubicBezTo>
                    <a:pt x="78" y="212"/>
                    <a:pt x="70" y="213"/>
                    <a:pt x="71" y="210"/>
                  </a:cubicBezTo>
                  <a:cubicBezTo>
                    <a:pt x="69" y="211"/>
                    <a:pt x="70" y="216"/>
                    <a:pt x="67" y="214"/>
                  </a:cubicBezTo>
                  <a:cubicBezTo>
                    <a:pt x="69" y="217"/>
                    <a:pt x="66" y="218"/>
                    <a:pt x="68" y="223"/>
                  </a:cubicBezTo>
                  <a:cubicBezTo>
                    <a:pt x="66" y="224"/>
                    <a:pt x="65" y="221"/>
                    <a:pt x="64" y="220"/>
                  </a:cubicBezTo>
                  <a:cubicBezTo>
                    <a:pt x="64" y="219"/>
                    <a:pt x="62" y="216"/>
                    <a:pt x="61" y="214"/>
                  </a:cubicBezTo>
                  <a:cubicBezTo>
                    <a:pt x="60" y="215"/>
                    <a:pt x="59" y="215"/>
                    <a:pt x="59" y="216"/>
                  </a:cubicBezTo>
                  <a:cubicBezTo>
                    <a:pt x="57" y="215"/>
                    <a:pt x="55" y="214"/>
                    <a:pt x="54" y="212"/>
                  </a:cubicBezTo>
                  <a:cubicBezTo>
                    <a:pt x="52" y="214"/>
                    <a:pt x="49" y="215"/>
                    <a:pt x="46" y="216"/>
                  </a:cubicBezTo>
                  <a:cubicBezTo>
                    <a:pt x="45" y="217"/>
                    <a:pt x="44" y="220"/>
                    <a:pt x="41" y="220"/>
                  </a:cubicBezTo>
                  <a:cubicBezTo>
                    <a:pt x="43" y="217"/>
                    <a:pt x="40" y="214"/>
                    <a:pt x="43" y="213"/>
                  </a:cubicBezTo>
                  <a:cubicBezTo>
                    <a:pt x="42" y="211"/>
                    <a:pt x="40" y="211"/>
                    <a:pt x="40" y="209"/>
                  </a:cubicBezTo>
                  <a:cubicBezTo>
                    <a:pt x="40" y="207"/>
                    <a:pt x="41" y="206"/>
                    <a:pt x="42" y="205"/>
                  </a:cubicBezTo>
                  <a:cubicBezTo>
                    <a:pt x="43" y="203"/>
                    <a:pt x="41" y="201"/>
                    <a:pt x="40" y="199"/>
                  </a:cubicBezTo>
                  <a:cubicBezTo>
                    <a:pt x="40" y="199"/>
                    <a:pt x="40" y="198"/>
                    <a:pt x="40" y="197"/>
                  </a:cubicBezTo>
                  <a:cubicBezTo>
                    <a:pt x="40" y="196"/>
                    <a:pt x="39" y="196"/>
                    <a:pt x="39" y="196"/>
                  </a:cubicBezTo>
                  <a:cubicBezTo>
                    <a:pt x="38" y="195"/>
                    <a:pt x="39" y="194"/>
                    <a:pt x="39" y="193"/>
                  </a:cubicBezTo>
                  <a:cubicBezTo>
                    <a:pt x="38" y="192"/>
                    <a:pt x="37" y="191"/>
                    <a:pt x="37" y="191"/>
                  </a:cubicBezTo>
                  <a:cubicBezTo>
                    <a:pt x="37" y="188"/>
                    <a:pt x="39" y="187"/>
                    <a:pt x="41" y="184"/>
                  </a:cubicBezTo>
                  <a:cubicBezTo>
                    <a:pt x="41" y="183"/>
                    <a:pt x="40" y="183"/>
                    <a:pt x="39" y="183"/>
                  </a:cubicBezTo>
                  <a:cubicBezTo>
                    <a:pt x="37" y="185"/>
                    <a:pt x="37" y="189"/>
                    <a:pt x="34" y="191"/>
                  </a:cubicBezTo>
                  <a:cubicBezTo>
                    <a:pt x="34" y="193"/>
                    <a:pt x="37" y="192"/>
                    <a:pt x="36" y="195"/>
                  </a:cubicBezTo>
                  <a:cubicBezTo>
                    <a:pt x="35" y="196"/>
                    <a:pt x="34" y="195"/>
                    <a:pt x="33" y="195"/>
                  </a:cubicBezTo>
                  <a:cubicBezTo>
                    <a:pt x="31" y="196"/>
                    <a:pt x="30" y="198"/>
                    <a:pt x="26" y="198"/>
                  </a:cubicBezTo>
                  <a:cubicBezTo>
                    <a:pt x="25" y="199"/>
                    <a:pt x="24" y="197"/>
                    <a:pt x="22" y="198"/>
                  </a:cubicBezTo>
                  <a:cubicBezTo>
                    <a:pt x="21" y="196"/>
                    <a:pt x="22" y="197"/>
                    <a:pt x="22" y="195"/>
                  </a:cubicBezTo>
                  <a:cubicBezTo>
                    <a:pt x="21" y="193"/>
                    <a:pt x="18" y="192"/>
                    <a:pt x="18" y="188"/>
                  </a:cubicBezTo>
                  <a:cubicBezTo>
                    <a:pt x="15" y="191"/>
                    <a:pt x="16" y="185"/>
                    <a:pt x="13" y="185"/>
                  </a:cubicBezTo>
                  <a:cubicBezTo>
                    <a:pt x="14" y="183"/>
                    <a:pt x="16" y="182"/>
                    <a:pt x="17" y="180"/>
                  </a:cubicBezTo>
                  <a:cubicBezTo>
                    <a:pt x="18" y="180"/>
                    <a:pt x="19" y="181"/>
                    <a:pt x="21" y="181"/>
                  </a:cubicBezTo>
                  <a:cubicBezTo>
                    <a:pt x="21" y="184"/>
                    <a:pt x="19" y="184"/>
                    <a:pt x="19" y="185"/>
                  </a:cubicBezTo>
                  <a:cubicBezTo>
                    <a:pt x="22" y="185"/>
                    <a:pt x="22" y="183"/>
                    <a:pt x="24" y="183"/>
                  </a:cubicBezTo>
                  <a:cubicBezTo>
                    <a:pt x="24" y="184"/>
                    <a:pt x="25" y="185"/>
                    <a:pt x="25" y="186"/>
                  </a:cubicBezTo>
                  <a:cubicBezTo>
                    <a:pt x="30" y="185"/>
                    <a:pt x="27" y="181"/>
                    <a:pt x="26" y="178"/>
                  </a:cubicBezTo>
                  <a:cubicBezTo>
                    <a:pt x="23" y="182"/>
                    <a:pt x="20" y="178"/>
                    <a:pt x="15" y="178"/>
                  </a:cubicBezTo>
                  <a:cubicBezTo>
                    <a:pt x="15" y="176"/>
                    <a:pt x="18" y="178"/>
                    <a:pt x="18" y="176"/>
                  </a:cubicBezTo>
                  <a:cubicBezTo>
                    <a:pt x="18" y="175"/>
                    <a:pt x="16" y="175"/>
                    <a:pt x="15" y="175"/>
                  </a:cubicBezTo>
                  <a:cubicBezTo>
                    <a:pt x="16" y="175"/>
                    <a:pt x="16" y="171"/>
                    <a:pt x="15" y="173"/>
                  </a:cubicBezTo>
                  <a:cubicBezTo>
                    <a:pt x="12" y="170"/>
                    <a:pt x="19" y="170"/>
                    <a:pt x="18" y="167"/>
                  </a:cubicBezTo>
                  <a:cubicBezTo>
                    <a:pt x="17" y="166"/>
                    <a:pt x="15" y="169"/>
                    <a:pt x="13" y="170"/>
                  </a:cubicBezTo>
                  <a:cubicBezTo>
                    <a:pt x="14" y="172"/>
                    <a:pt x="12" y="172"/>
                    <a:pt x="12" y="175"/>
                  </a:cubicBezTo>
                  <a:cubicBezTo>
                    <a:pt x="10" y="174"/>
                    <a:pt x="12" y="170"/>
                    <a:pt x="9" y="171"/>
                  </a:cubicBezTo>
                  <a:cubicBezTo>
                    <a:pt x="8" y="169"/>
                    <a:pt x="12" y="169"/>
                    <a:pt x="10" y="167"/>
                  </a:cubicBezTo>
                  <a:cubicBezTo>
                    <a:pt x="11" y="166"/>
                    <a:pt x="11" y="166"/>
                    <a:pt x="11" y="166"/>
                  </a:cubicBezTo>
                  <a:cubicBezTo>
                    <a:pt x="10" y="165"/>
                    <a:pt x="9" y="164"/>
                    <a:pt x="8" y="163"/>
                  </a:cubicBezTo>
                  <a:cubicBezTo>
                    <a:pt x="9" y="162"/>
                    <a:pt x="10" y="163"/>
                    <a:pt x="11" y="163"/>
                  </a:cubicBezTo>
                  <a:cubicBezTo>
                    <a:pt x="11" y="157"/>
                    <a:pt x="15" y="155"/>
                    <a:pt x="16" y="151"/>
                  </a:cubicBezTo>
                  <a:cubicBezTo>
                    <a:pt x="19" y="151"/>
                    <a:pt x="19" y="154"/>
                    <a:pt x="22" y="153"/>
                  </a:cubicBezTo>
                  <a:cubicBezTo>
                    <a:pt x="22" y="152"/>
                    <a:pt x="21" y="151"/>
                    <a:pt x="19" y="151"/>
                  </a:cubicBezTo>
                  <a:cubicBezTo>
                    <a:pt x="19" y="149"/>
                    <a:pt x="22" y="150"/>
                    <a:pt x="22" y="148"/>
                  </a:cubicBezTo>
                  <a:cubicBezTo>
                    <a:pt x="22" y="147"/>
                    <a:pt x="21" y="147"/>
                    <a:pt x="21" y="148"/>
                  </a:cubicBezTo>
                  <a:cubicBezTo>
                    <a:pt x="19" y="147"/>
                    <a:pt x="20" y="143"/>
                    <a:pt x="21" y="143"/>
                  </a:cubicBezTo>
                  <a:cubicBezTo>
                    <a:pt x="22" y="142"/>
                    <a:pt x="23" y="143"/>
                    <a:pt x="23" y="143"/>
                  </a:cubicBezTo>
                  <a:cubicBezTo>
                    <a:pt x="25" y="143"/>
                    <a:pt x="22" y="142"/>
                    <a:pt x="23" y="140"/>
                  </a:cubicBezTo>
                  <a:cubicBezTo>
                    <a:pt x="24" y="138"/>
                    <a:pt x="27" y="140"/>
                    <a:pt x="28" y="140"/>
                  </a:cubicBezTo>
                  <a:cubicBezTo>
                    <a:pt x="28" y="142"/>
                    <a:pt x="27" y="142"/>
                    <a:pt x="27" y="143"/>
                  </a:cubicBezTo>
                  <a:cubicBezTo>
                    <a:pt x="29" y="142"/>
                    <a:pt x="32" y="143"/>
                    <a:pt x="33" y="143"/>
                  </a:cubicBezTo>
                  <a:cubicBezTo>
                    <a:pt x="37" y="141"/>
                    <a:pt x="38" y="138"/>
                    <a:pt x="40" y="135"/>
                  </a:cubicBezTo>
                  <a:cubicBezTo>
                    <a:pt x="42" y="136"/>
                    <a:pt x="45" y="137"/>
                    <a:pt x="47" y="136"/>
                  </a:cubicBezTo>
                  <a:cubicBezTo>
                    <a:pt x="49" y="136"/>
                    <a:pt x="52" y="132"/>
                    <a:pt x="52" y="130"/>
                  </a:cubicBezTo>
                  <a:cubicBezTo>
                    <a:pt x="52" y="130"/>
                    <a:pt x="51" y="128"/>
                    <a:pt x="51" y="126"/>
                  </a:cubicBezTo>
                  <a:cubicBezTo>
                    <a:pt x="51" y="125"/>
                    <a:pt x="51" y="124"/>
                    <a:pt x="51" y="123"/>
                  </a:cubicBezTo>
                  <a:cubicBezTo>
                    <a:pt x="50" y="120"/>
                    <a:pt x="48" y="119"/>
                    <a:pt x="47" y="118"/>
                  </a:cubicBezTo>
                  <a:cubicBezTo>
                    <a:pt x="49" y="119"/>
                    <a:pt x="52" y="117"/>
                    <a:pt x="52" y="115"/>
                  </a:cubicBezTo>
                  <a:cubicBezTo>
                    <a:pt x="53" y="112"/>
                    <a:pt x="49" y="111"/>
                    <a:pt x="51" y="110"/>
                  </a:cubicBezTo>
                  <a:cubicBezTo>
                    <a:pt x="48" y="109"/>
                    <a:pt x="47" y="111"/>
                    <a:pt x="46" y="113"/>
                  </a:cubicBezTo>
                  <a:cubicBezTo>
                    <a:pt x="45" y="109"/>
                    <a:pt x="39" y="115"/>
                    <a:pt x="37" y="118"/>
                  </a:cubicBezTo>
                  <a:cubicBezTo>
                    <a:pt x="35" y="117"/>
                    <a:pt x="36" y="114"/>
                    <a:pt x="33" y="115"/>
                  </a:cubicBezTo>
                  <a:cubicBezTo>
                    <a:pt x="32" y="115"/>
                    <a:pt x="32" y="116"/>
                    <a:pt x="33" y="116"/>
                  </a:cubicBezTo>
                  <a:cubicBezTo>
                    <a:pt x="32" y="118"/>
                    <a:pt x="32" y="115"/>
                    <a:pt x="31" y="115"/>
                  </a:cubicBezTo>
                  <a:cubicBezTo>
                    <a:pt x="28" y="115"/>
                    <a:pt x="23" y="117"/>
                    <a:pt x="19" y="116"/>
                  </a:cubicBezTo>
                  <a:cubicBezTo>
                    <a:pt x="15" y="116"/>
                    <a:pt x="14" y="114"/>
                    <a:pt x="11" y="113"/>
                  </a:cubicBezTo>
                  <a:cubicBezTo>
                    <a:pt x="10" y="111"/>
                    <a:pt x="11" y="107"/>
                    <a:pt x="8" y="105"/>
                  </a:cubicBezTo>
                  <a:cubicBezTo>
                    <a:pt x="10" y="105"/>
                    <a:pt x="11" y="103"/>
                    <a:pt x="13" y="103"/>
                  </a:cubicBezTo>
                  <a:cubicBezTo>
                    <a:pt x="13" y="99"/>
                    <a:pt x="7" y="100"/>
                    <a:pt x="3" y="98"/>
                  </a:cubicBezTo>
                  <a:cubicBezTo>
                    <a:pt x="2" y="97"/>
                    <a:pt x="2" y="95"/>
                    <a:pt x="0" y="95"/>
                  </a:cubicBezTo>
                  <a:cubicBezTo>
                    <a:pt x="2" y="94"/>
                    <a:pt x="5" y="94"/>
                    <a:pt x="5" y="91"/>
                  </a:cubicBezTo>
                  <a:cubicBezTo>
                    <a:pt x="9" y="93"/>
                    <a:pt x="9" y="88"/>
                    <a:pt x="13" y="87"/>
                  </a:cubicBezTo>
                  <a:cubicBezTo>
                    <a:pt x="15" y="87"/>
                    <a:pt x="15" y="89"/>
                    <a:pt x="18" y="88"/>
                  </a:cubicBezTo>
                  <a:cubicBezTo>
                    <a:pt x="19" y="88"/>
                    <a:pt x="17" y="86"/>
                    <a:pt x="18" y="85"/>
                  </a:cubicBezTo>
                  <a:cubicBezTo>
                    <a:pt x="19" y="84"/>
                    <a:pt x="20" y="83"/>
                    <a:pt x="23" y="83"/>
                  </a:cubicBezTo>
                  <a:cubicBezTo>
                    <a:pt x="24" y="82"/>
                    <a:pt x="28" y="80"/>
                    <a:pt x="31" y="82"/>
                  </a:cubicBezTo>
                  <a:cubicBezTo>
                    <a:pt x="30" y="84"/>
                    <a:pt x="30" y="87"/>
                    <a:pt x="28" y="87"/>
                  </a:cubicBezTo>
                  <a:cubicBezTo>
                    <a:pt x="29" y="88"/>
                    <a:pt x="30" y="89"/>
                    <a:pt x="31" y="90"/>
                  </a:cubicBezTo>
                  <a:cubicBezTo>
                    <a:pt x="33" y="91"/>
                    <a:pt x="36" y="89"/>
                    <a:pt x="38" y="90"/>
                  </a:cubicBezTo>
                  <a:cubicBezTo>
                    <a:pt x="38" y="90"/>
                    <a:pt x="38" y="92"/>
                    <a:pt x="38" y="92"/>
                  </a:cubicBezTo>
                  <a:cubicBezTo>
                    <a:pt x="39" y="92"/>
                    <a:pt x="43" y="89"/>
                    <a:pt x="44" y="92"/>
                  </a:cubicBezTo>
                  <a:cubicBezTo>
                    <a:pt x="46" y="92"/>
                    <a:pt x="45" y="89"/>
                    <a:pt x="47" y="87"/>
                  </a:cubicBezTo>
                  <a:cubicBezTo>
                    <a:pt x="50" y="86"/>
                    <a:pt x="48" y="90"/>
                    <a:pt x="49" y="90"/>
                  </a:cubicBezTo>
                  <a:cubicBezTo>
                    <a:pt x="50" y="89"/>
                    <a:pt x="51" y="87"/>
                    <a:pt x="50" y="86"/>
                  </a:cubicBezTo>
                  <a:cubicBezTo>
                    <a:pt x="51" y="85"/>
                    <a:pt x="51" y="85"/>
                    <a:pt x="51" y="85"/>
                  </a:cubicBezTo>
                  <a:cubicBezTo>
                    <a:pt x="53" y="85"/>
                    <a:pt x="55" y="86"/>
                    <a:pt x="56" y="85"/>
                  </a:cubicBezTo>
                  <a:cubicBezTo>
                    <a:pt x="57" y="82"/>
                    <a:pt x="55" y="82"/>
                    <a:pt x="55" y="80"/>
                  </a:cubicBezTo>
                  <a:cubicBezTo>
                    <a:pt x="53" y="80"/>
                    <a:pt x="52" y="80"/>
                    <a:pt x="51" y="80"/>
                  </a:cubicBezTo>
                  <a:cubicBezTo>
                    <a:pt x="48" y="79"/>
                    <a:pt x="49" y="82"/>
                    <a:pt x="46" y="82"/>
                  </a:cubicBezTo>
                  <a:cubicBezTo>
                    <a:pt x="47" y="80"/>
                    <a:pt x="45" y="80"/>
                    <a:pt x="45" y="79"/>
                  </a:cubicBezTo>
                  <a:cubicBezTo>
                    <a:pt x="44" y="76"/>
                    <a:pt x="47" y="76"/>
                    <a:pt x="46" y="74"/>
                  </a:cubicBezTo>
                  <a:cubicBezTo>
                    <a:pt x="44" y="73"/>
                    <a:pt x="41" y="74"/>
                    <a:pt x="41" y="70"/>
                  </a:cubicBezTo>
                  <a:cubicBezTo>
                    <a:pt x="40" y="73"/>
                    <a:pt x="36" y="73"/>
                    <a:pt x="33" y="72"/>
                  </a:cubicBezTo>
                  <a:cubicBezTo>
                    <a:pt x="32" y="60"/>
                    <a:pt x="23" y="56"/>
                    <a:pt x="16" y="50"/>
                  </a:cubicBezTo>
                  <a:cubicBezTo>
                    <a:pt x="18" y="47"/>
                    <a:pt x="18" y="44"/>
                    <a:pt x="19" y="41"/>
                  </a:cubicBezTo>
                  <a:cubicBezTo>
                    <a:pt x="30" y="42"/>
                    <a:pt x="33" y="41"/>
                    <a:pt x="37" y="34"/>
                  </a:cubicBezTo>
                  <a:cubicBezTo>
                    <a:pt x="37" y="34"/>
                    <a:pt x="38" y="33"/>
                    <a:pt x="39" y="32"/>
                  </a:cubicBezTo>
                  <a:cubicBezTo>
                    <a:pt x="39" y="31"/>
                    <a:pt x="39" y="29"/>
                    <a:pt x="39" y="27"/>
                  </a:cubicBezTo>
                  <a:cubicBezTo>
                    <a:pt x="41" y="24"/>
                    <a:pt x="44" y="23"/>
                    <a:pt x="44" y="19"/>
                  </a:cubicBezTo>
                  <a:cubicBezTo>
                    <a:pt x="50" y="19"/>
                    <a:pt x="53" y="17"/>
                    <a:pt x="56" y="14"/>
                  </a:cubicBezTo>
                  <a:cubicBezTo>
                    <a:pt x="57" y="14"/>
                    <a:pt x="56" y="17"/>
                    <a:pt x="56" y="17"/>
                  </a:cubicBezTo>
                  <a:cubicBezTo>
                    <a:pt x="57" y="17"/>
                    <a:pt x="57" y="18"/>
                    <a:pt x="58" y="18"/>
                  </a:cubicBezTo>
                  <a:cubicBezTo>
                    <a:pt x="58" y="16"/>
                    <a:pt x="60" y="15"/>
                    <a:pt x="61" y="14"/>
                  </a:cubicBezTo>
                  <a:cubicBezTo>
                    <a:pt x="60" y="12"/>
                    <a:pt x="59" y="14"/>
                    <a:pt x="58" y="12"/>
                  </a:cubicBezTo>
                  <a:cubicBezTo>
                    <a:pt x="58" y="10"/>
                    <a:pt x="60" y="10"/>
                    <a:pt x="60" y="9"/>
                  </a:cubicBezTo>
                  <a:cubicBezTo>
                    <a:pt x="61" y="9"/>
                    <a:pt x="61" y="10"/>
                    <a:pt x="61" y="11"/>
                  </a:cubicBezTo>
                  <a:cubicBezTo>
                    <a:pt x="63" y="9"/>
                    <a:pt x="66" y="10"/>
                    <a:pt x="69" y="9"/>
                  </a:cubicBezTo>
                  <a:cubicBezTo>
                    <a:pt x="72" y="7"/>
                    <a:pt x="74" y="4"/>
                    <a:pt x="76" y="0"/>
                  </a:cubicBezTo>
                  <a:cubicBezTo>
                    <a:pt x="79" y="0"/>
                    <a:pt x="78" y="3"/>
                    <a:pt x="81" y="2"/>
                  </a:cubicBezTo>
                  <a:cubicBezTo>
                    <a:pt x="82" y="5"/>
                    <a:pt x="80" y="5"/>
                    <a:pt x="79" y="6"/>
                  </a:cubicBezTo>
                  <a:cubicBezTo>
                    <a:pt x="79" y="7"/>
                    <a:pt x="80" y="8"/>
                    <a:pt x="81" y="8"/>
                  </a:cubicBezTo>
                  <a:cubicBezTo>
                    <a:pt x="83" y="8"/>
                    <a:pt x="84" y="6"/>
                    <a:pt x="84" y="4"/>
                  </a:cubicBezTo>
                  <a:cubicBezTo>
                    <a:pt x="85" y="4"/>
                    <a:pt x="87" y="7"/>
                    <a:pt x="86" y="4"/>
                  </a:cubicBezTo>
                  <a:cubicBezTo>
                    <a:pt x="88" y="5"/>
                    <a:pt x="87" y="8"/>
                    <a:pt x="89" y="8"/>
                  </a:cubicBezTo>
                  <a:cubicBezTo>
                    <a:pt x="92" y="8"/>
                    <a:pt x="92" y="7"/>
                    <a:pt x="94" y="6"/>
                  </a:cubicBezTo>
                  <a:cubicBezTo>
                    <a:pt x="96" y="5"/>
                    <a:pt x="99" y="7"/>
                    <a:pt x="100" y="6"/>
                  </a:cubicBezTo>
                  <a:cubicBezTo>
                    <a:pt x="101" y="7"/>
                    <a:pt x="100" y="9"/>
                    <a:pt x="100" y="10"/>
                  </a:cubicBezTo>
                  <a:cubicBezTo>
                    <a:pt x="103" y="11"/>
                    <a:pt x="109" y="15"/>
                    <a:pt x="112" y="11"/>
                  </a:cubicBezTo>
                  <a:cubicBezTo>
                    <a:pt x="113" y="10"/>
                    <a:pt x="113" y="12"/>
                    <a:pt x="114" y="12"/>
                  </a:cubicBezTo>
                  <a:cubicBezTo>
                    <a:pt x="115" y="11"/>
                    <a:pt x="116" y="10"/>
                    <a:pt x="117" y="9"/>
                  </a:cubicBezTo>
                  <a:cubicBezTo>
                    <a:pt x="118" y="9"/>
                    <a:pt x="119" y="10"/>
                    <a:pt x="119" y="10"/>
                  </a:cubicBezTo>
                  <a:cubicBezTo>
                    <a:pt x="120" y="10"/>
                    <a:pt x="124" y="9"/>
                    <a:pt x="124" y="12"/>
                  </a:cubicBezTo>
                  <a:cubicBezTo>
                    <a:pt x="127" y="10"/>
                    <a:pt x="130" y="13"/>
                    <a:pt x="133" y="13"/>
                  </a:cubicBezTo>
                  <a:cubicBezTo>
                    <a:pt x="135" y="13"/>
                    <a:pt x="137" y="11"/>
                    <a:pt x="140" y="12"/>
                  </a:cubicBezTo>
                  <a:cubicBezTo>
                    <a:pt x="142" y="12"/>
                    <a:pt x="144" y="14"/>
                    <a:pt x="145" y="14"/>
                  </a:cubicBezTo>
                  <a:cubicBezTo>
                    <a:pt x="147" y="14"/>
                    <a:pt x="151" y="12"/>
                    <a:pt x="152" y="12"/>
                  </a:cubicBezTo>
                  <a:cubicBezTo>
                    <a:pt x="152" y="11"/>
                    <a:pt x="152" y="11"/>
                    <a:pt x="152" y="9"/>
                  </a:cubicBezTo>
                  <a:cubicBezTo>
                    <a:pt x="154" y="9"/>
                    <a:pt x="155" y="10"/>
                    <a:pt x="156" y="10"/>
                  </a:cubicBezTo>
                  <a:cubicBezTo>
                    <a:pt x="158" y="10"/>
                    <a:pt x="157" y="8"/>
                    <a:pt x="159" y="9"/>
                  </a:cubicBezTo>
                  <a:cubicBezTo>
                    <a:pt x="160" y="9"/>
                    <a:pt x="161" y="10"/>
                    <a:pt x="162" y="11"/>
                  </a:cubicBezTo>
                  <a:cubicBezTo>
                    <a:pt x="162" y="11"/>
                    <a:pt x="163" y="11"/>
                    <a:pt x="164" y="11"/>
                  </a:cubicBezTo>
                  <a:cubicBezTo>
                    <a:pt x="164" y="11"/>
                    <a:pt x="164" y="12"/>
                    <a:pt x="165" y="12"/>
                  </a:cubicBezTo>
                  <a:cubicBezTo>
                    <a:pt x="165" y="12"/>
                    <a:pt x="166" y="11"/>
                    <a:pt x="167" y="12"/>
                  </a:cubicBezTo>
                  <a:cubicBezTo>
                    <a:pt x="167" y="12"/>
                    <a:pt x="168" y="14"/>
                    <a:pt x="171" y="13"/>
                  </a:cubicBezTo>
                  <a:cubicBezTo>
                    <a:pt x="175" y="24"/>
                    <a:pt x="178" y="38"/>
                    <a:pt x="182" y="50"/>
                  </a:cubicBezTo>
                  <a:cubicBezTo>
                    <a:pt x="183" y="53"/>
                    <a:pt x="184" y="58"/>
                    <a:pt x="185" y="62"/>
                  </a:cubicBezTo>
                  <a:cubicBezTo>
                    <a:pt x="187" y="67"/>
                    <a:pt x="189" y="76"/>
                    <a:pt x="191" y="82"/>
                  </a:cubicBezTo>
                  <a:cubicBezTo>
                    <a:pt x="197" y="101"/>
                    <a:pt x="203" y="123"/>
                    <a:pt x="209" y="143"/>
                  </a:cubicBezTo>
                  <a:cubicBezTo>
                    <a:pt x="210" y="146"/>
                    <a:pt x="212" y="150"/>
                    <a:pt x="213" y="155"/>
                  </a:cubicBezTo>
                  <a:cubicBezTo>
                    <a:pt x="213" y="156"/>
                    <a:pt x="214" y="158"/>
                    <a:pt x="215" y="160"/>
                  </a:cubicBezTo>
                  <a:cubicBezTo>
                    <a:pt x="216" y="163"/>
                    <a:pt x="215" y="166"/>
                    <a:pt x="218" y="168"/>
                  </a:cubicBezTo>
                  <a:cubicBezTo>
                    <a:pt x="222" y="169"/>
                    <a:pt x="222" y="166"/>
                    <a:pt x="225" y="168"/>
                  </a:cubicBezTo>
                  <a:cubicBezTo>
                    <a:pt x="228" y="166"/>
                    <a:pt x="231" y="162"/>
                    <a:pt x="233" y="163"/>
                  </a:cubicBezTo>
                  <a:cubicBezTo>
                    <a:pt x="234" y="164"/>
                    <a:pt x="233" y="166"/>
                    <a:pt x="233" y="167"/>
                  </a:cubicBezTo>
                  <a:lnTo>
                    <a:pt x="235" y="1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6" name="Freeform 750">
              <a:extLst>
                <a:ext uri="{FF2B5EF4-FFF2-40B4-BE49-F238E27FC236}">
                  <a16:creationId xmlns:a16="http://schemas.microsoft.com/office/drawing/2014/main" id="{0880067E-7F15-F663-7B4D-9AE4447D06BD}"/>
                </a:ext>
              </a:extLst>
            </p:cNvPr>
            <p:cNvSpPr>
              <a:spLocks/>
            </p:cNvSpPr>
            <p:nvPr/>
          </p:nvSpPr>
          <p:spPr bwMode="auto">
            <a:xfrm>
              <a:off x="4654550" y="1376363"/>
              <a:ext cx="12700" cy="7937"/>
            </a:xfrm>
            <a:custGeom>
              <a:avLst/>
              <a:gdLst>
                <a:gd name="T0" fmla="*/ 0 w 2"/>
                <a:gd name="T1" fmla="*/ 0 h 1"/>
                <a:gd name="T2" fmla="*/ 2147483647 w 2"/>
                <a:gd name="T3" fmla="*/ 2147483647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0" y="0"/>
                  </a:moveTo>
                  <a:cubicBezTo>
                    <a:pt x="1" y="0"/>
                    <a:pt x="2" y="0"/>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7" name="Freeform 751">
              <a:extLst>
                <a:ext uri="{FF2B5EF4-FFF2-40B4-BE49-F238E27FC236}">
                  <a16:creationId xmlns:a16="http://schemas.microsoft.com/office/drawing/2014/main" id="{B1E481C7-1CA2-A1D4-ACFC-A6138BAA4F76}"/>
                </a:ext>
              </a:extLst>
            </p:cNvPr>
            <p:cNvSpPr>
              <a:spLocks/>
            </p:cNvSpPr>
            <p:nvPr/>
          </p:nvSpPr>
          <p:spPr bwMode="auto">
            <a:xfrm>
              <a:off x="4667250" y="1384300"/>
              <a:ext cx="6350" cy="1588"/>
            </a:xfrm>
            <a:custGeom>
              <a:avLst/>
              <a:gdLst>
                <a:gd name="T0" fmla="*/ 0 w 4"/>
                <a:gd name="T1" fmla="*/ 0 h 1"/>
                <a:gd name="T2" fmla="*/ 2147483647 w 4"/>
                <a:gd name="T3" fmla="*/ 0 h 1"/>
                <a:gd name="T4" fmla="*/ 0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0" y="0"/>
                  </a:moveTo>
                  <a:lnTo>
                    <a:pt x="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8" name="Line 752">
              <a:extLst>
                <a:ext uri="{FF2B5EF4-FFF2-40B4-BE49-F238E27FC236}">
                  <a16:creationId xmlns:a16="http://schemas.microsoft.com/office/drawing/2014/main" id="{AD15F6BB-A581-2118-2064-D50E4AE5008A}"/>
                </a:ext>
              </a:extLst>
            </p:cNvPr>
            <p:cNvSpPr>
              <a:spLocks noChangeShapeType="1"/>
            </p:cNvSpPr>
            <p:nvPr/>
          </p:nvSpPr>
          <p:spPr bwMode="auto">
            <a:xfrm>
              <a:off x="4667250" y="1384300"/>
              <a:ext cx="6350"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29" name="Line 753">
              <a:extLst>
                <a:ext uri="{FF2B5EF4-FFF2-40B4-BE49-F238E27FC236}">
                  <a16:creationId xmlns:a16="http://schemas.microsoft.com/office/drawing/2014/main" id="{72B91EBC-4FC8-2CA4-33DB-D0A92484FB1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0" name="Line 754">
              <a:extLst>
                <a:ext uri="{FF2B5EF4-FFF2-40B4-BE49-F238E27FC236}">
                  <a16:creationId xmlns:a16="http://schemas.microsoft.com/office/drawing/2014/main" id="{07CDC32E-FA16-98C2-176C-BE13EED61C54}"/>
                </a:ext>
              </a:extLst>
            </p:cNvPr>
            <p:cNvSpPr>
              <a:spLocks noChangeShapeType="1"/>
            </p:cNvSpPr>
            <p:nvPr/>
          </p:nvSpPr>
          <p:spPr bwMode="auto">
            <a:xfrm>
              <a:off x="4638675" y="14112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1" name="Freeform 755">
              <a:extLst>
                <a:ext uri="{FF2B5EF4-FFF2-40B4-BE49-F238E27FC236}">
                  <a16:creationId xmlns:a16="http://schemas.microsoft.com/office/drawing/2014/main" id="{E6CA55F2-7CEA-F2E3-27D5-EBB9C0E7E10B}"/>
                </a:ext>
              </a:extLst>
            </p:cNvPr>
            <p:cNvSpPr>
              <a:spLocks/>
            </p:cNvSpPr>
            <p:nvPr/>
          </p:nvSpPr>
          <p:spPr bwMode="auto">
            <a:xfrm>
              <a:off x="4619625" y="1384300"/>
              <a:ext cx="263525" cy="128588"/>
            </a:xfrm>
            <a:custGeom>
              <a:avLst/>
              <a:gdLst>
                <a:gd name="T0" fmla="*/ 2147483647 w 39"/>
                <a:gd name="T1" fmla="*/ 2147483647 h 19"/>
                <a:gd name="T2" fmla="*/ 2147483647 w 39"/>
                <a:gd name="T3" fmla="*/ 2147483647 h 19"/>
                <a:gd name="T4" fmla="*/ 2147483647 w 39"/>
                <a:gd name="T5" fmla="*/ 2147483647 h 19"/>
                <a:gd name="T6" fmla="*/ 2147483647 w 39"/>
                <a:gd name="T7" fmla="*/ 0 h 19"/>
                <a:gd name="T8" fmla="*/ 2147483647 w 39"/>
                <a:gd name="T9" fmla="*/ 0 h 19"/>
                <a:gd name="T10" fmla="*/ 2147483647 w 39"/>
                <a:gd name="T11" fmla="*/ 2147483647 h 19"/>
                <a:gd name="T12" fmla="*/ 2147483647 w 39"/>
                <a:gd name="T13" fmla="*/ 2147483647 h 19"/>
                <a:gd name="T14" fmla="*/ 2147483647 w 39"/>
                <a:gd name="T15" fmla="*/ 2147483647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2147483647 w 39"/>
                <a:gd name="T25" fmla="*/ 2147483647 h 19"/>
                <a:gd name="T26" fmla="*/ 2147483647 w 39"/>
                <a:gd name="T27" fmla="*/ 2147483647 h 19"/>
                <a:gd name="T28" fmla="*/ 2147483647 w 39"/>
                <a:gd name="T29" fmla="*/ 2147483647 h 19"/>
                <a:gd name="T30" fmla="*/ 2147483647 w 39"/>
                <a:gd name="T31" fmla="*/ 2147483647 h 19"/>
                <a:gd name="T32" fmla="*/ 2147483647 w 39"/>
                <a:gd name="T33" fmla="*/ 2147483647 h 19"/>
                <a:gd name="T34" fmla="*/ 2147483647 w 39"/>
                <a:gd name="T35" fmla="*/ 2147483647 h 19"/>
                <a:gd name="T36" fmla="*/ 2147483647 w 39"/>
                <a:gd name="T37" fmla="*/ 2147483647 h 19"/>
                <a:gd name="T38" fmla="*/ 2147483647 w 39"/>
                <a:gd name="T39" fmla="*/ 2147483647 h 19"/>
                <a:gd name="T40" fmla="*/ 2147483647 w 39"/>
                <a:gd name="T41" fmla="*/ 2147483647 h 19"/>
                <a:gd name="T42" fmla="*/ 2147483647 w 39"/>
                <a:gd name="T43" fmla="*/ 2147483647 h 19"/>
                <a:gd name="T44" fmla="*/ 2147483647 w 39"/>
                <a:gd name="T45" fmla="*/ 2147483647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19"/>
                <a:gd name="T71" fmla="*/ 39 w 39"/>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19">
                  <a:moveTo>
                    <a:pt x="26" y="9"/>
                  </a:moveTo>
                  <a:cubicBezTo>
                    <a:pt x="24" y="9"/>
                    <a:pt x="26" y="12"/>
                    <a:pt x="24" y="12"/>
                  </a:cubicBezTo>
                  <a:cubicBezTo>
                    <a:pt x="23" y="10"/>
                    <a:pt x="21" y="9"/>
                    <a:pt x="21" y="6"/>
                  </a:cubicBezTo>
                  <a:cubicBezTo>
                    <a:pt x="15" y="5"/>
                    <a:pt x="12" y="2"/>
                    <a:pt x="8" y="0"/>
                  </a:cubicBezTo>
                  <a:cubicBezTo>
                    <a:pt x="7" y="0"/>
                    <a:pt x="7" y="0"/>
                    <a:pt x="7" y="0"/>
                  </a:cubicBezTo>
                  <a:cubicBezTo>
                    <a:pt x="8" y="3"/>
                    <a:pt x="4" y="0"/>
                    <a:pt x="4" y="2"/>
                  </a:cubicBezTo>
                  <a:cubicBezTo>
                    <a:pt x="5" y="1"/>
                    <a:pt x="5" y="5"/>
                    <a:pt x="4" y="5"/>
                  </a:cubicBezTo>
                  <a:cubicBezTo>
                    <a:pt x="4" y="4"/>
                    <a:pt x="4" y="3"/>
                    <a:pt x="3" y="3"/>
                  </a:cubicBezTo>
                  <a:cubicBezTo>
                    <a:pt x="3" y="2"/>
                    <a:pt x="3" y="2"/>
                    <a:pt x="3" y="2"/>
                  </a:cubicBezTo>
                  <a:cubicBezTo>
                    <a:pt x="2" y="2"/>
                    <a:pt x="2" y="3"/>
                    <a:pt x="2" y="3"/>
                  </a:cubicBezTo>
                  <a:cubicBezTo>
                    <a:pt x="2" y="3"/>
                    <a:pt x="3" y="4"/>
                    <a:pt x="3" y="4"/>
                  </a:cubicBezTo>
                  <a:cubicBezTo>
                    <a:pt x="3" y="4"/>
                    <a:pt x="2" y="4"/>
                    <a:pt x="2" y="4"/>
                  </a:cubicBezTo>
                  <a:cubicBezTo>
                    <a:pt x="0" y="5"/>
                    <a:pt x="2" y="7"/>
                    <a:pt x="2" y="8"/>
                  </a:cubicBezTo>
                  <a:cubicBezTo>
                    <a:pt x="7" y="8"/>
                    <a:pt x="11" y="11"/>
                    <a:pt x="15" y="9"/>
                  </a:cubicBezTo>
                  <a:cubicBezTo>
                    <a:pt x="16" y="12"/>
                    <a:pt x="21" y="11"/>
                    <a:pt x="21" y="15"/>
                  </a:cubicBezTo>
                  <a:cubicBezTo>
                    <a:pt x="23" y="15"/>
                    <a:pt x="24" y="16"/>
                    <a:pt x="26" y="15"/>
                  </a:cubicBezTo>
                  <a:cubicBezTo>
                    <a:pt x="26" y="15"/>
                    <a:pt x="26" y="17"/>
                    <a:pt x="26" y="17"/>
                  </a:cubicBezTo>
                  <a:cubicBezTo>
                    <a:pt x="28" y="18"/>
                    <a:pt x="33" y="17"/>
                    <a:pt x="35" y="19"/>
                  </a:cubicBezTo>
                  <a:cubicBezTo>
                    <a:pt x="34" y="15"/>
                    <a:pt x="34" y="16"/>
                    <a:pt x="38" y="16"/>
                  </a:cubicBezTo>
                  <a:cubicBezTo>
                    <a:pt x="39" y="14"/>
                    <a:pt x="36" y="15"/>
                    <a:pt x="37" y="13"/>
                  </a:cubicBezTo>
                  <a:cubicBezTo>
                    <a:pt x="34" y="14"/>
                    <a:pt x="33" y="13"/>
                    <a:pt x="32" y="11"/>
                  </a:cubicBezTo>
                  <a:cubicBezTo>
                    <a:pt x="29" y="10"/>
                    <a:pt x="28" y="12"/>
                    <a:pt x="27" y="11"/>
                  </a:cubicBezTo>
                  <a:cubicBezTo>
                    <a:pt x="27" y="10"/>
                    <a:pt x="27" y="10"/>
                    <a:pt x="27"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2" name="Freeform 756">
              <a:extLst>
                <a:ext uri="{FF2B5EF4-FFF2-40B4-BE49-F238E27FC236}">
                  <a16:creationId xmlns:a16="http://schemas.microsoft.com/office/drawing/2014/main" id="{967545E0-913D-2766-2640-631D835AF2D2}"/>
                </a:ext>
              </a:extLst>
            </p:cNvPr>
            <p:cNvSpPr>
              <a:spLocks/>
            </p:cNvSpPr>
            <p:nvPr/>
          </p:nvSpPr>
          <p:spPr bwMode="auto">
            <a:xfrm>
              <a:off x="4795838" y="1444625"/>
              <a:ext cx="1587"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3" name="Line 757">
              <a:extLst>
                <a:ext uri="{FF2B5EF4-FFF2-40B4-BE49-F238E27FC236}">
                  <a16:creationId xmlns:a16="http://schemas.microsoft.com/office/drawing/2014/main" id="{A7DC3D41-E8DA-C7C2-7D28-4ECFE0B279FA}"/>
                </a:ext>
              </a:extLst>
            </p:cNvPr>
            <p:cNvSpPr>
              <a:spLocks noChangeShapeType="1"/>
            </p:cNvSpPr>
            <p:nvPr/>
          </p:nvSpPr>
          <p:spPr bwMode="auto">
            <a:xfrm>
              <a:off x="4795838" y="14446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4" name="Freeform 758">
              <a:extLst>
                <a:ext uri="{FF2B5EF4-FFF2-40B4-BE49-F238E27FC236}">
                  <a16:creationId xmlns:a16="http://schemas.microsoft.com/office/drawing/2014/main" id="{65BA9406-DCE7-458F-FC7F-B1E7BD005659}"/>
                </a:ext>
              </a:extLst>
            </p:cNvPr>
            <p:cNvSpPr>
              <a:spLocks/>
            </p:cNvSpPr>
            <p:nvPr/>
          </p:nvSpPr>
          <p:spPr bwMode="auto">
            <a:xfrm>
              <a:off x="4795838" y="1431925"/>
              <a:ext cx="12700" cy="19050"/>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3"/>
                  </a:moveTo>
                  <a:cubicBezTo>
                    <a:pt x="1" y="2"/>
                    <a:pt x="1"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5" name="Line 759">
              <a:extLst>
                <a:ext uri="{FF2B5EF4-FFF2-40B4-BE49-F238E27FC236}">
                  <a16:creationId xmlns:a16="http://schemas.microsoft.com/office/drawing/2014/main" id="{627294C8-7CA7-83EE-DF08-6F8458B428A2}"/>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6" name="Line 760">
              <a:extLst>
                <a:ext uri="{FF2B5EF4-FFF2-40B4-BE49-F238E27FC236}">
                  <a16:creationId xmlns:a16="http://schemas.microsoft.com/office/drawing/2014/main" id="{70BD6021-8562-F873-2E28-8512C1736A67}"/>
                </a:ext>
              </a:extLst>
            </p:cNvPr>
            <p:cNvSpPr>
              <a:spLocks noChangeShapeType="1"/>
            </p:cNvSpPr>
            <p:nvPr/>
          </p:nvSpPr>
          <p:spPr bwMode="auto">
            <a:xfrm>
              <a:off x="4808538" y="14319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7" name="Freeform 761">
              <a:extLst>
                <a:ext uri="{FF2B5EF4-FFF2-40B4-BE49-F238E27FC236}">
                  <a16:creationId xmlns:a16="http://schemas.microsoft.com/office/drawing/2014/main" id="{D357D46E-9B02-F3EC-621D-A2C99DABCE31}"/>
                </a:ext>
              </a:extLst>
            </p:cNvPr>
            <p:cNvSpPr>
              <a:spLocks/>
            </p:cNvSpPr>
            <p:nvPr/>
          </p:nvSpPr>
          <p:spPr bwMode="auto">
            <a:xfrm>
              <a:off x="4883150" y="1349375"/>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8" name="Line 762">
              <a:extLst>
                <a:ext uri="{FF2B5EF4-FFF2-40B4-BE49-F238E27FC236}">
                  <a16:creationId xmlns:a16="http://schemas.microsoft.com/office/drawing/2014/main" id="{5FC833D5-71C7-0AB9-6BF0-77189FB547FD}"/>
                </a:ext>
              </a:extLst>
            </p:cNvPr>
            <p:cNvSpPr>
              <a:spLocks noChangeShapeType="1"/>
            </p:cNvSpPr>
            <p:nvPr/>
          </p:nvSpPr>
          <p:spPr bwMode="auto">
            <a:xfrm flipH="1">
              <a:off x="4883150" y="1349375"/>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39" name="Freeform 763">
              <a:extLst>
                <a:ext uri="{FF2B5EF4-FFF2-40B4-BE49-F238E27FC236}">
                  <a16:creationId xmlns:a16="http://schemas.microsoft.com/office/drawing/2014/main" id="{ACC62CC2-46E2-0514-7A71-9362408F7D36}"/>
                </a:ext>
              </a:extLst>
            </p:cNvPr>
            <p:cNvSpPr>
              <a:spLocks/>
            </p:cNvSpPr>
            <p:nvPr/>
          </p:nvSpPr>
          <p:spPr bwMode="auto">
            <a:xfrm>
              <a:off x="4891088" y="1357313"/>
              <a:ext cx="6350" cy="6350"/>
            </a:xfrm>
            <a:custGeom>
              <a:avLst/>
              <a:gdLst>
                <a:gd name="T0" fmla="*/ 0 w 4"/>
                <a:gd name="T1" fmla="*/ 2147483647 h 4"/>
                <a:gd name="T2" fmla="*/ 2147483647 w 4"/>
                <a:gd name="T3" fmla="*/ 0 h 4"/>
                <a:gd name="T4" fmla="*/ 0 w 4"/>
                <a:gd name="T5" fmla="*/ 2147483647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0" y="4"/>
                  </a:moveTo>
                  <a:lnTo>
                    <a:pt x="4"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0" name="Line 764">
              <a:extLst>
                <a:ext uri="{FF2B5EF4-FFF2-40B4-BE49-F238E27FC236}">
                  <a16:creationId xmlns:a16="http://schemas.microsoft.com/office/drawing/2014/main" id="{6A8642CF-AA03-FD7C-4C8F-FAC43CCF2CEA}"/>
                </a:ext>
              </a:extLst>
            </p:cNvPr>
            <p:cNvSpPr>
              <a:spLocks noChangeShapeType="1"/>
            </p:cNvSpPr>
            <p:nvPr/>
          </p:nvSpPr>
          <p:spPr bwMode="auto">
            <a:xfrm flipV="1">
              <a:off x="4891088" y="1357313"/>
              <a:ext cx="6350"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1" name="Freeform 765">
              <a:extLst>
                <a:ext uri="{FF2B5EF4-FFF2-40B4-BE49-F238E27FC236}">
                  <a16:creationId xmlns:a16="http://schemas.microsoft.com/office/drawing/2014/main" id="{2D1998AF-4DF4-C131-F0F1-B79268ED8306}"/>
                </a:ext>
              </a:extLst>
            </p:cNvPr>
            <p:cNvSpPr>
              <a:spLocks/>
            </p:cNvSpPr>
            <p:nvPr/>
          </p:nvSpPr>
          <p:spPr bwMode="auto">
            <a:xfrm>
              <a:off x="5000625" y="1417638"/>
              <a:ext cx="6350" cy="1587"/>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2" name="Line 766">
              <a:extLst>
                <a:ext uri="{FF2B5EF4-FFF2-40B4-BE49-F238E27FC236}">
                  <a16:creationId xmlns:a16="http://schemas.microsoft.com/office/drawing/2014/main" id="{2962A510-DF38-F600-E566-45D340479279}"/>
                </a:ext>
              </a:extLst>
            </p:cNvPr>
            <p:cNvSpPr>
              <a:spLocks noChangeShapeType="1"/>
            </p:cNvSpPr>
            <p:nvPr/>
          </p:nvSpPr>
          <p:spPr bwMode="auto">
            <a:xfrm flipH="1">
              <a:off x="5000625" y="1417638"/>
              <a:ext cx="6350"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3" name="Line 767">
              <a:extLst>
                <a:ext uri="{FF2B5EF4-FFF2-40B4-BE49-F238E27FC236}">
                  <a16:creationId xmlns:a16="http://schemas.microsoft.com/office/drawing/2014/main" id="{081EF1BF-D05E-2C86-7F60-DF2233E653D4}"/>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4" name="Line 768">
              <a:extLst>
                <a:ext uri="{FF2B5EF4-FFF2-40B4-BE49-F238E27FC236}">
                  <a16:creationId xmlns:a16="http://schemas.microsoft.com/office/drawing/2014/main" id="{41F123E8-D67B-9454-402F-448914B3B37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5" name="Freeform 769">
              <a:extLst>
                <a:ext uri="{FF2B5EF4-FFF2-40B4-BE49-F238E27FC236}">
                  <a16:creationId xmlns:a16="http://schemas.microsoft.com/office/drawing/2014/main" id="{9B11E9F6-F040-9E16-1851-416DF52538DA}"/>
                </a:ext>
              </a:extLst>
            </p:cNvPr>
            <p:cNvSpPr>
              <a:spLocks/>
            </p:cNvSpPr>
            <p:nvPr/>
          </p:nvSpPr>
          <p:spPr bwMode="auto">
            <a:xfrm>
              <a:off x="5359400" y="1716088"/>
              <a:ext cx="1588" cy="7937"/>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6" name="Line 770">
              <a:extLst>
                <a:ext uri="{FF2B5EF4-FFF2-40B4-BE49-F238E27FC236}">
                  <a16:creationId xmlns:a16="http://schemas.microsoft.com/office/drawing/2014/main" id="{BB102E91-10CE-01CB-702A-FD8A188ABE87}"/>
                </a:ext>
              </a:extLst>
            </p:cNvPr>
            <p:cNvSpPr>
              <a:spLocks noChangeShapeType="1"/>
            </p:cNvSpPr>
            <p:nvPr/>
          </p:nvSpPr>
          <p:spPr bwMode="auto">
            <a:xfrm flipV="1">
              <a:off x="5359400" y="1716088"/>
              <a:ext cx="1588" cy="793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7" name="Line 771">
              <a:extLst>
                <a:ext uri="{FF2B5EF4-FFF2-40B4-BE49-F238E27FC236}">
                  <a16:creationId xmlns:a16="http://schemas.microsoft.com/office/drawing/2014/main" id="{BC93410C-FD91-CBF0-6CFB-83C9DF21F70B}"/>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8" name="Line 772">
              <a:extLst>
                <a:ext uri="{FF2B5EF4-FFF2-40B4-BE49-F238E27FC236}">
                  <a16:creationId xmlns:a16="http://schemas.microsoft.com/office/drawing/2014/main" id="{E8F0A531-F492-D397-991B-EDDB33603CB7}"/>
                </a:ext>
              </a:extLst>
            </p:cNvPr>
            <p:cNvSpPr>
              <a:spLocks noChangeShapeType="1"/>
            </p:cNvSpPr>
            <p:nvPr/>
          </p:nvSpPr>
          <p:spPr bwMode="auto">
            <a:xfrm>
              <a:off x="5359400" y="17160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49" name="Line 773">
              <a:extLst>
                <a:ext uri="{FF2B5EF4-FFF2-40B4-BE49-F238E27FC236}">
                  <a16:creationId xmlns:a16="http://schemas.microsoft.com/office/drawing/2014/main" id="{BBA39DD5-38EE-0365-216D-B95CA63E7FBC}"/>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0" name="Line 774">
              <a:extLst>
                <a:ext uri="{FF2B5EF4-FFF2-40B4-BE49-F238E27FC236}">
                  <a16:creationId xmlns:a16="http://schemas.microsoft.com/office/drawing/2014/main" id="{A55A2FE0-DC01-5A7B-3618-1EEB06DDC814}"/>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1" name="Freeform 775">
              <a:extLst>
                <a:ext uri="{FF2B5EF4-FFF2-40B4-BE49-F238E27FC236}">
                  <a16:creationId xmlns:a16="http://schemas.microsoft.com/office/drawing/2014/main" id="{5B5953DC-4428-0E73-8688-AE6008065097}"/>
                </a:ext>
              </a:extLst>
            </p:cNvPr>
            <p:cNvSpPr>
              <a:spLocks/>
            </p:cNvSpPr>
            <p:nvPr/>
          </p:nvSpPr>
          <p:spPr bwMode="auto">
            <a:xfrm>
              <a:off x="5224463" y="1647825"/>
              <a:ext cx="33337" cy="42863"/>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2" y="0"/>
                  </a:moveTo>
                  <a:cubicBezTo>
                    <a:pt x="2" y="2"/>
                    <a:pt x="5" y="3"/>
                    <a:pt x="2" y="6"/>
                  </a:cubicBezTo>
                  <a:cubicBezTo>
                    <a:pt x="2" y="6"/>
                    <a:pt x="0" y="5"/>
                    <a:pt x="1" y="3"/>
                  </a:cubicBezTo>
                  <a:cubicBezTo>
                    <a:pt x="2" y="1"/>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2" name="Line 776">
              <a:extLst>
                <a:ext uri="{FF2B5EF4-FFF2-40B4-BE49-F238E27FC236}">
                  <a16:creationId xmlns:a16="http://schemas.microsoft.com/office/drawing/2014/main" id="{98962523-EEF5-D2C4-9068-0D5BB2A31BC7}"/>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3" name="Line 777">
              <a:extLst>
                <a:ext uri="{FF2B5EF4-FFF2-40B4-BE49-F238E27FC236}">
                  <a16:creationId xmlns:a16="http://schemas.microsoft.com/office/drawing/2014/main" id="{061E74A9-A0E2-E3AC-17AF-EDD0E238D552}"/>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4" name="Line 778">
              <a:extLst>
                <a:ext uri="{FF2B5EF4-FFF2-40B4-BE49-F238E27FC236}">
                  <a16:creationId xmlns:a16="http://schemas.microsoft.com/office/drawing/2014/main" id="{BA03DA00-D43E-33BA-DEF0-013B7B4A2AC1}"/>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5" name="Line 779">
              <a:extLst>
                <a:ext uri="{FF2B5EF4-FFF2-40B4-BE49-F238E27FC236}">
                  <a16:creationId xmlns:a16="http://schemas.microsoft.com/office/drawing/2014/main" id="{959564D1-4C06-4957-EDE6-EF3337C21588}"/>
                </a:ext>
              </a:extLst>
            </p:cNvPr>
            <p:cNvSpPr>
              <a:spLocks noChangeShapeType="1"/>
            </p:cNvSpPr>
            <p:nvPr/>
          </p:nvSpPr>
          <p:spPr bwMode="auto">
            <a:xfrm>
              <a:off x="5237163" y="1647825"/>
              <a:ext cx="158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6" name="Freeform 780">
              <a:extLst>
                <a:ext uri="{FF2B5EF4-FFF2-40B4-BE49-F238E27FC236}">
                  <a16:creationId xmlns:a16="http://schemas.microsoft.com/office/drawing/2014/main" id="{B6BEB29C-D925-B5D8-B8E6-173B4B6557CF}"/>
                </a:ext>
              </a:extLst>
            </p:cNvPr>
            <p:cNvSpPr>
              <a:spLocks/>
            </p:cNvSpPr>
            <p:nvPr/>
          </p:nvSpPr>
          <p:spPr bwMode="auto">
            <a:xfrm>
              <a:off x="4992688" y="1417638"/>
              <a:ext cx="388937" cy="3206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2147483647 w 57"/>
                <a:gd name="T59" fmla="*/ 2147483647 h 47"/>
                <a:gd name="T60" fmla="*/ 2147483647 w 57"/>
                <a:gd name="T61" fmla="*/ 2147483647 h 47"/>
                <a:gd name="T62" fmla="*/ 2147483647 w 57"/>
                <a:gd name="T63" fmla="*/ 2147483647 h 47"/>
                <a:gd name="T64" fmla="*/ 2147483647 w 57"/>
                <a:gd name="T65" fmla="*/ 2147483647 h 47"/>
                <a:gd name="T66" fmla="*/ 2147483647 w 57"/>
                <a:gd name="T67" fmla="*/ 2147483647 h 47"/>
                <a:gd name="T68" fmla="*/ 2147483647 w 57"/>
                <a:gd name="T69" fmla="*/ 2147483647 h 47"/>
                <a:gd name="T70" fmla="*/ 2147483647 w 57"/>
                <a:gd name="T71" fmla="*/ 2147483647 h 47"/>
                <a:gd name="T72" fmla="*/ 2147483647 w 57"/>
                <a:gd name="T73" fmla="*/ 2147483647 h 47"/>
                <a:gd name="T74" fmla="*/ 2147483647 w 57"/>
                <a:gd name="T75" fmla="*/ 2147483647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2147483647 w 57"/>
                <a:gd name="T91" fmla="*/ 2147483647 h 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
                <a:gd name="T139" fmla="*/ 0 h 47"/>
                <a:gd name="T140" fmla="*/ 57 w 57"/>
                <a:gd name="T141" fmla="*/ 47 h 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 h="47">
                  <a:moveTo>
                    <a:pt x="54" y="45"/>
                  </a:moveTo>
                  <a:cubicBezTo>
                    <a:pt x="55" y="45"/>
                    <a:pt x="54" y="47"/>
                    <a:pt x="56" y="47"/>
                  </a:cubicBezTo>
                  <a:cubicBezTo>
                    <a:pt x="57" y="45"/>
                    <a:pt x="57" y="41"/>
                    <a:pt x="57" y="37"/>
                  </a:cubicBezTo>
                  <a:cubicBezTo>
                    <a:pt x="53" y="35"/>
                    <a:pt x="52" y="30"/>
                    <a:pt x="51" y="26"/>
                  </a:cubicBezTo>
                  <a:cubicBezTo>
                    <a:pt x="49" y="25"/>
                    <a:pt x="50" y="27"/>
                    <a:pt x="48" y="26"/>
                  </a:cubicBezTo>
                  <a:cubicBezTo>
                    <a:pt x="46" y="24"/>
                    <a:pt x="42" y="25"/>
                    <a:pt x="39" y="25"/>
                  </a:cubicBezTo>
                  <a:cubicBezTo>
                    <a:pt x="36" y="25"/>
                    <a:pt x="34" y="22"/>
                    <a:pt x="31" y="25"/>
                  </a:cubicBezTo>
                  <a:cubicBezTo>
                    <a:pt x="31" y="22"/>
                    <a:pt x="28" y="22"/>
                    <a:pt x="27" y="19"/>
                  </a:cubicBezTo>
                  <a:cubicBezTo>
                    <a:pt x="25" y="18"/>
                    <a:pt x="24" y="19"/>
                    <a:pt x="24" y="18"/>
                  </a:cubicBezTo>
                  <a:cubicBezTo>
                    <a:pt x="24" y="15"/>
                    <a:pt x="20" y="14"/>
                    <a:pt x="19" y="13"/>
                  </a:cubicBezTo>
                  <a:cubicBezTo>
                    <a:pt x="18" y="13"/>
                    <a:pt x="18" y="12"/>
                    <a:pt x="18" y="12"/>
                  </a:cubicBezTo>
                  <a:cubicBezTo>
                    <a:pt x="14" y="9"/>
                    <a:pt x="10" y="5"/>
                    <a:pt x="6" y="3"/>
                  </a:cubicBezTo>
                  <a:cubicBezTo>
                    <a:pt x="5" y="2"/>
                    <a:pt x="6" y="0"/>
                    <a:pt x="3" y="1"/>
                  </a:cubicBezTo>
                  <a:cubicBezTo>
                    <a:pt x="3" y="1"/>
                    <a:pt x="3" y="1"/>
                    <a:pt x="3" y="1"/>
                  </a:cubicBezTo>
                  <a:cubicBezTo>
                    <a:pt x="0" y="2"/>
                    <a:pt x="2" y="8"/>
                    <a:pt x="4" y="9"/>
                  </a:cubicBezTo>
                  <a:cubicBezTo>
                    <a:pt x="5" y="9"/>
                    <a:pt x="4" y="6"/>
                    <a:pt x="6" y="6"/>
                  </a:cubicBezTo>
                  <a:cubicBezTo>
                    <a:pt x="6" y="8"/>
                    <a:pt x="6" y="9"/>
                    <a:pt x="6" y="11"/>
                  </a:cubicBezTo>
                  <a:cubicBezTo>
                    <a:pt x="8" y="11"/>
                    <a:pt x="10" y="7"/>
                    <a:pt x="11" y="9"/>
                  </a:cubicBezTo>
                  <a:cubicBezTo>
                    <a:pt x="12" y="11"/>
                    <a:pt x="8" y="9"/>
                    <a:pt x="9" y="11"/>
                  </a:cubicBezTo>
                  <a:cubicBezTo>
                    <a:pt x="11" y="13"/>
                    <a:pt x="15" y="12"/>
                    <a:pt x="15" y="15"/>
                  </a:cubicBezTo>
                  <a:cubicBezTo>
                    <a:pt x="14" y="15"/>
                    <a:pt x="14" y="15"/>
                    <a:pt x="13" y="15"/>
                  </a:cubicBezTo>
                  <a:cubicBezTo>
                    <a:pt x="14" y="16"/>
                    <a:pt x="14" y="16"/>
                    <a:pt x="14" y="16"/>
                  </a:cubicBezTo>
                  <a:cubicBezTo>
                    <a:pt x="13" y="16"/>
                    <a:pt x="13" y="16"/>
                    <a:pt x="13" y="16"/>
                  </a:cubicBezTo>
                  <a:cubicBezTo>
                    <a:pt x="13" y="20"/>
                    <a:pt x="16" y="15"/>
                    <a:pt x="16" y="18"/>
                  </a:cubicBezTo>
                  <a:cubicBezTo>
                    <a:pt x="16" y="20"/>
                    <a:pt x="13" y="19"/>
                    <a:pt x="13" y="21"/>
                  </a:cubicBezTo>
                  <a:cubicBezTo>
                    <a:pt x="16" y="20"/>
                    <a:pt x="16" y="20"/>
                    <a:pt x="19" y="21"/>
                  </a:cubicBezTo>
                  <a:cubicBezTo>
                    <a:pt x="19" y="20"/>
                    <a:pt x="20" y="20"/>
                    <a:pt x="21" y="19"/>
                  </a:cubicBezTo>
                  <a:cubicBezTo>
                    <a:pt x="21" y="21"/>
                    <a:pt x="22" y="22"/>
                    <a:pt x="22" y="23"/>
                  </a:cubicBezTo>
                  <a:cubicBezTo>
                    <a:pt x="24" y="24"/>
                    <a:pt x="26" y="22"/>
                    <a:pt x="26" y="23"/>
                  </a:cubicBezTo>
                  <a:cubicBezTo>
                    <a:pt x="26" y="24"/>
                    <a:pt x="25" y="24"/>
                    <a:pt x="26" y="26"/>
                  </a:cubicBezTo>
                  <a:cubicBezTo>
                    <a:pt x="29" y="24"/>
                    <a:pt x="27" y="26"/>
                    <a:pt x="29" y="27"/>
                  </a:cubicBezTo>
                  <a:cubicBezTo>
                    <a:pt x="29" y="27"/>
                    <a:pt x="30" y="27"/>
                    <a:pt x="30" y="27"/>
                  </a:cubicBezTo>
                  <a:cubicBezTo>
                    <a:pt x="30" y="27"/>
                    <a:pt x="30" y="28"/>
                    <a:pt x="31" y="29"/>
                  </a:cubicBezTo>
                  <a:cubicBezTo>
                    <a:pt x="31" y="29"/>
                    <a:pt x="33" y="28"/>
                    <a:pt x="34" y="29"/>
                  </a:cubicBezTo>
                  <a:cubicBezTo>
                    <a:pt x="34" y="29"/>
                    <a:pt x="34" y="30"/>
                    <a:pt x="35" y="30"/>
                  </a:cubicBezTo>
                  <a:cubicBezTo>
                    <a:pt x="35" y="30"/>
                    <a:pt x="37" y="28"/>
                    <a:pt x="37" y="30"/>
                  </a:cubicBezTo>
                  <a:cubicBezTo>
                    <a:pt x="36" y="31"/>
                    <a:pt x="34" y="32"/>
                    <a:pt x="36" y="34"/>
                  </a:cubicBezTo>
                  <a:cubicBezTo>
                    <a:pt x="36" y="34"/>
                    <a:pt x="36" y="38"/>
                    <a:pt x="37" y="34"/>
                  </a:cubicBezTo>
                  <a:cubicBezTo>
                    <a:pt x="37" y="33"/>
                    <a:pt x="40" y="33"/>
                    <a:pt x="41" y="32"/>
                  </a:cubicBezTo>
                  <a:cubicBezTo>
                    <a:pt x="41" y="31"/>
                    <a:pt x="41" y="28"/>
                    <a:pt x="43" y="29"/>
                  </a:cubicBezTo>
                  <a:cubicBezTo>
                    <a:pt x="42" y="32"/>
                    <a:pt x="45" y="32"/>
                    <a:pt x="46" y="33"/>
                  </a:cubicBezTo>
                  <a:cubicBezTo>
                    <a:pt x="49" y="35"/>
                    <a:pt x="48" y="39"/>
                    <a:pt x="51" y="41"/>
                  </a:cubicBezTo>
                  <a:cubicBezTo>
                    <a:pt x="50" y="41"/>
                    <a:pt x="49" y="42"/>
                    <a:pt x="49" y="44"/>
                  </a:cubicBezTo>
                  <a:cubicBezTo>
                    <a:pt x="50" y="44"/>
                    <a:pt x="51" y="44"/>
                    <a:pt x="52" y="44"/>
                  </a:cubicBezTo>
                  <a:cubicBezTo>
                    <a:pt x="52" y="41"/>
                    <a:pt x="52" y="39"/>
                    <a:pt x="54" y="39"/>
                  </a:cubicBezTo>
                  <a:cubicBezTo>
                    <a:pt x="54" y="40"/>
                    <a:pt x="54" y="42"/>
                    <a:pt x="54"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7" name="Line 781">
              <a:extLst>
                <a:ext uri="{FF2B5EF4-FFF2-40B4-BE49-F238E27FC236}">
                  <a16:creationId xmlns:a16="http://schemas.microsoft.com/office/drawing/2014/main" id="{746F9841-D0A0-1845-C305-B5625D38CC23}"/>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8" name="Line 782">
              <a:extLst>
                <a:ext uri="{FF2B5EF4-FFF2-40B4-BE49-F238E27FC236}">
                  <a16:creationId xmlns:a16="http://schemas.microsoft.com/office/drawing/2014/main" id="{E03BC293-CF0D-0D7C-6C23-005E6696BECE}"/>
                </a:ext>
              </a:extLst>
            </p:cNvPr>
            <p:cNvSpPr>
              <a:spLocks noChangeShapeType="1"/>
            </p:cNvSpPr>
            <p:nvPr/>
          </p:nvSpPr>
          <p:spPr bwMode="auto">
            <a:xfrm>
              <a:off x="5013325" y="1423988"/>
              <a:ext cx="1588" cy="1587"/>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59" name="Freeform 783">
              <a:extLst>
                <a:ext uri="{FF2B5EF4-FFF2-40B4-BE49-F238E27FC236}">
                  <a16:creationId xmlns:a16="http://schemas.microsoft.com/office/drawing/2014/main" id="{4B5A5116-B322-54C9-05AB-C262187E04BB}"/>
                </a:ext>
              </a:extLst>
            </p:cNvPr>
            <p:cNvSpPr>
              <a:spLocks/>
            </p:cNvSpPr>
            <p:nvPr/>
          </p:nvSpPr>
          <p:spPr bwMode="auto">
            <a:xfrm>
              <a:off x="5000625" y="1417638"/>
              <a:ext cx="1588" cy="6350"/>
            </a:xfrm>
            <a:custGeom>
              <a:avLst/>
              <a:gdLst>
                <a:gd name="T0" fmla="*/ 0 w 1"/>
                <a:gd name="T1" fmla="*/ 0 h 4"/>
                <a:gd name="T2" fmla="*/ 0 w 1"/>
                <a:gd name="T3" fmla="*/ 2147483647 h 4"/>
                <a:gd name="T4" fmla="*/ 0 w 1"/>
                <a:gd name="T5" fmla="*/ 0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0"/>
                  </a:moveTo>
                  <a:lnTo>
                    <a:pt x="0"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0" name="Line 784">
              <a:extLst>
                <a:ext uri="{FF2B5EF4-FFF2-40B4-BE49-F238E27FC236}">
                  <a16:creationId xmlns:a16="http://schemas.microsoft.com/office/drawing/2014/main" id="{0A2C88EA-5DA5-9258-016D-5184C281E5A6}"/>
                </a:ext>
              </a:extLst>
            </p:cNvPr>
            <p:cNvSpPr>
              <a:spLocks noChangeShapeType="1"/>
            </p:cNvSpPr>
            <p:nvPr/>
          </p:nvSpPr>
          <p:spPr bwMode="auto">
            <a:xfrm>
              <a:off x="5000625" y="1417638"/>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1" name="Freeform 785">
              <a:extLst>
                <a:ext uri="{FF2B5EF4-FFF2-40B4-BE49-F238E27FC236}">
                  <a16:creationId xmlns:a16="http://schemas.microsoft.com/office/drawing/2014/main" id="{1DA8D894-0D74-9824-33D2-4AFE1DE2086C}"/>
                </a:ext>
              </a:extLst>
            </p:cNvPr>
            <p:cNvSpPr>
              <a:spLocks/>
            </p:cNvSpPr>
            <p:nvPr/>
          </p:nvSpPr>
          <p:spPr bwMode="auto">
            <a:xfrm>
              <a:off x="4883150" y="1357313"/>
              <a:ext cx="123825" cy="10795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0 w 18"/>
                <a:gd name="T11" fmla="*/ 0 h 16"/>
                <a:gd name="T12" fmla="*/ 2147483647 w 18"/>
                <a:gd name="T13" fmla="*/ 0 h 16"/>
                <a:gd name="T14" fmla="*/ 2147483647 w 18"/>
                <a:gd name="T15" fmla="*/ 2147483647 h 16"/>
                <a:gd name="T16" fmla="*/ 2147483647 w 18"/>
                <a:gd name="T17" fmla="*/ 2147483647 h 16"/>
                <a:gd name="T18" fmla="*/ 2147483647 w 18"/>
                <a:gd name="T19" fmla="*/ 2147483647 h 16"/>
                <a:gd name="T20" fmla="*/ 2147483647 w 18"/>
                <a:gd name="T21" fmla="*/ 2147483647 h 16"/>
                <a:gd name="T22" fmla="*/ 2147483647 w 18"/>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6"/>
                <a:gd name="T38" fmla="*/ 18 w 1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6">
                  <a:moveTo>
                    <a:pt x="17" y="10"/>
                  </a:moveTo>
                  <a:cubicBezTo>
                    <a:pt x="16" y="10"/>
                    <a:pt x="18" y="15"/>
                    <a:pt x="16" y="15"/>
                  </a:cubicBezTo>
                  <a:cubicBezTo>
                    <a:pt x="14" y="16"/>
                    <a:pt x="13" y="14"/>
                    <a:pt x="11" y="15"/>
                  </a:cubicBezTo>
                  <a:cubicBezTo>
                    <a:pt x="10" y="12"/>
                    <a:pt x="6" y="12"/>
                    <a:pt x="8" y="10"/>
                  </a:cubicBezTo>
                  <a:cubicBezTo>
                    <a:pt x="7" y="10"/>
                    <a:pt x="6" y="9"/>
                    <a:pt x="5" y="9"/>
                  </a:cubicBezTo>
                  <a:cubicBezTo>
                    <a:pt x="4" y="5"/>
                    <a:pt x="0" y="4"/>
                    <a:pt x="0" y="0"/>
                  </a:cubicBezTo>
                  <a:cubicBezTo>
                    <a:pt x="2" y="0"/>
                    <a:pt x="2" y="0"/>
                    <a:pt x="2" y="0"/>
                  </a:cubicBezTo>
                  <a:cubicBezTo>
                    <a:pt x="3" y="1"/>
                    <a:pt x="4" y="2"/>
                    <a:pt x="6" y="2"/>
                  </a:cubicBezTo>
                  <a:cubicBezTo>
                    <a:pt x="6" y="3"/>
                    <a:pt x="8" y="3"/>
                    <a:pt x="7" y="2"/>
                  </a:cubicBezTo>
                  <a:cubicBezTo>
                    <a:pt x="9" y="3"/>
                    <a:pt x="10" y="6"/>
                    <a:pt x="12" y="7"/>
                  </a:cubicBezTo>
                  <a:cubicBezTo>
                    <a:pt x="14" y="8"/>
                    <a:pt x="17" y="6"/>
                    <a:pt x="18" y="9"/>
                  </a:cubicBezTo>
                  <a:lnTo>
                    <a:pt x="1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2" name="Freeform 786">
              <a:extLst>
                <a:ext uri="{FF2B5EF4-FFF2-40B4-BE49-F238E27FC236}">
                  <a16:creationId xmlns:a16="http://schemas.microsoft.com/office/drawing/2014/main" id="{CA2F6447-0B90-BBCC-4428-11DAE2452BAD}"/>
                </a:ext>
              </a:extLst>
            </p:cNvPr>
            <p:cNvSpPr>
              <a:spLocks/>
            </p:cNvSpPr>
            <p:nvPr/>
          </p:nvSpPr>
          <p:spPr bwMode="auto">
            <a:xfrm>
              <a:off x="4883150" y="1357313"/>
              <a:ext cx="7938" cy="6350"/>
            </a:xfrm>
            <a:custGeom>
              <a:avLst/>
              <a:gdLst>
                <a:gd name="T0" fmla="*/ 0 w 5"/>
                <a:gd name="T1" fmla="*/ 0 h 4"/>
                <a:gd name="T2" fmla="*/ 2147483647 w 5"/>
                <a:gd name="T3" fmla="*/ 2147483647 h 4"/>
                <a:gd name="T4" fmla="*/ 0 w 5"/>
                <a:gd name="T5" fmla="*/ 0 h 4"/>
                <a:gd name="T6" fmla="*/ 0 60000 65536"/>
                <a:gd name="T7" fmla="*/ 0 60000 65536"/>
                <a:gd name="T8" fmla="*/ 0 60000 65536"/>
                <a:gd name="T9" fmla="*/ 0 w 5"/>
                <a:gd name="T10" fmla="*/ 0 h 4"/>
                <a:gd name="T11" fmla="*/ 5 w 5"/>
                <a:gd name="T12" fmla="*/ 4 h 4"/>
              </a:gdLst>
              <a:ahLst/>
              <a:cxnLst>
                <a:cxn ang="T6">
                  <a:pos x="T0" y="T1"/>
                </a:cxn>
                <a:cxn ang="T7">
                  <a:pos x="T2" y="T3"/>
                </a:cxn>
                <a:cxn ang="T8">
                  <a:pos x="T4" y="T5"/>
                </a:cxn>
              </a:cxnLst>
              <a:rect l="T9" t="T10" r="T11" b="T12"/>
              <a:pathLst>
                <a:path w="5" h="4">
                  <a:moveTo>
                    <a:pt x="0" y="0"/>
                  </a:moveTo>
                  <a:lnTo>
                    <a:pt x="5"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3" name="Line 787">
              <a:extLst>
                <a:ext uri="{FF2B5EF4-FFF2-40B4-BE49-F238E27FC236}">
                  <a16:creationId xmlns:a16="http://schemas.microsoft.com/office/drawing/2014/main" id="{D0947F4C-5FFF-1618-CB06-C0E0BF4C04A6}"/>
                </a:ext>
              </a:extLst>
            </p:cNvPr>
            <p:cNvSpPr>
              <a:spLocks noChangeShapeType="1"/>
            </p:cNvSpPr>
            <p:nvPr/>
          </p:nvSpPr>
          <p:spPr bwMode="auto">
            <a:xfrm>
              <a:off x="4883150" y="1357313"/>
              <a:ext cx="793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4" name="Freeform 788">
              <a:extLst>
                <a:ext uri="{FF2B5EF4-FFF2-40B4-BE49-F238E27FC236}">
                  <a16:creationId xmlns:a16="http://schemas.microsoft.com/office/drawing/2014/main" id="{636775CD-E495-FC40-595B-10E697E45600}"/>
                </a:ext>
              </a:extLst>
            </p:cNvPr>
            <p:cNvSpPr>
              <a:spLocks/>
            </p:cNvSpPr>
            <p:nvPr/>
          </p:nvSpPr>
          <p:spPr bwMode="auto">
            <a:xfrm>
              <a:off x="4883150" y="1349375"/>
              <a:ext cx="7938" cy="14288"/>
            </a:xfrm>
            <a:custGeom>
              <a:avLst/>
              <a:gdLst>
                <a:gd name="T0" fmla="*/ 2147483647 w 1"/>
                <a:gd name="T1" fmla="*/ 2147483647 h 2"/>
                <a:gd name="T2" fmla="*/ 0 w 1"/>
                <a:gd name="T3" fmla="*/ 0 h 2"/>
                <a:gd name="T4" fmla="*/ 0 60000 65536"/>
                <a:gd name="T5" fmla="*/ 0 60000 65536"/>
                <a:gd name="T6" fmla="*/ 0 w 1"/>
                <a:gd name="T7" fmla="*/ 0 h 2"/>
                <a:gd name="T8" fmla="*/ 1 w 1"/>
                <a:gd name="T9" fmla="*/ 2 h 2"/>
              </a:gdLst>
              <a:ahLst/>
              <a:cxnLst>
                <a:cxn ang="T4">
                  <a:pos x="T0" y="T1"/>
                </a:cxn>
                <a:cxn ang="T5">
                  <a:pos x="T2" y="T3"/>
                </a:cxn>
              </a:cxnLst>
              <a:rect l="T6" t="T7" r="T8" b="T9"/>
              <a:pathLst>
                <a:path w="1" h="2">
                  <a:moveTo>
                    <a:pt x="1" y="2"/>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5" name="Freeform 789">
              <a:extLst>
                <a:ext uri="{FF2B5EF4-FFF2-40B4-BE49-F238E27FC236}">
                  <a16:creationId xmlns:a16="http://schemas.microsoft.com/office/drawing/2014/main" id="{D83EEE80-7F8A-94F7-B99A-9DDF27D56BF6}"/>
                </a:ext>
              </a:extLst>
            </p:cNvPr>
            <p:cNvSpPr>
              <a:spLocks/>
            </p:cNvSpPr>
            <p:nvPr/>
          </p:nvSpPr>
          <p:spPr bwMode="auto">
            <a:xfrm>
              <a:off x="4883150" y="1349375"/>
              <a:ext cx="1588" cy="7938"/>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6" name="Line 790">
              <a:extLst>
                <a:ext uri="{FF2B5EF4-FFF2-40B4-BE49-F238E27FC236}">
                  <a16:creationId xmlns:a16="http://schemas.microsoft.com/office/drawing/2014/main" id="{7081E96D-4890-3C57-5532-3676F4511FDE}"/>
                </a:ext>
              </a:extLst>
            </p:cNvPr>
            <p:cNvSpPr>
              <a:spLocks noChangeShapeType="1"/>
            </p:cNvSpPr>
            <p:nvPr/>
          </p:nvSpPr>
          <p:spPr bwMode="auto">
            <a:xfrm>
              <a:off x="4883150" y="1349375"/>
              <a:ext cx="1588"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7" name="Freeform 791">
              <a:extLst>
                <a:ext uri="{FF2B5EF4-FFF2-40B4-BE49-F238E27FC236}">
                  <a16:creationId xmlns:a16="http://schemas.microsoft.com/office/drawing/2014/main" id="{684F3CB5-4886-E258-4C35-F0EE12C17DBD}"/>
                </a:ext>
              </a:extLst>
            </p:cNvPr>
            <p:cNvSpPr>
              <a:spLocks/>
            </p:cNvSpPr>
            <p:nvPr/>
          </p:nvSpPr>
          <p:spPr bwMode="auto">
            <a:xfrm>
              <a:off x="4808538" y="1322388"/>
              <a:ext cx="136525" cy="169862"/>
            </a:xfrm>
            <a:custGeom>
              <a:avLst/>
              <a:gdLst>
                <a:gd name="T0" fmla="*/ 2147483647 w 20"/>
                <a:gd name="T1" fmla="*/ 2147483647 h 25"/>
                <a:gd name="T2" fmla="*/ 2147483647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2147483647 h 25"/>
                <a:gd name="T14" fmla="*/ 2147483647 w 20"/>
                <a:gd name="T15" fmla="*/ 2147483647 h 25"/>
                <a:gd name="T16" fmla="*/ 2147483647 w 20"/>
                <a:gd name="T17" fmla="*/ 2147483647 h 25"/>
                <a:gd name="T18" fmla="*/ 0 w 20"/>
                <a:gd name="T19" fmla="*/ 2147483647 h 25"/>
                <a:gd name="T20" fmla="*/ 0 w 20"/>
                <a:gd name="T21" fmla="*/ 2147483647 h 25"/>
                <a:gd name="T22" fmla="*/ 2147483647 w 20"/>
                <a:gd name="T23" fmla="*/ 2147483647 h 25"/>
                <a:gd name="T24" fmla="*/ 2147483647 w 20"/>
                <a:gd name="T25" fmla="*/ 2147483647 h 25"/>
                <a:gd name="T26" fmla="*/ 2147483647 w 20"/>
                <a:gd name="T27" fmla="*/ 2147483647 h 25"/>
                <a:gd name="T28" fmla="*/ 2147483647 w 20"/>
                <a:gd name="T29" fmla="*/ 214748364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5"/>
                <a:gd name="T47" fmla="*/ 20 w 20"/>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5">
                  <a:moveTo>
                    <a:pt x="11" y="5"/>
                  </a:moveTo>
                  <a:cubicBezTo>
                    <a:pt x="11" y="5"/>
                    <a:pt x="10" y="5"/>
                    <a:pt x="10" y="5"/>
                  </a:cubicBezTo>
                  <a:cubicBezTo>
                    <a:pt x="8" y="4"/>
                    <a:pt x="11" y="8"/>
                    <a:pt x="9" y="7"/>
                  </a:cubicBezTo>
                  <a:cubicBezTo>
                    <a:pt x="13" y="13"/>
                    <a:pt x="16" y="18"/>
                    <a:pt x="20" y="23"/>
                  </a:cubicBezTo>
                  <a:cubicBezTo>
                    <a:pt x="19" y="25"/>
                    <a:pt x="17" y="22"/>
                    <a:pt x="16" y="22"/>
                  </a:cubicBezTo>
                  <a:cubicBezTo>
                    <a:pt x="13" y="21"/>
                    <a:pt x="14" y="24"/>
                    <a:pt x="12" y="23"/>
                  </a:cubicBezTo>
                  <a:cubicBezTo>
                    <a:pt x="15" y="20"/>
                    <a:pt x="6" y="18"/>
                    <a:pt x="10" y="16"/>
                  </a:cubicBezTo>
                  <a:cubicBezTo>
                    <a:pt x="10" y="15"/>
                    <a:pt x="8" y="15"/>
                    <a:pt x="7" y="15"/>
                  </a:cubicBezTo>
                  <a:cubicBezTo>
                    <a:pt x="5" y="15"/>
                    <a:pt x="8" y="16"/>
                    <a:pt x="8" y="18"/>
                  </a:cubicBezTo>
                  <a:cubicBezTo>
                    <a:pt x="4" y="19"/>
                    <a:pt x="3" y="15"/>
                    <a:pt x="0" y="17"/>
                  </a:cubicBezTo>
                  <a:cubicBezTo>
                    <a:pt x="0" y="16"/>
                    <a:pt x="0" y="16"/>
                    <a:pt x="0" y="16"/>
                  </a:cubicBezTo>
                  <a:cubicBezTo>
                    <a:pt x="0" y="15"/>
                    <a:pt x="2" y="14"/>
                    <a:pt x="3" y="12"/>
                  </a:cubicBezTo>
                  <a:cubicBezTo>
                    <a:pt x="3" y="11"/>
                    <a:pt x="2" y="7"/>
                    <a:pt x="3" y="5"/>
                  </a:cubicBezTo>
                  <a:cubicBezTo>
                    <a:pt x="3" y="3"/>
                    <a:pt x="7" y="1"/>
                    <a:pt x="7" y="1"/>
                  </a:cubicBezTo>
                  <a:cubicBezTo>
                    <a:pt x="8" y="1"/>
                    <a:pt x="11" y="0"/>
                    <a:pt x="1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8" name="Freeform 792">
              <a:extLst>
                <a:ext uri="{FF2B5EF4-FFF2-40B4-BE49-F238E27FC236}">
                  <a16:creationId xmlns:a16="http://schemas.microsoft.com/office/drawing/2014/main" id="{9568E513-D75E-B328-A99B-19CC8FAFC512}"/>
                </a:ext>
              </a:extLst>
            </p:cNvPr>
            <p:cNvSpPr>
              <a:spLocks/>
            </p:cNvSpPr>
            <p:nvPr/>
          </p:nvSpPr>
          <p:spPr bwMode="auto">
            <a:xfrm>
              <a:off x="4808538" y="1431925"/>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69" name="Line 793">
              <a:extLst>
                <a:ext uri="{FF2B5EF4-FFF2-40B4-BE49-F238E27FC236}">
                  <a16:creationId xmlns:a16="http://schemas.microsoft.com/office/drawing/2014/main" id="{3658550A-06CB-A277-197B-6850137D6CD8}"/>
                </a:ext>
              </a:extLst>
            </p:cNvPr>
            <p:cNvSpPr>
              <a:spLocks noChangeShapeType="1"/>
            </p:cNvSpPr>
            <p:nvPr/>
          </p:nvSpPr>
          <p:spPr bwMode="auto">
            <a:xfrm flipV="1">
              <a:off x="4808538" y="1431925"/>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0" name="Freeform 794">
              <a:extLst>
                <a:ext uri="{FF2B5EF4-FFF2-40B4-BE49-F238E27FC236}">
                  <a16:creationId xmlns:a16="http://schemas.microsoft.com/office/drawing/2014/main" id="{8DE98E18-05BE-E737-BCB7-9359A0D44202}"/>
                </a:ext>
              </a:extLst>
            </p:cNvPr>
            <p:cNvSpPr>
              <a:spLocks/>
            </p:cNvSpPr>
            <p:nvPr/>
          </p:nvSpPr>
          <p:spPr bwMode="auto">
            <a:xfrm>
              <a:off x="4795838" y="1450975"/>
              <a:ext cx="7937" cy="1588"/>
            </a:xfrm>
            <a:custGeom>
              <a:avLst/>
              <a:gdLst>
                <a:gd name="T0" fmla="*/ 0 w 5"/>
                <a:gd name="T1" fmla="*/ 0 h 1"/>
                <a:gd name="T2" fmla="*/ 2147483647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1" name="Line 795">
              <a:extLst>
                <a:ext uri="{FF2B5EF4-FFF2-40B4-BE49-F238E27FC236}">
                  <a16:creationId xmlns:a16="http://schemas.microsoft.com/office/drawing/2014/main" id="{FBC95CD5-2F57-09A5-4546-6B9FFD997710}"/>
                </a:ext>
              </a:extLst>
            </p:cNvPr>
            <p:cNvSpPr>
              <a:spLocks noChangeShapeType="1"/>
            </p:cNvSpPr>
            <p:nvPr/>
          </p:nvSpPr>
          <p:spPr bwMode="auto">
            <a:xfrm>
              <a:off x="4795838" y="1450975"/>
              <a:ext cx="7937"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2" name="Freeform 796">
              <a:extLst>
                <a:ext uri="{FF2B5EF4-FFF2-40B4-BE49-F238E27FC236}">
                  <a16:creationId xmlns:a16="http://schemas.microsoft.com/office/drawing/2014/main" id="{DA6F3ACE-45ED-87C0-D0F2-91261D65AB60}"/>
                </a:ext>
              </a:extLst>
            </p:cNvPr>
            <p:cNvSpPr>
              <a:spLocks/>
            </p:cNvSpPr>
            <p:nvPr/>
          </p:nvSpPr>
          <p:spPr bwMode="auto">
            <a:xfrm>
              <a:off x="4164013" y="1492250"/>
              <a:ext cx="6350" cy="6350"/>
            </a:xfrm>
            <a:custGeom>
              <a:avLst/>
              <a:gdLst>
                <a:gd name="T0" fmla="*/ 0 w 1"/>
                <a:gd name="T1" fmla="*/ 2147483647 h 1"/>
                <a:gd name="T2" fmla="*/ 2147483647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1"/>
                  </a:move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3" name="Freeform 797">
              <a:extLst>
                <a:ext uri="{FF2B5EF4-FFF2-40B4-BE49-F238E27FC236}">
                  <a16:creationId xmlns:a16="http://schemas.microsoft.com/office/drawing/2014/main" id="{B3E8D0F4-C81C-BD0B-DF94-C365EA713E63}"/>
                </a:ext>
              </a:extLst>
            </p:cNvPr>
            <p:cNvSpPr>
              <a:spLocks/>
            </p:cNvSpPr>
            <p:nvPr/>
          </p:nvSpPr>
          <p:spPr bwMode="auto">
            <a:xfrm>
              <a:off x="5067300" y="1581150"/>
              <a:ext cx="68263" cy="60325"/>
            </a:xfrm>
            <a:custGeom>
              <a:avLst/>
              <a:gdLst>
                <a:gd name="T0" fmla="*/ 2147483647 w 10"/>
                <a:gd name="T1" fmla="*/ 2147483647 h 9"/>
                <a:gd name="T2" fmla="*/ 2147483647 w 10"/>
                <a:gd name="T3" fmla="*/ 2147483647 h 9"/>
                <a:gd name="T4" fmla="*/ 2147483647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6" y="2"/>
                  </a:moveTo>
                  <a:cubicBezTo>
                    <a:pt x="7" y="4"/>
                    <a:pt x="8" y="5"/>
                    <a:pt x="10" y="6"/>
                  </a:cubicBezTo>
                  <a:cubicBezTo>
                    <a:pt x="10" y="8"/>
                    <a:pt x="7" y="7"/>
                    <a:pt x="7" y="9"/>
                  </a:cubicBezTo>
                  <a:cubicBezTo>
                    <a:pt x="5" y="5"/>
                    <a:pt x="2" y="4"/>
                    <a:pt x="0" y="0"/>
                  </a:cubicBezTo>
                  <a:cubicBezTo>
                    <a:pt x="2" y="0"/>
                    <a:pt x="5" y="0"/>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4" name="Freeform 798">
              <a:extLst>
                <a:ext uri="{FF2B5EF4-FFF2-40B4-BE49-F238E27FC236}">
                  <a16:creationId xmlns:a16="http://schemas.microsoft.com/office/drawing/2014/main" id="{A7EB77BF-A4F6-5E4A-7EEB-26A48466EE3F}"/>
                </a:ext>
              </a:extLst>
            </p:cNvPr>
            <p:cNvSpPr>
              <a:spLocks/>
            </p:cNvSpPr>
            <p:nvPr/>
          </p:nvSpPr>
          <p:spPr bwMode="auto">
            <a:xfrm>
              <a:off x="5108575" y="1587500"/>
              <a:ext cx="1588" cy="6350"/>
            </a:xfrm>
            <a:custGeom>
              <a:avLst/>
              <a:gdLst>
                <a:gd name="T0" fmla="*/ 0 w 1"/>
                <a:gd name="T1" fmla="*/ 0 h 5"/>
                <a:gd name="T2" fmla="*/ 0 w 1"/>
                <a:gd name="T3" fmla="*/ 2147483647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5" name="Line 799">
              <a:extLst>
                <a:ext uri="{FF2B5EF4-FFF2-40B4-BE49-F238E27FC236}">
                  <a16:creationId xmlns:a16="http://schemas.microsoft.com/office/drawing/2014/main" id="{0D145815-815A-D0BF-69F5-4BBF73DD878B}"/>
                </a:ext>
              </a:extLst>
            </p:cNvPr>
            <p:cNvSpPr>
              <a:spLocks noChangeShapeType="1"/>
            </p:cNvSpPr>
            <p:nvPr/>
          </p:nvSpPr>
          <p:spPr bwMode="auto">
            <a:xfrm>
              <a:off x="5108575" y="1587500"/>
              <a:ext cx="1588"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6" name="Line 800">
              <a:extLst>
                <a:ext uri="{FF2B5EF4-FFF2-40B4-BE49-F238E27FC236}">
                  <a16:creationId xmlns:a16="http://schemas.microsoft.com/office/drawing/2014/main" id="{37E424D9-BA34-9467-8228-61D08DCCA19E}"/>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7" name="Line 801">
              <a:extLst>
                <a:ext uri="{FF2B5EF4-FFF2-40B4-BE49-F238E27FC236}">
                  <a16:creationId xmlns:a16="http://schemas.microsoft.com/office/drawing/2014/main" id="{C139290F-BE27-169A-EDB2-D6258BC4657B}"/>
                </a:ext>
              </a:extLst>
            </p:cNvPr>
            <p:cNvSpPr>
              <a:spLocks noChangeShapeType="1"/>
            </p:cNvSpPr>
            <p:nvPr/>
          </p:nvSpPr>
          <p:spPr bwMode="auto">
            <a:xfrm>
              <a:off x="5108575" y="1593850"/>
              <a:ext cx="158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8" name="Freeform 802">
              <a:extLst>
                <a:ext uri="{FF2B5EF4-FFF2-40B4-BE49-F238E27FC236}">
                  <a16:creationId xmlns:a16="http://schemas.microsoft.com/office/drawing/2014/main" id="{DFAA1CC7-E2B1-78FD-742C-0DA7663477D2}"/>
                </a:ext>
              </a:extLst>
            </p:cNvPr>
            <p:cNvSpPr>
              <a:spLocks/>
            </p:cNvSpPr>
            <p:nvPr/>
          </p:nvSpPr>
          <p:spPr bwMode="auto">
            <a:xfrm>
              <a:off x="4945063" y="1593850"/>
              <a:ext cx="20637" cy="53975"/>
            </a:xfrm>
            <a:custGeom>
              <a:avLst/>
              <a:gdLst>
                <a:gd name="T0" fmla="*/ 0 w 3"/>
                <a:gd name="T1" fmla="*/ 2147483647 h 8"/>
                <a:gd name="T2" fmla="*/ 2147483647 w 3"/>
                <a:gd name="T3" fmla="*/ 2147483647 h 8"/>
                <a:gd name="T4" fmla="*/ 0 w 3"/>
                <a:gd name="T5" fmla="*/ 2147483647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0" y="3"/>
                  </a:moveTo>
                  <a:cubicBezTo>
                    <a:pt x="1" y="0"/>
                    <a:pt x="2" y="3"/>
                    <a:pt x="3" y="3"/>
                  </a:cubicBezTo>
                  <a:cubicBezTo>
                    <a:pt x="2" y="8"/>
                    <a:pt x="2"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79" name="Freeform 803">
              <a:extLst>
                <a:ext uri="{FF2B5EF4-FFF2-40B4-BE49-F238E27FC236}">
                  <a16:creationId xmlns:a16="http://schemas.microsoft.com/office/drawing/2014/main" id="{09339F40-31A2-D729-377B-BD99AEEE68A1}"/>
                </a:ext>
              </a:extLst>
            </p:cNvPr>
            <p:cNvSpPr>
              <a:spLocks/>
            </p:cNvSpPr>
            <p:nvPr/>
          </p:nvSpPr>
          <p:spPr bwMode="auto">
            <a:xfrm>
              <a:off x="5257800" y="1641475"/>
              <a:ext cx="61913" cy="68263"/>
            </a:xfrm>
            <a:custGeom>
              <a:avLst/>
              <a:gdLst>
                <a:gd name="T0" fmla="*/ 2147483647 w 9"/>
                <a:gd name="T1" fmla="*/ 2147483647 h 10"/>
                <a:gd name="T2" fmla="*/ 2147483647 w 9"/>
                <a:gd name="T3" fmla="*/ 2147483647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60000 65536"/>
                <a:gd name="T15" fmla="*/ 0 60000 65536"/>
                <a:gd name="T16" fmla="*/ 0 60000 65536"/>
                <a:gd name="T17" fmla="*/ 0 60000 65536"/>
                <a:gd name="T18" fmla="*/ 0 60000 65536"/>
                <a:gd name="T19" fmla="*/ 0 60000 65536"/>
                <a:gd name="T20" fmla="*/ 0 60000 65536"/>
                <a:gd name="T21" fmla="*/ 0 w 9"/>
                <a:gd name="T22" fmla="*/ 0 h 10"/>
                <a:gd name="T23" fmla="*/ 9 w 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0">
                  <a:moveTo>
                    <a:pt x="4" y="10"/>
                  </a:moveTo>
                  <a:cubicBezTo>
                    <a:pt x="0" y="8"/>
                    <a:pt x="4" y="2"/>
                    <a:pt x="1" y="2"/>
                  </a:cubicBezTo>
                  <a:cubicBezTo>
                    <a:pt x="1" y="1"/>
                    <a:pt x="2" y="1"/>
                    <a:pt x="2" y="0"/>
                  </a:cubicBezTo>
                  <a:cubicBezTo>
                    <a:pt x="7" y="1"/>
                    <a:pt x="9" y="4"/>
                    <a:pt x="9" y="10"/>
                  </a:cubicBezTo>
                  <a:cubicBezTo>
                    <a:pt x="7" y="9"/>
                    <a:pt x="7" y="6"/>
                    <a:pt x="5" y="6"/>
                  </a:cubicBezTo>
                  <a:cubicBezTo>
                    <a:pt x="4" y="6"/>
                    <a:pt x="5" y="7"/>
                    <a:pt x="5" y="7"/>
                  </a:cubicBezTo>
                  <a:cubicBezTo>
                    <a:pt x="5" y="8"/>
                    <a:pt x="3" y="6"/>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0" name="Freeform 804">
              <a:extLst>
                <a:ext uri="{FF2B5EF4-FFF2-40B4-BE49-F238E27FC236}">
                  <a16:creationId xmlns:a16="http://schemas.microsoft.com/office/drawing/2014/main" id="{8A4D17C5-5205-0137-2C4B-1A88E0CE5905}"/>
                </a:ext>
              </a:extLst>
            </p:cNvPr>
            <p:cNvSpPr>
              <a:spLocks/>
            </p:cNvSpPr>
            <p:nvPr/>
          </p:nvSpPr>
          <p:spPr bwMode="auto">
            <a:xfrm>
              <a:off x="5156200" y="1668463"/>
              <a:ext cx="115888" cy="101600"/>
            </a:xfrm>
            <a:custGeom>
              <a:avLst/>
              <a:gdLst>
                <a:gd name="T0" fmla="*/ 2147483647 w 17"/>
                <a:gd name="T1" fmla="*/ 2147483647 h 15"/>
                <a:gd name="T2" fmla="*/ 2147483647 w 17"/>
                <a:gd name="T3" fmla="*/ 2147483647 h 15"/>
                <a:gd name="T4" fmla="*/ 2147483647 w 17"/>
                <a:gd name="T5" fmla="*/ 2147483647 h 15"/>
                <a:gd name="T6" fmla="*/ 2147483647 w 17"/>
                <a:gd name="T7" fmla="*/ 2147483647 h 15"/>
                <a:gd name="T8" fmla="*/ 2147483647 w 17"/>
                <a:gd name="T9" fmla="*/ 2147483647 h 15"/>
                <a:gd name="T10" fmla="*/ 2147483647 w 17"/>
                <a:gd name="T11" fmla="*/ 2147483647 h 15"/>
                <a:gd name="T12" fmla="*/ 2147483647 w 17"/>
                <a:gd name="T13" fmla="*/ 2147483647 h 15"/>
                <a:gd name="T14" fmla="*/ 2147483647 w 17"/>
                <a:gd name="T15" fmla="*/ 2147483647 h 15"/>
                <a:gd name="T16" fmla="*/ 2147483647 w 17"/>
                <a:gd name="T17" fmla="*/ 2147483647 h 15"/>
                <a:gd name="T18" fmla="*/ 2147483647 w 17"/>
                <a:gd name="T19" fmla="*/ 2147483647 h 15"/>
                <a:gd name="T20" fmla="*/ 0 w 17"/>
                <a:gd name="T21" fmla="*/ 214748364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5"/>
                <a:gd name="T35" fmla="*/ 17 w 17"/>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5">
                  <a:moveTo>
                    <a:pt x="1" y="1"/>
                  </a:moveTo>
                  <a:cubicBezTo>
                    <a:pt x="7" y="0"/>
                    <a:pt x="11" y="4"/>
                    <a:pt x="9" y="9"/>
                  </a:cubicBezTo>
                  <a:cubicBezTo>
                    <a:pt x="10" y="9"/>
                    <a:pt x="11" y="8"/>
                    <a:pt x="14" y="9"/>
                  </a:cubicBezTo>
                  <a:cubicBezTo>
                    <a:pt x="15" y="11"/>
                    <a:pt x="17" y="12"/>
                    <a:pt x="17" y="15"/>
                  </a:cubicBezTo>
                  <a:cubicBezTo>
                    <a:pt x="16" y="15"/>
                    <a:pt x="16" y="15"/>
                    <a:pt x="16" y="15"/>
                  </a:cubicBezTo>
                  <a:cubicBezTo>
                    <a:pt x="15" y="15"/>
                    <a:pt x="15" y="15"/>
                    <a:pt x="15" y="15"/>
                  </a:cubicBezTo>
                  <a:cubicBezTo>
                    <a:pt x="13" y="15"/>
                    <a:pt x="13" y="12"/>
                    <a:pt x="11" y="12"/>
                  </a:cubicBezTo>
                  <a:cubicBezTo>
                    <a:pt x="10" y="11"/>
                    <a:pt x="9" y="12"/>
                    <a:pt x="10" y="12"/>
                  </a:cubicBezTo>
                  <a:cubicBezTo>
                    <a:pt x="7" y="11"/>
                    <a:pt x="5" y="10"/>
                    <a:pt x="5" y="7"/>
                  </a:cubicBezTo>
                  <a:cubicBezTo>
                    <a:pt x="3" y="7"/>
                    <a:pt x="4" y="8"/>
                    <a:pt x="2" y="8"/>
                  </a:cubicBezTo>
                  <a:cubicBezTo>
                    <a:pt x="3" y="5"/>
                    <a:pt x="1" y="4"/>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1" name="Freeform 805">
              <a:extLst>
                <a:ext uri="{FF2B5EF4-FFF2-40B4-BE49-F238E27FC236}">
                  <a16:creationId xmlns:a16="http://schemas.microsoft.com/office/drawing/2014/main" id="{B2050C2C-BCCF-3E04-8A0C-D9319FB5D964}"/>
                </a:ext>
              </a:extLst>
            </p:cNvPr>
            <p:cNvSpPr>
              <a:spLocks/>
            </p:cNvSpPr>
            <p:nvPr/>
          </p:nvSpPr>
          <p:spPr bwMode="auto">
            <a:xfrm>
              <a:off x="5141913" y="1663700"/>
              <a:ext cx="20637" cy="19050"/>
            </a:xfrm>
            <a:custGeom>
              <a:avLst/>
              <a:gdLst>
                <a:gd name="T0" fmla="*/ 2147483647 w 3"/>
                <a:gd name="T1" fmla="*/ 2147483647 h 3"/>
                <a:gd name="T2" fmla="*/ 2147483647 w 3"/>
                <a:gd name="T3" fmla="*/ 2147483647 h 3"/>
                <a:gd name="T4" fmla="*/ 2147483647 w 3"/>
                <a:gd name="T5" fmla="*/ 2147483647 h 3"/>
                <a:gd name="T6" fmla="*/ 2147483647 w 3"/>
                <a:gd name="T7" fmla="*/ 0 h 3"/>
                <a:gd name="T8" fmla="*/ 0 w 3"/>
                <a:gd name="T9" fmla="*/ 0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3" y="3"/>
                  </a:moveTo>
                  <a:cubicBezTo>
                    <a:pt x="3" y="2"/>
                    <a:pt x="3" y="2"/>
                    <a:pt x="3" y="2"/>
                  </a:cubicBezTo>
                  <a:cubicBezTo>
                    <a:pt x="3" y="2"/>
                    <a:pt x="3" y="2"/>
                    <a:pt x="3" y="2"/>
                  </a:cubicBezTo>
                  <a:cubicBezTo>
                    <a:pt x="2" y="1"/>
                    <a:pt x="1" y="1"/>
                    <a:pt x="1" y="0"/>
                  </a:cubicBezTo>
                  <a:cubicBezTo>
                    <a:pt x="0" y="0"/>
                    <a:pt x="0" y="0"/>
                    <a:pt x="0" y="0"/>
                  </a:cubicBezTo>
                  <a:cubicBezTo>
                    <a:pt x="2" y="3"/>
                    <a:pt x="2" y="3"/>
                    <a:pt x="2" y="3"/>
                  </a:cubicBezTo>
                  <a:cubicBezTo>
                    <a:pt x="3" y="3"/>
                    <a:pt x="3" y="3"/>
                    <a:pt x="3"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2" name="Freeform 806">
              <a:extLst>
                <a:ext uri="{FF2B5EF4-FFF2-40B4-BE49-F238E27FC236}">
                  <a16:creationId xmlns:a16="http://schemas.microsoft.com/office/drawing/2014/main" id="{E498C31D-07F7-832F-1FC8-883B7F53CACD}"/>
                </a:ext>
              </a:extLst>
            </p:cNvPr>
            <p:cNvSpPr>
              <a:spLocks/>
            </p:cNvSpPr>
            <p:nvPr/>
          </p:nvSpPr>
          <p:spPr bwMode="auto">
            <a:xfrm>
              <a:off x="3784600" y="1784350"/>
              <a:ext cx="149225" cy="107950"/>
            </a:xfrm>
            <a:custGeom>
              <a:avLst/>
              <a:gdLst>
                <a:gd name="T0" fmla="*/ 2147483647 w 22"/>
                <a:gd name="T1" fmla="*/ 2147483647 h 16"/>
                <a:gd name="T2" fmla="*/ 2147483647 w 22"/>
                <a:gd name="T3" fmla="*/ 2147483647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2147483647 w 22"/>
                <a:gd name="T25" fmla="*/ 2147483647 h 16"/>
                <a:gd name="T26" fmla="*/ 2147483647 w 22"/>
                <a:gd name="T27" fmla="*/ 2147483647 h 16"/>
                <a:gd name="T28" fmla="*/ 2147483647 w 22"/>
                <a:gd name="T29" fmla="*/ 2147483647 h 16"/>
                <a:gd name="T30" fmla="*/ 2147483647 w 22"/>
                <a:gd name="T31" fmla="*/ 0 h 16"/>
                <a:gd name="T32" fmla="*/ 2147483647 w 22"/>
                <a:gd name="T33" fmla="*/ 2147483647 h 16"/>
                <a:gd name="T34" fmla="*/ 2147483647 w 22"/>
                <a:gd name="T35" fmla="*/ 0 h 16"/>
                <a:gd name="T36" fmla="*/ 2147483647 w 22"/>
                <a:gd name="T37" fmla="*/ 2147483647 h 16"/>
                <a:gd name="T38" fmla="*/ 2147483647 w 22"/>
                <a:gd name="T39" fmla="*/ 2147483647 h 16"/>
                <a:gd name="T40" fmla="*/ 2147483647 w 22"/>
                <a:gd name="T41" fmla="*/ 2147483647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16"/>
                <a:gd name="T65" fmla="*/ 22 w 22"/>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16">
                  <a:moveTo>
                    <a:pt x="15" y="10"/>
                  </a:moveTo>
                  <a:cubicBezTo>
                    <a:pt x="12" y="10"/>
                    <a:pt x="15" y="11"/>
                    <a:pt x="13" y="12"/>
                  </a:cubicBezTo>
                  <a:cubicBezTo>
                    <a:pt x="11" y="12"/>
                    <a:pt x="10" y="15"/>
                    <a:pt x="9" y="16"/>
                  </a:cubicBezTo>
                  <a:cubicBezTo>
                    <a:pt x="8" y="16"/>
                    <a:pt x="9" y="15"/>
                    <a:pt x="9" y="14"/>
                  </a:cubicBezTo>
                  <a:cubicBezTo>
                    <a:pt x="8" y="13"/>
                    <a:pt x="7" y="15"/>
                    <a:pt x="7" y="15"/>
                  </a:cubicBezTo>
                  <a:cubicBezTo>
                    <a:pt x="6" y="15"/>
                    <a:pt x="6" y="13"/>
                    <a:pt x="3" y="14"/>
                  </a:cubicBezTo>
                  <a:cubicBezTo>
                    <a:pt x="2" y="15"/>
                    <a:pt x="3" y="16"/>
                    <a:pt x="2" y="14"/>
                  </a:cubicBezTo>
                  <a:cubicBezTo>
                    <a:pt x="1" y="13"/>
                    <a:pt x="0" y="12"/>
                    <a:pt x="0" y="11"/>
                  </a:cubicBezTo>
                  <a:cubicBezTo>
                    <a:pt x="0" y="9"/>
                    <a:pt x="2" y="7"/>
                    <a:pt x="5" y="6"/>
                  </a:cubicBezTo>
                  <a:cubicBezTo>
                    <a:pt x="5" y="9"/>
                    <a:pt x="7" y="10"/>
                    <a:pt x="9" y="12"/>
                  </a:cubicBezTo>
                  <a:cubicBezTo>
                    <a:pt x="8" y="11"/>
                    <a:pt x="9" y="9"/>
                    <a:pt x="9" y="7"/>
                  </a:cubicBezTo>
                  <a:cubicBezTo>
                    <a:pt x="9" y="7"/>
                    <a:pt x="9" y="5"/>
                    <a:pt x="9" y="5"/>
                  </a:cubicBezTo>
                  <a:cubicBezTo>
                    <a:pt x="9" y="4"/>
                    <a:pt x="5" y="4"/>
                    <a:pt x="7" y="2"/>
                  </a:cubicBezTo>
                  <a:cubicBezTo>
                    <a:pt x="9" y="2"/>
                    <a:pt x="9" y="3"/>
                    <a:pt x="9" y="5"/>
                  </a:cubicBezTo>
                  <a:cubicBezTo>
                    <a:pt x="10" y="5"/>
                    <a:pt x="11" y="2"/>
                    <a:pt x="12" y="5"/>
                  </a:cubicBezTo>
                  <a:cubicBezTo>
                    <a:pt x="14" y="5"/>
                    <a:pt x="13" y="2"/>
                    <a:pt x="13" y="0"/>
                  </a:cubicBezTo>
                  <a:cubicBezTo>
                    <a:pt x="15" y="0"/>
                    <a:pt x="16" y="1"/>
                    <a:pt x="15" y="3"/>
                  </a:cubicBezTo>
                  <a:cubicBezTo>
                    <a:pt x="17" y="3"/>
                    <a:pt x="17" y="0"/>
                    <a:pt x="19" y="0"/>
                  </a:cubicBezTo>
                  <a:cubicBezTo>
                    <a:pt x="20" y="2"/>
                    <a:pt x="18" y="5"/>
                    <a:pt x="22" y="5"/>
                  </a:cubicBezTo>
                  <a:cubicBezTo>
                    <a:pt x="22" y="6"/>
                    <a:pt x="20" y="5"/>
                    <a:pt x="20" y="7"/>
                  </a:cubicBezTo>
                  <a:cubicBezTo>
                    <a:pt x="18" y="7"/>
                    <a:pt x="16" y="6"/>
                    <a:pt x="15"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3" name="Freeform 807">
              <a:extLst>
                <a:ext uri="{FF2B5EF4-FFF2-40B4-BE49-F238E27FC236}">
                  <a16:creationId xmlns:a16="http://schemas.microsoft.com/office/drawing/2014/main" id="{6A8F818F-5267-0E59-01BA-B2961CD608C5}"/>
                </a:ext>
              </a:extLst>
            </p:cNvPr>
            <p:cNvSpPr>
              <a:spLocks/>
            </p:cNvSpPr>
            <p:nvPr/>
          </p:nvSpPr>
          <p:spPr bwMode="auto">
            <a:xfrm>
              <a:off x="3879850" y="1839913"/>
              <a:ext cx="4763" cy="4762"/>
            </a:xfrm>
            <a:custGeom>
              <a:avLst/>
              <a:gdLst>
                <a:gd name="T0" fmla="*/ 2147483647 w 4"/>
                <a:gd name="T1" fmla="*/ 0 h 4"/>
                <a:gd name="T2" fmla="*/ 0 w 4"/>
                <a:gd name="T3" fmla="*/ 2147483647 h 4"/>
                <a:gd name="T4" fmla="*/ 2147483647 w 4"/>
                <a:gd name="T5" fmla="*/ 0 h 4"/>
                <a:gd name="T6" fmla="*/ 0 60000 65536"/>
                <a:gd name="T7" fmla="*/ 0 60000 65536"/>
                <a:gd name="T8" fmla="*/ 0 60000 65536"/>
                <a:gd name="T9" fmla="*/ 0 w 4"/>
                <a:gd name="T10" fmla="*/ 0 h 4"/>
                <a:gd name="T11" fmla="*/ 4 w 4"/>
                <a:gd name="T12" fmla="*/ 4 h 4"/>
              </a:gdLst>
              <a:ahLst/>
              <a:cxnLst>
                <a:cxn ang="T6">
                  <a:pos x="T0" y="T1"/>
                </a:cxn>
                <a:cxn ang="T7">
                  <a:pos x="T2" y="T3"/>
                </a:cxn>
                <a:cxn ang="T8">
                  <a:pos x="T4" y="T5"/>
                </a:cxn>
              </a:cxnLst>
              <a:rect l="T9" t="T10" r="T11" b="T12"/>
              <a:pathLst>
                <a:path w="4" h="4">
                  <a:moveTo>
                    <a:pt x="4" y="0"/>
                  </a:moveTo>
                  <a:lnTo>
                    <a:pt x="0" y="4"/>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4" name="Line 808">
              <a:extLst>
                <a:ext uri="{FF2B5EF4-FFF2-40B4-BE49-F238E27FC236}">
                  <a16:creationId xmlns:a16="http://schemas.microsoft.com/office/drawing/2014/main" id="{A56B9F2D-D25D-5AAC-B6E3-8DE3410E3DDB}"/>
                </a:ext>
              </a:extLst>
            </p:cNvPr>
            <p:cNvSpPr>
              <a:spLocks noChangeShapeType="1"/>
            </p:cNvSpPr>
            <p:nvPr/>
          </p:nvSpPr>
          <p:spPr bwMode="auto">
            <a:xfrm flipH="1">
              <a:off x="3879850" y="1839913"/>
              <a:ext cx="4763" cy="4762"/>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5" name="Freeform 809">
              <a:extLst>
                <a:ext uri="{FF2B5EF4-FFF2-40B4-BE49-F238E27FC236}">
                  <a16:creationId xmlns:a16="http://schemas.microsoft.com/office/drawing/2014/main" id="{BA60D84E-05AD-08E5-71F0-289CEAE71045}"/>
                </a:ext>
              </a:extLst>
            </p:cNvPr>
            <p:cNvSpPr>
              <a:spLocks/>
            </p:cNvSpPr>
            <p:nvPr/>
          </p:nvSpPr>
          <p:spPr bwMode="auto">
            <a:xfrm>
              <a:off x="3879850" y="1844675"/>
              <a:ext cx="4763" cy="7938"/>
            </a:xfrm>
            <a:custGeom>
              <a:avLst/>
              <a:gdLst>
                <a:gd name="T0" fmla="*/ 0 w 4"/>
                <a:gd name="T1" fmla="*/ 0 h 5"/>
                <a:gd name="T2" fmla="*/ 2147483647 w 4"/>
                <a:gd name="T3" fmla="*/ 2147483647 h 5"/>
                <a:gd name="T4" fmla="*/ 0 w 4"/>
                <a:gd name="T5" fmla="*/ 0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0"/>
                  </a:moveTo>
                  <a:lnTo>
                    <a:pt x="4"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6" name="Line 810">
              <a:extLst>
                <a:ext uri="{FF2B5EF4-FFF2-40B4-BE49-F238E27FC236}">
                  <a16:creationId xmlns:a16="http://schemas.microsoft.com/office/drawing/2014/main" id="{D018A235-B973-20CA-2E54-69421DB0C8F1}"/>
                </a:ext>
              </a:extLst>
            </p:cNvPr>
            <p:cNvSpPr>
              <a:spLocks noChangeShapeType="1"/>
            </p:cNvSpPr>
            <p:nvPr/>
          </p:nvSpPr>
          <p:spPr bwMode="auto">
            <a:xfrm>
              <a:off x="3879850" y="1844675"/>
              <a:ext cx="4763"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7" name="Freeform 811">
              <a:extLst>
                <a:ext uri="{FF2B5EF4-FFF2-40B4-BE49-F238E27FC236}">
                  <a16:creationId xmlns:a16="http://schemas.microsoft.com/office/drawing/2014/main" id="{540453EA-F909-4DC5-A24E-651F13665494}"/>
                </a:ext>
              </a:extLst>
            </p:cNvPr>
            <p:cNvSpPr>
              <a:spLocks/>
            </p:cNvSpPr>
            <p:nvPr/>
          </p:nvSpPr>
          <p:spPr bwMode="auto">
            <a:xfrm>
              <a:off x="3865563" y="1873250"/>
              <a:ext cx="19050" cy="14288"/>
            </a:xfrm>
            <a:custGeom>
              <a:avLst/>
              <a:gdLst>
                <a:gd name="T0" fmla="*/ 2147483647 w 3"/>
                <a:gd name="T1" fmla="*/ 0 h 2"/>
                <a:gd name="T2" fmla="*/ 2147483647 w 3"/>
                <a:gd name="T3" fmla="*/ 2147483647 h 2"/>
                <a:gd name="T4" fmla="*/ 2147483647 w 3"/>
                <a:gd name="T5" fmla="*/ 0 h 2"/>
                <a:gd name="T6" fmla="*/ 0 60000 65536"/>
                <a:gd name="T7" fmla="*/ 0 60000 65536"/>
                <a:gd name="T8" fmla="*/ 0 60000 65536"/>
                <a:gd name="T9" fmla="*/ 0 w 3"/>
                <a:gd name="T10" fmla="*/ 0 h 2"/>
                <a:gd name="T11" fmla="*/ 3 w 3"/>
                <a:gd name="T12" fmla="*/ 2 h 2"/>
              </a:gdLst>
              <a:ahLst/>
              <a:cxnLst>
                <a:cxn ang="T6">
                  <a:pos x="T0" y="T1"/>
                </a:cxn>
                <a:cxn ang="T7">
                  <a:pos x="T2" y="T3"/>
                </a:cxn>
                <a:cxn ang="T8">
                  <a:pos x="T4" y="T5"/>
                </a:cxn>
              </a:cxnLst>
              <a:rect l="T9" t="T10" r="T11" b="T12"/>
              <a:pathLst>
                <a:path w="3" h="2">
                  <a:moveTo>
                    <a:pt x="3" y="0"/>
                  </a:moveTo>
                  <a:cubicBezTo>
                    <a:pt x="3" y="1"/>
                    <a:pt x="2" y="1"/>
                    <a:pt x="2" y="2"/>
                  </a:cubicBezTo>
                  <a:cubicBezTo>
                    <a:pt x="0" y="2"/>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8" name="Freeform 812">
              <a:extLst>
                <a:ext uri="{FF2B5EF4-FFF2-40B4-BE49-F238E27FC236}">
                  <a16:creationId xmlns:a16="http://schemas.microsoft.com/office/drawing/2014/main" id="{86751FDE-F8C9-D5F2-5E42-00F6B04BD390}"/>
                </a:ext>
              </a:extLst>
            </p:cNvPr>
            <p:cNvSpPr>
              <a:spLocks/>
            </p:cNvSpPr>
            <p:nvPr/>
          </p:nvSpPr>
          <p:spPr bwMode="auto">
            <a:xfrm>
              <a:off x="3824288" y="1900238"/>
              <a:ext cx="26987" cy="26987"/>
            </a:xfrm>
            <a:custGeom>
              <a:avLst/>
              <a:gdLst>
                <a:gd name="T0" fmla="*/ 2147483647 w 4"/>
                <a:gd name="T1" fmla="*/ 0 h 4"/>
                <a:gd name="T2" fmla="*/ 2147483647 w 4"/>
                <a:gd name="T3" fmla="*/ 2147483647 h 4"/>
                <a:gd name="T4" fmla="*/ 2147483647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0"/>
                  </a:moveTo>
                  <a:cubicBezTo>
                    <a:pt x="4" y="0"/>
                    <a:pt x="2" y="1"/>
                    <a:pt x="2" y="1"/>
                  </a:cubicBezTo>
                  <a:cubicBezTo>
                    <a:pt x="2" y="2"/>
                    <a:pt x="2" y="2"/>
                    <a:pt x="2" y="3"/>
                  </a:cubicBezTo>
                  <a:cubicBezTo>
                    <a:pt x="2" y="3"/>
                    <a:pt x="0" y="4"/>
                    <a:pt x="0" y="4"/>
                  </a:cubicBezTo>
                  <a:cubicBezTo>
                    <a:pt x="0" y="3"/>
                    <a:pt x="2" y="2"/>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89" name="Freeform 813">
              <a:extLst>
                <a:ext uri="{FF2B5EF4-FFF2-40B4-BE49-F238E27FC236}">
                  <a16:creationId xmlns:a16="http://schemas.microsoft.com/office/drawing/2014/main" id="{ACA2D937-25C6-E7C5-C625-4EA24FA39B31}"/>
                </a:ext>
              </a:extLst>
            </p:cNvPr>
            <p:cNvSpPr>
              <a:spLocks/>
            </p:cNvSpPr>
            <p:nvPr/>
          </p:nvSpPr>
          <p:spPr bwMode="auto">
            <a:xfrm>
              <a:off x="3219450" y="2111375"/>
              <a:ext cx="47625" cy="39688"/>
            </a:xfrm>
            <a:custGeom>
              <a:avLst/>
              <a:gdLst>
                <a:gd name="T0" fmla="*/ 2147483647 w 7"/>
                <a:gd name="T1" fmla="*/ 0 h 6"/>
                <a:gd name="T2" fmla="*/ 2147483647 w 7"/>
                <a:gd name="T3" fmla="*/ 2147483647 h 6"/>
                <a:gd name="T4" fmla="*/ 2147483647 w 7"/>
                <a:gd name="T5" fmla="*/ 2147483647 h 6"/>
                <a:gd name="T6" fmla="*/ 2147483647 w 7"/>
                <a:gd name="T7" fmla="*/ 2147483647 h 6"/>
                <a:gd name="T8" fmla="*/ 2147483647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6" y="0"/>
                    <a:pt x="7" y="4"/>
                    <a:pt x="6" y="6"/>
                  </a:cubicBezTo>
                  <a:cubicBezTo>
                    <a:pt x="4" y="6"/>
                    <a:pt x="5" y="3"/>
                    <a:pt x="2" y="3"/>
                  </a:cubicBezTo>
                  <a:cubicBezTo>
                    <a:pt x="0" y="3"/>
                    <a:pt x="4" y="1"/>
                    <a:pt x="4" y="3"/>
                  </a:cubicBezTo>
                  <a:cubicBezTo>
                    <a:pt x="5" y="3"/>
                    <a:pt x="5" y="1"/>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0" name="Freeform 814">
              <a:extLst>
                <a:ext uri="{FF2B5EF4-FFF2-40B4-BE49-F238E27FC236}">
                  <a16:creationId xmlns:a16="http://schemas.microsoft.com/office/drawing/2014/main" id="{CEDD49F8-2916-3A2E-7253-4BADDC060560}"/>
                </a:ext>
              </a:extLst>
            </p:cNvPr>
            <p:cNvSpPr>
              <a:spLocks/>
            </p:cNvSpPr>
            <p:nvPr/>
          </p:nvSpPr>
          <p:spPr bwMode="auto">
            <a:xfrm>
              <a:off x="2955925" y="2246313"/>
              <a:ext cx="60325" cy="26987"/>
            </a:xfrm>
            <a:custGeom>
              <a:avLst/>
              <a:gdLst>
                <a:gd name="T0" fmla="*/ 2147483647 w 9"/>
                <a:gd name="T1" fmla="*/ 2147483647 h 4"/>
                <a:gd name="T2" fmla="*/ 0 w 9"/>
                <a:gd name="T3" fmla="*/ 2147483647 h 4"/>
                <a:gd name="T4" fmla="*/ 2147483647 w 9"/>
                <a:gd name="T5" fmla="*/ 0 h 4"/>
                <a:gd name="T6" fmla="*/ 2147483647 w 9"/>
                <a:gd name="T7" fmla="*/ 2147483647 h 4"/>
                <a:gd name="T8" fmla="*/ 2147483647 w 9"/>
                <a:gd name="T9" fmla="*/ 2147483647 h 4"/>
                <a:gd name="T10" fmla="*/ 0 60000 65536"/>
                <a:gd name="T11" fmla="*/ 0 60000 65536"/>
                <a:gd name="T12" fmla="*/ 0 60000 65536"/>
                <a:gd name="T13" fmla="*/ 0 60000 65536"/>
                <a:gd name="T14" fmla="*/ 0 60000 65536"/>
                <a:gd name="T15" fmla="*/ 0 w 9"/>
                <a:gd name="T16" fmla="*/ 0 h 4"/>
                <a:gd name="T17" fmla="*/ 9 w 9"/>
                <a:gd name="T18" fmla="*/ 4 h 4"/>
              </a:gdLst>
              <a:ahLst/>
              <a:cxnLst>
                <a:cxn ang="T10">
                  <a:pos x="T0" y="T1"/>
                </a:cxn>
                <a:cxn ang="T11">
                  <a:pos x="T2" y="T3"/>
                </a:cxn>
                <a:cxn ang="T12">
                  <a:pos x="T4" y="T5"/>
                </a:cxn>
                <a:cxn ang="T13">
                  <a:pos x="T6" y="T7"/>
                </a:cxn>
                <a:cxn ang="T14">
                  <a:pos x="T8" y="T9"/>
                </a:cxn>
              </a:cxnLst>
              <a:rect l="T15" t="T16" r="T17" b="T18"/>
              <a:pathLst>
                <a:path w="9" h="4">
                  <a:moveTo>
                    <a:pt x="3" y="4"/>
                  </a:moveTo>
                  <a:cubicBezTo>
                    <a:pt x="2" y="4"/>
                    <a:pt x="1" y="3"/>
                    <a:pt x="0" y="2"/>
                  </a:cubicBezTo>
                  <a:cubicBezTo>
                    <a:pt x="0" y="1"/>
                    <a:pt x="2" y="0"/>
                    <a:pt x="4" y="0"/>
                  </a:cubicBezTo>
                  <a:cubicBezTo>
                    <a:pt x="4" y="2"/>
                    <a:pt x="6" y="3"/>
                    <a:pt x="7" y="2"/>
                  </a:cubicBezTo>
                  <a:cubicBezTo>
                    <a:pt x="9" y="0"/>
                    <a:pt x="6" y="3"/>
                    <a:pt x="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1" name="Freeform 815">
              <a:extLst>
                <a:ext uri="{FF2B5EF4-FFF2-40B4-BE49-F238E27FC236}">
                  <a16:creationId xmlns:a16="http://schemas.microsoft.com/office/drawing/2014/main" id="{0D25994C-E754-954C-650D-335BE9630060}"/>
                </a:ext>
              </a:extLst>
            </p:cNvPr>
            <p:cNvSpPr>
              <a:spLocks/>
            </p:cNvSpPr>
            <p:nvPr/>
          </p:nvSpPr>
          <p:spPr bwMode="auto">
            <a:xfrm>
              <a:off x="2982913" y="2273300"/>
              <a:ext cx="4762" cy="1588"/>
            </a:xfrm>
            <a:custGeom>
              <a:avLst/>
              <a:gdLst>
                <a:gd name="T0" fmla="*/ 2147483647 w 4"/>
                <a:gd name="T1" fmla="*/ 0 h 1"/>
                <a:gd name="T2" fmla="*/ 0 w 4"/>
                <a:gd name="T3" fmla="*/ 0 h 1"/>
                <a:gd name="T4" fmla="*/ 2147483647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lnTo>
                    <a:pt x="0"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2" name="Line 816">
              <a:extLst>
                <a:ext uri="{FF2B5EF4-FFF2-40B4-BE49-F238E27FC236}">
                  <a16:creationId xmlns:a16="http://schemas.microsoft.com/office/drawing/2014/main" id="{63F76AF8-19C1-D8D4-175A-164240917ECA}"/>
                </a:ext>
              </a:extLst>
            </p:cNvPr>
            <p:cNvSpPr>
              <a:spLocks noChangeShapeType="1"/>
            </p:cNvSpPr>
            <p:nvPr/>
          </p:nvSpPr>
          <p:spPr bwMode="auto">
            <a:xfrm flipH="1">
              <a:off x="2982913" y="2273300"/>
              <a:ext cx="4762"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3" name="Freeform 817">
              <a:extLst>
                <a:ext uri="{FF2B5EF4-FFF2-40B4-BE49-F238E27FC236}">
                  <a16:creationId xmlns:a16="http://schemas.microsoft.com/office/drawing/2014/main" id="{2DA70B08-31AF-BED9-A8D4-22F4B2A2EF9E}"/>
                </a:ext>
              </a:extLst>
            </p:cNvPr>
            <p:cNvSpPr>
              <a:spLocks/>
            </p:cNvSpPr>
            <p:nvPr/>
          </p:nvSpPr>
          <p:spPr bwMode="auto">
            <a:xfrm>
              <a:off x="2968625" y="2273300"/>
              <a:ext cx="14288" cy="20638"/>
            </a:xfrm>
            <a:custGeom>
              <a:avLst/>
              <a:gdLst>
                <a:gd name="T0" fmla="*/ 0 w 2"/>
                <a:gd name="T1" fmla="*/ 2147483647 h 3"/>
                <a:gd name="T2" fmla="*/ 2147483647 w 2"/>
                <a:gd name="T3" fmla="*/ 0 h 3"/>
                <a:gd name="T4" fmla="*/ 0 60000 65536"/>
                <a:gd name="T5" fmla="*/ 0 60000 65536"/>
                <a:gd name="T6" fmla="*/ 0 w 2"/>
                <a:gd name="T7" fmla="*/ 0 h 3"/>
                <a:gd name="T8" fmla="*/ 2 w 2"/>
                <a:gd name="T9" fmla="*/ 3 h 3"/>
              </a:gdLst>
              <a:ahLst/>
              <a:cxnLst>
                <a:cxn ang="T4">
                  <a:pos x="T0" y="T1"/>
                </a:cxn>
                <a:cxn ang="T5">
                  <a:pos x="T2" y="T3"/>
                </a:cxn>
              </a:cxnLst>
              <a:rect l="T6" t="T7" r="T8" b="T9"/>
              <a:pathLst>
                <a:path w="2" h="3">
                  <a:moveTo>
                    <a:pt x="0" y="2"/>
                  </a:moveTo>
                  <a:cubicBezTo>
                    <a:pt x="1" y="3"/>
                    <a:pt x="2" y="1"/>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4" name="Freeform 818">
              <a:extLst>
                <a:ext uri="{FF2B5EF4-FFF2-40B4-BE49-F238E27FC236}">
                  <a16:creationId xmlns:a16="http://schemas.microsoft.com/office/drawing/2014/main" id="{ACC95DBA-CBCF-7AB3-4FAB-0F0DF4355FA9}"/>
                </a:ext>
              </a:extLst>
            </p:cNvPr>
            <p:cNvSpPr>
              <a:spLocks/>
            </p:cNvSpPr>
            <p:nvPr/>
          </p:nvSpPr>
          <p:spPr bwMode="auto">
            <a:xfrm>
              <a:off x="2974975" y="2273300"/>
              <a:ext cx="7938" cy="1588"/>
            </a:xfrm>
            <a:custGeom>
              <a:avLst/>
              <a:gdLst>
                <a:gd name="T0" fmla="*/ 2147483647 w 5"/>
                <a:gd name="T1" fmla="*/ 0 h 1"/>
                <a:gd name="T2" fmla="*/ 0 w 5"/>
                <a:gd name="T3" fmla="*/ 0 h 1"/>
                <a:gd name="T4" fmla="*/ 2147483647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5" y="0"/>
                  </a:moveTo>
                  <a:lnTo>
                    <a:pt x="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5" name="Line 819">
              <a:extLst>
                <a:ext uri="{FF2B5EF4-FFF2-40B4-BE49-F238E27FC236}">
                  <a16:creationId xmlns:a16="http://schemas.microsoft.com/office/drawing/2014/main" id="{16ADFDE0-C40F-4FE0-A809-A0A575C09903}"/>
                </a:ext>
              </a:extLst>
            </p:cNvPr>
            <p:cNvSpPr>
              <a:spLocks noChangeShapeType="1"/>
            </p:cNvSpPr>
            <p:nvPr/>
          </p:nvSpPr>
          <p:spPr bwMode="auto">
            <a:xfrm flipH="1">
              <a:off x="2974975" y="2273300"/>
              <a:ext cx="7938" cy="158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396" name="Freeform 820">
              <a:extLst>
                <a:ext uri="{FF2B5EF4-FFF2-40B4-BE49-F238E27FC236}">
                  <a16:creationId xmlns:a16="http://schemas.microsoft.com/office/drawing/2014/main" id="{3CD563CD-4A25-B235-A18B-8EC4E56C42FA}"/>
                </a:ext>
              </a:extLst>
            </p:cNvPr>
            <p:cNvSpPr>
              <a:spLocks/>
            </p:cNvSpPr>
            <p:nvPr/>
          </p:nvSpPr>
          <p:spPr bwMode="auto">
            <a:xfrm>
              <a:off x="2927350" y="2300288"/>
              <a:ext cx="28575" cy="15875"/>
            </a:xfrm>
            <a:custGeom>
              <a:avLst/>
              <a:gdLst>
                <a:gd name="T0" fmla="*/ 2147483647 w 4"/>
                <a:gd name="T1" fmla="*/ 0 h 2"/>
                <a:gd name="T2" fmla="*/ 2147483647 w 4"/>
                <a:gd name="T3" fmla="*/ 2147483647 h 2"/>
                <a:gd name="T4" fmla="*/ 2147483647 w 4"/>
                <a:gd name="T5" fmla="*/ 0 h 2"/>
                <a:gd name="T6" fmla="*/ 0 60000 65536"/>
                <a:gd name="T7" fmla="*/ 0 60000 65536"/>
                <a:gd name="T8" fmla="*/ 0 60000 65536"/>
                <a:gd name="T9" fmla="*/ 0 w 4"/>
                <a:gd name="T10" fmla="*/ 0 h 2"/>
                <a:gd name="T11" fmla="*/ 4 w 4"/>
                <a:gd name="T12" fmla="*/ 2 h 2"/>
              </a:gdLst>
              <a:ahLst/>
              <a:cxnLst>
                <a:cxn ang="T6">
                  <a:pos x="T0" y="T1"/>
                </a:cxn>
                <a:cxn ang="T7">
                  <a:pos x="T2" y="T3"/>
                </a:cxn>
                <a:cxn ang="T8">
                  <a:pos x="T4" y="T5"/>
                </a:cxn>
              </a:cxnLst>
              <a:rect l="T9" t="T10" r="T11" b="T12"/>
              <a:pathLst>
                <a:path w="4" h="2">
                  <a:moveTo>
                    <a:pt x="4" y="0"/>
                  </a:moveTo>
                  <a:cubicBezTo>
                    <a:pt x="3" y="1"/>
                    <a:pt x="2" y="1"/>
                    <a:pt x="2" y="2"/>
                  </a:cubicBezTo>
                  <a:cubicBezTo>
                    <a:pt x="0" y="1"/>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grpSp>
        <p:nvGrpSpPr>
          <p:cNvPr id="228" name="Group 448">
            <a:extLst>
              <a:ext uri="{FF2B5EF4-FFF2-40B4-BE49-F238E27FC236}">
                <a16:creationId xmlns:a16="http://schemas.microsoft.com/office/drawing/2014/main" id="{A5AAC235-6CA3-A8FD-8097-5373656D8CE1}"/>
              </a:ext>
            </a:extLst>
          </p:cNvPr>
          <p:cNvGrpSpPr>
            <a:grpSpLocks/>
          </p:cNvGrpSpPr>
          <p:nvPr/>
        </p:nvGrpSpPr>
        <p:grpSpPr bwMode="auto">
          <a:xfrm>
            <a:off x="856565" y="5839549"/>
            <a:ext cx="1010487" cy="720010"/>
            <a:chOff x="5791200" y="838200"/>
            <a:chExt cx="1038225" cy="739775"/>
          </a:xfrm>
          <a:solidFill>
            <a:schemeClr val="accent5">
              <a:lumMod val="40000"/>
              <a:lumOff val="60000"/>
            </a:schemeClr>
          </a:solidFill>
        </p:grpSpPr>
        <p:sp>
          <p:nvSpPr>
            <p:cNvPr id="229" name="Freeform 821">
              <a:extLst>
                <a:ext uri="{FF2B5EF4-FFF2-40B4-BE49-F238E27FC236}">
                  <a16:creationId xmlns:a16="http://schemas.microsoft.com/office/drawing/2014/main" id="{EC62073F-E81C-2C63-CABA-8D07AC06D923}"/>
                </a:ext>
              </a:extLst>
            </p:cNvPr>
            <p:cNvSpPr>
              <a:spLocks/>
            </p:cNvSpPr>
            <p:nvPr/>
          </p:nvSpPr>
          <p:spPr bwMode="auto">
            <a:xfrm>
              <a:off x="5791200" y="838200"/>
              <a:ext cx="87313" cy="87313"/>
            </a:xfrm>
            <a:custGeom>
              <a:avLst/>
              <a:gdLst>
                <a:gd name="T0" fmla="*/ 2147483647 w 13"/>
                <a:gd name="T1" fmla="*/ 2147483647 h 13"/>
                <a:gd name="T2" fmla="*/ 2147483647 w 13"/>
                <a:gd name="T3" fmla="*/ 2147483647 h 13"/>
                <a:gd name="T4" fmla="*/ 0 w 13"/>
                <a:gd name="T5" fmla="*/ 2147483647 h 13"/>
                <a:gd name="T6" fmla="*/ 2147483647 w 13"/>
                <a:gd name="T7" fmla="*/ 2147483647 h 13"/>
                <a:gd name="T8" fmla="*/ 0 60000 65536"/>
                <a:gd name="T9" fmla="*/ 0 60000 65536"/>
                <a:gd name="T10" fmla="*/ 0 60000 65536"/>
                <a:gd name="T11" fmla="*/ 0 60000 65536"/>
                <a:gd name="T12" fmla="*/ 0 w 13"/>
                <a:gd name="T13" fmla="*/ 0 h 13"/>
                <a:gd name="T14" fmla="*/ 13 w 13"/>
                <a:gd name="T15" fmla="*/ 13 h 13"/>
              </a:gdLst>
              <a:ahLst/>
              <a:cxnLst>
                <a:cxn ang="T8">
                  <a:pos x="T0" y="T1"/>
                </a:cxn>
                <a:cxn ang="T9">
                  <a:pos x="T2" y="T3"/>
                </a:cxn>
                <a:cxn ang="T10">
                  <a:pos x="T4" y="T5"/>
                </a:cxn>
                <a:cxn ang="T11">
                  <a:pos x="T6" y="T7"/>
                </a:cxn>
              </a:cxnLst>
              <a:rect l="T12" t="T13" r="T14" b="T15"/>
              <a:pathLst>
                <a:path w="13" h="13">
                  <a:moveTo>
                    <a:pt x="12" y="3"/>
                  </a:moveTo>
                  <a:cubicBezTo>
                    <a:pt x="13" y="8"/>
                    <a:pt x="11" y="10"/>
                    <a:pt x="10" y="12"/>
                  </a:cubicBezTo>
                  <a:cubicBezTo>
                    <a:pt x="5" y="13"/>
                    <a:pt x="3" y="10"/>
                    <a:pt x="0" y="9"/>
                  </a:cubicBezTo>
                  <a:cubicBezTo>
                    <a:pt x="1" y="4"/>
                    <a:pt x="8" y="0"/>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0" name="Freeform 822">
              <a:extLst>
                <a:ext uri="{FF2B5EF4-FFF2-40B4-BE49-F238E27FC236}">
                  <a16:creationId xmlns:a16="http://schemas.microsoft.com/office/drawing/2014/main" id="{F92EC3C8-4B03-DCBA-02DB-5C8A863D18A1}"/>
                </a:ext>
              </a:extLst>
            </p:cNvPr>
            <p:cNvSpPr>
              <a:spLocks/>
            </p:cNvSpPr>
            <p:nvPr/>
          </p:nvSpPr>
          <p:spPr bwMode="auto">
            <a:xfrm>
              <a:off x="6110288" y="973138"/>
              <a:ext cx="107950" cy="101600"/>
            </a:xfrm>
            <a:custGeom>
              <a:avLst/>
              <a:gdLst>
                <a:gd name="T0" fmla="*/ 2147483647 w 16"/>
                <a:gd name="T1" fmla="*/ 2147483647 h 15"/>
                <a:gd name="T2" fmla="*/ 2147483647 w 16"/>
                <a:gd name="T3" fmla="*/ 2147483647 h 15"/>
                <a:gd name="T4" fmla="*/ 2147483647 w 16"/>
                <a:gd name="T5" fmla="*/ 2147483647 h 15"/>
                <a:gd name="T6" fmla="*/ 2147483647 w 16"/>
                <a:gd name="T7" fmla="*/ 2147483647 h 15"/>
                <a:gd name="T8" fmla="*/ 0 w 16"/>
                <a:gd name="T9" fmla="*/ 2147483647 h 15"/>
                <a:gd name="T10" fmla="*/ 2147483647 w 16"/>
                <a:gd name="T11" fmla="*/ 2147483647 h 15"/>
                <a:gd name="T12" fmla="*/ 0 60000 65536"/>
                <a:gd name="T13" fmla="*/ 0 60000 65536"/>
                <a:gd name="T14" fmla="*/ 0 60000 65536"/>
                <a:gd name="T15" fmla="*/ 0 60000 65536"/>
                <a:gd name="T16" fmla="*/ 0 60000 65536"/>
                <a:gd name="T17" fmla="*/ 0 60000 65536"/>
                <a:gd name="T18" fmla="*/ 0 w 16"/>
                <a:gd name="T19" fmla="*/ 0 h 15"/>
                <a:gd name="T20" fmla="*/ 16 w 1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6" h="15">
                  <a:moveTo>
                    <a:pt x="9" y="1"/>
                  </a:moveTo>
                  <a:cubicBezTo>
                    <a:pt x="9" y="7"/>
                    <a:pt x="15" y="7"/>
                    <a:pt x="16" y="13"/>
                  </a:cubicBezTo>
                  <a:cubicBezTo>
                    <a:pt x="13" y="15"/>
                    <a:pt x="10" y="9"/>
                    <a:pt x="8" y="9"/>
                  </a:cubicBezTo>
                  <a:cubicBezTo>
                    <a:pt x="7" y="9"/>
                    <a:pt x="6" y="11"/>
                    <a:pt x="7" y="12"/>
                  </a:cubicBezTo>
                  <a:cubicBezTo>
                    <a:pt x="4" y="10"/>
                    <a:pt x="2" y="9"/>
                    <a:pt x="0" y="4"/>
                  </a:cubicBezTo>
                  <a:cubicBezTo>
                    <a:pt x="5" y="5"/>
                    <a:pt x="4" y="0"/>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1" name="Freeform 823">
              <a:extLst>
                <a:ext uri="{FF2B5EF4-FFF2-40B4-BE49-F238E27FC236}">
                  <a16:creationId xmlns:a16="http://schemas.microsoft.com/office/drawing/2014/main" id="{5CB69B7B-6F62-02DC-063D-EA9617CFA913}"/>
                </a:ext>
              </a:extLst>
            </p:cNvPr>
            <p:cNvSpPr>
              <a:spLocks/>
            </p:cNvSpPr>
            <p:nvPr/>
          </p:nvSpPr>
          <p:spPr bwMode="auto">
            <a:xfrm>
              <a:off x="6469063" y="1141413"/>
              <a:ext cx="96837" cy="69850"/>
            </a:xfrm>
            <a:custGeom>
              <a:avLst/>
              <a:gdLst>
                <a:gd name="T0" fmla="*/ 0 w 14"/>
                <a:gd name="T1" fmla="*/ 2147483647 h 10"/>
                <a:gd name="T2" fmla="*/ 2147483647 w 14"/>
                <a:gd name="T3" fmla="*/ 2147483647 h 10"/>
                <a:gd name="T4" fmla="*/ 2147483647 w 14"/>
                <a:gd name="T5" fmla="*/ 2147483647 h 10"/>
                <a:gd name="T6" fmla="*/ 0 w 14"/>
                <a:gd name="T7" fmla="*/ 2147483647 h 10"/>
                <a:gd name="T8" fmla="*/ 0 60000 65536"/>
                <a:gd name="T9" fmla="*/ 0 60000 65536"/>
                <a:gd name="T10" fmla="*/ 0 60000 65536"/>
                <a:gd name="T11" fmla="*/ 0 60000 65536"/>
                <a:gd name="T12" fmla="*/ 0 w 14"/>
                <a:gd name="T13" fmla="*/ 0 h 10"/>
                <a:gd name="T14" fmla="*/ 14 w 14"/>
                <a:gd name="T15" fmla="*/ 10 h 10"/>
              </a:gdLst>
              <a:ahLst/>
              <a:cxnLst>
                <a:cxn ang="T8">
                  <a:pos x="T0" y="T1"/>
                </a:cxn>
                <a:cxn ang="T9">
                  <a:pos x="T2" y="T3"/>
                </a:cxn>
                <a:cxn ang="T10">
                  <a:pos x="T4" y="T5"/>
                </a:cxn>
                <a:cxn ang="T11">
                  <a:pos x="T6" y="T7"/>
                </a:cxn>
              </a:cxnLst>
              <a:rect l="T12" t="T13" r="T14" b="T15"/>
              <a:pathLst>
                <a:path w="14" h="10">
                  <a:moveTo>
                    <a:pt x="0" y="1"/>
                  </a:moveTo>
                  <a:cubicBezTo>
                    <a:pt x="7" y="0"/>
                    <a:pt x="13" y="2"/>
                    <a:pt x="14" y="7"/>
                  </a:cubicBezTo>
                  <a:cubicBezTo>
                    <a:pt x="11" y="9"/>
                    <a:pt x="8" y="10"/>
                    <a:pt x="4" y="10"/>
                  </a:cubicBezTo>
                  <a:cubicBezTo>
                    <a:pt x="3" y="7"/>
                    <a:pt x="2" y="5"/>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2" name="Freeform 824">
              <a:extLst>
                <a:ext uri="{FF2B5EF4-FFF2-40B4-BE49-F238E27FC236}">
                  <a16:creationId xmlns:a16="http://schemas.microsoft.com/office/drawing/2014/main" id="{662A0EE0-3636-BB3C-69F9-8780B774DFE7}"/>
                </a:ext>
              </a:extLst>
            </p:cNvPr>
            <p:cNvSpPr>
              <a:spLocks/>
            </p:cNvSpPr>
            <p:nvPr/>
          </p:nvSpPr>
          <p:spPr bwMode="auto">
            <a:xfrm>
              <a:off x="6469063" y="1157288"/>
              <a:ext cx="1587" cy="6350"/>
            </a:xfrm>
            <a:custGeom>
              <a:avLst/>
              <a:gdLst>
                <a:gd name="T0" fmla="*/ 0 w 1"/>
                <a:gd name="T1" fmla="*/ 2147483647 h 4"/>
                <a:gd name="T2" fmla="*/ 0 w 1"/>
                <a:gd name="T3" fmla="*/ 0 h 4"/>
                <a:gd name="T4" fmla="*/ 0 w 1"/>
                <a:gd name="T5" fmla="*/ 2147483647 h 4"/>
                <a:gd name="T6" fmla="*/ 0 60000 65536"/>
                <a:gd name="T7" fmla="*/ 0 60000 65536"/>
                <a:gd name="T8" fmla="*/ 0 60000 65536"/>
                <a:gd name="T9" fmla="*/ 0 w 1"/>
                <a:gd name="T10" fmla="*/ 0 h 4"/>
                <a:gd name="T11" fmla="*/ 1 w 1"/>
                <a:gd name="T12" fmla="*/ 4 h 4"/>
              </a:gdLst>
              <a:ahLst/>
              <a:cxnLst>
                <a:cxn ang="T6">
                  <a:pos x="T0" y="T1"/>
                </a:cxn>
                <a:cxn ang="T7">
                  <a:pos x="T2" y="T3"/>
                </a:cxn>
                <a:cxn ang="T8">
                  <a:pos x="T4" y="T5"/>
                </a:cxn>
              </a:cxnLst>
              <a:rect l="T9" t="T10" r="T11" b="T12"/>
              <a:pathLst>
                <a:path w="1" h="4">
                  <a:moveTo>
                    <a:pt x="0" y="4"/>
                  </a:moveTo>
                  <a:lnTo>
                    <a:pt x="0"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3" name="Line 825">
              <a:extLst>
                <a:ext uri="{FF2B5EF4-FFF2-40B4-BE49-F238E27FC236}">
                  <a16:creationId xmlns:a16="http://schemas.microsoft.com/office/drawing/2014/main" id="{208C7165-23CF-774B-6C8F-DA33745838D7}"/>
                </a:ext>
              </a:extLst>
            </p:cNvPr>
            <p:cNvSpPr>
              <a:spLocks noChangeShapeType="1"/>
            </p:cNvSpPr>
            <p:nvPr/>
          </p:nvSpPr>
          <p:spPr bwMode="auto">
            <a:xfrm flipV="1">
              <a:off x="6469063" y="1157288"/>
              <a:ext cx="1587" cy="635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4" name="Freeform 826">
              <a:extLst>
                <a:ext uri="{FF2B5EF4-FFF2-40B4-BE49-F238E27FC236}">
                  <a16:creationId xmlns:a16="http://schemas.microsoft.com/office/drawing/2014/main" id="{9B8AF11E-F8D9-1A5E-CA90-21DFCD56171E}"/>
                </a:ext>
              </a:extLst>
            </p:cNvPr>
            <p:cNvSpPr>
              <a:spLocks/>
            </p:cNvSpPr>
            <p:nvPr/>
          </p:nvSpPr>
          <p:spPr bwMode="auto">
            <a:xfrm>
              <a:off x="6456363" y="1149350"/>
              <a:ext cx="12700" cy="7938"/>
            </a:xfrm>
            <a:custGeom>
              <a:avLst/>
              <a:gdLst>
                <a:gd name="T0" fmla="*/ 2147483647 w 2"/>
                <a:gd name="T1" fmla="*/ 2147483647 h 1"/>
                <a:gd name="T2" fmla="*/ 0 w 2"/>
                <a:gd name="T3" fmla="*/ 0 h 1"/>
                <a:gd name="T4" fmla="*/ 0 60000 65536"/>
                <a:gd name="T5" fmla="*/ 0 60000 65536"/>
                <a:gd name="T6" fmla="*/ 0 w 2"/>
                <a:gd name="T7" fmla="*/ 0 h 1"/>
                <a:gd name="T8" fmla="*/ 2 w 2"/>
                <a:gd name="T9" fmla="*/ 1 h 1"/>
              </a:gdLst>
              <a:ahLst/>
              <a:cxnLst>
                <a:cxn ang="T4">
                  <a:pos x="T0" y="T1"/>
                </a:cxn>
                <a:cxn ang="T5">
                  <a:pos x="T2" y="T3"/>
                </a:cxn>
              </a:cxnLst>
              <a:rect l="T6" t="T7" r="T8" b="T9"/>
              <a:pathLst>
                <a:path w="2" h="1">
                  <a:moveTo>
                    <a:pt x="2" y="1"/>
                  </a:moveTo>
                  <a:cubicBezTo>
                    <a:pt x="1" y="1"/>
                    <a:pt x="1"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5" name="Freeform 827">
              <a:extLst>
                <a:ext uri="{FF2B5EF4-FFF2-40B4-BE49-F238E27FC236}">
                  <a16:creationId xmlns:a16="http://schemas.microsoft.com/office/drawing/2014/main" id="{EB90CC44-E1E3-658A-545A-15979C92901A}"/>
                </a:ext>
              </a:extLst>
            </p:cNvPr>
            <p:cNvSpPr>
              <a:spLocks/>
            </p:cNvSpPr>
            <p:nvPr/>
          </p:nvSpPr>
          <p:spPr bwMode="auto">
            <a:xfrm>
              <a:off x="6469063" y="1149350"/>
              <a:ext cx="1587" cy="7938"/>
            </a:xfrm>
            <a:custGeom>
              <a:avLst/>
              <a:gdLst>
                <a:gd name="T0" fmla="*/ 0 w 1"/>
                <a:gd name="T1" fmla="*/ 2147483647 h 5"/>
                <a:gd name="T2" fmla="*/ 0 w 1"/>
                <a:gd name="T3" fmla="*/ 0 h 5"/>
                <a:gd name="T4" fmla="*/ 0 w 1"/>
                <a:gd name="T5" fmla="*/ 2147483647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5"/>
                  </a:moveTo>
                  <a:lnTo>
                    <a:pt x="0"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6" name="Line 828">
              <a:extLst>
                <a:ext uri="{FF2B5EF4-FFF2-40B4-BE49-F238E27FC236}">
                  <a16:creationId xmlns:a16="http://schemas.microsoft.com/office/drawing/2014/main" id="{44C1D6D0-DC81-D9E1-35A5-37C2FB3A8B34}"/>
                </a:ext>
              </a:extLst>
            </p:cNvPr>
            <p:cNvSpPr>
              <a:spLocks noChangeShapeType="1"/>
            </p:cNvSpPr>
            <p:nvPr/>
          </p:nvSpPr>
          <p:spPr bwMode="auto">
            <a:xfrm flipV="1">
              <a:off x="6469063" y="1149350"/>
              <a:ext cx="1587" cy="7938"/>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7" name="Freeform 829">
              <a:extLst>
                <a:ext uri="{FF2B5EF4-FFF2-40B4-BE49-F238E27FC236}">
                  <a16:creationId xmlns:a16="http://schemas.microsoft.com/office/drawing/2014/main" id="{19FF29DD-CAFB-19C0-BC40-C162E7C4CBF0}"/>
                </a:ext>
              </a:extLst>
            </p:cNvPr>
            <p:cNvSpPr>
              <a:spLocks/>
            </p:cNvSpPr>
            <p:nvPr/>
          </p:nvSpPr>
          <p:spPr bwMode="auto">
            <a:xfrm>
              <a:off x="6361113" y="1136650"/>
              <a:ext cx="33337" cy="39688"/>
            </a:xfrm>
            <a:custGeom>
              <a:avLst/>
              <a:gdLst>
                <a:gd name="T0" fmla="*/ 0 w 5"/>
                <a:gd name="T1" fmla="*/ 2147483647 h 6"/>
                <a:gd name="T2" fmla="*/ 2147483647 w 5"/>
                <a:gd name="T3" fmla="*/ 2147483647 h 6"/>
                <a:gd name="T4" fmla="*/ 0 w 5"/>
                <a:gd name="T5" fmla="*/ 2147483647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3"/>
                  </a:moveTo>
                  <a:cubicBezTo>
                    <a:pt x="1" y="0"/>
                    <a:pt x="5" y="3"/>
                    <a:pt x="4" y="6"/>
                  </a:cubicBezTo>
                  <a:cubicBezTo>
                    <a:pt x="3" y="5"/>
                    <a:pt x="2"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8" name="Freeform 830">
              <a:extLst>
                <a:ext uri="{FF2B5EF4-FFF2-40B4-BE49-F238E27FC236}">
                  <a16:creationId xmlns:a16="http://schemas.microsoft.com/office/drawing/2014/main" id="{76429A8D-9DEF-73DE-3175-15EEBA09C176}"/>
                </a:ext>
              </a:extLst>
            </p:cNvPr>
            <p:cNvSpPr>
              <a:spLocks/>
            </p:cNvSpPr>
            <p:nvPr/>
          </p:nvSpPr>
          <p:spPr bwMode="auto">
            <a:xfrm>
              <a:off x="6592888" y="1298575"/>
              <a:ext cx="236537" cy="279400"/>
            </a:xfrm>
            <a:custGeom>
              <a:avLst/>
              <a:gdLst>
                <a:gd name="T0" fmla="*/ 2147483647 w 35"/>
                <a:gd name="T1" fmla="*/ 0 h 41"/>
                <a:gd name="T2" fmla="*/ 2147483647 w 35"/>
                <a:gd name="T3" fmla="*/ 2147483647 h 41"/>
                <a:gd name="T4" fmla="*/ 2147483647 w 35"/>
                <a:gd name="T5" fmla="*/ 2147483647 h 41"/>
                <a:gd name="T6" fmla="*/ 2147483647 w 35"/>
                <a:gd name="T7" fmla="*/ 2147483647 h 41"/>
                <a:gd name="T8" fmla="*/ 2147483647 w 35"/>
                <a:gd name="T9" fmla="*/ 2147483647 h 41"/>
                <a:gd name="T10" fmla="*/ 2147483647 w 35"/>
                <a:gd name="T11" fmla="*/ 2147483647 h 41"/>
                <a:gd name="T12" fmla="*/ 2147483647 w 35"/>
                <a:gd name="T13" fmla="*/ 2147483647 h 41"/>
                <a:gd name="T14" fmla="*/ 2147483647 w 35"/>
                <a:gd name="T15" fmla="*/ 2147483647 h 41"/>
                <a:gd name="T16" fmla="*/ 2147483647 w 35"/>
                <a:gd name="T17" fmla="*/ 2147483647 h 41"/>
                <a:gd name="T18" fmla="*/ 2147483647 w 35"/>
                <a:gd name="T19" fmla="*/ 2147483647 h 41"/>
                <a:gd name="T20" fmla="*/ 0 w 35"/>
                <a:gd name="T21" fmla="*/ 2147483647 h 41"/>
                <a:gd name="T22" fmla="*/ 2147483647 w 35"/>
                <a:gd name="T23" fmla="*/ 2147483647 h 41"/>
                <a:gd name="T24" fmla="*/ 2147483647 w 35"/>
                <a:gd name="T25" fmla="*/ 0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41"/>
                <a:gd name="T41" fmla="*/ 35 w 35"/>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41">
                  <a:moveTo>
                    <a:pt x="4" y="0"/>
                  </a:moveTo>
                  <a:cubicBezTo>
                    <a:pt x="7" y="2"/>
                    <a:pt x="12" y="3"/>
                    <a:pt x="15" y="5"/>
                  </a:cubicBezTo>
                  <a:cubicBezTo>
                    <a:pt x="21" y="7"/>
                    <a:pt x="25" y="9"/>
                    <a:pt x="28" y="14"/>
                  </a:cubicBezTo>
                  <a:cubicBezTo>
                    <a:pt x="29" y="15"/>
                    <a:pt x="28" y="15"/>
                    <a:pt x="29" y="16"/>
                  </a:cubicBezTo>
                  <a:cubicBezTo>
                    <a:pt x="30" y="18"/>
                    <a:pt x="31" y="19"/>
                    <a:pt x="32" y="20"/>
                  </a:cubicBezTo>
                  <a:cubicBezTo>
                    <a:pt x="32" y="21"/>
                    <a:pt x="34" y="23"/>
                    <a:pt x="35" y="25"/>
                  </a:cubicBezTo>
                  <a:cubicBezTo>
                    <a:pt x="31" y="25"/>
                    <a:pt x="31" y="29"/>
                    <a:pt x="27" y="31"/>
                  </a:cubicBezTo>
                  <a:cubicBezTo>
                    <a:pt x="25" y="31"/>
                    <a:pt x="22" y="30"/>
                    <a:pt x="20" y="31"/>
                  </a:cubicBezTo>
                  <a:cubicBezTo>
                    <a:pt x="16" y="33"/>
                    <a:pt x="13" y="36"/>
                    <a:pt x="11" y="41"/>
                  </a:cubicBezTo>
                  <a:cubicBezTo>
                    <a:pt x="8" y="41"/>
                    <a:pt x="7" y="38"/>
                    <a:pt x="4" y="38"/>
                  </a:cubicBezTo>
                  <a:cubicBezTo>
                    <a:pt x="4" y="30"/>
                    <a:pt x="3" y="23"/>
                    <a:pt x="0" y="18"/>
                  </a:cubicBezTo>
                  <a:cubicBezTo>
                    <a:pt x="1" y="13"/>
                    <a:pt x="4" y="11"/>
                    <a:pt x="6" y="7"/>
                  </a:cubicBezTo>
                  <a:cubicBezTo>
                    <a:pt x="6" y="5"/>
                    <a:pt x="3" y="4"/>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239" name="Freeform 831">
              <a:extLst>
                <a:ext uri="{FF2B5EF4-FFF2-40B4-BE49-F238E27FC236}">
                  <a16:creationId xmlns:a16="http://schemas.microsoft.com/office/drawing/2014/main" id="{87B5C3A5-737B-7174-8D3A-69394B0E16D7}"/>
                </a:ext>
              </a:extLst>
            </p:cNvPr>
            <p:cNvSpPr>
              <a:spLocks/>
            </p:cNvSpPr>
            <p:nvPr/>
          </p:nvSpPr>
          <p:spPr bwMode="auto">
            <a:xfrm>
              <a:off x="6346825" y="1095375"/>
              <a:ext cx="26988" cy="6350"/>
            </a:xfrm>
            <a:custGeom>
              <a:avLst/>
              <a:gdLst>
                <a:gd name="T0" fmla="*/ 0 w 4"/>
                <a:gd name="T1" fmla="*/ 0 h 1"/>
                <a:gd name="T2" fmla="*/ 2147483647 w 4"/>
                <a:gd name="T3" fmla="*/ 2147483647 h 1"/>
                <a:gd name="T4" fmla="*/ 0 60000 65536"/>
                <a:gd name="T5" fmla="*/ 0 60000 65536"/>
                <a:gd name="T6" fmla="*/ 0 w 4"/>
                <a:gd name="T7" fmla="*/ 0 h 1"/>
                <a:gd name="T8" fmla="*/ 4 w 4"/>
                <a:gd name="T9" fmla="*/ 1 h 1"/>
              </a:gdLst>
              <a:ahLst/>
              <a:cxnLst>
                <a:cxn ang="T4">
                  <a:pos x="T0" y="T1"/>
                </a:cxn>
                <a:cxn ang="T5">
                  <a:pos x="T2" y="T3"/>
                </a:cxn>
              </a:cxnLst>
              <a:rect l="T6" t="T7" r="T8" b="T9"/>
              <a:pathLst>
                <a:path w="4" h="1">
                  <a:moveTo>
                    <a:pt x="0" y="0"/>
                  </a:moveTo>
                  <a:cubicBezTo>
                    <a:pt x="2" y="0"/>
                    <a:pt x="3" y="1"/>
                    <a:pt x="4"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grpSp>
      <p:sp>
        <p:nvSpPr>
          <p:cNvPr id="399" name="TextBox 398">
            <a:extLst>
              <a:ext uri="{FF2B5EF4-FFF2-40B4-BE49-F238E27FC236}">
                <a16:creationId xmlns:a16="http://schemas.microsoft.com/office/drawing/2014/main" id="{5CF15565-B4BE-5C33-FBC3-50E7537B41C5}"/>
              </a:ext>
            </a:extLst>
          </p:cNvPr>
          <p:cNvSpPr txBox="1"/>
          <p:nvPr/>
        </p:nvSpPr>
        <p:spPr>
          <a:xfrm>
            <a:off x="9492048" y="2569423"/>
            <a:ext cx="2229353" cy="738664"/>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Scott Salesses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MA,NY,</a:t>
            </a:r>
            <a:r>
              <a:rPr lang="en-US" sz="1400" kern="0" dirty="0">
                <a:solidFill>
                  <a:srgbClr val="000000"/>
                </a:solidFill>
                <a:latin typeface="Arial"/>
                <a:cs typeface="Arial"/>
                <a:sym typeface="Arial"/>
              </a:rPr>
              <a:t>FBOP</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2"/>
              </a:rPr>
              <a:t>Scott.Salesses@ged.com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02" name="TextBox 401">
            <a:extLst>
              <a:ext uri="{FF2B5EF4-FFF2-40B4-BE49-F238E27FC236}">
                <a16:creationId xmlns:a16="http://schemas.microsoft.com/office/drawing/2014/main" id="{24321B62-B23E-B9F6-7017-4637D89D0A35}"/>
              </a:ext>
            </a:extLst>
          </p:cNvPr>
          <p:cNvSpPr txBox="1"/>
          <p:nvPr/>
        </p:nvSpPr>
        <p:spPr>
          <a:xfrm>
            <a:off x="289456" y="4837544"/>
            <a:ext cx="3145597" cy="738664"/>
          </a:xfrm>
          <a:prstGeom prst="rect">
            <a:avLst/>
          </a:prstGeom>
          <a:solidFill>
            <a:schemeClr val="accent5">
              <a:lumMod val="60000"/>
              <a:lumOff val="40000"/>
              <a:alpha val="67000"/>
            </a:schemeClr>
          </a:solidFill>
        </p:spPr>
        <p:txBody>
          <a:bodyPr wrap="square" lIns="91440" tIns="45720" rIns="91440" bIns="45720" anchor="t">
            <a:spAutoFit/>
          </a:bodyPr>
          <a:lstStyle/>
          <a:p>
            <a:pPr>
              <a:buClr>
                <a:srgbClr val="000000"/>
              </a:buClr>
              <a:defRPr/>
            </a:pPr>
            <a:r>
              <a:rPr lang="en-US" sz="1400" kern="0">
                <a:solidFill>
                  <a:srgbClr val="000000"/>
                </a:solidFill>
                <a:latin typeface="Arial"/>
                <a:cs typeface="Arial"/>
                <a:sym typeface="Arial"/>
              </a:rPr>
              <a:t>Liz Lanphear</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CO,HI,IN,KS,MO,NE,NM,ND,SD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3"/>
              </a:rPr>
              <a:t>Elizabeth.Lanphear@ged.com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4" name="TextBox 403">
            <a:extLst>
              <a:ext uri="{FF2B5EF4-FFF2-40B4-BE49-F238E27FC236}">
                <a16:creationId xmlns:a16="http://schemas.microsoft.com/office/drawing/2014/main" id="{EC853867-D53F-F013-E853-B209591A87F2}"/>
              </a:ext>
            </a:extLst>
          </p:cNvPr>
          <p:cNvSpPr txBox="1"/>
          <p:nvPr/>
        </p:nvSpPr>
        <p:spPr>
          <a:xfrm>
            <a:off x="231639" y="3425229"/>
            <a:ext cx="2383220" cy="954107"/>
          </a:xfrm>
          <a:prstGeom prst="rect">
            <a:avLst/>
          </a:prstGeom>
          <a:solidFill>
            <a:srgbClr val="92D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Lisa Pool-Osorio AK,AZ,CA,ID,NV,OR,UT, WA, Guam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hlinkClick r:id="rId4"/>
              </a:rPr>
              <a:t>Lisa.Pool-Osorio@ged.com</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TextBox 405">
            <a:extLst>
              <a:ext uri="{FF2B5EF4-FFF2-40B4-BE49-F238E27FC236}">
                <a16:creationId xmlns:a16="http://schemas.microsoft.com/office/drawing/2014/main" id="{02D2581D-C730-AA73-D98B-EA6A99B644FB}"/>
              </a:ext>
            </a:extLst>
          </p:cNvPr>
          <p:cNvSpPr txBox="1"/>
          <p:nvPr/>
        </p:nvSpPr>
        <p:spPr>
          <a:xfrm>
            <a:off x="9030839" y="3750610"/>
            <a:ext cx="2429648" cy="954107"/>
          </a:xfrm>
          <a:prstGeom prst="rect">
            <a:avLst/>
          </a:prstGeom>
          <a:solidFill>
            <a:schemeClr val="accent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Adora Beard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AL,DC,DE,MD,VA,PR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Military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5"/>
              </a:rPr>
              <a:t>Adora.Beard@ged.com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08" name="TextBox 407">
            <a:extLst>
              <a:ext uri="{FF2B5EF4-FFF2-40B4-BE49-F238E27FC236}">
                <a16:creationId xmlns:a16="http://schemas.microsoft.com/office/drawing/2014/main" id="{9C5EAF6D-3A42-B3AD-EB4C-A953B434F882}"/>
              </a:ext>
            </a:extLst>
          </p:cNvPr>
          <p:cNvSpPr txBox="1"/>
          <p:nvPr/>
        </p:nvSpPr>
        <p:spPr>
          <a:xfrm>
            <a:off x="9834829" y="1477125"/>
            <a:ext cx="2063785" cy="738664"/>
          </a:xfrm>
          <a:prstGeom prst="rect">
            <a:avLst/>
          </a:prstGeom>
          <a:solidFill>
            <a:srgbClr val="00B0F0">
              <a:alpha val="34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Brian Smith,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6"/>
              </a:rPr>
              <a:t>Brian.Smith@ged.com</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0" name="TextBox 409">
            <a:extLst>
              <a:ext uri="{FF2B5EF4-FFF2-40B4-BE49-F238E27FC236}">
                <a16:creationId xmlns:a16="http://schemas.microsoft.com/office/drawing/2014/main" id="{2DF90DD8-40AF-DF72-1AA0-A18C57D6C7FD}"/>
              </a:ext>
            </a:extLst>
          </p:cNvPr>
          <p:cNvSpPr txBox="1"/>
          <p:nvPr/>
        </p:nvSpPr>
        <p:spPr>
          <a:xfrm>
            <a:off x="6096000" y="5710800"/>
            <a:ext cx="2223541" cy="954107"/>
          </a:xfrm>
          <a:prstGeom prst="rect">
            <a:avLst/>
          </a:prstGeom>
          <a:solidFill>
            <a:schemeClr val="accent4">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rPr>
              <a:t>Shawn Watts           (Starting 8/17)</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AR,</a:t>
            </a:r>
            <a:r>
              <a:rPr lang="en-US" sz="1400" kern="0" dirty="0">
                <a:solidFill>
                  <a:srgbClr val="000000"/>
                </a:solidFill>
                <a:latin typeface="Arial"/>
                <a:cs typeface="Arial"/>
                <a:sym typeface="Arial"/>
              </a:rPr>
              <a:t>GA</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,LA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kern="0" dirty="0">
                <a:solidFill>
                  <a:srgbClr val="000000"/>
                </a:solidFill>
                <a:latin typeface="Arial"/>
                <a:cs typeface="Arial"/>
                <a:sym typeface="Arial"/>
                <a:hlinkClick r:id="rId7"/>
              </a:rPr>
              <a:t>Shawn.Watts@ged.com</a:t>
            </a:r>
            <a:r>
              <a:rPr lang="en-US" sz="1400" kern="0" dirty="0">
                <a:solidFill>
                  <a:srgbClr val="000000"/>
                </a:solidFill>
                <a:latin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12" name="TextBox 411">
            <a:extLst>
              <a:ext uri="{FF2B5EF4-FFF2-40B4-BE49-F238E27FC236}">
                <a16:creationId xmlns:a16="http://schemas.microsoft.com/office/drawing/2014/main" id="{E6E25982-20B7-E93B-F9D6-97D4DC6398F2}"/>
              </a:ext>
            </a:extLst>
          </p:cNvPr>
          <p:cNvSpPr txBox="1"/>
          <p:nvPr/>
        </p:nvSpPr>
        <p:spPr>
          <a:xfrm>
            <a:off x="8719181" y="4942666"/>
            <a:ext cx="3259714" cy="954107"/>
          </a:xfrm>
          <a:prstGeom prst="rect">
            <a:avLst/>
          </a:prstGeom>
          <a:solidFill>
            <a:schemeClr val="accent3">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Diane Vaccari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CT,FL,KY,NJ,OH,RI,SC,WV</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Bermuda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8"/>
              </a:rPr>
              <a:t>Diane.Vaccari@ged.com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4" name="TextBox 413">
            <a:extLst>
              <a:ext uri="{FF2B5EF4-FFF2-40B4-BE49-F238E27FC236}">
                <a16:creationId xmlns:a16="http://schemas.microsoft.com/office/drawing/2014/main" id="{79BADE48-E95E-0189-9745-E2CB68C97973}"/>
              </a:ext>
            </a:extLst>
          </p:cNvPr>
          <p:cNvSpPr txBox="1"/>
          <p:nvPr/>
        </p:nvSpPr>
        <p:spPr>
          <a:xfrm>
            <a:off x="2943852" y="5926243"/>
            <a:ext cx="2677805" cy="738664"/>
          </a:xfrm>
          <a:prstGeom prst="rect">
            <a:avLst/>
          </a:prstGeom>
          <a:solidFill>
            <a:schemeClr val="tx2">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Jonna </a:t>
            </a:r>
            <a:r>
              <a:rPr lang="en-US" sz="1400" kern="0">
                <a:solidFill>
                  <a:srgbClr val="000000"/>
                </a:solidFill>
                <a:latin typeface="Arial"/>
                <a:cs typeface="Arial"/>
                <a:sym typeface="Arial"/>
              </a:rPr>
              <a:t>Forsyth</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CA,MS,MT,NC,NH,OK,TX,WY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hlinkClick r:id="rId9"/>
              </a:rPr>
              <a:t>Jonna.Mcdonough@ged.com</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 </a:t>
            </a:r>
          </a:p>
        </p:txBody>
      </p:sp>
      <p:sp>
        <p:nvSpPr>
          <p:cNvPr id="416" name="TextBox 415">
            <a:extLst>
              <a:ext uri="{FF2B5EF4-FFF2-40B4-BE49-F238E27FC236}">
                <a16:creationId xmlns:a16="http://schemas.microsoft.com/office/drawing/2014/main" id="{82EA1878-E8C4-F27F-A796-3A9150A996E9}"/>
              </a:ext>
            </a:extLst>
          </p:cNvPr>
          <p:cNvSpPr txBox="1"/>
          <p:nvPr/>
        </p:nvSpPr>
        <p:spPr>
          <a:xfrm>
            <a:off x="5973537" y="1121684"/>
            <a:ext cx="2849494" cy="954107"/>
          </a:xfrm>
          <a:prstGeom prst="rect">
            <a:avLst/>
          </a:prstGeom>
          <a:solidFill>
            <a:srgbClr val="FFC000">
              <a:alpha val="8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Mellissa Hulstrand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IL,MI,MN,TN,VT,WI,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PR,VI,MI Prisons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hlinkClick r:id="rId10"/>
              </a:rPr>
              <a:t>Mellissa.Hulstrand@ged.com</a:t>
            </a: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18003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14FB66-FC1C-4BF5-8BB8-47F403C8EEB7}"/>
              </a:ext>
            </a:extLst>
          </p:cNvPr>
          <p:cNvSpPr>
            <a:spLocks noGrp="1"/>
          </p:cNvSpPr>
          <p:nvPr>
            <p:ph type="subTitle" idx="1"/>
          </p:nvPr>
        </p:nvSpPr>
        <p:spPr>
          <a:xfrm>
            <a:off x="7765704" y="5137556"/>
            <a:ext cx="4140733" cy="838048"/>
          </a:xfrm>
        </p:spPr>
        <p:txBody>
          <a:bodyPr anchor="ctr"/>
          <a:lstStyle/>
          <a:p>
            <a:r>
              <a:rPr lang="en-US" sz="2000">
                <a:solidFill>
                  <a:srgbClr val="262626"/>
                </a:solidFill>
              </a:rPr>
              <a:t>Liz Lanphear</a:t>
            </a:r>
            <a:endParaRPr lang="en-US" sz="2000">
              <a:solidFill>
                <a:srgbClr val="262626"/>
              </a:solidFill>
              <a:effectLst/>
            </a:endParaRPr>
          </a:p>
          <a:p>
            <a:r>
              <a:rPr lang="en-US" sz="2000">
                <a:hlinkClick r:id="rId3"/>
              </a:rPr>
              <a:t>Elizabeth.Lanphear@ged.com</a:t>
            </a:r>
            <a:r>
              <a:rPr lang="en-US" sz="2000"/>
              <a:t> </a:t>
            </a:r>
          </a:p>
        </p:txBody>
      </p:sp>
      <p:sp>
        <p:nvSpPr>
          <p:cNvPr id="6" name="Text Placeholder 5">
            <a:extLst>
              <a:ext uri="{FF2B5EF4-FFF2-40B4-BE49-F238E27FC236}">
                <a16:creationId xmlns:a16="http://schemas.microsoft.com/office/drawing/2014/main" id="{90E69078-A0A4-45B6-9A1D-0D6B166D6DC1}"/>
              </a:ext>
            </a:extLst>
          </p:cNvPr>
          <p:cNvSpPr>
            <a:spLocks noGrp="1"/>
          </p:cNvSpPr>
          <p:nvPr>
            <p:ph type="body" sz="quarter" idx="10"/>
          </p:nvPr>
        </p:nvSpPr>
        <p:spPr>
          <a:xfrm>
            <a:off x="656165" y="3148027"/>
            <a:ext cx="10879667" cy="838048"/>
          </a:xfrm>
        </p:spPr>
        <p:txBody>
          <a:bodyPr anchor="t" anchorCtr="0">
            <a:noAutofit/>
          </a:bodyPr>
          <a:lstStyle/>
          <a:p>
            <a:pPr marL="0" indent="0">
              <a:spcBef>
                <a:spcPts val="1200"/>
              </a:spcBef>
              <a:spcAft>
                <a:spcPts val="1200"/>
              </a:spcAft>
              <a:buNone/>
            </a:pPr>
            <a:r>
              <a:rPr lang="en-US" sz="6000"/>
              <a:t>Thank You!</a:t>
            </a:r>
          </a:p>
        </p:txBody>
      </p:sp>
      <p:sp>
        <p:nvSpPr>
          <p:cNvPr id="5" name="Slide Number Placeholder 3">
            <a:extLst>
              <a:ext uri="{FF2B5EF4-FFF2-40B4-BE49-F238E27FC236}">
                <a16:creationId xmlns:a16="http://schemas.microsoft.com/office/drawing/2014/main" id="{2223910D-3D4A-4A3A-980B-163FA678BF24}"/>
              </a:ext>
            </a:extLst>
          </p:cNvPr>
          <p:cNvSpPr txBox="1">
            <a:spLocks/>
          </p:cNvSpPr>
          <p:nvPr/>
        </p:nvSpPr>
        <p:spPr>
          <a:xfrm>
            <a:off x="1765707" y="6482462"/>
            <a:ext cx="2057400" cy="21807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z="900">
                <a:solidFill>
                  <a:srgbClr val="AEABAB"/>
                </a:solidFill>
              </a:rPr>
              <a:pPr/>
              <a:t>67</a:t>
            </a:fld>
            <a:endParaRPr lang="en-US" sz="900">
              <a:solidFill>
                <a:srgbClr val="AEABAB"/>
              </a:solidFill>
            </a:endParaRPr>
          </a:p>
        </p:txBody>
      </p:sp>
      <p:sp>
        <p:nvSpPr>
          <p:cNvPr id="2" name="Subtitle 2">
            <a:extLst>
              <a:ext uri="{FF2B5EF4-FFF2-40B4-BE49-F238E27FC236}">
                <a16:creationId xmlns:a16="http://schemas.microsoft.com/office/drawing/2014/main" id="{22646E36-1388-1840-E2AF-FFF1CD16C604}"/>
              </a:ext>
            </a:extLst>
          </p:cNvPr>
          <p:cNvSpPr txBox="1">
            <a:spLocks/>
          </p:cNvSpPr>
          <p:nvPr/>
        </p:nvSpPr>
        <p:spPr>
          <a:xfrm>
            <a:off x="285564" y="5145126"/>
            <a:ext cx="4140733" cy="838048"/>
          </a:xfrm>
          <a:prstGeom prst="rect">
            <a:avLst/>
          </a:prstGeom>
          <a:noFill/>
        </p:spPr>
        <p:txBody>
          <a:bodyPr vert="horz" wrap="none" lIns="0" tIns="0" rIns="0" bIns="0" rtlCol="0" anchor="ctr" anchorCtr="0">
            <a:noAutofit/>
          </a:bodyPr>
          <a:lstStyle>
            <a:lvl1pPr marL="0" indent="0" algn="ctr"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42884"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685766"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350" kern="1200">
                <a:solidFill>
                  <a:schemeClr val="tx1"/>
                </a:solidFill>
                <a:latin typeface="Arial" panose="020B0604020202020204" pitchFamily="34" charset="0"/>
                <a:ea typeface="+mn-ea"/>
                <a:cs typeface="Arial" panose="020B0604020202020204" pitchFamily="34" charset="0"/>
              </a:defRPr>
            </a:lvl3pPr>
            <a:lvl4pPr marL="1028649"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371532" indent="0" algn="ctr"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1714415"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297"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180"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064" indent="0" algn="ctr" defTabSz="685766"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000"/>
              <a:t>Diane Vaccari</a:t>
            </a:r>
          </a:p>
          <a:p>
            <a:r>
              <a:rPr lang="en-US" sz="2000">
                <a:hlinkClick r:id="rId4"/>
              </a:rPr>
              <a:t>Diane.Vaccari@ged.com</a:t>
            </a:r>
            <a:r>
              <a:rPr lang="en-US" sz="2000"/>
              <a:t>  </a:t>
            </a:r>
          </a:p>
        </p:txBody>
      </p:sp>
      <p:sp>
        <p:nvSpPr>
          <p:cNvPr id="7" name="TextBox 6">
            <a:extLst>
              <a:ext uri="{FF2B5EF4-FFF2-40B4-BE49-F238E27FC236}">
                <a16:creationId xmlns:a16="http://schemas.microsoft.com/office/drawing/2014/main" id="{91031F96-6AB3-4F7C-7ADB-28D8AA4B292A}"/>
              </a:ext>
            </a:extLst>
          </p:cNvPr>
          <p:cNvSpPr txBox="1"/>
          <p:nvPr/>
        </p:nvSpPr>
        <p:spPr>
          <a:xfrm>
            <a:off x="187908" y="4005232"/>
            <a:ext cx="11816179" cy="480131"/>
          </a:xfrm>
          <a:prstGeom prst="rect">
            <a:avLst/>
          </a:prstGeom>
          <a:noFill/>
        </p:spPr>
        <p:txBody>
          <a:bodyPr wrap="square" lIns="91440" tIns="45720" rIns="91440" bIns="45720" anchor="ctr">
            <a:spAutoFit/>
          </a:bodyPr>
          <a:lstStyle/>
          <a:p>
            <a:pPr algn="ctr">
              <a:lnSpc>
                <a:spcPct val="90000"/>
              </a:lnSpc>
              <a:spcBef>
                <a:spcPts val="1200"/>
              </a:spcBef>
              <a:spcAft>
                <a:spcPts val="1200"/>
              </a:spcAft>
            </a:pPr>
            <a:r>
              <a:rPr lang="en-US" sz="2800" b="1" kern="1200" dirty="0">
                <a:solidFill>
                  <a:schemeClr val="bg1"/>
                </a:solidFill>
                <a:effectLst/>
                <a:latin typeface="Arial"/>
                <a:cs typeface="Arial"/>
              </a:rPr>
              <a:t>Communicate with GED Testing Service</a:t>
            </a:r>
            <a:r>
              <a:rPr lang="en-US" sz="1900" baseline="30000" dirty="0">
                <a:solidFill>
                  <a:schemeClr val="bg1"/>
                </a:solidFill>
                <a:latin typeface="Arial"/>
                <a:cs typeface="Arial"/>
              </a:rPr>
              <a:t>®</a:t>
            </a:r>
            <a:r>
              <a:rPr lang="en-US" sz="2800" b="1" dirty="0">
                <a:solidFill>
                  <a:schemeClr val="bg1"/>
                </a:solidFill>
                <a:latin typeface="Arial"/>
                <a:cs typeface="Arial"/>
              </a:rPr>
              <a:t>:</a:t>
            </a:r>
            <a:r>
              <a:rPr lang="en-US" sz="2800" b="1" kern="1200" dirty="0">
                <a:solidFill>
                  <a:schemeClr val="bg1"/>
                </a:solidFill>
                <a:effectLst/>
                <a:latin typeface="Arial"/>
                <a:cs typeface="Arial"/>
              </a:rPr>
              <a:t> </a:t>
            </a:r>
            <a:r>
              <a:rPr lang="en-US" sz="2800" dirty="0">
                <a:solidFill>
                  <a:schemeClr val="bg2"/>
                </a:solidFill>
                <a:ea typeface="+mn-lt"/>
                <a:cs typeface="+mn-lt"/>
                <a:hlinkClick r:id="rId5">
                  <a:extLst>
                    <a:ext uri="{A12FA001-AC4F-418D-AE19-62706E023703}">
                      <ahyp:hlinkClr xmlns:ahyp="http://schemas.microsoft.com/office/drawing/2018/hyperlinkcolor" val="tx"/>
                    </a:ext>
                  </a:extLst>
                </a:hlinkClick>
              </a:rPr>
              <a:t>Contact Us - GED</a:t>
            </a:r>
            <a:r>
              <a:rPr lang="en-US" sz="2800" b="1" dirty="0">
                <a:solidFill>
                  <a:schemeClr val="bg2"/>
                </a:solidFill>
                <a:latin typeface="Arial"/>
                <a:cs typeface="Arial"/>
              </a:rPr>
              <a:t> </a:t>
            </a:r>
            <a:endParaRPr lang="en-US" sz="2800" dirty="0">
              <a:solidFill>
                <a:schemeClr val="bg2"/>
              </a:solidFill>
              <a:effectLst/>
            </a:endParaRPr>
          </a:p>
        </p:txBody>
      </p:sp>
    </p:spTree>
    <p:extLst>
      <p:ext uri="{BB962C8B-B14F-4D97-AF65-F5344CB8AC3E}">
        <p14:creationId xmlns:p14="http://schemas.microsoft.com/office/powerpoint/2010/main" val="1047727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a:latin typeface="Arial"/>
                <a:cs typeface="Arial"/>
              </a:rPr>
            </a:br>
            <a:r>
              <a:rPr lang="en-US">
                <a:latin typeface="Arial"/>
                <a:cs typeface="Arial"/>
              </a:rPr>
              <a:t>Session Survey</a:t>
            </a:r>
            <a:endParaRPr lang="en-US"/>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a:latin typeface="Arial"/>
                <a:cs typeface="Arial"/>
              </a:rPr>
              <a:t>Your feedback is important. Please scan the QR code below to rate this session. </a:t>
            </a:r>
            <a:endParaRPr lang="en-US"/>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68</a:t>
            </a:fld>
            <a:endParaRPr lang="en-US"/>
          </a:p>
        </p:txBody>
      </p:sp>
      <p:pic>
        <p:nvPicPr>
          <p:cNvPr id="8" name="Picture 7" descr="A qr code with black squares&#10;&#10;AI-generated content may be incorrect.">
            <a:extLst>
              <a:ext uri="{FF2B5EF4-FFF2-40B4-BE49-F238E27FC236}">
                <a16:creationId xmlns:a16="http://schemas.microsoft.com/office/drawing/2014/main" id="{E4774DBA-7116-118B-66EB-921E7EC3459E}"/>
              </a:ext>
            </a:extLst>
          </p:cNvPr>
          <p:cNvPicPr>
            <a:picLocks noChangeAspect="1"/>
          </p:cNvPicPr>
          <p:nvPr/>
        </p:nvPicPr>
        <p:blipFill>
          <a:blip r:embed="rId3"/>
          <a:stretch>
            <a:fillRect/>
          </a:stretch>
        </p:blipFill>
        <p:spPr>
          <a:xfrm>
            <a:off x="1367541" y="3482809"/>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091D-1C6E-9019-D21E-FCF4137AC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4AE2EB-D05B-C1FC-51F7-2FCBCEDCFF14}"/>
              </a:ext>
            </a:extLst>
          </p:cNvPr>
          <p:cNvSpPr>
            <a:spLocks noGrp="1"/>
          </p:cNvSpPr>
          <p:nvPr>
            <p:ph type="title"/>
          </p:nvPr>
        </p:nvSpPr>
        <p:spPr/>
        <p:txBody>
          <a:bodyPr/>
          <a:lstStyle/>
          <a:p>
            <a:r>
              <a:rPr lang="en-US" sz="3600"/>
              <a:t>Candidates Passed 3 Content Areas</a:t>
            </a:r>
            <a:br>
              <a:rPr lang="en-US" sz="3600"/>
            </a:br>
            <a:r>
              <a:rPr lang="en-US" sz="2800" i="1"/>
              <a:t>CYs 2014 - 2024</a:t>
            </a:r>
            <a:endParaRPr lang="en-US"/>
          </a:p>
        </p:txBody>
      </p:sp>
      <p:sp>
        <p:nvSpPr>
          <p:cNvPr id="3" name="Slide Number Placeholder 2">
            <a:extLst>
              <a:ext uri="{FF2B5EF4-FFF2-40B4-BE49-F238E27FC236}">
                <a16:creationId xmlns:a16="http://schemas.microsoft.com/office/drawing/2014/main" id="{3285D56D-E1C2-775B-6BFB-902E79B7E369}"/>
              </a:ext>
            </a:extLst>
          </p:cNvPr>
          <p:cNvSpPr>
            <a:spLocks noGrp="1"/>
          </p:cNvSpPr>
          <p:nvPr>
            <p:ph type="sldNum" sz="quarter" idx="12"/>
          </p:nvPr>
        </p:nvSpPr>
        <p:spPr/>
        <p:txBody>
          <a:bodyPr/>
          <a:lstStyle/>
          <a:p>
            <a:fld id="{BAE26A2A-DE5F-EA41-900F-AB5C4F1D9848}" type="slidenum">
              <a:rPr lang="en-US" smtClean="0"/>
              <a:pPr/>
              <a:t>7</a:t>
            </a:fld>
            <a:endParaRPr lang="en-US"/>
          </a:p>
        </p:txBody>
      </p:sp>
      <p:sp>
        <p:nvSpPr>
          <p:cNvPr id="5" name="Text Placeholder 4">
            <a:extLst>
              <a:ext uri="{FF2B5EF4-FFF2-40B4-BE49-F238E27FC236}">
                <a16:creationId xmlns:a16="http://schemas.microsoft.com/office/drawing/2014/main" id="{CF942393-9D49-FD96-6EB9-3EF352B5601E}"/>
              </a:ext>
            </a:extLst>
          </p:cNvPr>
          <p:cNvSpPr>
            <a:spLocks noGrp="1"/>
          </p:cNvSpPr>
          <p:nvPr>
            <p:ph type="body" sz="quarter" idx="14"/>
          </p:nvPr>
        </p:nvSpPr>
        <p:spPr/>
        <p:txBody>
          <a:bodyPr>
            <a:normAutofit/>
          </a:bodyPr>
          <a:lstStyle/>
          <a:p>
            <a:r>
              <a:rPr lang="en-US" sz="4800"/>
              <a:t>Nationally</a:t>
            </a:r>
          </a:p>
        </p:txBody>
      </p:sp>
      <p:sp>
        <p:nvSpPr>
          <p:cNvPr id="6" name="Text Placeholder 5">
            <a:extLst>
              <a:ext uri="{FF2B5EF4-FFF2-40B4-BE49-F238E27FC236}">
                <a16:creationId xmlns:a16="http://schemas.microsoft.com/office/drawing/2014/main" id="{9827114E-42D7-2407-E599-2112030D36D4}"/>
              </a:ext>
            </a:extLst>
          </p:cNvPr>
          <p:cNvSpPr>
            <a:spLocks noGrp="1"/>
          </p:cNvSpPr>
          <p:nvPr>
            <p:ph type="body" sz="quarter" idx="15"/>
          </p:nvPr>
        </p:nvSpPr>
        <p:spPr/>
        <p:txBody>
          <a:bodyPr>
            <a:normAutofit/>
          </a:bodyPr>
          <a:lstStyle/>
          <a:p>
            <a:r>
              <a:rPr lang="en-US" sz="4800"/>
              <a:t>180,000+</a:t>
            </a:r>
          </a:p>
        </p:txBody>
      </p:sp>
      <p:sp>
        <p:nvSpPr>
          <p:cNvPr id="14" name="Content Placeholder 13">
            <a:extLst>
              <a:ext uri="{FF2B5EF4-FFF2-40B4-BE49-F238E27FC236}">
                <a16:creationId xmlns:a16="http://schemas.microsoft.com/office/drawing/2014/main" id="{65BEC104-1110-C529-7EC7-223EA597F6BC}"/>
              </a:ext>
            </a:extLst>
          </p:cNvPr>
          <p:cNvSpPr>
            <a:spLocks noGrp="1"/>
          </p:cNvSpPr>
          <p:nvPr>
            <p:ph sz="quarter" idx="13"/>
          </p:nvPr>
        </p:nvSpPr>
        <p:spPr/>
        <p:txBody>
          <a:bodyPr>
            <a:normAutofit lnSpcReduction="10000"/>
          </a:bodyPr>
          <a:lstStyle/>
          <a:p>
            <a:r>
              <a:rPr lang="en-US"/>
              <a:t>Some students have only 1 test left to pass.</a:t>
            </a:r>
          </a:p>
          <a:p>
            <a:r>
              <a:rPr lang="en-US"/>
              <a:t>Many test-takers with 1 test pending require Mathematics to obtain their credential.</a:t>
            </a:r>
          </a:p>
          <a:p>
            <a:r>
              <a:rPr lang="en-US"/>
              <a:t>Follow through with your follow up strategy and re-engagement plan.</a:t>
            </a:r>
          </a:p>
          <a:p>
            <a:r>
              <a:rPr lang="en-US"/>
              <a:t>Consider a variety of ways to promote your program.</a:t>
            </a:r>
          </a:p>
          <a:p>
            <a:r>
              <a:rPr lang="en-US"/>
              <a:t>Consider that GEDTS offers Professional Development Webinars and Math Boot Camps for Educators</a:t>
            </a:r>
          </a:p>
          <a:p>
            <a:r>
              <a:rPr lang="en-US"/>
              <a:t>Many States/Jurisdictions initiated 3 of 4 campaigns.</a:t>
            </a:r>
          </a:p>
        </p:txBody>
      </p:sp>
    </p:spTree>
    <p:extLst>
      <p:ext uri="{BB962C8B-B14F-4D97-AF65-F5344CB8AC3E}">
        <p14:creationId xmlns:p14="http://schemas.microsoft.com/office/powerpoint/2010/main" val="309632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5205DE3-0BDB-8CE9-812E-C2BFE1DA545B}"/>
              </a:ext>
            </a:extLst>
          </p:cNvPr>
          <p:cNvPicPr>
            <a:picLocks noGrp="1" noChangeAspect="1"/>
          </p:cNvPicPr>
          <p:nvPr>
            <p:ph idx="1"/>
          </p:nvPr>
        </p:nvPicPr>
        <p:blipFill>
          <a:blip r:embed="rId3"/>
          <a:stretch>
            <a:fillRect/>
          </a:stretch>
        </p:blipFill>
        <p:spPr>
          <a:xfrm>
            <a:off x="401638" y="2721324"/>
            <a:ext cx="11352212" cy="2256727"/>
          </a:xfrm>
        </p:spPr>
      </p:pic>
      <p:sp>
        <p:nvSpPr>
          <p:cNvPr id="2" name="Title 1"/>
          <p:cNvSpPr>
            <a:spLocks noGrp="1"/>
          </p:cNvSpPr>
          <p:nvPr>
            <p:ph type="title"/>
          </p:nvPr>
        </p:nvSpPr>
        <p:spPr/>
        <p:txBody>
          <a:bodyPr>
            <a:noAutofit/>
          </a:bodyPr>
          <a:lstStyle/>
          <a:p>
            <a:r>
              <a:rPr lang="en-US" sz="3200"/>
              <a:t>Average Passing Scores Per Content Area</a:t>
            </a:r>
            <a:br>
              <a:rPr lang="en-US" sz="3200"/>
            </a:br>
            <a:r>
              <a:rPr lang="en-US" sz="2000" i="1"/>
              <a:t>CY 2024 – National</a:t>
            </a:r>
            <a:br>
              <a:rPr lang="en-US" sz="3200"/>
            </a:br>
            <a:br>
              <a:rPr lang="en-US" sz="2400"/>
            </a:br>
            <a:endParaRPr lang="en-US" sz="2400"/>
          </a:p>
        </p:txBody>
      </p:sp>
      <p:sp>
        <p:nvSpPr>
          <p:cNvPr id="4" name="Slide Number Placeholder 3"/>
          <p:cNvSpPr>
            <a:spLocks noGrp="1"/>
          </p:cNvSpPr>
          <p:nvPr>
            <p:ph type="sldNum" sz="quarter" idx="12"/>
          </p:nvPr>
        </p:nvSpPr>
        <p:spPr>
          <a:prstGeom prst="rect">
            <a:avLst/>
          </a:prstGeom>
        </p:spPr>
        <p:txBody>
          <a:bodyPr/>
          <a:lstStyle/>
          <a:p>
            <a:pPr>
              <a:defRPr/>
            </a:pPr>
            <a:fld id="{7ECBEB67-B072-4679-B12F-07EC6B20C303}" type="slidenum">
              <a:rPr lang="en-US" altLang="en-US">
                <a:solidFill>
                  <a:srgbClr val="E7E6E6">
                    <a:lumMod val="75000"/>
                  </a:srgbClr>
                </a:solidFill>
              </a:rPr>
              <a:pPr>
                <a:defRPr/>
              </a:pPr>
              <a:t>8</a:t>
            </a:fld>
            <a:endParaRPr lang="en-US" altLang="en-US">
              <a:solidFill>
                <a:srgbClr val="E7E6E6">
                  <a:lumMod val="75000"/>
                </a:srgbClr>
              </a:solidFill>
            </a:endParaRPr>
          </a:p>
        </p:txBody>
      </p:sp>
      <p:sp>
        <p:nvSpPr>
          <p:cNvPr id="9" name="Rectangle 8">
            <a:extLst>
              <a:ext uri="{FF2B5EF4-FFF2-40B4-BE49-F238E27FC236}">
                <a16:creationId xmlns:a16="http://schemas.microsoft.com/office/drawing/2014/main" id="{27839331-69DC-A116-8DD5-6AECEA4CA60E}"/>
              </a:ext>
            </a:extLst>
          </p:cNvPr>
          <p:cNvSpPr/>
          <p:nvPr/>
        </p:nvSpPr>
        <p:spPr>
          <a:xfrm>
            <a:off x="438150" y="3735059"/>
            <a:ext cx="11136436" cy="421240"/>
          </a:xfrm>
          <a:prstGeom prst="rect">
            <a:avLst/>
          </a:prstGeom>
          <a:noFill/>
          <a:ln w="38100">
            <a:solidFill>
              <a:srgbClr val="9CCFD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796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4B293-54EA-42D1-FD3A-D3F9CB363D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A9E7F5-E905-1084-C842-F0B999BF164F}"/>
              </a:ext>
            </a:extLst>
          </p:cNvPr>
          <p:cNvSpPr>
            <a:spLocks noGrp="1"/>
          </p:cNvSpPr>
          <p:nvPr>
            <p:ph type="title"/>
          </p:nvPr>
        </p:nvSpPr>
        <p:spPr>
          <a:xfrm>
            <a:off x="401443" y="1344869"/>
            <a:ext cx="11339105" cy="1795849"/>
          </a:xfrm>
        </p:spPr>
        <p:txBody>
          <a:bodyPr anchor="b">
            <a:normAutofit/>
          </a:bodyPr>
          <a:lstStyle/>
          <a:p>
            <a:r>
              <a:rPr lang="en-US" b="1" spc="-75"/>
              <a:t>Important Tools and Strategies for the Classroom</a:t>
            </a:r>
            <a:br>
              <a:rPr lang="en-US" spc="-75"/>
            </a:br>
            <a:r>
              <a:rPr lang="en-US" sz="2800" i="1" kern="1200" spc="-75"/>
              <a:t>What’s In Your Bag?</a:t>
            </a:r>
            <a:endParaRPr lang="en-US"/>
          </a:p>
        </p:txBody>
      </p:sp>
      <p:sp>
        <p:nvSpPr>
          <p:cNvPr id="4" name="Slide Number Placeholder 3">
            <a:extLst>
              <a:ext uri="{FF2B5EF4-FFF2-40B4-BE49-F238E27FC236}">
                <a16:creationId xmlns:a16="http://schemas.microsoft.com/office/drawing/2014/main" id="{E94B342C-858E-5939-F24E-3AE09577814B}"/>
              </a:ext>
            </a:extLst>
          </p:cNvPr>
          <p:cNvSpPr>
            <a:spLocks noGrp="1"/>
          </p:cNvSpPr>
          <p:nvPr>
            <p:ph type="sldNum" sz="quarter" idx="12"/>
          </p:nvPr>
        </p:nvSpPr>
        <p:spPr>
          <a:xfrm>
            <a:off x="401443" y="6446837"/>
            <a:ext cx="2743200" cy="21807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AE26A2A-DE5F-EA41-900F-AB5C4F1D9848}" type="slidenum">
              <a:rPr kumimoji="0" lang="en-US" sz="900" b="0" i="0" u="none" strike="noStrike" kern="1200" cap="none" spc="0" normalizeH="0" baseline="0" noProof="0" smtClean="0">
                <a:ln>
                  <a:noFill/>
                </a:ln>
                <a:solidFill>
                  <a:srgbClr val="E7E6E6">
                    <a:lumMod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en-US" sz="9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endParaRPr>
          </a:p>
        </p:txBody>
      </p:sp>
      <p:pic>
        <p:nvPicPr>
          <p:cNvPr id="13" name="Picture Placeholder 12">
            <a:extLst>
              <a:ext uri="{FF2B5EF4-FFF2-40B4-BE49-F238E27FC236}">
                <a16:creationId xmlns:a16="http://schemas.microsoft.com/office/drawing/2014/main" id="{C5AD0669-D4FD-A472-9F2B-B35A1C26B460}"/>
              </a:ext>
            </a:extLst>
          </p:cNvPr>
          <p:cNvPicPr>
            <a:picLocks noGrp="1" noChangeAspect="1"/>
          </p:cNvPicPr>
          <p:nvPr>
            <p:ph idx="1"/>
          </p:nvPr>
        </p:nvPicPr>
        <p:blipFill rotWithShape="1">
          <a:blip r:embed="rId3"/>
          <a:srcRect t="27515" r="1" b="40219"/>
          <a:stretch>
            <a:fillRect/>
          </a:stretch>
        </p:blipFill>
        <p:spPr>
          <a:xfrm>
            <a:off x="401444" y="3428999"/>
            <a:ext cx="11351941" cy="2444937"/>
          </a:xfrm>
          <a:noFill/>
        </p:spPr>
      </p:pic>
    </p:spTree>
    <p:extLst>
      <p:ext uri="{BB962C8B-B14F-4D97-AF65-F5344CB8AC3E}">
        <p14:creationId xmlns:p14="http://schemas.microsoft.com/office/powerpoint/2010/main" val="3947578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1.8"/>
</p:tagLst>
</file>

<file path=ppt/tags/tag2.xml><?xml version="1.0" encoding="utf-8"?>
<p:tagLst xmlns:a="http://schemas.openxmlformats.org/drawingml/2006/main" xmlns:r="http://schemas.openxmlformats.org/officeDocument/2006/relationships" xmlns:p="http://schemas.openxmlformats.org/presentationml/2006/main">
  <p:tag name="TIMING" val="|2.1|1.8"/>
</p:tagLst>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E7BAEE-8EB7-4B74-BB91-B94AE5AC8430}">
  <ds:schemaRefs>
    <ds:schemaRef ds:uri="56cd1905-ff13-4436-8ef1-8fa80665008f"/>
    <ds:schemaRef ds:uri="f8892201-b6f9-448a-a857-af8c143e1fe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4D6AB9B-B5FC-473F-A385-F261DA8341F7}">
  <ds:schemaRefs>
    <ds:schemaRef ds:uri="56cd1905-ff13-4436-8ef1-8fa80665008f"/>
    <ds:schemaRef ds:uri="f8892201-b6f9-448a-a857-af8c143e1f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1C1EBE-42B9-41B1-B583-A9753CA6C625}">
  <ds:schemaRefs>
    <ds:schemaRef ds:uri="http://schemas.microsoft.com/sharepoint/v3/contenttype/forms"/>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220</TotalTime>
  <Words>6703</Words>
  <Application>Microsoft Office PowerPoint</Application>
  <PresentationFormat>Widescreen</PresentationFormat>
  <Paragraphs>885</Paragraphs>
  <Slides>68</Slides>
  <Notes>64</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GEDTS_theme_2018</vt:lpstr>
      <vt:lpstr>PowerPoint Presentation</vt:lpstr>
      <vt:lpstr>Today’s Agenda</vt:lpstr>
      <vt:lpstr>3 Things Every Educator Should Do </vt:lpstr>
      <vt:lpstr>GED.com - Educators and Administrators</vt:lpstr>
      <vt:lpstr>GED® Testing Program Results National Statistics</vt:lpstr>
      <vt:lpstr>National GED Statistics CY 2024</vt:lpstr>
      <vt:lpstr>Candidates Passed 3 Content Areas CYs 2014 - 2024</vt:lpstr>
      <vt:lpstr>Average Passing Scores Per Content Area CY 2024 – National  </vt:lpstr>
      <vt:lpstr>Important Tools and Strategies for the Classroom What’s In Your Bag?</vt:lpstr>
      <vt:lpstr>PowerPoint Presentation</vt:lpstr>
      <vt:lpstr>PowerPoint Presentation</vt:lpstr>
      <vt:lpstr>Performance Level Descriptors (PLDs)</vt:lpstr>
      <vt:lpstr>Assess where your students are</vt:lpstr>
      <vt:lpstr>Unprecedented to Test-Takers and Educators</vt:lpstr>
      <vt:lpstr>Where to Access PLDs?     </vt:lpstr>
      <vt:lpstr>High Impact Indicators</vt:lpstr>
      <vt:lpstr>An Example:  </vt:lpstr>
      <vt:lpstr>PowerPoint Presentation</vt:lpstr>
      <vt:lpstr>PowerPoint Presentation</vt:lpstr>
      <vt:lpstr>Extended Response Resources </vt:lpstr>
      <vt:lpstr>GED Ready® Three Score Level Indicators </vt:lpstr>
      <vt:lpstr>When should we test?</vt:lpstr>
      <vt:lpstr>Arsenal of Tools</vt:lpstr>
      <vt:lpstr>Exploring the Program</vt:lpstr>
      <vt:lpstr>   Inquiring Minds Want to Know</vt:lpstr>
      <vt:lpstr>Why Should I Spend Time on the Extended Response (ER)</vt:lpstr>
      <vt:lpstr>The Urban Legends: Student Remix</vt:lpstr>
      <vt:lpstr>ER Format English and Spanish </vt:lpstr>
      <vt:lpstr>Expectations for Constructed Response</vt:lpstr>
      <vt:lpstr>   A Few Insights to Improve Student Performance</vt:lpstr>
      <vt:lpstr>Are Your Students Still Struggling?</vt:lpstr>
      <vt:lpstr>Interact with Text – Analyze</vt:lpstr>
      <vt:lpstr>What Earns Points </vt:lpstr>
      <vt:lpstr>Evidence in Text Sources</vt:lpstr>
      <vt:lpstr> What Earns Points</vt:lpstr>
      <vt:lpstr>From Struggling to Successful</vt:lpstr>
      <vt:lpstr>Do these examples of summarization and personal information look familiar?</vt:lpstr>
      <vt:lpstr>What to Avoid </vt:lpstr>
      <vt:lpstr>Keep it Simple!</vt:lpstr>
      <vt:lpstr>Simple Techniques to Improve Scores Expose students to a structured approach to the writing task and help them understand that they need to:</vt:lpstr>
      <vt:lpstr>   Dig Deeper into Students’ Writing Samples</vt:lpstr>
      <vt:lpstr>GED Ready® Scoring Tool!</vt:lpstr>
      <vt:lpstr>For Your Information… Hand Scoring of Spanish RLA Tests</vt:lpstr>
      <vt:lpstr>A short reminder about the importance of reading skills…</vt:lpstr>
      <vt:lpstr>Teach Close Reading Strategies! Incorporate reading and writing into every classroom, every day. </vt:lpstr>
      <vt:lpstr>Focus on Concepts and Problem Solving</vt:lpstr>
      <vt:lpstr>Teach the Big Ideas in Algebra</vt:lpstr>
      <vt:lpstr>Help Students . . . </vt:lpstr>
      <vt:lpstr>Building Student Knowledge and Critical Thinking Skills</vt:lpstr>
      <vt:lpstr>Social Studies Themes</vt:lpstr>
      <vt:lpstr>What Should I Teach?</vt:lpstr>
      <vt:lpstr>Test-taking Tips for Social Studies</vt:lpstr>
      <vt:lpstr>Building Student Knowledge and Critical Thinking Skills</vt:lpstr>
      <vt:lpstr>Focusing Themes of Science</vt:lpstr>
      <vt:lpstr>What Should I Teach?</vt:lpstr>
      <vt:lpstr>Instructor Focus  -- Can your students . . .?</vt:lpstr>
      <vt:lpstr>Resources</vt:lpstr>
      <vt:lpstr>Tutorials</vt:lpstr>
      <vt:lpstr>Reference Sheets</vt:lpstr>
      <vt:lpstr>Sample: Math Formula Sheet </vt:lpstr>
      <vt:lpstr>Math Resources</vt:lpstr>
      <vt:lpstr>Resources!        </vt:lpstr>
      <vt:lpstr>PowerPoint Presentation</vt:lpstr>
      <vt:lpstr>GED Mobile App  </vt:lpstr>
      <vt:lpstr>PowerPoint Presentation</vt:lpstr>
      <vt:lpstr>Your State Relationship Team</vt:lpstr>
      <vt:lpstr>PowerPoint Presentation</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Diane Vaccari</cp:lastModifiedBy>
  <cp:revision>33</cp:revision>
  <cp:lastPrinted>2018-06-14T14:59:40Z</cp:lastPrinted>
  <dcterms:created xsi:type="dcterms:W3CDTF">2023-06-02T14:16:32Z</dcterms:created>
  <dcterms:modified xsi:type="dcterms:W3CDTF">2025-08-21T18:16:47Z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