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38"/>
  </p:notesMasterIdLst>
  <p:handoutMasterIdLst>
    <p:handoutMasterId r:id="rId39"/>
  </p:handoutMasterIdLst>
  <p:sldIdLst>
    <p:sldId id="292" r:id="rId5"/>
    <p:sldId id="258" r:id="rId6"/>
    <p:sldId id="2706" r:id="rId7"/>
    <p:sldId id="2707" r:id="rId8"/>
    <p:sldId id="2708" r:id="rId9"/>
    <p:sldId id="2705" r:id="rId10"/>
    <p:sldId id="2141412850" r:id="rId11"/>
    <p:sldId id="2710" r:id="rId12"/>
    <p:sldId id="2716" r:id="rId13"/>
    <p:sldId id="2141412848" r:id="rId14"/>
    <p:sldId id="2703" r:id="rId15"/>
    <p:sldId id="2141412859" r:id="rId16"/>
    <p:sldId id="2141412847" r:id="rId17"/>
    <p:sldId id="2704" r:id="rId18"/>
    <p:sldId id="2720" r:id="rId19"/>
    <p:sldId id="2712" r:id="rId20"/>
    <p:sldId id="2713" r:id="rId21"/>
    <p:sldId id="2719" r:id="rId22"/>
    <p:sldId id="2141412856" r:id="rId23"/>
    <p:sldId id="2141412853" r:id="rId24"/>
    <p:sldId id="2141412854" r:id="rId25"/>
    <p:sldId id="2728" r:id="rId26"/>
    <p:sldId id="2141412858" r:id="rId27"/>
    <p:sldId id="288" r:id="rId28"/>
    <p:sldId id="296" r:id="rId29"/>
    <p:sldId id="2141412843" r:id="rId30"/>
    <p:sldId id="2141412844" r:id="rId31"/>
    <p:sldId id="2141412851" r:id="rId32"/>
    <p:sldId id="2141412845" r:id="rId33"/>
    <p:sldId id="2725" r:id="rId34"/>
    <p:sldId id="2141412846" r:id="rId35"/>
    <p:sldId id="2702" r:id="rId36"/>
    <p:sldId id="293" r:id="rId3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CFDF"/>
    <a:srgbClr val="A3EBFF"/>
    <a:srgbClr val="A1ECEC"/>
    <a:srgbClr val="92D050"/>
    <a:srgbClr val="0084A9"/>
    <a:srgbClr val="84BD00"/>
    <a:srgbClr val="C49500"/>
    <a:srgbClr val="CC9B00"/>
    <a:srgbClr val="014B64"/>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21DD7E-F32B-09BF-5615-AC9FCEAA5627}" v="5" dt="2025-08-21T18:00:34.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55"/>
    <p:restoredTop sz="96306"/>
  </p:normalViewPr>
  <p:slideViewPr>
    <p:cSldViewPr snapToGrid="0" snapToObjects="1">
      <p:cViewPr varScale="1">
        <p:scale>
          <a:sx n="98" d="100"/>
          <a:sy n="98" d="100"/>
        </p:scale>
        <p:origin x="756" y="31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uthrie" userId="S::monica.guthrie@pearson.com::c0fc408c-839f-429d-bba8-a92d88ccccac" providerId="AD" clId="Web-{F9A691A9-D135-0572-43E6-3954B201DB55}"/>
    <pc:docChg chg="modSld">
      <pc:chgData name="Monica Guthrie" userId="S::monica.guthrie@pearson.com::c0fc408c-839f-429d-bba8-a92d88ccccac" providerId="AD" clId="Web-{F9A691A9-D135-0572-43E6-3954B201DB55}" dt="2025-08-14T19:39:59.158" v="0"/>
      <pc:docMkLst>
        <pc:docMk/>
      </pc:docMkLst>
      <pc:sldChg chg="addSp">
        <pc:chgData name="Monica Guthrie" userId="S::monica.guthrie@pearson.com::c0fc408c-839f-429d-bba8-a92d88ccccac" providerId="AD" clId="Web-{F9A691A9-D135-0572-43E6-3954B201DB55}" dt="2025-08-14T19:39:59.158" v="0"/>
        <pc:sldMkLst>
          <pc:docMk/>
          <pc:sldMk cId="4083366582" sldId="292"/>
        </pc:sldMkLst>
      </pc:sldChg>
    </pc:docChg>
  </pc:docChgLst>
  <pc:docChgLst>
    <pc:chgData name="Liz Lanphear" userId="878de159-2fe6-4812-b564-7872b95cf32f" providerId="ADAL" clId="{2617E5FA-41C4-47E7-BFE2-B3FC546FFACD}"/>
    <pc:docChg chg="custSel addSld modSld sldOrd">
      <pc:chgData name="Liz Lanphear" userId="878de159-2fe6-4812-b564-7872b95cf32f" providerId="ADAL" clId="{2617E5FA-41C4-47E7-BFE2-B3FC546FFACD}" dt="2025-07-01T21:31:34.728" v="309" actId="1076"/>
      <pc:docMkLst>
        <pc:docMk/>
      </pc:docMkLst>
      <pc:sldChg chg="addSp delSp modSp mod">
        <pc:chgData name="Liz Lanphear" userId="878de159-2fe6-4812-b564-7872b95cf32f" providerId="ADAL" clId="{2617E5FA-41C4-47E7-BFE2-B3FC546FFACD}" dt="2025-06-30T16:37:39.457" v="266" actId="20577"/>
        <pc:sldMkLst>
          <pc:docMk/>
          <pc:sldMk cId="514744217" sldId="258"/>
        </pc:sldMkLst>
      </pc:sldChg>
      <pc:sldChg chg="modSp mod">
        <pc:chgData name="Liz Lanphear" userId="878de159-2fe6-4812-b564-7872b95cf32f" providerId="ADAL" clId="{2617E5FA-41C4-47E7-BFE2-B3FC546FFACD}" dt="2025-06-30T16:20:49.065" v="64" actId="20577"/>
        <pc:sldMkLst>
          <pc:docMk/>
          <pc:sldMk cId="4083366582" sldId="292"/>
        </pc:sldMkLst>
      </pc:sldChg>
      <pc:sldChg chg="addSp delSp modSp mod">
        <pc:chgData name="Liz Lanphear" userId="878de159-2fe6-4812-b564-7872b95cf32f" providerId="ADAL" clId="{2617E5FA-41C4-47E7-BFE2-B3FC546FFACD}" dt="2025-07-01T21:31:34.728" v="309" actId="1076"/>
        <pc:sldMkLst>
          <pc:docMk/>
          <pc:sldMk cId="3612406414" sldId="293"/>
        </pc:sldMkLst>
      </pc:sldChg>
      <pc:sldChg chg="modSp add mod ord">
        <pc:chgData name="Liz Lanphear" userId="878de159-2fe6-4812-b564-7872b95cf32f" providerId="ADAL" clId="{2617E5FA-41C4-47E7-BFE2-B3FC546FFACD}" dt="2025-06-30T16:40:36.916" v="305" actId="20577"/>
        <pc:sldMkLst>
          <pc:docMk/>
          <pc:sldMk cId="542164645" sldId="294"/>
        </pc:sldMkLst>
      </pc:sldChg>
    </pc:docChg>
  </pc:docChgLst>
  <pc:docChgLst>
    <pc:chgData name="Robert Rutscher" userId="S::robert.rutscher@ged.com::5beef577-f013-4797-8f68-537ff808c5f0" providerId="AD" clId="Web-{2A21DD7E-F32B-09BF-5615-AC9FCEAA5627}"/>
    <pc:docChg chg="modSld">
      <pc:chgData name="Robert Rutscher" userId="S::robert.rutscher@ged.com::5beef577-f013-4797-8f68-537ff808c5f0" providerId="AD" clId="Web-{2A21DD7E-F32B-09BF-5615-AC9FCEAA5627}" dt="2025-08-21T18:00:34.815" v="4" actId="20577"/>
      <pc:docMkLst>
        <pc:docMk/>
      </pc:docMkLst>
      <pc:sldChg chg="modSp">
        <pc:chgData name="Robert Rutscher" userId="S::robert.rutscher@ged.com::5beef577-f013-4797-8f68-537ff808c5f0" providerId="AD" clId="Web-{2A21DD7E-F32B-09BF-5615-AC9FCEAA5627}" dt="2025-08-21T18:00:34.815" v="4" actId="20577"/>
        <pc:sldMkLst>
          <pc:docMk/>
          <pc:sldMk cId="631776798" sldId="296"/>
        </pc:sldMkLst>
        <pc:spChg chg="mod">
          <ac:chgData name="Robert Rutscher" userId="S::robert.rutscher@ged.com::5beef577-f013-4797-8f68-537ff808c5f0" providerId="AD" clId="Web-{2A21DD7E-F32B-09BF-5615-AC9FCEAA5627}" dt="2025-08-21T18:00:34.815" v="4" actId="20577"/>
          <ac:spMkLst>
            <pc:docMk/>
            <pc:sldMk cId="631776798" sldId="296"/>
            <ac:spMk id="7" creationId="{AE38A5D3-B1D0-3367-9514-9C4F4B14F92E}"/>
          </ac:spMkLst>
        </pc:spChg>
      </pc:sldChg>
      <pc:sldChg chg="modSp">
        <pc:chgData name="Robert Rutscher" userId="S::robert.rutscher@ged.com::5beef577-f013-4797-8f68-537ff808c5f0" providerId="AD" clId="Web-{2A21DD7E-F32B-09BF-5615-AC9FCEAA5627}" dt="2025-08-21T17:59:22.719" v="2" actId="20577"/>
        <pc:sldMkLst>
          <pc:docMk/>
          <pc:sldMk cId="3426032976" sldId="2712"/>
        </pc:sldMkLst>
        <pc:spChg chg="mod">
          <ac:chgData name="Robert Rutscher" userId="S::robert.rutscher@ged.com::5beef577-f013-4797-8f68-537ff808c5f0" providerId="AD" clId="Web-{2A21DD7E-F32B-09BF-5615-AC9FCEAA5627}" dt="2025-08-21T17:59:22.719" v="2" actId="20577"/>
          <ac:spMkLst>
            <pc:docMk/>
            <pc:sldMk cId="3426032976" sldId="2712"/>
            <ac:spMk id="9" creationId="{1CE3D5E2-BF56-9553-4554-9A80B0D67758}"/>
          </ac:spMkLst>
        </pc:spChg>
      </pc:sldChg>
    </pc:docChg>
  </pc:docChgLst>
  <pc:docChgLst>
    <pc:chgData name="Liz Lanphear" userId="878de159-2fe6-4812-b564-7872b95cf32f" providerId="ADAL" clId="{0F2264A6-A2B0-45DF-BE3C-BF81C90C1F68}"/>
    <pc:docChg chg="undo custSel addSld delSld modSld sldOrd">
      <pc:chgData name="Liz Lanphear" userId="878de159-2fe6-4812-b564-7872b95cf32f" providerId="ADAL" clId="{0F2264A6-A2B0-45DF-BE3C-BF81C90C1F68}" dt="2025-07-28T14:01:19.314" v="12923" actId="207"/>
      <pc:docMkLst>
        <pc:docMk/>
      </pc:docMkLst>
      <pc:sldChg chg="modSp mod">
        <pc:chgData name="Liz Lanphear" userId="878de159-2fe6-4812-b564-7872b95cf32f" providerId="ADAL" clId="{0F2264A6-A2B0-45DF-BE3C-BF81C90C1F68}" dt="2025-07-27T22:37:26.750" v="12661" actId="1076"/>
        <pc:sldMkLst>
          <pc:docMk/>
          <pc:sldMk cId="514744217" sldId="258"/>
        </pc:sldMkLst>
        <pc:spChg chg="mod">
          <ac:chgData name="Liz Lanphear" userId="878de159-2fe6-4812-b564-7872b95cf32f" providerId="ADAL" clId="{0F2264A6-A2B0-45DF-BE3C-BF81C90C1F68}" dt="2025-07-27T22:37:26.750" v="12661" actId="1076"/>
          <ac:spMkLst>
            <pc:docMk/>
            <pc:sldMk cId="514744217" sldId="258"/>
            <ac:spMk id="3" creationId="{4265D514-C53E-BE43-B9B6-AA5B339C1981}"/>
          </ac:spMkLst>
        </pc:spChg>
        <pc:spChg chg="mod">
          <ac:chgData name="Liz Lanphear" userId="878de159-2fe6-4812-b564-7872b95cf32f" providerId="ADAL" clId="{0F2264A6-A2B0-45DF-BE3C-BF81C90C1F68}" dt="2025-07-27T22:36:28.627" v="12654" actId="1076"/>
          <ac:spMkLst>
            <pc:docMk/>
            <pc:sldMk cId="514744217" sldId="258"/>
            <ac:spMk id="5" creationId="{679908A3-01D5-ED46-B2B8-50EECFB1F8CD}"/>
          </ac:spMkLst>
        </pc:spChg>
        <pc:spChg chg="mod">
          <ac:chgData name="Liz Lanphear" userId="878de159-2fe6-4812-b564-7872b95cf32f" providerId="ADAL" clId="{0F2264A6-A2B0-45DF-BE3C-BF81C90C1F68}" dt="2025-07-27T22:37:11.184" v="12659" actId="1076"/>
          <ac:spMkLst>
            <pc:docMk/>
            <pc:sldMk cId="514744217" sldId="258"/>
            <ac:spMk id="7" creationId="{32EE2E3E-11A5-0E4C-B925-A57A937947E5}"/>
          </ac:spMkLst>
        </pc:spChg>
        <pc:picChg chg="mod">
          <ac:chgData name="Liz Lanphear" userId="878de159-2fe6-4812-b564-7872b95cf32f" providerId="ADAL" clId="{0F2264A6-A2B0-45DF-BE3C-BF81C90C1F68}" dt="2025-07-26T14:19:31.552" v="1143" actId="1076"/>
          <ac:picMkLst>
            <pc:docMk/>
            <pc:sldMk cId="514744217" sldId="258"/>
            <ac:picMk id="14" creationId="{24034E83-EAC8-2192-8441-524968F14ECE}"/>
          </ac:picMkLst>
        </pc:picChg>
        <pc:picChg chg="mod">
          <ac:chgData name="Liz Lanphear" userId="878de159-2fe6-4812-b564-7872b95cf32f" providerId="ADAL" clId="{0F2264A6-A2B0-45DF-BE3C-BF81C90C1F68}" dt="2025-07-27T22:36:25.178" v="12653" actId="1076"/>
          <ac:picMkLst>
            <pc:docMk/>
            <pc:sldMk cId="514744217" sldId="258"/>
            <ac:picMk id="21" creationId="{51E6B95A-2090-BF11-0911-3A9F91E9DE12}"/>
          </ac:picMkLst>
        </pc:picChg>
        <pc:picChg chg="mod ord">
          <ac:chgData name="Liz Lanphear" userId="878de159-2fe6-4812-b564-7872b95cf32f" providerId="ADAL" clId="{0F2264A6-A2B0-45DF-BE3C-BF81C90C1F68}" dt="2025-07-27T22:36:38.266" v="12655" actId="1076"/>
          <ac:picMkLst>
            <pc:docMk/>
            <pc:sldMk cId="514744217" sldId="258"/>
            <ac:picMk id="26" creationId="{40CD1523-07CA-753A-2F6D-7C2725350D04}"/>
          </ac:picMkLst>
        </pc:picChg>
      </pc:sldChg>
      <pc:sldChg chg="del mod modShow">
        <pc:chgData name="Liz Lanphear" userId="878de159-2fe6-4812-b564-7872b95cf32f" providerId="ADAL" clId="{0F2264A6-A2B0-45DF-BE3C-BF81C90C1F68}" dt="2025-07-26T20:36:53.040" v="7212" actId="2696"/>
        <pc:sldMkLst>
          <pc:docMk/>
          <pc:sldMk cId="3157357322" sldId="259"/>
        </pc:sldMkLst>
      </pc:sldChg>
      <pc:sldChg chg="addSp delSp modSp add del mod ord modClrScheme chgLayout">
        <pc:chgData name="Liz Lanphear" userId="878de159-2fe6-4812-b564-7872b95cf32f" providerId="ADAL" clId="{0F2264A6-A2B0-45DF-BE3C-BF81C90C1F68}" dt="2025-07-27T22:21:36.489" v="12030" actId="47"/>
        <pc:sldMkLst>
          <pc:docMk/>
          <pc:sldMk cId="727240868" sldId="261"/>
        </pc:sldMkLst>
      </pc:sldChg>
      <pc:sldChg chg="del mod modShow">
        <pc:chgData name="Liz Lanphear" userId="878de159-2fe6-4812-b564-7872b95cf32f" providerId="ADAL" clId="{0F2264A6-A2B0-45DF-BE3C-BF81C90C1F68}" dt="2025-07-26T20:36:53.040" v="7212" actId="2696"/>
        <pc:sldMkLst>
          <pc:docMk/>
          <pc:sldMk cId="3450665468" sldId="262"/>
        </pc:sldMkLst>
      </pc:sldChg>
      <pc:sldChg chg="del">
        <pc:chgData name="Liz Lanphear" userId="878de159-2fe6-4812-b564-7872b95cf32f" providerId="ADAL" clId="{0F2264A6-A2B0-45DF-BE3C-BF81C90C1F68}" dt="2025-07-25T16:27:40.788" v="207" actId="47"/>
        <pc:sldMkLst>
          <pc:docMk/>
          <pc:sldMk cId="2497358471" sldId="280"/>
        </pc:sldMkLst>
      </pc:sldChg>
      <pc:sldChg chg="del">
        <pc:chgData name="Liz Lanphear" userId="878de159-2fe6-4812-b564-7872b95cf32f" providerId="ADAL" clId="{0F2264A6-A2B0-45DF-BE3C-BF81C90C1F68}" dt="2025-07-25T16:27:40.788" v="207" actId="47"/>
        <pc:sldMkLst>
          <pc:docMk/>
          <pc:sldMk cId="31205944" sldId="281"/>
        </pc:sldMkLst>
      </pc:sldChg>
      <pc:sldChg chg="modSp del mod modShow">
        <pc:chgData name="Liz Lanphear" userId="878de159-2fe6-4812-b564-7872b95cf32f" providerId="ADAL" clId="{0F2264A6-A2B0-45DF-BE3C-BF81C90C1F68}" dt="2025-07-26T20:58:54.692" v="7351" actId="47"/>
        <pc:sldMkLst>
          <pc:docMk/>
          <pc:sldMk cId="4066498958" sldId="283"/>
        </pc:sldMkLst>
      </pc:sldChg>
      <pc:sldChg chg="addSp delSp modSp add del mod modShow">
        <pc:chgData name="Liz Lanphear" userId="878de159-2fe6-4812-b564-7872b95cf32f" providerId="ADAL" clId="{0F2264A6-A2B0-45DF-BE3C-BF81C90C1F68}" dt="2025-07-27T18:58:04.519" v="10685" actId="478"/>
        <pc:sldMkLst>
          <pc:docMk/>
          <pc:sldMk cId="617142661" sldId="288"/>
        </pc:sldMkLst>
        <pc:spChg chg="add mod">
          <ac:chgData name="Liz Lanphear" userId="878de159-2fe6-4812-b564-7872b95cf32f" providerId="ADAL" clId="{0F2264A6-A2B0-45DF-BE3C-BF81C90C1F68}" dt="2025-07-27T18:57:53.771" v="10683"/>
          <ac:spMkLst>
            <pc:docMk/>
            <pc:sldMk cId="617142661" sldId="288"/>
            <ac:spMk id="2" creationId="{BD5F3C5F-DA46-3A63-0674-989D37F49557}"/>
          </ac:spMkLst>
        </pc:spChg>
        <pc:spChg chg="mod">
          <ac:chgData name="Liz Lanphear" userId="878de159-2fe6-4812-b564-7872b95cf32f" providerId="ADAL" clId="{0F2264A6-A2B0-45DF-BE3C-BF81C90C1F68}" dt="2025-07-26T20:43:23.160" v="7267" actId="947"/>
          <ac:spMkLst>
            <pc:docMk/>
            <pc:sldMk cId="617142661" sldId="288"/>
            <ac:spMk id="6" creationId="{71C6C985-AAFA-AA40-8274-71A0669CA8E6}"/>
          </ac:spMkLst>
        </pc:spChg>
        <pc:picChg chg="add mod">
          <ac:chgData name="Liz Lanphear" userId="878de159-2fe6-4812-b564-7872b95cf32f" providerId="ADAL" clId="{0F2264A6-A2B0-45DF-BE3C-BF81C90C1F68}" dt="2025-07-26T21:24:02.277" v="8016" actId="339"/>
          <ac:picMkLst>
            <pc:docMk/>
            <pc:sldMk cId="617142661" sldId="288"/>
            <ac:picMk id="11" creationId="{DDA0A50E-531E-4DAC-9C62-6143F631111E}"/>
          </ac:picMkLst>
        </pc:picChg>
      </pc:sldChg>
      <pc:sldChg chg="del mod modShow">
        <pc:chgData name="Liz Lanphear" userId="878de159-2fe6-4812-b564-7872b95cf32f" providerId="ADAL" clId="{0F2264A6-A2B0-45DF-BE3C-BF81C90C1F68}" dt="2025-07-26T20:36:53.040" v="7212" actId="2696"/>
        <pc:sldMkLst>
          <pc:docMk/>
          <pc:sldMk cId="3709106740" sldId="291"/>
        </pc:sldMkLst>
      </pc:sldChg>
      <pc:sldChg chg="modSp del mod ord">
        <pc:chgData name="Liz Lanphear" userId="878de159-2fe6-4812-b564-7872b95cf32f" providerId="ADAL" clId="{0F2264A6-A2B0-45DF-BE3C-BF81C90C1F68}" dt="2025-07-26T14:05:37.910" v="1048" actId="47"/>
        <pc:sldMkLst>
          <pc:docMk/>
          <pc:sldMk cId="542164645" sldId="294"/>
        </pc:sldMkLst>
      </pc:sldChg>
      <pc:sldChg chg="addSp delSp modSp add del mod ord">
        <pc:chgData name="Liz Lanphear" userId="878de159-2fe6-4812-b564-7872b95cf32f" providerId="ADAL" clId="{0F2264A6-A2B0-45DF-BE3C-BF81C90C1F68}" dt="2025-07-27T17:29:57.225" v="8346" actId="2696"/>
        <pc:sldMkLst>
          <pc:docMk/>
          <pc:sldMk cId="3996095279" sldId="295"/>
        </pc:sldMkLst>
      </pc:sldChg>
      <pc:sldChg chg="addSp delSp modSp add mod modClrScheme chgLayout">
        <pc:chgData name="Liz Lanphear" userId="878de159-2fe6-4812-b564-7872b95cf32f" providerId="ADAL" clId="{0F2264A6-A2B0-45DF-BE3C-BF81C90C1F68}" dt="2025-07-26T21:40:53.475" v="8159" actId="339"/>
        <pc:sldMkLst>
          <pc:docMk/>
          <pc:sldMk cId="631776798" sldId="296"/>
        </pc:sldMkLst>
        <pc:spChg chg="mod ord">
          <ac:chgData name="Liz Lanphear" userId="878de159-2fe6-4812-b564-7872b95cf32f" providerId="ADAL" clId="{0F2264A6-A2B0-45DF-BE3C-BF81C90C1F68}" dt="2025-07-26T21:01:30.743" v="7352" actId="26606"/>
          <ac:spMkLst>
            <pc:docMk/>
            <pc:sldMk cId="631776798" sldId="296"/>
            <ac:spMk id="4" creationId="{A014794F-D8F1-F31E-47D8-604B6CB5CB68}"/>
          </ac:spMkLst>
        </pc:spChg>
        <pc:spChg chg="add mod">
          <ac:chgData name="Liz Lanphear" userId="878de159-2fe6-4812-b564-7872b95cf32f" providerId="ADAL" clId="{0F2264A6-A2B0-45DF-BE3C-BF81C90C1F68}" dt="2025-07-26T21:01:30.743" v="7352" actId="26606"/>
          <ac:spMkLst>
            <pc:docMk/>
            <pc:sldMk cId="631776798" sldId="296"/>
            <ac:spMk id="7" creationId="{AE38A5D3-B1D0-3367-9514-9C4F4B14F92E}"/>
          </ac:spMkLst>
        </pc:spChg>
        <pc:graphicFrameChg chg="add mod modGraphic">
          <ac:chgData name="Liz Lanphear" userId="878de159-2fe6-4812-b564-7872b95cf32f" providerId="ADAL" clId="{0F2264A6-A2B0-45DF-BE3C-BF81C90C1F68}" dt="2025-07-26T21:40:53.475" v="8159" actId="339"/>
          <ac:graphicFrameMkLst>
            <pc:docMk/>
            <pc:sldMk cId="631776798" sldId="296"/>
            <ac:graphicFrameMk id="10" creationId="{F7BB99AC-70D1-0982-5A02-CD2EB78CDE36}"/>
          </ac:graphicFrameMkLst>
        </pc:graphicFrameChg>
      </pc:sldChg>
      <pc:sldChg chg="addSp delSp modSp add del mod ord">
        <pc:chgData name="Liz Lanphear" userId="878de159-2fe6-4812-b564-7872b95cf32f" providerId="ADAL" clId="{0F2264A6-A2B0-45DF-BE3C-BF81C90C1F68}" dt="2025-07-26T14:41:58.922" v="2760" actId="47"/>
        <pc:sldMkLst>
          <pc:docMk/>
          <pc:sldMk cId="4294015319" sldId="296"/>
        </pc:sldMkLst>
      </pc:sldChg>
      <pc:sldChg chg="add del">
        <pc:chgData name="Liz Lanphear" userId="878de159-2fe6-4812-b564-7872b95cf32f" providerId="ADAL" clId="{0F2264A6-A2B0-45DF-BE3C-BF81C90C1F68}" dt="2025-07-26T20:57:46.866" v="7344" actId="2696"/>
        <pc:sldMkLst>
          <pc:docMk/>
          <pc:sldMk cId="2550729452" sldId="322"/>
        </pc:sldMkLst>
      </pc:sldChg>
      <pc:sldChg chg="modSp add mod">
        <pc:chgData name="Liz Lanphear" userId="878de159-2fe6-4812-b564-7872b95cf32f" providerId="ADAL" clId="{0F2264A6-A2B0-45DF-BE3C-BF81C90C1F68}" dt="2025-07-28T14:01:19.314" v="12923" actId="207"/>
        <pc:sldMkLst>
          <pc:docMk/>
          <pc:sldMk cId="287418837" sldId="2702"/>
        </pc:sldMkLst>
        <pc:spChg chg="mod">
          <ac:chgData name="Liz Lanphear" userId="878de159-2fe6-4812-b564-7872b95cf32f" providerId="ADAL" clId="{0F2264A6-A2B0-45DF-BE3C-BF81C90C1F68}" dt="2025-07-28T14:01:16.539" v="12922" actId="207"/>
          <ac:spMkLst>
            <pc:docMk/>
            <pc:sldMk cId="287418837" sldId="2702"/>
            <ac:spMk id="126" creationId="{D8103965-E638-0425-6A37-F7C3F4379A64}"/>
          </ac:spMkLst>
        </pc:spChg>
        <pc:spChg chg="mod">
          <ac:chgData name="Liz Lanphear" userId="878de159-2fe6-4812-b564-7872b95cf32f" providerId="ADAL" clId="{0F2264A6-A2B0-45DF-BE3C-BF81C90C1F68}" dt="2025-07-28T13:56:25.597" v="12911" actId="207"/>
          <ac:spMkLst>
            <pc:docMk/>
            <pc:sldMk cId="287418837" sldId="2702"/>
            <ac:spMk id="143" creationId="{80838C9E-52B9-F634-417A-E7DC2CCFB7A3}"/>
          </ac:spMkLst>
        </pc:spChg>
        <pc:spChg chg="mod">
          <ac:chgData name="Liz Lanphear" userId="878de159-2fe6-4812-b564-7872b95cf32f" providerId="ADAL" clId="{0F2264A6-A2B0-45DF-BE3C-BF81C90C1F68}" dt="2025-07-28T13:55:45.619" v="12910" actId="207"/>
          <ac:spMkLst>
            <pc:docMk/>
            <pc:sldMk cId="287418837" sldId="2702"/>
            <ac:spMk id="162" creationId="{F74E1BEE-8F8E-1683-427E-E789AFD08C14}"/>
          </ac:spMkLst>
        </pc:spChg>
        <pc:spChg chg="mod">
          <ac:chgData name="Liz Lanphear" userId="878de159-2fe6-4812-b564-7872b95cf32f" providerId="ADAL" clId="{0F2264A6-A2B0-45DF-BE3C-BF81C90C1F68}" dt="2025-07-28T14:01:19.314" v="12923" actId="207"/>
          <ac:spMkLst>
            <pc:docMk/>
            <pc:sldMk cId="287418837" sldId="2702"/>
            <ac:spMk id="205" creationId="{3D4A57FE-10E9-C3B8-13B3-6552AB39A20F}"/>
          </ac:spMkLst>
        </pc:spChg>
        <pc:spChg chg="mod">
          <ac:chgData name="Liz Lanphear" userId="878de159-2fe6-4812-b564-7872b95cf32f" providerId="ADAL" clId="{0F2264A6-A2B0-45DF-BE3C-BF81C90C1F68}" dt="2025-07-28T13:53:58.445" v="12903" actId="20577"/>
          <ac:spMkLst>
            <pc:docMk/>
            <pc:sldMk cId="287418837" sldId="2702"/>
            <ac:spMk id="402" creationId="{24321B62-B23E-B9F6-7017-4637D89D0A35}"/>
          </ac:spMkLst>
        </pc:spChg>
        <pc:spChg chg="mod">
          <ac:chgData name="Liz Lanphear" userId="878de159-2fe6-4812-b564-7872b95cf32f" providerId="ADAL" clId="{0F2264A6-A2B0-45DF-BE3C-BF81C90C1F68}" dt="2025-07-28T13:54:27.457" v="12909" actId="20577"/>
          <ac:spMkLst>
            <pc:docMk/>
            <pc:sldMk cId="287418837" sldId="2702"/>
            <ac:spMk id="404" creationId="{EC853867-D53F-F013-E853-B209591A87F2}"/>
          </ac:spMkLst>
        </pc:spChg>
        <pc:spChg chg="mod">
          <ac:chgData name="Liz Lanphear" userId="878de159-2fe6-4812-b564-7872b95cf32f" providerId="ADAL" clId="{0F2264A6-A2B0-45DF-BE3C-BF81C90C1F68}" dt="2025-07-28T14:01:11.769" v="12921" actId="207"/>
          <ac:spMkLst>
            <pc:docMk/>
            <pc:sldMk cId="287418837" sldId="2702"/>
            <ac:spMk id="408" creationId="{9C5EAF6D-3A42-B3AD-EB4C-A953B434F882}"/>
          </ac:spMkLst>
        </pc:spChg>
      </pc:sldChg>
      <pc:sldChg chg="addSp delSp modSp add mod ord">
        <pc:chgData name="Liz Lanphear" userId="878de159-2fe6-4812-b564-7872b95cf32f" providerId="ADAL" clId="{0F2264A6-A2B0-45DF-BE3C-BF81C90C1F68}" dt="2025-07-26T21:33:35.961" v="8067" actId="1076"/>
        <pc:sldMkLst>
          <pc:docMk/>
          <pc:sldMk cId="3090353249" sldId="2703"/>
        </pc:sldMkLst>
        <pc:spChg chg="mod">
          <ac:chgData name="Liz Lanphear" userId="878de159-2fe6-4812-b564-7872b95cf32f" providerId="ADAL" clId="{0F2264A6-A2B0-45DF-BE3C-BF81C90C1F68}" dt="2025-07-25T16:29:23.449" v="281" actId="20577"/>
          <ac:spMkLst>
            <pc:docMk/>
            <pc:sldMk cId="3090353249" sldId="2703"/>
            <ac:spMk id="2" creationId="{8B3DC1E2-16DB-2D36-165D-461402CF4A65}"/>
          </ac:spMkLst>
        </pc:spChg>
        <pc:picChg chg="mod">
          <ac:chgData name="Liz Lanphear" userId="878de159-2fe6-4812-b564-7872b95cf32f" providerId="ADAL" clId="{0F2264A6-A2B0-45DF-BE3C-BF81C90C1F68}" dt="2025-07-26T21:33:35.961" v="8067" actId="1076"/>
          <ac:picMkLst>
            <pc:docMk/>
            <pc:sldMk cId="3090353249" sldId="2703"/>
            <ac:picMk id="21" creationId="{7BBB2C36-185B-0E98-7C39-4EA6441DA9C1}"/>
          </ac:picMkLst>
        </pc:picChg>
      </pc:sldChg>
      <pc:sldChg chg="addSp delSp modSp add del mod ord">
        <pc:chgData name="Liz Lanphear" userId="878de159-2fe6-4812-b564-7872b95cf32f" providerId="ADAL" clId="{0F2264A6-A2B0-45DF-BE3C-BF81C90C1F68}" dt="2025-07-27T22:21:27.969" v="12026" actId="47"/>
        <pc:sldMkLst>
          <pc:docMk/>
          <pc:sldMk cId="1449228879" sldId="2704"/>
        </pc:sldMkLst>
        <pc:spChg chg="mod">
          <ac:chgData name="Liz Lanphear" userId="878de159-2fe6-4812-b564-7872b95cf32f" providerId="ADAL" clId="{0F2264A6-A2B0-45DF-BE3C-BF81C90C1F68}" dt="2025-07-25T16:25:46.570" v="190" actId="20577"/>
          <ac:spMkLst>
            <pc:docMk/>
            <pc:sldMk cId="1449228879" sldId="2704"/>
            <ac:spMk id="2" creationId="{B20F9606-57EA-E698-8BBE-061D74BF5492}"/>
          </ac:spMkLst>
        </pc:spChg>
        <pc:picChg chg="mod">
          <ac:chgData name="Liz Lanphear" userId="878de159-2fe6-4812-b564-7872b95cf32f" providerId="ADAL" clId="{0F2264A6-A2B0-45DF-BE3C-BF81C90C1F68}" dt="2025-07-25T16:26:19.458" v="199" actId="1076"/>
          <ac:picMkLst>
            <pc:docMk/>
            <pc:sldMk cId="1449228879" sldId="2704"/>
            <ac:picMk id="26" creationId="{0EA4B493-984A-7C6F-4C7A-7669E3AE925F}"/>
          </ac:picMkLst>
        </pc:picChg>
      </pc:sldChg>
      <pc:sldChg chg="addSp delSp modSp add mod ord">
        <pc:chgData name="Liz Lanphear" userId="878de159-2fe6-4812-b564-7872b95cf32f" providerId="ADAL" clId="{0F2264A6-A2B0-45DF-BE3C-BF81C90C1F68}" dt="2025-07-25T16:26:52.385" v="204" actId="1076"/>
        <pc:sldMkLst>
          <pc:docMk/>
          <pc:sldMk cId="4235882707" sldId="2705"/>
        </pc:sldMkLst>
        <pc:spChg chg="mod">
          <ac:chgData name="Liz Lanphear" userId="878de159-2fe6-4812-b564-7872b95cf32f" providerId="ADAL" clId="{0F2264A6-A2B0-45DF-BE3C-BF81C90C1F68}" dt="2025-07-25T16:25:10.159" v="158" actId="20577"/>
          <ac:spMkLst>
            <pc:docMk/>
            <pc:sldMk cId="4235882707" sldId="2705"/>
            <ac:spMk id="2" creationId="{98146094-2063-6D76-441B-AFD98D564865}"/>
          </ac:spMkLst>
        </pc:spChg>
        <pc:picChg chg="mod">
          <ac:chgData name="Liz Lanphear" userId="878de159-2fe6-4812-b564-7872b95cf32f" providerId="ADAL" clId="{0F2264A6-A2B0-45DF-BE3C-BF81C90C1F68}" dt="2025-07-25T16:26:52.385" v="204" actId="1076"/>
          <ac:picMkLst>
            <pc:docMk/>
            <pc:sldMk cId="4235882707" sldId="2705"/>
            <ac:picMk id="14" creationId="{A7238842-4AAC-2D4D-101E-1437E7B90ED6}"/>
          </ac:picMkLst>
        </pc:picChg>
      </pc:sldChg>
      <pc:sldChg chg="addSp delSp modSp add mod ord modClrScheme chgLayout">
        <pc:chgData name="Liz Lanphear" userId="878de159-2fe6-4812-b564-7872b95cf32f" providerId="ADAL" clId="{0F2264A6-A2B0-45DF-BE3C-BF81C90C1F68}" dt="2025-07-27T20:04:58.612" v="10691" actId="20577"/>
        <pc:sldMkLst>
          <pc:docMk/>
          <pc:sldMk cId="2227612032" sldId="2706"/>
        </pc:sldMkLst>
        <pc:spChg chg="mod ord">
          <ac:chgData name="Liz Lanphear" userId="878de159-2fe6-4812-b564-7872b95cf32f" providerId="ADAL" clId="{0F2264A6-A2B0-45DF-BE3C-BF81C90C1F68}" dt="2025-07-26T19:37:49.315" v="6975" actId="26606"/>
          <ac:spMkLst>
            <pc:docMk/>
            <pc:sldMk cId="2227612032" sldId="2706"/>
            <ac:spMk id="5" creationId="{6CD118B4-921C-03E2-E268-4F9D62DB0D2E}"/>
          </ac:spMkLst>
        </pc:spChg>
        <pc:spChg chg="mod ord">
          <ac:chgData name="Liz Lanphear" userId="878de159-2fe6-4812-b564-7872b95cf32f" providerId="ADAL" clId="{0F2264A6-A2B0-45DF-BE3C-BF81C90C1F68}" dt="2025-07-26T19:37:56.472" v="6976" actId="1076"/>
          <ac:spMkLst>
            <pc:docMk/>
            <pc:sldMk cId="2227612032" sldId="2706"/>
            <ac:spMk id="8" creationId="{B1758B65-4FF8-99B5-A7C5-8F1E4C21152B}"/>
          </ac:spMkLst>
        </pc:spChg>
        <pc:graphicFrameChg chg="add mod modGraphic">
          <ac:chgData name="Liz Lanphear" userId="878de159-2fe6-4812-b564-7872b95cf32f" providerId="ADAL" clId="{0F2264A6-A2B0-45DF-BE3C-BF81C90C1F68}" dt="2025-07-27T20:04:58.612" v="10691" actId="20577"/>
          <ac:graphicFrameMkLst>
            <pc:docMk/>
            <pc:sldMk cId="2227612032" sldId="2706"/>
            <ac:graphicFrameMk id="18" creationId="{3729FA60-B6F4-D089-422F-360D3B1670E9}"/>
          </ac:graphicFrameMkLst>
        </pc:graphicFrameChg>
      </pc:sldChg>
      <pc:sldChg chg="addSp delSp modSp add mod modClrScheme chgLayout">
        <pc:chgData name="Liz Lanphear" userId="878de159-2fe6-4812-b564-7872b95cf32f" providerId="ADAL" clId="{0F2264A6-A2B0-45DF-BE3C-BF81C90C1F68}" dt="2025-07-28T13:18:58.345" v="12677" actId="1076"/>
        <pc:sldMkLst>
          <pc:docMk/>
          <pc:sldMk cId="1517270519" sldId="2707"/>
        </pc:sldMkLst>
        <pc:spChg chg="mod">
          <ac:chgData name="Liz Lanphear" userId="878de159-2fe6-4812-b564-7872b95cf32f" providerId="ADAL" clId="{0F2264A6-A2B0-45DF-BE3C-BF81C90C1F68}" dt="2025-07-28T13:16:20.921" v="12662" actId="26606"/>
          <ac:spMkLst>
            <pc:docMk/>
            <pc:sldMk cId="1517270519" sldId="2707"/>
            <ac:spMk id="5" creationId="{E7E3A590-B7D2-90E3-1402-31E368A51DA5}"/>
          </ac:spMkLst>
        </pc:spChg>
        <pc:spChg chg="mod ord">
          <ac:chgData name="Liz Lanphear" userId="878de159-2fe6-4812-b564-7872b95cf32f" providerId="ADAL" clId="{0F2264A6-A2B0-45DF-BE3C-BF81C90C1F68}" dt="2025-07-28T13:17:40.555" v="12670" actId="14100"/>
          <ac:spMkLst>
            <pc:docMk/>
            <pc:sldMk cId="1517270519" sldId="2707"/>
            <ac:spMk id="8" creationId="{CB7B310F-926A-82A8-1806-F2E5A48F2DE9}"/>
          </ac:spMkLst>
        </pc:spChg>
        <pc:spChg chg="add mod ord">
          <ac:chgData name="Liz Lanphear" userId="878de159-2fe6-4812-b564-7872b95cf32f" providerId="ADAL" clId="{0F2264A6-A2B0-45DF-BE3C-BF81C90C1F68}" dt="2025-07-28T13:18:58.345" v="12677" actId="1076"/>
          <ac:spMkLst>
            <pc:docMk/>
            <pc:sldMk cId="1517270519" sldId="2707"/>
            <ac:spMk id="14" creationId="{98AA47B2-6356-3E03-BB2B-E66E3B5A60FD}"/>
          </ac:spMkLst>
        </pc:spChg>
        <pc:graphicFrameChg chg="add mod modGraphic">
          <ac:chgData name="Liz Lanphear" userId="878de159-2fe6-4812-b564-7872b95cf32f" providerId="ADAL" clId="{0F2264A6-A2B0-45DF-BE3C-BF81C90C1F68}" dt="2025-07-28T13:18:45.660" v="12676" actId="255"/>
          <ac:graphicFrameMkLst>
            <pc:docMk/>
            <pc:sldMk cId="1517270519" sldId="2707"/>
            <ac:graphicFrameMk id="16" creationId="{52E21BBA-E57E-468A-8C12-048847FB3BFE}"/>
          </ac:graphicFrameMkLst>
        </pc:graphicFrameChg>
      </pc:sldChg>
      <pc:sldChg chg="addSp delSp modSp add mod modClrScheme chgLayout">
        <pc:chgData name="Liz Lanphear" userId="878de159-2fe6-4812-b564-7872b95cf32f" providerId="ADAL" clId="{0F2264A6-A2B0-45DF-BE3C-BF81C90C1F68}" dt="2025-07-27T20:27:33.250" v="11001" actId="339"/>
        <pc:sldMkLst>
          <pc:docMk/>
          <pc:sldMk cId="263570440" sldId="2708"/>
        </pc:sldMkLst>
        <pc:spChg chg="mod">
          <ac:chgData name="Liz Lanphear" userId="878de159-2fe6-4812-b564-7872b95cf32f" providerId="ADAL" clId="{0F2264A6-A2B0-45DF-BE3C-BF81C90C1F68}" dt="2025-07-26T19:40:33.458" v="7040" actId="26606"/>
          <ac:spMkLst>
            <pc:docMk/>
            <pc:sldMk cId="263570440" sldId="2708"/>
            <ac:spMk id="5" creationId="{020983C1-4976-8F05-D465-4CADE2A846CE}"/>
          </ac:spMkLst>
        </pc:spChg>
        <pc:spChg chg="mod">
          <ac:chgData name="Liz Lanphear" userId="878de159-2fe6-4812-b564-7872b95cf32f" providerId="ADAL" clId="{0F2264A6-A2B0-45DF-BE3C-BF81C90C1F68}" dt="2025-07-26T19:40:33.458" v="7040" actId="26606"/>
          <ac:spMkLst>
            <pc:docMk/>
            <pc:sldMk cId="263570440" sldId="2708"/>
            <ac:spMk id="8" creationId="{22D77862-29A1-512B-5410-636E6265CDF5}"/>
          </ac:spMkLst>
        </pc:spChg>
        <pc:graphicFrameChg chg="add mod">
          <ac:chgData name="Liz Lanphear" userId="878de159-2fe6-4812-b564-7872b95cf32f" providerId="ADAL" clId="{0F2264A6-A2B0-45DF-BE3C-BF81C90C1F68}" dt="2025-07-27T20:27:33.250" v="11001" actId="339"/>
          <ac:graphicFrameMkLst>
            <pc:docMk/>
            <pc:sldMk cId="263570440" sldId="2708"/>
            <ac:graphicFrameMk id="11" creationId="{254BDABE-0010-FBD2-55ED-6F0BCC33E9E9}"/>
          </ac:graphicFrameMkLst>
        </pc:graphicFrameChg>
        <pc:picChg chg="add mod">
          <ac:chgData name="Liz Lanphear" userId="878de159-2fe6-4812-b564-7872b95cf32f" providerId="ADAL" clId="{0F2264A6-A2B0-45DF-BE3C-BF81C90C1F68}" dt="2025-07-26T19:58:29.141" v="7045" actId="931"/>
          <ac:picMkLst>
            <pc:docMk/>
            <pc:sldMk cId="263570440" sldId="2708"/>
            <ac:picMk id="17" creationId="{8F6C882B-11A2-A642-68DE-171AC0C5C2C0}"/>
          </ac:picMkLst>
        </pc:picChg>
      </pc:sldChg>
      <pc:sldChg chg="modSp add del mod ord">
        <pc:chgData name="Liz Lanphear" userId="878de159-2fe6-4812-b564-7872b95cf32f" providerId="ADAL" clId="{0F2264A6-A2B0-45DF-BE3C-BF81C90C1F68}" dt="2025-07-26T17:35:02.827" v="6111" actId="2696"/>
        <pc:sldMkLst>
          <pc:docMk/>
          <pc:sldMk cId="2676258534" sldId="2709"/>
        </pc:sldMkLst>
      </pc:sldChg>
      <pc:sldChg chg="addSp delSp modSp add mod ord modClrScheme chgLayout">
        <pc:chgData name="Liz Lanphear" userId="878de159-2fe6-4812-b564-7872b95cf32f" providerId="ADAL" clId="{0F2264A6-A2B0-45DF-BE3C-BF81C90C1F68}" dt="2025-07-28T13:19:55.332" v="12678" actId="20577"/>
        <pc:sldMkLst>
          <pc:docMk/>
          <pc:sldMk cId="2986048645" sldId="2710"/>
        </pc:sldMkLst>
        <pc:spChg chg="mod">
          <ac:chgData name="Liz Lanphear" userId="878de159-2fe6-4812-b564-7872b95cf32f" providerId="ADAL" clId="{0F2264A6-A2B0-45DF-BE3C-BF81C90C1F68}" dt="2025-07-26T19:59:18.427" v="7050" actId="26606"/>
          <ac:spMkLst>
            <pc:docMk/>
            <pc:sldMk cId="2986048645" sldId="2710"/>
            <ac:spMk id="5" creationId="{6DA7C3EE-879F-AB65-FD80-6FA97DC9622C}"/>
          </ac:spMkLst>
        </pc:spChg>
        <pc:spChg chg="mod ord">
          <ac:chgData name="Liz Lanphear" userId="878de159-2fe6-4812-b564-7872b95cf32f" providerId="ADAL" clId="{0F2264A6-A2B0-45DF-BE3C-BF81C90C1F68}" dt="2025-07-26T19:59:18.427" v="7050" actId="26606"/>
          <ac:spMkLst>
            <pc:docMk/>
            <pc:sldMk cId="2986048645" sldId="2710"/>
            <ac:spMk id="8" creationId="{237C1966-54AC-395C-707A-B65447D5F87F}"/>
          </ac:spMkLst>
        </pc:spChg>
        <pc:graphicFrameChg chg="add mod">
          <ac:chgData name="Liz Lanphear" userId="878de159-2fe6-4812-b564-7872b95cf32f" providerId="ADAL" clId="{0F2264A6-A2B0-45DF-BE3C-BF81C90C1F68}" dt="2025-07-28T13:19:55.332" v="12678" actId="20577"/>
          <ac:graphicFrameMkLst>
            <pc:docMk/>
            <pc:sldMk cId="2986048645" sldId="2710"/>
            <ac:graphicFrameMk id="17" creationId="{B7217316-80DE-D20A-7B37-25BDAF0F483C}"/>
          </ac:graphicFrameMkLst>
        </pc:graphicFrameChg>
      </pc:sldChg>
      <pc:sldChg chg="modSp add del mod ord">
        <pc:chgData name="Liz Lanphear" userId="878de159-2fe6-4812-b564-7872b95cf32f" providerId="ADAL" clId="{0F2264A6-A2B0-45DF-BE3C-BF81C90C1F68}" dt="2025-07-26T17:43:32.278" v="6217" actId="2696"/>
        <pc:sldMkLst>
          <pc:docMk/>
          <pc:sldMk cId="301541797" sldId="2711"/>
        </pc:sldMkLst>
      </pc:sldChg>
      <pc:sldChg chg="addSp modSp add del mod ord modClrScheme chgLayout">
        <pc:chgData name="Liz Lanphear" userId="878de159-2fe6-4812-b564-7872b95cf32f" providerId="ADAL" clId="{0F2264A6-A2B0-45DF-BE3C-BF81C90C1F68}" dt="2025-07-28T13:25:58.240" v="12716" actId="313"/>
        <pc:sldMkLst>
          <pc:docMk/>
          <pc:sldMk cId="3426032976" sldId="2712"/>
        </pc:sldMkLst>
        <pc:spChg chg="mod">
          <ac:chgData name="Liz Lanphear" userId="878de159-2fe6-4812-b564-7872b95cf32f" providerId="ADAL" clId="{0F2264A6-A2B0-45DF-BE3C-BF81C90C1F68}" dt="2025-07-26T14:47:42.604" v="2888" actId="26606"/>
          <ac:spMkLst>
            <pc:docMk/>
            <pc:sldMk cId="3426032976" sldId="2712"/>
            <ac:spMk id="5" creationId="{CDE520A1-F6FE-9BD5-DFCC-0B93E9AFD82E}"/>
          </ac:spMkLst>
        </pc:spChg>
        <pc:spChg chg="mod">
          <ac:chgData name="Liz Lanphear" userId="878de159-2fe6-4812-b564-7872b95cf32f" providerId="ADAL" clId="{0F2264A6-A2B0-45DF-BE3C-BF81C90C1F68}" dt="2025-07-26T14:47:42.604" v="2888" actId="26606"/>
          <ac:spMkLst>
            <pc:docMk/>
            <pc:sldMk cId="3426032976" sldId="2712"/>
            <ac:spMk id="8" creationId="{1C23FF78-9C68-297A-3469-1C5D12001BA4}"/>
          </ac:spMkLst>
        </pc:spChg>
        <pc:spChg chg="mod">
          <ac:chgData name="Liz Lanphear" userId="878de159-2fe6-4812-b564-7872b95cf32f" providerId="ADAL" clId="{0F2264A6-A2B0-45DF-BE3C-BF81C90C1F68}" dt="2025-07-28T13:25:58.240" v="12716" actId="313"/>
          <ac:spMkLst>
            <pc:docMk/>
            <pc:sldMk cId="3426032976" sldId="2712"/>
            <ac:spMk id="9" creationId="{1CE3D5E2-BF56-9553-4554-9A80B0D67758}"/>
          </ac:spMkLst>
        </pc:spChg>
        <pc:picChg chg="add mod ord">
          <ac:chgData name="Liz Lanphear" userId="878de159-2fe6-4812-b564-7872b95cf32f" providerId="ADAL" clId="{0F2264A6-A2B0-45DF-BE3C-BF81C90C1F68}" dt="2025-07-26T20:37:43.252" v="7216" actId="208"/>
          <ac:picMkLst>
            <pc:docMk/>
            <pc:sldMk cId="3426032976" sldId="2712"/>
            <ac:picMk id="1026" creationId="{9C78802B-3168-A58A-3064-4739F6C8436B}"/>
          </ac:picMkLst>
        </pc:picChg>
      </pc:sldChg>
      <pc:sldChg chg="addSp delSp modSp add del mod ord modClrScheme chgLayout">
        <pc:chgData name="Liz Lanphear" userId="878de159-2fe6-4812-b564-7872b95cf32f" providerId="ADAL" clId="{0F2264A6-A2B0-45DF-BE3C-BF81C90C1F68}" dt="2025-07-28T13:28:52.811" v="12761" actId="20577"/>
        <pc:sldMkLst>
          <pc:docMk/>
          <pc:sldMk cId="2833803078" sldId="2713"/>
        </pc:sldMkLst>
        <pc:spChg chg="add mod ord">
          <ac:chgData name="Liz Lanphear" userId="878de159-2fe6-4812-b564-7872b95cf32f" providerId="ADAL" clId="{0F2264A6-A2B0-45DF-BE3C-BF81C90C1F68}" dt="2025-07-28T13:28:52.811" v="12761" actId="20577"/>
          <ac:spMkLst>
            <pc:docMk/>
            <pc:sldMk cId="2833803078" sldId="2713"/>
            <ac:spMk id="2" creationId="{9E77CACF-DD6F-5222-5FCF-A1408D0F7802}"/>
          </ac:spMkLst>
        </pc:spChg>
        <pc:spChg chg="mod">
          <ac:chgData name="Liz Lanphear" userId="878de159-2fe6-4812-b564-7872b95cf32f" providerId="ADAL" clId="{0F2264A6-A2B0-45DF-BE3C-BF81C90C1F68}" dt="2025-07-26T20:12:59.396" v="7105" actId="26606"/>
          <ac:spMkLst>
            <pc:docMk/>
            <pc:sldMk cId="2833803078" sldId="2713"/>
            <ac:spMk id="5" creationId="{190DA864-BFB3-D8C4-2850-94DA8198B194}"/>
          </ac:spMkLst>
        </pc:spChg>
        <pc:spChg chg="mod">
          <ac:chgData name="Liz Lanphear" userId="878de159-2fe6-4812-b564-7872b95cf32f" providerId="ADAL" clId="{0F2264A6-A2B0-45DF-BE3C-BF81C90C1F68}" dt="2025-07-26T20:12:59.396" v="7105" actId="26606"/>
          <ac:spMkLst>
            <pc:docMk/>
            <pc:sldMk cId="2833803078" sldId="2713"/>
            <ac:spMk id="8" creationId="{F350D5DA-7A1C-1D29-33F2-120100442B8F}"/>
          </ac:spMkLst>
        </pc:spChg>
        <pc:picChg chg="add mod">
          <ac:chgData name="Liz Lanphear" userId="878de159-2fe6-4812-b564-7872b95cf32f" providerId="ADAL" clId="{0F2264A6-A2B0-45DF-BE3C-BF81C90C1F68}" dt="2025-07-26T20:37:23.946" v="7215" actId="1076"/>
          <ac:picMkLst>
            <pc:docMk/>
            <pc:sldMk cId="2833803078" sldId="2713"/>
            <ac:picMk id="2050" creationId="{99373B28-CA7A-7AFE-E07E-DFAA2512A1A5}"/>
          </ac:picMkLst>
        </pc:picChg>
      </pc:sldChg>
      <pc:sldChg chg="modSp add del mod ord">
        <pc:chgData name="Liz Lanphear" userId="878de159-2fe6-4812-b564-7872b95cf32f" providerId="ADAL" clId="{0F2264A6-A2B0-45DF-BE3C-BF81C90C1F68}" dt="2025-07-26T18:01:22.963" v="6569" actId="47"/>
        <pc:sldMkLst>
          <pc:docMk/>
          <pc:sldMk cId="4079856132" sldId="2714"/>
        </pc:sldMkLst>
      </pc:sldChg>
      <pc:sldChg chg="addSp delSp modSp add del mod modClrScheme chgLayout">
        <pc:chgData name="Liz Lanphear" userId="878de159-2fe6-4812-b564-7872b95cf32f" providerId="ADAL" clId="{0F2264A6-A2B0-45DF-BE3C-BF81C90C1F68}" dt="2025-07-27T18:33:47.961" v="10287" actId="47"/>
        <pc:sldMkLst>
          <pc:docMk/>
          <pc:sldMk cId="2273550578" sldId="2715"/>
        </pc:sldMkLst>
      </pc:sldChg>
      <pc:sldChg chg="addSp delSp modSp add mod modClrScheme chgLayout">
        <pc:chgData name="Liz Lanphear" userId="878de159-2fe6-4812-b564-7872b95cf32f" providerId="ADAL" clId="{0F2264A6-A2B0-45DF-BE3C-BF81C90C1F68}" dt="2025-07-27T22:17:54.190" v="11998" actId="207"/>
        <pc:sldMkLst>
          <pc:docMk/>
          <pc:sldMk cId="3485442699" sldId="2716"/>
        </pc:sldMkLst>
        <pc:spChg chg="mod">
          <ac:chgData name="Liz Lanphear" userId="878de159-2fe6-4812-b564-7872b95cf32f" providerId="ADAL" clId="{0F2264A6-A2B0-45DF-BE3C-BF81C90C1F68}" dt="2025-07-26T20:02:33.053" v="7064" actId="26606"/>
          <ac:spMkLst>
            <pc:docMk/>
            <pc:sldMk cId="3485442699" sldId="2716"/>
            <ac:spMk id="5" creationId="{F6AB85B6-7996-8725-2171-1F42B6CE9E1E}"/>
          </ac:spMkLst>
        </pc:spChg>
        <pc:spChg chg="mod ord">
          <ac:chgData name="Liz Lanphear" userId="878de159-2fe6-4812-b564-7872b95cf32f" providerId="ADAL" clId="{0F2264A6-A2B0-45DF-BE3C-BF81C90C1F68}" dt="2025-07-26T20:02:33.053" v="7064" actId="26606"/>
          <ac:spMkLst>
            <pc:docMk/>
            <pc:sldMk cId="3485442699" sldId="2716"/>
            <ac:spMk id="8" creationId="{D3D476F3-A176-CCC6-6836-5B29AE8FD0AB}"/>
          </ac:spMkLst>
        </pc:spChg>
        <pc:graphicFrameChg chg="add mod modGraphic">
          <ac:chgData name="Liz Lanphear" userId="878de159-2fe6-4812-b564-7872b95cf32f" providerId="ADAL" clId="{0F2264A6-A2B0-45DF-BE3C-BF81C90C1F68}" dt="2025-07-27T22:17:54.190" v="11998" actId="207"/>
          <ac:graphicFrameMkLst>
            <pc:docMk/>
            <pc:sldMk cId="3485442699" sldId="2716"/>
            <ac:graphicFrameMk id="18" creationId="{5A914DF5-D1C7-2226-DD62-C7D63D1759AF}"/>
          </ac:graphicFrameMkLst>
        </pc:graphicFrameChg>
        <pc:picChg chg="add mod">
          <ac:chgData name="Liz Lanphear" userId="878de159-2fe6-4812-b564-7872b95cf32f" providerId="ADAL" clId="{0F2264A6-A2B0-45DF-BE3C-BF81C90C1F68}" dt="2025-07-26T20:03:55.157" v="7071" actId="14100"/>
          <ac:picMkLst>
            <pc:docMk/>
            <pc:sldMk cId="3485442699" sldId="2716"/>
            <ac:picMk id="2" creationId="{CD54B074-ADF9-D5F7-84B2-04D1C2969299}"/>
          </ac:picMkLst>
        </pc:picChg>
      </pc:sldChg>
      <pc:sldChg chg="addSp delSp modSp add del mod ord modClrScheme chgLayout">
        <pc:chgData name="Liz Lanphear" userId="878de159-2fe6-4812-b564-7872b95cf32f" providerId="ADAL" clId="{0F2264A6-A2B0-45DF-BE3C-BF81C90C1F68}" dt="2025-07-26T20:17:16.838" v="7119" actId="47"/>
        <pc:sldMkLst>
          <pc:docMk/>
          <pc:sldMk cId="16044289" sldId="2717"/>
        </pc:sldMkLst>
      </pc:sldChg>
      <pc:sldChg chg="addSp delSp modSp add del mod ord">
        <pc:chgData name="Liz Lanphear" userId="878de159-2fe6-4812-b564-7872b95cf32f" providerId="ADAL" clId="{0F2264A6-A2B0-45DF-BE3C-BF81C90C1F68}" dt="2025-07-27T18:41:37.142" v="10343" actId="47"/>
        <pc:sldMkLst>
          <pc:docMk/>
          <pc:sldMk cId="2320544289" sldId="2718"/>
        </pc:sldMkLst>
      </pc:sldChg>
      <pc:sldChg chg="addSp delSp modSp add del mod ord">
        <pc:chgData name="Liz Lanphear" userId="878de159-2fe6-4812-b564-7872b95cf32f" providerId="ADAL" clId="{0F2264A6-A2B0-45DF-BE3C-BF81C90C1F68}" dt="2025-07-28T13:29:26.620" v="12762" actId="403"/>
        <pc:sldMkLst>
          <pc:docMk/>
          <pc:sldMk cId="354532763" sldId="2719"/>
        </pc:sldMkLst>
        <pc:graphicFrameChg chg="add mod modGraphic">
          <ac:chgData name="Liz Lanphear" userId="878de159-2fe6-4812-b564-7872b95cf32f" providerId="ADAL" clId="{0F2264A6-A2B0-45DF-BE3C-BF81C90C1F68}" dt="2025-07-28T13:29:26.620" v="12762" actId="403"/>
          <ac:graphicFrameMkLst>
            <pc:docMk/>
            <pc:sldMk cId="354532763" sldId="2719"/>
            <ac:graphicFrameMk id="13" creationId="{91406636-9759-C35C-441F-4CAAAF8C3B6B}"/>
          </ac:graphicFrameMkLst>
        </pc:graphicFrameChg>
      </pc:sldChg>
      <pc:sldChg chg="modSp add del mod ord">
        <pc:chgData name="Liz Lanphear" userId="878de159-2fe6-4812-b564-7872b95cf32f" providerId="ADAL" clId="{0F2264A6-A2B0-45DF-BE3C-BF81C90C1F68}" dt="2025-07-28T13:25:29.781" v="12712" actId="20578"/>
        <pc:sldMkLst>
          <pc:docMk/>
          <pc:sldMk cId="3222929630" sldId="2720"/>
        </pc:sldMkLst>
        <pc:spChg chg="mod">
          <ac:chgData name="Liz Lanphear" userId="878de159-2fe6-4812-b564-7872b95cf32f" providerId="ADAL" clId="{0F2264A6-A2B0-45DF-BE3C-BF81C90C1F68}" dt="2025-07-28T13:25:29.781" v="12712" actId="20578"/>
          <ac:spMkLst>
            <pc:docMk/>
            <pc:sldMk cId="3222929630" sldId="2720"/>
            <ac:spMk id="2" creationId="{AABE0B8F-472D-D9D7-1247-34DB3064D239}"/>
          </ac:spMkLst>
        </pc:spChg>
        <pc:spChg chg="mod">
          <ac:chgData name="Liz Lanphear" userId="878de159-2fe6-4812-b564-7872b95cf32f" providerId="ADAL" clId="{0F2264A6-A2B0-45DF-BE3C-BF81C90C1F68}" dt="2025-07-27T17:07:45.335" v="8189" actId="114"/>
          <ac:spMkLst>
            <pc:docMk/>
            <pc:sldMk cId="3222929630" sldId="2720"/>
            <ac:spMk id="8" creationId="{39351761-C40A-7FBC-7222-81D4E4551DC6}"/>
          </ac:spMkLst>
        </pc:spChg>
      </pc:sldChg>
      <pc:sldChg chg="modSp add del mod ord">
        <pc:chgData name="Liz Lanphear" userId="878de159-2fe6-4812-b564-7872b95cf32f" providerId="ADAL" clId="{0F2264A6-A2B0-45DF-BE3C-BF81C90C1F68}" dt="2025-07-27T17:38:37.600" v="9418" actId="47"/>
        <pc:sldMkLst>
          <pc:docMk/>
          <pc:sldMk cId="1004337709" sldId="2721"/>
        </pc:sldMkLst>
      </pc:sldChg>
      <pc:sldChg chg="modSp add del mod">
        <pc:chgData name="Liz Lanphear" userId="878de159-2fe6-4812-b564-7872b95cf32f" providerId="ADAL" clId="{0F2264A6-A2B0-45DF-BE3C-BF81C90C1F68}" dt="2025-07-26T18:18:40.648" v="6784" actId="2696"/>
        <pc:sldMkLst>
          <pc:docMk/>
          <pc:sldMk cId="2250786168" sldId="2722"/>
        </pc:sldMkLst>
      </pc:sldChg>
      <pc:sldChg chg="addSp delSp modSp add del mod ord">
        <pc:chgData name="Liz Lanphear" userId="878de159-2fe6-4812-b564-7872b95cf32f" providerId="ADAL" clId="{0F2264A6-A2B0-45DF-BE3C-BF81C90C1F68}" dt="2025-07-26T21:22:05.181" v="8010" actId="47"/>
        <pc:sldMkLst>
          <pc:docMk/>
          <pc:sldMk cId="4009951132" sldId="2723"/>
        </pc:sldMkLst>
      </pc:sldChg>
      <pc:sldChg chg="modSp add del mod">
        <pc:chgData name="Liz Lanphear" userId="878de159-2fe6-4812-b564-7872b95cf32f" providerId="ADAL" clId="{0F2264A6-A2B0-45DF-BE3C-BF81C90C1F68}" dt="2025-07-26T20:41:10.814" v="7217" actId="2696"/>
        <pc:sldMkLst>
          <pc:docMk/>
          <pc:sldMk cId="1885684397" sldId="2724"/>
        </pc:sldMkLst>
      </pc:sldChg>
      <pc:sldChg chg="addSp delSp modSp add mod">
        <pc:chgData name="Liz Lanphear" userId="878de159-2fe6-4812-b564-7872b95cf32f" providerId="ADAL" clId="{0F2264A6-A2B0-45DF-BE3C-BF81C90C1F68}" dt="2025-07-27T22:09:15.102" v="11980" actId="13926"/>
        <pc:sldMkLst>
          <pc:docMk/>
          <pc:sldMk cId="2392206350" sldId="2725"/>
        </pc:sldMkLst>
        <pc:spChg chg="add del mod">
          <ac:chgData name="Liz Lanphear" userId="878de159-2fe6-4812-b564-7872b95cf32f" providerId="ADAL" clId="{0F2264A6-A2B0-45DF-BE3C-BF81C90C1F68}" dt="2025-07-27T22:09:15.102" v="11980" actId="13926"/>
          <ac:spMkLst>
            <pc:docMk/>
            <pc:sldMk cId="2392206350" sldId="2725"/>
            <ac:spMk id="2" creationId="{5F2E993D-87DF-370A-FA32-C5223055F42A}"/>
          </ac:spMkLst>
        </pc:spChg>
      </pc:sldChg>
      <pc:sldChg chg="addSp delSp modSp add del mod modClrScheme chgLayout">
        <pc:chgData name="Liz Lanphear" userId="878de159-2fe6-4812-b564-7872b95cf32f" providerId="ADAL" clId="{0F2264A6-A2B0-45DF-BE3C-BF81C90C1F68}" dt="2025-07-26T20:21:50.168" v="7160" actId="47"/>
        <pc:sldMkLst>
          <pc:docMk/>
          <pc:sldMk cId="36735828" sldId="2726"/>
        </pc:sldMkLst>
      </pc:sldChg>
      <pc:sldChg chg="modSp add del">
        <pc:chgData name="Liz Lanphear" userId="878de159-2fe6-4812-b564-7872b95cf32f" providerId="ADAL" clId="{0F2264A6-A2B0-45DF-BE3C-BF81C90C1F68}" dt="2025-07-26T20:22:40.180" v="7166" actId="2696"/>
        <pc:sldMkLst>
          <pc:docMk/>
          <pc:sldMk cId="746386685" sldId="2727"/>
        </pc:sldMkLst>
      </pc:sldChg>
      <pc:sldChg chg="addSp delSp modSp add mod ord modClrScheme chgLayout">
        <pc:chgData name="Liz Lanphear" userId="878de159-2fe6-4812-b564-7872b95cf32f" providerId="ADAL" clId="{0F2264A6-A2B0-45DF-BE3C-BF81C90C1F68}" dt="2025-07-28T13:36:18.823" v="12896" actId="14100"/>
        <pc:sldMkLst>
          <pc:docMk/>
          <pc:sldMk cId="2973755351" sldId="2728"/>
        </pc:sldMkLst>
        <pc:spChg chg="add mod ord">
          <ac:chgData name="Liz Lanphear" userId="878de159-2fe6-4812-b564-7872b95cf32f" providerId="ADAL" clId="{0F2264A6-A2B0-45DF-BE3C-BF81C90C1F68}" dt="2025-07-28T13:35:25.881" v="12887" actId="14100"/>
          <ac:spMkLst>
            <pc:docMk/>
            <pc:sldMk cId="2973755351" sldId="2728"/>
            <ac:spMk id="2" creationId="{C0DD6B45-FDD7-D341-FC4C-85A332F09656}"/>
          </ac:spMkLst>
        </pc:spChg>
        <pc:spChg chg="mod ord">
          <ac:chgData name="Liz Lanphear" userId="878de159-2fe6-4812-b564-7872b95cf32f" providerId="ADAL" clId="{0F2264A6-A2B0-45DF-BE3C-BF81C90C1F68}" dt="2025-07-26T20:27:03.708" v="7193" actId="26606"/>
          <ac:spMkLst>
            <pc:docMk/>
            <pc:sldMk cId="2973755351" sldId="2728"/>
            <ac:spMk id="5" creationId="{5D1E9941-DF22-BA85-CC81-749136758526}"/>
          </ac:spMkLst>
        </pc:spChg>
        <pc:spChg chg="mod">
          <ac:chgData name="Liz Lanphear" userId="878de159-2fe6-4812-b564-7872b95cf32f" providerId="ADAL" clId="{0F2264A6-A2B0-45DF-BE3C-BF81C90C1F68}" dt="2025-07-28T13:35:45.272" v="12894" actId="1035"/>
          <ac:spMkLst>
            <pc:docMk/>
            <pc:sldMk cId="2973755351" sldId="2728"/>
            <ac:spMk id="8" creationId="{16135A7E-E171-7374-81B6-B121A0177D3C}"/>
          </ac:spMkLst>
        </pc:spChg>
        <pc:spChg chg="mod">
          <ac:chgData name="Liz Lanphear" userId="878de159-2fe6-4812-b564-7872b95cf32f" providerId="ADAL" clId="{0F2264A6-A2B0-45DF-BE3C-BF81C90C1F68}" dt="2025-07-26T20:27:03.708" v="7193" actId="26606"/>
          <ac:spMkLst>
            <pc:docMk/>
            <pc:sldMk cId="2973755351" sldId="2728"/>
            <ac:spMk id="9" creationId="{E181B624-2364-CD65-0895-F1D007486903}"/>
          </ac:spMkLst>
        </pc:spChg>
        <pc:graphicFrameChg chg="add mod">
          <ac:chgData name="Liz Lanphear" userId="878de159-2fe6-4812-b564-7872b95cf32f" providerId="ADAL" clId="{0F2264A6-A2B0-45DF-BE3C-BF81C90C1F68}" dt="2025-07-28T13:36:18.823" v="12896" actId="14100"/>
          <ac:graphicFrameMkLst>
            <pc:docMk/>
            <pc:sldMk cId="2973755351" sldId="2728"/>
            <ac:graphicFrameMk id="13" creationId="{B38AB29B-9865-B1F6-0B72-D5BF6DB50B16}"/>
          </ac:graphicFrameMkLst>
        </pc:graphicFrameChg>
      </pc:sldChg>
      <pc:sldChg chg="addSp delSp modSp add del mod">
        <pc:chgData name="Liz Lanphear" userId="878de159-2fe6-4812-b564-7872b95cf32f" providerId="ADAL" clId="{0F2264A6-A2B0-45DF-BE3C-BF81C90C1F68}" dt="2025-07-26T20:52:39.779" v="7294" actId="2696"/>
        <pc:sldMkLst>
          <pc:docMk/>
          <pc:sldMk cId="861084459" sldId="2141412840"/>
        </pc:sldMkLst>
      </pc:sldChg>
      <pc:sldChg chg="add del">
        <pc:chgData name="Liz Lanphear" userId="878de159-2fe6-4812-b564-7872b95cf32f" providerId="ADAL" clId="{0F2264A6-A2B0-45DF-BE3C-BF81C90C1F68}" dt="2025-07-26T20:51:47.813" v="7286" actId="47"/>
        <pc:sldMkLst>
          <pc:docMk/>
          <pc:sldMk cId="858788759" sldId="2141412841"/>
        </pc:sldMkLst>
      </pc:sldChg>
      <pc:sldChg chg="addSp delSp modSp add del mod modClrScheme chgLayout">
        <pc:chgData name="Liz Lanphear" userId="878de159-2fe6-4812-b564-7872b95cf32f" providerId="ADAL" clId="{0F2264A6-A2B0-45DF-BE3C-BF81C90C1F68}" dt="2025-07-26T20:55:51.714" v="7312" actId="47"/>
        <pc:sldMkLst>
          <pc:docMk/>
          <pc:sldMk cId="2315963749" sldId="2141412842"/>
        </pc:sldMkLst>
      </pc:sldChg>
      <pc:sldChg chg="addSp delSp modSp add mod">
        <pc:chgData name="Liz Lanphear" userId="878de159-2fe6-4812-b564-7872b95cf32f" providerId="ADAL" clId="{0F2264A6-A2B0-45DF-BE3C-BF81C90C1F68}" dt="2025-07-26T21:23:32.844" v="8014" actId="339"/>
        <pc:sldMkLst>
          <pc:docMk/>
          <pc:sldMk cId="4071666486" sldId="2141412843"/>
        </pc:sldMkLst>
        <pc:spChg chg="add mod">
          <ac:chgData name="Liz Lanphear" userId="878de159-2fe6-4812-b564-7872b95cf32f" providerId="ADAL" clId="{0F2264A6-A2B0-45DF-BE3C-BF81C90C1F68}" dt="2025-07-26T20:55:36.411" v="7311"/>
          <ac:spMkLst>
            <pc:docMk/>
            <pc:sldMk cId="4071666486" sldId="2141412843"/>
            <ac:spMk id="11" creationId="{5A1A8763-8601-27AE-ECFE-304F44BAA94B}"/>
          </ac:spMkLst>
        </pc:spChg>
        <pc:graphicFrameChg chg="add mod modGraphic">
          <ac:chgData name="Liz Lanphear" userId="878de159-2fe6-4812-b564-7872b95cf32f" providerId="ADAL" clId="{0F2264A6-A2B0-45DF-BE3C-BF81C90C1F68}" dt="2025-07-26T21:23:32.844" v="8014" actId="339"/>
          <ac:graphicFrameMkLst>
            <pc:docMk/>
            <pc:sldMk cId="4071666486" sldId="2141412843"/>
            <ac:graphicFrameMk id="9" creationId="{3E4E847A-83BD-7F61-797F-99F970D2F094}"/>
          </ac:graphicFrameMkLst>
        </pc:graphicFrameChg>
      </pc:sldChg>
      <pc:sldChg chg="addSp delSp modSp add mod modClrScheme chgLayout">
        <pc:chgData name="Liz Lanphear" userId="878de159-2fe6-4812-b564-7872b95cf32f" providerId="ADAL" clId="{0F2264A6-A2B0-45DF-BE3C-BF81C90C1F68}" dt="2025-07-27T22:34:02.276" v="12623" actId="478"/>
        <pc:sldMkLst>
          <pc:docMk/>
          <pc:sldMk cId="2351486254" sldId="2141412844"/>
        </pc:sldMkLst>
        <pc:spChg chg="mod ord">
          <ac:chgData name="Liz Lanphear" userId="878de159-2fe6-4812-b564-7872b95cf32f" providerId="ADAL" clId="{0F2264A6-A2B0-45DF-BE3C-BF81C90C1F68}" dt="2025-07-26T21:24:45.140" v="8019" actId="26606"/>
          <ac:spMkLst>
            <pc:docMk/>
            <pc:sldMk cId="2351486254" sldId="2141412844"/>
            <ac:spMk id="4" creationId="{F98A8713-FCE1-5BBB-BD11-BBF7CACBBEDB}"/>
          </ac:spMkLst>
        </pc:spChg>
        <pc:spChg chg="mod">
          <ac:chgData name="Liz Lanphear" userId="878de159-2fe6-4812-b564-7872b95cf32f" providerId="ADAL" clId="{0F2264A6-A2B0-45DF-BE3C-BF81C90C1F68}" dt="2025-07-26T21:24:45.140" v="8019" actId="26606"/>
          <ac:spMkLst>
            <pc:docMk/>
            <pc:sldMk cId="2351486254" sldId="2141412844"/>
            <ac:spMk id="11" creationId="{926118AF-3F59-2A0D-48E2-6FFF0CC0A2B7}"/>
          </ac:spMkLst>
        </pc:spChg>
        <pc:graphicFrameChg chg="add mod">
          <ac:chgData name="Liz Lanphear" userId="878de159-2fe6-4812-b564-7872b95cf32f" providerId="ADAL" clId="{0F2264A6-A2B0-45DF-BE3C-BF81C90C1F68}" dt="2025-07-27T22:32:22.991" v="12465"/>
          <ac:graphicFrameMkLst>
            <pc:docMk/>
            <pc:sldMk cId="2351486254" sldId="2141412844"/>
            <ac:graphicFrameMk id="20" creationId="{1AD9C531-6D07-C9DB-16C1-6DD0D17952BF}"/>
          </ac:graphicFrameMkLst>
        </pc:graphicFrameChg>
      </pc:sldChg>
      <pc:sldChg chg="addSp delSp modSp add mod ord modClrScheme chgLayout">
        <pc:chgData name="Liz Lanphear" userId="878de159-2fe6-4812-b564-7872b95cf32f" providerId="ADAL" clId="{0F2264A6-A2B0-45DF-BE3C-BF81C90C1F68}" dt="2025-07-27T22:34:36.236" v="12645" actId="20577"/>
        <pc:sldMkLst>
          <pc:docMk/>
          <pc:sldMk cId="1321424818" sldId="2141412845"/>
        </pc:sldMkLst>
        <pc:spChg chg="mod ord">
          <ac:chgData name="Liz Lanphear" userId="878de159-2fe6-4812-b564-7872b95cf32f" providerId="ADAL" clId="{0F2264A6-A2B0-45DF-BE3C-BF81C90C1F68}" dt="2025-07-26T21:27:04.206" v="8036" actId="26606"/>
          <ac:spMkLst>
            <pc:docMk/>
            <pc:sldMk cId="1321424818" sldId="2141412845"/>
            <ac:spMk id="4" creationId="{059BE02F-A68E-3D30-F538-AE2854B34700}"/>
          </ac:spMkLst>
        </pc:spChg>
        <pc:spChg chg="mod">
          <ac:chgData name="Liz Lanphear" userId="878de159-2fe6-4812-b564-7872b95cf32f" providerId="ADAL" clId="{0F2264A6-A2B0-45DF-BE3C-BF81C90C1F68}" dt="2025-07-27T22:34:36.236" v="12645" actId="20577"/>
          <ac:spMkLst>
            <pc:docMk/>
            <pc:sldMk cId="1321424818" sldId="2141412845"/>
            <ac:spMk id="5" creationId="{8F5414D2-ED1B-5F17-8E03-0B2AC36FF687}"/>
          </ac:spMkLst>
        </pc:spChg>
        <pc:picChg chg="add mod">
          <ac:chgData name="Liz Lanphear" userId="878de159-2fe6-4812-b564-7872b95cf32f" providerId="ADAL" clId="{0F2264A6-A2B0-45DF-BE3C-BF81C90C1F68}" dt="2025-07-26T21:27:04.206" v="8036" actId="26606"/>
          <ac:picMkLst>
            <pc:docMk/>
            <pc:sldMk cId="1321424818" sldId="2141412845"/>
            <ac:picMk id="3" creationId="{CAC2BFDC-3CBA-6ABA-FC5B-3DA1C6D14BA5}"/>
          </ac:picMkLst>
        </pc:picChg>
      </pc:sldChg>
      <pc:sldChg chg="modSp add mod">
        <pc:chgData name="Liz Lanphear" userId="878de159-2fe6-4812-b564-7872b95cf32f" providerId="ADAL" clId="{0F2264A6-A2B0-45DF-BE3C-BF81C90C1F68}" dt="2025-07-27T22:15:38.545" v="11995" actId="13926"/>
        <pc:sldMkLst>
          <pc:docMk/>
          <pc:sldMk cId="2131237772" sldId="2141412846"/>
        </pc:sldMkLst>
        <pc:spChg chg="mod">
          <ac:chgData name="Liz Lanphear" userId="878de159-2fe6-4812-b564-7872b95cf32f" providerId="ADAL" clId="{0F2264A6-A2B0-45DF-BE3C-BF81C90C1F68}" dt="2025-07-27T22:15:38.545" v="11995" actId="13926"/>
          <ac:spMkLst>
            <pc:docMk/>
            <pc:sldMk cId="2131237772" sldId="2141412846"/>
            <ac:spMk id="2" creationId="{FF7CCA20-2B2E-9392-6C96-39E1A9F6B6F4}"/>
          </ac:spMkLst>
        </pc:spChg>
      </pc:sldChg>
      <pc:sldChg chg="addSp delSp modSp add del mod modClrScheme chgLayout">
        <pc:chgData name="Liz Lanphear" userId="878de159-2fe6-4812-b564-7872b95cf32f" providerId="ADAL" clId="{0F2264A6-A2B0-45DF-BE3C-BF81C90C1F68}" dt="2025-07-28T13:23:42.812" v="12681" actId="26606"/>
        <pc:sldMkLst>
          <pc:docMk/>
          <pc:sldMk cId="2165372008" sldId="2141412847"/>
        </pc:sldMkLst>
        <pc:spChg chg="add mod">
          <ac:chgData name="Liz Lanphear" userId="878de159-2fe6-4812-b564-7872b95cf32f" providerId="ADAL" clId="{0F2264A6-A2B0-45DF-BE3C-BF81C90C1F68}" dt="2025-07-28T13:23:42.812" v="12681" actId="26606"/>
          <ac:spMkLst>
            <pc:docMk/>
            <pc:sldMk cId="2165372008" sldId="2141412847"/>
            <ac:spMk id="3" creationId="{2F582555-CB2C-398F-7E67-0E1CDAB5BEC1}"/>
          </ac:spMkLst>
        </pc:spChg>
        <pc:spChg chg="mod ord">
          <ac:chgData name="Liz Lanphear" userId="878de159-2fe6-4812-b564-7872b95cf32f" providerId="ADAL" clId="{0F2264A6-A2B0-45DF-BE3C-BF81C90C1F68}" dt="2025-07-28T13:23:42.812" v="12681" actId="26606"/>
          <ac:spMkLst>
            <pc:docMk/>
            <pc:sldMk cId="2165372008" sldId="2141412847"/>
            <ac:spMk id="5" creationId="{7F743A2E-906B-2A6C-D56A-9706168C9A36}"/>
          </ac:spMkLst>
        </pc:spChg>
        <pc:spChg chg="mod">
          <ac:chgData name="Liz Lanphear" userId="878de159-2fe6-4812-b564-7872b95cf32f" providerId="ADAL" clId="{0F2264A6-A2B0-45DF-BE3C-BF81C90C1F68}" dt="2025-07-28T13:23:42.812" v="12681" actId="26606"/>
          <ac:spMkLst>
            <pc:docMk/>
            <pc:sldMk cId="2165372008" sldId="2141412847"/>
            <ac:spMk id="8" creationId="{F03634F9-BD18-21E1-7B5A-106684F7674A}"/>
          </ac:spMkLst>
        </pc:spChg>
        <pc:picChg chg="add mod ord">
          <ac:chgData name="Liz Lanphear" userId="878de159-2fe6-4812-b564-7872b95cf32f" providerId="ADAL" clId="{0F2264A6-A2B0-45DF-BE3C-BF81C90C1F68}" dt="2025-07-28T13:23:42.812" v="12681" actId="26606"/>
          <ac:picMkLst>
            <pc:docMk/>
            <pc:sldMk cId="2165372008" sldId="2141412847"/>
            <ac:picMk id="4" creationId="{C3B1455B-D79D-CECF-8D63-2AA5C50577EB}"/>
          </ac:picMkLst>
        </pc:picChg>
      </pc:sldChg>
      <pc:sldChg chg="addSp delSp modSp add mod ord modClrScheme chgLayout">
        <pc:chgData name="Liz Lanphear" userId="878de159-2fe6-4812-b564-7872b95cf32f" providerId="ADAL" clId="{0F2264A6-A2B0-45DF-BE3C-BF81C90C1F68}" dt="2025-07-27T20:33:54.145" v="11031" actId="12269"/>
        <pc:sldMkLst>
          <pc:docMk/>
          <pc:sldMk cId="4195721454" sldId="2141412848"/>
        </pc:sldMkLst>
        <pc:spChg chg="mod ord">
          <ac:chgData name="Liz Lanphear" userId="878de159-2fe6-4812-b564-7872b95cf32f" providerId="ADAL" clId="{0F2264A6-A2B0-45DF-BE3C-BF81C90C1F68}" dt="2025-07-27T20:32:56.171" v="11027" actId="26606"/>
          <ac:spMkLst>
            <pc:docMk/>
            <pc:sldMk cId="4195721454" sldId="2141412848"/>
            <ac:spMk id="5" creationId="{CB9BBEBC-792C-DAFF-091A-046CB04CCC95}"/>
          </ac:spMkLst>
        </pc:spChg>
        <pc:spChg chg="mod">
          <ac:chgData name="Liz Lanphear" userId="878de159-2fe6-4812-b564-7872b95cf32f" providerId="ADAL" clId="{0F2264A6-A2B0-45DF-BE3C-BF81C90C1F68}" dt="2025-07-27T20:32:56.171" v="11027" actId="26606"/>
          <ac:spMkLst>
            <pc:docMk/>
            <pc:sldMk cId="4195721454" sldId="2141412848"/>
            <ac:spMk id="8" creationId="{D7090497-34B9-E2C3-F71F-5F1E98CC370A}"/>
          </ac:spMkLst>
        </pc:spChg>
        <pc:graphicFrameChg chg="add mod modGraphic">
          <ac:chgData name="Liz Lanphear" userId="878de159-2fe6-4812-b564-7872b95cf32f" providerId="ADAL" clId="{0F2264A6-A2B0-45DF-BE3C-BF81C90C1F68}" dt="2025-07-27T20:33:54.145" v="11031" actId="12269"/>
          <ac:graphicFrameMkLst>
            <pc:docMk/>
            <pc:sldMk cId="4195721454" sldId="2141412848"/>
            <ac:graphicFrameMk id="11" creationId="{A9D2EDE6-5414-1E5D-423D-6CA3035AD32B}"/>
          </ac:graphicFrameMkLst>
        </pc:graphicFrameChg>
      </pc:sldChg>
      <pc:sldChg chg="modSp add del mod">
        <pc:chgData name="Liz Lanphear" userId="878de159-2fe6-4812-b564-7872b95cf32f" providerId="ADAL" clId="{0F2264A6-A2B0-45DF-BE3C-BF81C90C1F68}" dt="2025-07-27T17:44:47.965" v="9449" actId="2696"/>
        <pc:sldMkLst>
          <pc:docMk/>
          <pc:sldMk cId="2384583111" sldId="2141412849"/>
        </pc:sldMkLst>
      </pc:sldChg>
      <pc:sldChg chg="add del">
        <pc:chgData name="Liz Lanphear" userId="878de159-2fe6-4812-b564-7872b95cf32f" providerId="ADAL" clId="{0F2264A6-A2B0-45DF-BE3C-BF81C90C1F68}" dt="2025-07-27T17:29:39.979" v="8344" actId="2696"/>
        <pc:sldMkLst>
          <pc:docMk/>
          <pc:sldMk cId="2804952835" sldId="2141412849"/>
        </pc:sldMkLst>
      </pc:sldChg>
      <pc:sldChg chg="addSp delSp modSp add mod modClrScheme chgLayout">
        <pc:chgData name="Liz Lanphear" userId="878de159-2fe6-4812-b564-7872b95cf32f" providerId="ADAL" clId="{0F2264A6-A2B0-45DF-BE3C-BF81C90C1F68}" dt="2025-07-27T17:42:44.010" v="9446" actId="255"/>
        <pc:sldMkLst>
          <pc:docMk/>
          <pc:sldMk cId="23140571" sldId="2141412850"/>
        </pc:sldMkLst>
        <pc:spChg chg="mod">
          <ac:chgData name="Liz Lanphear" userId="878de159-2fe6-4812-b564-7872b95cf32f" providerId="ADAL" clId="{0F2264A6-A2B0-45DF-BE3C-BF81C90C1F68}" dt="2025-07-27T17:39:17.890" v="9423" actId="26606"/>
          <ac:spMkLst>
            <pc:docMk/>
            <pc:sldMk cId="23140571" sldId="2141412850"/>
            <ac:spMk id="5" creationId="{1FF3D1C2-BAC9-18FB-D3EB-F196053303EB}"/>
          </ac:spMkLst>
        </pc:spChg>
        <pc:spChg chg="mod ord">
          <ac:chgData name="Liz Lanphear" userId="878de159-2fe6-4812-b564-7872b95cf32f" providerId="ADAL" clId="{0F2264A6-A2B0-45DF-BE3C-BF81C90C1F68}" dt="2025-07-27T17:39:17.890" v="9423" actId="26606"/>
          <ac:spMkLst>
            <pc:docMk/>
            <pc:sldMk cId="23140571" sldId="2141412850"/>
            <ac:spMk id="8" creationId="{0E48F81C-0FD4-4ACA-983D-8442F68ED11B}"/>
          </ac:spMkLst>
        </pc:spChg>
        <pc:graphicFrameChg chg="add mod modGraphic">
          <ac:chgData name="Liz Lanphear" userId="878de159-2fe6-4812-b564-7872b95cf32f" providerId="ADAL" clId="{0F2264A6-A2B0-45DF-BE3C-BF81C90C1F68}" dt="2025-07-27T17:42:44.010" v="9446" actId="255"/>
          <ac:graphicFrameMkLst>
            <pc:docMk/>
            <pc:sldMk cId="23140571" sldId="2141412850"/>
            <ac:graphicFrameMk id="17" creationId="{819CB21F-4DF7-2CA2-DC35-DE378B2BF5E1}"/>
          </ac:graphicFrameMkLst>
        </pc:graphicFrameChg>
      </pc:sldChg>
      <pc:sldChg chg="modSp add mod ord">
        <pc:chgData name="Liz Lanphear" userId="878de159-2fe6-4812-b564-7872b95cf32f" providerId="ADAL" clId="{0F2264A6-A2B0-45DF-BE3C-BF81C90C1F68}" dt="2025-07-27T22:33:50.992" v="12622" actId="5793"/>
        <pc:sldMkLst>
          <pc:docMk/>
          <pc:sldMk cId="482885414" sldId="2141412851"/>
        </pc:sldMkLst>
        <pc:spChg chg="mod">
          <ac:chgData name="Liz Lanphear" userId="878de159-2fe6-4812-b564-7872b95cf32f" providerId="ADAL" clId="{0F2264A6-A2B0-45DF-BE3C-BF81C90C1F68}" dt="2025-07-27T22:33:50.992" v="12622" actId="5793"/>
          <ac:spMkLst>
            <pc:docMk/>
            <pc:sldMk cId="482885414" sldId="2141412851"/>
            <ac:spMk id="2" creationId="{60322330-47ED-4F9B-9EFE-D06D5138F3FE}"/>
          </ac:spMkLst>
        </pc:spChg>
      </pc:sldChg>
      <pc:sldChg chg="modSp add del mod">
        <pc:chgData name="Liz Lanphear" userId="878de159-2fe6-4812-b564-7872b95cf32f" providerId="ADAL" clId="{0F2264A6-A2B0-45DF-BE3C-BF81C90C1F68}" dt="2025-07-27T22:05:48.237" v="11973" actId="47"/>
        <pc:sldMkLst>
          <pc:docMk/>
          <pc:sldMk cId="2845055957" sldId="2141412852"/>
        </pc:sldMkLst>
      </pc:sldChg>
      <pc:sldChg chg="addSp delSp modSp add mod ord">
        <pc:chgData name="Liz Lanphear" userId="878de159-2fe6-4812-b564-7872b95cf32f" providerId="ADAL" clId="{0F2264A6-A2B0-45DF-BE3C-BF81C90C1F68}" dt="2025-07-28T13:31:47.044" v="12805" actId="255"/>
        <pc:sldMkLst>
          <pc:docMk/>
          <pc:sldMk cId="4108584255" sldId="2141412853"/>
        </pc:sldMkLst>
        <pc:graphicFrameChg chg="add mod modGraphic">
          <ac:chgData name="Liz Lanphear" userId="878de159-2fe6-4812-b564-7872b95cf32f" providerId="ADAL" clId="{0F2264A6-A2B0-45DF-BE3C-BF81C90C1F68}" dt="2025-07-28T13:31:47.044" v="12805" actId="255"/>
          <ac:graphicFrameMkLst>
            <pc:docMk/>
            <pc:sldMk cId="4108584255" sldId="2141412853"/>
            <ac:graphicFrameMk id="3" creationId="{779FB3F4-A10A-38AF-94E2-401C466D3C1D}"/>
          </ac:graphicFrameMkLst>
        </pc:graphicFrameChg>
        <pc:picChg chg="add mod">
          <ac:chgData name="Liz Lanphear" userId="878de159-2fe6-4812-b564-7872b95cf32f" providerId="ADAL" clId="{0F2264A6-A2B0-45DF-BE3C-BF81C90C1F68}" dt="2025-07-27T18:26:53.115" v="10243" actId="14100"/>
          <ac:picMkLst>
            <pc:docMk/>
            <pc:sldMk cId="4108584255" sldId="2141412853"/>
            <ac:picMk id="7" creationId="{FA24FEA1-B779-714A-E2DF-D15BC3636181}"/>
          </ac:picMkLst>
        </pc:picChg>
        <pc:picChg chg="add mod">
          <ac:chgData name="Liz Lanphear" userId="878de159-2fe6-4812-b564-7872b95cf32f" providerId="ADAL" clId="{0F2264A6-A2B0-45DF-BE3C-BF81C90C1F68}" dt="2025-07-27T18:28:25.814" v="10261" actId="1076"/>
          <ac:picMkLst>
            <pc:docMk/>
            <pc:sldMk cId="4108584255" sldId="2141412853"/>
            <ac:picMk id="11" creationId="{7C2ACEC1-771D-7E3A-2B70-D67BA8667F83}"/>
          </ac:picMkLst>
        </pc:picChg>
        <pc:picChg chg="add mod">
          <ac:chgData name="Liz Lanphear" userId="878de159-2fe6-4812-b564-7872b95cf32f" providerId="ADAL" clId="{0F2264A6-A2B0-45DF-BE3C-BF81C90C1F68}" dt="2025-07-27T18:28:06.414" v="10256" actId="1076"/>
          <ac:picMkLst>
            <pc:docMk/>
            <pc:sldMk cId="4108584255" sldId="2141412853"/>
            <ac:picMk id="13" creationId="{D9903016-F747-DF54-3AC6-DE58F905A4F8}"/>
          </ac:picMkLst>
        </pc:picChg>
        <pc:cxnChg chg="add mod">
          <ac:chgData name="Liz Lanphear" userId="878de159-2fe6-4812-b564-7872b95cf32f" providerId="ADAL" clId="{0F2264A6-A2B0-45DF-BE3C-BF81C90C1F68}" dt="2025-07-27T21:55:36.215" v="11922" actId="1076"/>
          <ac:cxnSpMkLst>
            <pc:docMk/>
            <pc:sldMk cId="4108584255" sldId="2141412853"/>
            <ac:cxnSpMk id="2" creationId="{912FBE76-CB74-CB64-99C7-D9AAEC5ED210}"/>
          </ac:cxnSpMkLst>
        </pc:cxnChg>
        <pc:cxnChg chg="add mod">
          <ac:chgData name="Liz Lanphear" userId="878de159-2fe6-4812-b564-7872b95cf32f" providerId="ADAL" clId="{0F2264A6-A2B0-45DF-BE3C-BF81C90C1F68}" dt="2025-07-27T18:30:56.689" v="10274" actId="14100"/>
          <ac:cxnSpMkLst>
            <pc:docMk/>
            <pc:sldMk cId="4108584255" sldId="2141412853"/>
            <ac:cxnSpMk id="15" creationId="{23B8B1EE-40D3-4757-CF72-FB53093DFE6D}"/>
          </ac:cxnSpMkLst>
        </pc:cxnChg>
        <pc:cxnChg chg="add mod ord">
          <ac:chgData name="Liz Lanphear" userId="878de159-2fe6-4812-b564-7872b95cf32f" providerId="ADAL" clId="{0F2264A6-A2B0-45DF-BE3C-BF81C90C1F68}" dt="2025-07-27T21:55:03.736" v="11920" actId="167"/>
          <ac:cxnSpMkLst>
            <pc:docMk/>
            <pc:sldMk cId="4108584255" sldId="2141412853"/>
            <ac:cxnSpMk id="17" creationId="{B1377B39-99B3-430F-6444-9694A37341BA}"/>
          </ac:cxnSpMkLst>
        </pc:cxnChg>
      </pc:sldChg>
      <pc:sldChg chg="addSp delSp modSp add mod">
        <pc:chgData name="Liz Lanphear" userId="878de159-2fe6-4812-b564-7872b95cf32f" providerId="ADAL" clId="{0F2264A6-A2B0-45DF-BE3C-BF81C90C1F68}" dt="2025-07-27T21:58:14.669" v="11950" actId="1035"/>
        <pc:sldMkLst>
          <pc:docMk/>
          <pc:sldMk cId="2961849159" sldId="2141412854"/>
        </pc:sldMkLst>
        <pc:spChg chg="add mod ord">
          <ac:chgData name="Liz Lanphear" userId="878de159-2fe6-4812-b564-7872b95cf32f" providerId="ADAL" clId="{0F2264A6-A2B0-45DF-BE3C-BF81C90C1F68}" dt="2025-07-27T18:13:16.233" v="10167" actId="208"/>
          <ac:spMkLst>
            <pc:docMk/>
            <pc:sldMk cId="2961849159" sldId="2141412854"/>
            <ac:spMk id="2" creationId="{FCE41000-893D-2C0B-BDED-B8BE511C9A40}"/>
          </ac:spMkLst>
        </pc:spChg>
        <pc:spChg chg="mod">
          <ac:chgData name="Liz Lanphear" userId="878de159-2fe6-4812-b564-7872b95cf32f" providerId="ADAL" clId="{0F2264A6-A2B0-45DF-BE3C-BF81C90C1F68}" dt="2025-07-27T21:58:14.669" v="11950" actId="1035"/>
          <ac:spMkLst>
            <pc:docMk/>
            <pc:sldMk cId="2961849159" sldId="2141412854"/>
            <ac:spMk id="4" creationId="{0FC13033-E7FD-6B2C-AA4D-418F31B44B2B}"/>
          </ac:spMkLst>
        </pc:spChg>
        <pc:graphicFrameChg chg="mod modGraphic">
          <ac:chgData name="Liz Lanphear" userId="878de159-2fe6-4812-b564-7872b95cf32f" providerId="ADAL" clId="{0F2264A6-A2B0-45DF-BE3C-BF81C90C1F68}" dt="2025-07-27T21:58:03.933" v="11943" actId="20577"/>
          <ac:graphicFrameMkLst>
            <pc:docMk/>
            <pc:sldMk cId="2961849159" sldId="2141412854"/>
            <ac:graphicFrameMk id="3" creationId="{BDB8811E-1B1A-DD31-6586-DF6F0AEF7C3B}"/>
          </ac:graphicFrameMkLst>
        </pc:graphicFrameChg>
      </pc:sldChg>
      <pc:sldChg chg="addSp delSp modSp add del mod modClrScheme chgLayout">
        <pc:chgData name="Liz Lanphear" userId="878de159-2fe6-4812-b564-7872b95cf32f" providerId="ADAL" clId="{0F2264A6-A2B0-45DF-BE3C-BF81C90C1F68}" dt="2025-07-27T18:55:53.297" v="10672" actId="47"/>
        <pc:sldMkLst>
          <pc:docMk/>
          <pc:sldMk cId="1874156855" sldId="2141412855"/>
        </pc:sldMkLst>
      </pc:sldChg>
      <pc:sldChg chg="modSp add mod">
        <pc:chgData name="Liz Lanphear" userId="878de159-2fe6-4812-b564-7872b95cf32f" providerId="ADAL" clId="{0F2264A6-A2B0-45DF-BE3C-BF81C90C1F68}" dt="2025-07-28T13:30:54.407" v="12799" actId="20577"/>
        <pc:sldMkLst>
          <pc:docMk/>
          <pc:sldMk cId="414458137" sldId="2141412856"/>
        </pc:sldMkLst>
        <pc:graphicFrameChg chg="mod modGraphic">
          <ac:chgData name="Liz Lanphear" userId="878de159-2fe6-4812-b564-7872b95cf32f" providerId="ADAL" clId="{0F2264A6-A2B0-45DF-BE3C-BF81C90C1F68}" dt="2025-07-28T13:30:54.407" v="12799" actId="20577"/>
          <ac:graphicFrameMkLst>
            <pc:docMk/>
            <pc:sldMk cId="414458137" sldId="2141412856"/>
            <ac:graphicFrameMk id="13" creationId="{BF335354-8564-0AAB-24D6-ACFB619AAD33}"/>
          </ac:graphicFrameMkLst>
        </pc:graphicFrameChg>
      </pc:sldChg>
      <pc:sldChg chg="addSp delSp modSp add del mod ord modClrScheme chgLayout">
        <pc:chgData name="Liz Lanphear" userId="878de159-2fe6-4812-b564-7872b95cf32f" providerId="ADAL" clId="{0F2264A6-A2B0-45DF-BE3C-BF81C90C1F68}" dt="2025-07-27T21:51:18.740" v="11912" actId="47"/>
        <pc:sldMkLst>
          <pc:docMk/>
          <pc:sldMk cId="1157242845" sldId="2141412857"/>
        </pc:sldMkLst>
      </pc:sldChg>
      <pc:sldChg chg="delSp modSp add mod ord">
        <pc:chgData name="Liz Lanphear" userId="878de159-2fe6-4812-b564-7872b95cf32f" providerId="ADAL" clId="{0F2264A6-A2B0-45DF-BE3C-BF81C90C1F68}" dt="2025-07-28T13:37:10.637" v="12897" actId="20577"/>
        <pc:sldMkLst>
          <pc:docMk/>
          <pc:sldMk cId="2402558606" sldId="2141412858"/>
        </pc:sldMkLst>
        <pc:spChg chg="mod">
          <ac:chgData name="Liz Lanphear" userId="878de159-2fe6-4812-b564-7872b95cf32f" providerId="ADAL" clId="{0F2264A6-A2B0-45DF-BE3C-BF81C90C1F68}" dt="2025-07-27T21:30:07.203" v="11689" actId="20577"/>
          <ac:spMkLst>
            <pc:docMk/>
            <pc:sldMk cId="2402558606" sldId="2141412858"/>
            <ac:spMk id="2" creationId="{5F5D901E-E1DC-80F8-E4EF-E4C9A46120EC}"/>
          </ac:spMkLst>
        </pc:spChg>
        <pc:spChg chg="mod">
          <ac:chgData name="Liz Lanphear" userId="878de159-2fe6-4812-b564-7872b95cf32f" providerId="ADAL" clId="{0F2264A6-A2B0-45DF-BE3C-BF81C90C1F68}" dt="2025-07-28T13:37:10.637" v="12897" actId="20577"/>
          <ac:spMkLst>
            <pc:docMk/>
            <pc:sldMk cId="2402558606" sldId="2141412858"/>
            <ac:spMk id="8" creationId="{8EF47ABA-C025-95AD-25B7-A7A098704F4C}"/>
          </ac:spMkLst>
        </pc:spChg>
      </pc:sldChg>
      <pc:sldChg chg="addSp delSp modSp add del mod modClrScheme chgLayout">
        <pc:chgData name="Liz Lanphear" userId="878de159-2fe6-4812-b564-7872b95cf32f" providerId="ADAL" clId="{0F2264A6-A2B0-45DF-BE3C-BF81C90C1F68}" dt="2025-07-27T22:21:57.826" v="12033" actId="1076"/>
        <pc:sldMkLst>
          <pc:docMk/>
          <pc:sldMk cId="1481626004" sldId="2141412859"/>
        </pc:sldMkLst>
        <pc:spChg chg="mod">
          <ac:chgData name="Liz Lanphear" userId="878de159-2fe6-4812-b564-7872b95cf32f" providerId="ADAL" clId="{0F2264A6-A2B0-45DF-BE3C-BF81C90C1F68}" dt="2025-07-27T22:20:28.793" v="12010" actId="26606"/>
          <ac:spMkLst>
            <pc:docMk/>
            <pc:sldMk cId="1481626004" sldId="2141412859"/>
            <ac:spMk id="5" creationId="{C3D00FD5-9FB8-9007-FF8B-2A7AEA88493E}"/>
          </ac:spMkLst>
        </pc:spChg>
        <pc:spChg chg="mod ord">
          <ac:chgData name="Liz Lanphear" userId="878de159-2fe6-4812-b564-7872b95cf32f" providerId="ADAL" clId="{0F2264A6-A2B0-45DF-BE3C-BF81C90C1F68}" dt="2025-07-27T22:20:28.793" v="12010" actId="26606"/>
          <ac:spMkLst>
            <pc:docMk/>
            <pc:sldMk cId="1481626004" sldId="2141412859"/>
            <ac:spMk id="8" creationId="{FAF424AF-59FF-837B-3AD1-7B92F4450BE6}"/>
          </ac:spMkLst>
        </pc:spChg>
        <pc:graphicFrameChg chg="mod modGraphic">
          <ac:chgData name="Liz Lanphear" userId="878de159-2fe6-4812-b564-7872b95cf32f" providerId="ADAL" clId="{0F2264A6-A2B0-45DF-BE3C-BF81C90C1F68}" dt="2025-07-27T22:21:57.826" v="12033" actId="1076"/>
          <ac:graphicFrameMkLst>
            <pc:docMk/>
            <pc:sldMk cId="1481626004" sldId="2141412859"/>
            <ac:graphicFrameMk id="13" creationId="{09A4F5C8-466C-DB5A-CDBF-AFB77C8575CB}"/>
          </ac:graphicFrameMkLst>
        </pc:graphicFrameChg>
      </pc:sldChg>
      <pc:sldChg chg="modSp add del">
        <pc:chgData name="Liz Lanphear" userId="878de159-2fe6-4812-b564-7872b95cf32f" providerId="ADAL" clId="{0F2264A6-A2B0-45DF-BE3C-BF81C90C1F68}" dt="2025-07-27T22:10:56.382" v="11987" actId="2890"/>
        <pc:sldMkLst>
          <pc:docMk/>
          <pc:sldMk cId="3979096181" sldId="2141412859"/>
        </pc:sldMkLst>
      </pc:sldChg>
      <pc:sldChg chg="modSp add del mod">
        <pc:chgData name="Liz Lanphear" userId="878de159-2fe6-4812-b564-7872b95cf32f" providerId="ADAL" clId="{0F2264A6-A2B0-45DF-BE3C-BF81C90C1F68}" dt="2025-07-27T22:15:45.911" v="11996" actId="2696"/>
        <pc:sldMkLst>
          <pc:docMk/>
          <pc:sldMk cId="4025169718" sldId="2141412859"/>
        </pc:sldMkLst>
      </pc:sldChg>
      <pc:sldChg chg="addSp delSp modSp add del mod">
        <pc:chgData name="Liz Lanphear" userId="878de159-2fe6-4812-b564-7872b95cf32f" providerId="ADAL" clId="{0F2264A6-A2B0-45DF-BE3C-BF81C90C1F68}" dt="2025-07-27T21:33:55.189" v="11800" actId="47"/>
        <pc:sldMkLst>
          <pc:docMk/>
          <pc:sldMk cId="4057427693" sldId="2141412859"/>
        </pc:sldMkLst>
      </pc:sldChg>
      <pc:sldMasterChg chg="delSldLayout">
        <pc:chgData name="Liz Lanphear" userId="878de159-2fe6-4812-b564-7872b95cf32f" providerId="ADAL" clId="{0F2264A6-A2B0-45DF-BE3C-BF81C90C1F68}" dt="2025-07-26T20:52:39.779" v="7294" actId="2696"/>
        <pc:sldMasterMkLst>
          <pc:docMk/>
          <pc:sldMasterMk cId="2240888428" sldId="2147483682"/>
        </pc:sldMasterMkLst>
        <pc:sldLayoutChg chg="del">
          <pc:chgData name="Liz Lanphear" userId="878de159-2fe6-4812-b564-7872b95cf32f" providerId="ADAL" clId="{0F2264A6-A2B0-45DF-BE3C-BF81C90C1F68}" dt="2025-07-26T20:52:39.779" v="7294" actId="2696"/>
          <pc:sldLayoutMkLst>
            <pc:docMk/>
            <pc:sldMasterMk cId="2240888428" sldId="2147483682"/>
            <pc:sldLayoutMk cId="2857169169" sldId="2147483703"/>
          </pc:sldLayoutMkLst>
        </pc:sldLayoutChg>
        <pc:sldLayoutChg chg="del">
          <pc:chgData name="Liz Lanphear" userId="878de159-2fe6-4812-b564-7872b95cf32f" providerId="ADAL" clId="{0F2264A6-A2B0-45DF-BE3C-BF81C90C1F68}" dt="2025-07-26T20:51:47.813" v="7286" actId="47"/>
          <pc:sldLayoutMkLst>
            <pc:docMk/>
            <pc:sldMasterMk cId="2240888428" sldId="2147483682"/>
            <pc:sldLayoutMk cId="2043931781" sldId="2147483704"/>
          </pc:sldLayoutMkLst>
        </pc:sldLayoutChg>
      </pc:sldMasterChg>
    </pc:docChg>
  </pc:docChgLst>
  <pc:docChgLst>
    <pc:chgData name="Monica Guthrie" userId="S::monica.guthrie@pearson.com::c0fc408c-839f-429d-bba8-a92d88ccccac" providerId="AD" clId="Web-{CB2F2647-5D5D-E111-0B97-FE2B9872DFB0}"/>
    <pc:docChg chg="modSld">
      <pc:chgData name="Monica Guthrie" userId="S::monica.guthrie@pearson.com::c0fc408c-839f-429d-bba8-a92d88ccccac" providerId="AD" clId="Web-{CB2F2647-5D5D-E111-0B97-FE2B9872DFB0}" dt="2025-08-18T17:50:44.792" v="1"/>
      <pc:docMkLst>
        <pc:docMk/>
      </pc:docMkLst>
      <pc:sldChg chg="addSp delSp">
        <pc:chgData name="Monica Guthrie" userId="S::monica.guthrie@pearson.com::c0fc408c-839f-429d-bba8-a92d88ccccac" providerId="AD" clId="Web-{CB2F2647-5D5D-E111-0B97-FE2B9872DFB0}" dt="2025-08-18T17:50:44.792" v="1"/>
        <pc:sldMkLst>
          <pc:docMk/>
          <pc:sldMk cId="4083366582" sldId="292"/>
        </pc:sldMkLst>
        <pc:spChg chg="add">
          <ac:chgData name="Monica Guthrie" userId="S::monica.guthrie@pearson.com::c0fc408c-839f-429d-bba8-a92d88ccccac" providerId="AD" clId="Web-{CB2F2647-5D5D-E111-0B97-FE2B9872DFB0}" dt="2025-08-18T17:50:44.792" v="1"/>
          <ac:spMkLst>
            <pc:docMk/>
            <pc:sldMk cId="4083366582" sldId="292"/>
            <ac:spMk id="5" creationId="{79871222-9E2E-4716-A8EF-3ABB90124BE6}"/>
          </ac:spMkLst>
        </pc:spChg>
      </pc:sldChg>
    </pc:docChg>
  </pc:docChgLst>
</pc:chgInfo>
</file>

<file path=ppt/diagrams/_rels/data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image" Target="../media/image21.jpg"/></Relationships>
</file>

<file path=ppt/diagrams/_rels/data15.xml.rels><?xml version="1.0" encoding="UTF-8" standalone="yes"?>
<Relationships xmlns="http://schemas.openxmlformats.org/package/2006/relationships"><Relationship Id="rId1" Type="http://schemas.openxmlformats.org/officeDocument/2006/relationships/hyperlink" Target="https://ged.com/educators_admins/program/testprepped/" TargetMode="External"/></Relationships>
</file>

<file path=ppt/diagrams/_rels/data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image" Target="../media/image21.jpg"/></Relationships>
</file>

<file path=ppt/diagrams/_rels/drawing15.xml.rels><?xml version="1.0" encoding="UTF-8" standalone="yes"?>
<Relationships xmlns="http://schemas.openxmlformats.org/package/2006/relationships"><Relationship Id="rId1" Type="http://schemas.openxmlformats.org/officeDocument/2006/relationships/hyperlink" Target="https://ged.com/educators_admins/program/testprepped/" TargetMode="External"/></Relationships>
</file>

<file path=ppt/diagrams/_rels/drawing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DAF2E-62EF-4F12-A766-5488C3032CFC}"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84811A30-D054-4643-B498-7B377A7168F7}">
      <dgm:prSet/>
      <dgm:spPr>
        <a:scene3d>
          <a:camera prst="orthographicFront"/>
          <a:lightRig rig="threePt" dir="t"/>
        </a:scene3d>
        <a:sp3d>
          <a:bevelT/>
        </a:sp3d>
      </dgm:spPr>
      <dgm:t>
        <a:bodyPr/>
        <a:lstStyle/>
        <a:p>
          <a:r>
            <a:rPr lang="en-US"/>
            <a:t>Do you have learners who:</a:t>
          </a:r>
        </a:p>
      </dgm:t>
    </dgm:pt>
    <dgm:pt modelId="{BA93EDED-FEA9-4D32-B7EF-9C9142E7F088}" type="parTrans" cxnId="{CDECE44A-78A6-49F6-AA9D-DC088B920291}">
      <dgm:prSet/>
      <dgm:spPr/>
      <dgm:t>
        <a:bodyPr/>
        <a:lstStyle/>
        <a:p>
          <a:endParaRPr lang="en-US"/>
        </a:p>
      </dgm:t>
    </dgm:pt>
    <dgm:pt modelId="{EF55C0A4-A08F-453E-9083-9CB97AB7E33D}" type="sibTrans" cxnId="{CDECE44A-78A6-49F6-AA9D-DC088B920291}">
      <dgm:prSet/>
      <dgm:spPr/>
      <dgm:t>
        <a:bodyPr/>
        <a:lstStyle/>
        <a:p>
          <a:endParaRPr lang="en-US"/>
        </a:p>
      </dgm:t>
    </dgm:pt>
    <dgm:pt modelId="{6ACC2B06-E6E2-4380-876B-89B82AA5DA06}">
      <dgm:prSet/>
      <dgm:spPr/>
      <dgm:t>
        <a:bodyPr/>
        <a:lstStyle/>
        <a:p>
          <a:r>
            <a:rPr lang="en-US" dirty="0"/>
            <a:t>Stop out multiple times</a:t>
          </a:r>
        </a:p>
      </dgm:t>
    </dgm:pt>
    <dgm:pt modelId="{716E2983-CB84-4CC3-8214-AF9EB5C9848C}" type="parTrans" cxnId="{D6C37CEA-1E2D-47A9-A6CA-FC28D72BF22F}">
      <dgm:prSet/>
      <dgm:spPr/>
      <dgm:t>
        <a:bodyPr/>
        <a:lstStyle/>
        <a:p>
          <a:endParaRPr lang="en-US"/>
        </a:p>
      </dgm:t>
    </dgm:pt>
    <dgm:pt modelId="{2FB147D6-1D4C-4497-81DA-5D06E7CD55E7}" type="sibTrans" cxnId="{D6C37CEA-1E2D-47A9-A6CA-FC28D72BF22F}">
      <dgm:prSet/>
      <dgm:spPr/>
      <dgm:t>
        <a:bodyPr/>
        <a:lstStyle/>
        <a:p>
          <a:endParaRPr lang="en-US"/>
        </a:p>
      </dgm:t>
    </dgm:pt>
    <dgm:pt modelId="{8C79BEFE-7C20-4ED4-B978-E759C40EDD1E}">
      <dgm:prSet/>
      <dgm:spPr/>
      <dgm:t>
        <a:bodyPr/>
        <a:lstStyle/>
        <a:p>
          <a:r>
            <a:rPr lang="en-US"/>
            <a:t>Drag their feet - you know they are capable but yet they won’t take their test(s)</a:t>
          </a:r>
        </a:p>
      </dgm:t>
    </dgm:pt>
    <dgm:pt modelId="{F49D275D-CCB8-4E91-B848-E51A44BBF654}" type="parTrans" cxnId="{7F5AD0E8-3B97-4D8D-A4F0-150D1D6CE3EF}">
      <dgm:prSet/>
      <dgm:spPr/>
      <dgm:t>
        <a:bodyPr/>
        <a:lstStyle/>
        <a:p>
          <a:endParaRPr lang="en-US"/>
        </a:p>
      </dgm:t>
    </dgm:pt>
    <dgm:pt modelId="{C5194080-7D2B-4EF1-8AB5-9FA808514B46}" type="sibTrans" cxnId="{7F5AD0E8-3B97-4D8D-A4F0-150D1D6CE3EF}">
      <dgm:prSet/>
      <dgm:spPr/>
      <dgm:t>
        <a:bodyPr/>
        <a:lstStyle/>
        <a:p>
          <a:endParaRPr lang="en-US"/>
        </a:p>
      </dgm:t>
    </dgm:pt>
    <dgm:pt modelId="{C5E2541F-C4DE-43BD-953B-D25B2E767B73}">
      <dgm:prSet/>
      <dgm:spPr/>
      <dgm:t>
        <a:bodyPr/>
        <a:lstStyle/>
        <a:p>
          <a:r>
            <a:rPr lang="en-US" dirty="0"/>
            <a:t>Come but don’t engage</a:t>
          </a:r>
        </a:p>
      </dgm:t>
    </dgm:pt>
    <dgm:pt modelId="{B0829ED6-083E-4ED4-BC8B-18D44A47D025}" type="parTrans" cxnId="{52E03F33-F869-497D-B8B8-186EBA5737C9}">
      <dgm:prSet/>
      <dgm:spPr/>
      <dgm:t>
        <a:bodyPr/>
        <a:lstStyle/>
        <a:p>
          <a:endParaRPr lang="en-US"/>
        </a:p>
      </dgm:t>
    </dgm:pt>
    <dgm:pt modelId="{04F29E04-DA42-4CED-BA2B-A3D2DD24D008}" type="sibTrans" cxnId="{52E03F33-F869-497D-B8B8-186EBA5737C9}">
      <dgm:prSet/>
      <dgm:spPr/>
      <dgm:t>
        <a:bodyPr/>
        <a:lstStyle/>
        <a:p>
          <a:endParaRPr lang="en-US"/>
        </a:p>
      </dgm:t>
    </dgm:pt>
    <dgm:pt modelId="{4F4F5BF3-6D20-4772-AB28-C1C179C58AC3}">
      <dgm:prSet/>
      <dgm:spPr/>
      <dgm:t>
        <a:bodyPr/>
        <a:lstStyle/>
        <a:p>
          <a:r>
            <a:rPr lang="en-US"/>
            <a:t>Exhibit Mental Health issues</a:t>
          </a:r>
        </a:p>
      </dgm:t>
    </dgm:pt>
    <dgm:pt modelId="{984694CC-EF4B-4A1E-A195-81ED563184BF}" type="parTrans" cxnId="{D7C54788-D020-497C-9631-7DF499776E53}">
      <dgm:prSet/>
      <dgm:spPr/>
      <dgm:t>
        <a:bodyPr/>
        <a:lstStyle/>
        <a:p>
          <a:endParaRPr lang="en-US"/>
        </a:p>
      </dgm:t>
    </dgm:pt>
    <dgm:pt modelId="{BAF4F512-9701-4A6A-82C9-4DAC9457E5C7}" type="sibTrans" cxnId="{D7C54788-D020-497C-9631-7DF499776E53}">
      <dgm:prSet/>
      <dgm:spPr/>
      <dgm:t>
        <a:bodyPr/>
        <a:lstStyle/>
        <a:p>
          <a:endParaRPr lang="en-US"/>
        </a:p>
      </dgm:t>
    </dgm:pt>
    <dgm:pt modelId="{E5B7FFBF-D2AA-437E-9042-B97013BA1A86}">
      <dgm:prSet/>
      <dgm:spPr/>
      <dgm:t>
        <a:bodyPr/>
        <a:lstStyle/>
        <a:p>
          <a:r>
            <a:rPr lang="en-US"/>
            <a:t>Depression</a:t>
          </a:r>
        </a:p>
      </dgm:t>
    </dgm:pt>
    <dgm:pt modelId="{F30055A9-52DB-4D07-9065-607948F4084A}" type="parTrans" cxnId="{0F7DDC5E-4EA1-456E-A763-20549CF4BAF6}">
      <dgm:prSet/>
      <dgm:spPr/>
      <dgm:t>
        <a:bodyPr/>
        <a:lstStyle/>
        <a:p>
          <a:endParaRPr lang="en-US"/>
        </a:p>
      </dgm:t>
    </dgm:pt>
    <dgm:pt modelId="{40374406-A43E-4CB9-8770-09FB1EEA1785}" type="sibTrans" cxnId="{0F7DDC5E-4EA1-456E-A763-20549CF4BAF6}">
      <dgm:prSet/>
      <dgm:spPr/>
      <dgm:t>
        <a:bodyPr/>
        <a:lstStyle/>
        <a:p>
          <a:endParaRPr lang="en-US"/>
        </a:p>
      </dgm:t>
    </dgm:pt>
    <dgm:pt modelId="{2B646B83-7ABD-44A7-B4CD-1AD9860531E3}">
      <dgm:prSet/>
      <dgm:spPr/>
      <dgm:t>
        <a:bodyPr/>
        <a:lstStyle/>
        <a:p>
          <a:r>
            <a:rPr lang="en-US"/>
            <a:t>Acting out</a:t>
          </a:r>
        </a:p>
      </dgm:t>
    </dgm:pt>
    <dgm:pt modelId="{AFCEE690-1931-4F82-A6AC-7301838578AE}" type="parTrans" cxnId="{2BB8641C-18D8-4483-9768-1D19D58EF2CB}">
      <dgm:prSet/>
      <dgm:spPr/>
      <dgm:t>
        <a:bodyPr/>
        <a:lstStyle/>
        <a:p>
          <a:endParaRPr lang="en-US"/>
        </a:p>
      </dgm:t>
    </dgm:pt>
    <dgm:pt modelId="{75526A18-7C4A-4551-9A79-9AB879932FDA}" type="sibTrans" cxnId="{2BB8641C-18D8-4483-9768-1D19D58EF2CB}">
      <dgm:prSet/>
      <dgm:spPr/>
      <dgm:t>
        <a:bodyPr/>
        <a:lstStyle/>
        <a:p>
          <a:endParaRPr lang="en-US"/>
        </a:p>
      </dgm:t>
    </dgm:pt>
    <dgm:pt modelId="{C80BA3E6-298D-4B50-BA64-92B1FA4F2756}">
      <dgm:prSet/>
      <dgm:spPr/>
      <dgm:t>
        <a:bodyPr/>
        <a:lstStyle/>
        <a:p>
          <a:r>
            <a:rPr lang="en-US"/>
            <a:t>Anger – argue, pick fights with others</a:t>
          </a:r>
        </a:p>
      </dgm:t>
    </dgm:pt>
    <dgm:pt modelId="{5145774E-D6EA-4EAE-BF76-40D5AB637058}" type="parTrans" cxnId="{B048D753-C229-4D6F-B17B-46A452B59369}">
      <dgm:prSet/>
      <dgm:spPr/>
      <dgm:t>
        <a:bodyPr/>
        <a:lstStyle/>
        <a:p>
          <a:endParaRPr lang="en-US"/>
        </a:p>
      </dgm:t>
    </dgm:pt>
    <dgm:pt modelId="{3A38477F-F7DE-4491-9545-F64824E6091F}" type="sibTrans" cxnId="{B048D753-C229-4D6F-B17B-46A452B59369}">
      <dgm:prSet/>
      <dgm:spPr/>
      <dgm:t>
        <a:bodyPr/>
        <a:lstStyle/>
        <a:p>
          <a:endParaRPr lang="en-US"/>
        </a:p>
      </dgm:t>
    </dgm:pt>
    <dgm:pt modelId="{DEC1A94A-C8BB-46F9-A750-75483D56B105}">
      <dgm:prSet/>
      <dgm:spPr>
        <a:scene3d>
          <a:camera prst="orthographicFront"/>
          <a:lightRig rig="threePt" dir="t"/>
        </a:scene3d>
        <a:sp3d>
          <a:bevelT/>
        </a:sp3d>
      </dgm:spPr>
      <dgm:t>
        <a:bodyPr/>
        <a:lstStyle/>
        <a:p>
          <a:r>
            <a:rPr lang="en-US"/>
            <a:t>What else do you see?</a:t>
          </a:r>
        </a:p>
      </dgm:t>
    </dgm:pt>
    <dgm:pt modelId="{6A329AAA-0A75-4811-9850-5593881E3ACD}" type="parTrans" cxnId="{6D5DA381-5AD9-48E4-BE1E-B9F920289E5C}">
      <dgm:prSet/>
      <dgm:spPr/>
      <dgm:t>
        <a:bodyPr/>
        <a:lstStyle/>
        <a:p>
          <a:endParaRPr lang="en-US"/>
        </a:p>
      </dgm:t>
    </dgm:pt>
    <dgm:pt modelId="{71E0A40E-C7D7-4B6A-87BC-9B098C79D780}" type="sibTrans" cxnId="{6D5DA381-5AD9-48E4-BE1E-B9F920289E5C}">
      <dgm:prSet/>
      <dgm:spPr/>
      <dgm:t>
        <a:bodyPr/>
        <a:lstStyle/>
        <a:p>
          <a:endParaRPr lang="en-US"/>
        </a:p>
      </dgm:t>
    </dgm:pt>
    <dgm:pt modelId="{4C5B6301-C3C1-4CE5-910B-BF8B12268586}" type="pres">
      <dgm:prSet presAssocID="{BCDDAF2E-62EF-4F12-A766-5488C3032CFC}" presName="linear" presStyleCnt="0">
        <dgm:presLayoutVars>
          <dgm:animLvl val="lvl"/>
          <dgm:resizeHandles val="exact"/>
        </dgm:presLayoutVars>
      </dgm:prSet>
      <dgm:spPr/>
    </dgm:pt>
    <dgm:pt modelId="{97DF08C6-EDCE-4BC2-B908-C57C46DB6630}" type="pres">
      <dgm:prSet presAssocID="{84811A30-D054-4643-B498-7B377A7168F7}" presName="parentText" presStyleLbl="node1" presStyleIdx="0" presStyleCnt="2">
        <dgm:presLayoutVars>
          <dgm:chMax val="0"/>
          <dgm:bulletEnabled val="1"/>
        </dgm:presLayoutVars>
      </dgm:prSet>
      <dgm:spPr/>
    </dgm:pt>
    <dgm:pt modelId="{7D72FFE7-617E-43FA-9B59-6E97B229301E}" type="pres">
      <dgm:prSet presAssocID="{84811A30-D054-4643-B498-7B377A7168F7}" presName="childText" presStyleLbl="revTx" presStyleIdx="0" presStyleCnt="1">
        <dgm:presLayoutVars>
          <dgm:bulletEnabled val="1"/>
        </dgm:presLayoutVars>
      </dgm:prSet>
      <dgm:spPr/>
    </dgm:pt>
    <dgm:pt modelId="{579F522A-FED4-49D5-B1F3-5F047D76946A}" type="pres">
      <dgm:prSet presAssocID="{DEC1A94A-C8BB-46F9-A750-75483D56B105}" presName="parentText" presStyleLbl="node1" presStyleIdx="1" presStyleCnt="2">
        <dgm:presLayoutVars>
          <dgm:chMax val="0"/>
          <dgm:bulletEnabled val="1"/>
        </dgm:presLayoutVars>
      </dgm:prSet>
      <dgm:spPr/>
    </dgm:pt>
  </dgm:ptLst>
  <dgm:cxnLst>
    <dgm:cxn modelId="{03015710-8789-46E9-BCAD-2BBC5ABE8D8F}" type="presOf" srcId="{2B646B83-7ABD-44A7-B4CD-1AD9860531E3}" destId="{7D72FFE7-617E-43FA-9B59-6E97B229301E}" srcOrd="0" destOrd="5" presId="urn:microsoft.com/office/officeart/2005/8/layout/vList2"/>
    <dgm:cxn modelId="{2BB8641C-18D8-4483-9768-1D19D58EF2CB}" srcId="{4F4F5BF3-6D20-4772-AB28-C1C179C58AC3}" destId="{2B646B83-7ABD-44A7-B4CD-1AD9860531E3}" srcOrd="1" destOrd="0" parTransId="{AFCEE690-1931-4F82-A6AC-7301838578AE}" sibTransId="{75526A18-7C4A-4551-9A79-9AB879932FDA}"/>
    <dgm:cxn modelId="{52E03F33-F869-497D-B8B8-186EBA5737C9}" srcId="{84811A30-D054-4643-B498-7B377A7168F7}" destId="{C5E2541F-C4DE-43BD-953B-D25B2E767B73}" srcOrd="2" destOrd="0" parTransId="{B0829ED6-083E-4ED4-BC8B-18D44A47D025}" sibTransId="{04F29E04-DA42-4CED-BA2B-A3D2DD24D008}"/>
    <dgm:cxn modelId="{0F7DDC5E-4EA1-456E-A763-20549CF4BAF6}" srcId="{4F4F5BF3-6D20-4772-AB28-C1C179C58AC3}" destId="{E5B7FFBF-D2AA-437E-9042-B97013BA1A86}" srcOrd="0" destOrd="0" parTransId="{F30055A9-52DB-4D07-9065-607948F4084A}" sibTransId="{40374406-A43E-4CB9-8770-09FB1EEA1785}"/>
    <dgm:cxn modelId="{CDECE44A-78A6-49F6-AA9D-DC088B920291}" srcId="{BCDDAF2E-62EF-4F12-A766-5488C3032CFC}" destId="{84811A30-D054-4643-B498-7B377A7168F7}" srcOrd="0" destOrd="0" parTransId="{BA93EDED-FEA9-4D32-B7EF-9C9142E7F088}" sibTransId="{EF55C0A4-A08F-453E-9083-9CB97AB7E33D}"/>
    <dgm:cxn modelId="{F46CCB52-2C9E-4C75-BA84-2DF365534E59}" type="presOf" srcId="{8C79BEFE-7C20-4ED4-B978-E759C40EDD1E}" destId="{7D72FFE7-617E-43FA-9B59-6E97B229301E}" srcOrd="0" destOrd="1" presId="urn:microsoft.com/office/officeart/2005/8/layout/vList2"/>
    <dgm:cxn modelId="{B048D753-C229-4D6F-B17B-46A452B59369}" srcId="{4F4F5BF3-6D20-4772-AB28-C1C179C58AC3}" destId="{C80BA3E6-298D-4B50-BA64-92B1FA4F2756}" srcOrd="2" destOrd="0" parTransId="{5145774E-D6EA-4EAE-BF76-40D5AB637058}" sibTransId="{3A38477F-F7DE-4491-9545-F64824E6091F}"/>
    <dgm:cxn modelId="{981A2976-A067-4ECC-A3D1-0F3A09CEC60D}" type="presOf" srcId="{BCDDAF2E-62EF-4F12-A766-5488C3032CFC}" destId="{4C5B6301-C3C1-4CE5-910B-BF8B12268586}" srcOrd="0" destOrd="0" presId="urn:microsoft.com/office/officeart/2005/8/layout/vList2"/>
    <dgm:cxn modelId="{6D5DA381-5AD9-48E4-BE1E-B9F920289E5C}" srcId="{BCDDAF2E-62EF-4F12-A766-5488C3032CFC}" destId="{DEC1A94A-C8BB-46F9-A750-75483D56B105}" srcOrd="1" destOrd="0" parTransId="{6A329AAA-0A75-4811-9850-5593881E3ACD}" sibTransId="{71E0A40E-C7D7-4B6A-87BC-9B098C79D780}"/>
    <dgm:cxn modelId="{D7C54788-D020-497C-9631-7DF499776E53}" srcId="{84811A30-D054-4643-B498-7B377A7168F7}" destId="{4F4F5BF3-6D20-4772-AB28-C1C179C58AC3}" srcOrd="3" destOrd="0" parTransId="{984694CC-EF4B-4A1E-A195-81ED563184BF}" sibTransId="{BAF4F512-9701-4A6A-82C9-4DAC9457E5C7}"/>
    <dgm:cxn modelId="{5DD18995-E0F4-481A-B215-995B856FEDE3}" type="presOf" srcId="{6ACC2B06-E6E2-4380-876B-89B82AA5DA06}" destId="{7D72FFE7-617E-43FA-9B59-6E97B229301E}" srcOrd="0" destOrd="0" presId="urn:microsoft.com/office/officeart/2005/8/layout/vList2"/>
    <dgm:cxn modelId="{919D749C-5F55-42C6-B5F1-86FD4E09F64A}" type="presOf" srcId="{4F4F5BF3-6D20-4772-AB28-C1C179C58AC3}" destId="{7D72FFE7-617E-43FA-9B59-6E97B229301E}" srcOrd="0" destOrd="3" presId="urn:microsoft.com/office/officeart/2005/8/layout/vList2"/>
    <dgm:cxn modelId="{5F2301B0-A0EC-4CB6-B509-EED468313054}" type="presOf" srcId="{E5B7FFBF-D2AA-437E-9042-B97013BA1A86}" destId="{7D72FFE7-617E-43FA-9B59-6E97B229301E}" srcOrd="0" destOrd="4" presId="urn:microsoft.com/office/officeart/2005/8/layout/vList2"/>
    <dgm:cxn modelId="{1AB291BC-2EAC-4420-8B9E-3D6E0E5CF9B8}" type="presOf" srcId="{C80BA3E6-298D-4B50-BA64-92B1FA4F2756}" destId="{7D72FFE7-617E-43FA-9B59-6E97B229301E}" srcOrd="0" destOrd="6" presId="urn:microsoft.com/office/officeart/2005/8/layout/vList2"/>
    <dgm:cxn modelId="{52A918C7-624D-42F6-91D3-2CF29A24C37D}" type="presOf" srcId="{C5E2541F-C4DE-43BD-953B-D25B2E767B73}" destId="{7D72FFE7-617E-43FA-9B59-6E97B229301E}" srcOrd="0" destOrd="2" presId="urn:microsoft.com/office/officeart/2005/8/layout/vList2"/>
    <dgm:cxn modelId="{7829D9E0-D65B-4ED7-B9DE-75CB27D1BC40}" type="presOf" srcId="{DEC1A94A-C8BB-46F9-A750-75483D56B105}" destId="{579F522A-FED4-49D5-B1F3-5F047D76946A}" srcOrd="0" destOrd="0" presId="urn:microsoft.com/office/officeart/2005/8/layout/vList2"/>
    <dgm:cxn modelId="{7F5AD0E8-3B97-4D8D-A4F0-150D1D6CE3EF}" srcId="{84811A30-D054-4643-B498-7B377A7168F7}" destId="{8C79BEFE-7C20-4ED4-B978-E759C40EDD1E}" srcOrd="1" destOrd="0" parTransId="{F49D275D-CCB8-4E91-B848-E51A44BBF654}" sibTransId="{C5194080-7D2B-4EF1-8AB5-9FA808514B46}"/>
    <dgm:cxn modelId="{D6C37CEA-1E2D-47A9-A6CA-FC28D72BF22F}" srcId="{84811A30-D054-4643-B498-7B377A7168F7}" destId="{6ACC2B06-E6E2-4380-876B-89B82AA5DA06}" srcOrd="0" destOrd="0" parTransId="{716E2983-CB84-4CC3-8214-AF9EB5C9848C}" sibTransId="{2FB147D6-1D4C-4497-81DA-5D06E7CD55E7}"/>
    <dgm:cxn modelId="{BDCACCED-9D41-4DF3-9E1E-EEA695AAEEC3}" type="presOf" srcId="{84811A30-D054-4643-B498-7B377A7168F7}" destId="{97DF08C6-EDCE-4BC2-B908-C57C46DB6630}" srcOrd="0" destOrd="0" presId="urn:microsoft.com/office/officeart/2005/8/layout/vList2"/>
    <dgm:cxn modelId="{294F26CE-3C60-4DC3-9242-F01AE312486A}" type="presParOf" srcId="{4C5B6301-C3C1-4CE5-910B-BF8B12268586}" destId="{97DF08C6-EDCE-4BC2-B908-C57C46DB6630}" srcOrd="0" destOrd="0" presId="urn:microsoft.com/office/officeart/2005/8/layout/vList2"/>
    <dgm:cxn modelId="{D27E1EF0-ABA0-4022-8F4D-F6F532E29558}" type="presParOf" srcId="{4C5B6301-C3C1-4CE5-910B-BF8B12268586}" destId="{7D72FFE7-617E-43FA-9B59-6E97B229301E}" srcOrd="1" destOrd="0" presId="urn:microsoft.com/office/officeart/2005/8/layout/vList2"/>
    <dgm:cxn modelId="{9E160276-4B2F-4D82-B827-1DFF3C1C427A}" type="presParOf" srcId="{4C5B6301-C3C1-4CE5-910B-BF8B12268586}" destId="{579F522A-FED4-49D5-B1F3-5F047D76946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5AFE1EE-B21F-405D-89E7-524B7CC1AB32}" type="doc">
      <dgm:prSet loTypeId="urn:microsoft.com/office/officeart/2005/8/layout/list1" loCatId="list" qsTypeId="urn:microsoft.com/office/officeart/2005/8/quickstyle/simple2" qsCatId="simple" csTypeId="urn:microsoft.com/office/officeart/2005/8/colors/accent3_2" csCatId="accent3" phldr="1"/>
      <dgm:spPr/>
      <dgm:t>
        <a:bodyPr/>
        <a:lstStyle/>
        <a:p>
          <a:endParaRPr lang="en-US"/>
        </a:p>
      </dgm:t>
    </dgm:pt>
    <dgm:pt modelId="{0F763948-7B6A-4BCD-94A1-6252675AF1C5}">
      <dgm:prSet custT="1"/>
      <dgm:spPr>
        <a:solidFill>
          <a:srgbClr val="C49500"/>
        </a:solidFill>
        <a:scene3d>
          <a:camera prst="orthographicFront"/>
          <a:lightRig rig="threePt" dir="t"/>
        </a:scene3d>
        <a:sp3d>
          <a:bevelT/>
        </a:sp3d>
      </dgm:spPr>
      <dgm:t>
        <a:bodyPr/>
        <a:lstStyle/>
        <a:p>
          <a:r>
            <a:rPr lang="en-US" sz="2400" b="0" dirty="0">
              <a:solidFill>
                <a:schemeClr val="bg1"/>
              </a:solidFill>
            </a:rPr>
            <a:t>What wraparound/community services can you tap into?</a:t>
          </a:r>
          <a:endParaRPr lang="en-US" sz="1600" b="0" dirty="0">
            <a:solidFill>
              <a:schemeClr val="bg1"/>
            </a:solidFill>
          </a:endParaRPr>
        </a:p>
      </dgm:t>
    </dgm:pt>
    <dgm:pt modelId="{F98B37D8-9042-4734-A7D3-0ECB79887FA1}" type="parTrans" cxnId="{24CD0663-4471-4CF7-B779-79DEC5A539BF}">
      <dgm:prSet/>
      <dgm:spPr/>
      <dgm:t>
        <a:bodyPr/>
        <a:lstStyle/>
        <a:p>
          <a:endParaRPr lang="en-US"/>
        </a:p>
      </dgm:t>
    </dgm:pt>
    <dgm:pt modelId="{ECCA1E73-B999-4A9E-B9A5-82D3251CFA77}" type="sibTrans" cxnId="{24CD0663-4471-4CF7-B779-79DEC5A539BF}">
      <dgm:prSet/>
      <dgm:spPr/>
      <dgm:t>
        <a:bodyPr/>
        <a:lstStyle/>
        <a:p>
          <a:endParaRPr lang="en-US"/>
        </a:p>
      </dgm:t>
    </dgm:pt>
    <dgm:pt modelId="{20E503A6-D1F3-44A0-B950-3D9B4AEAA978}">
      <dgm:prSet custT="1"/>
      <dgm:spPr>
        <a:ln>
          <a:solidFill>
            <a:schemeClr val="accent4">
              <a:lumMod val="50000"/>
            </a:schemeClr>
          </a:solidFill>
        </a:ln>
      </dgm:spPr>
      <dgm:t>
        <a:bodyPr/>
        <a:lstStyle/>
        <a:p>
          <a:endParaRPr lang="en-US" sz="2000" dirty="0"/>
        </a:p>
      </dgm:t>
    </dgm:pt>
    <dgm:pt modelId="{8F52B78E-F1DB-4AC1-A86B-4E48A0C5BEF7}" type="parTrans" cxnId="{6E548418-584C-40E5-B0B6-DC31CCB0F797}">
      <dgm:prSet/>
      <dgm:spPr/>
      <dgm:t>
        <a:bodyPr/>
        <a:lstStyle/>
        <a:p>
          <a:endParaRPr lang="en-US"/>
        </a:p>
      </dgm:t>
    </dgm:pt>
    <dgm:pt modelId="{B82DB47E-7D0B-4A97-B980-511CDB31ED85}" type="sibTrans" cxnId="{6E548418-584C-40E5-B0B6-DC31CCB0F797}">
      <dgm:prSet/>
      <dgm:spPr/>
      <dgm:t>
        <a:bodyPr/>
        <a:lstStyle/>
        <a:p>
          <a:endParaRPr lang="en-US"/>
        </a:p>
      </dgm:t>
    </dgm:pt>
    <dgm:pt modelId="{3BE33649-93FE-4A67-8262-317C2CC73D9F}">
      <dgm:prSet custT="1"/>
      <dgm:spPr>
        <a:solidFill>
          <a:srgbClr val="FFC000"/>
        </a:solidFill>
        <a:scene3d>
          <a:camera prst="orthographicFront"/>
          <a:lightRig rig="threePt" dir="t"/>
        </a:scene3d>
        <a:sp3d>
          <a:bevelT/>
        </a:sp3d>
      </dgm:spPr>
      <dgm:t>
        <a:bodyPr/>
        <a:lstStyle/>
        <a:p>
          <a:r>
            <a:rPr lang="en-US" sz="2400" dirty="0">
              <a:solidFill>
                <a:schemeClr val="tx1"/>
              </a:solidFill>
            </a:rPr>
            <a:t>Mental Health resources</a:t>
          </a:r>
        </a:p>
      </dgm:t>
    </dgm:pt>
    <dgm:pt modelId="{C1FB1EF1-A0B4-49E7-843C-077DA0BFF4B9}" type="parTrans" cxnId="{51549E02-E1CB-4790-B2D6-E07B472B67E2}">
      <dgm:prSet/>
      <dgm:spPr/>
      <dgm:t>
        <a:bodyPr/>
        <a:lstStyle/>
        <a:p>
          <a:endParaRPr lang="en-US"/>
        </a:p>
      </dgm:t>
    </dgm:pt>
    <dgm:pt modelId="{9B59D50F-0283-48B8-AA21-032146B8EF15}" type="sibTrans" cxnId="{51549E02-E1CB-4790-B2D6-E07B472B67E2}">
      <dgm:prSet/>
      <dgm:spPr/>
      <dgm:t>
        <a:bodyPr/>
        <a:lstStyle/>
        <a:p>
          <a:endParaRPr lang="en-US"/>
        </a:p>
      </dgm:t>
    </dgm:pt>
    <dgm:pt modelId="{89335556-F7B0-453B-9AD9-F6B6B4E6D73A}">
      <dgm:prSet custT="1"/>
      <dgm:spPr>
        <a:ln>
          <a:solidFill>
            <a:schemeClr val="accent4">
              <a:lumMod val="50000"/>
            </a:schemeClr>
          </a:solidFill>
        </a:ln>
      </dgm:spPr>
      <dgm:t>
        <a:bodyPr/>
        <a:lstStyle/>
        <a:p>
          <a:r>
            <a:rPr lang="en-US" sz="2000" kern="1200" dirty="0">
              <a:solidFill>
                <a:srgbClr val="000000">
                  <a:hueOff val="0"/>
                  <a:satOff val="0"/>
                  <a:lumOff val="0"/>
                  <a:alphaOff val="0"/>
                </a:srgbClr>
              </a:solidFill>
              <a:latin typeface="Calibri" panose="020F0502020204030204"/>
              <a:ea typeface="+mn-ea"/>
              <a:cs typeface="+mn-cs"/>
            </a:rPr>
            <a:t>Community Mental Health</a:t>
          </a:r>
          <a:endParaRPr lang="en-US" sz="2000" kern="1200" dirty="0"/>
        </a:p>
      </dgm:t>
    </dgm:pt>
    <dgm:pt modelId="{E88B2AA0-7F92-47AC-BA46-66F86A630953}" type="parTrans" cxnId="{311716F4-0382-4191-9365-A3AB964ED0B7}">
      <dgm:prSet/>
      <dgm:spPr/>
      <dgm:t>
        <a:bodyPr/>
        <a:lstStyle/>
        <a:p>
          <a:endParaRPr lang="en-US"/>
        </a:p>
      </dgm:t>
    </dgm:pt>
    <dgm:pt modelId="{79343B39-3505-4B89-B138-A499123BB0F1}" type="sibTrans" cxnId="{311716F4-0382-4191-9365-A3AB964ED0B7}">
      <dgm:prSet/>
      <dgm:spPr/>
      <dgm:t>
        <a:bodyPr/>
        <a:lstStyle/>
        <a:p>
          <a:endParaRPr lang="en-US"/>
        </a:p>
      </dgm:t>
    </dgm:pt>
    <dgm:pt modelId="{438E8F08-3E9D-4AB8-B6F7-A50C2A3AB5A7}">
      <dgm:prSet custT="1"/>
      <dgm:spPr>
        <a:solidFill>
          <a:srgbClr val="FFC000"/>
        </a:solidFill>
        <a:scene3d>
          <a:camera prst="orthographicFront"/>
          <a:lightRig rig="threePt" dir="t"/>
        </a:scene3d>
        <a:sp3d>
          <a:bevelT/>
        </a:sp3d>
      </dgm:spPr>
      <dgm:t>
        <a:bodyPr/>
        <a:lstStyle/>
        <a:p>
          <a:r>
            <a:rPr lang="en-US" sz="2400" dirty="0">
              <a:solidFill>
                <a:schemeClr val="tx1"/>
              </a:solidFill>
            </a:rPr>
            <a:t>Community Based Partners</a:t>
          </a:r>
        </a:p>
      </dgm:t>
    </dgm:pt>
    <dgm:pt modelId="{81E6FAA2-CAC4-4358-A6B5-388B2A537CED}" type="parTrans" cxnId="{4F6D44E6-5849-43DD-8A65-54128401B787}">
      <dgm:prSet/>
      <dgm:spPr/>
      <dgm:t>
        <a:bodyPr/>
        <a:lstStyle/>
        <a:p>
          <a:endParaRPr lang="en-US"/>
        </a:p>
      </dgm:t>
    </dgm:pt>
    <dgm:pt modelId="{497BDCC8-F783-4071-8D15-3DFA581FB88E}" type="sibTrans" cxnId="{4F6D44E6-5849-43DD-8A65-54128401B787}">
      <dgm:prSet/>
      <dgm:spPr/>
      <dgm:t>
        <a:bodyPr/>
        <a:lstStyle/>
        <a:p>
          <a:endParaRPr lang="en-US"/>
        </a:p>
      </dgm:t>
    </dgm:pt>
    <dgm:pt modelId="{FCEE44E6-4499-45CD-948C-8A39FB496BD0}">
      <dgm:prSet custT="1"/>
      <dgm:spPr>
        <a:ln>
          <a:solidFill>
            <a:schemeClr val="accent4">
              <a:lumMod val="50000"/>
            </a:schemeClr>
          </a:solidFill>
        </a:ln>
      </dgm:spPr>
      <dgm:t>
        <a:bodyPr/>
        <a:lstStyle/>
        <a:p>
          <a:r>
            <a:rPr lang="en-US" sz="2000" dirty="0"/>
            <a:t>Catholic Charities</a:t>
          </a:r>
        </a:p>
      </dgm:t>
    </dgm:pt>
    <dgm:pt modelId="{72554DAD-B43F-44FE-802A-8DBD0A83416C}" type="parTrans" cxnId="{F221AF93-87EB-4ABC-8D62-E55CA2739B4A}">
      <dgm:prSet/>
      <dgm:spPr/>
      <dgm:t>
        <a:bodyPr/>
        <a:lstStyle/>
        <a:p>
          <a:endParaRPr lang="en-US"/>
        </a:p>
      </dgm:t>
    </dgm:pt>
    <dgm:pt modelId="{1A75D526-A726-46B6-9547-F4D48CA4BA98}" type="sibTrans" cxnId="{F221AF93-87EB-4ABC-8D62-E55CA2739B4A}">
      <dgm:prSet/>
      <dgm:spPr/>
      <dgm:t>
        <a:bodyPr/>
        <a:lstStyle/>
        <a:p>
          <a:endParaRPr lang="en-US"/>
        </a:p>
      </dgm:t>
    </dgm:pt>
    <dgm:pt modelId="{B8A51D06-7E7E-4014-8CBA-0C94139C169B}">
      <dgm:prSet custT="1"/>
      <dgm:spPr>
        <a:ln>
          <a:solidFill>
            <a:schemeClr val="accent4">
              <a:lumMod val="50000"/>
            </a:schemeClr>
          </a:solidFill>
        </a:ln>
      </dgm:spPr>
      <dgm:t>
        <a:bodyPr/>
        <a:lstStyle/>
        <a:p>
          <a:r>
            <a:rPr lang="en-US" sz="2000" kern="1200" dirty="0">
              <a:solidFill>
                <a:srgbClr val="000000">
                  <a:hueOff val="0"/>
                  <a:satOff val="0"/>
                  <a:lumOff val="0"/>
                  <a:alphaOff val="0"/>
                </a:srgbClr>
              </a:solidFill>
              <a:latin typeface="Calibri" panose="020F0502020204030204"/>
              <a:ea typeface="+mn-ea"/>
              <a:cs typeface="+mn-cs"/>
            </a:rPr>
            <a:t>School Counselors</a:t>
          </a:r>
          <a:endParaRPr lang="en-US" sz="2000" kern="1200" dirty="0"/>
        </a:p>
      </dgm:t>
    </dgm:pt>
    <dgm:pt modelId="{3AF96E73-6880-4E99-AD29-DB09F44E6F07}" type="parTrans" cxnId="{D7FF27C0-6DA2-40CF-AC74-420DCE31D042}">
      <dgm:prSet/>
      <dgm:spPr/>
      <dgm:t>
        <a:bodyPr/>
        <a:lstStyle/>
        <a:p>
          <a:endParaRPr lang="en-US"/>
        </a:p>
      </dgm:t>
    </dgm:pt>
    <dgm:pt modelId="{A22D59C9-DC04-465C-A81A-BB9E66074195}" type="sibTrans" cxnId="{D7FF27C0-6DA2-40CF-AC74-420DCE31D042}">
      <dgm:prSet/>
      <dgm:spPr/>
      <dgm:t>
        <a:bodyPr/>
        <a:lstStyle/>
        <a:p>
          <a:endParaRPr lang="en-US"/>
        </a:p>
      </dgm:t>
    </dgm:pt>
    <dgm:pt modelId="{9E03FE4D-2B0E-4291-B932-CFC1EF8D4C50}">
      <dgm:prSet custT="1"/>
      <dgm:spPr>
        <a:ln>
          <a:solidFill>
            <a:schemeClr val="accent4">
              <a:lumMod val="50000"/>
            </a:schemeClr>
          </a:solidFill>
        </a:ln>
      </dgm:spPr>
      <dgm:t>
        <a:bodyPr/>
        <a:lstStyle/>
        <a:p>
          <a:r>
            <a:rPr lang="en-US" sz="2000" dirty="0"/>
            <a:t>Faith based organizations</a:t>
          </a:r>
        </a:p>
      </dgm:t>
    </dgm:pt>
    <dgm:pt modelId="{8AF1DD95-35D2-413C-BC26-68B166A9EAF2}" type="parTrans" cxnId="{BF2A9EA6-CD5A-4284-8981-17B1C67EF349}">
      <dgm:prSet/>
      <dgm:spPr/>
      <dgm:t>
        <a:bodyPr/>
        <a:lstStyle/>
        <a:p>
          <a:endParaRPr lang="en-US"/>
        </a:p>
      </dgm:t>
    </dgm:pt>
    <dgm:pt modelId="{135B1C0E-E475-4684-BABC-78E6C8D7208D}" type="sibTrans" cxnId="{BF2A9EA6-CD5A-4284-8981-17B1C67EF349}">
      <dgm:prSet/>
      <dgm:spPr/>
      <dgm:t>
        <a:bodyPr/>
        <a:lstStyle/>
        <a:p>
          <a:endParaRPr lang="en-US"/>
        </a:p>
      </dgm:t>
    </dgm:pt>
    <dgm:pt modelId="{5C6A630E-30AF-48C6-9D40-6625111227CF}">
      <dgm:prSet custT="1"/>
      <dgm:spPr>
        <a:ln>
          <a:solidFill>
            <a:schemeClr val="accent4">
              <a:lumMod val="50000"/>
            </a:schemeClr>
          </a:solidFill>
        </a:ln>
      </dgm:spPr>
      <dgm:t>
        <a:bodyPr/>
        <a:lstStyle/>
        <a:p>
          <a:r>
            <a:rPr lang="en-US" sz="2000" dirty="0"/>
            <a:t>Colleges/Universities </a:t>
          </a:r>
        </a:p>
      </dgm:t>
    </dgm:pt>
    <dgm:pt modelId="{413EC6E5-C588-4001-8306-A639F628FEE6}" type="parTrans" cxnId="{23DC8C7D-268B-4C1E-B16F-12D3E7A89B92}">
      <dgm:prSet/>
      <dgm:spPr/>
      <dgm:t>
        <a:bodyPr/>
        <a:lstStyle/>
        <a:p>
          <a:endParaRPr lang="en-US"/>
        </a:p>
      </dgm:t>
    </dgm:pt>
    <dgm:pt modelId="{F4A053FC-E785-4422-B08F-F185390D91F8}" type="sibTrans" cxnId="{23DC8C7D-268B-4C1E-B16F-12D3E7A89B92}">
      <dgm:prSet/>
      <dgm:spPr/>
      <dgm:t>
        <a:bodyPr/>
        <a:lstStyle/>
        <a:p>
          <a:endParaRPr lang="en-US"/>
        </a:p>
      </dgm:t>
    </dgm:pt>
    <dgm:pt modelId="{1D8EC72B-95E2-46A9-B0F3-6F6BF707C5CC}" type="pres">
      <dgm:prSet presAssocID="{55AFE1EE-B21F-405D-89E7-524B7CC1AB32}" presName="linear" presStyleCnt="0">
        <dgm:presLayoutVars>
          <dgm:dir/>
          <dgm:animLvl val="lvl"/>
          <dgm:resizeHandles val="exact"/>
        </dgm:presLayoutVars>
      </dgm:prSet>
      <dgm:spPr/>
    </dgm:pt>
    <dgm:pt modelId="{E3A196A0-F614-4587-9108-EA87FA5C3C5C}" type="pres">
      <dgm:prSet presAssocID="{0F763948-7B6A-4BCD-94A1-6252675AF1C5}" presName="parentLin" presStyleCnt="0"/>
      <dgm:spPr/>
    </dgm:pt>
    <dgm:pt modelId="{DFA59C95-496F-4D0E-8674-D61399199B4F}" type="pres">
      <dgm:prSet presAssocID="{0F763948-7B6A-4BCD-94A1-6252675AF1C5}" presName="parentLeftMargin" presStyleLbl="node1" presStyleIdx="0" presStyleCnt="3"/>
      <dgm:spPr/>
    </dgm:pt>
    <dgm:pt modelId="{F925F8FB-9A00-4F0A-A458-2F024919F366}" type="pres">
      <dgm:prSet presAssocID="{0F763948-7B6A-4BCD-94A1-6252675AF1C5}" presName="parentText" presStyleLbl="node1" presStyleIdx="0" presStyleCnt="3" custScaleX="125044" custScaleY="95310">
        <dgm:presLayoutVars>
          <dgm:chMax val="0"/>
          <dgm:bulletEnabled val="1"/>
        </dgm:presLayoutVars>
      </dgm:prSet>
      <dgm:spPr/>
    </dgm:pt>
    <dgm:pt modelId="{A08BC89D-4433-4E0D-B902-82742333917D}" type="pres">
      <dgm:prSet presAssocID="{0F763948-7B6A-4BCD-94A1-6252675AF1C5}" presName="negativeSpace" presStyleCnt="0"/>
      <dgm:spPr/>
    </dgm:pt>
    <dgm:pt modelId="{3A011284-5FCC-488B-8E03-E08B1AC6DC86}" type="pres">
      <dgm:prSet presAssocID="{0F763948-7B6A-4BCD-94A1-6252675AF1C5}" presName="childText" presStyleLbl="conFgAcc1" presStyleIdx="0" presStyleCnt="3">
        <dgm:presLayoutVars>
          <dgm:bulletEnabled val="1"/>
        </dgm:presLayoutVars>
      </dgm:prSet>
      <dgm:spPr/>
    </dgm:pt>
    <dgm:pt modelId="{BF6C2A08-C872-453D-BD21-3BFF72796BD3}" type="pres">
      <dgm:prSet presAssocID="{ECCA1E73-B999-4A9E-B9A5-82D3251CFA77}" presName="spaceBetweenRectangles" presStyleCnt="0"/>
      <dgm:spPr/>
    </dgm:pt>
    <dgm:pt modelId="{B352D0DF-BEBD-428D-929B-31C79A96854F}" type="pres">
      <dgm:prSet presAssocID="{3BE33649-93FE-4A67-8262-317C2CC73D9F}" presName="parentLin" presStyleCnt="0"/>
      <dgm:spPr/>
    </dgm:pt>
    <dgm:pt modelId="{58E617CE-3D92-4B9C-AEBF-2AC62F3595BE}" type="pres">
      <dgm:prSet presAssocID="{3BE33649-93FE-4A67-8262-317C2CC73D9F}" presName="parentLeftMargin" presStyleLbl="node1" presStyleIdx="0" presStyleCnt="3"/>
      <dgm:spPr/>
    </dgm:pt>
    <dgm:pt modelId="{DD3C5CA2-03C8-41B3-9E4D-BA8F5C1EDAC2}" type="pres">
      <dgm:prSet presAssocID="{3BE33649-93FE-4A67-8262-317C2CC73D9F}" presName="parentText" presStyleLbl="node1" presStyleIdx="1" presStyleCnt="3" custScaleX="125044" custScaleY="95221">
        <dgm:presLayoutVars>
          <dgm:chMax val="0"/>
          <dgm:bulletEnabled val="1"/>
        </dgm:presLayoutVars>
      </dgm:prSet>
      <dgm:spPr/>
    </dgm:pt>
    <dgm:pt modelId="{9A028910-1908-43A0-ACB3-57BE19409B93}" type="pres">
      <dgm:prSet presAssocID="{3BE33649-93FE-4A67-8262-317C2CC73D9F}" presName="negativeSpace" presStyleCnt="0"/>
      <dgm:spPr/>
    </dgm:pt>
    <dgm:pt modelId="{1C5C372C-30BD-493E-91A0-25CF49DD6DAA}" type="pres">
      <dgm:prSet presAssocID="{3BE33649-93FE-4A67-8262-317C2CC73D9F}" presName="childText" presStyleLbl="conFgAcc1" presStyleIdx="1" presStyleCnt="3">
        <dgm:presLayoutVars>
          <dgm:bulletEnabled val="1"/>
        </dgm:presLayoutVars>
      </dgm:prSet>
      <dgm:spPr/>
    </dgm:pt>
    <dgm:pt modelId="{BDC1FCF2-BF3C-4FFA-82CB-C39EACB7F27C}" type="pres">
      <dgm:prSet presAssocID="{9B59D50F-0283-48B8-AA21-032146B8EF15}" presName="spaceBetweenRectangles" presStyleCnt="0"/>
      <dgm:spPr/>
    </dgm:pt>
    <dgm:pt modelId="{536D4B44-45B8-4221-95B6-03D034A4B249}" type="pres">
      <dgm:prSet presAssocID="{438E8F08-3E9D-4AB8-B6F7-A50C2A3AB5A7}" presName="parentLin" presStyleCnt="0"/>
      <dgm:spPr/>
    </dgm:pt>
    <dgm:pt modelId="{5CFCB39F-3BDC-4AA4-A53C-873DC66D88DE}" type="pres">
      <dgm:prSet presAssocID="{438E8F08-3E9D-4AB8-B6F7-A50C2A3AB5A7}" presName="parentLeftMargin" presStyleLbl="node1" presStyleIdx="1" presStyleCnt="3"/>
      <dgm:spPr/>
    </dgm:pt>
    <dgm:pt modelId="{5500228F-0CFB-4A54-9D67-CE6B8B676241}" type="pres">
      <dgm:prSet presAssocID="{438E8F08-3E9D-4AB8-B6F7-A50C2A3AB5A7}" presName="parentText" presStyleLbl="node1" presStyleIdx="2" presStyleCnt="3" custScaleX="125044" custScaleY="95221">
        <dgm:presLayoutVars>
          <dgm:chMax val="0"/>
          <dgm:bulletEnabled val="1"/>
        </dgm:presLayoutVars>
      </dgm:prSet>
      <dgm:spPr/>
    </dgm:pt>
    <dgm:pt modelId="{8528FC4A-5738-4535-AF57-97FCA1F601B0}" type="pres">
      <dgm:prSet presAssocID="{438E8F08-3E9D-4AB8-B6F7-A50C2A3AB5A7}" presName="negativeSpace" presStyleCnt="0"/>
      <dgm:spPr/>
    </dgm:pt>
    <dgm:pt modelId="{940C4AAC-CBFB-43DF-865C-81BCBEC989AD}" type="pres">
      <dgm:prSet presAssocID="{438E8F08-3E9D-4AB8-B6F7-A50C2A3AB5A7}" presName="childText" presStyleLbl="conFgAcc1" presStyleIdx="2" presStyleCnt="3" custLinFactNeighborY="7751">
        <dgm:presLayoutVars>
          <dgm:bulletEnabled val="1"/>
        </dgm:presLayoutVars>
      </dgm:prSet>
      <dgm:spPr/>
    </dgm:pt>
  </dgm:ptLst>
  <dgm:cxnLst>
    <dgm:cxn modelId="{51549E02-E1CB-4790-B2D6-E07B472B67E2}" srcId="{55AFE1EE-B21F-405D-89E7-524B7CC1AB32}" destId="{3BE33649-93FE-4A67-8262-317C2CC73D9F}" srcOrd="1" destOrd="0" parTransId="{C1FB1EF1-A0B4-49E7-843C-077DA0BFF4B9}" sibTransId="{9B59D50F-0283-48B8-AA21-032146B8EF15}"/>
    <dgm:cxn modelId="{F1F0210C-A63E-4339-9C80-A3962433CD1C}" type="presOf" srcId="{B8A51D06-7E7E-4014-8CBA-0C94139C169B}" destId="{1C5C372C-30BD-493E-91A0-25CF49DD6DAA}" srcOrd="0" destOrd="1" presId="urn:microsoft.com/office/officeart/2005/8/layout/list1"/>
    <dgm:cxn modelId="{3E541213-2C71-43BA-A966-7197466A1FD9}" type="presOf" srcId="{3BE33649-93FE-4A67-8262-317C2CC73D9F}" destId="{DD3C5CA2-03C8-41B3-9E4D-BA8F5C1EDAC2}" srcOrd="1" destOrd="0" presId="urn:microsoft.com/office/officeart/2005/8/layout/list1"/>
    <dgm:cxn modelId="{6E548418-584C-40E5-B0B6-DC31CCB0F797}" srcId="{0F763948-7B6A-4BCD-94A1-6252675AF1C5}" destId="{20E503A6-D1F3-44A0-B950-3D9B4AEAA978}" srcOrd="0" destOrd="0" parTransId="{8F52B78E-F1DB-4AC1-A86B-4E48A0C5BEF7}" sibTransId="{B82DB47E-7D0B-4A97-B980-511CDB31ED85}"/>
    <dgm:cxn modelId="{B39BA835-C4D1-4F60-BE15-C76C5EE3E1B9}" type="presOf" srcId="{5C6A630E-30AF-48C6-9D40-6625111227CF}" destId="{940C4AAC-CBFB-43DF-865C-81BCBEC989AD}" srcOrd="0" destOrd="2" presId="urn:microsoft.com/office/officeart/2005/8/layout/list1"/>
    <dgm:cxn modelId="{9545843E-8D52-48D1-8FA6-DAF8DAE36563}" type="presOf" srcId="{FCEE44E6-4499-45CD-948C-8A39FB496BD0}" destId="{940C4AAC-CBFB-43DF-865C-81BCBEC989AD}" srcOrd="0" destOrd="0" presId="urn:microsoft.com/office/officeart/2005/8/layout/list1"/>
    <dgm:cxn modelId="{289E655C-A2E6-474C-8304-4097AAF00C74}" type="presOf" srcId="{20E503A6-D1F3-44A0-B950-3D9B4AEAA978}" destId="{3A011284-5FCC-488B-8E03-E08B1AC6DC86}" srcOrd="0" destOrd="0" presId="urn:microsoft.com/office/officeart/2005/8/layout/list1"/>
    <dgm:cxn modelId="{24CD0663-4471-4CF7-B779-79DEC5A539BF}" srcId="{55AFE1EE-B21F-405D-89E7-524B7CC1AB32}" destId="{0F763948-7B6A-4BCD-94A1-6252675AF1C5}" srcOrd="0" destOrd="0" parTransId="{F98B37D8-9042-4734-A7D3-0ECB79887FA1}" sibTransId="{ECCA1E73-B999-4A9E-B9A5-82D3251CFA77}"/>
    <dgm:cxn modelId="{7A87DC46-86C5-4AB6-8939-313610D3762E}" type="presOf" srcId="{3BE33649-93FE-4A67-8262-317C2CC73D9F}" destId="{58E617CE-3D92-4B9C-AEBF-2AC62F3595BE}" srcOrd="0" destOrd="0" presId="urn:microsoft.com/office/officeart/2005/8/layout/list1"/>
    <dgm:cxn modelId="{548DD677-F1CE-459D-92CE-0BAD0A2DF5CD}" type="presOf" srcId="{0F763948-7B6A-4BCD-94A1-6252675AF1C5}" destId="{F925F8FB-9A00-4F0A-A458-2F024919F366}" srcOrd="1" destOrd="0" presId="urn:microsoft.com/office/officeart/2005/8/layout/list1"/>
    <dgm:cxn modelId="{604ADA7A-4675-4FF3-BA8D-1CFB5BEDB75B}" type="presOf" srcId="{9E03FE4D-2B0E-4291-B932-CFC1EF8D4C50}" destId="{940C4AAC-CBFB-43DF-865C-81BCBEC989AD}" srcOrd="0" destOrd="1" presId="urn:microsoft.com/office/officeart/2005/8/layout/list1"/>
    <dgm:cxn modelId="{23DC8C7D-268B-4C1E-B16F-12D3E7A89B92}" srcId="{438E8F08-3E9D-4AB8-B6F7-A50C2A3AB5A7}" destId="{5C6A630E-30AF-48C6-9D40-6625111227CF}" srcOrd="2" destOrd="0" parTransId="{413EC6E5-C588-4001-8306-A639F628FEE6}" sibTransId="{F4A053FC-E785-4422-B08F-F185390D91F8}"/>
    <dgm:cxn modelId="{8F25307E-ED97-4C2C-9E4D-24F70D34A124}" type="presOf" srcId="{438E8F08-3E9D-4AB8-B6F7-A50C2A3AB5A7}" destId="{5CFCB39F-3BDC-4AA4-A53C-873DC66D88DE}" srcOrd="0" destOrd="0" presId="urn:microsoft.com/office/officeart/2005/8/layout/list1"/>
    <dgm:cxn modelId="{F221AF93-87EB-4ABC-8D62-E55CA2739B4A}" srcId="{438E8F08-3E9D-4AB8-B6F7-A50C2A3AB5A7}" destId="{FCEE44E6-4499-45CD-948C-8A39FB496BD0}" srcOrd="0" destOrd="0" parTransId="{72554DAD-B43F-44FE-802A-8DBD0A83416C}" sibTransId="{1A75D526-A726-46B6-9547-F4D48CA4BA98}"/>
    <dgm:cxn modelId="{9E5EEEA2-1B58-4737-AACF-0A98C31259D5}" type="presOf" srcId="{0F763948-7B6A-4BCD-94A1-6252675AF1C5}" destId="{DFA59C95-496F-4D0E-8674-D61399199B4F}" srcOrd="0" destOrd="0" presId="urn:microsoft.com/office/officeart/2005/8/layout/list1"/>
    <dgm:cxn modelId="{ECC8EEA2-BE00-415C-B342-70426BBAD088}" type="presOf" srcId="{89335556-F7B0-453B-9AD9-F6B6B4E6D73A}" destId="{1C5C372C-30BD-493E-91A0-25CF49DD6DAA}" srcOrd="0" destOrd="0" presId="urn:microsoft.com/office/officeart/2005/8/layout/list1"/>
    <dgm:cxn modelId="{BF2A9EA6-CD5A-4284-8981-17B1C67EF349}" srcId="{438E8F08-3E9D-4AB8-B6F7-A50C2A3AB5A7}" destId="{9E03FE4D-2B0E-4291-B932-CFC1EF8D4C50}" srcOrd="1" destOrd="0" parTransId="{8AF1DD95-35D2-413C-BC26-68B166A9EAF2}" sibTransId="{135B1C0E-E475-4684-BABC-78E6C8D7208D}"/>
    <dgm:cxn modelId="{D7FF27C0-6DA2-40CF-AC74-420DCE31D042}" srcId="{3BE33649-93FE-4A67-8262-317C2CC73D9F}" destId="{B8A51D06-7E7E-4014-8CBA-0C94139C169B}" srcOrd="1" destOrd="0" parTransId="{3AF96E73-6880-4E99-AD29-DB09F44E6F07}" sibTransId="{A22D59C9-DC04-465C-A81A-BB9E66074195}"/>
    <dgm:cxn modelId="{A25F85C4-C5AF-4FF5-AAEC-F1F342D0F656}" type="presOf" srcId="{55AFE1EE-B21F-405D-89E7-524B7CC1AB32}" destId="{1D8EC72B-95E2-46A9-B0F3-6F6BF707C5CC}" srcOrd="0" destOrd="0" presId="urn:microsoft.com/office/officeart/2005/8/layout/list1"/>
    <dgm:cxn modelId="{630C49E5-6542-42D8-948D-1E9C2EEAFEF6}" type="presOf" srcId="{438E8F08-3E9D-4AB8-B6F7-A50C2A3AB5A7}" destId="{5500228F-0CFB-4A54-9D67-CE6B8B676241}" srcOrd="1" destOrd="0" presId="urn:microsoft.com/office/officeart/2005/8/layout/list1"/>
    <dgm:cxn modelId="{4F6D44E6-5849-43DD-8A65-54128401B787}" srcId="{55AFE1EE-B21F-405D-89E7-524B7CC1AB32}" destId="{438E8F08-3E9D-4AB8-B6F7-A50C2A3AB5A7}" srcOrd="2" destOrd="0" parTransId="{81E6FAA2-CAC4-4358-A6B5-388B2A537CED}" sibTransId="{497BDCC8-F783-4071-8D15-3DFA581FB88E}"/>
    <dgm:cxn modelId="{311716F4-0382-4191-9365-A3AB964ED0B7}" srcId="{3BE33649-93FE-4A67-8262-317C2CC73D9F}" destId="{89335556-F7B0-453B-9AD9-F6B6B4E6D73A}" srcOrd="0" destOrd="0" parTransId="{E88B2AA0-7F92-47AC-BA46-66F86A630953}" sibTransId="{79343B39-3505-4B89-B138-A499123BB0F1}"/>
    <dgm:cxn modelId="{E457043D-EAFB-421C-8248-E06CEA38DE17}" type="presParOf" srcId="{1D8EC72B-95E2-46A9-B0F3-6F6BF707C5CC}" destId="{E3A196A0-F614-4587-9108-EA87FA5C3C5C}" srcOrd="0" destOrd="0" presId="urn:microsoft.com/office/officeart/2005/8/layout/list1"/>
    <dgm:cxn modelId="{55A5C500-4324-4B85-AC53-84AC8A930354}" type="presParOf" srcId="{E3A196A0-F614-4587-9108-EA87FA5C3C5C}" destId="{DFA59C95-496F-4D0E-8674-D61399199B4F}" srcOrd="0" destOrd="0" presId="urn:microsoft.com/office/officeart/2005/8/layout/list1"/>
    <dgm:cxn modelId="{D128DA95-4F04-4920-8BF8-1397E3E7E986}" type="presParOf" srcId="{E3A196A0-F614-4587-9108-EA87FA5C3C5C}" destId="{F925F8FB-9A00-4F0A-A458-2F024919F366}" srcOrd="1" destOrd="0" presId="urn:microsoft.com/office/officeart/2005/8/layout/list1"/>
    <dgm:cxn modelId="{6EEF5C99-F82C-4159-B84E-0BEA88B72910}" type="presParOf" srcId="{1D8EC72B-95E2-46A9-B0F3-6F6BF707C5CC}" destId="{A08BC89D-4433-4E0D-B902-82742333917D}" srcOrd="1" destOrd="0" presId="urn:microsoft.com/office/officeart/2005/8/layout/list1"/>
    <dgm:cxn modelId="{000117AA-CC00-489C-A8DB-480463C83154}" type="presParOf" srcId="{1D8EC72B-95E2-46A9-B0F3-6F6BF707C5CC}" destId="{3A011284-5FCC-488B-8E03-E08B1AC6DC86}" srcOrd="2" destOrd="0" presId="urn:microsoft.com/office/officeart/2005/8/layout/list1"/>
    <dgm:cxn modelId="{C29078A4-38FB-47E8-92DC-258546B2AA91}" type="presParOf" srcId="{1D8EC72B-95E2-46A9-B0F3-6F6BF707C5CC}" destId="{BF6C2A08-C872-453D-BD21-3BFF72796BD3}" srcOrd="3" destOrd="0" presId="urn:microsoft.com/office/officeart/2005/8/layout/list1"/>
    <dgm:cxn modelId="{FA21899B-1D0B-4EFD-B03A-1B85689EC9C0}" type="presParOf" srcId="{1D8EC72B-95E2-46A9-B0F3-6F6BF707C5CC}" destId="{B352D0DF-BEBD-428D-929B-31C79A96854F}" srcOrd="4" destOrd="0" presId="urn:microsoft.com/office/officeart/2005/8/layout/list1"/>
    <dgm:cxn modelId="{2393A679-82E9-4E05-910F-B35159F1B352}" type="presParOf" srcId="{B352D0DF-BEBD-428D-929B-31C79A96854F}" destId="{58E617CE-3D92-4B9C-AEBF-2AC62F3595BE}" srcOrd="0" destOrd="0" presId="urn:microsoft.com/office/officeart/2005/8/layout/list1"/>
    <dgm:cxn modelId="{F0FAACD5-33EE-4D89-828C-E662A630B03A}" type="presParOf" srcId="{B352D0DF-BEBD-428D-929B-31C79A96854F}" destId="{DD3C5CA2-03C8-41B3-9E4D-BA8F5C1EDAC2}" srcOrd="1" destOrd="0" presId="urn:microsoft.com/office/officeart/2005/8/layout/list1"/>
    <dgm:cxn modelId="{168DA428-EF7D-4688-9E62-9B1C19F574E7}" type="presParOf" srcId="{1D8EC72B-95E2-46A9-B0F3-6F6BF707C5CC}" destId="{9A028910-1908-43A0-ACB3-57BE19409B93}" srcOrd="5" destOrd="0" presId="urn:microsoft.com/office/officeart/2005/8/layout/list1"/>
    <dgm:cxn modelId="{DF289873-209B-4022-9C88-12E286D7ACD2}" type="presParOf" srcId="{1D8EC72B-95E2-46A9-B0F3-6F6BF707C5CC}" destId="{1C5C372C-30BD-493E-91A0-25CF49DD6DAA}" srcOrd="6" destOrd="0" presId="urn:microsoft.com/office/officeart/2005/8/layout/list1"/>
    <dgm:cxn modelId="{107D66B6-CC71-4C62-B447-55E3A79FD366}" type="presParOf" srcId="{1D8EC72B-95E2-46A9-B0F3-6F6BF707C5CC}" destId="{BDC1FCF2-BF3C-4FFA-82CB-C39EACB7F27C}" srcOrd="7" destOrd="0" presId="urn:microsoft.com/office/officeart/2005/8/layout/list1"/>
    <dgm:cxn modelId="{E1558880-2F7D-4CB1-A020-B9D60AF47931}" type="presParOf" srcId="{1D8EC72B-95E2-46A9-B0F3-6F6BF707C5CC}" destId="{536D4B44-45B8-4221-95B6-03D034A4B249}" srcOrd="8" destOrd="0" presId="urn:microsoft.com/office/officeart/2005/8/layout/list1"/>
    <dgm:cxn modelId="{44104AEA-1DCC-4772-9986-7DA3AD6E179D}" type="presParOf" srcId="{536D4B44-45B8-4221-95B6-03D034A4B249}" destId="{5CFCB39F-3BDC-4AA4-A53C-873DC66D88DE}" srcOrd="0" destOrd="0" presId="urn:microsoft.com/office/officeart/2005/8/layout/list1"/>
    <dgm:cxn modelId="{C0BD25E5-C1AF-4A46-A161-72936172482E}" type="presParOf" srcId="{536D4B44-45B8-4221-95B6-03D034A4B249}" destId="{5500228F-0CFB-4A54-9D67-CE6B8B676241}" srcOrd="1" destOrd="0" presId="urn:microsoft.com/office/officeart/2005/8/layout/list1"/>
    <dgm:cxn modelId="{27C7BD01-1BFA-4AD4-8E91-7C030E56A7F3}" type="presParOf" srcId="{1D8EC72B-95E2-46A9-B0F3-6F6BF707C5CC}" destId="{8528FC4A-5738-4535-AF57-97FCA1F601B0}" srcOrd="9" destOrd="0" presId="urn:microsoft.com/office/officeart/2005/8/layout/list1"/>
    <dgm:cxn modelId="{E2FC5C2E-C3C5-4938-AE3E-841F34CC3661}" type="presParOf" srcId="{1D8EC72B-95E2-46A9-B0F3-6F6BF707C5CC}" destId="{940C4AAC-CBFB-43DF-865C-81BCBEC989A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B6F3460-EFD2-4270-B89A-B930249AEFEC}" type="doc">
      <dgm:prSet loTypeId="urn:microsoft.com/office/officeart/2009/3/layout/HorizontalOrganizationChart" loCatId="hierarchy" qsTypeId="urn:microsoft.com/office/officeart/2005/8/quickstyle/simple2" qsCatId="simple" csTypeId="urn:microsoft.com/office/officeart/2005/8/colors/colorful3" csCatId="colorful" phldr="1"/>
      <dgm:spPr/>
      <dgm:t>
        <a:bodyPr/>
        <a:lstStyle/>
        <a:p>
          <a:endParaRPr lang="en-US"/>
        </a:p>
      </dgm:t>
    </dgm:pt>
    <dgm:pt modelId="{ACC087E8-8EED-4EAA-B0AB-410A359D3CEA}">
      <dgm:prSet custT="1"/>
      <dgm:spPr>
        <a:solidFill>
          <a:srgbClr val="FFC000"/>
        </a:solidFill>
        <a:scene3d>
          <a:camera prst="orthographicFront"/>
          <a:lightRig rig="threePt" dir="t"/>
        </a:scene3d>
        <a:sp3d>
          <a:bevelT/>
        </a:sp3d>
      </dgm:spPr>
      <dgm:t>
        <a:bodyPr/>
        <a:lstStyle/>
        <a:p>
          <a:r>
            <a:rPr lang="en-US" sz="2800" dirty="0">
              <a:solidFill>
                <a:schemeClr val="tx1"/>
              </a:solidFill>
            </a:rPr>
            <a:t>Create a supportive community in the classroom</a:t>
          </a:r>
        </a:p>
      </dgm:t>
    </dgm:pt>
    <dgm:pt modelId="{722EB957-9A03-4FE2-AE19-3FBEF30B0261}" type="parTrans" cxnId="{AC5D9AFD-EAD8-45F9-9EE1-392796AB3C55}">
      <dgm:prSet/>
      <dgm:spPr/>
      <dgm:t>
        <a:bodyPr/>
        <a:lstStyle/>
        <a:p>
          <a:endParaRPr lang="en-US"/>
        </a:p>
      </dgm:t>
    </dgm:pt>
    <dgm:pt modelId="{677CA4FC-2BEC-4C10-8824-DB44933DC66D}" type="sibTrans" cxnId="{AC5D9AFD-EAD8-45F9-9EE1-392796AB3C55}">
      <dgm:prSet/>
      <dgm:spPr/>
      <dgm:t>
        <a:bodyPr/>
        <a:lstStyle/>
        <a:p>
          <a:endParaRPr lang="en-US"/>
        </a:p>
      </dgm:t>
    </dgm:pt>
    <dgm:pt modelId="{C4D7C0B7-FE40-49CF-9115-5BC03C5333A1}">
      <dgm:prSet custT="1"/>
      <dgm:spPr>
        <a:solidFill>
          <a:srgbClr val="FFC000"/>
        </a:solidFill>
        <a:scene3d>
          <a:camera prst="orthographicFront"/>
          <a:lightRig rig="threePt" dir="t"/>
        </a:scene3d>
        <a:sp3d>
          <a:bevelT/>
        </a:sp3d>
      </dgm:spPr>
      <dgm:t>
        <a:bodyPr/>
        <a:lstStyle/>
        <a:p>
          <a:r>
            <a:rPr lang="en-US" sz="2800" dirty="0">
              <a:solidFill>
                <a:schemeClr val="tx1"/>
              </a:solidFill>
            </a:rPr>
            <a:t>Build relationships</a:t>
          </a:r>
        </a:p>
      </dgm:t>
    </dgm:pt>
    <dgm:pt modelId="{E6F80B88-CDE9-4BC8-888F-07246A24FD31}" type="parTrans" cxnId="{94772CCB-CF30-4E95-A4F0-79DE1AA5938A}">
      <dgm:prSet/>
      <dgm:spPr/>
      <dgm:t>
        <a:bodyPr/>
        <a:lstStyle/>
        <a:p>
          <a:endParaRPr lang="en-US"/>
        </a:p>
      </dgm:t>
    </dgm:pt>
    <dgm:pt modelId="{A2EBD6C3-8FD0-4BE6-A79A-6E01322CD1D9}" type="sibTrans" cxnId="{94772CCB-CF30-4E95-A4F0-79DE1AA5938A}">
      <dgm:prSet/>
      <dgm:spPr/>
      <dgm:t>
        <a:bodyPr/>
        <a:lstStyle/>
        <a:p>
          <a:endParaRPr lang="en-US"/>
        </a:p>
      </dgm:t>
    </dgm:pt>
    <dgm:pt modelId="{504C9857-D6B7-4573-9EE5-6E4D1D31A560}">
      <dgm:prSet custT="1"/>
      <dgm:spPr>
        <a:solidFill>
          <a:srgbClr val="FFC000"/>
        </a:solidFill>
        <a:scene3d>
          <a:camera prst="orthographicFront"/>
          <a:lightRig rig="threePt" dir="t"/>
        </a:scene3d>
        <a:sp3d>
          <a:bevelT/>
        </a:sp3d>
      </dgm:spPr>
      <dgm:t>
        <a:bodyPr/>
        <a:lstStyle/>
        <a:p>
          <a:r>
            <a:rPr lang="en-US" sz="2800" dirty="0">
              <a:solidFill>
                <a:schemeClr val="tx1"/>
              </a:solidFill>
            </a:rPr>
            <a:t>Develop trust</a:t>
          </a:r>
        </a:p>
      </dgm:t>
    </dgm:pt>
    <dgm:pt modelId="{12AACA65-B225-41FB-8F86-4E423DEF28F8}" type="parTrans" cxnId="{2CC9F2E1-B869-4996-816B-D923362FAC8C}">
      <dgm:prSet/>
      <dgm:spPr/>
      <dgm:t>
        <a:bodyPr/>
        <a:lstStyle/>
        <a:p>
          <a:endParaRPr lang="en-US"/>
        </a:p>
      </dgm:t>
    </dgm:pt>
    <dgm:pt modelId="{17DA2CE7-8C65-4059-90FF-0DF05E9DD574}" type="sibTrans" cxnId="{2CC9F2E1-B869-4996-816B-D923362FAC8C}">
      <dgm:prSet/>
      <dgm:spPr/>
      <dgm:t>
        <a:bodyPr/>
        <a:lstStyle/>
        <a:p>
          <a:endParaRPr lang="en-US"/>
        </a:p>
      </dgm:t>
    </dgm:pt>
    <dgm:pt modelId="{7728E6C7-4C17-42F5-9479-9924907478BA}" type="pres">
      <dgm:prSet presAssocID="{CB6F3460-EFD2-4270-B89A-B930249AEFEC}" presName="hierChild1" presStyleCnt="0">
        <dgm:presLayoutVars>
          <dgm:orgChart val="1"/>
          <dgm:chPref val="1"/>
          <dgm:dir/>
          <dgm:animOne val="branch"/>
          <dgm:animLvl val="lvl"/>
          <dgm:resizeHandles/>
        </dgm:presLayoutVars>
      </dgm:prSet>
      <dgm:spPr/>
    </dgm:pt>
    <dgm:pt modelId="{ADFF8287-EE60-449E-BBF3-B6B1DAA0FFBE}" type="pres">
      <dgm:prSet presAssocID="{ACC087E8-8EED-4EAA-B0AB-410A359D3CEA}" presName="hierRoot1" presStyleCnt="0">
        <dgm:presLayoutVars>
          <dgm:hierBranch val="init"/>
        </dgm:presLayoutVars>
      </dgm:prSet>
      <dgm:spPr/>
    </dgm:pt>
    <dgm:pt modelId="{5116B3C4-551A-4D3F-91A4-09B7C1C5B397}" type="pres">
      <dgm:prSet presAssocID="{ACC087E8-8EED-4EAA-B0AB-410A359D3CEA}" presName="rootComposite1" presStyleCnt="0"/>
      <dgm:spPr/>
    </dgm:pt>
    <dgm:pt modelId="{C0425A85-88AF-4877-9CE4-1811E8FD94BC}" type="pres">
      <dgm:prSet presAssocID="{ACC087E8-8EED-4EAA-B0AB-410A359D3CEA}" presName="rootText1" presStyleLbl="node0" presStyleIdx="0" presStyleCnt="3" custLinFactX="-8963" custLinFactNeighborX="-100000" custLinFactNeighborY="-20854">
        <dgm:presLayoutVars>
          <dgm:chPref val="3"/>
        </dgm:presLayoutVars>
      </dgm:prSet>
      <dgm:spPr/>
    </dgm:pt>
    <dgm:pt modelId="{B1D90F72-E1FA-4392-914B-848121600F37}" type="pres">
      <dgm:prSet presAssocID="{ACC087E8-8EED-4EAA-B0AB-410A359D3CEA}" presName="rootConnector1" presStyleLbl="node1" presStyleIdx="0" presStyleCnt="0"/>
      <dgm:spPr/>
    </dgm:pt>
    <dgm:pt modelId="{5CCB614A-8639-42F4-8A32-B5C0C3AF2EE3}" type="pres">
      <dgm:prSet presAssocID="{ACC087E8-8EED-4EAA-B0AB-410A359D3CEA}" presName="hierChild2" presStyleCnt="0"/>
      <dgm:spPr/>
    </dgm:pt>
    <dgm:pt modelId="{2FBCC9F6-43D5-46A4-B3CC-9112B4CD4A0D}" type="pres">
      <dgm:prSet presAssocID="{ACC087E8-8EED-4EAA-B0AB-410A359D3CEA}" presName="hierChild3" presStyleCnt="0"/>
      <dgm:spPr/>
    </dgm:pt>
    <dgm:pt modelId="{2CC9AEAE-A48E-4320-8DFE-68B193445635}" type="pres">
      <dgm:prSet presAssocID="{C4D7C0B7-FE40-49CF-9115-5BC03C5333A1}" presName="hierRoot1" presStyleCnt="0">
        <dgm:presLayoutVars>
          <dgm:hierBranch val="init"/>
        </dgm:presLayoutVars>
      </dgm:prSet>
      <dgm:spPr/>
    </dgm:pt>
    <dgm:pt modelId="{BB0519A8-4AC3-4847-B413-4740B86500F9}" type="pres">
      <dgm:prSet presAssocID="{C4D7C0B7-FE40-49CF-9115-5BC03C5333A1}" presName="rootComposite1" presStyleCnt="0"/>
      <dgm:spPr/>
    </dgm:pt>
    <dgm:pt modelId="{C44B201B-9133-4C9F-9C97-08BE231009FA}" type="pres">
      <dgm:prSet presAssocID="{C4D7C0B7-FE40-49CF-9115-5BC03C5333A1}" presName="rootText1" presStyleLbl="node0" presStyleIdx="1" presStyleCnt="3" custLinFactNeighborX="-36630" custLinFactNeighborY="-5065">
        <dgm:presLayoutVars>
          <dgm:chPref val="3"/>
        </dgm:presLayoutVars>
      </dgm:prSet>
      <dgm:spPr/>
    </dgm:pt>
    <dgm:pt modelId="{0839B439-218F-4D9E-9544-D90D931CD56E}" type="pres">
      <dgm:prSet presAssocID="{C4D7C0B7-FE40-49CF-9115-5BC03C5333A1}" presName="rootConnector1" presStyleLbl="node1" presStyleIdx="0" presStyleCnt="0"/>
      <dgm:spPr/>
    </dgm:pt>
    <dgm:pt modelId="{614592D0-E9C2-48D3-8F58-ED320C684FE6}" type="pres">
      <dgm:prSet presAssocID="{C4D7C0B7-FE40-49CF-9115-5BC03C5333A1}" presName="hierChild2" presStyleCnt="0"/>
      <dgm:spPr/>
    </dgm:pt>
    <dgm:pt modelId="{1D72F511-F151-4D4D-AFB7-2AA602E02E55}" type="pres">
      <dgm:prSet presAssocID="{C4D7C0B7-FE40-49CF-9115-5BC03C5333A1}" presName="hierChild3" presStyleCnt="0"/>
      <dgm:spPr/>
    </dgm:pt>
    <dgm:pt modelId="{47B6A8CE-B090-432D-8FBF-11453E9EE1B5}" type="pres">
      <dgm:prSet presAssocID="{504C9857-D6B7-4573-9EE5-6E4D1D31A560}" presName="hierRoot1" presStyleCnt="0">
        <dgm:presLayoutVars>
          <dgm:hierBranch val="init"/>
        </dgm:presLayoutVars>
      </dgm:prSet>
      <dgm:spPr/>
    </dgm:pt>
    <dgm:pt modelId="{F1AF03AF-6F76-4AE8-A70F-4EDA7DDB5E17}" type="pres">
      <dgm:prSet presAssocID="{504C9857-D6B7-4573-9EE5-6E4D1D31A560}" presName="rootComposite1" presStyleCnt="0"/>
      <dgm:spPr/>
    </dgm:pt>
    <dgm:pt modelId="{BDC687C1-A10B-4987-BCCC-01546AF2F66C}" type="pres">
      <dgm:prSet presAssocID="{504C9857-D6B7-4573-9EE5-6E4D1D31A560}" presName="rootText1" presStyleLbl="node0" presStyleIdx="2" presStyleCnt="3" custLinFactNeighborX="16715" custLinFactNeighborY="-13209">
        <dgm:presLayoutVars>
          <dgm:chPref val="3"/>
        </dgm:presLayoutVars>
      </dgm:prSet>
      <dgm:spPr/>
    </dgm:pt>
    <dgm:pt modelId="{944380A7-9ECF-4FB6-91D5-BC383BD75D1A}" type="pres">
      <dgm:prSet presAssocID="{504C9857-D6B7-4573-9EE5-6E4D1D31A560}" presName="rootConnector1" presStyleLbl="node1" presStyleIdx="0" presStyleCnt="0"/>
      <dgm:spPr/>
    </dgm:pt>
    <dgm:pt modelId="{541806FE-F810-433C-ADCA-B2E49ECA1830}" type="pres">
      <dgm:prSet presAssocID="{504C9857-D6B7-4573-9EE5-6E4D1D31A560}" presName="hierChild2" presStyleCnt="0"/>
      <dgm:spPr/>
    </dgm:pt>
    <dgm:pt modelId="{F4650027-AEF6-4304-BB2D-E5D46E20A9B6}" type="pres">
      <dgm:prSet presAssocID="{504C9857-D6B7-4573-9EE5-6E4D1D31A560}" presName="hierChild3" presStyleCnt="0"/>
      <dgm:spPr/>
    </dgm:pt>
  </dgm:ptLst>
  <dgm:cxnLst>
    <dgm:cxn modelId="{CF6B6B2C-D6B0-4F28-BA1A-9E4A46FEE70E}" type="presOf" srcId="{C4D7C0B7-FE40-49CF-9115-5BC03C5333A1}" destId="{C44B201B-9133-4C9F-9C97-08BE231009FA}" srcOrd="0" destOrd="0" presId="urn:microsoft.com/office/officeart/2009/3/layout/HorizontalOrganizationChart"/>
    <dgm:cxn modelId="{E429ED2F-750B-4414-B54B-8AF453F6E05A}" type="presOf" srcId="{CB6F3460-EFD2-4270-B89A-B930249AEFEC}" destId="{7728E6C7-4C17-42F5-9479-9924907478BA}" srcOrd="0" destOrd="0" presId="urn:microsoft.com/office/officeart/2009/3/layout/HorizontalOrganizationChart"/>
    <dgm:cxn modelId="{3451545B-93F4-4F0E-B82F-396FDD0AB1CF}" type="presOf" srcId="{C4D7C0B7-FE40-49CF-9115-5BC03C5333A1}" destId="{0839B439-218F-4D9E-9544-D90D931CD56E}" srcOrd="1" destOrd="0" presId="urn:microsoft.com/office/officeart/2009/3/layout/HorizontalOrganizationChart"/>
    <dgm:cxn modelId="{659A9960-50FD-44E4-A7A6-99E17401C7E2}" type="presOf" srcId="{ACC087E8-8EED-4EAA-B0AB-410A359D3CEA}" destId="{B1D90F72-E1FA-4392-914B-848121600F37}" srcOrd="1" destOrd="0" presId="urn:microsoft.com/office/officeart/2009/3/layout/HorizontalOrganizationChart"/>
    <dgm:cxn modelId="{FA91437C-55C8-4C6A-930E-CDE975700148}" type="presOf" srcId="{504C9857-D6B7-4573-9EE5-6E4D1D31A560}" destId="{944380A7-9ECF-4FB6-91D5-BC383BD75D1A}" srcOrd="1" destOrd="0" presId="urn:microsoft.com/office/officeart/2009/3/layout/HorizontalOrganizationChart"/>
    <dgm:cxn modelId="{17E502AE-7296-4222-8488-46A7F51AF81F}" type="presOf" srcId="{ACC087E8-8EED-4EAA-B0AB-410A359D3CEA}" destId="{C0425A85-88AF-4877-9CE4-1811E8FD94BC}" srcOrd="0" destOrd="0" presId="urn:microsoft.com/office/officeart/2009/3/layout/HorizontalOrganizationChart"/>
    <dgm:cxn modelId="{94772CCB-CF30-4E95-A4F0-79DE1AA5938A}" srcId="{CB6F3460-EFD2-4270-B89A-B930249AEFEC}" destId="{C4D7C0B7-FE40-49CF-9115-5BC03C5333A1}" srcOrd="1" destOrd="0" parTransId="{E6F80B88-CDE9-4BC8-888F-07246A24FD31}" sibTransId="{A2EBD6C3-8FD0-4BE6-A79A-6E01322CD1D9}"/>
    <dgm:cxn modelId="{9A8051DC-29BA-45A4-A02D-C969D09B4BE1}" type="presOf" srcId="{504C9857-D6B7-4573-9EE5-6E4D1D31A560}" destId="{BDC687C1-A10B-4987-BCCC-01546AF2F66C}" srcOrd="0" destOrd="0" presId="urn:microsoft.com/office/officeart/2009/3/layout/HorizontalOrganizationChart"/>
    <dgm:cxn modelId="{2CC9F2E1-B869-4996-816B-D923362FAC8C}" srcId="{CB6F3460-EFD2-4270-B89A-B930249AEFEC}" destId="{504C9857-D6B7-4573-9EE5-6E4D1D31A560}" srcOrd="2" destOrd="0" parTransId="{12AACA65-B225-41FB-8F86-4E423DEF28F8}" sibTransId="{17DA2CE7-8C65-4059-90FF-0DF05E9DD574}"/>
    <dgm:cxn modelId="{AC5D9AFD-EAD8-45F9-9EE1-392796AB3C55}" srcId="{CB6F3460-EFD2-4270-B89A-B930249AEFEC}" destId="{ACC087E8-8EED-4EAA-B0AB-410A359D3CEA}" srcOrd="0" destOrd="0" parTransId="{722EB957-9A03-4FE2-AE19-3FBEF30B0261}" sibTransId="{677CA4FC-2BEC-4C10-8824-DB44933DC66D}"/>
    <dgm:cxn modelId="{A44F2D05-4EBC-4E9B-9480-FCF0E132EDD2}" type="presParOf" srcId="{7728E6C7-4C17-42F5-9479-9924907478BA}" destId="{ADFF8287-EE60-449E-BBF3-B6B1DAA0FFBE}" srcOrd="0" destOrd="0" presId="urn:microsoft.com/office/officeart/2009/3/layout/HorizontalOrganizationChart"/>
    <dgm:cxn modelId="{EE926BF9-D5DE-4888-B283-332957C3CAD8}" type="presParOf" srcId="{ADFF8287-EE60-449E-BBF3-B6B1DAA0FFBE}" destId="{5116B3C4-551A-4D3F-91A4-09B7C1C5B397}" srcOrd="0" destOrd="0" presId="urn:microsoft.com/office/officeart/2009/3/layout/HorizontalOrganizationChart"/>
    <dgm:cxn modelId="{2B277833-41A0-4E06-BDE7-4536E5185497}" type="presParOf" srcId="{5116B3C4-551A-4D3F-91A4-09B7C1C5B397}" destId="{C0425A85-88AF-4877-9CE4-1811E8FD94BC}" srcOrd="0" destOrd="0" presId="urn:microsoft.com/office/officeart/2009/3/layout/HorizontalOrganizationChart"/>
    <dgm:cxn modelId="{97C90A8F-AEE9-47E1-8C59-BBF2859D8A54}" type="presParOf" srcId="{5116B3C4-551A-4D3F-91A4-09B7C1C5B397}" destId="{B1D90F72-E1FA-4392-914B-848121600F37}" srcOrd="1" destOrd="0" presId="urn:microsoft.com/office/officeart/2009/3/layout/HorizontalOrganizationChart"/>
    <dgm:cxn modelId="{CEB72052-4531-4747-A5AA-ACDEC70F7DAF}" type="presParOf" srcId="{ADFF8287-EE60-449E-BBF3-B6B1DAA0FFBE}" destId="{5CCB614A-8639-42F4-8A32-B5C0C3AF2EE3}" srcOrd="1" destOrd="0" presId="urn:microsoft.com/office/officeart/2009/3/layout/HorizontalOrganizationChart"/>
    <dgm:cxn modelId="{EE5D5D1A-E54A-4490-9B60-4509AACF24AE}" type="presParOf" srcId="{ADFF8287-EE60-449E-BBF3-B6B1DAA0FFBE}" destId="{2FBCC9F6-43D5-46A4-B3CC-9112B4CD4A0D}" srcOrd="2" destOrd="0" presId="urn:microsoft.com/office/officeart/2009/3/layout/HorizontalOrganizationChart"/>
    <dgm:cxn modelId="{B93AE8CE-BD1B-48C9-AB5D-55925713C2E8}" type="presParOf" srcId="{7728E6C7-4C17-42F5-9479-9924907478BA}" destId="{2CC9AEAE-A48E-4320-8DFE-68B193445635}" srcOrd="1" destOrd="0" presId="urn:microsoft.com/office/officeart/2009/3/layout/HorizontalOrganizationChart"/>
    <dgm:cxn modelId="{18B973FF-4D1A-4152-858D-8AA4C78136F2}" type="presParOf" srcId="{2CC9AEAE-A48E-4320-8DFE-68B193445635}" destId="{BB0519A8-4AC3-4847-B413-4740B86500F9}" srcOrd="0" destOrd="0" presId="urn:microsoft.com/office/officeart/2009/3/layout/HorizontalOrganizationChart"/>
    <dgm:cxn modelId="{D1371DF6-D19B-4152-950C-7C5766962ABA}" type="presParOf" srcId="{BB0519A8-4AC3-4847-B413-4740B86500F9}" destId="{C44B201B-9133-4C9F-9C97-08BE231009FA}" srcOrd="0" destOrd="0" presId="urn:microsoft.com/office/officeart/2009/3/layout/HorizontalOrganizationChart"/>
    <dgm:cxn modelId="{C6B00E80-F7F6-4043-B9EF-808625A79666}" type="presParOf" srcId="{BB0519A8-4AC3-4847-B413-4740B86500F9}" destId="{0839B439-218F-4D9E-9544-D90D931CD56E}" srcOrd="1" destOrd="0" presId="urn:microsoft.com/office/officeart/2009/3/layout/HorizontalOrganizationChart"/>
    <dgm:cxn modelId="{BD3BE95E-7B52-4046-BEF9-6830BD74ADAA}" type="presParOf" srcId="{2CC9AEAE-A48E-4320-8DFE-68B193445635}" destId="{614592D0-E9C2-48D3-8F58-ED320C684FE6}" srcOrd="1" destOrd="0" presId="urn:microsoft.com/office/officeart/2009/3/layout/HorizontalOrganizationChart"/>
    <dgm:cxn modelId="{1F50C65E-011C-40C6-B21C-300F8674F4C9}" type="presParOf" srcId="{2CC9AEAE-A48E-4320-8DFE-68B193445635}" destId="{1D72F511-F151-4D4D-AFB7-2AA602E02E55}" srcOrd="2" destOrd="0" presId="urn:microsoft.com/office/officeart/2009/3/layout/HorizontalOrganizationChart"/>
    <dgm:cxn modelId="{543A9370-B8B6-497A-B64E-C65DA5462B4F}" type="presParOf" srcId="{7728E6C7-4C17-42F5-9479-9924907478BA}" destId="{47B6A8CE-B090-432D-8FBF-11453E9EE1B5}" srcOrd="2" destOrd="0" presId="urn:microsoft.com/office/officeart/2009/3/layout/HorizontalOrganizationChart"/>
    <dgm:cxn modelId="{FE849F33-0AE6-49AF-ADAC-3320693DF537}" type="presParOf" srcId="{47B6A8CE-B090-432D-8FBF-11453E9EE1B5}" destId="{F1AF03AF-6F76-4AE8-A70F-4EDA7DDB5E17}" srcOrd="0" destOrd="0" presId="urn:microsoft.com/office/officeart/2009/3/layout/HorizontalOrganizationChart"/>
    <dgm:cxn modelId="{9E4F6ECA-3A7E-46BE-BD7A-7AF0FAE32560}" type="presParOf" srcId="{F1AF03AF-6F76-4AE8-A70F-4EDA7DDB5E17}" destId="{BDC687C1-A10B-4987-BCCC-01546AF2F66C}" srcOrd="0" destOrd="0" presId="urn:microsoft.com/office/officeart/2009/3/layout/HorizontalOrganizationChart"/>
    <dgm:cxn modelId="{7F032294-EF4D-48D6-A8EE-DEBBEF2D9AEF}" type="presParOf" srcId="{F1AF03AF-6F76-4AE8-A70F-4EDA7DDB5E17}" destId="{944380A7-9ECF-4FB6-91D5-BC383BD75D1A}" srcOrd="1" destOrd="0" presId="urn:microsoft.com/office/officeart/2009/3/layout/HorizontalOrganizationChart"/>
    <dgm:cxn modelId="{4CC71616-5664-4207-97A4-19C18964B08A}" type="presParOf" srcId="{47B6A8CE-B090-432D-8FBF-11453E9EE1B5}" destId="{541806FE-F810-433C-ADCA-B2E49ECA1830}" srcOrd="1" destOrd="0" presId="urn:microsoft.com/office/officeart/2009/3/layout/HorizontalOrganizationChart"/>
    <dgm:cxn modelId="{AE5DC31F-CA46-42E7-A0C2-F605A81BC386}" type="presParOf" srcId="{47B6A8CE-B090-432D-8FBF-11453E9EE1B5}" destId="{F4650027-AEF6-4304-BB2D-E5D46E20A9B6}" srcOrd="2" destOrd="0" presId="urn:microsoft.com/office/officeart/2009/3/layout/HorizontalOrganizationChar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CB6F3460-EFD2-4270-B89A-B930249AEFEC}" type="doc">
      <dgm:prSet loTypeId="urn:microsoft.com/office/officeart/2009/3/layout/HorizontalOrganizationChart" loCatId="hierarchy" qsTypeId="urn:microsoft.com/office/officeart/2005/8/quickstyle/simple2" qsCatId="simple" csTypeId="urn:microsoft.com/office/officeart/2005/8/colors/colorful3" csCatId="colorful" phldr="1"/>
      <dgm:spPr/>
      <dgm:t>
        <a:bodyPr/>
        <a:lstStyle/>
        <a:p>
          <a:endParaRPr lang="en-US"/>
        </a:p>
      </dgm:t>
    </dgm:pt>
    <dgm:pt modelId="{2C614704-F489-45B2-B1EC-E6670A0A7BAE}">
      <dgm:prSet custT="1"/>
      <dgm:spPr>
        <a:solidFill>
          <a:srgbClr val="FFC000"/>
        </a:solidFill>
        <a:scene3d>
          <a:camera prst="orthographicFront"/>
          <a:lightRig rig="threePt" dir="t"/>
        </a:scene3d>
        <a:sp3d>
          <a:bevelT/>
        </a:sp3d>
      </dgm:spPr>
      <dgm:t>
        <a:bodyPr/>
        <a:lstStyle/>
        <a:p>
          <a:r>
            <a:rPr lang="en-US" sz="2000" dirty="0">
              <a:solidFill>
                <a:schemeClr val="tx1"/>
              </a:solidFill>
            </a:rPr>
            <a:t>Get to their core beliefs </a:t>
          </a:r>
        </a:p>
      </dgm:t>
    </dgm:pt>
    <dgm:pt modelId="{7EB53B86-51A6-4FAF-BD5C-801BB58AA697}" type="parTrans" cxnId="{6BB6E355-FF6B-4704-B27C-4FF6533ECFD0}">
      <dgm:prSet/>
      <dgm:spPr/>
      <dgm:t>
        <a:bodyPr/>
        <a:lstStyle/>
        <a:p>
          <a:endParaRPr lang="en-US"/>
        </a:p>
      </dgm:t>
    </dgm:pt>
    <dgm:pt modelId="{F7AB502E-BB05-43D8-A8FB-2C6E84354BD5}" type="sibTrans" cxnId="{6BB6E355-FF6B-4704-B27C-4FF6533ECFD0}">
      <dgm:prSet/>
      <dgm:spPr/>
      <dgm:t>
        <a:bodyPr/>
        <a:lstStyle/>
        <a:p>
          <a:endParaRPr lang="en-US"/>
        </a:p>
      </dgm:t>
    </dgm:pt>
    <dgm:pt modelId="{4E758B0F-787C-45B4-86F9-7A9B5F49F4AE}">
      <dgm:prSet custT="1"/>
      <dgm:spPr>
        <a:solidFill>
          <a:srgbClr val="FFC000"/>
        </a:solidFill>
        <a:scene3d>
          <a:camera prst="orthographicFront"/>
          <a:lightRig rig="threePt" dir="t"/>
        </a:scene3d>
        <a:sp3d>
          <a:bevelT/>
        </a:sp3d>
      </dgm:spPr>
      <dgm:t>
        <a:bodyPr/>
        <a:lstStyle/>
        <a:p>
          <a:r>
            <a:rPr lang="en-US" sz="2000" dirty="0">
              <a:solidFill>
                <a:schemeClr val="tx1"/>
              </a:solidFill>
            </a:rPr>
            <a:t>Strip away the limitations</a:t>
          </a:r>
        </a:p>
      </dgm:t>
    </dgm:pt>
    <dgm:pt modelId="{0CBE3A50-0110-404F-821D-CE37B4F12DE2}" type="parTrans" cxnId="{6BBF98F8-5C68-42DC-A6D0-2B0887FE4F5D}">
      <dgm:prSet/>
      <dgm:spPr/>
      <dgm:t>
        <a:bodyPr/>
        <a:lstStyle/>
        <a:p>
          <a:endParaRPr lang="en-US"/>
        </a:p>
      </dgm:t>
    </dgm:pt>
    <dgm:pt modelId="{86CEE04C-E5C9-4314-9144-033F69BDEF0A}" type="sibTrans" cxnId="{6BBF98F8-5C68-42DC-A6D0-2B0887FE4F5D}">
      <dgm:prSet/>
      <dgm:spPr/>
      <dgm:t>
        <a:bodyPr/>
        <a:lstStyle/>
        <a:p>
          <a:endParaRPr lang="en-US"/>
        </a:p>
      </dgm:t>
    </dgm:pt>
    <dgm:pt modelId="{903E285B-0992-4514-A898-FDA3223687A0}">
      <dgm:prSet custT="1"/>
      <dgm:spPr>
        <a:solidFill>
          <a:srgbClr val="FFC000"/>
        </a:solidFill>
        <a:scene3d>
          <a:camera prst="orthographicFront"/>
          <a:lightRig rig="threePt" dir="t"/>
        </a:scene3d>
        <a:sp3d>
          <a:bevelT/>
        </a:sp3d>
      </dgm:spPr>
      <dgm:t>
        <a:bodyPr/>
        <a:lstStyle/>
        <a:p>
          <a:r>
            <a:rPr lang="en-US" sz="2000" dirty="0">
              <a:solidFill>
                <a:schemeClr val="tx1"/>
              </a:solidFill>
            </a:rPr>
            <a:t>What do they want in life? </a:t>
          </a:r>
        </a:p>
      </dgm:t>
    </dgm:pt>
    <dgm:pt modelId="{0C5753CE-8AC5-438C-87D3-E9A8B017A2EE}" type="parTrans" cxnId="{C4B50EB8-956E-4877-BB73-FEEE8CC42580}">
      <dgm:prSet/>
      <dgm:spPr/>
      <dgm:t>
        <a:bodyPr/>
        <a:lstStyle/>
        <a:p>
          <a:endParaRPr lang="en-US"/>
        </a:p>
      </dgm:t>
    </dgm:pt>
    <dgm:pt modelId="{7A17BD02-5DB2-40EC-A87E-78DDFD6A0161}" type="sibTrans" cxnId="{C4B50EB8-956E-4877-BB73-FEEE8CC42580}">
      <dgm:prSet/>
      <dgm:spPr/>
      <dgm:t>
        <a:bodyPr/>
        <a:lstStyle/>
        <a:p>
          <a:endParaRPr lang="en-US"/>
        </a:p>
      </dgm:t>
    </dgm:pt>
    <dgm:pt modelId="{5C80A333-DD54-4A23-BAB3-CAA45BDE980B}">
      <dgm:prSet custT="1"/>
      <dgm:spPr>
        <a:solidFill>
          <a:srgbClr val="FFC000"/>
        </a:solidFill>
        <a:scene3d>
          <a:camera prst="orthographicFront"/>
          <a:lightRig rig="threePt" dir="t"/>
        </a:scene3d>
        <a:sp3d>
          <a:bevelT/>
        </a:sp3d>
      </dgm:spPr>
      <dgm:t>
        <a:bodyPr/>
        <a:lstStyle/>
        <a:p>
          <a:r>
            <a:rPr lang="en-US" sz="2000" dirty="0">
              <a:solidFill>
                <a:schemeClr val="tx1"/>
              </a:solidFill>
            </a:rPr>
            <a:t>If money (or any limitation) wasn’t a factor – what would you want to do… </a:t>
          </a:r>
        </a:p>
      </dgm:t>
    </dgm:pt>
    <dgm:pt modelId="{21DC2073-6A66-409A-B79F-BC1CA3D842F9}" type="parTrans" cxnId="{02BBB89D-13A2-4D7F-A50F-83A89A9F3251}">
      <dgm:prSet/>
      <dgm:spPr/>
      <dgm:t>
        <a:bodyPr/>
        <a:lstStyle/>
        <a:p>
          <a:endParaRPr lang="en-US"/>
        </a:p>
      </dgm:t>
    </dgm:pt>
    <dgm:pt modelId="{C28E1643-6E4B-4EC6-92DD-B6F56F6E9A2F}" type="sibTrans" cxnId="{02BBB89D-13A2-4D7F-A50F-83A89A9F3251}">
      <dgm:prSet/>
      <dgm:spPr/>
      <dgm:t>
        <a:bodyPr/>
        <a:lstStyle/>
        <a:p>
          <a:endParaRPr lang="en-US"/>
        </a:p>
      </dgm:t>
    </dgm:pt>
    <dgm:pt modelId="{7728E6C7-4C17-42F5-9479-9924907478BA}" type="pres">
      <dgm:prSet presAssocID="{CB6F3460-EFD2-4270-B89A-B930249AEFEC}" presName="hierChild1" presStyleCnt="0">
        <dgm:presLayoutVars>
          <dgm:orgChart val="1"/>
          <dgm:chPref val="1"/>
          <dgm:dir/>
          <dgm:animOne val="branch"/>
          <dgm:animLvl val="lvl"/>
          <dgm:resizeHandles/>
        </dgm:presLayoutVars>
      </dgm:prSet>
      <dgm:spPr/>
    </dgm:pt>
    <dgm:pt modelId="{3F3D78E2-AEA1-47C3-816C-840182404CEA}" type="pres">
      <dgm:prSet presAssocID="{2C614704-F489-45B2-B1EC-E6670A0A7BAE}" presName="hierRoot1" presStyleCnt="0">
        <dgm:presLayoutVars>
          <dgm:hierBranch val="init"/>
        </dgm:presLayoutVars>
      </dgm:prSet>
      <dgm:spPr/>
    </dgm:pt>
    <dgm:pt modelId="{5F69305D-A1E5-438D-8DB8-C178A795F2E1}" type="pres">
      <dgm:prSet presAssocID="{2C614704-F489-45B2-B1EC-E6670A0A7BAE}" presName="rootComposite1" presStyleCnt="0"/>
      <dgm:spPr/>
    </dgm:pt>
    <dgm:pt modelId="{8967C062-3C70-46DC-BDD5-0850DB05749D}" type="pres">
      <dgm:prSet presAssocID="{2C614704-F489-45B2-B1EC-E6670A0A7BAE}" presName="rootText1" presStyleLbl="node0" presStyleIdx="0" presStyleCnt="1">
        <dgm:presLayoutVars>
          <dgm:chPref val="3"/>
        </dgm:presLayoutVars>
      </dgm:prSet>
      <dgm:spPr/>
    </dgm:pt>
    <dgm:pt modelId="{C2EE781C-E3E3-40F7-8545-855D52EF8FB5}" type="pres">
      <dgm:prSet presAssocID="{2C614704-F489-45B2-B1EC-E6670A0A7BAE}" presName="rootConnector1" presStyleLbl="node1" presStyleIdx="0" presStyleCnt="0"/>
      <dgm:spPr/>
    </dgm:pt>
    <dgm:pt modelId="{94482761-CE7F-4754-9A3F-905FABB77592}" type="pres">
      <dgm:prSet presAssocID="{2C614704-F489-45B2-B1EC-E6670A0A7BAE}" presName="hierChild2" presStyleCnt="0"/>
      <dgm:spPr/>
    </dgm:pt>
    <dgm:pt modelId="{AB64CF1C-DD18-461F-AF76-1495E1231A2B}" type="pres">
      <dgm:prSet presAssocID="{0CBE3A50-0110-404F-821D-CE37B4F12DE2}" presName="Name64" presStyleLbl="parChTrans1D2" presStyleIdx="0" presStyleCnt="2"/>
      <dgm:spPr/>
    </dgm:pt>
    <dgm:pt modelId="{F1F95001-79B8-4CB9-AE5C-4E1E47CCA480}" type="pres">
      <dgm:prSet presAssocID="{4E758B0F-787C-45B4-86F9-7A9B5F49F4AE}" presName="hierRoot2" presStyleCnt="0">
        <dgm:presLayoutVars>
          <dgm:hierBranch val="init"/>
        </dgm:presLayoutVars>
      </dgm:prSet>
      <dgm:spPr/>
    </dgm:pt>
    <dgm:pt modelId="{BFCC08E5-BDB7-450E-9813-4A403F9CEAD1}" type="pres">
      <dgm:prSet presAssocID="{4E758B0F-787C-45B4-86F9-7A9B5F49F4AE}" presName="rootComposite" presStyleCnt="0"/>
      <dgm:spPr/>
    </dgm:pt>
    <dgm:pt modelId="{708AE36A-8518-4E05-AA3D-E4067ECC4C32}" type="pres">
      <dgm:prSet presAssocID="{4E758B0F-787C-45B4-86F9-7A9B5F49F4AE}" presName="rootText" presStyleLbl="node2" presStyleIdx="0" presStyleCnt="2">
        <dgm:presLayoutVars>
          <dgm:chPref val="3"/>
        </dgm:presLayoutVars>
      </dgm:prSet>
      <dgm:spPr/>
    </dgm:pt>
    <dgm:pt modelId="{252A3C3B-DD71-4FF2-B051-62F0031F103B}" type="pres">
      <dgm:prSet presAssocID="{4E758B0F-787C-45B4-86F9-7A9B5F49F4AE}" presName="rootConnector" presStyleLbl="node2" presStyleIdx="0" presStyleCnt="2"/>
      <dgm:spPr/>
    </dgm:pt>
    <dgm:pt modelId="{45D176F6-E8F3-4F01-8329-D90735380407}" type="pres">
      <dgm:prSet presAssocID="{4E758B0F-787C-45B4-86F9-7A9B5F49F4AE}" presName="hierChild4" presStyleCnt="0"/>
      <dgm:spPr/>
    </dgm:pt>
    <dgm:pt modelId="{984F7A9C-A49D-4581-A1E2-05254B72B1E0}" type="pres">
      <dgm:prSet presAssocID="{4E758B0F-787C-45B4-86F9-7A9B5F49F4AE}" presName="hierChild5" presStyleCnt="0"/>
      <dgm:spPr/>
    </dgm:pt>
    <dgm:pt modelId="{8C15838A-483B-4170-95B6-CC12B08BF2D0}" type="pres">
      <dgm:prSet presAssocID="{0C5753CE-8AC5-438C-87D3-E9A8B017A2EE}" presName="Name64" presStyleLbl="parChTrans1D2" presStyleIdx="1" presStyleCnt="2"/>
      <dgm:spPr/>
    </dgm:pt>
    <dgm:pt modelId="{B41E0DCB-3B86-429B-9668-7DB451BC6861}" type="pres">
      <dgm:prSet presAssocID="{903E285B-0992-4514-A898-FDA3223687A0}" presName="hierRoot2" presStyleCnt="0">
        <dgm:presLayoutVars>
          <dgm:hierBranch val="init"/>
        </dgm:presLayoutVars>
      </dgm:prSet>
      <dgm:spPr/>
    </dgm:pt>
    <dgm:pt modelId="{8E490931-DBB2-4A7A-8AF3-EB54093BF967}" type="pres">
      <dgm:prSet presAssocID="{903E285B-0992-4514-A898-FDA3223687A0}" presName="rootComposite" presStyleCnt="0"/>
      <dgm:spPr/>
    </dgm:pt>
    <dgm:pt modelId="{5032E922-DBF6-48FB-9E60-F47EED62CAD3}" type="pres">
      <dgm:prSet presAssocID="{903E285B-0992-4514-A898-FDA3223687A0}" presName="rootText" presStyleLbl="node2" presStyleIdx="1" presStyleCnt="2">
        <dgm:presLayoutVars>
          <dgm:chPref val="3"/>
        </dgm:presLayoutVars>
      </dgm:prSet>
      <dgm:spPr/>
    </dgm:pt>
    <dgm:pt modelId="{C926B310-9E25-4B09-B666-8E65026894A1}" type="pres">
      <dgm:prSet presAssocID="{903E285B-0992-4514-A898-FDA3223687A0}" presName="rootConnector" presStyleLbl="node2" presStyleIdx="1" presStyleCnt="2"/>
      <dgm:spPr/>
    </dgm:pt>
    <dgm:pt modelId="{D5E9CDBE-92B9-4486-9BFE-CFA02364318F}" type="pres">
      <dgm:prSet presAssocID="{903E285B-0992-4514-A898-FDA3223687A0}" presName="hierChild4" presStyleCnt="0"/>
      <dgm:spPr/>
    </dgm:pt>
    <dgm:pt modelId="{5A629C30-248A-40C0-AF26-9738B02EAD49}" type="pres">
      <dgm:prSet presAssocID="{21DC2073-6A66-409A-B79F-BC1CA3D842F9}" presName="Name64" presStyleLbl="parChTrans1D3" presStyleIdx="0" presStyleCnt="1"/>
      <dgm:spPr/>
    </dgm:pt>
    <dgm:pt modelId="{BF0611D3-5BAC-4AA8-8345-8975DFE39575}" type="pres">
      <dgm:prSet presAssocID="{5C80A333-DD54-4A23-BAB3-CAA45BDE980B}" presName="hierRoot2" presStyleCnt="0">
        <dgm:presLayoutVars>
          <dgm:hierBranch val="init"/>
        </dgm:presLayoutVars>
      </dgm:prSet>
      <dgm:spPr/>
    </dgm:pt>
    <dgm:pt modelId="{9AA15D8F-EAB4-4080-8AD4-CA6CAAAB14E4}" type="pres">
      <dgm:prSet presAssocID="{5C80A333-DD54-4A23-BAB3-CAA45BDE980B}" presName="rootComposite" presStyleCnt="0"/>
      <dgm:spPr/>
    </dgm:pt>
    <dgm:pt modelId="{F83166DD-08F3-4DCA-A918-2CC5A6C6668B}" type="pres">
      <dgm:prSet presAssocID="{5C80A333-DD54-4A23-BAB3-CAA45BDE980B}" presName="rootText" presStyleLbl="node3" presStyleIdx="0" presStyleCnt="1">
        <dgm:presLayoutVars>
          <dgm:chPref val="3"/>
        </dgm:presLayoutVars>
      </dgm:prSet>
      <dgm:spPr/>
    </dgm:pt>
    <dgm:pt modelId="{8243541C-C409-4FC3-81A2-362A87307E9E}" type="pres">
      <dgm:prSet presAssocID="{5C80A333-DD54-4A23-BAB3-CAA45BDE980B}" presName="rootConnector" presStyleLbl="node3" presStyleIdx="0" presStyleCnt="1"/>
      <dgm:spPr/>
    </dgm:pt>
    <dgm:pt modelId="{C88E007F-16C4-4E68-99C8-134DB6A470FB}" type="pres">
      <dgm:prSet presAssocID="{5C80A333-DD54-4A23-BAB3-CAA45BDE980B}" presName="hierChild4" presStyleCnt="0"/>
      <dgm:spPr/>
    </dgm:pt>
    <dgm:pt modelId="{270EC187-7E9E-4EDB-A5B4-989C56344EE8}" type="pres">
      <dgm:prSet presAssocID="{5C80A333-DD54-4A23-BAB3-CAA45BDE980B}" presName="hierChild5" presStyleCnt="0"/>
      <dgm:spPr/>
    </dgm:pt>
    <dgm:pt modelId="{7610310C-E787-473E-9756-67DDC5336028}" type="pres">
      <dgm:prSet presAssocID="{903E285B-0992-4514-A898-FDA3223687A0}" presName="hierChild5" presStyleCnt="0"/>
      <dgm:spPr/>
    </dgm:pt>
    <dgm:pt modelId="{B31D05F3-A449-4F6B-A395-3DAC61F3D307}" type="pres">
      <dgm:prSet presAssocID="{2C614704-F489-45B2-B1EC-E6670A0A7BAE}" presName="hierChild3" presStyleCnt="0"/>
      <dgm:spPr/>
    </dgm:pt>
  </dgm:ptLst>
  <dgm:cxnLst>
    <dgm:cxn modelId="{E429ED2F-750B-4414-B54B-8AF453F6E05A}" type="presOf" srcId="{CB6F3460-EFD2-4270-B89A-B930249AEFEC}" destId="{7728E6C7-4C17-42F5-9479-9924907478BA}" srcOrd="0" destOrd="0" presId="urn:microsoft.com/office/officeart/2009/3/layout/HorizontalOrganizationChart"/>
    <dgm:cxn modelId="{BF612944-1FEF-4D37-AA2B-A101154FB9C8}" type="presOf" srcId="{903E285B-0992-4514-A898-FDA3223687A0}" destId="{C926B310-9E25-4B09-B666-8E65026894A1}" srcOrd="1" destOrd="0" presId="urn:microsoft.com/office/officeart/2009/3/layout/HorizontalOrganizationChart"/>
    <dgm:cxn modelId="{50D1214A-C942-4C11-940A-C43B475D6457}" type="presOf" srcId="{5C80A333-DD54-4A23-BAB3-CAA45BDE980B}" destId="{F83166DD-08F3-4DCA-A918-2CC5A6C6668B}" srcOrd="0" destOrd="0" presId="urn:microsoft.com/office/officeart/2009/3/layout/HorizontalOrganizationChart"/>
    <dgm:cxn modelId="{6BB6E355-FF6B-4704-B27C-4FF6533ECFD0}" srcId="{CB6F3460-EFD2-4270-B89A-B930249AEFEC}" destId="{2C614704-F489-45B2-B1EC-E6670A0A7BAE}" srcOrd="0" destOrd="0" parTransId="{7EB53B86-51A6-4FAF-BD5C-801BB58AA697}" sibTransId="{F7AB502E-BB05-43D8-A8FB-2C6E84354BD5}"/>
    <dgm:cxn modelId="{9F573E99-57F8-4A59-A0B0-AA4C96860BC7}" type="presOf" srcId="{4E758B0F-787C-45B4-86F9-7A9B5F49F4AE}" destId="{708AE36A-8518-4E05-AA3D-E4067ECC4C32}" srcOrd="0" destOrd="0" presId="urn:microsoft.com/office/officeart/2009/3/layout/HorizontalOrganizationChart"/>
    <dgm:cxn modelId="{02BBB89D-13A2-4D7F-A50F-83A89A9F3251}" srcId="{903E285B-0992-4514-A898-FDA3223687A0}" destId="{5C80A333-DD54-4A23-BAB3-CAA45BDE980B}" srcOrd="0" destOrd="0" parTransId="{21DC2073-6A66-409A-B79F-BC1CA3D842F9}" sibTransId="{C28E1643-6E4B-4EC6-92DD-B6F56F6E9A2F}"/>
    <dgm:cxn modelId="{FD34CF9E-4535-481D-8B2F-65A8ED8CDC03}" type="presOf" srcId="{0CBE3A50-0110-404F-821D-CE37B4F12DE2}" destId="{AB64CF1C-DD18-461F-AF76-1495E1231A2B}" srcOrd="0" destOrd="0" presId="urn:microsoft.com/office/officeart/2009/3/layout/HorizontalOrganizationChart"/>
    <dgm:cxn modelId="{8F8FEBA5-F4BD-4419-B966-01A93E556BB7}" type="presOf" srcId="{21DC2073-6A66-409A-B79F-BC1CA3D842F9}" destId="{5A629C30-248A-40C0-AF26-9738B02EAD49}" srcOrd="0" destOrd="0" presId="urn:microsoft.com/office/officeart/2009/3/layout/HorizontalOrganizationChart"/>
    <dgm:cxn modelId="{3CE731AB-0D2F-4166-812A-71F5A40C5D72}" type="presOf" srcId="{5C80A333-DD54-4A23-BAB3-CAA45BDE980B}" destId="{8243541C-C409-4FC3-81A2-362A87307E9E}" srcOrd="1" destOrd="0" presId="urn:microsoft.com/office/officeart/2009/3/layout/HorizontalOrganizationChart"/>
    <dgm:cxn modelId="{C4B50EB8-956E-4877-BB73-FEEE8CC42580}" srcId="{2C614704-F489-45B2-B1EC-E6670A0A7BAE}" destId="{903E285B-0992-4514-A898-FDA3223687A0}" srcOrd="1" destOrd="0" parTransId="{0C5753CE-8AC5-438C-87D3-E9A8B017A2EE}" sibTransId="{7A17BD02-5DB2-40EC-A87E-78DDFD6A0161}"/>
    <dgm:cxn modelId="{C86FE6C1-C19D-4892-985D-AF04CBC89B39}" type="presOf" srcId="{903E285B-0992-4514-A898-FDA3223687A0}" destId="{5032E922-DBF6-48FB-9E60-F47EED62CAD3}" srcOrd="0" destOrd="0" presId="urn:microsoft.com/office/officeart/2009/3/layout/HorizontalOrganizationChart"/>
    <dgm:cxn modelId="{199467C8-77E4-44BD-B55B-50A8A614044A}" type="presOf" srcId="{0C5753CE-8AC5-438C-87D3-E9A8B017A2EE}" destId="{8C15838A-483B-4170-95B6-CC12B08BF2D0}" srcOrd="0" destOrd="0" presId="urn:microsoft.com/office/officeart/2009/3/layout/HorizontalOrganizationChart"/>
    <dgm:cxn modelId="{D0F0CECE-5386-481A-A367-DEEFBA3BA2A5}" type="presOf" srcId="{2C614704-F489-45B2-B1EC-E6670A0A7BAE}" destId="{C2EE781C-E3E3-40F7-8545-855D52EF8FB5}" srcOrd="1" destOrd="0" presId="urn:microsoft.com/office/officeart/2009/3/layout/HorizontalOrganizationChart"/>
    <dgm:cxn modelId="{B55FA4D9-2E2B-4150-AA49-89704AD6C9DD}" type="presOf" srcId="{4E758B0F-787C-45B4-86F9-7A9B5F49F4AE}" destId="{252A3C3B-DD71-4FF2-B051-62F0031F103B}" srcOrd="1" destOrd="0" presId="urn:microsoft.com/office/officeart/2009/3/layout/HorizontalOrganizationChart"/>
    <dgm:cxn modelId="{1A7328DF-77B8-44C1-BBA4-2F61A89A8701}" type="presOf" srcId="{2C614704-F489-45B2-B1EC-E6670A0A7BAE}" destId="{8967C062-3C70-46DC-BDD5-0850DB05749D}" srcOrd="0" destOrd="0" presId="urn:microsoft.com/office/officeart/2009/3/layout/HorizontalOrganizationChart"/>
    <dgm:cxn modelId="{6BBF98F8-5C68-42DC-A6D0-2B0887FE4F5D}" srcId="{2C614704-F489-45B2-B1EC-E6670A0A7BAE}" destId="{4E758B0F-787C-45B4-86F9-7A9B5F49F4AE}" srcOrd="0" destOrd="0" parTransId="{0CBE3A50-0110-404F-821D-CE37B4F12DE2}" sibTransId="{86CEE04C-E5C9-4314-9144-033F69BDEF0A}"/>
    <dgm:cxn modelId="{88A80DFB-6903-43FF-AF79-C4E7B66DFF3F}" type="presParOf" srcId="{7728E6C7-4C17-42F5-9479-9924907478BA}" destId="{3F3D78E2-AEA1-47C3-816C-840182404CEA}" srcOrd="0" destOrd="0" presId="urn:microsoft.com/office/officeart/2009/3/layout/HorizontalOrganizationChart"/>
    <dgm:cxn modelId="{B11E790E-89DE-4F10-9F96-5C72197F3A0E}" type="presParOf" srcId="{3F3D78E2-AEA1-47C3-816C-840182404CEA}" destId="{5F69305D-A1E5-438D-8DB8-C178A795F2E1}" srcOrd="0" destOrd="0" presId="urn:microsoft.com/office/officeart/2009/3/layout/HorizontalOrganizationChart"/>
    <dgm:cxn modelId="{70077240-A1BF-4B89-BED0-B66D42A49620}" type="presParOf" srcId="{5F69305D-A1E5-438D-8DB8-C178A795F2E1}" destId="{8967C062-3C70-46DC-BDD5-0850DB05749D}" srcOrd="0" destOrd="0" presId="urn:microsoft.com/office/officeart/2009/3/layout/HorizontalOrganizationChart"/>
    <dgm:cxn modelId="{0FC44C4A-56D2-41B9-A108-72EBE672479B}" type="presParOf" srcId="{5F69305D-A1E5-438D-8DB8-C178A795F2E1}" destId="{C2EE781C-E3E3-40F7-8545-855D52EF8FB5}" srcOrd="1" destOrd="0" presId="urn:microsoft.com/office/officeart/2009/3/layout/HorizontalOrganizationChart"/>
    <dgm:cxn modelId="{04E442F2-1707-401A-B17A-EC9FBBE4E6BB}" type="presParOf" srcId="{3F3D78E2-AEA1-47C3-816C-840182404CEA}" destId="{94482761-CE7F-4754-9A3F-905FABB77592}" srcOrd="1" destOrd="0" presId="urn:microsoft.com/office/officeart/2009/3/layout/HorizontalOrganizationChart"/>
    <dgm:cxn modelId="{647734FD-7774-44CC-BF10-CE1444EF4BCD}" type="presParOf" srcId="{94482761-CE7F-4754-9A3F-905FABB77592}" destId="{AB64CF1C-DD18-461F-AF76-1495E1231A2B}" srcOrd="0" destOrd="0" presId="urn:microsoft.com/office/officeart/2009/3/layout/HorizontalOrganizationChart"/>
    <dgm:cxn modelId="{3CAC804E-8EB2-4DE7-850F-96EB9AB69F58}" type="presParOf" srcId="{94482761-CE7F-4754-9A3F-905FABB77592}" destId="{F1F95001-79B8-4CB9-AE5C-4E1E47CCA480}" srcOrd="1" destOrd="0" presId="urn:microsoft.com/office/officeart/2009/3/layout/HorizontalOrganizationChart"/>
    <dgm:cxn modelId="{ED579A80-D951-4DBD-B8A2-8005D55AA1B0}" type="presParOf" srcId="{F1F95001-79B8-4CB9-AE5C-4E1E47CCA480}" destId="{BFCC08E5-BDB7-450E-9813-4A403F9CEAD1}" srcOrd="0" destOrd="0" presId="urn:microsoft.com/office/officeart/2009/3/layout/HorizontalOrganizationChart"/>
    <dgm:cxn modelId="{64E5679D-2A93-4DFE-9F30-5D0FD657A5E7}" type="presParOf" srcId="{BFCC08E5-BDB7-450E-9813-4A403F9CEAD1}" destId="{708AE36A-8518-4E05-AA3D-E4067ECC4C32}" srcOrd="0" destOrd="0" presId="urn:microsoft.com/office/officeart/2009/3/layout/HorizontalOrganizationChart"/>
    <dgm:cxn modelId="{C05F9391-2151-4F09-9480-1DEC0ADB0BB4}" type="presParOf" srcId="{BFCC08E5-BDB7-450E-9813-4A403F9CEAD1}" destId="{252A3C3B-DD71-4FF2-B051-62F0031F103B}" srcOrd="1" destOrd="0" presId="urn:microsoft.com/office/officeart/2009/3/layout/HorizontalOrganizationChart"/>
    <dgm:cxn modelId="{A3D92308-F362-48D4-BA33-ECBD01665C78}" type="presParOf" srcId="{F1F95001-79B8-4CB9-AE5C-4E1E47CCA480}" destId="{45D176F6-E8F3-4F01-8329-D90735380407}" srcOrd="1" destOrd="0" presId="urn:microsoft.com/office/officeart/2009/3/layout/HorizontalOrganizationChart"/>
    <dgm:cxn modelId="{32103E80-DDF9-46DC-9A06-891B725DD5E8}" type="presParOf" srcId="{F1F95001-79B8-4CB9-AE5C-4E1E47CCA480}" destId="{984F7A9C-A49D-4581-A1E2-05254B72B1E0}" srcOrd="2" destOrd="0" presId="urn:microsoft.com/office/officeart/2009/3/layout/HorizontalOrganizationChart"/>
    <dgm:cxn modelId="{A2C0B86B-A445-4691-8185-3D738CC3ACED}" type="presParOf" srcId="{94482761-CE7F-4754-9A3F-905FABB77592}" destId="{8C15838A-483B-4170-95B6-CC12B08BF2D0}" srcOrd="2" destOrd="0" presId="urn:microsoft.com/office/officeart/2009/3/layout/HorizontalOrganizationChart"/>
    <dgm:cxn modelId="{59C2EB7E-EFA8-4A5A-85BE-3D9F63E1F60E}" type="presParOf" srcId="{94482761-CE7F-4754-9A3F-905FABB77592}" destId="{B41E0DCB-3B86-429B-9668-7DB451BC6861}" srcOrd="3" destOrd="0" presId="urn:microsoft.com/office/officeart/2009/3/layout/HorizontalOrganizationChart"/>
    <dgm:cxn modelId="{F63D0D28-3D1F-4203-8ABE-89434D0B5BEA}" type="presParOf" srcId="{B41E0DCB-3B86-429B-9668-7DB451BC6861}" destId="{8E490931-DBB2-4A7A-8AF3-EB54093BF967}" srcOrd="0" destOrd="0" presId="urn:microsoft.com/office/officeart/2009/3/layout/HorizontalOrganizationChart"/>
    <dgm:cxn modelId="{10FD9A36-E95B-4E8F-A591-0A19B45B4CD4}" type="presParOf" srcId="{8E490931-DBB2-4A7A-8AF3-EB54093BF967}" destId="{5032E922-DBF6-48FB-9E60-F47EED62CAD3}" srcOrd="0" destOrd="0" presId="urn:microsoft.com/office/officeart/2009/3/layout/HorizontalOrganizationChart"/>
    <dgm:cxn modelId="{011C1AFE-2CB7-479D-8271-6D53299445A4}" type="presParOf" srcId="{8E490931-DBB2-4A7A-8AF3-EB54093BF967}" destId="{C926B310-9E25-4B09-B666-8E65026894A1}" srcOrd="1" destOrd="0" presId="urn:microsoft.com/office/officeart/2009/3/layout/HorizontalOrganizationChart"/>
    <dgm:cxn modelId="{D255CB45-D0D1-43E7-B4A6-507E7DEF01CD}" type="presParOf" srcId="{B41E0DCB-3B86-429B-9668-7DB451BC6861}" destId="{D5E9CDBE-92B9-4486-9BFE-CFA02364318F}" srcOrd="1" destOrd="0" presId="urn:microsoft.com/office/officeart/2009/3/layout/HorizontalOrganizationChart"/>
    <dgm:cxn modelId="{AFD0A609-54DE-405D-B9C9-E53A9CB1402F}" type="presParOf" srcId="{D5E9CDBE-92B9-4486-9BFE-CFA02364318F}" destId="{5A629C30-248A-40C0-AF26-9738B02EAD49}" srcOrd="0" destOrd="0" presId="urn:microsoft.com/office/officeart/2009/3/layout/HorizontalOrganizationChart"/>
    <dgm:cxn modelId="{9E863478-378E-4B03-93E1-21899B41041C}" type="presParOf" srcId="{D5E9CDBE-92B9-4486-9BFE-CFA02364318F}" destId="{BF0611D3-5BAC-4AA8-8345-8975DFE39575}" srcOrd="1" destOrd="0" presId="urn:microsoft.com/office/officeart/2009/3/layout/HorizontalOrganizationChart"/>
    <dgm:cxn modelId="{C7800FBE-A058-4A3B-A392-F076EADEC1A0}" type="presParOf" srcId="{BF0611D3-5BAC-4AA8-8345-8975DFE39575}" destId="{9AA15D8F-EAB4-4080-8AD4-CA6CAAAB14E4}" srcOrd="0" destOrd="0" presId="urn:microsoft.com/office/officeart/2009/3/layout/HorizontalOrganizationChart"/>
    <dgm:cxn modelId="{B755C4A2-B0DA-43F8-A6AA-7C452FBE97DF}" type="presParOf" srcId="{9AA15D8F-EAB4-4080-8AD4-CA6CAAAB14E4}" destId="{F83166DD-08F3-4DCA-A918-2CC5A6C6668B}" srcOrd="0" destOrd="0" presId="urn:microsoft.com/office/officeart/2009/3/layout/HorizontalOrganizationChart"/>
    <dgm:cxn modelId="{99CFFF78-4108-4D3D-89A8-7F7F06084605}" type="presParOf" srcId="{9AA15D8F-EAB4-4080-8AD4-CA6CAAAB14E4}" destId="{8243541C-C409-4FC3-81A2-362A87307E9E}" srcOrd="1" destOrd="0" presId="urn:microsoft.com/office/officeart/2009/3/layout/HorizontalOrganizationChart"/>
    <dgm:cxn modelId="{083E8723-B294-499F-BEA3-8903E5C33444}" type="presParOf" srcId="{BF0611D3-5BAC-4AA8-8345-8975DFE39575}" destId="{C88E007F-16C4-4E68-99C8-134DB6A470FB}" srcOrd="1" destOrd="0" presId="urn:microsoft.com/office/officeart/2009/3/layout/HorizontalOrganizationChart"/>
    <dgm:cxn modelId="{E9F9BC82-1B49-4F98-8F0A-B029E2FF3959}" type="presParOf" srcId="{BF0611D3-5BAC-4AA8-8345-8975DFE39575}" destId="{270EC187-7E9E-4EDB-A5B4-989C56344EE8}" srcOrd="2" destOrd="0" presId="urn:microsoft.com/office/officeart/2009/3/layout/HorizontalOrganizationChart"/>
    <dgm:cxn modelId="{7D2190CC-5F54-4226-9DFC-560ECC904D6A}" type="presParOf" srcId="{B41E0DCB-3B86-429B-9668-7DB451BC6861}" destId="{7610310C-E787-473E-9756-67DDC5336028}" srcOrd="2" destOrd="0" presId="urn:microsoft.com/office/officeart/2009/3/layout/HorizontalOrganizationChart"/>
    <dgm:cxn modelId="{534466EF-94D5-468B-8FD7-DEC90C720B5C}" type="presParOf" srcId="{3F3D78E2-AEA1-47C3-816C-840182404CEA}" destId="{B31D05F3-A449-4F6B-A395-3DAC61F3D307}" srcOrd="2" destOrd="0" presId="urn:microsoft.com/office/officeart/2009/3/layout/HorizontalOrganizationChar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256C3396-FD9F-4164-A19F-C5BF5C2ACE9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EC130FE-D5D1-4132-8840-CA4AC2E696BC}">
      <dgm:prSet/>
      <dgm:spPr/>
      <dgm:t>
        <a:bodyPr/>
        <a:lstStyle/>
        <a:p>
          <a:r>
            <a:rPr lang="en-US" dirty="0"/>
            <a:t>Journaling – helps them get in touch with their feelings and set them aside for the moment. This allows them to concentrate on studying. Plus, it’s a great way to improve writing skills by writing every day</a:t>
          </a:r>
        </a:p>
      </dgm:t>
    </dgm:pt>
    <dgm:pt modelId="{B5D11480-BFE6-4BB0-BF91-65204A43D096}" type="parTrans" cxnId="{A9B1B907-75E7-4EA6-8DBB-B6C938043FF1}">
      <dgm:prSet/>
      <dgm:spPr/>
      <dgm:t>
        <a:bodyPr/>
        <a:lstStyle/>
        <a:p>
          <a:endParaRPr lang="en-US"/>
        </a:p>
      </dgm:t>
    </dgm:pt>
    <dgm:pt modelId="{ED519780-E745-45C7-94D5-1526F925C7AE}" type="sibTrans" cxnId="{A9B1B907-75E7-4EA6-8DBB-B6C938043FF1}">
      <dgm:prSet/>
      <dgm:spPr/>
      <dgm:t>
        <a:bodyPr/>
        <a:lstStyle/>
        <a:p>
          <a:endParaRPr lang="en-US"/>
        </a:p>
      </dgm:t>
    </dgm:pt>
    <dgm:pt modelId="{C407B549-64FA-49AD-94A7-24FF05D6ECD9}">
      <dgm:prSet/>
      <dgm:spPr/>
      <dgm:t>
        <a:bodyPr/>
        <a:lstStyle/>
        <a:p>
          <a:r>
            <a:rPr lang="en-US" dirty="0"/>
            <a:t>Normalize discussions about feelings and emotions. Emphasize that everyone has feelings and emotions and they are all valid. </a:t>
          </a:r>
        </a:p>
      </dgm:t>
    </dgm:pt>
    <dgm:pt modelId="{B1693C37-704C-42BE-A2FA-1658C97A10CB}" type="parTrans" cxnId="{CCC53CFB-D26B-4358-9557-AE152635D504}">
      <dgm:prSet/>
      <dgm:spPr/>
      <dgm:t>
        <a:bodyPr/>
        <a:lstStyle/>
        <a:p>
          <a:endParaRPr lang="en-US"/>
        </a:p>
      </dgm:t>
    </dgm:pt>
    <dgm:pt modelId="{7165B9F0-04AD-4FC2-ABC1-A70A80F49571}" type="sibTrans" cxnId="{CCC53CFB-D26B-4358-9557-AE152635D504}">
      <dgm:prSet/>
      <dgm:spPr/>
      <dgm:t>
        <a:bodyPr/>
        <a:lstStyle/>
        <a:p>
          <a:endParaRPr lang="en-US"/>
        </a:p>
      </dgm:t>
    </dgm:pt>
    <dgm:pt modelId="{CEDF3CB7-DFF0-49C7-AA83-B831FD797A20}">
      <dgm:prSet/>
      <dgm:spPr/>
      <dgm:t>
        <a:bodyPr/>
        <a:lstStyle/>
        <a:p>
          <a:r>
            <a:rPr lang="en-US" dirty="0"/>
            <a:t>What other activities can you do?</a:t>
          </a:r>
        </a:p>
      </dgm:t>
    </dgm:pt>
    <dgm:pt modelId="{5F1BD91E-2368-46E3-8E6D-EA0F81A1D898}" type="parTrans" cxnId="{8A75D51C-5594-4D6D-8587-09DA04487473}">
      <dgm:prSet/>
      <dgm:spPr/>
      <dgm:t>
        <a:bodyPr/>
        <a:lstStyle/>
        <a:p>
          <a:endParaRPr lang="en-US"/>
        </a:p>
      </dgm:t>
    </dgm:pt>
    <dgm:pt modelId="{34F56EFC-3952-4E77-9A66-AE9482391D4A}" type="sibTrans" cxnId="{8A75D51C-5594-4D6D-8587-09DA04487473}">
      <dgm:prSet/>
      <dgm:spPr/>
      <dgm:t>
        <a:bodyPr/>
        <a:lstStyle/>
        <a:p>
          <a:endParaRPr lang="en-US"/>
        </a:p>
      </dgm:t>
    </dgm:pt>
    <dgm:pt modelId="{83846BD9-9FE7-4BEA-9E70-A597AD4CB42D}" type="pres">
      <dgm:prSet presAssocID="{256C3396-FD9F-4164-A19F-C5BF5C2ACE91}" presName="root" presStyleCnt="0">
        <dgm:presLayoutVars>
          <dgm:dir/>
          <dgm:resizeHandles val="exact"/>
        </dgm:presLayoutVars>
      </dgm:prSet>
      <dgm:spPr/>
    </dgm:pt>
    <dgm:pt modelId="{CC823CD2-99F6-4563-8C34-45AED92F7BFA}" type="pres">
      <dgm:prSet presAssocID="{AEC130FE-D5D1-4132-8840-CA4AC2E696BC}" presName="compNode" presStyleCnt="0"/>
      <dgm:spPr/>
    </dgm:pt>
    <dgm:pt modelId="{752B4C00-78A7-491E-9779-C69371BDEA1B}" type="pres">
      <dgm:prSet presAssocID="{AEC130FE-D5D1-4132-8840-CA4AC2E696BC}" presName="bgRect" presStyleLbl="bgShp" presStyleIdx="0" presStyleCnt="3" custLinFactNeighborY="-654"/>
      <dgm:spPr>
        <a:solidFill>
          <a:srgbClr val="FFC000"/>
        </a:solidFill>
        <a:scene3d>
          <a:camera prst="orthographicFront"/>
          <a:lightRig rig="threePt" dir="t"/>
        </a:scene3d>
        <a:sp3d>
          <a:bevelT/>
        </a:sp3d>
      </dgm:spPr>
    </dgm:pt>
    <dgm:pt modelId="{FE74229F-6D5D-4697-8AFA-8099B1002687}" type="pres">
      <dgm:prSet presAssocID="{AEC130FE-D5D1-4132-8840-CA4AC2E696BC}" presName="iconRect" presStyleLbl="node1" presStyleIdx="0" presStyleCnt="3"/>
      <dgm:spPr>
        <a:blipFill>
          <a:blip xmlns:r="http://schemas.openxmlformats.org/officeDocument/2006/relationships" r:embed="rId1"/>
          <a:srcRect/>
          <a:stretch>
            <a:fillRect l="-25000" r="-25000"/>
          </a:stretch>
        </a:blipFill>
        <a:ln>
          <a:noFill/>
        </a:ln>
      </dgm:spPr>
      <dgm:extLst>
        <a:ext uri="{E40237B7-FDA0-4F09-8148-C483321AD2D9}">
          <dgm14:cNvPr xmlns:dgm14="http://schemas.microsoft.com/office/drawing/2010/diagram" id="0" name="" descr="Pencil on notebook"/>
        </a:ext>
      </dgm:extLst>
    </dgm:pt>
    <dgm:pt modelId="{E26BB01D-3E9F-453A-A28C-E8C9E086611B}" type="pres">
      <dgm:prSet presAssocID="{AEC130FE-D5D1-4132-8840-CA4AC2E696BC}" presName="spaceRect" presStyleCnt="0"/>
      <dgm:spPr/>
    </dgm:pt>
    <dgm:pt modelId="{7F4CD8C3-F0F4-4E1A-A703-77189DB32C79}" type="pres">
      <dgm:prSet presAssocID="{AEC130FE-D5D1-4132-8840-CA4AC2E696BC}" presName="parTx" presStyleLbl="revTx" presStyleIdx="0" presStyleCnt="3">
        <dgm:presLayoutVars>
          <dgm:chMax val="0"/>
          <dgm:chPref val="0"/>
        </dgm:presLayoutVars>
      </dgm:prSet>
      <dgm:spPr/>
    </dgm:pt>
    <dgm:pt modelId="{76B760A0-FD18-4DAF-A202-0FB87B328C12}" type="pres">
      <dgm:prSet presAssocID="{ED519780-E745-45C7-94D5-1526F925C7AE}" presName="sibTrans" presStyleCnt="0"/>
      <dgm:spPr/>
    </dgm:pt>
    <dgm:pt modelId="{A6A670BB-CAD5-4D5B-945A-C92050BF75AB}" type="pres">
      <dgm:prSet presAssocID="{C407B549-64FA-49AD-94A7-24FF05D6ECD9}" presName="compNode" presStyleCnt="0"/>
      <dgm:spPr/>
    </dgm:pt>
    <dgm:pt modelId="{CA853CD6-351C-4096-8E1B-ECA74407D58D}" type="pres">
      <dgm:prSet presAssocID="{C407B549-64FA-49AD-94A7-24FF05D6ECD9}" presName="bgRect" presStyleLbl="bgShp" presStyleIdx="1" presStyleCnt="3" custLinFactNeighborY="-3055"/>
      <dgm:spPr>
        <a:solidFill>
          <a:srgbClr val="FFC000"/>
        </a:solidFill>
        <a:scene3d>
          <a:camera prst="orthographicFront"/>
          <a:lightRig rig="threePt" dir="t"/>
        </a:scene3d>
        <a:sp3d>
          <a:bevelT/>
        </a:sp3d>
      </dgm:spPr>
    </dgm:pt>
    <dgm:pt modelId="{F594F6C0-64E0-468F-8B80-2285D747D59A}" type="pres">
      <dgm:prSet presAssocID="{C407B549-64FA-49AD-94A7-24FF05D6ECD9}" presName="iconRect" presStyleLbl="node1" presStyleIdx="1" presStyleCnt="3"/>
      <dgm:spPr>
        <a:blipFill>
          <a:blip xmlns:r="http://schemas.openxmlformats.org/officeDocument/2006/relationships" r:embed="rId2"/>
          <a:srcRect/>
          <a:stretch>
            <a:fillRect l="-25000" r="-25000"/>
          </a:stretch>
        </a:blipFill>
        <a:ln>
          <a:noFill/>
        </a:ln>
      </dgm:spPr>
      <dgm:extLst>
        <a:ext uri="{E40237B7-FDA0-4F09-8148-C483321AD2D9}">
          <dgm14:cNvPr xmlns:dgm14="http://schemas.microsoft.com/office/drawing/2010/diagram" id="0" name="" descr="Dice with facial expressions"/>
        </a:ext>
      </dgm:extLst>
    </dgm:pt>
    <dgm:pt modelId="{B90DD294-08C6-4A02-879B-5033F96ECEB6}" type="pres">
      <dgm:prSet presAssocID="{C407B549-64FA-49AD-94A7-24FF05D6ECD9}" presName="spaceRect" presStyleCnt="0"/>
      <dgm:spPr/>
    </dgm:pt>
    <dgm:pt modelId="{87C9A854-FBBB-487A-859E-77E8E276FBA6}" type="pres">
      <dgm:prSet presAssocID="{C407B549-64FA-49AD-94A7-24FF05D6ECD9}" presName="parTx" presStyleLbl="revTx" presStyleIdx="1" presStyleCnt="3">
        <dgm:presLayoutVars>
          <dgm:chMax val="0"/>
          <dgm:chPref val="0"/>
        </dgm:presLayoutVars>
      </dgm:prSet>
      <dgm:spPr/>
    </dgm:pt>
    <dgm:pt modelId="{AEDA4597-DA09-4D3B-9925-3BD4A2BC9B66}" type="pres">
      <dgm:prSet presAssocID="{7165B9F0-04AD-4FC2-ABC1-A70A80F49571}" presName="sibTrans" presStyleCnt="0"/>
      <dgm:spPr/>
    </dgm:pt>
    <dgm:pt modelId="{024F2015-9B6E-4672-9773-6C433ABEE62A}" type="pres">
      <dgm:prSet presAssocID="{CEDF3CB7-DFF0-49C7-AA83-B831FD797A20}" presName="compNode" presStyleCnt="0"/>
      <dgm:spPr/>
    </dgm:pt>
    <dgm:pt modelId="{BB0C4D0C-AA22-47D6-AE7F-8FA59D4DD935}" type="pres">
      <dgm:prSet presAssocID="{CEDF3CB7-DFF0-49C7-AA83-B831FD797A20}" presName="bgRect" presStyleLbl="bgShp" presStyleIdx="2" presStyleCnt="3" custLinFactNeighborY="-6110"/>
      <dgm:spPr>
        <a:solidFill>
          <a:srgbClr val="FFC000"/>
        </a:solidFill>
        <a:scene3d>
          <a:camera prst="orthographicFront"/>
          <a:lightRig rig="threePt" dir="t"/>
        </a:scene3d>
        <a:sp3d>
          <a:bevelT/>
        </a:sp3d>
      </dgm:spPr>
    </dgm:pt>
    <dgm:pt modelId="{8EB7E811-030D-4DF4-9C14-9FEF88D9CBF8}" type="pres">
      <dgm:prSet presAssocID="{CEDF3CB7-DFF0-49C7-AA83-B831FD797A20}" presName="iconRect" presStyleLbl="node1" presStyleIdx="2" presStyleCnt="3"/>
      <dgm:spPr>
        <a:blipFill>
          <a:blip xmlns:r="http://schemas.openxmlformats.org/officeDocument/2006/relationships" r:embed="rId3"/>
          <a:srcRect/>
          <a:stretch>
            <a:fillRect l="-29000" r="-29000"/>
          </a:stretch>
        </a:blipFill>
        <a:ln>
          <a:noFill/>
        </a:ln>
      </dgm:spPr>
      <dgm:extLst>
        <a:ext uri="{E40237B7-FDA0-4F09-8148-C483321AD2D9}">
          <dgm14:cNvPr xmlns:dgm14="http://schemas.microsoft.com/office/drawing/2010/diagram" id="0" name="" descr="People doing teamwork illustration"/>
        </a:ext>
      </dgm:extLst>
    </dgm:pt>
    <dgm:pt modelId="{BA6339D6-A8F3-4566-951A-3A378689B7D4}" type="pres">
      <dgm:prSet presAssocID="{CEDF3CB7-DFF0-49C7-AA83-B831FD797A20}" presName="spaceRect" presStyleCnt="0"/>
      <dgm:spPr/>
    </dgm:pt>
    <dgm:pt modelId="{8AABE3AA-47CA-47A9-8E52-29DC697C757B}" type="pres">
      <dgm:prSet presAssocID="{CEDF3CB7-DFF0-49C7-AA83-B831FD797A20}" presName="parTx" presStyleLbl="revTx" presStyleIdx="2" presStyleCnt="3">
        <dgm:presLayoutVars>
          <dgm:chMax val="0"/>
          <dgm:chPref val="0"/>
        </dgm:presLayoutVars>
      </dgm:prSet>
      <dgm:spPr/>
    </dgm:pt>
  </dgm:ptLst>
  <dgm:cxnLst>
    <dgm:cxn modelId="{A9B1B907-75E7-4EA6-8DBB-B6C938043FF1}" srcId="{256C3396-FD9F-4164-A19F-C5BF5C2ACE91}" destId="{AEC130FE-D5D1-4132-8840-CA4AC2E696BC}" srcOrd="0" destOrd="0" parTransId="{B5D11480-BFE6-4BB0-BF91-65204A43D096}" sibTransId="{ED519780-E745-45C7-94D5-1526F925C7AE}"/>
    <dgm:cxn modelId="{8A75D51C-5594-4D6D-8587-09DA04487473}" srcId="{256C3396-FD9F-4164-A19F-C5BF5C2ACE91}" destId="{CEDF3CB7-DFF0-49C7-AA83-B831FD797A20}" srcOrd="2" destOrd="0" parTransId="{5F1BD91E-2368-46E3-8E6D-EA0F81A1D898}" sibTransId="{34F56EFC-3952-4E77-9A66-AE9482391D4A}"/>
    <dgm:cxn modelId="{CC6B5630-7DC7-49C9-8310-C7FF16852B40}" type="presOf" srcId="{256C3396-FD9F-4164-A19F-C5BF5C2ACE91}" destId="{83846BD9-9FE7-4BEA-9E70-A597AD4CB42D}" srcOrd="0" destOrd="0" presId="urn:microsoft.com/office/officeart/2018/2/layout/IconVerticalSolidList"/>
    <dgm:cxn modelId="{5CFC9C54-D817-4AED-B90F-136785D35E6C}" type="presOf" srcId="{CEDF3CB7-DFF0-49C7-AA83-B831FD797A20}" destId="{8AABE3AA-47CA-47A9-8E52-29DC697C757B}" srcOrd="0" destOrd="0" presId="urn:microsoft.com/office/officeart/2018/2/layout/IconVerticalSolidList"/>
    <dgm:cxn modelId="{F93C3576-50DF-4925-A975-2D7F62B73DD3}" type="presOf" srcId="{AEC130FE-D5D1-4132-8840-CA4AC2E696BC}" destId="{7F4CD8C3-F0F4-4E1A-A703-77189DB32C79}" srcOrd="0" destOrd="0" presId="urn:microsoft.com/office/officeart/2018/2/layout/IconVerticalSolidList"/>
    <dgm:cxn modelId="{77D6DB8E-6E9B-424E-B859-E28C5D6DA92B}" type="presOf" srcId="{C407B549-64FA-49AD-94A7-24FF05D6ECD9}" destId="{87C9A854-FBBB-487A-859E-77E8E276FBA6}" srcOrd="0" destOrd="0" presId="urn:microsoft.com/office/officeart/2018/2/layout/IconVerticalSolidList"/>
    <dgm:cxn modelId="{CCC53CFB-D26B-4358-9557-AE152635D504}" srcId="{256C3396-FD9F-4164-A19F-C5BF5C2ACE91}" destId="{C407B549-64FA-49AD-94A7-24FF05D6ECD9}" srcOrd="1" destOrd="0" parTransId="{B1693C37-704C-42BE-A2FA-1658C97A10CB}" sibTransId="{7165B9F0-04AD-4FC2-ABC1-A70A80F49571}"/>
    <dgm:cxn modelId="{CD53C230-28AE-4B86-9F84-60C2DB5A9616}" type="presParOf" srcId="{83846BD9-9FE7-4BEA-9E70-A597AD4CB42D}" destId="{CC823CD2-99F6-4563-8C34-45AED92F7BFA}" srcOrd="0" destOrd="0" presId="urn:microsoft.com/office/officeart/2018/2/layout/IconVerticalSolidList"/>
    <dgm:cxn modelId="{A8D82989-8F78-4EA3-A00A-CCA9A46FA2EA}" type="presParOf" srcId="{CC823CD2-99F6-4563-8C34-45AED92F7BFA}" destId="{752B4C00-78A7-491E-9779-C69371BDEA1B}" srcOrd="0" destOrd="0" presId="urn:microsoft.com/office/officeart/2018/2/layout/IconVerticalSolidList"/>
    <dgm:cxn modelId="{26D77A8A-629B-4B8C-83A7-ADA022BDF5A4}" type="presParOf" srcId="{CC823CD2-99F6-4563-8C34-45AED92F7BFA}" destId="{FE74229F-6D5D-4697-8AFA-8099B1002687}" srcOrd="1" destOrd="0" presId="urn:microsoft.com/office/officeart/2018/2/layout/IconVerticalSolidList"/>
    <dgm:cxn modelId="{B419278B-08EC-4413-B8B0-30B77652EF7E}" type="presParOf" srcId="{CC823CD2-99F6-4563-8C34-45AED92F7BFA}" destId="{E26BB01D-3E9F-453A-A28C-E8C9E086611B}" srcOrd="2" destOrd="0" presId="urn:microsoft.com/office/officeart/2018/2/layout/IconVerticalSolidList"/>
    <dgm:cxn modelId="{B330D2D5-FC37-4A1F-945B-45F2896B67B9}" type="presParOf" srcId="{CC823CD2-99F6-4563-8C34-45AED92F7BFA}" destId="{7F4CD8C3-F0F4-4E1A-A703-77189DB32C79}" srcOrd="3" destOrd="0" presId="urn:microsoft.com/office/officeart/2018/2/layout/IconVerticalSolidList"/>
    <dgm:cxn modelId="{C1C0E071-6C70-4B6C-BCB4-D921E7ECF6CF}" type="presParOf" srcId="{83846BD9-9FE7-4BEA-9E70-A597AD4CB42D}" destId="{76B760A0-FD18-4DAF-A202-0FB87B328C12}" srcOrd="1" destOrd="0" presId="urn:microsoft.com/office/officeart/2018/2/layout/IconVerticalSolidList"/>
    <dgm:cxn modelId="{63C6D45A-37B0-445B-A36D-B386B232F0EF}" type="presParOf" srcId="{83846BD9-9FE7-4BEA-9E70-A597AD4CB42D}" destId="{A6A670BB-CAD5-4D5B-945A-C92050BF75AB}" srcOrd="2" destOrd="0" presId="urn:microsoft.com/office/officeart/2018/2/layout/IconVerticalSolidList"/>
    <dgm:cxn modelId="{B8E891E0-5650-4BFB-AC9D-537602D9AA42}" type="presParOf" srcId="{A6A670BB-CAD5-4D5B-945A-C92050BF75AB}" destId="{CA853CD6-351C-4096-8E1B-ECA74407D58D}" srcOrd="0" destOrd="0" presId="urn:microsoft.com/office/officeart/2018/2/layout/IconVerticalSolidList"/>
    <dgm:cxn modelId="{98100767-A5C3-4B57-B2F9-F4E2E03ECEC2}" type="presParOf" srcId="{A6A670BB-CAD5-4D5B-945A-C92050BF75AB}" destId="{F594F6C0-64E0-468F-8B80-2285D747D59A}" srcOrd="1" destOrd="0" presId="urn:microsoft.com/office/officeart/2018/2/layout/IconVerticalSolidList"/>
    <dgm:cxn modelId="{310ECF16-9151-459B-8881-F08D6B2B6E33}" type="presParOf" srcId="{A6A670BB-CAD5-4D5B-945A-C92050BF75AB}" destId="{B90DD294-08C6-4A02-879B-5033F96ECEB6}" srcOrd="2" destOrd="0" presId="urn:microsoft.com/office/officeart/2018/2/layout/IconVerticalSolidList"/>
    <dgm:cxn modelId="{B1BBA05A-E89F-481A-87C0-89B34638F612}" type="presParOf" srcId="{A6A670BB-CAD5-4D5B-945A-C92050BF75AB}" destId="{87C9A854-FBBB-487A-859E-77E8E276FBA6}" srcOrd="3" destOrd="0" presId="urn:microsoft.com/office/officeart/2018/2/layout/IconVerticalSolidList"/>
    <dgm:cxn modelId="{E4BD9E6E-7893-4EFA-9606-A8EDE1745EEA}" type="presParOf" srcId="{83846BD9-9FE7-4BEA-9E70-A597AD4CB42D}" destId="{AEDA4597-DA09-4D3B-9925-3BD4A2BC9B66}" srcOrd="3" destOrd="0" presId="urn:microsoft.com/office/officeart/2018/2/layout/IconVerticalSolidList"/>
    <dgm:cxn modelId="{8A98ED0A-D3D4-40BD-86FB-1367CF3E962A}" type="presParOf" srcId="{83846BD9-9FE7-4BEA-9E70-A597AD4CB42D}" destId="{024F2015-9B6E-4672-9773-6C433ABEE62A}" srcOrd="4" destOrd="0" presId="urn:microsoft.com/office/officeart/2018/2/layout/IconVerticalSolidList"/>
    <dgm:cxn modelId="{C812AC35-31F7-4516-8624-73CC9EA60AFE}" type="presParOf" srcId="{024F2015-9B6E-4672-9773-6C433ABEE62A}" destId="{BB0C4D0C-AA22-47D6-AE7F-8FA59D4DD935}" srcOrd="0" destOrd="0" presId="urn:microsoft.com/office/officeart/2018/2/layout/IconVerticalSolidList"/>
    <dgm:cxn modelId="{732CDCB5-37A2-4FCA-A6AB-F4EB3724C2EA}" type="presParOf" srcId="{024F2015-9B6E-4672-9773-6C433ABEE62A}" destId="{8EB7E811-030D-4DF4-9C14-9FEF88D9CBF8}" srcOrd="1" destOrd="0" presId="urn:microsoft.com/office/officeart/2018/2/layout/IconVerticalSolidList"/>
    <dgm:cxn modelId="{2E7E1352-FA0F-4808-86F6-15E369B6C880}" type="presParOf" srcId="{024F2015-9B6E-4672-9773-6C433ABEE62A}" destId="{BA6339D6-A8F3-4566-951A-3A378689B7D4}" srcOrd="2" destOrd="0" presId="urn:microsoft.com/office/officeart/2018/2/layout/IconVerticalSolidList"/>
    <dgm:cxn modelId="{312438D0-D644-4088-9E75-4352D067EC0D}" type="presParOf" srcId="{024F2015-9B6E-4672-9773-6C433ABEE62A}" destId="{8AABE3AA-47CA-47A9-8E52-29DC697C757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4493C3D-8CAA-4328-B836-23CADD04F083}"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5050807D-1CB9-4779-A68E-DB23805411CE}">
      <dgm:prSet custT="1"/>
      <dgm:spPr>
        <a:solidFill>
          <a:srgbClr val="0084A9"/>
        </a:solidFill>
        <a:ln>
          <a:noFill/>
        </a:ln>
        <a:effectLst>
          <a:outerShdw blurRad="107950" dist="12700" dir="5400000" algn="ctr">
            <a:srgbClr val="000000"/>
          </a:outerShdw>
        </a:effectLst>
        <a:scene3d>
          <a:camera prst="orthographicFront"/>
          <a:lightRig rig="threePt" dir="t"/>
        </a:scene3d>
        <a:sp3d>
          <a:bevelT/>
        </a:sp3d>
      </dgm:spPr>
      <dgm:t>
        <a:bodyPr/>
        <a:lstStyle/>
        <a:p>
          <a:r>
            <a:rPr lang="en-US" sz="2000" dirty="0"/>
            <a:t>Many students languish 140-145</a:t>
          </a:r>
        </a:p>
      </dgm:t>
    </dgm:pt>
    <dgm:pt modelId="{44ABA142-29E0-45A7-8568-7F80C2015D94}" type="parTrans" cxnId="{0E657DB1-612C-436B-9C8A-26C0E2804441}">
      <dgm:prSet/>
      <dgm:spPr/>
      <dgm:t>
        <a:bodyPr/>
        <a:lstStyle/>
        <a:p>
          <a:endParaRPr lang="en-US"/>
        </a:p>
      </dgm:t>
    </dgm:pt>
    <dgm:pt modelId="{C1B7D3F1-C29C-448F-BC17-1616825746C2}" type="sibTrans" cxnId="{0E657DB1-612C-436B-9C8A-26C0E2804441}">
      <dgm:prSet/>
      <dgm:spPr/>
      <dgm:t>
        <a:bodyPr/>
        <a:lstStyle/>
        <a:p>
          <a:endParaRPr lang="en-US"/>
        </a:p>
      </dgm:t>
    </dgm:pt>
    <dgm:pt modelId="{3619FD08-B4DC-430C-B492-1434E6776BD3}">
      <dgm:prSet custT="1"/>
      <dgm:spPr>
        <a:solidFill>
          <a:srgbClr val="0084A9"/>
        </a:solidFill>
        <a:ln>
          <a:noFill/>
        </a:ln>
        <a:effectLst>
          <a:outerShdw blurRad="107950" dist="12700" dir="5400000" algn="ctr">
            <a:srgbClr val="000000"/>
          </a:outerShdw>
        </a:effectLst>
        <a:scene3d>
          <a:camera prst="orthographicFront"/>
          <a:lightRig rig="threePt" dir="t"/>
        </a:scene3d>
        <a:sp3d>
          <a:bevelT/>
        </a:sp3d>
      </dgm:spPr>
      <dgm:t>
        <a:bodyPr/>
        <a:lstStyle/>
        <a:p>
          <a:r>
            <a:rPr lang="en-US" sz="2000" dirty="0"/>
            <a:t>Serves as a tool for educators to help students go beyond academic preparation</a:t>
          </a:r>
        </a:p>
      </dgm:t>
    </dgm:pt>
    <dgm:pt modelId="{F3AE307F-5141-44C5-91A2-8010E902D8E3}" type="parTrans" cxnId="{0B739A98-D9D5-49E4-9278-FEAF31AA290E}">
      <dgm:prSet/>
      <dgm:spPr/>
      <dgm:t>
        <a:bodyPr/>
        <a:lstStyle/>
        <a:p>
          <a:endParaRPr lang="en-US"/>
        </a:p>
      </dgm:t>
    </dgm:pt>
    <dgm:pt modelId="{344C89E1-528D-4C95-9213-E06DA402A76F}" type="sibTrans" cxnId="{0B739A98-D9D5-49E4-9278-FEAF31AA290E}">
      <dgm:prSet/>
      <dgm:spPr/>
      <dgm:t>
        <a:bodyPr/>
        <a:lstStyle/>
        <a:p>
          <a:endParaRPr lang="en-US"/>
        </a:p>
      </dgm:t>
    </dgm:pt>
    <dgm:pt modelId="{4D525BF5-A0EC-4751-AE57-21D16707C211}">
      <dgm:prSet custT="1"/>
      <dgm:spPr>
        <a:solidFill>
          <a:srgbClr val="0084A9"/>
        </a:solidFill>
        <a:ln>
          <a:noFill/>
        </a:ln>
        <a:effectLst>
          <a:outerShdw blurRad="107950" dist="12700" dir="5400000" algn="ctr">
            <a:srgbClr val="000000"/>
          </a:outerShdw>
        </a:effectLst>
        <a:scene3d>
          <a:camera prst="orthographicFront"/>
          <a:lightRig rig="threePt" dir="t"/>
        </a:scene3d>
        <a:sp3d>
          <a:bevelT/>
        </a:sp3d>
      </dgm:spPr>
      <dgm:t>
        <a:bodyPr/>
        <a:lstStyle/>
        <a:p>
          <a:r>
            <a:rPr lang="en-US" sz="2000" dirty="0"/>
            <a:t>Gives the educator insight and actionable points to coach students</a:t>
          </a:r>
        </a:p>
      </dgm:t>
    </dgm:pt>
    <dgm:pt modelId="{11CE733B-CAB5-4D81-874D-8B27328535FB}" type="parTrans" cxnId="{4BC8CEDC-880D-4F82-A937-059D18660202}">
      <dgm:prSet/>
      <dgm:spPr/>
      <dgm:t>
        <a:bodyPr/>
        <a:lstStyle/>
        <a:p>
          <a:endParaRPr lang="en-US"/>
        </a:p>
      </dgm:t>
    </dgm:pt>
    <dgm:pt modelId="{8AB0BF70-C7D0-4DA3-9EE4-8589CA067B2D}" type="sibTrans" cxnId="{4BC8CEDC-880D-4F82-A937-059D18660202}">
      <dgm:prSet/>
      <dgm:spPr/>
      <dgm:t>
        <a:bodyPr/>
        <a:lstStyle/>
        <a:p>
          <a:endParaRPr lang="en-US"/>
        </a:p>
      </dgm:t>
    </dgm:pt>
    <dgm:pt modelId="{D50BC55D-C908-4B69-93F5-4FA6FBF95410}">
      <dgm:prSet custT="1"/>
      <dgm:spPr>
        <a:solidFill>
          <a:srgbClr val="0084A9"/>
        </a:solidFill>
        <a:ln>
          <a:noFill/>
        </a:ln>
        <a:effectLst>
          <a:outerShdw blurRad="107950" dist="12700" dir="5400000" algn="ctr">
            <a:srgbClr val="000000"/>
          </a:outerShdw>
        </a:effectLst>
        <a:scene3d>
          <a:camera prst="orthographicFront"/>
          <a:lightRig rig="threePt" dir="t"/>
        </a:scene3d>
        <a:sp3d>
          <a:bevelT/>
        </a:sp3d>
      </dgm:spPr>
      <dgm:t>
        <a:bodyPr/>
        <a:lstStyle/>
        <a:p>
          <a:r>
            <a:rPr lang="en-US" sz="2000" dirty="0"/>
            <a:t>Alternative to repeatedly taking practice tests</a:t>
          </a:r>
        </a:p>
      </dgm:t>
    </dgm:pt>
    <dgm:pt modelId="{E4E34882-5F73-4DAA-9D09-73A3AC972EE9}" type="parTrans" cxnId="{D667015E-1696-42BE-AA4B-46870206329D}">
      <dgm:prSet/>
      <dgm:spPr/>
      <dgm:t>
        <a:bodyPr/>
        <a:lstStyle/>
        <a:p>
          <a:endParaRPr lang="en-US"/>
        </a:p>
      </dgm:t>
    </dgm:pt>
    <dgm:pt modelId="{BE5034D2-4D3D-4293-A227-676F05A6E1A6}" type="sibTrans" cxnId="{D667015E-1696-42BE-AA4B-46870206329D}">
      <dgm:prSet/>
      <dgm:spPr/>
      <dgm:t>
        <a:bodyPr/>
        <a:lstStyle/>
        <a:p>
          <a:endParaRPr lang="en-US"/>
        </a:p>
      </dgm:t>
    </dgm:pt>
    <dgm:pt modelId="{9990269F-D10A-452C-998D-53A0B55791CA}" type="pres">
      <dgm:prSet presAssocID="{64493C3D-8CAA-4328-B836-23CADD04F083}" presName="linear" presStyleCnt="0">
        <dgm:presLayoutVars>
          <dgm:dir/>
          <dgm:animLvl val="lvl"/>
          <dgm:resizeHandles val="exact"/>
        </dgm:presLayoutVars>
      </dgm:prSet>
      <dgm:spPr/>
    </dgm:pt>
    <dgm:pt modelId="{E76DF62A-5852-48AD-A2EB-BC64452FD676}" type="pres">
      <dgm:prSet presAssocID="{5050807D-1CB9-4779-A68E-DB23805411CE}" presName="parentLin" presStyleCnt="0"/>
      <dgm:spPr/>
    </dgm:pt>
    <dgm:pt modelId="{FFB86C41-92BC-48E6-A1B9-C49893214B10}" type="pres">
      <dgm:prSet presAssocID="{5050807D-1CB9-4779-A68E-DB23805411CE}" presName="parentLeftMargin" presStyleLbl="node1" presStyleIdx="0" presStyleCnt="4"/>
      <dgm:spPr/>
    </dgm:pt>
    <dgm:pt modelId="{1340E29D-C907-47D7-A3D4-4AEC3FBD71C5}" type="pres">
      <dgm:prSet presAssocID="{5050807D-1CB9-4779-A68E-DB23805411CE}" presName="parentText" presStyleLbl="node1" presStyleIdx="0" presStyleCnt="4" custScaleX="113589">
        <dgm:presLayoutVars>
          <dgm:chMax val="0"/>
          <dgm:bulletEnabled val="1"/>
        </dgm:presLayoutVars>
      </dgm:prSet>
      <dgm:spPr/>
    </dgm:pt>
    <dgm:pt modelId="{0D18C0FF-4DDD-44C2-8F31-E2A7CDE6A882}" type="pres">
      <dgm:prSet presAssocID="{5050807D-1CB9-4779-A68E-DB23805411CE}" presName="negativeSpace" presStyleCnt="0"/>
      <dgm:spPr/>
    </dgm:pt>
    <dgm:pt modelId="{16A6D7FE-A44A-46E6-A32B-830808988FCA}" type="pres">
      <dgm:prSet presAssocID="{5050807D-1CB9-4779-A68E-DB23805411CE}" presName="childText" presStyleLbl="conFgAcc1" presStyleIdx="0" presStyleCnt="4">
        <dgm:presLayoutVars>
          <dgm:bulletEnabled val="1"/>
        </dgm:presLayoutVars>
      </dgm:prSet>
      <dgm:spPr>
        <a:ln>
          <a:solidFill>
            <a:srgbClr val="014B64"/>
          </a:solidFill>
        </a:ln>
      </dgm:spPr>
    </dgm:pt>
    <dgm:pt modelId="{266D100C-9E73-4135-8CD7-0BE70C33B553}" type="pres">
      <dgm:prSet presAssocID="{C1B7D3F1-C29C-448F-BC17-1616825746C2}" presName="spaceBetweenRectangles" presStyleCnt="0"/>
      <dgm:spPr/>
    </dgm:pt>
    <dgm:pt modelId="{DE694B3A-D9D9-47D4-A679-002C35E7C956}" type="pres">
      <dgm:prSet presAssocID="{3619FD08-B4DC-430C-B492-1434E6776BD3}" presName="parentLin" presStyleCnt="0"/>
      <dgm:spPr/>
    </dgm:pt>
    <dgm:pt modelId="{427AC4BC-1F02-4229-938D-1B388576A589}" type="pres">
      <dgm:prSet presAssocID="{3619FD08-B4DC-430C-B492-1434E6776BD3}" presName="parentLeftMargin" presStyleLbl="node1" presStyleIdx="0" presStyleCnt="4"/>
      <dgm:spPr/>
    </dgm:pt>
    <dgm:pt modelId="{66CB0C46-B172-4C5A-B4B2-0A7B35ADC617}" type="pres">
      <dgm:prSet presAssocID="{3619FD08-B4DC-430C-B492-1434E6776BD3}" presName="parentText" presStyleLbl="node1" presStyleIdx="1" presStyleCnt="4" custScaleX="113576">
        <dgm:presLayoutVars>
          <dgm:chMax val="0"/>
          <dgm:bulletEnabled val="1"/>
        </dgm:presLayoutVars>
      </dgm:prSet>
      <dgm:spPr/>
    </dgm:pt>
    <dgm:pt modelId="{38A05233-F1F7-4928-91AA-8F11019B31C1}" type="pres">
      <dgm:prSet presAssocID="{3619FD08-B4DC-430C-B492-1434E6776BD3}" presName="negativeSpace" presStyleCnt="0"/>
      <dgm:spPr/>
    </dgm:pt>
    <dgm:pt modelId="{AFF6856C-B5A0-44F0-B0B7-C8FD08A75403}" type="pres">
      <dgm:prSet presAssocID="{3619FD08-B4DC-430C-B492-1434E6776BD3}" presName="childText" presStyleLbl="conFgAcc1" presStyleIdx="1" presStyleCnt="4">
        <dgm:presLayoutVars>
          <dgm:bulletEnabled val="1"/>
        </dgm:presLayoutVars>
      </dgm:prSet>
      <dgm:spPr>
        <a:ln>
          <a:solidFill>
            <a:srgbClr val="014B64"/>
          </a:solidFill>
        </a:ln>
      </dgm:spPr>
    </dgm:pt>
    <dgm:pt modelId="{C1E1A8EE-0791-487B-9F3D-5490CE164B4A}" type="pres">
      <dgm:prSet presAssocID="{344C89E1-528D-4C95-9213-E06DA402A76F}" presName="spaceBetweenRectangles" presStyleCnt="0"/>
      <dgm:spPr/>
    </dgm:pt>
    <dgm:pt modelId="{8B659771-E84E-40EC-B96C-B49F2DE15021}" type="pres">
      <dgm:prSet presAssocID="{4D525BF5-A0EC-4751-AE57-21D16707C211}" presName="parentLin" presStyleCnt="0"/>
      <dgm:spPr/>
    </dgm:pt>
    <dgm:pt modelId="{CFDA730A-40D3-4B69-B4D8-6AD91010F02A}" type="pres">
      <dgm:prSet presAssocID="{4D525BF5-A0EC-4751-AE57-21D16707C211}" presName="parentLeftMargin" presStyleLbl="node1" presStyleIdx="1" presStyleCnt="4"/>
      <dgm:spPr/>
    </dgm:pt>
    <dgm:pt modelId="{31D31448-3019-4801-9914-F86C489DCFE1}" type="pres">
      <dgm:prSet presAssocID="{4D525BF5-A0EC-4751-AE57-21D16707C211}" presName="parentText" presStyleLbl="node1" presStyleIdx="2" presStyleCnt="4" custScaleX="113576">
        <dgm:presLayoutVars>
          <dgm:chMax val="0"/>
          <dgm:bulletEnabled val="1"/>
        </dgm:presLayoutVars>
      </dgm:prSet>
      <dgm:spPr/>
    </dgm:pt>
    <dgm:pt modelId="{C0191443-E2C1-4B4A-A29E-8DD7B0671502}" type="pres">
      <dgm:prSet presAssocID="{4D525BF5-A0EC-4751-AE57-21D16707C211}" presName="negativeSpace" presStyleCnt="0"/>
      <dgm:spPr/>
    </dgm:pt>
    <dgm:pt modelId="{11C8C713-5B92-4070-BF92-B56E823D00A1}" type="pres">
      <dgm:prSet presAssocID="{4D525BF5-A0EC-4751-AE57-21D16707C211}" presName="childText" presStyleLbl="conFgAcc1" presStyleIdx="2" presStyleCnt="4">
        <dgm:presLayoutVars>
          <dgm:bulletEnabled val="1"/>
        </dgm:presLayoutVars>
      </dgm:prSet>
      <dgm:spPr>
        <a:ln>
          <a:solidFill>
            <a:srgbClr val="014B64"/>
          </a:solidFill>
        </a:ln>
      </dgm:spPr>
    </dgm:pt>
    <dgm:pt modelId="{24F847F5-0856-4F02-A0C8-3B86696DA69A}" type="pres">
      <dgm:prSet presAssocID="{8AB0BF70-C7D0-4DA3-9EE4-8589CA067B2D}" presName="spaceBetweenRectangles" presStyleCnt="0"/>
      <dgm:spPr/>
    </dgm:pt>
    <dgm:pt modelId="{D92A6E3A-140A-494D-BEA1-50C7D2B7A8F9}" type="pres">
      <dgm:prSet presAssocID="{D50BC55D-C908-4B69-93F5-4FA6FBF95410}" presName="parentLin" presStyleCnt="0"/>
      <dgm:spPr/>
    </dgm:pt>
    <dgm:pt modelId="{26EBC97A-D33B-4102-BEA5-50C3BC2E4A43}" type="pres">
      <dgm:prSet presAssocID="{D50BC55D-C908-4B69-93F5-4FA6FBF95410}" presName="parentLeftMargin" presStyleLbl="node1" presStyleIdx="2" presStyleCnt="4"/>
      <dgm:spPr/>
    </dgm:pt>
    <dgm:pt modelId="{A1B15AD1-DA38-49CE-A619-96C6A6C9EC8A}" type="pres">
      <dgm:prSet presAssocID="{D50BC55D-C908-4B69-93F5-4FA6FBF95410}" presName="parentText" presStyleLbl="node1" presStyleIdx="3" presStyleCnt="4" custScaleX="113576">
        <dgm:presLayoutVars>
          <dgm:chMax val="0"/>
          <dgm:bulletEnabled val="1"/>
        </dgm:presLayoutVars>
      </dgm:prSet>
      <dgm:spPr/>
    </dgm:pt>
    <dgm:pt modelId="{95193A1F-E3DA-4624-B5B8-FB835D0C16F7}" type="pres">
      <dgm:prSet presAssocID="{D50BC55D-C908-4B69-93F5-4FA6FBF95410}" presName="negativeSpace" presStyleCnt="0"/>
      <dgm:spPr/>
    </dgm:pt>
    <dgm:pt modelId="{E180BC94-4552-4E88-8CB4-5A695D50D518}" type="pres">
      <dgm:prSet presAssocID="{D50BC55D-C908-4B69-93F5-4FA6FBF95410}" presName="childText" presStyleLbl="conFgAcc1" presStyleIdx="3" presStyleCnt="4" custLinFactNeighborX="164">
        <dgm:presLayoutVars>
          <dgm:bulletEnabled val="1"/>
        </dgm:presLayoutVars>
      </dgm:prSet>
      <dgm:spPr>
        <a:ln>
          <a:solidFill>
            <a:srgbClr val="014B64"/>
          </a:solidFill>
        </a:ln>
      </dgm:spPr>
    </dgm:pt>
  </dgm:ptLst>
  <dgm:cxnLst>
    <dgm:cxn modelId="{BF4B8A05-C6CD-4550-A3C7-B7F7414BD722}" type="presOf" srcId="{D50BC55D-C908-4B69-93F5-4FA6FBF95410}" destId="{A1B15AD1-DA38-49CE-A619-96C6A6C9EC8A}" srcOrd="1" destOrd="0" presId="urn:microsoft.com/office/officeart/2005/8/layout/list1"/>
    <dgm:cxn modelId="{C766AF1E-9985-440D-8DC5-BE9D70565799}" type="presOf" srcId="{3619FD08-B4DC-430C-B492-1434E6776BD3}" destId="{427AC4BC-1F02-4229-938D-1B388576A589}" srcOrd="0" destOrd="0" presId="urn:microsoft.com/office/officeart/2005/8/layout/list1"/>
    <dgm:cxn modelId="{FB895A32-A7F1-4A60-ADA5-532B36AB3F73}" type="presOf" srcId="{5050807D-1CB9-4779-A68E-DB23805411CE}" destId="{FFB86C41-92BC-48E6-A1B9-C49893214B10}" srcOrd="0" destOrd="0" presId="urn:microsoft.com/office/officeart/2005/8/layout/list1"/>
    <dgm:cxn modelId="{D6CFCB3D-76B8-4DE7-B110-A4203ACF43F5}" type="presOf" srcId="{D50BC55D-C908-4B69-93F5-4FA6FBF95410}" destId="{26EBC97A-D33B-4102-BEA5-50C3BC2E4A43}" srcOrd="0" destOrd="0" presId="urn:microsoft.com/office/officeart/2005/8/layout/list1"/>
    <dgm:cxn modelId="{D667015E-1696-42BE-AA4B-46870206329D}" srcId="{64493C3D-8CAA-4328-B836-23CADD04F083}" destId="{D50BC55D-C908-4B69-93F5-4FA6FBF95410}" srcOrd="3" destOrd="0" parTransId="{E4E34882-5F73-4DAA-9D09-73A3AC972EE9}" sibTransId="{BE5034D2-4D3D-4293-A227-676F05A6E1A6}"/>
    <dgm:cxn modelId="{0B739A98-D9D5-49E4-9278-FEAF31AA290E}" srcId="{64493C3D-8CAA-4328-B836-23CADD04F083}" destId="{3619FD08-B4DC-430C-B492-1434E6776BD3}" srcOrd="1" destOrd="0" parTransId="{F3AE307F-5141-44C5-91A2-8010E902D8E3}" sibTransId="{344C89E1-528D-4C95-9213-E06DA402A76F}"/>
    <dgm:cxn modelId="{92E5899A-FD52-451D-9ADB-5018023C2A12}" type="presOf" srcId="{4D525BF5-A0EC-4751-AE57-21D16707C211}" destId="{CFDA730A-40D3-4B69-B4D8-6AD91010F02A}" srcOrd="0" destOrd="0" presId="urn:microsoft.com/office/officeart/2005/8/layout/list1"/>
    <dgm:cxn modelId="{057DEDAF-BCDB-4E7F-9920-BC6851A9414A}" type="presOf" srcId="{64493C3D-8CAA-4328-B836-23CADD04F083}" destId="{9990269F-D10A-452C-998D-53A0B55791CA}" srcOrd="0" destOrd="0" presId="urn:microsoft.com/office/officeart/2005/8/layout/list1"/>
    <dgm:cxn modelId="{0E657DB1-612C-436B-9C8A-26C0E2804441}" srcId="{64493C3D-8CAA-4328-B836-23CADD04F083}" destId="{5050807D-1CB9-4779-A68E-DB23805411CE}" srcOrd="0" destOrd="0" parTransId="{44ABA142-29E0-45A7-8568-7F80C2015D94}" sibTransId="{C1B7D3F1-C29C-448F-BC17-1616825746C2}"/>
    <dgm:cxn modelId="{6438CDD1-D179-48E6-AA87-59597EC12712}" type="presOf" srcId="{4D525BF5-A0EC-4751-AE57-21D16707C211}" destId="{31D31448-3019-4801-9914-F86C489DCFE1}" srcOrd="1" destOrd="0" presId="urn:microsoft.com/office/officeart/2005/8/layout/list1"/>
    <dgm:cxn modelId="{4BC8CEDC-880D-4F82-A937-059D18660202}" srcId="{64493C3D-8CAA-4328-B836-23CADD04F083}" destId="{4D525BF5-A0EC-4751-AE57-21D16707C211}" srcOrd="2" destOrd="0" parTransId="{11CE733B-CAB5-4D81-874D-8B27328535FB}" sibTransId="{8AB0BF70-C7D0-4DA3-9EE4-8589CA067B2D}"/>
    <dgm:cxn modelId="{4FCC10E9-A2AB-4546-84A0-61987D9AC678}" type="presOf" srcId="{3619FD08-B4DC-430C-B492-1434E6776BD3}" destId="{66CB0C46-B172-4C5A-B4B2-0A7B35ADC617}" srcOrd="1" destOrd="0" presId="urn:microsoft.com/office/officeart/2005/8/layout/list1"/>
    <dgm:cxn modelId="{590FC4F1-B930-4955-BA68-E0AD58402FBA}" type="presOf" srcId="{5050807D-1CB9-4779-A68E-DB23805411CE}" destId="{1340E29D-C907-47D7-A3D4-4AEC3FBD71C5}" srcOrd="1" destOrd="0" presId="urn:microsoft.com/office/officeart/2005/8/layout/list1"/>
    <dgm:cxn modelId="{AFE5372E-8CAE-4243-AB95-00A648A22429}" type="presParOf" srcId="{9990269F-D10A-452C-998D-53A0B55791CA}" destId="{E76DF62A-5852-48AD-A2EB-BC64452FD676}" srcOrd="0" destOrd="0" presId="urn:microsoft.com/office/officeart/2005/8/layout/list1"/>
    <dgm:cxn modelId="{B7859717-5BD2-4558-A3A0-DD49E15985C1}" type="presParOf" srcId="{E76DF62A-5852-48AD-A2EB-BC64452FD676}" destId="{FFB86C41-92BC-48E6-A1B9-C49893214B10}" srcOrd="0" destOrd="0" presId="urn:microsoft.com/office/officeart/2005/8/layout/list1"/>
    <dgm:cxn modelId="{98C0973D-00A5-4FD6-97C5-0188D59B2B7A}" type="presParOf" srcId="{E76DF62A-5852-48AD-A2EB-BC64452FD676}" destId="{1340E29D-C907-47D7-A3D4-4AEC3FBD71C5}" srcOrd="1" destOrd="0" presId="urn:microsoft.com/office/officeart/2005/8/layout/list1"/>
    <dgm:cxn modelId="{1E346B7F-A3F0-4884-9ACB-06A56CD74861}" type="presParOf" srcId="{9990269F-D10A-452C-998D-53A0B55791CA}" destId="{0D18C0FF-4DDD-44C2-8F31-E2A7CDE6A882}" srcOrd="1" destOrd="0" presId="urn:microsoft.com/office/officeart/2005/8/layout/list1"/>
    <dgm:cxn modelId="{855B28F8-C30B-4D0C-A154-5FF31DB86C92}" type="presParOf" srcId="{9990269F-D10A-452C-998D-53A0B55791CA}" destId="{16A6D7FE-A44A-46E6-A32B-830808988FCA}" srcOrd="2" destOrd="0" presId="urn:microsoft.com/office/officeart/2005/8/layout/list1"/>
    <dgm:cxn modelId="{EA382DC3-FE2C-4B8C-AB36-6EB2138EA98C}" type="presParOf" srcId="{9990269F-D10A-452C-998D-53A0B55791CA}" destId="{266D100C-9E73-4135-8CD7-0BE70C33B553}" srcOrd="3" destOrd="0" presId="urn:microsoft.com/office/officeart/2005/8/layout/list1"/>
    <dgm:cxn modelId="{F165D8B7-DE63-4A3F-ABCC-A98A2EA98044}" type="presParOf" srcId="{9990269F-D10A-452C-998D-53A0B55791CA}" destId="{DE694B3A-D9D9-47D4-A679-002C35E7C956}" srcOrd="4" destOrd="0" presId="urn:microsoft.com/office/officeart/2005/8/layout/list1"/>
    <dgm:cxn modelId="{6089C4AE-A050-4F78-B951-D71A6AA9F464}" type="presParOf" srcId="{DE694B3A-D9D9-47D4-A679-002C35E7C956}" destId="{427AC4BC-1F02-4229-938D-1B388576A589}" srcOrd="0" destOrd="0" presId="urn:microsoft.com/office/officeart/2005/8/layout/list1"/>
    <dgm:cxn modelId="{3D53A63C-9D4A-4B1A-9D74-62A5B141AEE0}" type="presParOf" srcId="{DE694B3A-D9D9-47D4-A679-002C35E7C956}" destId="{66CB0C46-B172-4C5A-B4B2-0A7B35ADC617}" srcOrd="1" destOrd="0" presId="urn:microsoft.com/office/officeart/2005/8/layout/list1"/>
    <dgm:cxn modelId="{01D0447D-F91D-49C4-97DC-F38F2698DD58}" type="presParOf" srcId="{9990269F-D10A-452C-998D-53A0B55791CA}" destId="{38A05233-F1F7-4928-91AA-8F11019B31C1}" srcOrd="5" destOrd="0" presId="urn:microsoft.com/office/officeart/2005/8/layout/list1"/>
    <dgm:cxn modelId="{D88B5D21-22AD-4577-945D-DC7D7A7BF142}" type="presParOf" srcId="{9990269F-D10A-452C-998D-53A0B55791CA}" destId="{AFF6856C-B5A0-44F0-B0B7-C8FD08A75403}" srcOrd="6" destOrd="0" presId="urn:microsoft.com/office/officeart/2005/8/layout/list1"/>
    <dgm:cxn modelId="{BEF1F21F-AFED-4FD3-917F-31D0ACF3A403}" type="presParOf" srcId="{9990269F-D10A-452C-998D-53A0B55791CA}" destId="{C1E1A8EE-0791-487B-9F3D-5490CE164B4A}" srcOrd="7" destOrd="0" presId="urn:microsoft.com/office/officeart/2005/8/layout/list1"/>
    <dgm:cxn modelId="{E72A3083-6F93-430B-BCED-DDD1F044E897}" type="presParOf" srcId="{9990269F-D10A-452C-998D-53A0B55791CA}" destId="{8B659771-E84E-40EC-B96C-B49F2DE15021}" srcOrd="8" destOrd="0" presId="urn:microsoft.com/office/officeart/2005/8/layout/list1"/>
    <dgm:cxn modelId="{950D51C9-5C98-4333-B0F1-269D1A962F04}" type="presParOf" srcId="{8B659771-E84E-40EC-B96C-B49F2DE15021}" destId="{CFDA730A-40D3-4B69-B4D8-6AD91010F02A}" srcOrd="0" destOrd="0" presId="urn:microsoft.com/office/officeart/2005/8/layout/list1"/>
    <dgm:cxn modelId="{BDE910F7-BBF4-4F23-9BB8-536146E5E0F5}" type="presParOf" srcId="{8B659771-E84E-40EC-B96C-B49F2DE15021}" destId="{31D31448-3019-4801-9914-F86C489DCFE1}" srcOrd="1" destOrd="0" presId="urn:microsoft.com/office/officeart/2005/8/layout/list1"/>
    <dgm:cxn modelId="{883D851B-849D-46AE-B7F2-72EC35F631A7}" type="presParOf" srcId="{9990269F-D10A-452C-998D-53A0B55791CA}" destId="{C0191443-E2C1-4B4A-A29E-8DD7B0671502}" srcOrd="9" destOrd="0" presId="urn:microsoft.com/office/officeart/2005/8/layout/list1"/>
    <dgm:cxn modelId="{CC6060A4-438C-4CE8-B9EE-199126CC1068}" type="presParOf" srcId="{9990269F-D10A-452C-998D-53A0B55791CA}" destId="{11C8C713-5B92-4070-BF92-B56E823D00A1}" srcOrd="10" destOrd="0" presId="urn:microsoft.com/office/officeart/2005/8/layout/list1"/>
    <dgm:cxn modelId="{22D3B95E-BC9D-4CF6-BDA5-3A0E481CC618}" type="presParOf" srcId="{9990269F-D10A-452C-998D-53A0B55791CA}" destId="{24F847F5-0856-4F02-A0C8-3B86696DA69A}" srcOrd="11" destOrd="0" presId="urn:microsoft.com/office/officeart/2005/8/layout/list1"/>
    <dgm:cxn modelId="{6B4E68D4-3AEB-4D8B-9EEF-7CD2098A7357}" type="presParOf" srcId="{9990269F-D10A-452C-998D-53A0B55791CA}" destId="{D92A6E3A-140A-494D-BEA1-50C7D2B7A8F9}" srcOrd="12" destOrd="0" presId="urn:microsoft.com/office/officeart/2005/8/layout/list1"/>
    <dgm:cxn modelId="{E51B14D2-B6C6-40E6-A147-B160AFCC2AFD}" type="presParOf" srcId="{D92A6E3A-140A-494D-BEA1-50C7D2B7A8F9}" destId="{26EBC97A-D33B-4102-BEA5-50C3BC2E4A43}" srcOrd="0" destOrd="0" presId="urn:microsoft.com/office/officeart/2005/8/layout/list1"/>
    <dgm:cxn modelId="{E734642D-7421-4D91-BCE3-84703E42B5C0}" type="presParOf" srcId="{D92A6E3A-140A-494D-BEA1-50C7D2B7A8F9}" destId="{A1B15AD1-DA38-49CE-A619-96C6A6C9EC8A}" srcOrd="1" destOrd="0" presId="urn:microsoft.com/office/officeart/2005/8/layout/list1"/>
    <dgm:cxn modelId="{C56978A2-DB9F-474F-94F6-9742A03D3823}" type="presParOf" srcId="{9990269F-D10A-452C-998D-53A0B55791CA}" destId="{95193A1F-E3DA-4624-B5B8-FB835D0C16F7}" srcOrd="13" destOrd="0" presId="urn:microsoft.com/office/officeart/2005/8/layout/list1"/>
    <dgm:cxn modelId="{4A08C676-6208-47D5-ADA1-96293E31E9CE}" type="presParOf" srcId="{9990269F-D10A-452C-998D-53A0B55791CA}" destId="{E180BC94-4552-4E88-8CB4-5A695D50D51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51EDB38-6909-4BAD-8C0A-40C78F87D295}"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96211F27-A2BB-4E52-89E1-273CDC5EC718}">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a:t>Educator becomes “Coach Certified” and earns a badge</a:t>
          </a:r>
        </a:p>
      </dgm:t>
    </dgm:pt>
    <dgm:pt modelId="{0861497E-520E-4DB5-A702-5ADB4C43A543}" type="parTrans" cxnId="{5E0CAA02-1FD0-498F-A622-3B0E6D3CB552}">
      <dgm:prSet/>
      <dgm:spPr/>
      <dgm:t>
        <a:bodyPr/>
        <a:lstStyle/>
        <a:p>
          <a:endParaRPr lang="en-US"/>
        </a:p>
      </dgm:t>
    </dgm:pt>
    <dgm:pt modelId="{B51CD8E6-3DC1-4027-8AC3-B1157F78CA00}" type="sibTrans" cxnId="{5E0CAA02-1FD0-498F-A622-3B0E6D3CB552}">
      <dgm:prSet/>
      <dgm:spPr/>
      <dgm:t>
        <a:bodyPr/>
        <a:lstStyle/>
        <a:p>
          <a:endParaRPr lang="en-US"/>
        </a:p>
      </dgm:t>
    </dgm:pt>
    <dgm:pt modelId="{4BF54022-C91E-4684-B8DB-7FBFF81188F3}">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a:t>Participate in six learning modules that take a total of 45 minutes</a:t>
          </a:r>
        </a:p>
      </dgm:t>
    </dgm:pt>
    <dgm:pt modelId="{DFE8C312-3BE8-4F85-9A88-8D0139452CCF}" type="parTrans" cxnId="{8ABD7BDA-837F-4391-AB80-A9F967E1C25E}">
      <dgm:prSet/>
      <dgm:spPr/>
      <dgm:t>
        <a:bodyPr/>
        <a:lstStyle/>
        <a:p>
          <a:endParaRPr lang="en-US"/>
        </a:p>
      </dgm:t>
    </dgm:pt>
    <dgm:pt modelId="{754CDF17-A66E-4E75-88E7-086259F0F608}" type="sibTrans" cxnId="{8ABD7BDA-837F-4391-AB80-A9F967E1C25E}">
      <dgm:prSet/>
      <dgm:spPr/>
      <dgm:t>
        <a:bodyPr/>
        <a:lstStyle/>
        <a:p>
          <a:endParaRPr lang="en-US"/>
        </a:p>
      </dgm:t>
    </dgm:pt>
    <dgm:pt modelId="{00B02EA8-D14C-40C6-91C2-E217D99651E9}">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a:t>Student takes the assessment</a:t>
          </a:r>
        </a:p>
      </dgm:t>
    </dgm:pt>
    <dgm:pt modelId="{3BAB4AAE-94B2-4C79-8BA2-6C8377E9A35C}" type="parTrans" cxnId="{B4B8E230-AA33-4BC9-A0D9-96588CF71CE6}">
      <dgm:prSet/>
      <dgm:spPr/>
      <dgm:t>
        <a:bodyPr/>
        <a:lstStyle/>
        <a:p>
          <a:endParaRPr lang="en-US"/>
        </a:p>
      </dgm:t>
    </dgm:pt>
    <dgm:pt modelId="{2B999443-531C-4E6F-9A22-1D1EA601F14A}" type="sibTrans" cxnId="{B4B8E230-AA33-4BC9-A0D9-96588CF71CE6}">
      <dgm:prSet/>
      <dgm:spPr/>
      <dgm:t>
        <a:bodyPr/>
        <a:lstStyle/>
        <a:p>
          <a:endParaRPr lang="en-US"/>
        </a:p>
      </dgm:t>
    </dgm:pt>
    <dgm:pt modelId="{D0D7B62C-1F96-4F79-9A48-68760E14FDEE}">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a:t>Student receives a report</a:t>
          </a:r>
        </a:p>
      </dgm:t>
    </dgm:pt>
    <dgm:pt modelId="{8105BAE2-6B29-49DC-9720-ED2C99962ABA}" type="parTrans" cxnId="{0B8E4EAE-D246-4DC4-B607-2678B281BB44}">
      <dgm:prSet/>
      <dgm:spPr/>
      <dgm:t>
        <a:bodyPr/>
        <a:lstStyle/>
        <a:p>
          <a:endParaRPr lang="en-US"/>
        </a:p>
      </dgm:t>
    </dgm:pt>
    <dgm:pt modelId="{62439C0D-24CB-4DF0-A9A1-5F167E512BDA}" type="sibTrans" cxnId="{0B8E4EAE-D246-4DC4-B607-2678B281BB44}">
      <dgm:prSet/>
      <dgm:spPr/>
      <dgm:t>
        <a:bodyPr/>
        <a:lstStyle/>
        <a:p>
          <a:endParaRPr lang="en-US"/>
        </a:p>
      </dgm:t>
    </dgm:pt>
    <dgm:pt modelId="{68B7F80E-DF37-4B87-962F-927746E3AE85}">
      <dgm:prSe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600" dirty="0"/>
            <a:t>Four Dimensions:  Motivation, Confidence, Responsibility, Resilience</a:t>
          </a:r>
        </a:p>
      </dgm:t>
    </dgm:pt>
    <dgm:pt modelId="{7922986C-E270-4549-BCEC-1C7C6D9F9F78}" type="parTrans" cxnId="{CC750422-51E1-495B-B7FF-62F201F15773}">
      <dgm:prSet/>
      <dgm:spPr/>
      <dgm:t>
        <a:bodyPr/>
        <a:lstStyle/>
        <a:p>
          <a:endParaRPr lang="en-US"/>
        </a:p>
      </dgm:t>
    </dgm:pt>
    <dgm:pt modelId="{C605E708-1B65-4DF4-9A22-0F4611DC2BD6}" type="sibTrans" cxnId="{CC750422-51E1-495B-B7FF-62F201F15773}">
      <dgm:prSet/>
      <dgm:spPr/>
      <dgm:t>
        <a:bodyPr/>
        <a:lstStyle/>
        <a:p>
          <a:endParaRPr lang="en-US"/>
        </a:p>
      </dgm:t>
    </dgm:pt>
    <dgm:pt modelId="{6FE73C8E-5D9D-48B9-B613-A527FE307246}">
      <dgm:prSe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600" dirty="0"/>
            <a:t>Sixteen competencies further define the dimensions</a:t>
          </a:r>
        </a:p>
      </dgm:t>
    </dgm:pt>
    <dgm:pt modelId="{9A00FD6F-6731-46D2-BAAC-C97E55146801}" type="parTrans" cxnId="{2D570436-10E7-4ED6-9210-EDBB6272FF9F}">
      <dgm:prSet/>
      <dgm:spPr/>
      <dgm:t>
        <a:bodyPr/>
        <a:lstStyle/>
        <a:p>
          <a:endParaRPr lang="en-US"/>
        </a:p>
      </dgm:t>
    </dgm:pt>
    <dgm:pt modelId="{85080164-9E6D-465B-A6A8-4FC8B7C429C1}" type="sibTrans" cxnId="{2D570436-10E7-4ED6-9210-EDBB6272FF9F}">
      <dgm:prSet/>
      <dgm:spPr/>
      <dgm:t>
        <a:bodyPr/>
        <a:lstStyle/>
        <a:p>
          <a:endParaRPr lang="en-US"/>
        </a:p>
      </dgm:t>
    </dgm:pt>
    <dgm:pt modelId="{7EC4D9C7-5AD8-455F-B6A1-8066E5E1B028}">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dirty="0"/>
            <a:t>Coach works with the Coaches Guide to counsel the student</a:t>
          </a:r>
        </a:p>
      </dgm:t>
    </dgm:pt>
    <dgm:pt modelId="{DF02572B-BDED-42E9-BB93-91366F9EC11C}" type="parTrans" cxnId="{82FDF119-1F43-43CB-953F-7D1D920B5701}">
      <dgm:prSet/>
      <dgm:spPr/>
      <dgm:t>
        <a:bodyPr/>
        <a:lstStyle/>
        <a:p>
          <a:endParaRPr lang="en-US"/>
        </a:p>
      </dgm:t>
    </dgm:pt>
    <dgm:pt modelId="{1D630B36-DE09-404C-9C08-2FAD0528767B}" type="sibTrans" cxnId="{82FDF119-1F43-43CB-953F-7D1D920B5701}">
      <dgm:prSet/>
      <dgm:spPr/>
      <dgm:t>
        <a:bodyPr/>
        <a:lstStyle/>
        <a:p>
          <a:endParaRPr lang="en-US"/>
        </a:p>
      </dgm:t>
    </dgm:pt>
    <dgm:pt modelId="{BCBE2457-757D-4E1F-AC21-55E532DC84CA}">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dirty="0"/>
            <a:t>Outcome of improved student test mastery and awareness</a:t>
          </a:r>
        </a:p>
      </dgm:t>
    </dgm:pt>
    <dgm:pt modelId="{94F32C48-747F-449B-8027-29236F74640F}" type="parTrans" cxnId="{BCF1E64A-32E6-46CF-9104-F3CDD6C24F59}">
      <dgm:prSet/>
      <dgm:spPr/>
      <dgm:t>
        <a:bodyPr/>
        <a:lstStyle/>
        <a:p>
          <a:endParaRPr lang="en-US"/>
        </a:p>
      </dgm:t>
    </dgm:pt>
    <dgm:pt modelId="{5B21DBAD-E058-4F61-A0B3-DB59701C980A}" type="sibTrans" cxnId="{BCF1E64A-32E6-46CF-9104-F3CDD6C24F59}">
      <dgm:prSet/>
      <dgm:spPr/>
      <dgm:t>
        <a:bodyPr/>
        <a:lstStyle/>
        <a:p>
          <a:endParaRPr lang="en-US"/>
        </a:p>
      </dgm:t>
    </dgm:pt>
    <dgm:pt modelId="{18EED1FF-8153-4CFC-A367-8ABA44A326B8}">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dirty="0"/>
            <a:t>Free Program with access from GED Manager</a:t>
          </a:r>
        </a:p>
      </dgm:t>
    </dgm:pt>
    <dgm:pt modelId="{D39A1C63-7405-4E7F-A780-2C877D61F234}" type="parTrans" cxnId="{423AE80A-F033-44DA-A59E-9D3B466FBF24}">
      <dgm:prSet/>
      <dgm:spPr/>
      <dgm:t>
        <a:bodyPr/>
        <a:lstStyle/>
        <a:p>
          <a:endParaRPr lang="en-US"/>
        </a:p>
      </dgm:t>
    </dgm:pt>
    <dgm:pt modelId="{743D3504-0738-43AC-8504-D74461A38432}" type="sibTrans" cxnId="{423AE80A-F033-44DA-A59E-9D3B466FBF24}">
      <dgm:prSet/>
      <dgm:spPr/>
      <dgm:t>
        <a:bodyPr/>
        <a:lstStyle/>
        <a:p>
          <a:endParaRPr lang="en-US"/>
        </a:p>
      </dgm:t>
    </dgm:pt>
    <dgm:pt modelId="{C0F0B582-0559-40C2-AD42-67CE1B674D8E}">
      <dgm:prSe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dirty="0"/>
            <a:t>Link: </a:t>
          </a:r>
          <a:r>
            <a:rPr lang="en-US" sz="1800" dirty="0">
              <a:hlinkClick xmlns:r="http://schemas.openxmlformats.org/officeDocument/2006/relationships" r:id="rId1"/>
            </a:rPr>
            <a:t>https://ged.com/educators_admins/program/testprepped/</a:t>
          </a:r>
          <a:r>
            <a:rPr lang="en-US" sz="1800" dirty="0"/>
            <a:t> </a:t>
          </a:r>
        </a:p>
      </dgm:t>
    </dgm:pt>
    <dgm:pt modelId="{D3E98A29-116F-461C-83D4-19F159855A9A}" type="parTrans" cxnId="{313202CD-AA85-421B-A5CD-CDC5A7C15095}">
      <dgm:prSet/>
      <dgm:spPr/>
      <dgm:t>
        <a:bodyPr/>
        <a:lstStyle/>
        <a:p>
          <a:endParaRPr lang="en-US"/>
        </a:p>
      </dgm:t>
    </dgm:pt>
    <dgm:pt modelId="{A486A67E-99E2-4371-8C4B-D2A57C381F5D}" type="sibTrans" cxnId="{313202CD-AA85-421B-A5CD-CDC5A7C15095}">
      <dgm:prSet/>
      <dgm:spPr/>
      <dgm:t>
        <a:bodyPr/>
        <a:lstStyle/>
        <a:p>
          <a:endParaRPr lang="en-US"/>
        </a:p>
      </dgm:t>
    </dgm:pt>
    <dgm:pt modelId="{39EE2D88-F86C-446F-A241-61D8F0BF9AF5}" type="pres">
      <dgm:prSet presAssocID="{651EDB38-6909-4BAD-8C0A-40C78F87D295}" presName="Name0" presStyleCnt="0">
        <dgm:presLayoutVars>
          <dgm:dir/>
          <dgm:animLvl val="lvl"/>
          <dgm:resizeHandles val="exact"/>
        </dgm:presLayoutVars>
      </dgm:prSet>
      <dgm:spPr/>
    </dgm:pt>
    <dgm:pt modelId="{1E8CE7CA-4F0F-4201-87AD-46BBBB71144A}" type="pres">
      <dgm:prSet presAssocID="{96211F27-A2BB-4E52-89E1-273CDC5EC718}" presName="linNode" presStyleCnt="0"/>
      <dgm:spPr/>
    </dgm:pt>
    <dgm:pt modelId="{9C46CE02-3806-40D3-BDD7-0CDF0505663F}" type="pres">
      <dgm:prSet presAssocID="{96211F27-A2BB-4E52-89E1-273CDC5EC718}" presName="parentText" presStyleLbl="node1" presStyleIdx="0" presStyleCnt="6">
        <dgm:presLayoutVars>
          <dgm:chMax val="1"/>
          <dgm:bulletEnabled val="1"/>
        </dgm:presLayoutVars>
      </dgm:prSet>
      <dgm:spPr/>
    </dgm:pt>
    <dgm:pt modelId="{832E4EA4-BC74-4AC3-8731-A9679884C8AB}" type="pres">
      <dgm:prSet presAssocID="{96211F27-A2BB-4E52-89E1-273CDC5EC718}" presName="descendantText" presStyleLbl="alignAccFollowNode1" presStyleIdx="0" presStyleCnt="3">
        <dgm:presLayoutVars>
          <dgm:bulletEnabled val="1"/>
        </dgm:presLayoutVars>
      </dgm:prSet>
      <dgm:spPr/>
    </dgm:pt>
    <dgm:pt modelId="{CA1AFA30-A0CC-4800-88FF-E5487E51B53B}" type="pres">
      <dgm:prSet presAssocID="{B51CD8E6-3DC1-4027-8AC3-B1157F78CA00}" presName="sp" presStyleCnt="0"/>
      <dgm:spPr/>
    </dgm:pt>
    <dgm:pt modelId="{34603423-5CBD-4B4E-B030-B8AE8585DA54}" type="pres">
      <dgm:prSet presAssocID="{00B02EA8-D14C-40C6-91C2-E217D99651E9}" presName="linNode" presStyleCnt="0"/>
      <dgm:spPr/>
    </dgm:pt>
    <dgm:pt modelId="{85809D92-7329-4640-8158-4101496EE37A}" type="pres">
      <dgm:prSet presAssocID="{00B02EA8-D14C-40C6-91C2-E217D99651E9}" presName="parentText" presStyleLbl="node1" presStyleIdx="1" presStyleCnt="6">
        <dgm:presLayoutVars>
          <dgm:chMax val="1"/>
          <dgm:bulletEnabled val="1"/>
        </dgm:presLayoutVars>
      </dgm:prSet>
      <dgm:spPr/>
    </dgm:pt>
    <dgm:pt modelId="{7441F054-04CD-4D25-A7EA-A066CEA6CC4F}" type="pres">
      <dgm:prSet presAssocID="{2B999443-531C-4E6F-9A22-1D1EA601F14A}" presName="sp" presStyleCnt="0"/>
      <dgm:spPr/>
    </dgm:pt>
    <dgm:pt modelId="{80ABE783-3278-4925-80D3-EE7223E13A1D}" type="pres">
      <dgm:prSet presAssocID="{D0D7B62C-1F96-4F79-9A48-68760E14FDEE}" presName="linNode" presStyleCnt="0"/>
      <dgm:spPr/>
    </dgm:pt>
    <dgm:pt modelId="{9684930E-C661-40FA-80B5-8CAE825ECAA3}" type="pres">
      <dgm:prSet presAssocID="{D0D7B62C-1F96-4F79-9A48-68760E14FDEE}" presName="parentText" presStyleLbl="node1" presStyleIdx="2" presStyleCnt="6">
        <dgm:presLayoutVars>
          <dgm:chMax val="1"/>
          <dgm:bulletEnabled val="1"/>
        </dgm:presLayoutVars>
      </dgm:prSet>
      <dgm:spPr/>
    </dgm:pt>
    <dgm:pt modelId="{FDF4F3ED-8026-4C8F-8F76-01A3C4361D2B}" type="pres">
      <dgm:prSet presAssocID="{D0D7B62C-1F96-4F79-9A48-68760E14FDEE}" presName="descendantText" presStyleLbl="alignAccFollowNode1" presStyleIdx="1" presStyleCnt="3">
        <dgm:presLayoutVars>
          <dgm:bulletEnabled val="1"/>
        </dgm:presLayoutVars>
      </dgm:prSet>
      <dgm:spPr/>
    </dgm:pt>
    <dgm:pt modelId="{FDCCB1A9-68C4-4FA6-BC9F-063794BB2606}" type="pres">
      <dgm:prSet presAssocID="{62439C0D-24CB-4DF0-A9A1-5F167E512BDA}" presName="sp" presStyleCnt="0"/>
      <dgm:spPr/>
    </dgm:pt>
    <dgm:pt modelId="{E0A5B9E2-5B4D-4E45-8321-AEBE8CA91F9C}" type="pres">
      <dgm:prSet presAssocID="{7EC4D9C7-5AD8-455F-B6A1-8066E5E1B028}" presName="linNode" presStyleCnt="0"/>
      <dgm:spPr/>
    </dgm:pt>
    <dgm:pt modelId="{8633D790-2510-441B-8912-13291A3E95BC}" type="pres">
      <dgm:prSet presAssocID="{7EC4D9C7-5AD8-455F-B6A1-8066E5E1B028}" presName="parentText" presStyleLbl="node1" presStyleIdx="3" presStyleCnt="6">
        <dgm:presLayoutVars>
          <dgm:chMax val="1"/>
          <dgm:bulletEnabled val="1"/>
        </dgm:presLayoutVars>
      </dgm:prSet>
      <dgm:spPr/>
    </dgm:pt>
    <dgm:pt modelId="{00A42131-8929-4423-814C-55CECD9A6F79}" type="pres">
      <dgm:prSet presAssocID="{1D630B36-DE09-404C-9C08-2FAD0528767B}" presName="sp" presStyleCnt="0"/>
      <dgm:spPr/>
    </dgm:pt>
    <dgm:pt modelId="{BF9092E6-FD75-43C0-809D-4DD61D128243}" type="pres">
      <dgm:prSet presAssocID="{BCBE2457-757D-4E1F-AC21-55E532DC84CA}" presName="linNode" presStyleCnt="0"/>
      <dgm:spPr/>
    </dgm:pt>
    <dgm:pt modelId="{84EA998A-8175-4FC2-9DE2-303A8495F63D}" type="pres">
      <dgm:prSet presAssocID="{BCBE2457-757D-4E1F-AC21-55E532DC84CA}" presName="parentText" presStyleLbl="node1" presStyleIdx="4" presStyleCnt="6">
        <dgm:presLayoutVars>
          <dgm:chMax val="1"/>
          <dgm:bulletEnabled val="1"/>
        </dgm:presLayoutVars>
      </dgm:prSet>
      <dgm:spPr/>
    </dgm:pt>
    <dgm:pt modelId="{8F1E795A-B5B9-49C9-B041-E577CF0B77D7}" type="pres">
      <dgm:prSet presAssocID="{5B21DBAD-E058-4F61-A0B3-DB59701C980A}" presName="sp" presStyleCnt="0"/>
      <dgm:spPr/>
    </dgm:pt>
    <dgm:pt modelId="{202B957B-063A-4B49-BD67-C4F1724E70F7}" type="pres">
      <dgm:prSet presAssocID="{18EED1FF-8153-4CFC-A367-8ABA44A326B8}" presName="linNode" presStyleCnt="0"/>
      <dgm:spPr/>
    </dgm:pt>
    <dgm:pt modelId="{0DC406F2-DE96-4492-9815-DE2C3C339BD9}" type="pres">
      <dgm:prSet presAssocID="{18EED1FF-8153-4CFC-A367-8ABA44A326B8}" presName="parentText" presStyleLbl="node1" presStyleIdx="5" presStyleCnt="6">
        <dgm:presLayoutVars>
          <dgm:chMax val="1"/>
          <dgm:bulletEnabled val="1"/>
        </dgm:presLayoutVars>
      </dgm:prSet>
      <dgm:spPr/>
    </dgm:pt>
    <dgm:pt modelId="{1EEBADFD-0542-414D-8541-A793CA859BA8}" type="pres">
      <dgm:prSet presAssocID="{18EED1FF-8153-4CFC-A367-8ABA44A326B8}" presName="descendantText" presStyleLbl="alignAccFollowNode1" presStyleIdx="2" presStyleCnt="3">
        <dgm:presLayoutVars>
          <dgm:bulletEnabled val="1"/>
        </dgm:presLayoutVars>
      </dgm:prSet>
      <dgm:spPr/>
    </dgm:pt>
  </dgm:ptLst>
  <dgm:cxnLst>
    <dgm:cxn modelId="{5E0CAA02-1FD0-498F-A622-3B0E6D3CB552}" srcId="{651EDB38-6909-4BAD-8C0A-40C78F87D295}" destId="{96211F27-A2BB-4E52-89E1-273CDC5EC718}" srcOrd="0" destOrd="0" parTransId="{0861497E-520E-4DB5-A702-5ADB4C43A543}" sibTransId="{B51CD8E6-3DC1-4027-8AC3-B1157F78CA00}"/>
    <dgm:cxn modelId="{D5CF2204-C97A-4DEC-B8C9-362C013CADB5}" type="presOf" srcId="{BCBE2457-757D-4E1F-AC21-55E532DC84CA}" destId="{84EA998A-8175-4FC2-9DE2-303A8495F63D}" srcOrd="0" destOrd="0" presId="urn:microsoft.com/office/officeart/2005/8/layout/vList5"/>
    <dgm:cxn modelId="{039C1809-E57C-4EEA-BBB7-C394C58DBF90}" type="presOf" srcId="{96211F27-A2BB-4E52-89E1-273CDC5EC718}" destId="{9C46CE02-3806-40D3-BDD7-0CDF0505663F}" srcOrd="0" destOrd="0" presId="urn:microsoft.com/office/officeart/2005/8/layout/vList5"/>
    <dgm:cxn modelId="{423AE80A-F033-44DA-A59E-9D3B466FBF24}" srcId="{651EDB38-6909-4BAD-8C0A-40C78F87D295}" destId="{18EED1FF-8153-4CFC-A367-8ABA44A326B8}" srcOrd="5" destOrd="0" parTransId="{D39A1C63-7405-4E7F-A780-2C877D61F234}" sibTransId="{743D3504-0738-43AC-8504-D74461A38432}"/>
    <dgm:cxn modelId="{82FDF119-1F43-43CB-953F-7D1D920B5701}" srcId="{651EDB38-6909-4BAD-8C0A-40C78F87D295}" destId="{7EC4D9C7-5AD8-455F-B6A1-8066E5E1B028}" srcOrd="3" destOrd="0" parTransId="{DF02572B-BDED-42E9-BB93-91366F9EC11C}" sibTransId="{1D630B36-DE09-404C-9C08-2FAD0528767B}"/>
    <dgm:cxn modelId="{CC750422-51E1-495B-B7FF-62F201F15773}" srcId="{D0D7B62C-1F96-4F79-9A48-68760E14FDEE}" destId="{68B7F80E-DF37-4B87-962F-927746E3AE85}" srcOrd="0" destOrd="0" parTransId="{7922986C-E270-4549-BCEC-1C7C6D9F9F78}" sibTransId="{C605E708-1B65-4DF4-9A22-0F4611DC2BD6}"/>
    <dgm:cxn modelId="{B4B8E230-AA33-4BC9-A0D9-96588CF71CE6}" srcId="{651EDB38-6909-4BAD-8C0A-40C78F87D295}" destId="{00B02EA8-D14C-40C6-91C2-E217D99651E9}" srcOrd="1" destOrd="0" parTransId="{3BAB4AAE-94B2-4C79-8BA2-6C8377E9A35C}" sibTransId="{2B999443-531C-4E6F-9A22-1D1EA601F14A}"/>
    <dgm:cxn modelId="{2D570436-10E7-4ED6-9210-EDBB6272FF9F}" srcId="{D0D7B62C-1F96-4F79-9A48-68760E14FDEE}" destId="{6FE73C8E-5D9D-48B9-B613-A527FE307246}" srcOrd="1" destOrd="0" parTransId="{9A00FD6F-6731-46D2-BAAC-C97E55146801}" sibTransId="{85080164-9E6D-465B-A6A8-4FC8B7C429C1}"/>
    <dgm:cxn modelId="{2E070D3F-0C86-440E-B253-887AA6B99177}" type="presOf" srcId="{7EC4D9C7-5AD8-455F-B6A1-8066E5E1B028}" destId="{8633D790-2510-441B-8912-13291A3E95BC}" srcOrd="0" destOrd="0" presId="urn:microsoft.com/office/officeart/2005/8/layout/vList5"/>
    <dgm:cxn modelId="{19EDE463-B0C6-4117-8EE1-797636328487}" type="presOf" srcId="{6FE73C8E-5D9D-48B9-B613-A527FE307246}" destId="{FDF4F3ED-8026-4C8F-8F76-01A3C4361D2B}" srcOrd="0" destOrd="1" presId="urn:microsoft.com/office/officeart/2005/8/layout/vList5"/>
    <dgm:cxn modelId="{BCF1E64A-32E6-46CF-9104-F3CDD6C24F59}" srcId="{651EDB38-6909-4BAD-8C0A-40C78F87D295}" destId="{BCBE2457-757D-4E1F-AC21-55E532DC84CA}" srcOrd="4" destOrd="0" parTransId="{94F32C48-747F-449B-8027-29236F74640F}" sibTransId="{5B21DBAD-E058-4F61-A0B3-DB59701C980A}"/>
    <dgm:cxn modelId="{A1D0DA6D-5C2A-4E8C-8ABE-E6E0F1C03027}" type="presOf" srcId="{651EDB38-6909-4BAD-8C0A-40C78F87D295}" destId="{39EE2D88-F86C-446F-A241-61D8F0BF9AF5}" srcOrd="0" destOrd="0" presId="urn:microsoft.com/office/officeart/2005/8/layout/vList5"/>
    <dgm:cxn modelId="{4732A273-1C21-4A59-89BC-575C5E3D3BC0}" type="presOf" srcId="{4BF54022-C91E-4684-B8DB-7FBFF81188F3}" destId="{832E4EA4-BC74-4AC3-8731-A9679884C8AB}" srcOrd="0" destOrd="0" presId="urn:microsoft.com/office/officeart/2005/8/layout/vList5"/>
    <dgm:cxn modelId="{7F2F6982-91E3-495F-8442-F5079714A6D4}" type="presOf" srcId="{18EED1FF-8153-4CFC-A367-8ABA44A326B8}" destId="{0DC406F2-DE96-4492-9815-DE2C3C339BD9}" srcOrd="0" destOrd="0" presId="urn:microsoft.com/office/officeart/2005/8/layout/vList5"/>
    <dgm:cxn modelId="{8B9E438E-4881-4110-884A-791D908569D5}" type="presOf" srcId="{68B7F80E-DF37-4B87-962F-927746E3AE85}" destId="{FDF4F3ED-8026-4C8F-8F76-01A3C4361D2B}" srcOrd="0" destOrd="0" presId="urn:microsoft.com/office/officeart/2005/8/layout/vList5"/>
    <dgm:cxn modelId="{0B8E4EAE-D246-4DC4-B607-2678B281BB44}" srcId="{651EDB38-6909-4BAD-8C0A-40C78F87D295}" destId="{D0D7B62C-1F96-4F79-9A48-68760E14FDEE}" srcOrd="2" destOrd="0" parTransId="{8105BAE2-6B29-49DC-9720-ED2C99962ABA}" sibTransId="{62439C0D-24CB-4DF0-A9A1-5F167E512BDA}"/>
    <dgm:cxn modelId="{313202CD-AA85-421B-A5CD-CDC5A7C15095}" srcId="{18EED1FF-8153-4CFC-A367-8ABA44A326B8}" destId="{C0F0B582-0559-40C2-AD42-67CE1B674D8E}" srcOrd="0" destOrd="0" parTransId="{D3E98A29-116F-461C-83D4-19F159855A9A}" sibTransId="{A486A67E-99E2-4371-8C4B-D2A57C381F5D}"/>
    <dgm:cxn modelId="{8ABD7BDA-837F-4391-AB80-A9F967E1C25E}" srcId="{96211F27-A2BB-4E52-89E1-273CDC5EC718}" destId="{4BF54022-C91E-4684-B8DB-7FBFF81188F3}" srcOrd="0" destOrd="0" parTransId="{DFE8C312-3BE8-4F85-9A88-8D0139452CCF}" sibTransId="{754CDF17-A66E-4E75-88E7-086259F0F608}"/>
    <dgm:cxn modelId="{00B0C8E3-449B-4766-A889-53608D1AA6C1}" type="presOf" srcId="{00B02EA8-D14C-40C6-91C2-E217D99651E9}" destId="{85809D92-7329-4640-8158-4101496EE37A}" srcOrd="0" destOrd="0" presId="urn:microsoft.com/office/officeart/2005/8/layout/vList5"/>
    <dgm:cxn modelId="{82DAF2ED-B4EF-458D-BCB7-EFF248D20905}" type="presOf" srcId="{C0F0B582-0559-40C2-AD42-67CE1B674D8E}" destId="{1EEBADFD-0542-414D-8541-A793CA859BA8}" srcOrd="0" destOrd="0" presId="urn:microsoft.com/office/officeart/2005/8/layout/vList5"/>
    <dgm:cxn modelId="{FBAEA5F4-24C6-456A-B83F-E139B5541E5D}" type="presOf" srcId="{D0D7B62C-1F96-4F79-9A48-68760E14FDEE}" destId="{9684930E-C661-40FA-80B5-8CAE825ECAA3}" srcOrd="0" destOrd="0" presId="urn:microsoft.com/office/officeart/2005/8/layout/vList5"/>
    <dgm:cxn modelId="{14926307-190D-4DA4-8417-81E23A9D9EC3}" type="presParOf" srcId="{39EE2D88-F86C-446F-A241-61D8F0BF9AF5}" destId="{1E8CE7CA-4F0F-4201-87AD-46BBBB71144A}" srcOrd="0" destOrd="0" presId="urn:microsoft.com/office/officeart/2005/8/layout/vList5"/>
    <dgm:cxn modelId="{0C4337D8-5D5E-435E-9AC9-EDA99131B71F}" type="presParOf" srcId="{1E8CE7CA-4F0F-4201-87AD-46BBBB71144A}" destId="{9C46CE02-3806-40D3-BDD7-0CDF0505663F}" srcOrd="0" destOrd="0" presId="urn:microsoft.com/office/officeart/2005/8/layout/vList5"/>
    <dgm:cxn modelId="{6A278530-F56B-44D1-940C-244A34C1155F}" type="presParOf" srcId="{1E8CE7CA-4F0F-4201-87AD-46BBBB71144A}" destId="{832E4EA4-BC74-4AC3-8731-A9679884C8AB}" srcOrd="1" destOrd="0" presId="urn:microsoft.com/office/officeart/2005/8/layout/vList5"/>
    <dgm:cxn modelId="{044D9D3E-F7E3-44AE-8A9F-47058B60C017}" type="presParOf" srcId="{39EE2D88-F86C-446F-A241-61D8F0BF9AF5}" destId="{CA1AFA30-A0CC-4800-88FF-E5487E51B53B}" srcOrd="1" destOrd="0" presId="urn:microsoft.com/office/officeart/2005/8/layout/vList5"/>
    <dgm:cxn modelId="{139DA3B9-B107-489E-A274-80BA901C6219}" type="presParOf" srcId="{39EE2D88-F86C-446F-A241-61D8F0BF9AF5}" destId="{34603423-5CBD-4B4E-B030-B8AE8585DA54}" srcOrd="2" destOrd="0" presId="urn:microsoft.com/office/officeart/2005/8/layout/vList5"/>
    <dgm:cxn modelId="{58075A52-5268-4E9A-B88D-2DB52187542D}" type="presParOf" srcId="{34603423-5CBD-4B4E-B030-B8AE8585DA54}" destId="{85809D92-7329-4640-8158-4101496EE37A}" srcOrd="0" destOrd="0" presId="urn:microsoft.com/office/officeart/2005/8/layout/vList5"/>
    <dgm:cxn modelId="{692D61DD-622D-40C7-B3AD-719C786F142C}" type="presParOf" srcId="{39EE2D88-F86C-446F-A241-61D8F0BF9AF5}" destId="{7441F054-04CD-4D25-A7EA-A066CEA6CC4F}" srcOrd="3" destOrd="0" presId="urn:microsoft.com/office/officeart/2005/8/layout/vList5"/>
    <dgm:cxn modelId="{DEC3A667-E54A-4C46-B5CF-8DA57F532F73}" type="presParOf" srcId="{39EE2D88-F86C-446F-A241-61D8F0BF9AF5}" destId="{80ABE783-3278-4925-80D3-EE7223E13A1D}" srcOrd="4" destOrd="0" presId="urn:microsoft.com/office/officeart/2005/8/layout/vList5"/>
    <dgm:cxn modelId="{1F84913D-FE7E-4121-A105-587550E10283}" type="presParOf" srcId="{80ABE783-3278-4925-80D3-EE7223E13A1D}" destId="{9684930E-C661-40FA-80B5-8CAE825ECAA3}" srcOrd="0" destOrd="0" presId="urn:microsoft.com/office/officeart/2005/8/layout/vList5"/>
    <dgm:cxn modelId="{1CAD10CD-4386-4AEE-9595-7A39DF7F55E8}" type="presParOf" srcId="{80ABE783-3278-4925-80D3-EE7223E13A1D}" destId="{FDF4F3ED-8026-4C8F-8F76-01A3C4361D2B}" srcOrd="1" destOrd="0" presId="urn:microsoft.com/office/officeart/2005/8/layout/vList5"/>
    <dgm:cxn modelId="{8EA0AC0D-DB3E-4CF1-8E63-6FDCE915992D}" type="presParOf" srcId="{39EE2D88-F86C-446F-A241-61D8F0BF9AF5}" destId="{FDCCB1A9-68C4-4FA6-BC9F-063794BB2606}" srcOrd="5" destOrd="0" presId="urn:microsoft.com/office/officeart/2005/8/layout/vList5"/>
    <dgm:cxn modelId="{4F20DF67-35A0-44BD-A53E-55686A256DEF}" type="presParOf" srcId="{39EE2D88-F86C-446F-A241-61D8F0BF9AF5}" destId="{E0A5B9E2-5B4D-4E45-8321-AEBE8CA91F9C}" srcOrd="6" destOrd="0" presId="urn:microsoft.com/office/officeart/2005/8/layout/vList5"/>
    <dgm:cxn modelId="{BA557875-142E-4079-8BA8-588210F2120D}" type="presParOf" srcId="{E0A5B9E2-5B4D-4E45-8321-AEBE8CA91F9C}" destId="{8633D790-2510-441B-8912-13291A3E95BC}" srcOrd="0" destOrd="0" presId="urn:microsoft.com/office/officeart/2005/8/layout/vList5"/>
    <dgm:cxn modelId="{2F83A1DB-3245-4C2D-A0A3-283E1C700FCA}" type="presParOf" srcId="{39EE2D88-F86C-446F-A241-61D8F0BF9AF5}" destId="{00A42131-8929-4423-814C-55CECD9A6F79}" srcOrd="7" destOrd="0" presId="urn:microsoft.com/office/officeart/2005/8/layout/vList5"/>
    <dgm:cxn modelId="{1757ACB0-73F6-4C43-9BDF-E4133A19C256}" type="presParOf" srcId="{39EE2D88-F86C-446F-A241-61D8F0BF9AF5}" destId="{BF9092E6-FD75-43C0-809D-4DD61D128243}" srcOrd="8" destOrd="0" presId="urn:microsoft.com/office/officeart/2005/8/layout/vList5"/>
    <dgm:cxn modelId="{A0986795-CBF7-499A-97C7-5AD8D2B33630}" type="presParOf" srcId="{BF9092E6-FD75-43C0-809D-4DD61D128243}" destId="{84EA998A-8175-4FC2-9DE2-303A8495F63D}" srcOrd="0" destOrd="0" presId="urn:microsoft.com/office/officeart/2005/8/layout/vList5"/>
    <dgm:cxn modelId="{4D64D233-73F3-4002-BB80-39128E39982C}" type="presParOf" srcId="{39EE2D88-F86C-446F-A241-61D8F0BF9AF5}" destId="{8F1E795A-B5B9-49C9-B041-E577CF0B77D7}" srcOrd="9" destOrd="0" presId="urn:microsoft.com/office/officeart/2005/8/layout/vList5"/>
    <dgm:cxn modelId="{5CCEB6BA-A0FD-401F-98DB-B7AD13D98B3D}" type="presParOf" srcId="{39EE2D88-F86C-446F-A241-61D8F0BF9AF5}" destId="{202B957B-063A-4B49-BD67-C4F1724E70F7}" srcOrd="10" destOrd="0" presId="urn:microsoft.com/office/officeart/2005/8/layout/vList5"/>
    <dgm:cxn modelId="{DD6E7F72-8963-4C8B-99D2-89EE2F8F5FE2}" type="presParOf" srcId="{202B957B-063A-4B49-BD67-C4F1724E70F7}" destId="{0DC406F2-DE96-4492-9815-DE2C3C339BD9}" srcOrd="0" destOrd="0" presId="urn:microsoft.com/office/officeart/2005/8/layout/vList5"/>
    <dgm:cxn modelId="{B28F78F0-4A93-40F2-B6AD-01EEDA6835FC}" type="presParOf" srcId="{202B957B-063A-4B49-BD67-C4F1724E70F7}" destId="{1EEBADFD-0542-414D-8541-A793CA859BA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036E350-1026-4276-B2A8-4D3453A9C201}" type="doc">
      <dgm:prSet loTypeId="urn:microsoft.com/office/officeart/2005/8/layout/list1" loCatId="list" qsTypeId="urn:microsoft.com/office/officeart/2005/8/quickstyle/simple2" qsCatId="simple" csTypeId="urn:microsoft.com/office/officeart/2005/8/colors/accent3_2" csCatId="accent3" phldr="1"/>
      <dgm:spPr/>
      <dgm:t>
        <a:bodyPr/>
        <a:lstStyle/>
        <a:p>
          <a:endParaRPr lang="en-US"/>
        </a:p>
      </dgm:t>
    </dgm:pt>
    <dgm:pt modelId="{AB718E3E-25A4-46E3-AB56-5A860DA3776B}">
      <dgm:prSet/>
      <dgm:spPr>
        <a:solidFill>
          <a:srgbClr val="0084A9"/>
        </a:solidFill>
        <a:scene3d>
          <a:camera prst="orthographicFront"/>
          <a:lightRig rig="threePt" dir="t"/>
        </a:scene3d>
        <a:sp3d>
          <a:bevelT/>
        </a:sp3d>
      </dgm:spPr>
      <dgm:t>
        <a:bodyPr/>
        <a:lstStyle/>
        <a:p>
          <a:r>
            <a:rPr lang="en-US"/>
            <a:t>What is the pilot?</a:t>
          </a:r>
        </a:p>
      </dgm:t>
    </dgm:pt>
    <dgm:pt modelId="{735FBFBB-8994-4D65-BD8C-6C3986495F7F}" type="parTrans" cxnId="{E12561B3-EF88-4013-B809-15A6661C7E0D}">
      <dgm:prSet/>
      <dgm:spPr/>
      <dgm:t>
        <a:bodyPr/>
        <a:lstStyle/>
        <a:p>
          <a:endParaRPr lang="en-US"/>
        </a:p>
      </dgm:t>
    </dgm:pt>
    <dgm:pt modelId="{8778D477-00B1-453B-93D2-9881631AEC13}" type="sibTrans" cxnId="{E12561B3-EF88-4013-B809-15A6661C7E0D}">
      <dgm:prSet/>
      <dgm:spPr/>
      <dgm:t>
        <a:bodyPr/>
        <a:lstStyle/>
        <a:p>
          <a:endParaRPr lang="en-US"/>
        </a:p>
      </dgm:t>
    </dgm:pt>
    <dgm:pt modelId="{3C40136D-78B8-480F-86A8-C87781B99F48}">
      <dgm:prSet/>
      <dgm:spPr>
        <a:solidFill>
          <a:srgbClr val="0084A9"/>
        </a:solidFill>
        <a:scene3d>
          <a:camera prst="orthographicFront"/>
          <a:lightRig rig="threePt" dir="t"/>
        </a:scene3d>
        <a:sp3d>
          <a:bevelT/>
        </a:sp3d>
      </dgm:spPr>
      <dgm:t>
        <a:bodyPr/>
        <a:lstStyle/>
        <a:p>
          <a:r>
            <a:rPr lang="en-US"/>
            <a:t>Looking for participants to </a:t>
          </a:r>
        </a:p>
      </dgm:t>
    </dgm:pt>
    <dgm:pt modelId="{FBB39729-ACFF-4D82-8737-C5CB43005911}" type="parTrans" cxnId="{33B228FA-EDC0-488D-8D4E-540DFAF86984}">
      <dgm:prSet/>
      <dgm:spPr/>
      <dgm:t>
        <a:bodyPr/>
        <a:lstStyle/>
        <a:p>
          <a:endParaRPr lang="en-US"/>
        </a:p>
      </dgm:t>
    </dgm:pt>
    <dgm:pt modelId="{42C333EB-4912-4168-B587-84FFA8080F6D}" type="sibTrans" cxnId="{33B228FA-EDC0-488D-8D4E-540DFAF86984}">
      <dgm:prSet/>
      <dgm:spPr/>
      <dgm:t>
        <a:bodyPr/>
        <a:lstStyle/>
        <a:p>
          <a:endParaRPr lang="en-US"/>
        </a:p>
      </dgm:t>
    </dgm:pt>
    <dgm:pt modelId="{4B9EA505-F884-411D-8637-EF75DB12DB5D}">
      <dgm:prSet/>
      <dgm:spPr>
        <a:ln>
          <a:solidFill>
            <a:srgbClr val="014B64"/>
          </a:solidFill>
        </a:ln>
      </dgm:spPr>
      <dgm:t>
        <a:bodyPr/>
        <a:lstStyle/>
        <a:p>
          <a:r>
            <a:rPr lang="en-US"/>
            <a:t>Take the Coaching program (Educators) (45mins)</a:t>
          </a:r>
        </a:p>
      </dgm:t>
    </dgm:pt>
    <dgm:pt modelId="{55F48403-A6FD-4ABA-AD66-D28C143543D0}" type="parTrans" cxnId="{7A717362-610D-4B48-A883-67ED04F1C979}">
      <dgm:prSet/>
      <dgm:spPr/>
      <dgm:t>
        <a:bodyPr/>
        <a:lstStyle/>
        <a:p>
          <a:endParaRPr lang="en-US"/>
        </a:p>
      </dgm:t>
    </dgm:pt>
    <dgm:pt modelId="{F291FDFA-4E9E-48EB-8A5E-5C0AF1F75636}" type="sibTrans" cxnId="{7A717362-610D-4B48-A883-67ED04F1C979}">
      <dgm:prSet/>
      <dgm:spPr/>
      <dgm:t>
        <a:bodyPr/>
        <a:lstStyle/>
        <a:p>
          <a:endParaRPr lang="en-US"/>
        </a:p>
      </dgm:t>
    </dgm:pt>
    <dgm:pt modelId="{60E9A823-523D-437D-8134-3BCD0B46F718}">
      <dgm:prSet/>
      <dgm:spPr>
        <a:ln>
          <a:solidFill>
            <a:srgbClr val="014B64"/>
          </a:solidFill>
        </a:ln>
      </dgm:spPr>
      <dgm:t>
        <a:bodyPr/>
        <a:lstStyle/>
        <a:p>
          <a:r>
            <a:rPr lang="en-US" dirty="0"/>
            <a:t>Sign up for their free account (Students)</a:t>
          </a:r>
        </a:p>
      </dgm:t>
    </dgm:pt>
    <dgm:pt modelId="{8943169E-90A1-4977-9636-B24546FA55CC}" type="parTrans" cxnId="{B8EABEE5-1CC6-4DFB-806C-A9429D6F7C3E}">
      <dgm:prSet/>
      <dgm:spPr/>
      <dgm:t>
        <a:bodyPr/>
        <a:lstStyle/>
        <a:p>
          <a:endParaRPr lang="en-US"/>
        </a:p>
      </dgm:t>
    </dgm:pt>
    <dgm:pt modelId="{608B2FEB-E7F6-4B1D-BE31-CB09EC3844A7}" type="sibTrans" cxnId="{B8EABEE5-1CC6-4DFB-806C-A9429D6F7C3E}">
      <dgm:prSet/>
      <dgm:spPr/>
      <dgm:t>
        <a:bodyPr/>
        <a:lstStyle/>
        <a:p>
          <a:endParaRPr lang="en-US"/>
        </a:p>
      </dgm:t>
    </dgm:pt>
    <dgm:pt modelId="{ACEA2568-8B27-4A54-98E2-57E8C90454D4}">
      <dgm:prSet/>
      <dgm:spPr>
        <a:ln>
          <a:solidFill>
            <a:srgbClr val="014B64"/>
          </a:solidFill>
        </a:ln>
      </dgm:spPr>
      <dgm:t>
        <a:bodyPr/>
        <a:lstStyle/>
        <a:p>
          <a:r>
            <a:rPr lang="en-US"/>
            <a:t>Send Assessment to student (GEDTS) (1 test per student)</a:t>
          </a:r>
        </a:p>
      </dgm:t>
    </dgm:pt>
    <dgm:pt modelId="{47641774-680D-4AD4-B439-6FBA9E470F59}" type="parTrans" cxnId="{93BB0967-A581-4958-B51D-D144A220A915}">
      <dgm:prSet/>
      <dgm:spPr/>
      <dgm:t>
        <a:bodyPr/>
        <a:lstStyle/>
        <a:p>
          <a:endParaRPr lang="en-US"/>
        </a:p>
      </dgm:t>
    </dgm:pt>
    <dgm:pt modelId="{178B677D-0F3F-4CC8-98CA-1E2A260B428B}" type="sibTrans" cxnId="{93BB0967-A581-4958-B51D-D144A220A915}">
      <dgm:prSet/>
      <dgm:spPr/>
      <dgm:t>
        <a:bodyPr/>
        <a:lstStyle/>
        <a:p>
          <a:endParaRPr lang="en-US"/>
        </a:p>
      </dgm:t>
    </dgm:pt>
    <dgm:pt modelId="{B22E0BC9-F6F4-40B6-A2D4-E9D99ED775C3}">
      <dgm:prSet/>
      <dgm:spPr>
        <a:ln>
          <a:solidFill>
            <a:srgbClr val="014B64"/>
          </a:solidFill>
        </a:ln>
      </dgm:spPr>
      <dgm:t>
        <a:bodyPr/>
        <a:lstStyle/>
        <a:p>
          <a:r>
            <a:rPr lang="en-US"/>
            <a:t>Interpret Report with student (Educators)</a:t>
          </a:r>
        </a:p>
      </dgm:t>
    </dgm:pt>
    <dgm:pt modelId="{EDF43168-33E7-4720-8BC7-76049D633DD8}" type="parTrans" cxnId="{4920173D-5C04-49D6-B339-6297FDC73D1A}">
      <dgm:prSet/>
      <dgm:spPr/>
      <dgm:t>
        <a:bodyPr/>
        <a:lstStyle/>
        <a:p>
          <a:endParaRPr lang="en-US"/>
        </a:p>
      </dgm:t>
    </dgm:pt>
    <dgm:pt modelId="{CF240002-2576-45CE-B22C-AEF1B0A9A57F}" type="sibTrans" cxnId="{4920173D-5C04-49D6-B339-6297FDC73D1A}">
      <dgm:prSet/>
      <dgm:spPr/>
      <dgm:t>
        <a:bodyPr/>
        <a:lstStyle/>
        <a:p>
          <a:endParaRPr lang="en-US"/>
        </a:p>
      </dgm:t>
    </dgm:pt>
    <dgm:pt modelId="{FB226FDC-5A80-46E7-934C-64EF6EBB7FA4}">
      <dgm:prSet/>
      <dgm:spPr>
        <a:ln>
          <a:solidFill>
            <a:srgbClr val="014B64"/>
          </a:solidFill>
        </a:ln>
      </dgm:spPr>
      <dgm:t>
        <a:bodyPr/>
        <a:lstStyle/>
        <a:p>
          <a:r>
            <a:rPr lang="en-US" dirty="0"/>
            <a:t>Create new study plan including skills identified from the Assessment (Educator and Student)</a:t>
          </a:r>
        </a:p>
      </dgm:t>
    </dgm:pt>
    <dgm:pt modelId="{21F31A53-58DD-43EA-9BF2-60D30BF4074D}" type="parTrans" cxnId="{0C9978F0-E29E-41E0-A40C-F4159FDFB297}">
      <dgm:prSet/>
      <dgm:spPr/>
      <dgm:t>
        <a:bodyPr/>
        <a:lstStyle/>
        <a:p>
          <a:endParaRPr lang="en-US"/>
        </a:p>
      </dgm:t>
    </dgm:pt>
    <dgm:pt modelId="{4F2C4469-A2AD-44A8-9659-C7D77F0EA524}" type="sibTrans" cxnId="{0C9978F0-E29E-41E0-A40C-F4159FDFB297}">
      <dgm:prSet/>
      <dgm:spPr/>
      <dgm:t>
        <a:bodyPr/>
        <a:lstStyle/>
        <a:p>
          <a:endParaRPr lang="en-US"/>
        </a:p>
      </dgm:t>
    </dgm:pt>
    <dgm:pt modelId="{8207B7FE-0E13-4E99-9C49-4C8C0358AE00}">
      <dgm:prSet/>
      <dgm:spPr>
        <a:ln>
          <a:solidFill>
            <a:srgbClr val="014B64"/>
          </a:solidFill>
        </a:ln>
      </dgm:spPr>
      <dgm:t>
        <a:bodyPr/>
        <a:lstStyle/>
        <a:p>
          <a:r>
            <a:rPr lang="en-US"/>
            <a:t>Report student’s progress (Educator)</a:t>
          </a:r>
        </a:p>
      </dgm:t>
    </dgm:pt>
    <dgm:pt modelId="{091A41EA-F723-4292-8157-69CF3A4942FA}" type="parTrans" cxnId="{CEDEBA93-7C78-4991-A3F2-18B6D7FBBB42}">
      <dgm:prSet/>
      <dgm:spPr/>
      <dgm:t>
        <a:bodyPr/>
        <a:lstStyle/>
        <a:p>
          <a:endParaRPr lang="en-US"/>
        </a:p>
      </dgm:t>
    </dgm:pt>
    <dgm:pt modelId="{98C4643E-01B9-4FAC-B33B-3FCB7A7DF440}" type="sibTrans" cxnId="{CEDEBA93-7C78-4991-A3F2-18B6D7FBBB42}">
      <dgm:prSet/>
      <dgm:spPr/>
      <dgm:t>
        <a:bodyPr/>
        <a:lstStyle/>
        <a:p>
          <a:endParaRPr lang="en-US"/>
        </a:p>
      </dgm:t>
    </dgm:pt>
    <dgm:pt modelId="{2618DAF6-E41A-4D7D-B4CE-E2422546B02A}" type="pres">
      <dgm:prSet presAssocID="{1036E350-1026-4276-B2A8-4D3453A9C201}" presName="linear" presStyleCnt="0">
        <dgm:presLayoutVars>
          <dgm:dir/>
          <dgm:animLvl val="lvl"/>
          <dgm:resizeHandles val="exact"/>
        </dgm:presLayoutVars>
      </dgm:prSet>
      <dgm:spPr/>
    </dgm:pt>
    <dgm:pt modelId="{36E123ED-2EB4-4D88-B78B-1DDC862D0939}" type="pres">
      <dgm:prSet presAssocID="{AB718E3E-25A4-46E3-AB56-5A860DA3776B}" presName="parentLin" presStyleCnt="0"/>
      <dgm:spPr/>
    </dgm:pt>
    <dgm:pt modelId="{268AD047-22EA-4D3A-9D70-EA9925327A99}" type="pres">
      <dgm:prSet presAssocID="{AB718E3E-25A4-46E3-AB56-5A860DA3776B}" presName="parentLeftMargin" presStyleLbl="node1" presStyleIdx="0" presStyleCnt="2"/>
      <dgm:spPr/>
    </dgm:pt>
    <dgm:pt modelId="{F7C1052D-6042-4613-B479-64CE7BD11928}" type="pres">
      <dgm:prSet presAssocID="{AB718E3E-25A4-46E3-AB56-5A860DA3776B}" presName="parentText" presStyleLbl="node1" presStyleIdx="0" presStyleCnt="2" custScaleX="75704">
        <dgm:presLayoutVars>
          <dgm:chMax val="0"/>
          <dgm:bulletEnabled val="1"/>
        </dgm:presLayoutVars>
      </dgm:prSet>
      <dgm:spPr/>
    </dgm:pt>
    <dgm:pt modelId="{97453209-4171-4FB0-92FF-22D8C7933374}" type="pres">
      <dgm:prSet presAssocID="{AB718E3E-25A4-46E3-AB56-5A860DA3776B}" presName="negativeSpace" presStyleCnt="0"/>
      <dgm:spPr/>
    </dgm:pt>
    <dgm:pt modelId="{C4C895B0-95AC-4EBD-A4BE-13C87B833E42}" type="pres">
      <dgm:prSet presAssocID="{AB718E3E-25A4-46E3-AB56-5A860DA3776B}" presName="childText" presStyleLbl="conFgAcc1" presStyleIdx="0" presStyleCnt="2">
        <dgm:presLayoutVars>
          <dgm:bulletEnabled val="1"/>
        </dgm:presLayoutVars>
      </dgm:prSet>
      <dgm:spPr>
        <a:ln>
          <a:solidFill>
            <a:srgbClr val="014B64"/>
          </a:solidFill>
        </a:ln>
      </dgm:spPr>
    </dgm:pt>
    <dgm:pt modelId="{9777CC1B-1F48-41C5-881B-DB3FD4A43399}" type="pres">
      <dgm:prSet presAssocID="{8778D477-00B1-453B-93D2-9881631AEC13}" presName="spaceBetweenRectangles" presStyleCnt="0"/>
      <dgm:spPr/>
    </dgm:pt>
    <dgm:pt modelId="{54FA65DF-4D8E-4C48-94FA-07432055978B}" type="pres">
      <dgm:prSet presAssocID="{3C40136D-78B8-480F-86A8-C87781B99F48}" presName="parentLin" presStyleCnt="0"/>
      <dgm:spPr/>
    </dgm:pt>
    <dgm:pt modelId="{4CE4CB92-DF9A-4C6B-99B7-4F1D47C654F4}" type="pres">
      <dgm:prSet presAssocID="{3C40136D-78B8-480F-86A8-C87781B99F48}" presName="parentLeftMargin" presStyleLbl="node1" presStyleIdx="0" presStyleCnt="2"/>
      <dgm:spPr/>
    </dgm:pt>
    <dgm:pt modelId="{74C9D085-56DB-49E9-99F4-CDED34627FDB}" type="pres">
      <dgm:prSet presAssocID="{3C40136D-78B8-480F-86A8-C87781B99F48}" presName="parentText" presStyleLbl="node1" presStyleIdx="1" presStyleCnt="2" custScaleX="75704">
        <dgm:presLayoutVars>
          <dgm:chMax val="0"/>
          <dgm:bulletEnabled val="1"/>
        </dgm:presLayoutVars>
      </dgm:prSet>
      <dgm:spPr/>
    </dgm:pt>
    <dgm:pt modelId="{0B596142-72E7-4CF1-978F-04DC7FBBF590}" type="pres">
      <dgm:prSet presAssocID="{3C40136D-78B8-480F-86A8-C87781B99F48}" presName="negativeSpace" presStyleCnt="0"/>
      <dgm:spPr/>
    </dgm:pt>
    <dgm:pt modelId="{F3D4FB4E-C7E2-4F43-98F8-F7611EBF69D2}" type="pres">
      <dgm:prSet presAssocID="{3C40136D-78B8-480F-86A8-C87781B99F48}" presName="childText" presStyleLbl="conFgAcc1" presStyleIdx="1" presStyleCnt="2">
        <dgm:presLayoutVars>
          <dgm:bulletEnabled val="1"/>
        </dgm:presLayoutVars>
      </dgm:prSet>
      <dgm:spPr/>
    </dgm:pt>
  </dgm:ptLst>
  <dgm:cxnLst>
    <dgm:cxn modelId="{45C82E35-B570-4751-B4F6-2FA8625203DB}" type="presOf" srcId="{ACEA2568-8B27-4A54-98E2-57E8C90454D4}" destId="{F3D4FB4E-C7E2-4F43-98F8-F7611EBF69D2}" srcOrd="0" destOrd="2" presId="urn:microsoft.com/office/officeart/2005/8/layout/list1"/>
    <dgm:cxn modelId="{4920173D-5C04-49D6-B339-6297FDC73D1A}" srcId="{3C40136D-78B8-480F-86A8-C87781B99F48}" destId="{B22E0BC9-F6F4-40B6-A2D4-E9D99ED775C3}" srcOrd="3" destOrd="0" parTransId="{EDF43168-33E7-4720-8BC7-76049D633DD8}" sibTransId="{CF240002-2576-45CE-B22C-AEF1B0A9A57F}"/>
    <dgm:cxn modelId="{D942A45C-022B-4337-A0F3-1AA8EB6D1F85}" type="presOf" srcId="{FB226FDC-5A80-46E7-934C-64EF6EBB7FA4}" destId="{F3D4FB4E-C7E2-4F43-98F8-F7611EBF69D2}" srcOrd="0" destOrd="4" presId="urn:microsoft.com/office/officeart/2005/8/layout/list1"/>
    <dgm:cxn modelId="{7A717362-610D-4B48-A883-67ED04F1C979}" srcId="{3C40136D-78B8-480F-86A8-C87781B99F48}" destId="{4B9EA505-F884-411D-8637-EF75DB12DB5D}" srcOrd="0" destOrd="0" parTransId="{55F48403-A6FD-4ABA-AD66-D28C143543D0}" sibTransId="{F291FDFA-4E9E-48EB-8A5E-5C0AF1F75636}"/>
    <dgm:cxn modelId="{D77EBD65-BFE8-4C8D-AD8E-7EC76F610B32}" type="presOf" srcId="{3C40136D-78B8-480F-86A8-C87781B99F48}" destId="{74C9D085-56DB-49E9-99F4-CDED34627FDB}" srcOrd="1" destOrd="0" presId="urn:microsoft.com/office/officeart/2005/8/layout/list1"/>
    <dgm:cxn modelId="{93BB0967-A581-4958-B51D-D144A220A915}" srcId="{3C40136D-78B8-480F-86A8-C87781B99F48}" destId="{ACEA2568-8B27-4A54-98E2-57E8C90454D4}" srcOrd="2" destOrd="0" parTransId="{47641774-680D-4AD4-B439-6FBA9E470F59}" sibTransId="{178B677D-0F3F-4CC8-98CA-1E2A260B428B}"/>
    <dgm:cxn modelId="{766F8E4D-BBA1-40E9-9C74-38F1D507CFB5}" type="presOf" srcId="{B22E0BC9-F6F4-40B6-A2D4-E9D99ED775C3}" destId="{F3D4FB4E-C7E2-4F43-98F8-F7611EBF69D2}" srcOrd="0" destOrd="3" presId="urn:microsoft.com/office/officeart/2005/8/layout/list1"/>
    <dgm:cxn modelId="{53323954-068E-4F68-A7FF-033BBFCECB16}" type="presOf" srcId="{AB718E3E-25A4-46E3-AB56-5A860DA3776B}" destId="{F7C1052D-6042-4613-B479-64CE7BD11928}" srcOrd="1" destOrd="0" presId="urn:microsoft.com/office/officeart/2005/8/layout/list1"/>
    <dgm:cxn modelId="{5854AA7A-A73A-4E0D-8CC8-04F320D67354}" type="presOf" srcId="{8207B7FE-0E13-4E99-9C49-4C8C0358AE00}" destId="{F3D4FB4E-C7E2-4F43-98F8-F7611EBF69D2}" srcOrd="0" destOrd="5" presId="urn:microsoft.com/office/officeart/2005/8/layout/list1"/>
    <dgm:cxn modelId="{67D6A67C-B384-424D-8045-8630FB3DCEF1}" type="presOf" srcId="{3C40136D-78B8-480F-86A8-C87781B99F48}" destId="{4CE4CB92-DF9A-4C6B-99B7-4F1D47C654F4}" srcOrd="0" destOrd="0" presId="urn:microsoft.com/office/officeart/2005/8/layout/list1"/>
    <dgm:cxn modelId="{9AFEE18F-3C28-44E5-A0CF-47429C66DDAD}" type="presOf" srcId="{AB718E3E-25A4-46E3-AB56-5A860DA3776B}" destId="{268AD047-22EA-4D3A-9D70-EA9925327A99}" srcOrd="0" destOrd="0" presId="urn:microsoft.com/office/officeart/2005/8/layout/list1"/>
    <dgm:cxn modelId="{CEDEBA93-7C78-4991-A3F2-18B6D7FBBB42}" srcId="{3C40136D-78B8-480F-86A8-C87781B99F48}" destId="{8207B7FE-0E13-4E99-9C49-4C8C0358AE00}" srcOrd="5" destOrd="0" parTransId="{091A41EA-F723-4292-8157-69CF3A4942FA}" sibTransId="{98C4643E-01B9-4FAC-B33B-3FCB7A7DF440}"/>
    <dgm:cxn modelId="{881818AE-56E8-4E08-B5DB-39674883A503}" type="presOf" srcId="{1036E350-1026-4276-B2A8-4D3453A9C201}" destId="{2618DAF6-E41A-4D7D-B4CE-E2422546B02A}" srcOrd="0" destOrd="0" presId="urn:microsoft.com/office/officeart/2005/8/layout/list1"/>
    <dgm:cxn modelId="{E12561B3-EF88-4013-B809-15A6661C7E0D}" srcId="{1036E350-1026-4276-B2A8-4D3453A9C201}" destId="{AB718E3E-25A4-46E3-AB56-5A860DA3776B}" srcOrd="0" destOrd="0" parTransId="{735FBFBB-8994-4D65-BD8C-6C3986495F7F}" sibTransId="{8778D477-00B1-453B-93D2-9881631AEC13}"/>
    <dgm:cxn modelId="{E02121CC-9C12-4F44-98B6-518A20DB2DD3}" type="presOf" srcId="{4B9EA505-F884-411D-8637-EF75DB12DB5D}" destId="{F3D4FB4E-C7E2-4F43-98F8-F7611EBF69D2}" srcOrd="0" destOrd="0" presId="urn:microsoft.com/office/officeart/2005/8/layout/list1"/>
    <dgm:cxn modelId="{B8EABEE5-1CC6-4DFB-806C-A9429D6F7C3E}" srcId="{3C40136D-78B8-480F-86A8-C87781B99F48}" destId="{60E9A823-523D-437D-8134-3BCD0B46F718}" srcOrd="1" destOrd="0" parTransId="{8943169E-90A1-4977-9636-B24546FA55CC}" sibTransId="{608B2FEB-E7F6-4B1D-BE31-CB09EC3844A7}"/>
    <dgm:cxn modelId="{507105E8-9943-4915-AA25-8384B90E597A}" type="presOf" srcId="{60E9A823-523D-437D-8134-3BCD0B46F718}" destId="{F3D4FB4E-C7E2-4F43-98F8-F7611EBF69D2}" srcOrd="0" destOrd="1" presId="urn:microsoft.com/office/officeart/2005/8/layout/list1"/>
    <dgm:cxn modelId="{0C9978F0-E29E-41E0-A40C-F4159FDFB297}" srcId="{3C40136D-78B8-480F-86A8-C87781B99F48}" destId="{FB226FDC-5A80-46E7-934C-64EF6EBB7FA4}" srcOrd="4" destOrd="0" parTransId="{21F31A53-58DD-43EA-9BF2-60D30BF4074D}" sibTransId="{4F2C4469-A2AD-44A8-9659-C7D77F0EA524}"/>
    <dgm:cxn modelId="{33B228FA-EDC0-488D-8D4E-540DFAF86984}" srcId="{1036E350-1026-4276-B2A8-4D3453A9C201}" destId="{3C40136D-78B8-480F-86A8-C87781B99F48}" srcOrd="1" destOrd="0" parTransId="{FBB39729-ACFF-4D82-8737-C5CB43005911}" sibTransId="{42C333EB-4912-4168-B587-84FFA8080F6D}"/>
    <dgm:cxn modelId="{AA4A747F-DA5C-43AE-8203-FDEF0EF3CF17}" type="presParOf" srcId="{2618DAF6-E41A-4D7D-B4CE-E2422546B02A}" destId="{36E123ED-2EB4-4D88-B78B-1DDC862D0939}" srcOrd="0" destOrd="0" presId="urn:microsoft.com/office/officeart/2005/8/layout/list1"/>
    <dgm:cxn modelId="{A2458F15-51CE-45EB-B45C-EB86FA762BD5}" type="presParOf" srcId="{36E123ED-2EB4-4D88-B78B-1DDC862D0939}" destId="{268AD047-22EA-4D3A-9D70-EA9925327A99}" srcOrd="0" destOrd="0" presId="urn:microsoft.com/office/officeart/2005/8/layout/list1"/>
    <dgm:cxn modelId="{6E5B4258-6FDF-492E-8651-C9E20BC80C25}" type="presParOf" srcId="{36E123ED-2EB4-4D88-B78B-1DDC862D0939}" destId="{F7C1052D-6042-4613-B479-64CE7BD11928}" srcOrd="1" destOrd="0" presId="urn:microsoft.com/office/officeart/2005/8/layout/list1"/>
    <dgm:cxn modelId="{55415A43-DE8B-4BF8-A3FC-0287241D95A8}" type="presParOf" srcId="{2618DAF6-E41A-4D7D-B4CE-E2422546B02A}" destId="{97453209-4171-4FB0-92FF-22D8C7933374}" srcOrd="1" destOrd="0" presId="urn:microsoft.com/office/officeart/2005/8/layout/list1"/>
    <dgm:cxn modelId="{358AE3D8-578D-4CDA-A222-B2802A78E4F6}" type="presParOf" srcId="{2618DAF6-E41A-4D7D-B4CE-E2422546B02A}" destId="{C4C895B0-95AC-4EBD-A4BE-13C87B833E42}" srcOrd="2" destOrd="0" presId="urn:microsoft.com/office/officeart/2005/8/layout/list1"/>
    <dgm:cxn modelId="{0B2B7A39-DBDA-4B81-BAA0-6DA055FCD4CF}" type="presParOf" srcId="{2618DAF6-E41A-4D7D-B4CE-E2422546B02A}" destId="{9777CC1B-1F48-41C5-881B-DB3FD4A43399}" srcOrd="3" destOrd="0" presId="urn:microsoft.com/office/officeart/2005/8/layout/list1"/>
    <dgm:cxn modelId="{BE04E4CD-0BE3-4D1E-8A72-63D7ACF3C1ED}" type="presParOf" srcId="{2618DAF6-E41A-4D7D-B4CE-E2422546B02A}" destId="{54FA65DF-4D8E-4C48-94FA-07432055978B}" srcOrd="4" destOrd="0" presId="urn:microsoft.com/office/officeart/2005/8/layout/list1"/>
    <dgm:cxn modelId="{3F311154-6858-4033-BE36-44D8068D92FC}" type="presParOf" srcId="{54FA65DF-4D8E-4C48-94FA-07432055978B}" destId="{4CE4CB92-DF9A-4C6B-99B7-4F1D47C654F4}" srcOrd="0" destOrd="0" presId="urn:microsoft.com/office/officeart/2005/8/layout/list1"/>
    <dgm:cxn modelId="{DA805F08-AE25-4CCE-80B8-F305A5B9BF76}" type="presParOf" srcId="{54FA65DF-4D8E-4C48-94FA-07432055978B}" destId="{74C9D085-56DB-49E9-99F4-CDED34627FDB}" srcOrd="1" destOrd="0" presId="urn:microsoft.com/office/officeart/2005/8/layout/list1"/>
    <dgm:cxn modelId="{25E03A6B-F954-4B05-AB44-BFE69250E7FC}" type="presParOf" srcId="{2618DAF6-E41A-4D7D-B4CE-E2422546B02A}" destId="{0B596142-72E7-4CF1-978F-04DC7FBBF590}" srcOrd="5" destOrd="0" presId="urn:microsoft.com/office/officeart/2005/8/layout/list1"/>
    <dgm:cxn modelId="{B531DCB8-BFCC-4FFB-9AD1-2C94EBC71E21}" type="presParOf" srcId="{2618DAF6-E41A-4D7D-B4CE-E2422546B02A}" destId="{F3D4FB4E-C7E2-4F43-98F8-F7611EBF69D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54D880-DBF9-47D7-ABF6-703EB36DEA3C}"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40CB2D3-F6CC-4E27-A7D5-C63339414910}">
      <dgm:prSet custT="1"/>
      <dgm:spPr>
        <a:solidFill>
          <a:srgbClr val="0084A9"/>
        </a:solidFill>
        <a:scene3d>
          <a:camera prst="orthographicFront"/>
          <a:lightRig rig="threePt" dir="t"/>
        </a:scene3d>
        <a:sp3d>
          <a:bevelT/>
        </a:sp3d>
      </dgm:spPr>
      <dgm:t>
        <a:bodyPr/>
        <a:lstStyle/>
        <a:p>
          <a:r>
            <a:rPr lang="en-US" sz="2400" dirty="0"/>
            <a:t>If only they’d apply themselves.</a:t>
          </a:r>
        </a:p>
      </dgm:t>
    </dgm:pt>
    <dgm:pt modelId="{397B7FBB-23D8-496D-ABFE-AAE35966682A}" type="parTrans" cxnId="{6BC0BE09-EF49-4F25-8A20-BB6C63EADAB4}">
      <dgm:prSet/>
      <dgm:spPr/>
      <dgm:t>
        <a:bodyPr/>
        <a:lstStyle/>
        <a:p>
          <a:endParaRPr lang="en-US" sz="2400"/>
        </a:p>
      </dgm:t>
    </dgm:pt>
    <dgm:pt modelId="{1A53989D-7D6E-4A9A-B772-4573EAC0DDAF}" type="sibTrans" cxnId="{6BC0BE09-EF49-4F25-8A20-BB6C63EADAB4}">
      <dgm:prSet/>
      <dgm:spPr/>
      <dgm:t>
        <a:bodyPr/>
        <a:lstStyle/>
        <a:p>
          <a:endParaRPr lang="en-US" sz="2400"/>
        </a:p>
      </dgm:t>
    </dgm:pt>
    <dgm:pt modelId="{593A1036-4C96-4CF3-B36F-ACDA4438BDB8}">
      <dgm:prSet custT="1"/>
      <dgm:spPr>
        <a:solidFill>
          <a:srgbClr val="0084A9"/>
        </a:solidFill>
        <a:scene3d>
          <a:camera prst="orthographicFront"/>
          <a:lightRig rig="threePt" dir="t"/>
        </a:scene3d>
        <a:sp3d>
          <a:bevelT/>
        </a:sp3d>
      </dgm:spPr>
      <dgm:t>
        <a:bodyPr/>
        <a:lstStyle/>
        <a:p>
          <a:r>
            <a:rPr lang="en-US" sz="2400" dirty="0"/>
            <a:t>If only they’d get some discipline.</a:t>
          </a:r>
        </a:p>
      </dgm:t>
    </dgm:pt>
    <dgm:pt modelId="{4C67D980-2060-4C60-804E-7D06C51AD780}" type="parTrans" cxnId="{3999B9C6-67B3-4F5C-BDAA-720E1DFDB9E3}">
      <dgm:prSet/>
      <dgm:spPr/>
      <dgm:t>
        <a:bodyPr/>
        <a:lstStyle/>
        <a:p>
          <a:endParaRPr lang="en-US" sz="2400"/>
        </a:p>
      </dgm:t>
    </dgm:pt>
    <dgm:pt modelId="{3EE8E433-6096-4D29-B036-2393CD6A7352}" type="sibTrans" cxnId="{3999B9C6-67B3-4F5C-BDAA-720E1DFDB9E3}">
      <dgm:prSet/>
      <dgm:spPr/>
      <dgm:t>
        <a:bodyPr/>
        <a:lstStyle/>
        <a:p>
          <a:endParaRPr lang="en-US" sz="2400"/>
        </a:p>
      </dgm:t>
    </dgm:pt>
    <dgm:pt modelId="{6AC32534-DE29-4DF0-BC1D-BC819596EC89}">
      <dgm:prSet custT="1"/>
      <dgm:spPr>
        <a:solidFill>
          <a:srgbClr val="0084A9"/>
        </a:solidFill>
        <a:scene3d>
          <a:camera prst="orthographicFront"/>
          <a:lightRig rig="threePt" dir="t"/>
        </a:scene3d>
        <a:sp3d>
          <a:bevelT/>
        </a:sp3d>
      </dgm:spPr>
      <dgm:t>
        <a:bodyPr/>
        <a:lstStyle/>
        <a:p>
          <a:pPr marL="0" marR="0" lvl="0" indent="0" defTabSz="914400" eaLnBrk="1" fontAlgn="auto" latinLnBrk="0" hangingPunct="1">
            <a:spcBef>
              <a:spcPts val="0"/>
            </a:spcBef>
            <a:spcAft>
              <a:spcPts val="0"/>
            </a:spcAft>
            <a:buClrTx/>
            <a:buSzTx/>
            <a:buFontTx/>
            <a:buNone/>
            <a:tabLst/>
            <a:defRPr/>
          </a:pPr>
          <a:r>
            <a:rPr lang="en-US" sz="2400" kern="1200" dirty="0"/>
            <a:t>I know they are capable, but why won’t they show up?</a:t>
          </a:r>
        </a:p>
      </dgm:t>
    </dgm:pt>
    <dgm:pt modelId="{DD24F31C-EA89-4284-9C3C-ACCEBD2CC0C2}" type="parTrans" cxnId="{AA3B3E07-23EE-4E69-AAAE-FF23718C852D}">
      <dgm:prSet/>
      <dgm:spPr/>
      <dgm:t>
        <a:bodyPr/>
        <a:lstStyle/>
        <a:p>
          <a:endParaRPr lang="en-US" sz="2400"/>
        </a:p>
      </dgm:t>
    </dgm:pt>
    <dgm:pt modelId="{4BCC7E9B-F9E3-4E13-B1B7-D5A6FB1031A6}" type="sibTrans" cxnId="{AA3B3E07-23EE-4E69-AAAE-FF23718C852D}">
      <dgm:prSet/>
      <dgm:spPr/>
      <dgm:t>
        <a:bodyPr/>
        <a:lstStyle/>
        <a:p>
          <a:endParaRPr lang="en-US" sz="2400"/>
        </a:p>
      </dgm:t>
    </dgm:pt>
    <dgm:pt modelId="{A0E2AAB1-C052-46FD-AFD0-602F79C3F3A1}">
      <dgm:prSet custT="1"/>
      <dgm:spPr>
        <a:solidFill>
          <a:srgbClr val="0084A9"/>
        </a:solidFill>
        <a:scene3d>
          <a:camera prst="orthographicFront"/>
          <a:lightRig rig="threePt" dir="t"/>
        </a:scene3d>
        <a:sp3d>
          <a:bevelT/>
        </a:sp3d>
      </dgm:spPr>
      <dgm:t>
        <a:bodyPr/>
        <a:lstStyle/>
        <a:p>
          <a:r>
            <a:rPr lang="en-US" sz="2400" dirty="0"/>
            <a:t>If they would just get out of their own way.</a:t>
          </a:r>
        </a:p>
      </dgm:t>
    </dgm:pt>
    <dgm:pt modelId="{BA450279-CAA8-4409-AC03-6649A5697EE6}" type="parTrans" cxnId="{FEBF6830-AA75-461E-B585-B2398048D9F1}">
      <dgm:prSet/>
      <dgm:spPr/>
      <dgm:t>
        <a:bodyPr/>
        <a:lstStyle/>
        <a:p>
          <a:endParaRPr lang="en-US" sz="2400"/>
        </a:p>
      </dgm:t>
    </dgm:pt>
    <dgm:pt modelId="{1BCA8C7A-81AA-44DC-A980-A167EDF84F44}" type="sibTrans" cxnId="{FEBF6830-AA75-461E-B585-B2398048D9F1}">
      <dgm:prSet/>
      <dgm:spPr/>
      <dgm:t>
        <a:bodyPr/>
        <a:lstStyle/>
        <a:p>
          <a:endParaRPr lang="en-US" sz="2400"/>
        </a:p>
      </dgm:t>
    </dgm:pt>
    <dgm:pt modelId="{AAB31638-D1C6-4CA8-81ED-27B8B7624C91}">
      <dgm:prSet custT="1"/>
      <dgm:spPr>
        <a:solidFill>
          <a:srgbClr val="0084A9"/>
        </a:solidFill>
        <a:scene3d>
          <a:camera prst="orthographicFront"/>
          <a:lightRig rig="threePt" dir="t"/>
        </a:scene3d>
        <a:sp3d>
          <a:bevelT/>
        </a:sp3d>
      </dgm:spPr>
      <dgm:t>
        <a:bodyPr/>
        <a:lstStyle/>
        <a:p>
          <a:r>
            <a:rPr lang="en-US" sz="2400" dirty="0"/>
            <a:t>They  are ready, why won’t they go take the test?</a:t>
          </a:r>
        </a:p>
      </dgm:t>
    </dgm:pt>
    <dgm:pt modelId="{8C29A73F-0DB0-4F8A-A00B-47412E7E013D}" type="parTrans" cxnId="{EB35395D-51EC-4D66-9393-9CB0E552176D}">
      <dgm:prSet/>
      <dgm:spPr/>
      <dgm:t>
        <a:bodyPr/>
        <a:lstStyle/>
        <a:p>
          <a:endParaRPr lang="en-US" sz="2400"/>
        </a:p>
      </dgm:t>
    </dgm:pt>
    <dgm:pt modelId="{96F3C7C0-0957-4FAF-892D-DD88F46D362A}" type="sibTrans" cxnId="{EB35395D-51EC-4D66-9393-9CB0E552176D}">
      <dgm:prSet/>
      <dgm:spPr/>
      <dgm:t>
        <a:bodyPr/>
        <a:lstStyle/>
        <a:p>
          <a:endParaRPr lang="en-US" sz="2400"/>
        </a:p>
      </dgm:t>
    </dgm:pt>
    <dgm:pt modelId="{8A3482C6-BD50-40F9-A199-C573DE532046}" type="pres">
      <dgm:prSet presAssocID="{DD54D880-DBF9-47D7-ABF6-703EB36DEA3C}" presName="linear" presStyleCnt="0">
        <dgm:presLayoutVars>
          <dgm:animLvl val="lvl"/>
          <dgm:resizeHandles val="exact"/>
        </dgm:presLayoutVars>
      </dgm:prSet>
      <dgm:spPr/>
    </dgm:pt>
    <dgm:pt modelId="{97DD1331-5675-406E-A3DD-D9A61F22D1DB}" type="pres">
      <dgm:prSet presAssocID="{AAB31638-D1C6-4CA8-81ED-27B8B7624C91}" presName="parentText" presStyleLbl="node1" presStyleIdx="0" presStyleCnt="5">
        <dgm:presLayoutVars>
          <dgm:chMax val="0"/>
          <dgm:bulletEnabled val="1"/>
        </dgm:presLayoutVars>
      </dgm:prSet>
      <dgm:spPr/>
    </dgm:pt>
    <dgm:pt modelId="{DFBE3BBA-6C98-4167-932D-4EE0CDDA00A5}" type="pres">
      <dgm:prSet presAssocID="{96F3C7C0-0957-4FAF-892D-DD88F46D362A}" presName="spacer" presStyleCnt="0"/>
      <dgm:spPr/>
    </dgm:pt>
    <dgm:pt modelId="{6F804CA4-2BCB-4AF0-8792-B3CE1017566C}" type="pres">
      <dgm:prSet presAssocID="{F40CB2D3-F6CC-4E27-A7D5-C63339414910}" presName="parentText" presStyleLbl="node1" presStyleIdx="1" presStyleCnt="5">
        <dgm:presLayoutVars>
          <dgm:chMax val="0"/>
          <dgm:bulletEnabled val="1"/>
        </dgm:presLayoutVars>
      </dgm:prSet>
      <dgm:spPr/>
    </dgm:pt>
    <dgm:pt modelId="{0D3A5D4C-7CC8-4181-B014-82AA706E9398}" type="pres">
      <dgm:prSet presAssocID="{1A53989D-7D6E-4A9A-B772-4573EAC0DDAF}" presName="spacer" presStyleCnt="0"/>
      <dgm:spPr/>
    </dgm:pt>
    <dgm:pt modelId="{82B75E38-1BCB-4E80-BBEB-69B0647BD527}" type="pres">
      <dgm:prSet presAssocID="{593A1036-4C96-4CF3-B36F-ACDA4438BDB8}" presName="parentText" presStyleLbl="node1" presStyleIdx="2" presStyleCnt="5">
        <dgm:presLayoutVars>
          <dgm:chMax val="0"/>
          <dgm:bulletEnabled val="1"/>
        </dgm:presLayoutVars>
      </dgm:prSet>
      <dgm:spPr/>
    </dgm:pt>
    <dgm:pt modelId="{F0054E32-1B87-40AA-830E-9753294A8483}" type="pres">
      <dgm:prSet presAssocID="{3EE8E433-6096-4D29-B036-2393CD6A7352}" presName="spacer" presStyleCnt="0"/>
      <dgm:spPr/>
    </dgm:pt>
    <dgm:pt modelId="{DB2236A9-D102-4298-A374-EA3E7BE5D7E8}" type="pres">
      <dgm:prSet presAssocID="{6AC32534-DE29-4DF0-BC1D-BC819596EC89}" presName="parentText" presStyleLbl="node1" presStyleIdx="3" presStyleCnt="5">
        <dgm:presLayoutVars>
          <dgm:chMax val="0"/>
          <dgm:bulletEnabled val="1"/>
        </dgm:presLayoutVars>
      </dgm:prSet>
      <dgm:spPr/>
    </dgm:pt>
    <dgm:pt modelId="{A85B9D89-507A-4CF0-9878-07E76DEDD2E8}" type="pres">
      <dgm:prSet presAssocID="{4BCC7E9B-F9E3-4E13-B1B7-D5A6FB1031A6}" presName="spacer" presStyleCnt="0"/>
      <dgm:spPr/>
    </dgm:pt>
    <dgm:pt modelId="{3B0FE4C1-86A4-462D-AAF3-F2A05AA23154}" type="pres">
      <dgm:prSet presAssocID="{A0E2AAB1-C052-46FD-AFD0-602F79C3F3A1}" presName="parentText" presStyleLbl="node1" presStyleIdx="4" presStyleCnt="5">
        <dgm:presLayoutVars>
          <dgm:chMax val="0"/>
          <dgm:bulletEnabled val="1"/>
        </dgm:presLayoutVars>
      </dgm:prSet>
      <dgm:spPr/>
    </dgm:pt>
  </dgm:ptLst>
  <dgm:cxnLst>
    <dgm:cxn modelId="{AA3B3E07-23EE-4E69-AAAE-FF23718C852D}" srcId="{DD54D880-DBF9-47D7-ABF6-703EB36DEA3C}" destId="{6AC32534-DE29-4DF0-BC1D-BC819596EC89}" srcOrd="3" destOrd="0" parTransId="{DD24F31C-EA89-4284-9C3C-ACCEBD2CC0C2}" sibTransId="{4BCC7E9B-F9E3-4E13-B1B7-D5A6FB1031A6}"/>
    <dgm:cxn modelId="{6BC0BE09-EF49-4F25-8A20-BB6C63EADAB4}" srcId="{DD54D880-DBF9-47D7-ABF6-703EB36DEA3C}" destId="{F40CB2D3-F6CC-4E27-A7D5-C63339414910}" srcOrd="1" destOrd="0" parTransId="{397B7FBB-23D8-496D-ABFE-AAE35966682A}" sibTransId="{1A53989D-7D6E-4A9A-B772-4573EAC0DDAF}"/>
    <dgm:cxn modelId="{F6B2D725-E017-4330-AF22-55936F08B6DA}" type="presOf" srcId="{F40CB2D3-F6CC-4E27-A7D5-C63339414910}" destId="{6F804CA4-2BCB-4AF0-8792-B3CE1017566C}" srcOrd="0" destOrd="0" presId="urn:microsoft.com/office/officeart/2005/8/layout/vList2"/>
    <dgm:cxn modelId="{563F9C28-BFCF-4465-A67E-36E145F74AB3}" type="presOf" srcId="{AAB31638-D1C6-4CA8-81ED-27B8B7624C91}" destId="{97DD1331-5675-406E-A3DD-D9A61F22D1DB}" srcOrd="0" destOrd="0" presId="urn:microsoft.com/office/officeart/2005/8/layout/vList2"/>
    <dgm:cxn modelId="{079DA82E-FAA0-4F6D-B3F1-66A686953303}" type="presOf" srcId="{593A1036-4C96-4CF3-B36F-ACDA4438BDB8}" destId="{82B75E38-1BCB-4E80-BBEB-69B0647BD527}" srcOrd="0" destOrd="0" presId="urn:microsoft.com/office/officeart/2005/8/layout/vList2"/>
    <dgm:cxn modelId="{FEBF6830-AA75-461E-B585-B2398048D9F1}" srcId="{DD54D880-DBF9-47D7-ABF6-703EB36DEA3C}" destId="{A0E2AAB1-C052-46FD-AFD0-602F79C3F3A1}" srcOrd="4" destOrd="0" parTransId="{BA450279-CAA8-4409-AC03-6649A5697EE6}" sibTransId="{1BCA8C7A-81AA-44DC-A980-A167EDF84F44}"/>
    <dgm:cxn modelId="{EB35395D-51EC-4D66-9393-9CB0E552176D}" srcId="{DD54D880-DBF9-47D7-ABF6-703EB36DEA3C}" destId="{AAB31638-D1C6-4CA8-81ED-27B8B7624C91}" srcOrd="0" destOrd="0" parTransId="{8C29A73F-0DB0-4F8A-A00B-47412E7E013D}" sibTransId="{96F3C7C0-0957-4FAF-892D-DD88F46D362A}"/>
    <dgm:cxn modelId="{C9877264-6EFC-41F0-A015-1E560EBDF32D}" type="presOf" srcId="{A0E2AAB1-C052-46FD-AFD0-602F79C3F3A1}" destId="{3B0FE4C1-86A4-462D-AAF3-F2A05AA23154}" srcOrd="0" destOrd="0" presId="urn:microsoft.com/office/officeart/2005/8/layout/vList2"/>
    <dgm:cxn modelId="{9CFBC6BC-2393-49D4-B9A8-327DF7E676AB}" type="presOf" srcId="{6AC32534-DE29-4DF0-BC1D-BC819596EC89}" destId="{DB2236A9-D102-4298-A374-EA3E7BE5D7E8}" srcOrd="0" destOrd="0" presId="urn:microsoft.com/office/officeart/2005/8/layout/vList2"/>
    <dgm:cxn modelId="{3999B9C6-67B3-4F5C-BDAA-720E1DFDB9E3}" srcId="{DD54D880-DBF9-47D7-ABF6-703EB36DEA3C}" destId="{593A1036-4C96-4CF3-B36F-ACDA4438BDB8}" srcOrd="2" destOrd="0" parTransId="{4C67D980-2060-4C60-804E-7D06C51AD780}" sibTransId="{3EE8E433-6096-4D29-B036-2393CD6A7352}"/>
    <dgm:cxn modelId="{9B7709C7-41E7-44A9-8F97-4EBBC2BC2E87}" type="presOf" srcId="{DD54D880-DBF9-47D7-ABF6-703EB36DEA3C}" destId="{8A3482C6-BD50-40F9-A199-C573DE532046}" srcOrd="0" destOrd="0" presId="urn:microsoft.com/office/officeart/2005/8/layout/vList2"/>
    <dgm:cxn modelId="{474DE44A-968A-4E2E-A270-8B5A0319E23F}" type="presParOf" srcId="{8A3482C6-BD50-40F9-A199-C573DE532046}" destId="{97DD1331-5675-406E-A3DD-D9A61F22D1DB}" srcOrd="0" destOrd="0" presId="urn:microsoft.com/office/officeart/2005/8/layout/vList2"/>
    <dgm:cxn modelId="{C6011EC8-A825-48FC-BF13-F7648800E3FB}" type="presParOf" srcId="{8A3482C6-BD50-40F9-A199-C573DE532046}" destId="{DFBE3BBA-6C98-4167-932D-4EE0CDDA00A5}" srcOrd="1" destOrd="0" presId="urn:microsoft.com/office/officeart/2005/8/layout/vList2"/>
    <dgm:cxn modelId="{7BF56EA1-CB66-4634-B307-2EDBC7547E1A}" type="presParOf" srcId="{8A3482C6-BD50-40F9-A199-C573DE532046}" destId="{6F804CA4-2BCB-4AF0-8792-B3CE1017566C}" srcOrd="2" destOrd="0" presId="urn:microsoft.com/office/officeart/2005/8/layout/vList2"/>
    <dgm:cxn modelId="{270A8EA0-FCDA-4244-934D-647D588F4F38}" type="presParOf" srcId="{8A3482C6-BD50-40F9-A199-C573DE532046}" destId="{0D3A5D4C-7CC8-4181-B014-82AA706E9398}" srcOrd="3" destOrd="0" presId="urn:microsoft.com/office/officeart/2005/8/layout/vList2"/>
    <dgm:cxn modelId="{ECD4ADCC-9A7D-46D2-879E-ED29007DA059}" type="presParOf" srcId="{8A3482C6-BD50-40F9-A199-C573DE532046}" destId="{82B75E38-1BCB-4E80-BBEB-69B0647BD527}" srcOrd="4" destOrd="0" presId="urn:microsoft.com/office/officeart/2005/8/layout/vList2"/>
    <dgm:cxn modelId="{5D444ACE-C78D-422C-A9A7-7B814499970A}" type="presParOf" srcId="{8A3482C6-BD50-40F9-A199-C573DE532046}" destId="{F0054E32-1B87-40AA-830E-9753294A8483}" srcOrd="5" destOrd="0" presId="urn:microsoft.com/office/officeart/2005/8/layout/vList2"/>
    <dgm:cxn modelId="{0D39D285-8870-4922-A868-E67E0E8E984F}" type="presParOf" srcId="{8A3482C6-BD50-40F9-A199-C573DE532046}" destId="{DB2236A9-D102-4298-A374-EA3E7BE5D7E8}" srcOrd="6" destOrd="0" presId="urn:microsoft.com/office/officeart/2005/8/layout/vList2"/>
    <dgm:cxn modelId="{06114639-080B-4C30-A497-4F9E36A99CE5}" type="presParOf" srcId="{8A3482C6-BD50-40F9-A199-C573DE532046}" destId="{A85B9D89-507A-4CF0-9878-07E76DEDD2E8}" srcOrd="7" destOrd="0" presId="urn:microsoft.com/office/officeart/2005/8/layout/vList2"/>
    <dgm:cxn modelId="{3E5228EE-377E-4024-9475-E35FB86611DB}" type="presParOf" srcId="{8A3482C6-BD50-40F9-A199-C573DE532046}" destId="{3B0FE4C1-86A4-462D-AAF3-F2A05AA2315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E1B277-940E-4C1F-8D48-A9BF1C56C880}"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1624BB74-A2C6-45F2-92BE-3A9F38639FFB}">
      <dgm:prSet/>
      <dgm:spPr>
        <a:solidFill>
          <a:srgbClr val="0084A9"/>
        </a:solidFill>
        <a:scene3d>
          <a:camera prst="orthographicFront"/>
          <a:lightRig rig="threePt" dir="t"/>
        </a:scene3d>
        <a:sp3d>
          <a:bevelT/>
        </a:sp3d>
      </dgm:spPr>
      <dgm:t>
        <a:bodyPr/>
        <a:lstStyle/>
        <a:p>
          <a:r>
            <a:rPr lang="en-US" dirty="0"/>
            <a:t>We know we can teach them the skills. </a:t>
          </a:r>
        </a:p>
      </dgm:t>
    </dgm:pt>
    <dgm:pt modelId="{F64207C4-8629-46D2-8479-9886C894971D}" type="parTrans" cxnId="{F0EACE56-AFD2-4190-9331-646369B4ABD1}">
      <dgm:prSet/>
      <dgm:spPr/>
      <dgm:t>
        <a:bodyPr/>
        <a:lstStyle/>
        <a:p>
          <a:endParaRPr lang="en-US"/>
        </a:p>
      </dgm:t>
    </dgm:pt>
    <dgm:pt modelId="{0891B34A-A607-4DFA-9798-762F4AC54B66}" type="sibTrans" cxnId="{F0EACE56-AFD2-4190-9331-646369B4ABD1}">
      <dgm:prSet/>
      <dgm:spPr/>
      <dgm:t>
        <a:bodyPr/>
        <a:lstStyle/>
        <a:p>
          <a:endParaRPr lang="en-US"/>
        </a:p>
      </dgm:t>
    </dgm:pt>
    <dgm:pt modelId="{BCE2EA3B-5D11-4511-B67B-AC7660B1EA96}">
      <dgm:prSet/>
      <dgm:spPr>
        <a:scene3d>
          <a:camera prst="orthographicFront"/>
          <a:lightRig rig="threePt" dir="t"/>
        </a:scene3d>
        <a:sp3d>
          <a:bevelT/>
        </a:sp3d>
      </dgm:spPr>
      <dgm:t>
        <a:bodyPr/>
        <a:lstStyle/>
        <a:p>
          <a:r>
            <a:rPr lang="en-US"/>
            <a:t>…but they just “short-circuit”</a:t>
          </a:r>
        </a:p>
      </dgm:t>
    </dgm:pt>
    <dgm:pt modelId="{2C99A189-4CC2-49BB-853B-B190F193C36B}" type="parTrans" cxnId="{9EAC5853-5481-4A7D-9050-1CDD309196C7}">
      <dgm:prSet/>
      <dgm:spPr/>
      <dgm:t>
        <a:bodyPr/>
        <a:lstStyle/>
        <a:p>
          <a:endParaRPr lang="en-US"/>
        </a:p>
      </dgm:t>
    </dgm:pt>
    <dgm:pt modelId="{E3ACD686-056A-4EAA-9279-7EED7681AFDF}" type="sibTrans" cxnId="{9EAC5853-5481-4A7D-9050-1CDD309196C7}">
      <dgm:prSet/>
      <dgm:spPr/>
      <dgm:t>
        <a:bodyPr/>
        <a:lstStyle/>
        <a:p>
          <a:endParaRPr lang="en-US"/>
        </a:p>
      </dgm:t>
    </dgm:pt>
    <dgm:pt modelId="{347A8412-7AF7-474C-8A57-B3D21D9F2E77}">
      <dgm:prSet/>
      <dgm:spPr>
        <a:scene3d>
          <a:camera prst="orthographicFront"/>
          <a:lightRig rig="threePt" dir="t"/>
        </a:scene3d>
        <a:sp3d>
          <a:bevelT/>
        </a:sp3d>
      </dgm:spPr>
      <dgm:t>
        <a:bodyPr/>
        <a:lstStyle/>
        <a:p>
          <a:r>
            <a:rPr lang="en-US" dirty="0"/>
            <a:t>We know they are capable</a:t>
          </a:r>
        </a:p>
      </dgm:t>
    </dgm:pt>
    <dgm:pt modelId="{0480B952-A660-4C7D-8479-7E78CACF5FBA}" type="parTrans" cxnId="{021CF110-1A91-46F1-8019-6FF865E9BE99}">
      <dgm:prSet/>
      <dgm:spPr/>
      <dgm:t>
        <a:bodyPr/>
        <a:lstStyle/>
        <a:p>
          <a:endParaRPr lang="en-US"/>
        </a:p>
      </dgm:t>
    </dgm:pt>
    <dgm:pt modelId="{927CCE76-81EE-4315-8408-9886B8A348A3}" type="sibTrans" cxnId="{021CF110-1A91-46F1-8019-6FF865E9BE99}">
      <dgm:prSet/>
      <dgm:spPr/>
      <dgm:t>
        <a:bodyPr/>
        <a:lstStyle/>
        <a:p>
          <a:endParaRPr lang="en-US"/>
        </a:p>
      </dgm:t>
    </dgm:pt>
    <dgm:pt modelId="{D1B01DB4-D5F0-4831-8B20-0959BDA08892}" type="pres">
      <dgm:prSet presAssocID="{40E1B277-940E-4C1F-8D48-A9BF1C56C880}" presName="linear" presStyleCnt="0">
        <dgm:presLayoutVars>
          <dgm:animLvl val="lvl"/>
          <dgm:resizeHandles val="exact"/>
        </dgm:presLayoutVars>
      </dgm:prSet>
      <dgm:spPr/>
    </dgm:pt>
    <dgm:pt modelId="{E80631B8-CACB-452A-99B7-DD8733D03110}" type="pres">
      <dgm:prSet presAssocID="{1624BB74-A2C6-45F2-92BE-3A9F38639FFB}" presName="parentText" presStyleLbl="node1" presStyleIdx="0" presStyleCnt="3">
        <dgm:presLayoutVars>
          <dgm:chMax val="0"/>
          <dgm:bulletEnabled val="1"/>
        </dgm:presLayoutVars>
      </dgm:prSet>
      <dgm:spPr/>
    </dgm:pt>
    <dgm:pt modelId="{F7415491-5EA7-432F-AE5B-8D60E9838AEA}" type="pres">
      <dgm:prSet presAssocID="{0891B34A-A607-4DFA-9798-762F4AC54B66}" presName="spacer" presStyleCnt="0"/>
      <dgm:spPr/>
    </dgm:pt>
    <dgm:pt modelId="{D88D6C84-AB4A-4A77-A226-6D38BFD19937}" type="pres">
      <dgm:prSet presAssocID="{347A8412-7AF7-474C-8A57-B3D21D9F2E77}" presName="parentText" presStyleLbl="node1" presStyleIdx="1" presStyleCnt="3">
        <dgm:presLayoutVars>
          <dgm:chMax val="0"/>
          <dgm:bulletEnabled val="1"/>
        </dgm:presLayoutVars>
      </dgm:prSet>
      <dgm:spPr/>
    </dgm:pt>
    <dgm:pt modelId="{F4F8E82B-C79D-4A16-8B2C-74EE3573D5A5}" type="pres">
      <dgm:prSet presAssocID="{927CCE76-81EE-4315-8408-9886B8A348A3}" presName="spacer" presStyleCnt="0"/>
      <dgm:spPr/>
    </dgm:pt>
    <dgm:pt modelId="{D5578F0D-3D5C-4FD8-B602-AA8564F2A4AF}" type="pres">
      <dgm:prSet presAssocID="{BCE2EA3B-5D11-4511-B67B-AC7660B1EA96}" presName="parentText" presStyleLbl="node1" presStyleIdx="2" presStyleCnt="3">
        <dgm:presLayoutVars>
          <dgm:chMax val="0"/>
          <dgm:bulletEnabled val="1"/>
        </dgm:presLayoutVars>
      </dgm:prSet>
      <dgm:spPr/>
    </dgm:pt>
  </dgm:ptLst>
  <dgm:cxnLst>
    <dgm:cxn modelId="{DECC000B-525A-4A2E-A78D-90A6470376B0}" type="presOf" srcId="{1624BB74-A2C6-45F2-92BE-3A9F38639FFB}" destId="{E80631B8-CACB-452A-99B7-DD8733D03110}" srcOrd="0" destOrd="0" presId="urn:microsoft.com/office/officeart/2005/8/layout/vList2"/>
    <dgm:cxn modelId="{D5E10F10-CE79-414C-90C7-52CF8E777C65}" type="presOf" srcId="{347A8412-7AF7-474C-8A57-B3D21D9F2E77}" destId="{D88D6C84-AB4A-4A77-A226-6D38BFD19937}" srcOrd="0" destOrd="0" presId="urn:microsoft.com/office/officeart/2005/8/layout/vList2"/>
    <dgm:cxn modelId="{021CF110-1A91-46F1-8019-6FF865E9BE99}" srcId="{40E1B277-940E-4C1F-8D48-A9BF1C56C880}" destId="{347A8412-7AF7-474C-8A57-B3D21D9F2E77}" srcOrd="1" destOrd="0" parTransId="{0480B952-A660-4C7D-8479-7E78CACF5FBA}" sibTransId="{927CCE76-81EE-4315-8408-9886B8A348A3}"/>
    <dgm:cxn modelId="{9EAC5853-5481-4A7D-9050-1CDD309196C7}" srcId="{40E1B277-940E-4C1F-8D48-A9BF1C56C880}" destId="{BCE2EA3B-5D11-4511-B67B-AC7660B1EA96}" srcOrd="2" destOrd="0" parTransId="{2C99A189-4CC2-49BB-853B-B190F193C36B}" sibTransId="{E3ACD686-056A-4EAA-9279-7EED7681AFDF}"/>
    <dgm:cxn modelId="{F0EACE56-AFD2-4190-9331-646369B4ABD1}" srcId="{40E1B277-940E-4C1F-8D48-A9BF1C56C880}" destId="{1624BB74-A2C6-45F2-92BE-3A9F38639FFB}" srcOrd="0" destOrd="0" parTransId="{F64207C4-8629-46D2-8479-9886C894971D}" sibTransId="{0891B34A-A607-4DFA-9798-762F4AC54B66}"/>
    <dgm:cxn modelId="{18E29394-5BA5-4AE5-9981-8C36D09001C9}" type="presOf" srcId="{BCE2EA3B-5D11-4511-B67B-AC7660B1EA96}" destId="{D5578F0D-3D5C-4FD8-B602-AA8564F2A4AF}" srcOrd="0" destOrd="0" presId="urn:microsoft.com/office/officeart/2005/8/layout/vList2"/>
    <dgm:cxn modelId="{E7F575E7-CEF0-470E-B956-3D1D6D9C2ACA}" type="presOf" srcId="{40E1B277-940E-4C1F-8D48-A9BF1C56C880}" destId="{D1B01DB4-D5F0-4831-8B20-0959BDA08892}" srcOrd="0" destOrd="0" presId="urn:microsoft.com/office/officeart/2005/8/layout/vList2"/>
    <dgm:cxn modelId="{81E3BA47-EE47-470C-AE6F-989685A0EE0D}" type="presParOf" srcId="{D1B01DB4-D5F0-4831-8B20-0959BDA08892}" destId="{E80631B8-CACB-452A-99B7-DD8733D03110}" srcOrd="0" destOrd="0" presId="urn:microsoft.com/office/officeart/2005/8/layout/vList2"/>
    <dgm:cxn modelId="{0B36AF7E-9541-4D38-A843-63674ABE30C9}" type="presParOf" srcId="{D1B01DB4-D5F0-4831-8B20-0959BDA08892}" destId="{F7415491-5EA7-432F-AE5B-8D60E9838AEA}" srcOrd="1" destOrd="0" presId="urn:microsoft.com/office/officeart/2005/8/layout/vList2"/>
    <dgm:cxn modelId="{7A1E9B8A-C78B-4BF4-B195-8A95299BB0FA}" type="presParOf" srcId="{D1B01DB4-D5F0-4831-8B20-0959BDA08892}" destId="{D88D6C84-AB4A-4A77-A226-6D38BFD19937}" srcOrd="2" destOrd="0" presId="urn:microsoft.com/office/officeart/2005/8/layout/vList2"/>
    <dgm:cxn modelId="{8B9AF70A-F57B-44FC-9EA3-BB9B0EE6E454}" type="presParOf" srcId="{D1B01DB4-D5F0-4831-8B20-0959BDA08892}" destId="{F4F8E82B-C79D-4A16-8B2C-74EE3573D5A5}" srcOrd="3" destOrd="0" presId="urn:microsoft.com/office/officeart/2005/8/layout/vList2"/>
    <dgm:cxn modelId="{7C9313E1-E3D1-4961-9A75-D6088B2282F0}" type="presParOf" srcId="{D1B01DB4-D5F0-4831-8B20-0959BDA08892}" destId="{D5578F0D-3D5C-4FD8-B602-AA8564F2A4A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E1506A-D15B-4B74-BBCB-F2C480EE9E35}" type="doc">
      <dgm:prSet loTypeId="urn:microsoft.com/office/officeart/2017/3/layout/HorizontalPathTimeline" loCatId="process" qsTypeId="urn:microsoft.com/office/officeart/2005/8/quickstyle/simple1" qsCatId="simple" csTypeId="urn:microsoft.com/office/officeart/2005/8/colors/accent1_3" csCatId="accent1" phldr="1"/>
      <dgm:spPr/>
      <dgm:t>
        <a:bodyPr/>
        <a:lstStyle/>
        <a:p>
          <a:endParaRPr lang="en-US"/>
        </a:p>
      </dgm:t>
    </dgm:pt>
    <dgm:pt modelId="{05DDE380-ADA6-4354-ACE4-3D5103722C10}">
      <dgm:prSet/>
      <dgm:spPr/>
      <dgm:t>
        <a:bodyPr/>
        <a:lstStyle/>
        <a:p>
          <a:pPr>
            <a:defRPr b="1"/>
          </a:pPr>
          <a:r>
            <a:rPr lang="en-US"/>
            <a:t>2018</a:t>
          </a:r>
        </a:p>
      </dgm:t>
    </dgm:pt>
    <dgm:pt modelId="{39967D7B-79AA-4D35-B61D-A5DFF8C2BBF1}" type="parTrans" cxnId="{0E224EEE-728D-40BA-A872-6CF50D1320B3}">
      <dgm:prSet/>
      <dgm:spPr/>
      <dgm:t>
        <a:bodyPr/>
        <a:lstStyle/>
        <a:p>
          <a:endParaRPr lang="en-US"/>
        </a:p>
      </dgm:t>
    </dgm:pt>
    <dgm:pt modelId="{08D4B61A-7A55-43BE-A4C6-AEE9F1C59514}" type="sibTrans" cxnId="{0E224EEE-728D-40BA-A872-6CF50D1320B3}">
      <dgm:prSet/>
      <dgm:spPr/>
      <dgm:t>
        <a:bodyPr/>
        <a:lstStyle/>
        <a:p>
          <a:endParaRPr lang="en-US"/>
        </a:p>
      </dgm:t>
    </dgm:pt>
    <dgm:pt modelId="{8DED92A9-CEB9-4613-AFB1-610A465F610D}">
      <dgm:prSet custT="1"/>
      <dgm:spPr>
        <a:scene3d>
          <a:camera prst="orthographicFront"/>
          <a:lightRig rig="threePt" dir="t"/>
        </a:scene3d>
        <a:sp3d>
          <a:bevelT/>
        </a:sp3d>
      </dgm:spPr>
      <dgm:t>
        <a:bodyPr/>
        <a:lstStyle/>
        <a:p>
          <a:r>
            <a:rPr lang="en-US" sz="2000" dirty="0"/>
            <a:t>Ruby K. Payne introduces “emotional poverty” to describe hidden emotional struggles affecting behavior and learning.</a:t>
          </a:r>
        </a:p>
      </dgm:t>
    </dgm:pt>
    <dgm:pt modelId="{FA0B1EBF-E91A-47D4-85BC-18D13D87C971}" type="parTrans" cxnId="{1A249A5D-2DBD-4DFA-BDE5-3560C8FB3E6A}">
      <dgm:prSet/>
      <dgm:spPr/>
      <dgm:t>
        <a:bodyPr/>
        <a:lstStyle/>
        <a:p>
          <a:endParaRPr lang="en-US"/>
        </a:p>
      </dgm:t>
    </dgm:pt>
    <dgm:pt modelId="{82F4D387-26E5-4C52-8120-DE6E441BCA9B}" type="sibTrans" cxnId="{1A249A5D-2DBD-4DFA-BDE5-3560C8FB3E6A}">
      <dgm:prSet/>
      <dgm:spPr/>
      <dgm:t>
        <a:bodyPr/>
        <a:lstStyle/>
        <a:p>
          <a:endParaRPr lang="en-US"/>
        </a:p>
      </dgm:t>
    </dgm:pt>
    <dgm:pt modelId="{D05CF727-9D0B-4F8F-9003-E26E21F9DC1F}">
      <dgm:prSet/>
      <dgm:spPr/>
      <dgm:t>
        <a:bodyPr/>
        <a:lstStyle/>
        <a:p>
          <a:pPr>
            <a:defRPr b="1"/>
          </a:pPr>
          <a:r>
            <a:rPr lang="en-US"/>
            <a:t>2021</a:t>
          </a:r>
        </a:p>
      </dgm:t>
    </dgm:pt>
    <dgm:pt modelId="{CF32A3D5-D476-4E3A-8D22-B76ADEDA2241}" type="parTrans" cxnId="{F82342DD-31AE-47B9-A3DD-3FE59918A046}">
      <dgm:prSet/>
      <dgm:spPr/>
      <dgm:t>
        <a:bodyPr/>
        <a:lstStyle/>
        <a:p>
          <a:endParaRPr lang="en-US"/>
        </a:p>
      </dgm:t>
    </dgm:pt>
    <dgm:pt modelId="{C02D8D2B-3486-419F-9628-05976685878B}" type="sibTrans" cxnId="{F82342DD-31AE-47B9-A3DD-3FE59918A046}">
      <dgm:prSet/>
      <dgm:spPr/>
      <dgm:t>
        <a:bodyPr/>
        <a:lstStyle/>
        <a:p>
          <a:endParaRPr lang="en-US"/>
        </a:p>
      </dgm:t>
    </dgm:pt>
    <dgm:pt modelId="{3D8D3E78-06B0-4D3D-946E-3C9384A22FF7}">
      <dgm:prSet custT="1"/>
      <dgm:spPr>
        <a:scene3d>
          <a:camera prst="orthographicFront"/>
          <a:lightRig rig="threePt" dir="t"/>
        </a:scene3d>
        <a:sp3d>
          <a:bevelT/>
        </a:sp3d>
      </dgm:spPr>
      <dgm:t>
        <a:bodyPr/>
        <a:lstStyle/>
        <a:p>
          <a:r>
            <a:rPr lang="en-US" sz="2000" dirty="0"/>
            <a:t>The concept gains attention among educators and parents as a factor in discipline and family life.</a:t>
          </a:r>
        </a:p>
      </dgm:t>
    </dgm:pt>
    <dgm:pt modelId="{603F6525-BC56-48D2-B425-A45DC7736841}" type="parTrans" cxnId="{140D5EE6-BFD8-439E-9163-5965F8B40114}">
      <dgm:prSet/>
      <dgm:spPr/>
      <dgm:t>
        <a:bodyPr/>
        <a:lstStyle/>
        <a:p>
          <a:endParaRPr lang="en-US"/>
        </a:p>
      </dgm:t>
    </dgm:pt>
    <dgm:pt modelId="{3A20AE94-008B-4128-BA66-2442B7E85BA7}" type="sibTrans" cxnId="{140D5EE6-BFD8-439E-9163-5965F8B40114}">
      <dgm:prSet/>
      <dgm:spPr/>
      <dgm:t>
        <a:bodyPr/>
        <a:lstStyle/>
        <a:p>
          <a:endParaRPr lang="en-US"/>
        </a:p>
      </dgm:t>
    </dgm:pt>
    <dgm:pt modelId="{634FB325-DABF-4E24-8E0B-96EF2B499FA0}">
      <dgm:prSet/>
      <dgm:spPr/>
      <dgm:t>
        <a:bodyPr/>
        <a:lstStyle/>
        <a:p>
          <a:pPr>
            <a:defRPr b="1"/>
          </a:pPr>
          <a:r>
            <a:rPr lang="en-US"/>
            <a:t>2024</a:t>
          </a:r>
        </a:p>
      </dgm:t>
    </dgm:pt>
    <dgm:pt modelId="{541EC694-D00E-4B6C-A2BE-2F4A28E87BA3}" type="parTrans" cxnId="{DE76421E-BA71-49EC-AD52-221315C44E26}">
      <dgm:prSet/>
      <dgm:spPr/>
      <dgm:t>
        <a:bodyPr/>
        <a:lstStyle/>
        <a:p>
          <a:endParaRPr lang="en-US"/>
        </a:p>
      </dgm:t>
    </dgm:pt>
    <dgm:pt modelId="{644E85AB-6176-4DAE-A865-62B53E7B1D03}" type="sibTrans" cxnId="{DE76421E-BA71-49EC-AD52-221315C44E26}">
      <dgm:prSet/>
      <dgm:spPr/>
      <dgm:t>
        <a:bodyPr/>
        <a:lstStyle/>
        <a:p>
          <a:endParaRPr lang="en-US"/>
        </a:p>
      </dgm:t>
    </dgm:pt>
    <dgm:pt modelId="{2280B6FD-6749-4F9B-BFF8-C45419C70C67}">
      <dgm:prSet custT="1"/>
      <dgm:spPr>
        <a:scene3d>
          <a:camera prst="orthographicFront"/>
          <a:lightRig rig="threePt" dir="t"/>
        </a:scene3d>
        <a:sp3d>
          <a:bevelT/>
        </a:sp3d>
      </dgm:spPr>
      <dgm:t>
        <a:bodyPr/>
        <a:lstStyle/>
        <a:p>
          <a:r>
            <a:rPr lang="en-US" sz="2000" dirty="0"/>
            <a:t>Emotional poverty is called a “silent epidemic” impacting people of all backgrounds.</a:t>
          </a:r>
        </a:p>
      </dgm:t>
    </dgm:pt>
    <dgm:pt modelId="{DB5AFDA6-4D6E-4C0F-B1F7-0463582034ED}" type="parTrans" cxnId="{A4CCB1CF-C138-414F-8FDA-54970E065D2B}">
      <dgm:prSet/>
      <dgm:spPr/>
      <dgm:t>
        <a:bodyPr/>
        <a:lstStyle/>
        <a:p>
          <a:endParaRPr lang="en-US"/>
        </a:p>
      </dgm:t>
    </dgm:pt>
    <dgm:pt modelId="{9B1FF49D-0BF6-4B12-9FB9-A7E75190E963}" type="sibTrans" cxnId="{A4CCB1CF-C138-414F-8FDA-54970E065D2B}">
      <dgm:prSet/>
      <dgm:spPr/>
      <dgm:t>
        <a:bodyPr/>
        <a:lstStyle/>
        <a:p>
          <a:endParaRPr lang="en-US"/>
        </a:p>
      </dgm:t>
    </dgm:pt>
    <dgm:pt modelId="{3C3C80F0-4C7C-4932-86AD-B08E267BEDEE}">
      <dgm:prSet/>
      <dgm:spPr/>
      <dgm:t>
        <a:bodyPr/>
        <a:lstStyle/>
        <a:p>
          <a:pPr>
            <a:defRPr b="1"/>
          </a:pPr>
          <a:r>
            <a:rPr lang="en-US"/>
            <a:t>2025</a:t>
          </a:r>
        </a:p>
      </dgm:t>
    </dgm:pt>
    <dgm:pt modelId="{2A7990A9-6F2F-4518-8689-50EC7818D8E8}" type="parTrans" cxnId="{8113564C-F9B4-433F-A085-2BCEBEBA8623}">
      <dgm:prSet/>
      <dgm:spPr/>
      <dgm:t>
        <a:bodyPr/>
        <a:lstStyle/>
        <a:p>
          <a:endParaRPr lang="en-US"/>
        </a:p>
      </dgm:t>
    </dgm:pt>
    <dgm:pt modelId="{7B3D618A-54EB-4B22-9009-369E1EF25BBF}" type="sibTrans" cxnId="{8113564C-F9B4-433F-A085-2BCEBEBA8623}">
      <dgm:prSet/>
      <dgm:spPr/>
      <dgm:t>
        <a:bodyPr/>
        <a:lstStyle/>
        <a:p>
          <a:endParaRPr lang="en-US"/>
        </a:p>
      </dgm:t>
    </dgm:pt>
    <dgm:pt modelId="{3C930C58-B61D-4A3E-9E02-5C8D056E543F}">
      <dgm:prSet custT="1"/>
      <dgm:spPr>
        <a:scene3d>
          <a:camera prst="orthographicFront"/>
          <a:lightRig rig="threePt" dir="t"/>
        </a:scene3d>
        <a:sp3d>
          <a:bevelT/>
        </a:sp3d>
      </dgm:spPr>
      <dgm:t>
        <a:bodyPr/>
        <a:lstStyle/>
        <a:p>
          <a:r>
            <a:rPr lang="en-US" sz="2000" dirty="0"/>
            <a:t>Research links emotional poverty to systemic inequality and calls for comprehensive solutions.</a:t>
          </a:r>
        </a:p>
      </dgm:t>
    </dgm:pt>
    <dgm:pt modelId="{E7A602E1-5F22-4CCF-B5EC-CED3764A3695}" type="parTrans" cxnId="{53FDED58-4A15-4339-B7B8-4E6C96F6F084}">
      <dgm:prSet/>
      <dgm:spPr/>
      <dgm:t>
        <a:bodyPr/>
        <a:lstStyle/>
        <a:p>
          <a:endParaRPr lang="en-US"/>
        </a:p>
      </dgm:t>
    </dgm:pt>
    <dgm:pt modelId="{DDD567D8-E0E5-4FC5-B133-9266E2196ED8}" type="sibTrans" cxnId="{53FDED58-4A15-4339-B7B8-4E6C96F6F084}">
      <dgm:prSet/>
      <dgm:spPr/>
      <dgm:t>
        <a:bodyPr/>
        <a:lstStyle/>
        <a:p>
          <a:endParaRPr lang="en-US"/>
        </a:p>
      </dgm:t>
    </dgm:pt>
    <dgm:pt modelId="{606211FF-6459-4A29-B7A2-995C4E42F813}" type="pres">
      <dgm:prSet presAssocID="{55E1506A-D15B-4B74-BBCB-F2C480EE9E35}" presName="root" presStyleCnt="0">
        <dgm:presLayoutVars>
          <dgm:chMax/>
          <dgm:chPref/>
          <dgm:animLvl val="lvl"/>
        </dgm:presLayoutVars>
      </dgm:prSet>
      <dgm:spPr/>
    </dgm:pt>
    <dgm:pt modelId="{3CC2AB33-F3A0-4911-B607-6328AA2DEAD4}" type="pres">
      <dgm:prSet presAssocID="{55E1506A-D15B-4B74-BBCB-F2C480EE9E35}" presName="divider" presStyleLbl="node1" presStyleIdx="0" presStyleCnt="1"/>
      <dgm:spPr/>
    </dgm:pt>
    <dgm:pt modelId="{ABA5E735-51E6-4BE1-BFA5-FEFADD8A03FC}" type="pres">
      <dgm:prSet presAssocID="{55E1506A-D15B-4B74-BBCB-F2C480EE9E35}" presName="nodes" presStyleCnt="0">
        <dgm:presLayoutVars>
          <dgm:chMax/>
          <dgm:chPref/>
          <dgm:animLvl val="lvl"/>
        </dgm:presLayoutVars>
      </dgm:prSet>
      <dgm:spPr/>
    </dgm:pt>
    <dgm:pt modelId="{BBC94748-72CB-4A72-9A0C-C7603B3B43FE}" type="pres">
      <dgm:prSet presAssocID="{05DDE380-ADA6-4354-ACE4-3D5103722C10}" presName="composite" presStyleCnt="0"/>
      <dgm:spPr/>
    </dgm:pt>
    <dgm:pt modelId="{32945EBD-5ABB-4457-AE2B-50A88979D9F0}" type="pres">
      <dgm:prSet presAssocID="{05DDE380-ADA6-4354-ACE4-3D5103722C10}" presName="L1TextContainer" presStyleLbl="revTx" presStyleIdx="0" presStyleCnt="4">
        <dgm:presLayoutVars>
          <dgm:chMax val="1"/>
          <dgm:chPref val="1"/>
          <dgm:bulletEnabled val="1"/>
        </dgm:presLayoutVars>
      </dgm:prSet>
      <dgm:spPr/>
    </dgm:pt>
    <dgm:pt modelId="{9D4E5F3F-A005-4A04-8B04-C218E18B2F45}" type="pres">
      <dgm:prSet presAssocID="{05DDE380-ADA6-4354-ACE4-3D5103722C10}" presName="L2TextContainerWrapper" presStyleCnt="0">
        <dgm:presLayoutVars>
          <dgm:chMax val="0"/>
          <dgm:chPref val="0"/>
          <dgm:bulletEnabled val="1"/>
        </dgm:presLayoutVars>
      </dgm:prSet>
      <dgm:spPr/>
    </dgm:pt>
    <dgm:pt modelId="{22B3C31D-9C1F-4072-B36B-83E54988E869}" type="pres">
      <dgm:prSet presAssocID="{05DDE380-ADA6-4354-ACE4-3D5103722C10}" presName="L2TextContainer" presStyleLbl="bgAccFollowNode1" presStyleIdx="0" presStyleCnt="4"/>
      <dgm:spPr/>
    </dgm:pt>
    <dgm:pt modelId="{F7C896B4-4E7B-48F2-AA09-DFB018B4FCEF}" type="pres">
      <dgm:prSet presAssocID="{05DDE380-ADA6-4354-ACE4-3D5103722C10}" presName="FlexibleEmptyPlaceHolder" presStyleCnt="0"/>
      <dgm:spPr/>
    </dgm:pt>
    <dgm:pt modelId="{2294F90E-696E-44F1-9E3A-EB9BA787E4C0}" type="pres">
      <dgm:prSet presAssocID="{05DDE380-ADA6-4354-ACE4-3D5103722C10}" presName="ConnectLine" presStyleLbl="alignNode1" presStyleIdx="0" presStyleCnt="4"/>
      <dgm:spPr>
        <a:solidFill>
          <a:schemeClr val="accent1">
            <a:shade val="80000"/>
            <a:hueOff val="0"/>
            <a:satOff val="0"/>
            <a:lumOff val="0"/>
            <a:alphaOff val="0"/>
          </a:schemeClr>
        </a:solidFill>
        <a:ln w="6350" cap="flat" cmpd="sng" algn="ctr">
          <a:solidFill>
            <a:schemeClr val="accent1">
              <a:shade val="80000"/>
              <a:hueOff val="0"/>
              <a:satOff val="0"/>
              <a:lumOff val="0"/>
              <a:alphaOff val="0"/>
            </a:schemeClr>
          </a:solidFill>
          <a:prstDash val="dash"/>
          <a:miter lim="800000"/>
        </a:ln>
        <a:effectLst/>
      </dgm:spPr>
    </dgm:pt>
    <dgm:pt modelId="{416E96F3-3FA5-4C1C-948E-E60B6873D77D}" type="pres">
      <dgm:prSet presAssocID="{05DDE380-ADA6-4354-ACE4-3D5103722C10}" presName="ConnectorPoint" presStyleLbl="fgAcc1" presStyleIdx="0" presStyleCnt="4"/>
      <dgm:spPr>
        <a:solidFill>
          <a:schemeClr val="lt1">
            <a:alpha val="90000"/>
            <a:hueOff val="0"/>
            <a:satOff val="0"/>
            <a:lumOff val="0"/>
            <a:alphaOff val="0"/>
          </a:schemeClr>
        </a:solidFill>
        <a:ln w="12700" cap="flat" cmpd="sng" algn="ctr">
          <a:noFill/>
          <a:prstDash val="solid"/>
          <a:miter lim="800000"/>
        </a:ln>
        <a:effectLst/>
      </dgm:spPr>
    </dgm:pt>
    <dgm:pt modelId="{1970FE91-A203-41BA-BEEF-35473C03455E}" type="pres">
      <dgm:prSet presAssocID="{05DDE380-ADA6-4354-ACE4-3D5103722C10}" presName="EmptyPlaceHolder" presStyleCnt="0"/>
      <dgm:spPr/>
    </dgm:pt>
    <dgm:pt modelId="{DD1870F6-E5A9-4E86-96A4-44F1D32C190D}" type="pres">
      <dgm:prSet presAssocID="{08D4B61A-7A55-43BE-A4C6-AEE9F1C59514}" presName="spaceBetweenRectangles" presStyleCnt="0"/>
      <dgm:spPr/>
    </dgm:pt>
    <dgm:pt modelId="{D04F02FA-4BDB-47E2-9F66-2965439B9A8C}" type="pres">
      <dgm:prSet presAssocID="{D05CF727-9D0B-4F8F-9003-E26E21F9DC1F}" presName="composite" presStyleCnt="0"/>
      <dgm:spPr/>
    </dgm:pt>
    <dgm:pt modelId="{66B618FF-1FC3-4383-967F-9725A9A99E36}" type="pres">
      <dgm:prSet presAssocID="{D05CF727-9D0B-4F8F-9003-E26E21F9DC1F}" presName="L1TextContainer" presStyleLbl="revTx" presStyleIdx="1" presStyleCnt="4">
        <dgm:presLayoutVars>
          <dgm:chMax val="1"/>
          <dgm:chPref val="1"/>
          <dgm:bulletEnabled val="1"/>
        </dgm:presLayoutVars>
      </dgm:prSet>
      <dgm:spPr/>
    </dgm:pt>
    <dgm:pt modelId="{2C33BE51-10BB-47D1-A161-DB8B500D37C6}" type="pres">
      <dgm:prSet presAssocID="{D05CF727-9D0B-4F8F-9003-E26E21F9DC1F}" presName="L2TextContainerWrapper" presStyleCnt="0">
        <dgm:presLayoutVars>
          <dgm:chMax val="0"/>
          <dgm:chPref val="0"/>
          <dgm:bulletEnabled val="1"/>
        </dgm:presLayoutVars>
      </dgm:prSet>
      <dgm:spPr/>
    </dgm:pt>
    <dgm:pt modelId="{C563613A-3F8E-4C7D-B5CE-80CC41FEAE67}" type="pres">
      <dgm:prSet presAssocID="{D05CF727-9D0B-4F8F-9003-E26E21F9DC1F}" presName="L2TextContainer" presStyleLbl="bgAccFollowNode1" presStyleIdx="1" presStyleCnt="4"/>
      <dgm:spPr/>
    </dgm:pt>
    <dgm:pt modelId="{F55DE7DE-F439-49F8-9C08-1CC100D52E01}" type="pres">
      <dgm:prSet presAssocID="{D05CF727-9D0B-4F8F-9003-E26E21F9DC1F}" presName="FlexibleEmptyPlaceHolder" presStyleCnt="0"/>
      <dgm:spPr/>
    </dgm:pt>
    <dgm:pt modelId="{FB4B308D-F2C9-4A1F-8FD2-DF456C60B69C}" type="pres">
      <dgm:prSet presAssocID="{D05CF727-9D0B-4F8F-9003-E26E21F9DC1F}" presName="ConnectLine" presStyleLbl="alignNode1" presStyleIdx="1" presStyleCnt="4"/>
      <dgm:spPr>
        <a:solidFill>
          <a:schemeClr val="accent1">
            <a:shade val="80000"/>
            <a:hueOff val="187529"/>
            <a:satOff val="-22751"/>
            <a:lumOff val="12820"/>
            <a:alphaOff val="0"/>
          </a:schemeClr>
        </a:solidFill>
        <a:ln w="6350" cap="flat" cmpd="sng" algn="ctr">
          <a:solidFill>
            <a:schemeClr val="accent1">
              <a:shade val="80000"/>
              <a:hueOff val="187529"/>
              <a:satOff val="-22751"/>
              <a:lumOff val="12820"/>
              <a:alphaOff val="0"/>
            </a:schemeClr>
          </a:solidFill>
          <a:prstDash val="dash"/>
          <a:miter lim="800000"/>
        </a:ln>
        <a:effectLst/>
      </dgm:spPr>
    </dgm:pt>
    <dgm:pt modelId="{5C1C0017-828A-47F7-B8E8-960AA3D4B2DA}" type="pres">
      <dgm:prSet presAssocID="{D05CF727-9D0B-4F8F-9003-E26E21F9DC1F}" presName="ConnectorPoint"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9E14176C-6256-4D4F-BAB9-A19D2C904788}" type="pres">
      <dgm:prSet presAssocID="{D05CF727-9D0B-4F8F-9003-E26E21F9DC1F}" presName="EmptyPlaceHolder" presStyleCnt="0"/>
      <dgm:spPr/>
    </dgm:pt>
    <dgm:pt modelId="{03A60D04-134B-4C81-B955-2FACFCDDBB3F}" type="pres">
      <dgm:prSet presAssocID="{C02D8D2B-3486-419F-9628-05976685878B}" presName="spaceBetweenRectangles" presStyleCnt="0"/>
      <dgm:spPr/>
    </dgm:pt>
    <dgm:pt modelId="{17F03294-D221-400E-98E6-4A3E9E3A3EEF}" type="pres">
      <dgm:prSet presAssocID="{634FB325-DABF-4E24-8E0B-96EF2B499FA0}" presName="composite" presStyleCnt="0"/>
      <dgm:spPr/>
    </dgm:pt>
    <dgm:pt modelId="{79ECB2F8-AA60-4616-B600-A0D795794FEC}" type="pres">
      <dgm:prSet presAssocID="{634FB325-DABF-4E24-8E0B-96EF2B499FA0}" presName="L1TextContainer" presStyleLbl="revTx" presStyleIdx="2" presStyleCnt="4">
        <dgm:presLayoutVars>
          <dgm:chMax val="1"/>
          <dgm:chPref val="1"/>
          <dgm:bulletEnabled val="1"/>
        </dgm:presLayoutVars>
      </dgm:prSet>
      <dgm:spPr/>
    </dgm:pt>
    <dgm:pt modelId="{EBF64ABD-1B03-4EC1-8C11-32D15A4841D6}" type="pres">
      <dgm:prSet presAssocID="{634FB325-DABF-4E24-8E0B-96EF2B499FA0}" presName="L2TextContainerWrapper" presStyleCnt="0">
        <dgm:presLayoutVars>
          <dgm:chMax val="0"/>
          <dgm:chPref val="0"/>
          <dgm:bulletEnabled val="1"/>
        </dgm:presLayoutVars>
      </dgm:prSet>
      <dgm:spPr/>
    </dgm:pt>
    <dgm:pt modelId="{5D9F901E-50FC-4E55-86AE-F0FB553E5D09}" type="pres">
      <dgm:prSet presAssocID="{634FB325-DABF-4E24-8E0B-96EF2B499FA0}" presName="L2TextContainer" presStyleLbl="bgAccFollowNode1" presStyleIdx="2" presStyleCnt="4"/>
      <dgm:spPr/>
    </dgm:pt>
    <dgm:pt modelId="{9A79923D-82BE-411F-816D-7FE2DDFAA920}" type="pres">
      <dgm:prSet presAssocID="{634FB325-DABF-4E24-8E0B-96EF2B499FA0}" presName="FlexibleEmptyPlaceHolder" presStyleCnt="0"/>
      <dgm:spPr/>
    </dgm:pt>
    <dgm:pt modelId="{34F66C07-AB28-49B9-94B7-E0D95D0CAAC9}" type="pres">
      <dgm:prSet presAssocID="{634FB325-DABF-4E24-8E0B-96EF2B499FA0}" presName="ConnectLine" presStyleLbl="alignNode1" presStyleIdx="2" presStyleCnt="4"/>
      <dgm:spPr>
        <a:solidFill>
          <a:schemeClr val="accent1">
            <a:shade val="80000"/>
            <a:hueOff val="375058"/>
            <a:satOff val="-45501"/>
            <a:lumOff val="25641"/>
            <a:alphaOff val="0"/>
          </a:schemeClr>
        </a:solidFill>
        <a:ln w="6350" cap="flat" cmpd="sng" algn="ctr">
          <a:solidFill>
            <a:schemeClr val="accent1">
              <a:shade val="80000"/>
              <a:hueOff val="375058"/>
              <a:satOff val="-45501"/>
              <a:lumOff val="25641"/>
              <a:alphaOff val="0"/>
            </a:schemeClr>
          </a:solidFill>
          <a:prstDash val="dash"/>
          <a:miter lim="800000"/>
        </a:ln>
        <a:effectLst/>
      </dgm:spPr>
    </dgm:pt>
    <dgm:pt modelId="{C4807121-0E3E-4045-9AFA-98EB3E71D0D9}" type="pres">
      <dgm:prSet presAssocID="{634FB325-DABF-4E24-8E0B-96EF2B499FA0}" presName="ConnectorPoint"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B247EFE8-76E5-469B-BD83-AD72293CC414}" type="pres">
      <dgm:prSet presAssocID="{634FB325-DABF-4E24-8E0B-96EF2B499FA0}" presName="EmptyPlaceHolder" presStyleCnt="0"/>
      <dgm:spPr/>
    </dgm:pt>
    <dgm:pt modelId="{A99E73A4-B64F-436A-BF1A-14AFD622BF50}" type="pres">
      <dgm:prSet presAssocID="{644E85AB-6176-4DAE-A865-62B53E7B1D03}" presName="spaceBetweenRectangles" presStyleCnt="0"/>
      <dgm:spPr/>
    </dgm:pt>
    <dgm:pt modelId="{6E3138F6-7AE1-40BA-BDAE-6748B848086C}" type="pres">
      <dgm:prSet presAssocID="{3C3C80F0-4C7C-4932-86AD-B08E267BEDEE}" presName="composite" presStyleCnt="0"/>
      <dgm:spPr/>
    </dgm:pt>
    <dgm:pt modelId="{215FF96A-BA34-43CD-A101-96FFB46BF856}" type="pres">
      <dgm:prSet presAssocID="{3C3C80F0-4C7C-4932-86AD-B08E267BEDEE}" presName="L1TextContainer" presStyleLbl="revTx" presStyleIdx="3" presStyleCnt="4">
        <dgm:presLayoutVars>
          <dgm:chMax val="1"/>
          <dgm:chPref val="1"/>
          <dgm:bulletEnabled val="1"/>
        </dgm:presLayoutVars>
      </dgm:prSet>
      <dgm:spPr/>
    </dgm:pt>
    <dgm:pt modelId="{78FD07F2-B5CB-4EB3-BF63-538483215802}" type="pres">
      <dgm:prSet presAssocID="{3C3C80F0-4C7C-4932-86AD-B08E267BEDEE}" presName="L2TextContainerWrapper" presStyleCnt="0">
        <dgm:presLayoutVars>
          <dgm:chMax val="0"/>
          <dgm:chPref val="0"/>
          <dgm:bulletEnabled val="1"/>
        </dgm:presLayoutVars>
      </dgm:prSet>
      <dgm:spPr/>
    </dgm:pt>
    <dgm:pt modelId="{3064AE0D-1663-4FD2-94C5-384FE368AD24}" type="pres">
      <dgm:prSet presAssocID="{3C3C80F0-4C7C-4932-86AD-B08E267BEDEE}" presName="L2TextContainer" presStyleLbl="bgAccFollowNode1" presStyleIdx="3" presStyleCnt="4"/>
      <dgm:spPr/>
    </dgm:pt>
    <dgm:pt modelId="{55FE5C4A-1C88-4C6B-A44D-2513F7701BDC}" type="pres">
      <dgm:prSet presAssocID="{3C3C80F0-4C7C-4932-86AD-B08E267BEDEE}" presName="FlexibleEmptyPlaceHolder" presStyleCnt="0"/>
      <dgm:spPr/>
    </dgm:pt>
    <dgm:pt modelId="{0126A820-7DF6-40E8-9DEA-281BEA2EFA3B}" type="pres">
      <dgm:prSet presAssocID="{3C3C80F0-4C7C-4932-86AD-B08E267BEDEE}" presName="ConnectLine" presStyleLbl="alignNode1" presStyleIdx="3" presStyleCnt="4"/>
      <dgm:spPr>
        <a:solidFill>
          <a:schemeClr val="accent1">
            <a:shade val="80000"/>
            <a:hueOff val="562587"/>
            <a:satOff val="-68252"/>
            <a:lumOff val="38461"/>
            <a:alphaOff val="0"/>
          </a:schemeClr>
        </a:solidFill>
        <a:ln w="6350" cap="flat" cmpd="sng" algn="ctr">
          <a:solidFill>
            <a:schemeClr val="accent1">
              <a:shade val="80000"/>
              <a:hueOff val="562587"/>
              <a:satOff val="-68252"/>
              <a:lumOff val="38461"/>
              <a:alphaOff val="0"/>
            </a:schemeClr>
          </a:solidFill>
          <a:prstDash val="dash"/>
          <a:miter lim="800000"/>
        </a:ln>
        <a:effectLst/>
      </dgm:spPr>
    </dgm:pt>
    <dgm:pt modelId="{E7E615F5-4A7E-4FAB-8A18-7E10F463D8BB}" type="pres">
      <dgm:prSet presAssocID="{3C3C80F0-4C7C-4932-86AD-B08E267BEDEE}" presName="ConnectorPoint"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10418486-0B6A-4D91-A1CA-2B2659AEA084}" type="pres">
      <dgm:prSet presAssocID="{3C3C80F0-4C7C-4932-86AD-B08E267BEDEE}" presName="EmptyPlaceHolder" presStyleCnt="0"/>
      <dgm:spPr/>
    </dgm:pt>
  </dgm:ptLst>
  <dgm:cxnLst>
    <dgm:cxn modelId="{74A7090F-EC98-49A4-B9F6-0B2018DAFC00}" type="presOf" srcId="{D05CF727-9D0B-4F8F-9003-E26E21F9DC1F}" destId="{66B618FF-1FC3-4383-967F-9725A9A99E36}" srcOrd="0" destOrd="0" presId="urn:microsoft.com/office/officeart/2017/3/layout/HorizontalPathTimeline"/>
    <dgm:cxn modelId="{75B1C711-3C52-4243-AF29-E206E8537A9B}" type="presOf" srcId="{55E1506A-D15B-4B74-BBCB-F2C480EE9E35}" destId="{606211FF-6459-4A29-B7A2-995C4E42F813}" srcOrd="0" destOrd="0" presId="urn:microsoft.com/office/officeart/2017/3/layout/HorizontalPathTimeline"/>
    <dgm:cxn modelId="{7F42BF12-9A19-4F00-B8FC-FC825F05BE88}" type="presOf" srcId="{2280B6FD-6749-4F9B-BFF8-C45419C70C67}" destId="{5D9F901E-50FC-4E55-86AE-F0FB553E5D09}" srcOrd="0" destOrd="0" presId="urn:microsoft.com/office/officeart/2017/3/layout/HorizontalPathTimeline"/>
    <dgm:cxn modelId="{DE76421E-BA71-49EC-AD52-221315C44E26}" srcId="{55E1506A-D15B-4B74-BBCB-F2C480EE9E35}" destId="{634FB325-DABF-4E24-8E0B-96EF2B499FA0}" srcOrd="2" destOrd="0" parTransId="{541EC694-D00E-4B6C-A2BE-2F4A28E87BA3}" sibTransId="{644E85AB-6176-4DAE-A865-62B53E7B1D03}"/>
    <dgm:cxn modelId="{F0A9C526-71CC-437B-98D8-CE63AAA60E5A}" type="presOf" srcId="{3D8D3E78-06B0-4D3D-946E-3C9384A22FF7}" destId="{C563613A-3F8E-4C7D-B5CE-80CC41FEAE67}" srcOrd="0" destOrd="0" presId="urn:microsoft.com/office/officeart/2017/3/layout/HorizontalPathTimeline"/>
    <dgm:cxn modelId="{A72BF93D-4A8B-4893-9948-3DF7386B8463}" type="presOf" srcId="{3C3C80F0-4C7C-4932-86AD-B08E267BEDEE}" destId="{215FF96A-BA34-43CD-A101-96FFB46BF856}" srcOrd="0" destOrd="0" presId="urn:microsoft.com/office/officeart/2017/3/layout/HorizontalPathTimeline"/>
    <dgm:cxn modelId="{1A249A5D-2DBD-4DFA-BDE5-3560C8FB3E6A}" srcId="{05DDE380-ADA6-4354-ACE4-3D5103722C10}" destId="{8DED92A9-CEB9-4613-AFB1-610A465F610D}" srcOrd="0" destOrd="0" parTransId="{FA0B1EBF-E91A-47D4-85BC-18D13D87C971}" sibTransId="{82F4D387-26E5-4C52-8120-DE6E441BCA9B}"/>
    <dgm:cxn modelId="{FC480944-7284-4A17-9FC8-72B4644B80F3}" type="presOf" srcId="{634FB325-DABF-4E24-8E0B-96EF2B499FA0}" destId="{79ECB2F8-AA60-4616-B600-A0D795794FEC}" srcOrd="0" destOrd="0" presId="urn:microsoft.com/office/officeart/2017/3/layout/HorizontalPathTimeline"/>
    <dgm:cxn modelId="{8113564C-F9B4-433F-A085-2BCEBEBA8623}" srcId="{55E1506A-D15B-4B74-BBCB-F2C480EE9E35}" destId="{3C3C80F0-4C7C-4932-86AD-B08E267BEDEE}" srcOrd="3" destOrd="0" parTransId="{2A7990A9-6F2F-4518-8689-50EC7818D8E8}" sibTransId="{7B3D618A-54EB-4B22-9009-369E1EF25BBF}"/>
    <dgm:cxn modelId="{53FDED58-4A15-4339-B7B8-4E6C96F6F084}" srcId="{3C3C80F0-4C7C-4932-86AD-B08E267BEDEE}" destId="{3C930C58-B61D-4A3E-9E02-5C8D056E543F}" srcOrd="0" destOrd="0" parTransId="{E7A602E1-5F22-4CCF-B5EC-CED3764A3695}" sibTransId="{DDD567D8-E0E5-4FC5-B133-9266E2196ED8}"/>
    <dgm:cxn modelId="{084F50BC-243E-4AE7-98D4-150EA66C2C25}" type="presOf" srcId="{3C930C58-B61D-4A3E-9E02-5C8D056E543F}" destId="{3064AE0D-1663-4FD2-94C5-384FE368AD24}" srcOrd="0" destOrd="0" presId="urn:microsoft.com/office/officeart/2017/3/layout/HorizontalPathTimeline"/>
    <dgm:cxn modelId="{0EFA19C0-989E-46CB-9B49-37FFCB760186}" type="presOf" srcId="{05DDE380-ADA6-4354-ACE4-3D5103722C10}" destId="{32945EBD-5ABB-4457-AE2B-50A88979D9F0}" srcOrd="0" destOrd="0" presId="urn:microsoft.com/office/officeart/2017/3/layout/HorizontalPathTimeline"/>
    <dgm:cxn modelId="{61AC04C5-4A07-448F-9778-6EE05E69F1FE}" type="presOf" srcId="{8DED92A9-CEB9-4613-AFB1-610A465F610D}" destId="{22B3C31D-9C1F-4072-B36B-83E54988E869}" srcOrd="0" destOrd="0" presId="urn:microsoft.com/office/officeart/2017/3/layout/HorizontalPathTimeline"/>
    <dgm:cxn modelId="{A4CCB1CF-C138-414F-8FDA-54970E065D2B}" srcId="{634FB325-DABF-4E24-8E0B-96EF2B499FA0}" destId="{2280B6FD-6749-4F9B-BFF8-C45419C70C67}" srcOrd="0" destOrd="0" parTransId="{DB5AFDA6-4D6E-4C0F-B1F7-0463582034ED}" sibTransId="{9B1FF49D-0BF6-4B12-9FB9-A7E75190E963}"/>
    <dgm:cxn modelId="{F82342DD-31AE-47B9-A3DD-3FE59918A046}" srcId="{55E1506A-D15B-4B74-BBCB-F2C480EE9E35}" destId="{D05CF727-9D0B-4F8F-9003-E26E21F9DC1F}" srcOrd="1" destOrd="0" parTransId="{CF32A3D5-D476-4E3A-8D22-B76ADEDA2241}" sibTransId="{C02D8D2B-3486-419F-9628-05976685878B}"/>
    <dgm:cxn modelId="{140D5EE6-BFD8-439E-9163-5965F8B40114}" srcId="{D05CF727-9D0B-4F8F-9003-E26E21F9DC1F}" destId="{3D8D3E78-06B0-4D3D-946E-3C9384A22FF7}" srcOrd="0" destOrd="0" parTransId="{603F6525-BC56-48D2-B425-A45DC7736841}" sibTransId="{3A20AE94-008B-4128-BA66-2442B7E85BA7}"/>
    <dgm:cxn modelId="{0E224EEE-728D-40BA-A872-6CF50D1320B3}" srcId="{55E1506A-D15B-4B74-BBCB-F2C480EE9E35}" destId="{05DDE380-ADA6-4354-ACE4-3D5103722C10}" srcOrd="0" destOrd="0" parTransId="{39967D7B-79AA-4D35-B61D-A5DFF8C2BBF1}" sibTransId="{08D4B61A-7A55-43BE-A4C6-AEE9F1C59514}"/>
    <dgm:cxn modelId="{F316E803-C704-44DB-843C-94C972409DE4}" type="presParOf" srcId="{606211FF-6459-4A29-B7A2-995C4E42F813}" destId="{3CC2AB33-F3A0-4911-B607-6328AA2DEAD4}" srcOrd="0" destOrd="0" presId="urn:microsoft.com/office/officeart/2017/3/layout/HorizontalPathTimeline"/>
    <dgm:cxn modelId="{5F8BDBCB-D423-4931-B652-773A7A449631}" type="presParOf" srcId="{606211FF-6459-4A29-B7A2-995C4E42F813}" destId="{ABA5E735-51E6-4BE1-BFA5-FEFADD8A03FC}" srcOrd="1" destOrd="0" presId="urn:microsoft.com/office/officeart/2017/3/layout/HorizontalPathTimeline"/>
    <dgm:cxn modelId="{2431E7CE-6321-4F8A-AF36-A48399C8CE6A}" type="presParOf" srcId="{ABA5E735-51E6-4BE1-BFA5-FEFADD8A03FC}" destId="{BBC94748-72CB-4A72-9A0C-C7603B3B43FE}" srcOrd="0" destOrd="0" presId="urn:microsoft.com/office/officeart/2017/3/layout/HorizontalPathTimeline"/>
    <dgm:cxn modelId="{0F81ECFE-1258-4277-9962-12107743B273}" type="presParOf" srcId="{BBC94748-72CB-4A72-9A0C-C7603B3B43FE}" destId="{32945EBD-5ABB-4457-AE2B-50A88979D9F0}" srcOrd="0" destOrd="0" presId="urn:microsoft.com/office/officeart/2017/3/layout/HorizontalPathTimeline"/>
    <dgm:cxn modelId="{1A2C3F99-1B04-4CC6-9B2A-B8B43AB0D899}" type="presParOf" srcId="{BBC94748-72CB-4A72-9A0C-C7603B3B43FE}" destId="{9D4E5F3F-A005-4A04-8B04-C218E18B2F45}" srcOrd="1" destOrd="0" presId="urn:microsoft.com/office/officeart/2017/3/layout/HorizontalPathTimeline"/>
    <dgm:cxn modelId="{19DBCD25-3F04-4DB8-9B19-E0AB5D4C6748}" type="presParOf" srcId="{9D4E5F3F-A005-4A04-8B04-C218E18B2F45}" destId="{22B3C31D-9C1F-4072-B36B-83E54988E869}" srcOrd="0" destOrd="0" presId="urn:microsoft.com/office/officeart/2017/3/layout/HorizontalPathTimeline"/>
    <dgm:cxn modelId="{BD33A0B5-B019-4F35-9711-1605C4203D8F}" type="presParOf" srcId="{9D4E5F3F-A005-4A04-8B04-C218E18B2F45}" destId="{F7C896B4-4E7B-48F2-AA09-DFB018B4FCEF}" srcOrd="1" destOrd="0" presId="urn:microsoft.com/office/officeart/2017/3/layout/HorizontalPathTimeline"/>
    <dgm:cxn modelId="{7F909B6C-435C-4F25-9538-A2F3315321C1}" type="presParOf" srcId="{BBC94748-72CB-4A72-9A0C-C7603B3B43FE}" destId="{2294F90E-696E-44F1-9E3A-EB9BA787E4C0}" srcOrd="2" destOrd="0" presId="urn:microsoft.com/office/officeart/2017/3/layout/HorizontalPathTimeline"/>
    <dgm:cxn modelId="{F8D04ECC-BDE7-4BFF-90C2-F9445838B0D1}" type="presParOf" srcId="{BBC94748-72CB-4A72-9A0C-C7603B3B43FE}" destId="{416E96F3-3FA5-4C1C-948E-E60B6873D77D}" srcOrd="3" destOrd="0" presId="urn:microsoft.com/office/officeart/2017/3/layout/HorizontalPathTimeline"/>
    <dgm:cxn modelId="{41718061-5B49-4301-8F6E-240987B13218}" type="presParOf" srcId="{BBC94748-72CB-4A72-9A0C-C7603B3B43FE}" destId="{1970FE91-A203-41BA-BEEF-35473C03455E}" srcOrd="4" destOrd="0" presId="urn:microsoft.com/office/officeart/2017/3/layout/HorizontalPathTimeline"/>
    <dgm:cxn modelId="{7C9C888E-8579-40CF-890E-93B37EBE324D}" type="presParOf" srcId="{ABA5E735-51E6-4BE1-BFA5-FEFADD8A03FC}" destId="{DD1870F6-E5A9-4E86-96A4-44F1D32C190D}" srcOrd="1" destOrd="0" presId="urn:microsoft.com/office/officeart/2017/3/layout/HorizontalPathTimeline"/>
    <dgm:cxn modelId="{A6A2E263-2646-4E5B-83A3-500D540E4100}" type="presParOf" srcId="{ABA5E735-51E6-4BE1-BFA5-FEFADD8A03FC}" destId="{D04F02FA-4BDB-47E2-9F66-2965439B9A8C}" srcOrd="2" destOrd="0" presId="urn:microsoft.com/office/officeart/2017/3/layout/HorizontalPathTimeline"/>
    <dgm:cxn modelId="{2AA5DABD-5E54-4C34-99FD-57ECAF5D827E}" type="presParOf" srcId="{D04F02FA-4BDB-47E2-9F66-2965439B9A8C}" destId="{66B618FF-1FC3-4383-967F-9725A9A99E36}" srcOrd="0" destOrd="0" presId="urn:microsoft.com/office/officeart/2017/3/layout/HorizontalPathTimeline"/>
    <dgm:cxn modelId="{3B5F31BB-BD57-4F57-825C-90BBCDFFD4A2}" type="presParOf" srcId="{D04F02FA-4BDB-47E2-9F66-2965439B9A8C}" destId="{2C33BE51-10BB-47D1-A161-DB8B500D37C6}" srcOrd="1" destOrd="0" presId="urn:microsoft.com/office/officeart/2017/3/layout/HorizontalPathTimeline"/>
    <dgm:cxn modelId="{FB32AE5F-BE32-4C00-B902-46B42B513786}" type="presParOf" srcId="{2C33BE51-10BB-47D1-A161-DB8B500D37C6}" destId="{C563613A-3F8E-4C7D-B5CE-80CC41FEAE67}" srcOrd="0" destOrd="0" presId="urn:microsoft.com/office/officeart/2017/3/layout/HorizontalPathTimeline"/>
    <dgm:cxn modelId="{CF18864C-203C-4CE1-9EFF-9FFA497DDDDF}" type="presParOf" srcId="{2C33BE51-10BB-47D1-A161-DB8B500D37C6}" destId="{F55DE7DE-F439-49F8-9C08-1CC100D52E01}" srcOrd="1" destOrd="0" presId="urn:microsoft.com/office/officeart/2017/3/layout/HorizontalPathTimeline"/>
    <dgm:cxn modelId="{BCFCA9E5-D44B-4DA5-ADDB-5A32FC0E4D73}" type="presParOf" srcId="{D04F02FA-4BDB-47E2-9F66-2965439B9A8C}" destId="{FB4B308D-F2C9-4A1F-8FD2-DF456C60B69C}" srcOrd="2" destOrd="0" presId="urn:microsoft.com/office/officeart/2017/3/layout/HorizontalPathTimeline"/>
    <dgm:cxn modelId="{53679CDA-DFDD-46EE-BDFD-B38A3BBCFB0E}" type="presParOf" srcId="{D04F02FA-4BDB-47E2-9F66-2965439B9A8C}" destId="{5C1C0017-828A-47F7-B8E8-960AA3D4B2DA}" srcOrd="3" destOrd="0" presId="urn:microsoft.com/office/officeart/2017/3/layout/HorizontalPathTimeline"/>
    <dgm:cxn modelId="{4EBBE827-F9E7-446D-9100-19F420EA3964}" type="presParOf" srcId="{D04F02FA-4BDB-47E2-9F66-2965439B9A8C}" destId="{9E14176C-6256-4D4F-BAB9-A19D2C904788}" srcOrd="4" destOrd="0" presId="urn:microsoft.com/office/officeart/2017/3/layout/HorizontalPathTimeline"/>
    <dgm:cxn modelId="{A0E25197-A191-4A95-8BC5-8DD69D5C0827}" type="presParOf" srcId="{ABA5E735-51E6-4BE1-BFA5-FEFADD8A03FC}" destId="{03A60D04-134B-4C81-B955-2FACFCDDBB3F}" srcOrd="3" destOrd="0" presId="urn:microsoft.com/office/officeart/2017/3/layout/HorizontalPathTimeline"/>
    <dgm:cxn modelId="{3873CEEC-5B58-4BFD-9575-36D593C1ABB5}" type="presParOf" srcId="{ABA5E735-51E6-4BE1-BFA5-FEFADD8A03FC}" destId="{17F03294-D221-400E-98E6-4A3E9E3A3EEF}" srcOrd="4" destOrd="0" presId="urn:microsoft.com/office/officeart/2017/3/layout/HorizontalPathTimeline"/>
    <dgm:cxn modelId="{F87FC634-B795-42E2-BEC3-4EC5EEB6B458}" type="presParOf" srcId="{17F03294-D221-400E-98E6-4A3E9E3A3EEF}" destId="{79ECB2F8-AA60-4616-B600-A0D795794FEC}" srcOrd="0" destOrd="0" presId="urn:microsoft.com/office/officeart/2017/3/layout/HorizontalPathTimeline"/>
    <dgm:cxn modelId="{31EA00CE-216E-4445-B012-D806DF72FB12}" type="presParOf" srcId="{17F03294-D221-400E-98E6-4A3E9E3A3EEF}" destId="{EBF64ABD-1B03-4EC1-8C11-32D15A4841D6}" srcOrd="1" destOrd="0" presId="urn:microsoft.com/office/officeart/2017/3/layout/HorizontalPathTimeline"/>
    <dgm:cxn modelId="{39FD609E-79A7-4D0A-95C7-7244F852F20F}" type="presParOf" srcId="{EBF64ABD-1B03-4EC1-8C11-32D15A4841D6}" destId="{5D9F901E-50FC-4E55-86AE-F0FB553E5D09}" srcOrd="0" destOrd="0" presId="urn:microsoft.com/office/officeart/2017/3/layout/HorizontalPathTimeline"/>
    <dgm:cxn modelId="{DF03E9F7-1CBF-4DAB-B025-BB87111604CD}" type="presParOf" srcId="{EBF64ABD-1B03-4EC1-8C11-32D15A4841D6}" destId="{9A79923D-82BE-411F-816D-7FE2DDFAA920}" srcOrd="1" destOrd="0" presId="urn:microsoft.com/office/officeart/2017/3/layout/HorizontalPathTimeline"/>
    <dgm:cxn modelId="{C6F70FC3-E8F7-430B-BF5B-AA1F6EB1C619}" type="presParOf" srcId="{17F03294-D221-400E-98E6-4A3E9E3A3EEF}" destId="{34F66C07-AB28-49B9-94B7-E0D95D0CAAC9}" srcOrd="2" destOrd="0" presId="urn:microsoft.com/office/officeart/2017/3/layout/HorizontalPathTimeline"/>
    <dgm:cxn modelId="{8C46B04B-941C-442F-AAE5-CCBB6D83578C}" type="presParOf" srcId="{17F03294-D221-400E-98E6-4A3E9E3A3EEF}" destId="{C4807121-0E3E-4045-9AFA-98EB3E71D0D9}" srcOrd="3" destOrd="0" presId="urn:microsoft.com/office/officeart/2017/3/layout/HorizontalPathTimeline"/>
    <dgm:cxn modelId="{7CF4819F-C214-4789-98A6-9B48FF757616}" type="presParOf" srcId="{17F03294-D221-400E-98E6-4A3E9E3A3EEF}" destId="{B247EFE8-76E5-469B-BD83-AD72293CC414}" srcOrd="4" destOrd="0" presId="urn:microsoft.com/office/officeart/2017/3/layout/HorizontalPathTimeline"/>
    <dgm:cxn modelId="{4975B622-F626-4E98-A7A7-44ABA458AA99}" type="presParOf" srcId="{ABA5E735-51E6-4BE1-BFA5-FEFADD8A03FC}" destId="{A99E73A4-B64F-436A-BF1A-14AFD622BF50}" srcOrd="5" destOrd="0" presId="urn:microsoft.com/office/officeart/2017/3/layout/HorizontalPathTimeline"/>
    <dgm:cxn modelId="{C643761C-8E0A-438B-96B0-80547E2BB066}" type="presParOf" srcId="{ABA5E735-51E6-4BE1-BFA5-FEFADD8A03FC}" destId="{6E3138F6-7AE1-40BA-BDAE-6748B848086C}" srcOrd="6" destOrd="0" presId="urn:microsoft.com/office/officeart/2017/3/layout/HorizontalPathTimeline"/>
    <dgm:cxn modelId="{03271C8D-BC0A-40F2-9270-35B411B05CB8}" type="presParOf" srcId="{6E3138F6-7AE1-40BA-BDAE-6748B848086C}" destId="{215FF96A-BA34-43CD-A101-96FFB46BF856}" srcOrd="0" destOrd="0" presId="urn:microsoft.com/office/officeart/2017/3/layout/HorizontalPathTimeline"/>
    <dgm:cxn modelId="{5B46EEEE-421F-4B8C-9864-A32760AE6C3A}" type="presParOf" srcId="{6E3138F6-7AE1-40BA-BDAE-6748B848086C}" destId="{78FD07F2-B5CB-4EB3-BF63-538483215802}" srcOrd="1" destOrd="0" presId="urn:microsoft.com/office/officeart/2017/3/layout/HorizontalPathTimeline"/>
    <dgm:cxn modelId="{B5BD4BBB-74E1-42BC-B443-6ED7DEEC46F0}" type="presParOf" srcId="{78FD07F2-B5CB-4EB3-BF63-538483215802}" destId="{3064AE0D-1663-4FD2-94C5-384FE368AD24}" srcOrd="0" destOrd="0" presId="urn:microsoft.com/office/officeart/2017/3/layout/HorizontalPathTimeline"/>
    <dgm:cxn modelId="{8CB8F5E1-5B6E-4F0C-B957-852CDB968089}" type="presParOf" srcId="{78FD07F2-B5CB-4EB3-BF63-538483215802}" destId="{55FE5C4A-1C88-4C6B-A44D-2513F7701BDC}" srcOrd="1" destOrd="0" presId="urn:microsoft.com/office/officeart/2017/3/layout/HorizontalPathTimeline"/>
    <dgm:cxn modelId="{5A3DEC50-2628-46ED-94CC-70577AF44D34}" type="presParOf" srcId="{6E3138F6-7AE1-40BA-BDAE-6748B848086C}" destId="{0126A820-7DF6-40E8-9DEA-281BEA2EFA3B}" srcOrd="2" destOrd="0" presId="urn:microsoft.com/office/officeart/2017/3/layout/HorizontalPathTimeline"/>
    <dgm:cxn modelId="{2C25DEA2-6AEE-4137-8E88-11877FEF75F4}" type="presParOf" srcId="{6E3138F6-7AE1-40BA-BDAE-6748B848086C}" destId="{E7E615F5-4A7E-4FAB-8A18-7E10F463D8BB}" srcOrd="3" destOrd="0" presId="urn:microsoft.com/office/officeart/2017/3/layout/HorizontalPathTimeline"/>
    <dgm:cxn modelId="{26FDD97C-0924-4F09-81D5-ACA909EE2D08}" type="presParOf" srcId="{6E3138F6-7AE1-40BA-BDAE-6748B848086C}" destId="{10418486-0B6A-4D91-A1CA-2B2659AEA084}"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1737BB-1FDE-4EFA-8506-655B91D4D35A}"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B1612956-F2A8-404C-8750-B6F779280BF4}">
      <dgm:prSet/>
      <dgm:spPr>
        <a:ln>
          <a:solidFill>
            <a:schemeClr val="accent5">
              <a:lumMod val="75000"/>
            </a:schemeClr>
          </a:solidFill>
        </a:ln>
      </dgm:spPr>
      <dgm:t>
        <a:bodyPr/>
        <a:lstStyle/>
        <a:p>
          <a:r>
            <a:rPr lang="en-US"/>
            <a:t>It’s an unrecognized/unseen, widespread struggle.</a:t>
          </a:r>
        </a:p>
      </dgm:t>
    </dgm:pt>
    <dgm:pt modelId="{EC35B1A3-73A3-43E8-AC21-51C101D4211F}" type="parTrans" cxnId="{225E421C-BDD7-42D6-8B57-AA6426C0F84C}">
      <dgm:prSet/>
      <dgm:spPr/>
      <dgm:t>
        <a:bodyPr/>
        <a:lstStyle/>
        <a:p>
          <a:endParaRPr lang="en-US"/>
        </a:p>
      </dgm:t>
    </dgm:pt>
    <dgm:pt modelId="{DE30697A-1ABD-4E02-8349-CEE65A78F1B9}" type="sibTrans" cxnId="{225E421C-BDD7-42D6-8B57-AA6426C0F84C}">
      <dgm:prSet/>
      <dgm:spPr/>
      <dgm:t>
        <a:bodyPr/>
        <a:lstStyle/>
        <a:p>
          <a:endParaRPr lang="en-US"/>
        </a:p>
      </dgm:t>
    </dgm:pt>
    <dgm:pt modelId="{12AC2918-ADA6-4477-8F22-6ABE2AC018A2}">
      <dgm:prSet/>
      <dgm:spPr>
        <a:ln>
          <a:solidFill>
            <a:schemeClr val="accent5">
              <a:lumMod val="75000"/>
            </a:schemeClr>
          </a:solidFill>
        </a:ln>
      </dgm:spPr>
      <dgm:t>
        <a:bodyPr/>
        <a:lstStyle/>
        <a:p>
          <a:r>
            <a:rPr lang="en-US"/>
            <a:t>It can affect anyone</a:t>
          </a:r>
        </a:p>
      </dgm:t>
    </dgm:pt>
    <dgm:pt modelId="{8E561CE7-47C7-428D-A6DB-975CCCA0423B}" type="parTrans" cxnId="{8A6E605B-FBB0-4A89-84D5-993C7C7D20F8}">
      <dgm:prSet/>
      <dgm:spPr/>
      <dgm:t>
        <a:bodyPr/>
        <a:lstStyle/>
        <a:p>
          <a:endParaRPr lang="en-US"/>
        </a:p>
      </dgm:t>
    </dgm:pt>
    <dgm:pt modelId="{FD211A7E-AA79-4A13-8ADA-65657118928B}" type="sibTrans" cxnId="{8A6E605B-FBB0-4A89-84D5-993C7C7D20F8}">
      <dgm:prSet/>
      <dgm:spPr/>
      <dgm:t>
        <a:bodyPr/>
        <a:lstStyle/>
        <a:p>
          <a:endParaRPr lang="en-US"/>
        </a:p>
      </dgm:t>
    </dgm:pt>
    <dgm:pt modelId="{FC68EC0F-0223-4E6D-857C-9BE80FDED5B7}">
      <dgm:prSet/>
      <dgm:spPr>
        <a:ln>
          <a:solidFill>
            <a:schemeClr val="accent5">
              <a:lumMod val="75000"/>
            </a:schemeClr>
          </a:solidFill>
        </a:ln>
      </dgm:spPr>
      <dgm:t>
        <a:bodyPr/>
        <a:lstStyle/>
        <a:p>
          <a:r>
            <a:rPr lang="en-US"/>
            <a:t>Children and adults</a:t>
          </a:r>
        </a:p>
      </dgm:t>
    </dgm:pt>
    <dgm:pt modelId="{4CAEA218-C8BE-4446-95B9-6BC05C7EAF7F}" type="parTrans" cxnId="{FE2FB9E4-0479-413E-B655-346C0564DE1B}">
      <dgm:prSet/>
      <dgm:spPr>
        <a:ln>
          <a:solidFill>
            <a:srgbClr val="014B64"/>
          </a:solidFill>
        </a:ln>
      </dgm:spPr>
      <dgm:t>
        <a:bodyPr/>
        <a:lstStyle/>
        <a:p>
          <a:endParaRPr lang="en-US"/>
        </a:p>
      </dgm:t>
    </dgm:pt>
    <dgm:pt modelId="{C6642E5C-EF8B-4C9C-AF40-E981CAFD68F6}" type="sibTrans" cxnId="{FE2FB9E4-0479-413E-B655-346C0564DE1B}">
      <dgm:prSet/>
      <dgm:spPr/>
      <dgm:t>
        <a:bodyPr/>
        <a:lstStyle/>
        <a:p>
          <a:endParaRPr lang="en-US"/>
        </a:p>
      </dgm:t>
    </dgm:pt>
    <dgm:pt modelId="{BA5698C1-6D52-4EDC-8313-AE50ED18EDD8}">
      <dgm:prSet/>
      <dgm:spPr>
        <a:ln>
          <a:solidFill>
            <a:schemeClr val="accent5">
              <a:lumMod val="75000"/>
            </a:schemeClr>
          </a:solidFill>
        </a:ln>
      </dgm:spPr>
      <dgm:t>
        <a:bodyPr/>
        <a:lstStyle/>
        <a:p>
          <a:r>
            <a:rPr lang="en-US"/>
            <a:t>Rich or poor</a:t>
          </a:r>
        </a:p>
      </dgm:t>
    </dgm:pt>
    <dgm:pt modelId="{BD4AD46A-FB72-46E3-B78E-D169474F9442}" type="parTrans" cxnId="{8EF9E2FB-4B98-4999-821C-EA0DA3738B1E}">
      <dgm:prSet/>
      <dgm:spPr>
        <a:ln>
          <a:solidFill>
            <a:srgbClr val="014B64"/>
          </a:solidFill>
        </a:ln>
      </dgm:spPr>
      <dgm:t>
        <a:bodyPr/>
        <a:lstStyle/>
        <a:p>
          <a:endParaRPr lang="en-US"/>
        </a:p>
      </dgm:t>
    </dgm:pt>
    <dgm:pt modelId="{B1CA21E5-399C-4229-9083-9A860FD95E11}" type="sibTrans" cxnId="{8EF9E2FB-4B98-4999-821C-EA0DA3738B1E}">
      <dgm:prSet/>
      <dgm:spPr/>
      <dgm:t>
        <a:bodyPr/>
        <a:lstStyle/>
        <a:p>
          <a:endParaRPr lang="en-US"/>
        </a:p>
      </dgm:t>
    </dgm:pt>
    <dgm:pt modelId="{7FA95D68-21E4-444D-B605-B31D04BAB414}">
      <dgm:prSet/>
      <dgm:spPr>
        <a:ln>
          <a:solidFill>
            <a:schemeClr val="accent5">
              <a:lumMod val="75000"/>
            </a:schemeClr>
          </a:solidFill>
        </a:ln>
      </dgm:spPr>
      <dgm:t>
        <a:bodyPr/>
        <a:lstStyle/>
        <a:p>
          <a:r>
            <a:rPr lang="en-US" dirty="0"/>
            <a:t>People with emotional poverty can appear to function in their daily lives but they </a:t>
          </a:r>
          <a:r>
            <a:rPr lang="en-US" b="1" i="1" u="sng" dirty="0"/>
            <a:t>struggle to thrive</a:t>
          </a:r>
          <a:r>
            <a:rPr lang="en-US" dirty="0"/>
            <a:t>. </a:t>
          </a:r>
        </a:p>
      </dgm:t>
    </dgm:pt>
    <dgm:pt modelId="{6D299964-C157-4E3E-8F0A-ADFCBA5E3C95}" type="parTrans" cxnId="{3412DD04-94D4-401D-9A24-A3312739E10E}">
      <dgm:prSet/>
      <dgm:spPr/>
      <dgm:t>
        <a:bodyPr/>
        <a:lstStyle/>
        <a:p>
          <a:endParaRPr lang="en-US"/>
        </a:p>
      </dgm:t>
    </dgm:pt>
    <dgm:pt modelId="{79A70F1D-9993-406D-8897-1CCAA83631FC}" type="sibTrans" cxnId="{3412DD04-94D4-401D-9A24-A3312739E10E}">
      <dgm:prSet/>
      <dgm:spPr/>
      <dgm:t>
        <a:bodyPr/>
        <a:lstStyle/>
        <a:p>
          <a:endParaRPr lang="en-US"/>
        </a:p>
      </dgm:t>
    </dgm:pt>
    <dgm:pt modelId="{426521B9-D8DF-4BB9-A5B5-51436B51B278}">
      <dgm:prSet/>
      <dgm:spPr>
        <a:ln>
          <a:solidFill>
            <a:schemeClr val="accent5">
              <a:lumMod val="75000"/>
            </a:schemeClr>
          </a:solidFill>
        </a:ln>
      </dgm:spPr>
      <dgm:t>
        <a:bodyPr/>
        <a:lstStyle/>
        <a:p>
          <a:r>
            <a:rPr lang="en-US"/>
            <a:t>There are hidden impacts on their ability to learn, work, and engage in relationships.</a:t>
          </a:r>
        </a:p>
      </dgm:t>
    </dgm:pt>
    <dgm:pt modelId="{E003296B-596C-480E-8B46-25C7AE8C7BD0}" type="parTrans" cxnId="{4199B0A5-B702-4388-9B04-DAFE9221A14A}">
      <dgm:prSet/>
      <dgm:spPr/>
      <dgm:t>
        <a:bodyPr/>
        <a:lstStyle/>
        <a:p>
          <a:endParaRPr lang="en-US"/>
        </a:p>
      </dgm:t>
    </dgm:pt>
    <dgm:pt modelId="{079E43FE-18CB-4D47-82C7-27C3200FBE63}" type="sibTrans" cxnId="{4199B0A5-B702-4388-9B04-DAFE9221A14A}">
      <dgm:prSet/>
      <dgm:spPr/>
      <dgm:t>
        <a:bodyPr/>
        <a:lstStyle/>
        <a:p>
          <a:endParaRPr lang="en-US"/>
        </a:p>
      </dgm:t>
    </dgm:pt>
    <dgm:pt modelId="{EF979AA2-E1D8-4A98-BD45-48DE527C634C}" type="pres">
      <dgm:prSet presAssocID="{CA1737BB-1FDE-4EFA-8506-655B91D4D35A}" presName="hierChild1" presStyleCnt="0">
        <dgm:presLayoutVars>
          <dgm:chPref val="1"/>
          <dgm:dir/>
          <dgm:animOne val="branch"/>
          <dgm:animLvl val="lvl"/>
          <dgm:resizeHandles/>
        </dgm:presLayoutVars>
      </dgm:prSet>
      <dgm:spPr/>
    </dgm:pt>
    <dgm:pt modelId="{531D7CBC-9AE9-4302-8A77-277C4AC4145E}" type="pres">
      <dgm:prSet presAssocID="{B1612956-F2A8-404C-8750-B6F779280BF4}" presName="hierRoot1" presStyleCnt="0"/>
      <dgm:spPr/>
    </dgm:pt>
    <dgm:pt modelId="{E7BE65EE-F5E7-43F0-BD45-A3A1A6E27029}" type="pres">
      <dgm:prSet presAssocID="{B1612956-F2A8-404C-8750-B6F779280BF4}" presName="composite" presStyleCnt="0"/>
      <dgm:spPr/>
    </dgm:pt>
    <dgm:pt modelId="{3BFF98E2-8524-4C51-AFC6-4C641F654991}" type="pres">
      <dgm:prSet presAssocID="{B1612956-F2A8-404C-8750-B6F779280BF4}" presName="background" presStyleLbl="node0" presStyleIdx="0" presStyleCnt="4"/>
      <dgm:spPr>
        <a:solidFill>
          <a:schemeClr val="accent5">
            <a:lumMod val="60000"/>
            <a:lumOff val="40000"/>
          </a:schemeClr>
        </a:solidFill>
      </dgm:spPr>
    </dgm:pt>
    <dgm:pt modelId="{688E1DB3-8DC3-4B39-85D4-B1480A4E29A3}" type="pres">
      <dgm:prSet presAssocID="{B1612956-F2A8-404C-8750-B6F779280BF4}" presName="text" presStyleLbl="fgAcc0" presStyleIdx="0" presStyleCnt="4">
        <dgm:presLayoutVars>
          <dgm:chPref val="3"/>
        </dgm:presLayoutVars>
      </dgm:prSet>
      <dgm:spPr/>
    </dgm:pt>
    <dgm:pt modelId="{898B04CA-3303-4521-A8C9-ACDDA2FD8F86}" type="pres">
      <dgm:prSet presAssocID="{B1612956-F2A8-404C-8750-B6F779280BF4}" presName="hierChild2" presStyleCnt="0"/>
      <dgm:spPr/>
    </dgm:pt>
    <dgm:pt modelId="{5584E111-46EE-4936-812E-D80803E52570}" type="pres">
      <dgm:prSet presAssocID="{12AC2918-ADA6-4477-8F22-6ABE2AC018A2}" presName="hierRoot1" presStyleCnt="0"/>
      <dgm:spPr/>
    </dgm:pt>
    <dgm:pt modelId="{0C1CA4BC-4603-405B-A750-3782AA577371}" type="pres">
      <dgm:prSet presAssocID="{12AC2918-ADA6-4477-8F22-6ABE2AC018A2}" presName="composite" presStyleCnt="0"/>
      <dgm:spPr/>
    </dgm:pt>
    <dgm:pt modelId="{3A712851-925F-4EA3-87F0-5278431CF2DB}" type="pres">
      <dgm:prSet presAssocID="{12AC2918-ADA6-4477-8F22-6ABE2AC018A2}" presName="background" presStyleLbl="node0" presStyleIdx="1" presStyleCnt="4"/>
      <dgm:spPr>
        <a:solidFill>
          <a:schemeClr val="accent5">
            <a:lumMod val="60000"/>
            <a:lumOff val="40000"/>
          </a:schemeClr>
        </a:solidFill>
      </dgm:spPr>
    </dgm:pt>
    <dgm:pt modelId="{0C6D082B-DD28-484A-9EB6-99000709E53B}" type="pres">
      <dgm:prSet presAssocID="{12AC2918-ADA6-4477-8F22-6ABE2AC018A2}" presName="text" presStyleLbl="fgAcc0" presStyleIdx="1" presStyleCnt="4">
        <dgm:presLayoutVars>
          <dgm:chPref val="3"/>
        </dgm:presLayoutVars>
      </dgm:prSet>
      <dgm:spPr/>
    </dgm:pt>
    <dgm:pt modelId="{9A855C61-1BDD-4590-AE95-26091A2655DC}" type="pres">
      <dgm:prSet presAssocID="{12AC2918-ADA6-4477-8F22-6ABE2AC018A2}" presName="hierChild2" presStyleCnt="0"/>
      <dgm:spPr/>
    </dgm:pt>
    <dgm:pt modelId="{7833E5EC-2CE3-4990-9A7C-827965A4EE4D}" type="pres">
      <dgm:prSet presAssocID="{4CAEA218-C8BE-4446-95B9-6BC05C7EAF7F}" presName="Name10" presStyleLbl="parChTrans1D2" presStyleIdx="0" presStyleCnt="2"/>
      <dgm:spPr/>
    </dgm:pt>
    <dgm:pt modelId="{7774FD7D-D81F-4D88-ACFB-874702074406}" type="pres">
      <dgm:prSet presAssocID="{FC68EC0F-0223-4E6D-857C-9BE80FDED5B7}" presName="hierRoot2" presStyleCnt="0"/>
      <dgm:spPr/>
    </dgm:pt>
    <dgm:pt modelId="{8D690C8E-64B3-4EDB-AB7F-5A4CE7332758}" type="pres">
      <dgm:prSet presAssocID="{FC68EC0F-0223-4E6D-857C-9BE80FDED5B7}" presName="composite2" presStyleCnt="0"/>
      <dgm:spPr/>
    </dgm:pt>
    <dgm:pt modelId="{E754DE1D-875E-4F4A-8CDD-8BA9E82380E8}" type="pres">
      <dgm:prSet presAssocID="{FC68EC0F-0223-4E6D-857C-9BE80FDED5B7}" presName="background2" presStyleLbl="node2" presStyleIdx="0" presStyleCnt="2"/>
      <dgm:spPr>
        <a:solidFill>
          <a:schemeClr val="accent5">
            <a:lumMod val="60000"/>
            <a:lumOff val="40000"/>
          </a:schemeClr>
        </a:solidFill>
      </dgm:spPr>
    </dgm:pt>
    <dgm:pt modelId="{55BE452F-9D11-4D53-87E1-161B1ACE812C}" type="pres">
      <dgm:prSet presAssocID="{FC68EC0F-0223-4E6D-857C-9BE80FDED5B7}" presName="text2" presStyleLbl="fgAcc2" presStyleIdx="0" presStyleCnt="2">
        <dgm:presLayoutVars>
          <dgm:chPref val="3"/>
        </dgm:presLayoutVars>
      </dgm:prSet>
      <dgm:spPr/>
    </dgm:pt>
    <dgm:pt modelId="{13B4AAA4-0EEC-43F8-B8AF-4A6EF7820E52}" type="pres">
      <dgm:prSet presAssocID="{FC68EC0F-0223-4E6D-857C-9BE80FDED5B7}" presName="hierChild3" presStyleCnt="0"/>
      <dgm:spPr/>
    </dgm:pt>
    <dgm:pt modelId="{35A65C9A-29DD-4B85-A964-4283175E7DAB}" type="pres">
      <dgm:prSet presAssocID="{BD4AD46A-FB72-46E3-B78E-D169474F9442}" presName="Name10" presStyleLbl="parChTrans1D2" presStyleIdx="1" presStyleCnt="2"/>
      <dgm:spPr/>
    </dgm:pt>
    <dgm:pt modelId="{290291B1-E95B-4DF6-B5D8-B0F7123C31F0}" type="pres">
      <dgm:prSet presAssocID="{BA5698C1-6D52-4EDC-8313-AE50ED18EDD8}" presName="hierRoot2" presStyleCnt="0"/>
      <dgm:spPr/>
    </dgm:pt>
    <dgm:pt modelId="{D3609B7D-26A5-4413-96E7-E876DBF6A8A4}" type="pres">
      <dgm:prSet presAssocID="{BA5698C1-6D52-4EDC-8313-AE50ED18EDD8}" presName="composite2" presStyleCnt="0"/>
      <dgm:spPr/>
    </dgm:pt>
    <dgm:pt modelId="{A27A9D3F-EC25-4323-830A-7800FAD5BD72}" type="pres">
      <dgm:prSet presAssocID="{BA5698C1-6D52-4EDC-8313-AE50ED18EDD8}" presName="background2" presStyleLbl="node2" presStyleIdx="1" presStyleCnt="2"/>
      <dgm:spPr>
        <a:solidFill>
          <a:schemeClr val="accent5">
            <a:lumMod val="60000"/>
            <a:lumOff val="40000"/>
          </a:schemeClr>
        </a:solidFill>
      </dgm:spPr>
    </dgm:pt>
    <dgm:pt modelId="{CD98002F-28E8-4C23-B73D-7AB013629578}" type="pres">
      <dgm:prSet presAssocID="{BA5698C1-6D52-4EDC-8313-AE50ED18EDD8}" presName="text2" presStyleLbl="fgAcc2" presStyleIdx="1" presStyleCnt="2">
        <dgm:presLayoutVars>
          <dgm:chPref val="3"/>
        </dgm:presLayoutVars>
      </dgm:prSet>
      <dgm:spPr/>
    </dgm:pt>
    <dgm:pt modelId="{2076633C-AB51-48B4-BBE1-9D6201596EAF}" type="pres">
      <dgm:prSet presAssocID="{BA5698C1-6D52-4EDC-8313-AE50ED18EDD8}" presName="hierChild3" presStyleCnt="0"/>
      <dgm:spPr/>
    </dgm:pt>
    <dgm:pt modelId="{0F13B49B-880D-45FC-9A6F-641835952FA3}" type="pres">
      <dgm:prSet presAssocID="{7FA95D68-21E4-444D-B605-B31D04BAB414}" presName="hierRoot1" presStyleCnt="0"/>
      <dgm:spPr/>
    </dgm:pt>
    <dgm:pt modelId="{9672C861-317E-4039-AD91-C0751DDF24B7}" type="pres">
      <dgm:prSet presAssocID="{7FA95D68-21E4-444D-B605-B31D04BAB414}" presName="composite" presStyleCnt="0"/>
      <dgm:spPr/>
    </dgm:pt>
    <dgm:pt modelId="{AC41EA8D-A64E-4576-99D5-A69C52943F3F}" type="pres">
      <dgm:prSet presAssocID="{7FA95D68-21E4-444D-B605-B31D04BAB414}" presName="background" presStyleLbl="node0" presStyleIdx="2" presStyleCnt="4"/>
      <dgm:spPr>
        <a:solidFill>
          <a:schemeClr val="accent5">
            <a:lumMod val="60000"/>
            <a:lumOff val="40000"/>
          </a:schemeClr>
        </a:solidFill>
      </dgm:spPr>
    </dgm:pt>
    <dgm:pt modelId="{F0588F3B-909C-414A-943A-9D87A716D4D1}" type="pres">
      <dgm:prSet presAssocID="{7FA95D68-21E4-444D-B605-B31D04BAB414}" presName="text" presStyleLbl="fgAcc0" presStyleIdx="2" presStyleCnt="4">
        <dgm:presLayoutVars>
          <dgm:chPref val="3"/>
        </dgm:presLayoutVars>
      </dgm:prSet>
      <dgm:spPr/>
    </dgm:pt>
    <dgm:pt modelId="{DD7D9497-105B-47BE-8984-559F3E9ADA2E}" type="pres">
      <dgm:prSet presAssocID="{7FA95D68-21E4-444D-B605-B31D04BAB414}" presName="hierChild2" presStyleCnt="0"/>
      <dgm:spPr/>
    </dgm:pt>
    <dgm:pt modelId="{F9244F96-A67B-4156-B9A6-131A132DFA7E}" type="pres">
      <dgm:prSet presAssocID="{426521B9-D8DF-4BB9-A5B5-51436B51B278}" presName="hierRoot1" presStyleCnt="0"/>
      <dgm:spPr/>
    </dgm:pt>
    <dgm:pt modelId="{5AAE2892-EC97-4962-BEEF-C903D6F7B474}" type="pres">
      <dgm:prSet presAssocID="{426521B9-D8DF-4BB9-A5B5-51436B51B278}" presName="composite" presStyleCnt="0"/>
      <dgm:spPr/>
    </dgm:pt>
    <dgm:pt modelId="{64FE069C-6ADD-4B61-A4B9-C903B3A45E0B}" type="pres">
      <dgm:prSet presAssocID="{426521B9-D8DF-4BB9-A5B5-51436B51B278}" presName="background" presStyleLbl="node0" presStyleIdx="3" presStyleCnt="4"/>
      <dgm:spPr>
        <a:solidFill>
          <a:schemeClr val="accent5">
            <a:lumMod val="60000"/>
            <a:lumOff val="40000"/>
          </a:schemeClr>
        </a:solidFill>
      </dgm:spPr>
    </dgm:pt>
    <dgm:pt modelId="{53C0398E-70B3-4E79-950E-E314E4ADA934}" type="pres">
      <dgm:prSet presAssocID="{426521B9-D8DF-4BB9-A5B5-51436B51B278}" presName="text" presStyleLbl="fgAcc0" presStyleIdx="3" presStyleCnt="4">
        <dgm:presLayoutVars>
          <dgm:chPref val="3"/>
        </dgm:presLayoutVars>
      </dgm:prSet>
      <dgm:spPr/>
    </dgm:pt>
    <dgm:pt modelId="{4FBEEB63-F7AA-4557-8053-07B6E9C78CBE}" type="pres">
      <dgm:prSet presAssocID="{426521B9-D8DF-4BB9-A5B5-51436B51B278}" presName="hierChild2" presStyleCnt="0"/>
      <dgm:spPr/>
    </dgm:pt>
  </dgm:ptLst>
  <dgm:cxnLst>
    <dgm:cxn modelId="{3412DD04-94D4-401D-9A24-A3312739E10E}" srcId="{CA1737BB-1FDE-4EFA-8506-655B91D4D35A}" destId="{7FA95D68-21E4-444D-B605-B31D04BAB414}" srcOrd="2" destOrd="0" parTransId="{6D299964-C157-4E3E-8F0A-ADFCBA5E3C95}" sibTransId="{79A70F1D-9993-406D-8897-1CCAA83631FC}"/>
    <dgm:cxn modelId="{225E421C-BDD7-42D6-8B57-AA6426C0F84C}" srcId="{CA1737BB-1FDE-4EFA-8506-655B91D4D35A}" destId="{B1612956-F2A8-404C-8750-B6F779280BF4}" srcOrd="0" destOrd="0" parTransId="{EC35B1A3-73A3-43E8-AC21-51C101D4211F}" sibTransId="{DE30697A-1ABD-4E02-8349-CEE65A78F1B9}"/>
    <dgm:cxn modelId="{8A6E605B-FBB0-4A89-84D5-993C7C7D20F8}" srcId="{CA1737BB-1FDE-4EFA-8506-655B91D4D35A}" destId="{12AC2918-ADA6-4477-8F22-6ABE2AC018A2}" srcOrd="1" destOrd="0" parTransId="{8E561CE7-47C7-428D-A6DB-975CCCA0423B}" sibTransId="{FD211A7E-AA79-4A13-8ADA-65657118928B}"/>
    <dgm:cxn modelId="{01D0B362-2762-469F-81AE-2904E55BAAFE}" type="presOf" srcId="{FC68EC0F-0223-4E6D-857C-9BE80FDED5B7}" destId="{55BE452F-9D11-4D53-87E1-161B1ACE812C}" srcOrd="0" destOrd="0" presId="urn:microsoft.com/office/officeart/2005/8/layout/hierarchy1"/>
    <dgm:cxn modelId="{971FA058-A01E-4C2D-923A-00603B58033B}" type="presOf" srcId="{7FA95D68-21E4-444D-B605-B31D04BAB414}" destId="{F0588F3B-909C-414A-943A-9D87A716D4D1}" srcOrd="0" destOrd="0" presId="urn:microsoft.com/office/officeart/2005/8/layout/hierarchy1"/>
    <dgm:cxn modelId="{DBBC935A-824C-416C-9AB6-A76B849B8266}" type="presOf" srcId="{12AC2918-ADA6-4477-8F22-6ABE2AC018A2}" destId="{0C6D082B-DD28-484A-9EB6-99000709E53B}" srcOrd="0" destOrd="0" presId="urn:microsoft.com/office/officeart/2005/8/layout/hierarchy1"/>
    <dgm:cxn modelId="{F3F97187-C34B-4DC8-95A2-4B38FAA73FCC}" type="presOf" srcId="{426521B9-D8DF-4BB9-A5B5-51436B51B278}" destId="{53C0398E-70B3-4E79-950E-E314E4ADA934}" srcOrd="0" destOrd="0" presId="urn:microsoft.com/office/officeart/2005/8/layout/hierarchy1"/>
    <dgm:cxn modelId="{CB44A293-A3D7-4E78-92A4-202384C2CD01}" type="presOf" srcId="{BD4AD46A-FB72-46E3-B78E-D169474F9442}" destId="{35A65C9A-29DD-4B85-A964-4283175E7DAB}" srcOrd="0" destOrd="0" presId="urn:microsoft.com/office/officeart/2005/8/layout/hierarchy1"/>
    <dgm:cxn modelId="{4199B0A5-B702-4388-9B04-DAFE9221A14A}" srcId="{CA1737BB-1FDE-4EFA-8506-655B91D4D35A}" destId="{426521B9-D8DF-4BB9-A5B5-51436B51B278}" srcOrd="3" destOrd="0" parTransId="{E003296B-596C-480E-8B46-25C7AE8C7BD0}" sibTransId="{079E43FE-18CB-4D47-82C7-27C3200FBE63}"/>
    <dgm:cxn modelId="{A6AEA8AD-EAE1-404D-9493-39BC450CDACA}" type="presOf" srcId="{4CAEA218-C8BE-4446-95B9-6BC05C7EAF7F}" destId="{7833E5EC-2CE3-4990-9A7C-827965A4EE4D}" srcOrd="0" destOrd="0" presId="urn:microsoft.com/office/officeart/2005/8/layout/hierarchy1"/>
    <dgm:cxn modelId="{F3373AD3-59E5-46A8-95BB-331A3D1DCB90}" type="presOf" srcId="{B1612956-F2A8-404C-8750-B6F779280BF4}" destId="{688E1DB3-8DC3-4B39-85D4-B1480A4E29A3}" srcOrd="0" destOrd="0" presId="urn:microsoft.com/office/officeart/2005/8/layout/hierarchy1"/>
    <dgm:cxn modelId="{2FA235D6-780C-46B2-98B3-6C54D8735BE4}" type="presOf" srcId="{CA1737BB-1FDE-4EFA-8506-655B91D4D35A}" destId="{EF979AA2-E1D8-4A98-BD45-48DE527C634C}" srcOrd="0" destOrd="0" presId="urn:microsoft.com/office/officeart/2005/8/layout/hierarchy1"/>
    <dgm:cxn modelId="{FE2FB9E4-0479-413E-B655-346C0564DE1B}" srcId="{12AC2918-ADA6-4477-8F22-6ABE2AC018A2}" destId="{FC68EC0F-0223-4E6D-857C-9BE80FDED5B7}" srcOrd="0" destOrd="0" parTransId="{4CAEA218-C8BE-4446-95B9-6BC05C7EAF7F}" sibTransId="{C6642E5C-EF8B-4C9C-AF40-E981CAFD68F6}"/>
    <dgm:cxn modelId="{0951AAF9-1492-4966-8C5D-CC4229BB09A5}" type="presOf" srcId="{BA5698C1-6D52-4EDC-8313-AE50ED18EDD8}" destId="{CD98002F-28E8-4C23-B73D-7AB013629578}" srcOrd="0" destOrd="0" presId="urn:microsoft.com/office/officeart/2005/8/layout/hierarchy1"/>
    <dgm:cxn modelId="{8EF9E2FB-4B98-4999-821C-EA0DA3738B1E}" srcId="{12AC2918-ADA6-4477-8F22-6ABE2AC018A2}" destId="{BA5698C1-6D52-4EDC-8313-AE50ED18EDD8}" srcOrd="1" destOrd="0" parTransId="{BD4AD46A-FB72-46E3-B78E-D169474F9442}" sibTransId="{B1CA21E5-399C-4229-9083-9A860FD95E11}"/>
    <dgm:cxn modelId="{82E43CEA-C6EF-4A92-B7A8-1C01CB65C80E}" type="presParOf" srcId="{EF979AA2-E1D8-4A98-BD45-48DE527C634C}" destId="{531D7CBC-9AE9-4302-8A77-277C4AC4145E}" srcOrd="0" destOrd="0" presId="urn:microsoft.com/office/officeart/2005/8/layout/hierarchy1"/>
    <dgm:cxn modelId="{7A49C99A-3AC8-4AC7-9E34-373CAB56956C}" type="presParOf" srcId="{531D7CBC-9AE9-4302-8A77-277C4AC4145E}" destId="{E7BE65EE-F5E7-43F0-BD45-A3A1A6E27029}" srcOrd="0" destOrd="0" presId="urn:microsoft.com/office/officeart/2005/8/layout/hierarchy1"/>
    <dgm:cxn modelId="{4E1C02D1-5A70-42F4-97E1-7A3D092DD6B7}" type="presParOf" srcId="{E7BE65EE-F5E7-43F0-BD45-A3A1A6E27029}" destId="{3BFF98E2-8524-4C51-AFC6-4C641F654991}" srcOrd="0" destOrd="0" presId="urn:microsoft.com/office/officeart/2005/8/layout/hierarchy1"/>
    <dgm:cxn modelId="{D7B25E7F-AE7F-440F-8919-29F4E56993D6}" type="presParOf" srcId="{E7BE65EE-F5E7-43F0-BD45-A3A1A6E27029}" destId="{688E1DB3-8DC3-4B39-85D4-B1480A4E29A3}" srcOrd="1" destOrd="0" presId="urn:microsoft.com/office/officeart/2005/8/layout/hierarchy1"/>
    <dgm:cxn modelId="{396E8605-CE87-4928-BE59-19EE9E54330D}" type="presParOf" srcId="{531D7CBC-9AE9-4302-8A77-277C4AC4145E}" destId="{898B04CA-3303-4521-A8C9-ACDDA2FD8F86}" srcOrd="1" destOrd="0" presId="urn:microsoft.com/office/officeart/2005/8/layout/hierarchy1"/>
    <dgm:cxn modelId="{F3C406C8-7730-4919-855F-48C9E47DA18F}" type="presParOf" srcId="{EF979AA2-E1D8-4A98-BD45-48DE527C634C}" destId="{5584E111-46EE-4936-812E-D80803E52570}" srcOrd="1" destOrd="0" presId="urn:microsoft.com/office/officeart/2005/8/layout/hierarchy1"/>
    <dgm:cxn modelId="{3AEFD824-A11D-47D4-B2F6-57FE977E5F85}" type="presParOf" srcId="{5584E111-46EE-4936-812E-D80803E52570}" destId="{0C1CA4BC-4603-405B-A750-3782AA577371}" srcOrd="0" destOrd="0" presId="urn:microsoft.com/office/officeart/2005/8/layout/hierarchy1"/>
    <dgm:cxn modelId="{BEE29D02-1B0B-4829-BBB8-0BB059CF342A}" type="presParOf" srcId="{0C1CA4BC-4603-405B-A750-3782AA577371}" destId="{3A712851-925F-4EA3-87F0-5278431CF2DB}" srcOrd="0" destOrd="0" presId="urn:microsoft.com/office/officeart/2005/8/layout/hierarchy1"/>
    <dgm:cxn modelId="{E87E3FA7-AFEE-4074-9E97-87A6995197D8}" type="presParOf" srcId="{0C1CA4BC-4603-405B-A750-3782AA577371}" destId="{0C6D082B-DD28-484A-9EB6-99000709E53B}" srcOrd="1" destOrd="0" presId="urn:microsoft.com/office/officeart/2005/8/layout/hierarchy1"/>
    <dgm:cxn modelId="{AD29C013-5466-4B03-A98D-E01A69F3798C}" type="presParOf" srcId="{5584E111-46EE-4936-812E-D80803E52570}" destId="{9A855C61-1BDD-4590-AE95-26091A2655DC}" srcOrd="1" destOrd="0" presId="urn:microsoft.com/office/officeart/2005/8/layout/hierarchy1"/>
    <dgm:cxn modelId="{FDF4D67D-92A6-4089-9E13-64368D96EE57}" type="presParOf" srcId="{9A855C61-1BDD-4590-AE95-26091A2655DC}" destId="{7833E5EC-2CE3-4990-9A7C-827965A4EE4D}" srcOrd="0" destOrd="0" presId="urn:microsoft.com/office/officeart/2005/8/layout/hierarchy1"/>
    <dgm:cxn modelId="{15BDB786-B6B2-4866-95D9-0CE2EB0085BE}" type="presParOf" srcId="{9A855C61-1BDD-4590-AE95-26091A2655DC}" destId="{7774FD7D-D81F-4D88-ACFB-874702074406}" srcOrd="1" destOrd="0" presId="urn:microsoft.com/office/officeart/2005/8/layout/hierarchy1"/>
    <dgm:cxn modelId="{4F195FB0-62DB-42BD-8EB9-CE6A7F922CA5}" type="presParOf" srcId="{7774FD7D-D81F-4D88-ACFB-874702074406}" destId="{8D690C8E-64B3-4EDB-AB7F-5A4CE7332758}" srcOrd="0" destOrd="0" presId="urn:microsoft.com/office/officeart/2005/8/layout/hierarchy1"/>
    <dgm:cxn modelId="{45C40482-EFFE-43D3-B33A-7BB421854D14}" type="presParOf" srcId="{8D690C8E-64B3-4EDB-AB7F-5A4CE7332758}" destId="{E754DE1D-875E-4F4A-8CDD-8BA9E82380E8}" srcOrd="0" destOrd="0" presId="urn:microsoft.com/office/officeart/2005/8/layout/hierarchy1"/>
    <dgm:cxn modelId="{0967C1E7-C0AC-4C54-A0B0-C1E1A1A1C313}" type="presParOf" srcId="{8D690C8E-64B3-4EDB-AB7F-5A4CE7332758}" destId="{55BE452F-9D11-4D53-87E1-161B1ACE812C}" srcOrd="1" destOrd="0" presId="urn:microsoft.com/office/officeart/2005/8/layout/hierarchy1"/>
    <dgm:cxn modelId="{BB6EE4FD-49B1-44C6-863D-16193CE1B47D}" type="presParOf" srcId="{7774FD7D-D81F-4D88-ACFB-874702074406}" destId="{13B4AAA4-0EEC-43F8-B8AF-4A6EF7820E52}" srcOrd="1" destOrd="0" presId="urn:microsoft.com/office/officeart/2005/8/layout/hierarchy1"/>
    <dgm:cxn modelId="{B6EC5A0C-BAE8-4105-9F0A-089C63389B0C}" type="presParOf" srcId="{9A855C61-1BDD-4590-AE95-26091A2655DC}" destId="{35A65C9A-29DD-4B85-A964-4283175E7DAB}" srcOrd="2" destOrd="0" presId="urn:microsoft.com/office/officeart/2005/8/layout/hierarchy1"/>
    <dgm:cxn modelId="{41286296-77B2-4F89-9E62-18095250ADDC}" type="presParOf" srcId="{9A855C61-1BDD-4590-AE95-26091A2655DC}" destId="{290291B1-E95B-4DF6-B5D8-B0F7123C31F0}" srcOrd="3" destOrd="0" presId="urn:microsoft.com/office/officeart/2005/8/layout/hierarchy1"/>
    <dgm:cxn modelId="{5578B227-3903-4C8D-BF99-6063A12E2E44}" type="presParOf" srcId="{290291B1-E95B-4DF6-B5D8-B0F7123C31F0}" destId="{D3609B7D-26A5-4413-96E7-E876DBF6A8A4}" srcOrd="0" destOrd="0" presId="urn:microsoft.com/office/officeart/2005/8/layout/hierarchy1"/>
    <dgm:cxn modelId="{49888F26-1FF6-42E5-BBB1-7CF3B45952D4}" type="presParOf" srcId="{D3609B7D-26A5-4413-96E7-E876DBF6A8A4}" destId="{A27A9D3F-EC25-4323-830A-7800FAD5BD72}" srcOrd="0" destOrd="0" presId="urn:microsoft.com/office/officeart/2005/8/layout/hierarchy1"/>
    <dgm:cxn modelId="{AC696C87-B874-4B7C-9CDF-D2B50DD3C0AF}" type="presParOf" srcId="{D3609B7D-26A5-4413-96E7-E876DBF6A8A4}" destId="{CD98002F-28E8-4C23-B73D-7AB013629578}" srcOrd="1" destOrd="0" presId="urn:microsoft.com/office/officeart/2005/8/layout/hierarchy1"/>
    <dgm:cxn modelId="{9809E048-B0AD-4008-A68B-8A4EA7A4D237}" type="presParOf" srcId="{290291B1-E95B-4DF6-B5D8-B0F7123C31F0}" destId="{2076633C-AB51-48B4-BBE1-9D6201596EAF}" srcOrd="1" destOrd="0" presId="urn:microsoft.com/office/officeart/2005/8/layout/hierarchy1"/>
    <dgm:cxn modelId="{3BC063FD-CF1A-4A65-8B96-4CEF863A5681}" type="presParOf" srcId="{EF979AA2-E1D8-4A98-BD45-48DE527C634C}" destId="{0F13B49B-880D-45FC-9A6F-641835952FA3}" srcOrd="2" destOrd="0" presId="urn:microsoft.com/office/officeart/2005/8/layout/hierarchy1"/>
    <dgm:cxn modelId="{21971DE0-F0A6-493B-A51A-B8B9AA370BA6}" type="presParOf" srcId="{0F13B49B-880D-45FC-9A6F-641835952FA3}" destId="{9672C861-317E-4039-AD91-C0751DDF24B7}" srcOrd="0" destOrd="0" presId="urn:microsoft.com/office/officeart/2005/8/layout/hierarchy1"/>
    <dgm:cxn modelId="{F1A63FE8-307E-4768-8613-EC3A681C1CE6}" type="presParOf" srcId="{9672C861-317E-4039-AD91-C0751DDF24B7}" destId="{AC41EA8D-A64E-4576-99D5-A69C52943F3F}" srcOrd="0" destOrd="0" presId="urn:microsoft.com/office/officeart/2005/8/layout/hierarchy1"/>
    <dgm:cxn modelId="{7480DC81-F945-4B7A-BF14-76F79F5E8970}" type="presParOf" srcId="{9672C861-317E-4039-AD91-C0751DDF24B7}" destId="{F0588F3B-909C-414A-943A-9D87A716D4D1}" srcOrd="1" destOrd="0" presId="urn:microsoft.com/office/officeart/2005/8/layout/hierarchy1"/>
    <dgm:cxn modelId="{F5EA8088-95CF-4ED2-A69B-60CA9B466312}" type="presParOf" srcId="{0F13B49B-880D-45FC-9A6F-641835952FA3}" destId="{DD7D9497-105B-47BE-8984-559F3E9ADA2E}" srcOrd="1" destOrd="0" presId="urn:microsoft.com/office/officeart/2005/8/layout/hierarchy1"/>
    <dgm:cxn modelId="{372D676C-F04E-4EF8-B22D-6F89613F2A99}" type="presParOf" srcId="{EF979AA2-E1D8-4A98-BD45-48DE527C634C}" destId="{F9244F96-A67B-4156-B9A6-131A132DFA7E}" srcOrd="3" destOrd="0" presId="urn:microsoft.com/office/officeart/2005/8/layout/hierarchy1"/>
    <dgm:cxn modelId="{4C84DF6B-22B2-4594-ACD8-829179D17902}" type="presParOf" srcId="{F9244F96-A67B-4156-B9A6-131A132DFA7E}" destId="{5AAE2892-EC97-4962-BEEF-C903D6F7B474}" srcOrd="0" destOrd="0" presId="urn:microsoft.com/office/officeart/2005/8/layout/hierarchy1"/>
    <dgm:cxn modelId="{E71B3408-9423-49D4-ABD0-75C1F74B8A16}" type="presParOf" srcId="{5AAE2892-EC97-4962-BEEF-C903D6F7B474}" destId="{64FE069C-6ADD-4B61-A4B9-C903B3A45E0B}" srcOrd="0" destOrd="0" presId="urn:microsoft.com/office/officeart/2005/8/layout/hierarchy1"/>
    <dgm:cxn modelId="{6455A706-D3AE-4CB3-8FA0-C5AEF59F4230}" type="presParOf" srcId="{5AAE2892-EC97-4962-BEEF-C903D6F7B474}" destId="{53C0398E-70B3-4E79-950E-E314E4ADA934}" srcOrd="1" destOrd="0" presId="urn:microsoft.com/office/officeart/2005/8/layout/hierarchy1"/>
    <dgm:cxn modelId="{5046A15D-7F98-4F9A-AE40-9C5238BFB814}" type="presParOf" srcId="{F9244F96-A67B-4156-B9A6-131A132DFA7E}" destId="{4FBEEB63-F7AA-4557-8053-07B6E9C78CB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F6FCF6-86D1-4E6D-A679-7D8B8D733ECF}"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AF33BB97-7932-4C12-989E-1AABD914EA02}">
      <dgm:prSet/>
      <dgm:spPr>
        <a:solidFill>
          <a:schemeClr val="accent5">
            <a:lumMod val="60000"/>
            <a:lumOff val="40000"/>
          </a:schemeClr>
        </a:solidFill>
        <a:scene3d>
          <a:camera prst="orthographicFront"/>
          <a:lightRig rig="threePt" dir="t"/>
        </a:scene3d>
        <a:sp3d>
          <a:bevelT/>
        </a:sp3d>
      </dgm:spPr>
      <dgm:t>
        <a:bodyPr/>
        <a:lstStyle/>
        <a:p>
          <a:r>
            <a:rPr lang="en-US" dirty="0">
              <a:solidFill>
                <a:schemeClr val="tx1"/>
              </a:solidFill>
            </a:rPr>
            <a:t>Emotional poverty is a lack of emotional resources, often due to unstable relationships.</a:t>
          </a:r>
        </a:p>
      </dgm:t>
    </dgm:pt>
    <dgm:pt modelId="{C11EC936-DFE5-4035-84C2-DD8016D91AA3}" type="parTrans" cxnId="{D7DE4568-DC64-4093-A4FE-E17009691B65}">
      <dgm:prSet/>
      <dgm:spPr/>
      <dgm:t>
        <a:bodyPr/>
        <a:lstStyle/>
        <a:p>
          <a:endParaRPr lang="en-US"/>
        </a:p>
      </dgm:t>
    </dgm:pt>
    <dgm:pt modelId="{5281BCB7-0D1C-461A-A155-60430C59AD9A}" type="sibTrans" cxnId="{D7DE4568-DC64-4093-A4FE-E17009691B65}">
      <dgm:prSet/>
      <dgm:spPr/>
      <dgm:t>
        <a:bodyPr/>
        <a:lstStyle/>
        <a:p>
          <a:endParaRPr lang="en-US"/>
        </a:p>
      </dgm:t>
    </dgm:pt>
    <dgm:pt modelId="{E969E6BA-ACAD-4F4C-A354-9A9C7F0DED15}">
      <dgm:prSet/>
      <dgm:spPr>
        <a:solidFill>
          <a:schemeClr val="accent5">
            <a:lumMod val="60000"/>
            <a:lumOff val="40000"/>
          </a:schemeClr>
        </a:solidFill>
        <a:scene3d>
          <a:camera prst="orthographicFront"/>
          <a:lightRig rig="threePt" dir="t"/>
        </a:scene3d>
        <a:sp3d>
          <a:bevelT/>
        </a:sp3d>
      </dgm:spPr>
      <dgm:t>
        <a:bodyPr/>
        <a:lstStyle/>
        <a:p>
          <a:r>
            <a:rPr lang="en-US" dirty="0">
              <a:solidFill>
                <a:schemeClr val="tx1"/>
              </a:solidFill>
            </a:rPr>
            <a:t>Such unstable relationships lead to a shortage of</a:t>
          </a:r>
        </a:p>
      </dgm:t>
    </dgm:pt>
    <dgm:pt modelId="{22752488-3A1F-4620-A5C7-A17049079500}" type="parTrans" cxnId="{BDC415DE-B71A-49BF-9AB7-2A6695D4E1BF}">
      <dgm:prSet/>
      <dgm:spPr/>
      <dgm:t>
        <a:bodyPr/>
        <a:lstStyle/>
        <a:p>
          <a:endParaRPr lang="en-US"/>
        </a:p>
      </dgm:t>
    </dgm:pt>
    <dgm:pt modelId="{77E0F6EF-9A19-409E-9064-A559BB854447}" type="sibTrans" cxnId="{BDC415DE-B71A-49BF-9AB7-2A6695D4E1BF}">
      <dgm:prSet/>
      <dgm:spPr/>
      <dgm:t>
        <a:bodyPr/>
        <a:lstStyle/>
        <a:p>
          <a:endParaRPr lang="en-US"/>
        </a:p>
      </dgm:t>
    </dgm:pt>
    <dgm:pt modelId="{A421637D-D19B-4C20-BC32-B050572391EA}">
      <dgm:prSet/>
      <dgm:spPr>
        <a:solidFill>
          <a:schemeClr val="accent5">
            <a:lumMod val="20000"/>
            <a:lumOff val="80000"/>
            <a:alpha val="90000"/>
          </a:schemeClr>
        </a:solidFill>
        <a:scene3d>
          <a:camera prst="orthographicFront"/>
          <a:lightRig rig="threePt" dir="t"/>
        </a:scene3d>
        <a:sp3d>
          <a:bevelT/>
        </a:sp3d>
      </dgm:spPr>
      <dgm:t>
        <a:bodyPr/>
        <a:lstStyle/>
        <a:p>
          <a:r>
            <a:rPr lang="en-US"/>
            <a:t>Consistency</a:t>
          </a:r>
        </a:p>
      </dgm:t>
    </dgm:pt>
    <dgm:pt modelId="{69A58AE9-BF85-4BA5-9D4C-68147E338F5C}" type="parTrans" cxnId="{DCBDCB2A-9918-4D6E-B7A4-4D0A87410F64}">
      <dgm:prSet/>
      <dgm:spPr/>
      <dgm:t>
        <a:bodyPr/>
        <a:lstStyle/>
        <a:p>
          <a:endParaRPr lang="en-US"/>
        </a:p>
      </dgm:t>
    </dgm:pt>
    <dgm:pt modelId="{622AE54C-3148-4E42-AE14-B508F7084DC6}" type="sibTrans" cxnId="{DCBDCB2A-9918-4D6E-B7A4-4D0A87410F64}">
      <dgm:prSet/>
      <dgm:spPr/>
      <dgm:t>
        <a:bodyPr/>
        <a:lstStyle/>
        <a:p>
          <a:endParaRPr lang="en-US"/>
        </a:p>
      </dgm:t>
    </dgm:pt>
    <dgm:pt modelId="{4685E27C-53EC-4B4E-9B4D-DA8797812FFE}">
      <dgm:prSet/>
      <dgm:spPr>
        <a:solidFill>
          <a:schemeClr val="accent5">
            <a:lumMod val="20000"/>
            <a:lumOff val="80000"/>
            <a:alpha val="90000"/>
          </a:schemeClr>
        </a:solidFill>
        <a:scene3d>
          <a:camera prst="orthographicFront"/>
          <a:lightRig rig="threePt" dir="t"/>
        </a:scene3d>
        <a:sp3d>
          <a:bevelT/>
        </a:sp3d>
      </dgm:spPr>
      <dgm:t>
        <a:bodyPr/>
        <a:lstStyle/>
        <a:p>
          <a:r>
            <a:rPr lang="en-US"/>
            <a:t>Emotional regulation</a:t>
          </a:r>
        </a:p>
      </dgm:t>
    </dgm:pt>
    <dgm:pt modelId="{319C2C70-35AB-433D-A7F3-C3745EFF412A}" type="parTrans" cxnId="{47EF9CDD-E83C-43A2-9C09-CB454EE94998}">
      <dgm:prSet/>
      <dgm:spPr/>
      <dgm:t>
        <a:bodyPr/>
        <a:lstStyle/>
        <a:p>
          <a:endParaRPr lang="en-US"/>
        </a:p>
      </dgm:t>
    </dgm:pt>
    <dgm:pt modelId="{A0E8196E-2F69-439A-9786-80D84C111D4B}" type="sibTrans" cxnId="{47EF9CDD-E83C-43A2-9C09-CB454EE94998}">
      <dgm:prSet/>
      <dgm:spPr/>
      <dgm:t>
        <a:bodyPr/>
        <a:lstStyle/>
        <a:p>
          <a:endParaRPr lang="en-US"/>
        </a:p>
      </dgm:t>
    </dgm:pt>
    <dgm:pt modelId="{1D567F0A-45C5-42A6-AB73-6B53D0C6AB1D}">
      <dgm:prSet/>
      <dgm:spPr>
        <a:solidFill>
          <a:schemeClr val="accent5">
            <a:lumMod val="60000"/>
            <a:lumOff val="40000"/>
          </a:schemeClr>
        </a:solidFill>
        <a:scene3d>
          <a:camera prst="orthographicFront"/>
          <a:lightRig rig="threePt" dir="t"/>
        </a:scene3d>
        <a:sp3d>
          <a:bevelT/>
        </a:sp3d>
      </dgm:spPr>
      <dgm:t>
        <a:bodyPr/>
        <a:lstStyle/>
        <a:p>
          <a:r>
            <a:rPr lang="en-US" dirty="0">
              <a:solidFill>
                <a:schemeClr val="tx1"/>
              </a:solidFill>
            </a:rPr>
            <a:t>Consequently, this can cause</a:t>
          </a:r>
        </a:p>
      </dgm:t>
    </dgm:pt>
    <dgm:pt modelId="{74E1A9CA-DE9D-4A0D-B2E9-D909DBC477DE}" type="parTrans" cxnId="{47533292-2432-4596-9CCF-28078FAA0B0D}">
      <dgm:prSet/>
      <dgm:spPr/>
      <dgm:t>
        <a:bodyPr/>
        <a:lstStyle/>
        <a:p>
          <a:endParaRPr lang="en-US"/>
        </a:p>
      </dgm:t>
    </dgm:pt>
    <dgm:pt modelId="{DF23E607-CC22-407C-8BA0-AAB0E533806E}" type="sibTrans" cxnId="{47533292-2432-4596-9CCF-28078FAA0B0D}">
      <dgm:prSet/>
      <dgm:spPr/>
      <dgm:t>
        <a:bodyPr/>
        <a:lstStyle/>
        <a:p>
          <a:endParaRPr lang="en-US"/>
        </a:p>
      </dgm:t>
    </dgm:pt>
    <dgm:pt modelId="{C4A3A73F-F794-4F00-AC29-BFEA3C6FDE4E}">
      <dgm:prSet/>
      <dgm:spPr>
        <a:solidFill>
          <a:schemeClr val="accent5">
            <a:lumMod val="20000"/>
            <a:lumOff val="80000"/>
            <a:alpha val="90000"/>
          </a:schemeClr>
        </a:solidFill>
        <a:scene3d>
          <a:camera prst="orthographicFront"/>
          <a:lightRig rig="threePt" dir="t"/>
        </a:scene3d>
        <a:sp3d>
          <a:bevelT/>
        </a:sp3d>
      </dgm:spPr>
      <dgm:t>
        <a:bodyPr/>
        <a:lstStyle/>
        <a:p>
          <a:r>
            <a:rPr lang="en-US" dirty="0"/>
            <a:t>Limited capacity to handle emotions effectively</a:t>
          </a:r>
        </a:p>
      </dgm:t>
    </dgm:pt>
    <dgm:pt modelId="{A21AE72F-AB5E-444F-AD19-AC28722AD4BF}" type="parTrans" cxnId="{22A98D72-4C91-467B-9CA5-950E74F294B2}">
      <dgm:prSet/>
      <dgm:spPr/>
      <dgm:t>
        <a:bodyPr/>
        <a:lstStyle/>
        <a:p>
          <a:endParaRPr lang="en-US"/>
        </a:p>
      </dgm:t>
    </dgm:pt>
    <dgm:pt modelId="{1611F265-927E-416B-A4FC-1F4102ADFE90}" type="sibTrans" cxnId="{22A98D72-4C91-467B-9CA5-950E74F294B2}">
      <dgm:prSet/>
      <dgm:spPr/>
      <dgm:t>
        <a:bodyPr/>
        <a:lstStyle/>
        <a:p>
          <a:endParaRPr lang="en-US"/>
        </a:p>
      </dgm:t>
    </dgm:pt>
    <dgm:pt modelId="{0901841C-17F3-46D8-855F-9EF066482355}">
      <dgm:prSet/>
      <dgm:spPr>
        <a:solidFill>
          <a:schemeClr val="accent5">
            <a:lumMod val="20000"/>
            <a:lumOff val="80000"/>
            <a:alpha val="90000"/>
          </a:schemeClr>
        </a:solidFill>
        <a:scene3d>
          <a:camera prst="orthographicFront"/>
          <a:lightRig rig="threePt" dir="t"/>
        </a:scene3d>
        <a:sp3d>
          <a:bevelT/>
        </a:sp3d>
      </dgm:spPr>
      <dgm:t>
        <a:bodyPr/>
        <a:lstStyle/>
        <a:p>
          <a:r>
            <a:rPr lang="en-US" dirty="0"/>
            <a:t>Diminished self-esteem, low self-worth</a:t>
          </a:r>
        </a:p>
      </dgm:t>
    </dgm:pt>
    <dgm:pt modelId="{7614697E-688F-41AC-9BE4-CC8E5A36FFEF}" type="parTrans" cxnId="{6C690134-9DF6-45AF-8E25-9B811974497B}">
      <dgm:prSet/>
      <dgm:spPr/>
      <dgm:t>
        <a:bodyPr/>
        <a:lstStyle/>
        <a:p>
          <a:endParaRPr lang="en-US"/>
        </a:p>
      </dgm:t>
    </dgm:pt>
    <dgm:pt modelId="{1E713703-37C5-42E3-81DD-C1BC866ED8FA}" type="sibTrans" cxnId="{6C690134-9DF6-45AF-8E25-9B811974497B}">
      <dgm:prSet/>
      <dgm:spPr/>
      <dgm:t>
        <a:bodyPr/>
        <a:lstStyle/>
        <a:p>
          <a:endParaRPr lang="en-US"/>
        </a:p>
      </dgm:t>
    </dgm:pt>
    <dgm:pt modelId="{CE01900F-6D01-46EE-ABD0-1D698840C743}" type="pres">
      <dgm:prSet presAssocID="{63F6FCF6-86D1-4E6D-A679-7D8B8D733ECF}" presName="Name0" presStyleCnt="0">
        <dgm:presLayoutVars>
          <dgm:dir/>
          <dgm:animLvl val="lvl"/>
          <dgm:resizeHandles val="exact"/>
        </dgm:presLayoutVars>
      </dgm:prSet>
      <dgm:spPr/>
    </dgm:pt>
    <dgm:pt modelId="{B926B186-618A-407B-8042-9CDA3A467EB5}" type="pres">
      <dgm:prSet presAssocID="{1D567F0A-45C5-42A6-AB73-6B53D0C6AB1D}" presName="boxAndChildren" presStyleCnt="0"/>
      <dgm:spPr>
        <a:scene3d>
          <a:camera prst="orthographicFront"/>
          <a:lightRig rig="threePt" dir="t"/>
        </a:scene3d>
        <a:sp3d>
          <a:bevelT/>
        </a:sp3d>
      </dgm:spPr>
    </dgm:pt>
    <dgm:pt modelId="{6527C147-F3C1-4331-A9C4-E1C0CB189ADD}" type="pres">
      <dgm:prSet presAssocID="{1D567F0A-45C5-42A6-AB73-6B53D0C6AB1D}" presName="parentTextBox" presStyleLbl="node1" presStyleIdx="0" presStyleCnt="3"/>
      <dgm:spPr/>
    </dgm:pt>
    <dgm:pt modelId="{96D43C29-B4DF-4F92-8641-AD2EE3578E55}" type="pres">
      <dgm:prSet presAssocID="{1D567F0A-45C5-42A6-AB73-6B53D0C6AB1D}" presName="entireBox" presStyleLbl="node1" presStyleIdx="0" presStyleCnt="3"/>
      <dgm:spPr/>
    </dgm:pt>
    <dgm:pt modelId="{24D44E9C-0B99-42EF-9176-D2FFE39B7D7D}" type="pres">
      <dgm:prSet presAssocID="{1D567F0A-45C5-42A6-AB73-6B53D0C6AB1D}" presName="descendantBox" presStyleCnt="0"/>
      <dgm:spPr>
        <a:scene3d>
          <a:camera prst="orthographicFront"/>
          <a:lightRig rig="threePt" dir="t"/>
        </a:scene3d>
        <a:sp3d>
          <a:bevelT/>
        </a:sp3d>
      </dgm:spPr>
    </dgm:pt>
    <dgm:pt modelId="{A2C01AC7-8EE8-4952-B850-E3C724DEFC23}" type="pres">
      <dgm:prSet presAssocID="{C4A3A73F-F794-4F00-AC29-BFEA3C6FDE4E}" presName="childTextBox" presStyleLbl="fgAccFollowNode1" presStyleIdx="0" presStyleCnt="4">
        <dgm:presLayoutVars>
          <dgm:bulletEnabled val="1"/>
        </dgm:presLayoutVars>
      </dgm:prSet>
      <dgm:spPr/>
    </dgm:pt>
    <dgm:pt modelId="{8C7E159D-DB58-48AB-9762-6D9639841B83}" type="pres">
      <dgm:prSet presAssocID="{0901841C-17F3-46D8-855F-9EF066482355}" presName="childTextBox" presStyleLbl="fgAccFollowNode1" presStyleIdx="1" presStyleCnt="4">
        <dgm:presLayoutVars>
          <dgm:bulletEnabled val="1"/>
        </dgm:presLayoutVars>
      </dgm:prSet>
      <dgm:spPr/>
    </dgm:pt>
    <dgm:pt modelId="{06AAEF65-4407-43AB-A67C-BFC96D97A829}" type="pres">
      <dgm:prSet presAssocID="{77E0F6EF-9A19-409E-9064-A559BB854447}" presName="sp" presStyleCnt="0"/>
      <dgm:spPr>
        <a:scene3d>
          <a:camera prst="orthographicFront"/>
          <a:lightRig rig="threePt" dir="t"/>
        </a:scene3d>
        <a:sp3d>
          <a:bevelT/>
        </a:sp3d>
      </dgm:spPr>
    </dgm:pt>
    <dgm:pt modelId="{575EF603-AB9B-4D7B-AE26-38EE2A354BCE}" type="pres">
      <dgm:prSet presAssocID="{E969E6BA-ACAD-4F4C-A354-9A9C7F0DED15}" presName="arrowAndChildren" presStyleCnt="0"/>
      <dgm:spPr>
        <a:scene3d>
          <a:camera prst="orthographicFront"/>
          <a:lightRig rig="threePt" dir="t"/>
        </a:scene3d>
        <a:sp3d>
          <a:bevelT/>
        </a:sp3d>
      </dgm:spPr>
    </dgm:pt>
    <dgm:pt modelId="{E1F29A65-3A17-471D-8F68-5F029B218C8F}" type="pres">
      <dgm:prSet presAssocID="{E969E6BA-ACAD-4F4C-A354-9A9C7F0DED15}" presName="parentTextArrow" presStyleLbl="node1" presStyleIdx="0" presStyleCnt="3"/>
      <dgm:spPr/>
    </dgm:pt>
    <dgm:pt modelId="{774B4958-B808-4F06-A1B4-45114FC48B54}" type="pres">
      <dgm:prSet presAssocID="{E969E6BA-ACAD-4F4C-A354-9A9C7F0DED15}" presName="arrow" presStyleLbl="node1" presStyleIdx="1" presStyleCnt="3"/>
      <dgm:spPr/>
    </dgm:pt>
    <dgm:pt modelId="{45CE8F7A-3F51-4179-8CA2-3193FE4DD0CC}" type="pres">
      <dgm:prSet presAssocID="{E969E6BA-ACAD-4F4C-A354-9A9C7F0DED15}" presName="descendantArrow" presStyleCnt="0"/>
      <dgm:spPr>
        <a:scene3d>
          <a:camera prst="orthographicFront"/>
          <a:lightRig rig="threePt" dir="t"/>
        </a:scene3d>
        <a:sp3d>
          <a:bevelT/>
        </a:sp3d>
      </dgm:spPr>
    </dgm:pt>
    <dgm:pt modelId="{5D8F1C99-C383-41E1-9409-A8DE6CCD2AB5}" type="pres">
      <dgm:prSet presAssocID="{A421637D-D19B-4C20-BC32-B050572391EA}" presName="childTextArrow" presStyleLbl="fgAccFollowNode1" presStyleIdx="2" presStyleCnt="4">
        <dgm:presLayoutVars>
          <dgm:bulletEnabled val="1"/>
        </dgm:presLayoutVars>
      </dgm:prSet>
      <dgm:spPr/>
    </dgm:pt>
    <dgm:pt modelId="{34659B67-551E-4E66-A9D7-D9AE71131AF3}" type="pres">
      <dgm:prSet presAssocID="{4685E27C-53EC-4B4E-9B4D-DA8797812FFE}" presName="childTextArrow" presStyleLbl="fgAccFollowNode1" presStyleIdx="3" presStyleCnt="4">
        <dgm:presLayoutVars>
          <dgm:bulletEnabled val="1"/>
        </dgm:presLayoutVars>
      </dgm:prSet>
      <dgm:spPr/>
    </dgm:pt>
    <dgm:pt modelId="{493D3E83-069D-41B7-B14D-7AA641CEBFC9}" type="pres">
      <dgm:prSet presAssocID="{5281BCB7-0D1C-461A-A155-60430C59AD9A}" presName="sp" presStyleCnt="0"/>
      <dgm:spPr>
        <a:scene3d>
          <a:camera prst="orthographicFront"/>
          <a:lightRig rig="threePt" dir="t"/>
        </a:scene3d>
        <a:sp3d>
          <a:bevelT/>
        </a:sp3d>
      </dgm:spPr>
    </dgm:pt>
    <dgm:pt modelId="{2FCAA3E7-505F-481E-9F7E-A51EC0130FD7}" type="pres">
      <dgm:prSet presAssocID="{AF33BB97-7932-4C12-989E-1AABD914EA02}" presName="arrowAndChildren" presStyleCnt="0"/>
      <dgm:spPr>
        <a:scene3d>
          <a:camera prst="orthographicFront"/>
          <a:lightRig rig="threePt" dir="t"/>
        </a:scene3d>
        <a:sp3d>
          <a:bevelT/>
        </a:sp3d>
      </dgm:spPr>
    </dgm:pt>
    <dgm:pt modelId="{45446B5D-5847-42D6-BA2C-ECB68B27FB3D}" type="pres">
      <dgm:prSet presAssocID="{AF33BB97-7932-4C12-989E-1AABD914EA02}" presName="parentTextArrow" presStyleLbl="node1" presStyleIdx="2" presStyleCnt="3"/>
      <dgm:spPr/>
    </dgm:pt>
  </dgm:ptLst>
  <dgm:cxnLst>
    <dgm:cxn modelId="{DCBDCB2A-9918-4D6E-B7A4-4D0A87410F64}" srcId="{E969E6BA-ACAD-4F4C-A354-9A9C7F0DED15}" destId="{A421637D-D19B-4C20-BC32-B050572391EA}" srcOrd="0" destOrd="0" parTransId="{69A58AE9-BF85-4BA5-9D4C-68147E338F5C}" sibTransId="{622AE54C-3148-4E42-AE14-B508F7084DC6}"/>
    <dgm:cxn modelId="{6C690134-9DF6-45AF-8E25-9B811974497B}" srcId="{1D567F0A-45C5-42A6-AB73-6B53D0C6AB1D}" destId="{0901841C-17F3-46D8-855F-9EF066482355}" srcOrd="1" destOrd="0" parTransId="{7614697E-688F-41AC-9BE4-CC8E5A36FFEF}" sibTransId="{1E713703-37C5-42E3-81DD-C1BC866ED8FA}"/>
    <dgm:cxn modelId="{03EA4C38-8C0B-4E8D-80C8-86C349FF349D}" type="presOf" srcId="{E969E6BA-ACAD-4F4C-A354-9A9C7F0DED15}" destId="{774B4958-B808-4F06-A1B4-45114FC48B54}" srcOrd="1" destOrd="0" presId="urn:microsoft.com/office/officeart/2005/8/layout/process4"/>
    <dgm:cxn modelId="{F79BA338-700F-4EB3-B624-19EECA2F30CA}" type="presOf" srcId="{0901841C-17F3-46D8-855F-9EF066482355}" destId="{8C7E159D-DB58-48AB-9762-6D9639841B83}" srcOrd="0" destOrd="0" presId="urn:microsoft.com/office/officeart/2005/8/layout/process4"/>
    <dgm:cxn modelId="{7C30235F-FC1A-4FA5-9F45-80122F88E818}" type="presOf" srcId="{AF33BB97-7932-4C12-989E-1AABD914EA02}" destId="{45446B5D-5847-42D6-BA2C-ECB68B27FB3D}" srcOrd="0" destOrd="0" presId="urn:microsoft.com/office/officeart/2005/8/layout/process4"/>
    <dgm:cxn modelId="{D7DE4568-DC64-4093-A4FE-E17009691B65}" srcId="{63F6FCF6-86D1-4E6D-A679-7D8B8D733ECF}" destId="{AF33BB97-7932-4C12-989E-1AABD914EA02}" srcOrd="0" destOrd="0" parTransId="{C11EC936-DFE5-4035-84C2-DD8016D91AA3}" sibTransId="{5281BCB7-0D1C-461A-A155-60430C59AD9A}"/>
    <dgm:cxn modelId="{22A98D72-4C91-467B-9CA5-950E74F294B2}" srcId="{1D567F0A-45C5-42A6-AB73-6B53D0C6AB1D}" destId="{C4A3A73F-F794-4F00-AC29-BFEA3C6FDE4E}" srcOrd="0" destOrd="0" parTransId="{A21AE72F-AB5E-444F-AD19-AC28722AD4BF}" sibTransId="{1611F265-927E-416B-A4FC-1F4102ADFE90}"/>
    <dgm:cxn modelId="{68DB407A-61B4-4B71-91E3-62284168D52C}" type="presOf" srcId="{1D567F0A-45C5-42A6-AB73-6B53D0C6AB1D}" destId="{96D43C29-B4DF-4F92-8641-AD2EE3578E55}" srcOrd="1" destOrd="0" presId="urn:microsoft.com/office/officeart/2005/8/layout/process4"/>
    <dgm:cxn modelId="{1788218A-7AB0-4003-8E81-2B4B27C6C845}" type="presOf" srcId="{1D567F0A-45C5-42A6-AB73-6B53D0C6AB1D}" destId="{6527C147-F3C1-4331-A9C4-E1C0CB189ADD}" srcOrd="0" destOrd="0" presId="urn:microsoft.com/office/officeart/2005/8/layout/process4"/>
    <dgm:cxn modelId="{47533292-2432-4596-9CCF-28078FAA0B0D}" srcId="{63F6FCF6-86D1-4E6D-A679-7D8B8D733ECF}" destId="{1D567F0A-45C5-42A6-AB73-6B53D0C6AB1D}" srcOrd="2" destOrd="0" parTransId="{74E1A9CA-DE9D-4A0D-B2E9-D909DBC477DE}" sibTransId="{DF23E607-CC22-407C-8BA0-AAB0E533806E}"/>
    <dgm:cxn modelId="{D694EAA0-A815-4AC1-85E9-5B14B16BB26B}" type="presOf" srcId="{63F6FCF6-86D1-4E6D-A679-7D8B8D733ECF}" destId="{CE01900F-6D01-46EE-ABD0-1D698840C743}" srcOrd="0" destOrd="0" presId="urn:microsoft.com/office/officeart/2005/8/layout/process4"/>
    <dgm:cxn modelId="{7D4C95A2-5FC8-4950-9E2A-B1149155F1BA}" type="presOf" srcId="{4685E27C-53EC-4B4E-9B4D-DA8797812FFE}" destId="{34659B67-551E-4E66-A9D7-D9AE71131AF3}" srcOrd="0" destOrd="0" presId="urn:microsoft.com/office/officeart/2005/8/layout/process4"/>
    <dgm:cxn modelId="{9051A5AA-7F74-49E9-8D2E-60FB6B3E75D0}" type="presOf" srcId="{A421637D-D19B-4C20-BC32-B050572391EA}" destId="{5D8F1C99-C383-41E1-9409-A8DE6CCD2AB5}" srcOrd="0" destOrd="0" presId="urn:microsoft.com/office/officeart/2005/8/layout/process4"/>
    <dgm:cxn modelId="{43D216CD-428A-4E05-AFD3-B26E6B2D9C51}" type="presOf" srcId="{C4A3A73F-F794-4F00-AC29-BFEA3C6FDE4E}" destId="{A2C01AC7-8EE8-4952-B850-E3C724DEFC23}" srcOrd="0" destOrd="0" presId="urn:microsoft.com/office/officeart/2005/8/layout/process4"/>
    <dgm:cxn modelId="{E9E99CDD-C8F7-4F4D-B8D2-15559BED3425}" type="presOf" srcId="{E969E6BA-ACAD-4F4C-A354-9A9C7F0DED15}" destId="{E1F29A65-3A17-471D-8F68-5F029B218C8F}" srcOrd="0" destOrd="0" presId="urn:microsoft.com/office/officeart/2005/8/layout/process4"/>
    <dgm:cxn modelId="{47EF9CDD-E83C-43A2-9C09-CB454EE94998}" srcId="{E969E6BA-ACAD-4F4C-A354-9A9C7F0DED15}" destId="{4685E27C-53EC-4B4E-9B4D-DA8797812FFE}" srcOrd="1" destOrd="0" parTransId="{319C2C70-35AB-433D-A7F3-C3745EFF412A}" sibTransId="{A0E8196E-2F69-439A-9786-80D84C111D4B}"/>
    <dgm:cxn modelId="{BDC415DE-B71A-49BF-9AB7-2A6695D4E1BF}" srcId="{63F6FCF6-86D1-4E6D-A679-7D8B8D733ECF}" destId="{E969E6BA-ACAD-4F4C-A354-9A9C7F0DED15}" srcOrd="1" destOrd="0" parTransId="{22752488-3A1F-4620-A5C7-A17049079500}" sibTransId="{77E0F6EF-9A19-409E-9064-A559BB854447}"/>
    <dgm:cxn modelId="{51B975E6-09AA-48A4-8F6B-3B9497F5BFC8}" type="presParOf" srcId="{CE01900F-6D01-46EE-ABD0-1D698840C743}" destId="{B926B186-618A-407B-8042-9CDA3A467EB5}" srcOrd="0" destOrd="0" presId="urn:microsoft.com/office/officeart/2005/8/layout/process4"/>
    <dgm:cxn modelId="{CE1BEF8D-A57D-40BB-9B3F-23C7B533D17B}" type="presParOf" srcId="{B926B186-618A-407B-8042-9CDA3A467EB5}" destId="{6527C147-F3C1-4331-A9C4-E1C0CB189ADD}" srcOrd="0" destOrd="0" presId="urn:microsoft.com/office/officeart/2005/8/layout/process4"/>
    <dgm:cxn modelId="{D9B07B4C-5C2B-42A2-8892-9176841DFACA}" type="presParOf" srcId="{B926B186-618A-407B-8042-9CDA3A467EB5}" destId="{96D43C29-B4DF-4F92-8641-AD2EE3578E55}" srcOrd="1" destOrd="0" presId="urn:microsoft.com/office/officeart/2005/8/layout/process4"/>
    <dgm:cxn modelId="{DDED7CDD-565A-4F15-88C0-48B686C43BD6}" type="presParOf" srcId="{B926B186-618A-407B-8042-9CDA3A467EB5}" destId="{24D44E9C-0B99-42EF-9176-D2FFE39B7D7D}" srcOrd="2" destOrd="0" presId="urn:microsoft.com/office/officeart/2005/8/layout/process4"/>
    <dgm:cxn modelId="{5DAAFE67-9ABB-463D-8350-954ADAE23663}" type="presParOf" srcId="{24D44E9C-0B99-42EF-9176-D2FFE39B7D7D}" destId="{A2C01AC7-8EE8-4952-B850-E3C724DEFC23}" srcOrd="0" destOrd="0" presId="urn:microsoft.com/office/officeart/2005/8/layout/process4"/>
    <dgm:cxn modelId="{6B24B58A-02C7-4777-A8DF-FF12357A7E1F}" type="presParOf" srcId="{24D44E9C-0B99-42EF-9176-D2FFE39B7D7D}" destId="{8C7E159D-DB58-48AB-9762-6D9639841B83}" srcOrd="1" destOrd="0" presId="urn:microsoft.com/office/officeart/2005/8/layout/process4"/>
    <dgm:cxn modelId="{453CE4B6-77C7-481B-9B9A-758183F7FE29}" type="presParOf" srcId="{CE01900F-6D01-46EE-ABD0-1D698840C743}" destId="{06AAEF65-4407-43AB-A67C-BFC96D97A829}" srcOrd="1" destOrd="0" presId="urn:microsoft.com/office/officeart/2005/8/layout/process4"/>
    <dgm:cxn modelId="{BBFA99FB-1CBA-435F-85C1-E8F70F162983}" type="presParOf" srcId="{CE01900F-6D01-46EE-ABD0-1D698840C743}" destId="{575EF603-AB9B-4D7B-AE26-38EE2A354BCE}" srcOrd="2" destOrd="0" presId="urn:microsoft.com/office/officeart/2005/8/layout/process4"/>
    <dgm:cxn modelId="{CF30F5ED-7A9E-4EC7-BF87-F0B1BDC79B17}" type="presParOf" srcId="{575EF603-AB9B-4D7B-AE26-38EE2A354BCE}" destId="{E1F29A65-3A17-471D-8F68-5F029B218C8F}" srcOrd="0" destOrd="0" presId="urn:microsoft.com/office/officeart/2005/8/layout/process4"/>
    <dgm:cxn modelId="{88CC838F-83E0-458E-ABFD-97D71294B103}" type="presParOf" srcId="{575EF603-AB9B-4D7B-AE26-38EE2A354BCE}" destId="{774B4958-B808-4F06-A1B4-45114FC48B54}" srcOrd="1" destOrd="0" presId="urn:microsoft.com/office/officeart/2005/8/layout/process4"/>
    <dgm:cxn modelId="{5BA6E14F-A09F-40DB-954C-FFCF26619524}" type="presParOf" srcId="{575EF603-AB9B-4D7B-AE26-38EE2A354BCE}" destId="{45CE8F7A-3F51-4179-8CA2-3193FE4DD0CC}" srcOrd="2" destOrd="0" presId="urn:microsoft.com/office/officeart/2005/8/layout/process4"/>
    <dgm:cxn modelId="{342823EE-52C2-4A08-A7C5-ADDE79B45B5F}" type="presParOf" srcId="{45CE8F7A-3F51-4179-8CA2-3193FE4DD0CC}" destId="{5D8F1C99-C383-41E1-9409-A8DE6CCD2AB5}" srcOrd="0" destOrd="0" presId="urn:microsoft.com/office/officeart/2005/8/layout/process4"/>
    <dgm:cxn modelId="{6271200C-20CC-4CDC-ABFB-6682257BCE16}" type="presParOf" srcId="{45CE8F7A-3F51-4179-8CA2-3193FE4DD0CC}" destId="{34659B67-551E-4E66-A9D7-D9AE71131AF3}" srcOrd="1" destOrd="0" presId="urn:microsoft.com/office/officeart/2005/8/layout/process4"/>
    <dgm:cxn modelId="{B769A524-DA13-4CB5-AD95-D83CCF684327}" type="presParOf" srcId="{CE01900F-6D01-46EE-ABD0-1D698840C743}" destId="{493D3E83-069D-41B7-B14D-7AA641CEBFC9}" srcOrd="3" destOrd="0" presId="urn:microsoft.com/office/officeart/2005/8/layout/process4"/>
    <dgm:cxn modelId="{4135FD1A-D4DC-448A-8B04-8E1CE674452D}" type="presParOf" srcId="{CE01900F-6D01-46EE-ABD0-1D698840C743}" destId="{2FCAA3E7-505F-481E-9F7E-A51EC0130FD7}" srcOrd="4" destOrd="0" presId="urn:microsoft.com/office/officeart/2005/8/layout/process4"/>
    <dgm:cxn modelId="{EAB4E4FB-BC2B-4C4C-A92D-38A1CAF9189D}" type="presParOf" srcId="{2FCAA3E7-505F-481E-9F7E-A51EC0130FD7}" destId="{45446B5D-5847-42D6-BA2C-ECB68B27FB3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0D0541-5E3D-4685-A681-B1C9DE75D4C9}" type="doc">
      <dgm:prSet loTypeId="urn:microsoft.com/office/officeart/2018/2/layout/IconVerticalSolidList" loCatId="icon" qsTypeId="urn:microsoft.com/office/officeart/2005/8/quickstyle/3d2" qsCatId="3D" csTypeId="urn:microsoft.com/office/officeart/2005/8/colors/accent1_2" csCatId="accent1" phldr="1"/>
      <dgm:spPr/>
      <dgm:t>
        <a:bodyPr/>
        <a:lstStyle/>
        <a:p>
          <a:endParaRPr lang="en-US"/>
        </a:p>
      </dgm:t>
    </dgm:pt>
    <dgm:pt modelId="{EDB26D50-F6B6-4783-832A-989D32A839FB}">
      <dgm:prSet/>
      <dgm:spPr/>
      <dgm:t>
        <a:bodyPr/>
        <a:lstStyle/>
        <a:p>
          <a:pPr>
            <a:lnSpc>
              <a:spcPct val="100000"/>
            </a:lnSpc>
          </a:pPr>
          <a:r>
            <a:rPr lang="en-US"/>
            <a:t>Emotional Intelligence</a:t>
          </a:r>
        </a:p>
      </dgm:t>
    </dgm:pt>
    <dgm:pt modelId="{CE48F60D-9376-407D-A038-15C4D48EB40D}" type="parTrans" cxnId="{5EAAB4D1-824A-40BF-BB58-E4EEDF175FB7}">
      <dgm:prSet/>
      <dgm:spPr/>
      <dgm:t>
        <a:bodyPr/>
        <a:lstStyle/>
        <a:p>
          <a:endParaRPr lang="en-US"/>
        </a:p>
      </dgm:t>
    </dgm:pt>
    <dgm:pt modelId="{8F00EAB3-6CFA-430B-A085-D7DA1BEDC436}" type="sibTrans" cxnId="{5EAAB4D1-824A-40BF-BB58-E4EEDF175FB7}">
      <dgm:prSet/>
      <dgm:spPr/>
      <dgm:t>
        <a:bodyPr/>
        <a:lstStyle/>
        <a:p>
          <a:endParaRPr lang="en-US"/>
        </a:p>
      </dgm:t>
    </dgm:pt>
    <dgm:pt modelId="{18DD3D73-857D-474E-AC82-9A93A7268703}">
      <dgm:prSet/>
      <dgm:spPr/>
      <dgm:t>
        <a:bodyPr/>
        <a:lstStyle/>
        <a:p>
          <a:pPr>
            <a:lnSpc>
              <a:spcPct val="100000"/>
            </a:lnSpc>
          </a:pPr>
          <a:r>
            <a:rPr lang="en-US"/>
            <a:t>Social Emotional Learning - SEL</a:t>
          </a:r>
        </a:p>
      </dgm:t>
    </dgm:pt>
    <dgm:pt modelId="{F751839E-469C-4A01-95FA-0AF15A708A47}" type="parTrans" cxnId="{CC9E9A2E-ED7F-4969-AC7D-E712748363A1}">
      <dgm:prSet/>
      <dgm:spPr/>
      <dgm:t>
        <a:bodyPr/>
        <a:lstStyle/>
        <a:p>
          <a:endParaRPr lang="en-US"/>
        </a:p>
      </dgm:t>
    </dgm:pt>
    <dgm:pt modelId="{7B14A548-1B2C-40A3-A670-5567C469C5FF}" type="sibTrans" cxnId="{CC9E9A2E-ED7F-4969-AC7D-E712748363A1}">
      <dgm:prSet/>
      <dgm:spPr/>
      <dgm:t>
        <a:bodyPr/>
        <a:lstStyle/>
        <a:p>
          <a:endParaRPr lang="en-US"/>
        </a:p>
      </dgm:t>
    </dgm:pt>
    <dgm:pt modelId="{D8DEE580-7A8B-4F35-9D43-9AEBD06919B5}">
      <dgm:prSet/>
      <dgm:spPr/>
      <dgm:t>
        <a:bodyPr/>
        <a:lstStyle/>
        <a:p>
          <a:pPr>
            <a:lnSpc>
              <a:spcPct val="100000"/>
            </a:lnSpc>
          </a:pPr>
          <a:r>
            <a:rPr lang="en-US"/>
            <a:t>Trauma-informed education</a:t>
          </a:r>
        </a:p>
      </dgm:t>
    </dgm:pt>
    <dgm:pt modelId="{6AE6C815-80F9-4EE0-9B08-9E4FEC485842}" type="parTrans" cxnId="{B8A81890-BC32-4150-94DE-EB9E9ADAE3A6}">
      <dgm:prSet/>
      <dgm:spPr/>
      <dgm:t>
        <a:bodyPr/>
        <a:lstStyle/>
        <a:p>
          <a:endParaRPr lang="en-US"/>
        </a:p>
      </dgm:t>
    </dgm:pt>
    <dgm:pt modelId="{BFA7E1FF-58E2-485E-A29B-EE52C6931745}" type="sibTrans" cxnId="{B8A81890-BC32-4150-94DE-EB9E9ADAE3A6}">
      <dgm:prSet/>
      <dgm:spPr/>
      <dgm:t>
        <a:bodyPr/>
        <a:lstStyle/>
        <a:p>
          <a:endParaRPr lang="en-US"/>
        </a:p>
      </dgm:t>
    </dgm:pt>
    <dgm:pt modelId="{F39860D6-E3AC-40B7-AF8C-E4705B2DCF0E}" type="pres">
      <dgm:prSet presAssocID="{770D0541-5E3D-4685-A681-B1C9DE75D4C9}" presName="root" presStyleCnt="0">
        <dgm:presLayoutVars>
          <dgm:dir/>
          <dgm:resizeHandles val="exact"/>
        </dgm:presLayoutVars>
      </dgm:prSet>
      <dgm:spPr/>
    </dgm:pt>
    <dgm:pt modelId="{93854344-4382-404A-8E30-B5543366626F}" type="pres">
      <dgm:prSet presAssocID="{EDB26D50-F6B6-4783-832A-989D32A839FB}" presName="compNode" presStyleCnt="0"/>
      <dgm:spPr/>
    </dgm:pt>
    <dgm:pt modelId="{61252A27-493E-482C-8D4B-951FF1A98CC8}" type="pres">
      <dgm:prSet presAssocID="{EDB26D50-F6B6-4783-832A-989D32A839FB}" presName="bgRect" presStyleLbl="bgShp" presStyleIdx="0" presStyleCnt="3"/>
      <dgm:spPr/>
    </dgm:pt>
    <dgm:pt modelId="{F619ED40-6F22-469B-BEEE-E22020AF49E5}" type="pres">
      <dgm:prSet presAssocID="{EDB26D50-F6B6-4783-832A-989D32A839F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0BF2DCE4-425D-4D33-8E4A-C774C9B6AD6F}" type="pres">
      <dgm:prSet presAssocID="{EDB26D50-F6B6-4783-832A-989D32A839FB}" presName="spaceRect" presStyleCnt="0"/>
      <dgm:spPr/>
    </dgm:pt>
    <dgm:pt modelId="{1727EC96-E503-429F-8000-BC52FB8E12C2}" type="pres">
      <dgm:prSet presAssocID="{EDB26D50-F6B6-4783-832A-989D32A839FB}" presName="parTx" presStyleLbl="revTx" presStyleIdx="0" presStyleCnt="3">
        <dgm:presLayoutVars>
          <dgm:chMax val="0"/>
          <dgm:chPref val="0"/>
        </dgm:presLayoutVars>
      </dgm:prSet>
      <dgm:spPr/>
    </dgm:pt>
    <dgm:pt modelId="{470A1CBB-95B2-4BB5-9EF2-0CD148F79F2B}" type="pres">
      <dgm:prSet presAssocID="{8F00EAB3-6CFA-430B-A085-D7DA1BEDC436}" presName="sibTrans" presStyleCnt="0"/>
      <dgm:spPr/>
    </dgm:pt>
    <dgm:pt modelId="{20C2A33F-A9E2-40DE-96D9-53DBD59740CF}" type="pres">
      <dgm:prSet presAssocID="{18DD3D73-857D-474E-AC82-9A93A7268703}" presName="compNode" presStyleCnt="0"/>
      <dgm:spPr/>
    </dgm:pt>
    <dgm:pt modelId="{AE4D2C36-1BEB-4FB6-92DF-EC8E9746127B}" type="pres">
      <dgm:prSet presAssocID="{18DD3D73-857D-474E-AC82-9A93A7268703}" presName="bgRect" presStyleLbl="bgShp" presStyleIdx="1" presStyleCnt="3"/>
      <dgm:spPr/>
    </dgm:pt>
    <dgm:pt modelId="{C8AACD9A-B65D-451B-AC8A-6E49E2FA770A}" type="pres">
      <dgm:prSet presAssocID="{18DD3D73-857D-474E-AC82-9A93A726870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BB64C456-85E2-4502-890D-A2F022E0069B}" type="pres">
      <dgm:prSet presAssocID="{18DD3D73-857D-474E-AC82-9A93A7268703}" presName="spaceRect" presStyleCnt="0"/>
      <dgm:spPr/>
    </dgm:pt>
    <dgm:pt modelId="{2B022C86-A7BC-4B05-ACE0-E73241DD785E}" type="pres">
      <dgm:prSet presAssocID="{18DD3D73-857D-474E-AC82-9A93A7268703}" presName="parTx" presStyleLbl="revTx" presStyleIdx="1" presStyleCnt="3">
        <dgm:presLayoutVars>
          <dgm:chMax val="0"/>
          <dgm:chPref val="0"/>
        </dgm:presLayoutVars>
      </dgm:prSet>
      <dgm:spPr/>
    </dgm:pt>
    <dgm:pt modelId="{7540E892-8F8A-4CD4-B3B0-8489B626F7B1}" type="pres">
      <dgm:prSet presAssocID="{7B14A548-1B2C-40A3-A670-5567C469C5FF}" presName="sibTrans" presStyleCnt="0"/>
      <dgm:spPr/>
    </dgm:pt>
    <dgm:pt modelId="{61BDB10C-6DE3-4BEB-916E-6763740D91FE}" type="pres">
      <dgm:prSet presAssocID="{D8DEE580-7A8B-4F35-9D43-9AEBD06919B5}" presName="compNode" presStyleCnt="0"/>
      <dgm:spPr/>
    </dgm:pt>
    <dgm:pt modelId="{B7470276-5E9A-4407-B0B6-079678DFD747}" type="pres">
      <dgm:prSet presAssocID="{D8DEE580-7A8B-4F35-9D43-9AEBD06919B5}" presName="bgRect" presStyleLbl="bgShp" presStyleIdx="2" presStyleCnt="3"/>
      <dgm:spPr/>
    </dgm:pt>
    <dgm:pt modelId="{0046BF6C-05AB-4919-B263-400A83AAB4E3}" type="pres">
      <dgm:prSet presAssocID="{D8DEE580-7A8B-4F35-9D43-9AEBD06919B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1C941220-815D-47DD-8BD9-3984A6F3695A}" type="pres">
      <dgm:prSet presAssocID="{D8DEE580-7A8B-4F35-9D43-9AEBD06919B5}" presName="spaceRect" presStyleCnt="0"/>
      <dgm:spPr/>
    </dgm:pt>
    <dgm:pt modelId="{C9277716-9390-4DC8-BCDC-2604EAC850C3}" type="pres">
      <dgm:prSet presAssocID="{D8DEE580-7A8B-4F35-9D43-9AEBD06919B5}" presName="parTx" presStyleLbl="revTx" presStyleIdx="2" presStyleCnt="3">
        <dgm:presLayoutVars>
          <dgm:chMax val="0"/>
          <dgm:chPref val="0"/>
        </dgm:presLayoutVars>
      </dgm:prSet>
      <dgm:spPr/>
    </dgm:pt>
  </dgm:ptLst>
  <dgm:cxnLst>
    <dgm:cxn modelId="{9EDB051E-D066-436E-BB51-BEC3783B99A1}" type="presOf" srcId="{EDB26D50-F6B6-4783-832A-989D32A839FB}" destId="{1727EC96-E503-429F-8000-BC52FB8E12C2}" srcOrd="0" destOrd="0" presId="urn:microsoft.com/office/officeart/2018/2/layout/IconVerticalSolidList"/>
    <dgm:cxn modelId="{CC9E9A2E-ED7F-4969-AC7D-E712748363A1}" srcId="{770D0541-5E3D-4685-A681-B1C9DE75D4C9}" destId="{18DD3D73-857D-474E-AC82-9A93A7268703}" srcOrd="1" destOrd="0" parTransId="{F751839E-469C-4A01-95FA-0AF15A708A47}" sibTransId="{7B14A548-1B2C-40A3-A670-5567C469C5FF}"/>
    <dgm:cxn modelId="{B8A81890-BC32-4150-94DE-EB9E9ADAE3A6}" srcId="{770D0541-5E3D-4685-A681-B1C9DE75D4C9}" destId="{D8DEE580-7A8B-4F35-9D43-9AEBD06919B5}" srcOrd="2" destOrd="0" parTransId="{6AE6C815-80F9-4EE0-9B08-9E4FEC485842}" sibTransId="{BFA7E1FF-58E2-485E-A29B-EE52C6931745}"/>
    <dgm:cxn modelId="{A3AA69A7-7B3E-46D9-9A8B-8DA688E3BEF2}" type="presOf" srcId="{D8DEE580-7A8B-4F35-9D43-9AEBD06919B5}" destId="{C9277716-9390-4DC8-BCDC-2604EAC850C3}" srcOrd="0" destOrd="0" presId="urn:microsoft.com/office/officeart/2018/2/layout/IconVerticalSolidList"/>
    <dgm:cxn modelId="{870081B1-F758-4C29-944C-35761FE93574}" type="presOf" srcId="{770D0541-5E3D-4685-A681-B1C9DE75D4C9}" destId="{F39860D6-E3AC-40B7-AF8C-E4705B2DCF0E}" srcOrd="0" destOrd="0" presId="urn:microsoft.com/office/officeart/2018/2/layout/IconVerticalSolidList"/>
    <dgm:cxn modelId="{A979FECB-F575-4858-8B88-2304CCDEBFB1}" type="presOf" srcId="{18DD3D73-857D-474E-AC82-9A93A7268703}" destId="{2B022C86-A7BC-4B05-ACE0-E73241DD785E}" srcOrd="0" destOrd="0" presId="urn:microsoft.com/office/officeart/2018/2/layout/IconVerticalSolidList"/>
    <dgm:cxn modelId="{5EAAB4D1-824A-40BF-BB58-E4EEDF175FB7}" srcId="{770D0541-5E3D-4685-A681-B1C9DE75D4C9}" destId="{EDB26D50-F6B6-4783-832A-989D32A839FB}" srcOrd="0" destOrd="0" parTransId="{CE48F60D-9376-407D-A038-15C4D48EB40D}" sibTransId="{8F00EAB3-6CFA-430B-A085-D7DA1BEDC436}"/>
    <dgm:cxn modelId="{D1CA0439-2FEE-4340-BA6C-BE358B787B9D}" type="presParOf" srcId="{F39860D6-E3AC-40B7-AF8C-E4705B2DCF0E}" destId="{93854344-4382-404A-8E30-B5543366626F}" srcOrd="0" destOrd="0" presId="urn:microsoft.com/office/officeart/2018/2/layout/IconVerticalSolidList"/>
    <dgm:cxn modelId="{74C259C0-1956-4830-B06A-B3671224B2F0}" type="presParOf" srcId="{93854344-4382-404A-8E30-B5543366626F}" destId="{61252A27-493E-482C-8D4B-951FF1A98CC8}" srcOrd="0" destOrd="0" presId="urn:microsoft.com/office/officeart/2018/2/layout/IconVerticalSolidList"/>
    <dgm:cxn modelId="{A3AB6765-216B-4AF2-B64B-FDA58A93889A}" type="presParOf" srcId="{93854344-4382-404A-8E30-B5543366626F}" destId="{F619ED40-6F22-469B-BEEE-E22020AF49E5}" srcOrd="1" destOrd="0" presId="urn:microsoft.com/office/officeart/2018/2/layout/IconVerticalSolidList"/>
    <dgm:cxn modelId="{3F796875-5AC9-46EC-B0B5-7D57DE73E3AB}" type="presParOf" srcId="{93854344-4382-404A-8E30-B5543366626F}" destId="{0BF2DCE4-425D-4D33-8E4A-C774C9B6AD6F}" srcOrd="2" destOrd="0" presId="urn:microsoft.com/office/officeart/2018/2/layout/IconVerticalSolidList"/>
    <dgm:cxn modelId="{0914C632-ACC7-4989-AD6F-7BD9B9456E48}" type="presParOf" srcId="{93854344-4382-404A-8E30-B5543366626F}" destId="{1727EC96-E503-429F-8000-BC52FB8E12C2}" srcOrd="3" destOrd="0" presId="urn:microsoft.com/office/officeart/2018/2/layout/IconVerticalSolidList"/>
    <dgm:cxn modelId="{52763350-3A78-42F7-BDAA-E06900F9BA6A}" type="presParOf" srcId="{F39860D6-E3AC-40B7-AF8C-E4705B2DCF0E}" destId="{470A1CBB-95B2-4BB5-9EF2-0CD148F79F2B}" srcOrd="1" destOrd="0" presId="urn:microsoft.com/office/officeart/2018/2/layout/IconVerticalSolidList"/>
    <dgm:cxn modelId="{9AFDAD4E-5E8E-43E7-9084-ED75263E0530}" type="presParOf" srcId="{F39860D6-E3AC-40B7-AF8C-E4705B2DCF0E}" destId="{20C2A33F-A9E2-40DE-96D9-53DBD59740CF}" srcOrd="2" destOrd="0" presId="urn:microsoft.com/office/officeart/2018/2/layout/IconVerticalSolidList"/>
    <dgm:cxn modelId="{EC0B148B-3BE7-4EED-B950-E058B0708ADE}" type="presParOf" srcId="{20C2A33F-A9E2-40DE-96D9-53DBD59740CF}" destId="{AE4D2C36-1BEB-4FB6-92DF-EC8E9746127B}" srcOrd="0" destOrd="0" presId="urn:microsoft.com/office/officeart/2018/2/layout/IconVerticalSolidList"/>
    <dgm:cxn modelId="{93C58C93-5692-4D5E-B39C-62B3B993D436}" type="presParOf" srcId="{20C2A33F-A9E2-40DE-96D9-53DBD59740CF}" destId="{C8AACD9A-B65D-451B-AC8A-6E49E2FA770A}" srcOrd="1" destOrd="0" presId="urn:microsoft.com/office/officeart/2018/2/layout/IconVerticalSolidList"/>
    <dgm:cxn modelId="{86E64FE5-DA72-4361-B7F3-F05220775922}" type="presParOf" srcId="{20C2A33F-A9E2-40DE-96D9-53DBD59740CF}" destId="{BB64C456-85E2-4502-890D-A2F022E0069B}" srcOrd="2" destOrd="0" presId="urn:microsoft.com/office/officeart/2018/2/layout/IconVerticalSolidList"/>
    <dgm:cxn modelId="{AD854010-7C7D-4384-B0E7-2A44D3EA6130}" type="presParOf" srcId="{20C2A33F-A9E2-40DE-96D9-53DBD59740CF}" destId="{2B022C86-A7BC-4B05-ACE0-E73241DD785E}" srcOrd="3" destOrd="0" presId="urn:microsoft.com/office/officeart/2018/2/layout/IconVerticalSolidList"/>
    <dgm:cxn modelId="{F0045231-8D65-4DE4-8E71-DE9DE1728DF7}" type="presParOf" srcId="{F39860D6-E3AC-40B7-AF8C-E4705B2DCF0E}" destId="{7540E892-8F8A-4CD4-B3B0-8489B626F7B1}" srcOrd="3" destOrd="0" presId="urn:microsoft.com/office/officeart/2018/2/layout/IconVerticalSolidList"/>
    <dgm:cxn modelId="{C8F57410-8A6D-4C97-B3EC-CA02021F1731}" type="presParOf" srcId="{F39860D6-E3AC-40B7-AF8C-E4705B2DCF0E}" destId="{61BDB10C-6DE3-4BEB-916E-6763740D91FE}" srcOrd="4" destOrd="0" presId="urn:microsoft.com/office/officeart/2018/2/layout/IconVerticalSolidList"/>
    <dgm:cxn modelId="{16164D5F-0AE7-4799-ACD5-301528323964}" type="presParOf" srcId="{61BDB10C-6DE3-4BEB-916E-6763740D91FE}" destId="{B7470276-5E9A-4407-B0B6-079678DFD747}" srcOrd="0" destOrd="0" presId="urn:microsoft.com/office/officeart/2018/2/layout/IconVerticalSolidList"/>
    <dgm:cxn modelId="{C9846F1B-08D7-4E0E-B91A-2CC5D36EC0AA}" type="presParOf" srcId="{61BDB10C-6DE3-4BEB-916E-6763740D91FE}" destId="{0046BF6C-05AB-4919-B263-400A83AAB4E3}" srcOrd="1" destOrd="0" presId="urn:microsoft.com/office/officeart/2018/2/layout/IconVerticalSolidList"/>
    <dgm:cxn modelId="{487E7B6C-1452-476A-A041-15F2261024D1}" type="presParOf" srcId="{61BDB10C-6DE3-4BEB-916E-6763740D91FE}" destId="{1C941220-815D-47DD-8BD9-3984A6F3695A}" srcOrd="2" destOrd="0" presId="urn:microsoft.com/office/officeart/2018/2/layout/IconVerticalSolidList"/>
    <dgm:cxn modelId="{2EC45B70-3832-4603-A270-FFF46BBC69D5}" type="presParOf" srcId="{61BDB10C-6DE3-4BEB-916E-6763740D91FE}" destId="{C9277716-9390-4DC8-BCDC-2604EAC850C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8071B4-59E2-475B-B4B0-0BA28B1A44D9}"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13632D33-6AC1-46D0-AC82-C2D0BEBBD575}">
      <dgm:prSet/>
      <dgm:spPr>
        <a:solidFill>
          <a:srgbClr val="84BD00"/>
        </a:solidFill>
        <a:scene3d>
          <a:camera prst="orthographicFront"/>
          <a:lightRig rig="threePt" dir="t"/>
        </a:scene3d>
        <a:sp3d>
          <a:bevelT/>
        </a:sp3d>
      </dgm:spPr>
      <dgm:t>
        <a:bodyPr/>
        <a:lstStyle/>
        <a:p>
          <a:r>
            <a:rPr lang="en-US" dirty="0"/>
            <a:t>Imposter syndrome, fear of failure</a:t>
          </a:r>
        </a:p>
      </dgm:t>
    </dgm:pt>
    <dgm:pt modelId="{B8928659-D32E-457C-AD46-1F50DDFC3144}" type="parTrans" cxnId="{BF55AAD3-690F-4D60-B8E6-15878AD661EB}">
      <dgm:prSet/>
      <dgm:spPr/>
      <dgm:t>
        <a:bodyPr/>
        <a:lstStyle/>
        <a:p>
          <a:endParaRPr lang="en-US"/>
        </a:p>
      </dgm:t>
    </dgm:pt>
    <dgm:pt modelId="{EA308F89-272A-452C-B238-F9381C23EE09}" type="sibTrans" cxnId="{BF55AAD3-690F-4D60-B8E6-15878AD661EB}">
      <dgm:prSet/>
      <dgm:spPr/>
      <dgm:t>
        <a:bodyPr/>
        <a:lstStyle/>
        <a:p>
          <a:endParaRPr lang="en-US"/>
        </a:p>
      </dgm:t>
    </dgm:pt>
    <dgm:pt modelId="{57B69ED5-4936-48F4-8937-4F9365DC2DC3}">
      <dgm:prSet/>
      <dgm:spPr>
        <a:solidFill>
          <a:srgbClr val="84BD00"/>
        </a:solidFill>
        <a:scene3d>
          <a:camera prst="orthographicFront"/>
          <a:lightRig rig="threePt" dir="t"/>
        </a:scene3d>
        <a:sp3d>
          <a:bevelT/>
        </a:sp3d>
      </dgm:spPr>
      <dgm:t>
        <a:bodyPr/>
        <a:lstStyle/>
        <a:p>
          <a:r>
            <a:rPr lang="en-US" dirty="0"/>
            <a:t>Low confidence and motivation</a:t>
          </a:r>
        </a:p>
      </dgm:t>
    </dgm:pt>
    <dgm:pt modelId="{3076E60E-6276-4F1C-8E72-312600694CCB}" type="parTrans" cxnId="{3560E52E-BFC7-44A7-BEE1-95B898B23C03}">
      <dgm:prSet/>
      <dgm:spPr/>
      <dgm:t>
        <a:bodyPr/>
        <a:lstStyle/>
        <a:p>
          <a:endParaRPr lang="en-US"/>
        </a:p>
      </dgm:t>
    </dgm:pt>
    <dgm:pt modelId="{5BC280FF-4B77-4FDE-9414-7FAE62C23A7A}" type="sibTrans" cxnId="{3560E52E-BFC7-44A7-BEE1-95B898B23C03}">
      <dgm:prSet/>
      <dgm:spPr/>
      <dgm:t>
        <a:bodyPr/>
        <a:lstStyle/>
        <a:p>
          <a:endParaRPr lang="en-US"/>
        </a:p>
      </dgm:t>
    </dgm:pt>
    <dgm:pt modelId="{6252BCC1-BD84-498A-BC11-C5677B47B2BA}">
      <dgm:prSet/>
      <dgm:spPr>
        <a:solidFill>
          <a:srgbClr val="84BD00"/>
        </a:solidFill>
        <a:scene3d>
          <a:camera prst="orthographicFront"/>
          <a:lightRig rig="threePt" dir="t"/>
        </a:scene3d>
        <a:sp3d>
          <a:bevelT/>
        </a:sp3d>
      </dgm:spPr>
      <dgm:t>
        <a:bodyPr/>
        <a:lstStyle/>
        <a:p>
          <a:r>
            <a:rPr lang="en-US"/>
            <a:t>Difficulty with relationships</a:t>
          </a:r>
        </a:p>
      </dgm:t>
    </dgm:pt>
    <dgm:pt modelId="{805BA256-88A2-452B-9561-673E446D9A09}" type="parTrans" cxnId="{D47A3848-4602-4440-9D52-3D2537CEB0E0}">
      <dgm:prSet/>
      <dgm:spPr/>
      <dgm:t>
        <a:bodyPr/>
        <a:lstStyle/>
        <a:p>
          <a:endParaRPr lang="en-US"/>
        </a:p>
      </dgm:t>
    </dgm:pt>
    <dgm:pt modelId="{DCC0500E-E8A0-4AD5-9665-88C61858645D}" type="sibTrans" cxnId="{D47A3848-4602-4440-9D52-3D2537CEB0E0}">
      <dgm:prSet/>
      <dgm:spPr/>
      <dgm:t>
        <a:bodyPr/>
        <a:lstStyle/>
        <a:p>
          <a:endParaRPr lang="en-US"/>
        </a:p>
      </dgm:t>
    </dgm:pt>
    <dgm:pt modelId="{1A5536E0-F2EC-437A-A579-AD71D0876AE7}">
      <dgm:prSet/>
      <dgm:spPr>
        <a:solidFill>
          <a:srgbClr val="84BD00"/>
        </a:solidFill>
        <a:scene3d>
          <a:camera prst="orthographicFront"/>
          <a:lightRig rig="threePt" dir="t"/>
        </a:scene3d>
        <a:sp3d>
          <a:bevelT/>
        </a:sp3d>
      </dgm:spPr>
      <dgm:t>
        <a:bodyPr/>
        <a:lstStyle/>
        <a:p>
          <a:r>
            <a:rPr lang="en-US" dirty="0"/>
            <a:t>Lack of problem-solving skills</a:t>
          </a:r>
        </a:p>
      </dgm:t>
    </dgm:pt>
    <dgm:pt modelId="{A406DE6E-BFFB-45B6-B109-52A78486E53A}" type="parTrans" cxnId="{817D906B-7B11-4BDF-84FB-B27AD6B9CA97}">
      <dgm:prSet/>
      <dgm:spPr/>
      <dgm:t>
        <a:bodyPr/>
        <a:lstStyle/>
        <a:p>
          <a:endParaRPr lang="en-US"/>
        </a:p>
      </dgm:t>
    </dgm:pt>
    <dgm:pt modelId="{37CA6C9A-7F2A-46E0-8FDF-21732267E026}" type="sibTrans" cxnId="{817D906B-7B11-4BDF-84FB-B27AD6B9CA97}">
      <dgm:prSet/>
      <dgm:spPr/>
      <dgm:t>
        <a:bodyPr/>
        <a:lstStyle/>
        <a:p>
          <a:endParaRPr lang="en-US"/>
        </a:p>
      </dgm:t>
    </dgm:pt>
    <dgm:pt modelId="{36DD37B0-2C4E-4826-BA92-5CC95983C525}">
      <dgm:prSet/>
      <dgm:spPr>
        <a:solidFill>
          <a:srgbClr val="84BD00"/>
        </a:solidFill>
        <a:scene3d>
          <a:camera prst="orthographicFront"/>
          <a:lightRig rig="threePt" dir="t"/>
        </a:scene3d>
        <a:sp3d>
          <a:bevelT/>
        </a:sp3d>
      </dgm:spPr>
      <dgm:t>
        <a:bodyPr/>
        <a:lstStyle/>
        <a:p>
          <a:r>
            <a:rPr lang="en-US" dirty="0"/>
            <a:t>Physical and mental health issues</a:t>
          </a:r>
        </a:p>
      </dgm:t>
    </dgm:pt>
    <dgm:pt modelId="{550C6D11-D22F-4925-AB7A-C0ECB11B1864}" type="parTrans" cxnId="{80539B8A-E196-429E-B303-319D734F085E}">
      <dgm:prSet/>
      <dgm:spPr/>
      <dgm:t>
        <a:bodyPr/>
        <a:lstStyle/>
        <a:p>
          <a:endParaRPr lang="en-US"/>
        </a:p>
      </dgm:t>
    </dgm:pt>
    <dgm:pt modelId="{E1204ED1-34B5-4EB9-ACD6-572AC098C471}" type="sibTrans" cxnId="{80539B8A-E196-429E-B303-319D734F085E}">
      <dgm:prSet/>
      <dgm:spPr/>
      <dgm:t>
        <a:bodyPr/>
        <a:lstStyle/>
        <a:p>
          <a:endParaRPr lang="en-US"/>
        </a:p>
      </dgm:t>
    </dgm:pt>
    <dgm:pt modelId="{E8A910C3-5BC5-45B9-8771-0E378379DD64}">
      <dgm:prSet/>
      <dgm:spPr>
        <a:solidFill>
          <a:srgbClr val="84BD00"/>
        </a:solidFill>
        <a:scene3d>
          <a:camera prst="orthographicFront"/>
          <a:lightRig rig="threePt" dir="t"/>
        </a:scene3d>
        <a:sp3d>
          <a:bevelT/>
        </a:sp3d>
      </dgm:spPr>
      <dgm:t>
        <a:bodyPr/>
        <a:lstStyle/>
        <a:p>
          <a:r>
            <a:rPr lang="en-US"/>
            <a:t>Attendance issues</a:t>
          </a:r>
        </a:p>
      </dgm:t>
    </dgm:pt>
    <dgm:pt modelId="{55499162-42A7-4D32-A3E7-D7AF3A1F81E6}" type="parTrans" cxnId="{1D86E69B-A079-4A23-8AEC-D73BD322C20D}">
      <dgm:prSet/>
      <dgm:spPr/>
      <dgm:t>
        <a:bodyPr/>
        <a:lstStyle/>
        <a:p>
          <a:endParaRPr lang="en-US"/>
        </a:p>
      </dgm:t>
    </dgm:pt>
    <dgm:pt modelId="{A6FE6FB1-74BF-4016-8FFB-67ED23598169}" type="sibTrans" cxnId="{1D86E69B-A079-4A23-8AEC-D73BD322C20D}">
      <dgm:prSet/>
      <dgm:spPr/>
      <dgm:t>
        <a:bodyPr/>
        <a:lstStyle/>
        <a:p>
          <a:endParaRPr lang="en-US"/>
        </a:p>
      </dgm:t>
    </dgm:pt>
    <dgm:pt modelId="{0B990A79-DA14-476B-9D02-CEF8B148F29A}">
      <dgm:prSet/>
      <dgm:spPr>
        <a:solidFill>
          <a:srgbClr val="84BD00"/>
        </a:solidFill>
        <a:scene3d>
          <a:camera prst="orthographicFront"/>
          <a:lightRig rig="threePt" dir="t"/>
        </a:scene3d>
        <a:sp3d>
          <a:bevelT/>
        </a:sp3d>
      </dgm:spPr>
      <dgm:t>
        <a:bodyPr/>
        <a:lstStyle/>
        <a:p>
          <a:r>
            <a:rPr lang="en-US"/>
            <a:t>Behavior problems</a:t>
          </a:r>
        </a:p>
      </dgm:t>
    </dgm:pt>
    <dgm:pt modelId="{CAAD2C75-4F2D-4FA0-B97A-A1767A69212F}" type="parTrans" cxnId="{DA616813-F457-4B73-88D4-2296A754AE41}">
      <dgm:prSet/>
      <dgm:spPr/>
      <dgm:t>
        <a:bodyPr/>
        <a:lstStyle/>
        <a:p>
          <a:endParaRPr lang="en-US"/>
        </a:p>
      </dgm:t>
    </dgm:pt>
    <dgm:pt modelId="{BE0059A0-E636-49C4-8651-72904E5D56A4}" type="sibTrans" cxnId="{DA616813-F457-4B73-88D4-2296A754AE41}">
      <dgm:prSet/>
      <dgm:spPr/>
      <dgm:t>
        <a:bodyPr/>
        <a:lstStyle/>
        <a:p>
          <a:endParaRPr lang="en-US"/>
        </a:p>
      </dgm:t>
    </dgm:pt>
    <dgm:pt modelId="{3A41C088-22B8-4F2F-AC7D-1A8190BA3732}">
      <dgm:prSet/>
      <dgm:spPr>
        <a:solidFill>
          <a:srgbClr val="84BD00"/>
        </a:solidFill>
        <a:scene3d>
          <a:camera prst="orthographicFront"/>
          <a:lightRig rig="threePt" dir="t"/>
        </a:scene3d>
        <a:sp3d>
          <a:bevelT/>
        </a:sp3d>
      </dgm:spPr>
      <dgm:t>
        <a:bodyPr/>
        <a:lstStyle/>
        <a:p>
          <a:r>
            <a:rPr lang="en-US" dirty="0"/>
            <a:t>High levels of stress and anxiety</a:t>
          </a:r>
        </a:p>
      </dgm:t>
    </dgm:pt>
    <dgm:pt modelId="{EE61DB6E-5E9C-4315-B6CC-D7EF1FBA5EA4}" type="parTrans" cxnId="{52BE160A-C3AB-4077-BD23-AC2995645A3C}">
      <dgm:prSet/>
      <dgm:spPr/>
      <dgm:t>
        <a:bodyPr/>
        <a:lstStyle/>
        <a:p>
          <a:endParaRPr lang="en-US"/>
        </a:p>
      </dgm:t>
    </dgm:pt>
    <dgm:pt modelId="{9F17A0BB-C954-42F8-B6D4-8F32DEDA2FD9}" type="sibTrans" cxnId="{52BE160A-C3AB-4077-BD23-AC2995645A3C}">
      <dgm:prSet/>
      <dgm:spPr/>
      <dgm:t>
        <a:bodyPr/>
        <a:lstStyle/>
        <a:p>
          <a:endParaRPr lang="en-US"/>
        </a:p>
      </dgm:t>
    </dgm:pt>
    <dgm:pt modelId="{2B488258-0088-467F-81D0-01D68DBB1DF9}">
      <dgm:prSet/>
      <dgm:spPr>
        <a:solidFill>
          <a:srgbClr val="84BD00"/>
        </a:solidFill>
        <a:scene3d>
          <a:camera prst="orthographicFront"/>
          <a:lightRig rig="threePt" dir="t"/>
        </a:scene3d>
        <a:sp3d>
          <a:bevelT/>
        </a:sp3d>
      </dgm:spPr>
      <dgm:t>
        <a:bodyPr/>
        <a:lstStyle/>
        <a:p>
          <a:r>
            <a:rPr lang="en-US" dirty="0"/>
            <a:t>Lack of coping mechanisms</a:t>
          </a:r>
        </a:p>
      </dgm:t>
    </dgm:pt>
    <dgm:pt modelId="{9011D393-D39D-4878-B782-7A205E27748A}" type="parTrans" cxnId="{7A7B402F-C841-4F32-A806-0063BDE58CDE}">
      <dgm:prSet/>
      <dgm:spPr/>
      <dgm:t>
        <a:bodyPr/>
        <a:lstStyle/>
        <a:p>
          <a:endParaRPr lang="en-US"/>
        </a:p>
      </dgm:t>
    </dgm:pt>
    <dgm:pt modelId="{7F9145AC-B8A0-4892-A3E6-581A3544243C}" type="sibTrans" cxnId="{7A7B402F-C841-4F32-A806-0063BDE58CDE}">
      <dgm:prSet/>
      <dgm:spPr/>
      <dgm:t>
        <a:bodyPr/>
        <a:lstStyle/>
        <a:p>
          <a:endParaRPr lang="en-US"/>
        </a:p>
      </dgm:t>
    </dgm:pt>
    <dgm:pt modelId="{61EE2D12-B785-45E1-8FCA-17BC213BB8BE}">
      <dgm:prSet/>
      <dgm:spPr>
        <a:solidFill>
          <a:srgbClr val="84BD00"/>
        </a:solidFill>
        <a:scene3d>
          <a:camera prst="orthographicFront"/>
          <a:lightRig rig="threePt" dir="t"/>
        </a:scene3d>
        <a:sp3d>
          <a:bevelT/>
        </a:sp3d>
      </dgm:spPr>
      <dgm:t>
        <a:bodyPr/>
        <a:lstStyle/>
        <a:p>
          <a:r>
            <a:rPr lang="en-US" dirty="0"/>
            <a:t>Fear of success</a:t>
          </a:r>
        </a:p>
      </dgm:t>
    </dgm:pt>
    <dgm:pt modelId="{2DD158CB-89E8-43A4-B74D-D942D5D3EDFD}" type="parTrans" cxnId="{578CBDDD-F89C-46E8-A16C-96257C0428D4}">
      <dgm:prSet/>
      <dgm:spPr/>
      <dgm:t>
        <a:bodyPr/>
        <a:lstStyle/>
        <a:p>
          <a:endParaRPr lang="en-US"/>
        </a:p>
      </dgm:t>
    </dgm:pt>
    <dgm:pt modelId="{DF875047-B8AD-4E3B-A5EB-694A40B87EE6}" type="sibTrans" cxnId="{578CBDDD-F89C-46E8-A16C-96257C0428D4}">
      <dgm:prSet/>
      <dgm:spPr/>
      <dgm:t>
        <a:bodyPr/>
        <a:lstStyle/>
        <a:p>
          <a:endParaRPr lang="en-US"/>
        </a:p>
      </dgm:t>
    </dgm:pt>
    <dgm:pt modelId="{30758E05-E6A9-4E5F-9BE6-DF4D6C61628A}">
      <dgm:prSet/>
      <dgm:spPr>
        <a:solidFill>
          <a:srgbClr val="84BD00"/>
        </a:solidFill>
        <a:scene3d>
          <a:camera prst="orthographicFront"/>
          <a:lightRig rig="threePt" dir="t"/>
        </a:scene3d>
        <a:sp3d>
          <a:bevelT/>
        </a:sp3d>
      </dgm:spPr>
      <dgm:t>
        <a:bodyPr/>
        <a:lstStyle/>
        <a:p>
          <a:r>
            <a:rPr lang="en-US" dirty="0"/>
            <a:t>Difficulty focusing, engaging, learning</a:t>
          </a:r>
        </a:p>
      </dgm:t>
    </dgm:pt>
    <dgm:pt modelId="{9BBBC50F-9E38-47CA-99F1-6DF018D15BBD}" type="sibTrans" cxnId="{6587E08E-72CF-4B95-A3B5-39B9D5B00DE9}">
      <dgm:prSet/>
      <dgm:spPr/>
      <dgm:t>
        <a:bodyPr/>
        <a:lstStyle/>
        <a:p>
          <a:endParaRPr lang="en-US"/>
        </a:p>
      </dgm:t>
    </dgm:pt>
    <dgm:pt modelId="{732D44C5-2FD6-487B-8C2F-F2E64FB1D7C9}" type="parTrans" cxnId="{6587E08E-72CF-4B95-A3B5-39B9D5B00DE9}">
      <dgm:prSet/>
      <dgm:spPr/>
      <dgm:t>
        <a:bodyPr/>
        <a:lstStyle/>
        <a:p>
          <a:endParaRPr lang="en-US"/>
        </a:p>
      </dgm:t>
    </dgm:pt>
    <dgm:pt modelId="{2BAA7519-A91B-4E63-A32F-AB14B9042ABB}" type="pres">
      <dgm:prSet presAssocID="{A98071B4-59E2-475B-B4B0-0BA28B1A44D9}" presName="diagram" presStyleCnt="0">
        <dgm:presLayoutVars>
          <dgm:dir/>
          <dgm:resizeHandles val="exact"/>
        </dgm:presLayoutVars>
      </dgm:prSet>
      <dgm:spPr/>
    </dgm:pt>
    <dgm:pt modelId="{6E7C06CF-D9E2-467A-AC3E-228BBB1D9AEA}" type="pres">
      <dgm:prSet presAssocID="{30758E05-E6A9-4E5F-9BE6-DF4D6C61628A}" presName="node" presStyleLbl="node1" presStyleIdx="0" presStyleCnt="11">
        <dgm:presLayoutVars>
          <dgm:bulletEnabled val="1"/>
        </dgm:presLayoutVars>
      </dgm:prSet>
      <dgm:spPr/>
    </dgm:pt>
    <dgm:pt modelId="{AB4A3693-CA2F-42C6-B461-E39C1DA0938A}" type="pres">
      <dgm:prSet presAssocID="{9BBBC50F-9E38-47CA-99F1-6DF018D15BBD}" presName="sibTrans" presStyleCnt="0"/>
      <dgm:spPr/>
    </dgm:pt>
    <dgm:pt modelId="{5178C80C-777E-400C-9465-BEBA3D5A059E}" type="pres">
      <dgm:prSet presAssocID="{13632D33-6AC1-46D0-AC82-C2D0BEBBD575}" presName="node" presStyleLbl="node1" presStyleIdx="1" presStyleCnt="11">
        <dgm:presLayoutVars>
          <dgm:bulletEnabled val="1"/>
        </dgm:presLayoutVars>
      </dgm:prSet>
      <dgm:spPr/>
    </dgm:pt>
    <dgm:pt modelId="{3E7C5C86-0201-45D2-A526-8EB93B11BBDA}" type="pres">
      <dgm:prSet presAssocID="{EA308F89-272A-452C-B238-F9381C23EE09}" presName="sibTrans" presStyleCnt="0"/>
      <dgm:spPr/>
    </dgm:pt>
    <dgm:pt modelId="{BC4F655E-E107-47D1-8A47-21290B9684D2}" type="pres">
      <dgm:prSet presAssocID="{57B69ED5-4936-48F4-8937-4F9365DC2DC3}" presName="node" presStyleLbl="node1" presStyleIdx="2" presStyleCnt="11">
        <dgm:presLayoutVars>
          <dgm:bulletEnabled val="1"/>
        </dgm:presLayoutVars>
      </dgm:prSet>
      <dgm:spPr/>
    </dgm:pt>
    <dgm:pt modelId="{2C0B2362-8B82-436E-B6B8-29C7A89E69AA}" type="pres">
      <dgm:prSet presAssocID="{5BC280FF-4B77-4FDE-9414-7FAE62C23A7A}" presName="sibTrans" presStyleCnt="0"/>
      <dgm:spPr/>
    </dgm:pt>
    <dgm:pt modelId="{21F5FCBA-8D45-4A2B-A484-1EF122519483}" type="pres">
      <dgm:prSet presAssocID="{6252BCC1-BD84-498A-BC11-C5677B47B2BA}" presName="node" presStyleLbl="node1" presStyleIdx="3" presStyleCnt="11">
        <dgm:presLayoutVars>
          <dgm:bulletEnabled val="1"/>
        </dgm:presLayoutVars>
      </dgm:prSet>
      <dgm:spPr/>
    </dgm:pt>
    <dgm:pt modelId="{7E201E4E-F037-4FD3-BB82-87BA09B31D73}" type="pres">
      <dgm:prSet presAssocID="{DCC0500E-E8A0-4AD5-9665-88C61858645D}" presName="sibTrans" presStyleCnt="0"/>
      <dgm:spPr/>
    </dgm:pt>
    <dgm:pt modelId="{7640E6E1-479B-4FF3-804B-55D78C0BE021}" type="pres">
      <dgm:prSet presAssocID="{1A5536E0-F2EC-437A-A579-AD71D0876AE7}" presName="node" presStyleLbl="node1" presStyleIdx="4" presStyleCnt="11">
        <dgm:presLayoutVars>
          <dgm:bulletEnabled val="1"/>
        </dgm:presLayoutVars>
      </dgm:prSet>
      <dgm:spPr/>
    </dgm:pt>
    <dgm:pt modelId="{9C177C44-E133-4F99-BDBB-1EE99200E7B2}" type="pres">
      <dgm:prSet presAssocID="{37CA6C9A-7F2A-46E0-8FDF-21732267E026}" presName="sibTrans" presStyleCnt="0"/>
      <dgm:spPr/>
    </dgm:pt>
    <dgm:pt modelId="{6632E629-4D37-4E9C-9CB9-80BA2CB03BB7}" type="pres">
      <dgm:prSet presAssocID="{36DD37B0-2C4E-4826-BA92-5CC95983C525}" presName="node" presStyleLbl="node1" presStyleIdx="5" presStyleCnt="11">
        <dgm:presLayoutVars>
          <dgm:bulletEnabled val="1"/>
        </dgm:presLayoutVars>
      </dgm:prSet>
      <dgm:spPr/>
    </dgm:pt>
    <dgm:pt modelId="{87681012-87BA-4075-999B-46461ACB9BBD}" type="pres">
      <dgm:prSet presAssocID="{E1204ED1-34B5-4EB9-ACD6-572AC098C471}" presName="sibTrans" presStyleCnt="0"/>
      <dgm:spPr/>
    </dgm:pt>
    <dgm:pt modelId="{A602E7AA-C8F8-436A-A512-B01B3376EF63}" type="pres">
      <dgm:prSet presAssocID="{E8A910C3-5BC5-45B9-8771-0E378379DD64}" presName="node" presStyleLbl="node1" presStyleIdx="6" presStyleCnt="11">
        <dgm:presLayoutVars>
          <dgm:bulletEnabled val="1"/>
        </dgm:presLayoutVars>
      </dgm:prSet>
      <dgm:spPr/>
    </dgm:pt>
    <dgm:pt modelId="{5F0C16B4-241D-44E8-A8A5-19557A397120}" type="pres">
      <dgm:prSet presAssocID="{A6FE6FB1-74BF-4016-8FFB-67ED23598169}" presName="sibTrans" presStyleCnt="0"/>
      <dgm:spPr/>
    </dgm:pt>
    <dgm:pt modelId="{1DF99B2F-A704-42E2-927B-3FF66E5DDEEA}" type="pres">
      <dgm:prSet presAssocID="{0B990A79-DA14-476B-9D02-CEF8B148F29A}" presName="node" presStyleLbl="node1" presStyleIdx="7" presStyleCnt="11">
        <dgm:presLayoutVars>
          <dgm:bulletEnabled val="1"/>
        </dgm:presLayoutVars>
      </dgm:prSet>
      <dgm:spPr/>
    </dgm:pt>
    <dgm:pt modelId="{CDD1CBB9-A6A2-4AD5-830D-75D62829ACEB}" type="pres">
      <dgm:prSet presAssocID="{BE0059A0-E636-49C4-8651-72904E5D56A4}" presName="sibTrans" presStyleCnt="0"/>
      <dgm:spPr/>
    </dgm:pt>
    <dgm:pt modelId="{FC5D2A03-B5F6-416F-82E8-758E38A3392B}" type="pres">
      <dgm:prSet presAssocID="{3A41C088-22B8-4F2F-AC7D-1A8190BA3732}" presName="node" presStyleLbl="node1" presStyleIdx="8" presStyleCnt="11">
        <dgm:presLayoutVars>
          <dgm:bulletEnabled val="1"/>
        </dgm:presLayoutVars>
      </dgm:prSet>
      <dgm:spPr/>
    </dgm:pt>
    <dgm:pt modelId="{13A7FF2C-819F-4AC9-8928-AEB7B8B978F6}" type="pres">
      <dgm:prSet presAssocID="{9F17A0BB-C954-42F8-B6D4-8F32DEDA2FD9}" presName="sibTrans" presStyleCnt="0"/>
      <dgm:spPr/>
    </dgm:pt>
    <dgm:pt modelId="{DFCB25C8-F2D0-4D8B-8915-14E1FE27B526}" type="pres">
      <dgm:prSet presAssocID="{2B488258-0088-467F-81D0-01D68DBB1DF9}" presName="node" presStyleLbl="node1" presStyleIdx="9" presStyleCnt="11">
        <dgm:presLayoutVars>
          <dgm:bulletEnabled val="1"/>
        </dgm:presLayoutVars>
      </dgm:prSet>
      <dgm:spPr/>
    </dgm:pt>
    <dgm:pt modelId="{D4F0CF7B-F65F-43EF-B4A1-DB7FACAB74A8}" type="pres">
      <dgm:prSet presAssocID="{7F9145AC-B8A0-4892-A3E6-581A3544243C}" presName="sibTrans" presStyleCnt="0"/>
      <dgm:spPr/>
    </dgm:pt>
    <dgm:pt modelId="{722ACA95-9656-462F-80FC-8AB075406FC3}" type="pres">
      <dgm:prSet presAssocID="{61EE2D12-B785-45E1-8FCA-17BC213BB8BE}" presName="node" presStyleLbl="node1" presStyleIdx="10" presStyleCnt="11">
        <dgm:presLayoutVars>
          <dgm:bulletEnabled val="1"/>
        </dgm:presLayoutVars>
      </dgm:prSet>
      <dgm:spPr/>
    </dgm:pt>
  </dgm:ptLst>
  <dgm:cxnLst>
    <dgm:cxn modelId="{52BE160A-C3AB-4077-BD23-AC2995645A3C}" srcId="{A98071B4-59E2-475B-B4B0-0BA28B1A44D9}" destId="{3A41C088-22B8-4F2F-AC7D-1A8190BA3732}" srcOrd="8" destOrd="0" parTransId="{EE61DB6E-5E9C-4315-B6CC-D7EF1FBA5EA4}" sibTransId="{9F17A0BB-C954-42F8-B6D4-8F32DEDA2FD9}"/>
    <dgm:cxn modelId="{916D300A-243F-49B7-89BE-707A08F15331}" type="presOf" srcId="{3A41C088-22B8-4F2F-AC7D-1A8190BA3732}" destId="{FC5D2A03-B5F6-416F-82E8-758E38A3392B}" srcOrd="0" destOrd="0" presId="urn:microsoft.com/office/officeart/2005/8/layout/default"/>
    <dgm:cxn modelId="{DA616813-F457-4B73-88D4-2296A754AE41}" srcId="{A98071B4-59E2-475B-B4B0-0BA28B1A44D9}" destId="{0B990A79-DA14-476B-9D02-CEF8B148F29A}" srcOrd="7" destOrd="0" parTransId="{CAAD2C75-4F2D-4FA0-B97A-A1767A69212F}" sibTransId="{BE0059A0-E636-49C4-8651-72904E5D56A4}"/>
    <dgm:cxn modelId="{616DCD17-EBB2-45F2-9876-B9161717D671}" type="presOf" srcId="{0B990A79-DA14-476B-9D02-CEF8B148F29A}" destId="{1DF99B2F-A704-42E2-927B-3FF66E5DDEEA}" srcOrd="0" destOrd="0" presId="urn:microsoft.com/office/officeart/2005/8/layout/default"/>
    <dgm:cxn modelId="{05B7A520-1B8C-40C9-89FA-C5A97C52D3E7}" type="presOf" srcId="{6252BCC1-BD84-498A-BC11-C5677B47B2BA}" destId="{21F5FCBA-8D45-4A2B-A484-1EF122519483}" srcOrd="0" destOrd="0" presId="urn:microsoft.com/office/officeart/2005/8/layout/default"/>
    <dgm:cxn modelId="{3560E52E-BFC7-44A7-BEE1-95B898B23C03}" srcId="{A98071B4-59E2-475B-B4B0-0BA28B1A44D9}" destId="{57B69ED5-4936-48F4-8937-4F9365DC2DC3}" srcOrd="2" destOrd="0" parTransId="{3076E60E-6276-4F1C-8E72-312600694CCB}" sibTransId="{5BC280FF-4B77-4FDE-9414-7FAE62C23A7A}"/>
    <dgm:cxn modelId="{7A7B402F-C841-4F32-A806-0063BDE58CDE}" srcId="{A98071B4-59E2-475B-B4B0-0BA28B1A44D9}" destId="{2B488258-0088-467F-81D0-01D68DBB1DF9}" srcOrd="9" destOrd="0" parTransId="{9011D393-D39D-4878-B782-7A205E27748A}" sibTransId="{7F9145AC-B8A0-4892-A3E6-581A3544243C}"/>
    <dgm:cxn modelId="{D47A3848-4602-4440-9D52-3D2537CEB0E0}" srcId="{A98071B4-59E2-475B-B4B0-0BA28B1A44D9}" destId="{6252BCC1-BD84-498A-BC11-C5677B47B2BA}" srcOrd="3" destOrd="0" parTransId="{805BA256-88A2-452B-9561-673E446D9A09}" sibTransId="{DCC0500E-E8A0-4AD5-9665-88C61858645D}"/>
    <dgm:cxn modelId="{817D906B-7B11-4BDF-84FB-B27AD6B9CA97}" srcId="{A98071B4-59E2-475B-B4B0-0BA28B1A44D9}" destId="{1A5536E0-F2EC-437A-A579-AD71D0876AE7}" srcOrd="4" destOrd="0" parTransId="{A406DE6E-BFFB-45B6-B109-52A78486E53A}" sibTransId="{37CA6C9A-7F2A-46E0-8FDF-21732267E026}"/>
    <dgm:cxn modelId="{47B6A66E-37A2-4220-8447-7469C0F1AEFE}" type="presOf" srcId="{30758E05-E6A9-4E5F-9BE6-DF4D6C61628A}" destId="{6E7C06CF-D9E2-467A-AC3E-228BBB1D9AEA}" srcOrd="0" destOrd="0" presId="urn:microsoft.com/office/officeart/2005/8/layout/default"/>
    <dgm:cxn modelId="{DA5A7178-ED82-4BC2-86CA-6A1AF60E4E57}" type="presOf" srcId="{E8A910C3-5BC5-45B9-8771-0E378379DD64}" destId="{A602E7AA-C8F8-436A-A512-B01B3376EF63}" srcOrd="0" destOrd="0" presId="urn:microsoft.com/office/officeart/2005/8/layout/default"/>
    <dgm:cxn modelId="{EC05E380-2885-43DE-AA0E-34147709BD6E}" type="presOf" srcId="{A98071B4-59E2-475B-B4B0-0BA28B1A44D9}" destId="{2BAA7519-A91B-4E63-A32F-AB14B9042ABB}" srcOrd="0" destOrd="0" presId="urn:microsoft.com/office/officeart/2005/8/layout/default"/>
    <dgm:cxn modelId="{80539B8A-E196-429E-B303-319D734F085E}" srcId="{A98071B4-59E2-475B-B4B0-0BA28B1A44D9}" destId="{36DD37B0-2C4E-4826-BA92-5CC95983C525}" srcOrd="5" destOrd="0" parTransId="{550C6D11-D22F-4925-AB7A-C0ECB11B1864}" sibTransId="{E1204ED1-34B5-4EB9-ACD6-572AC098C471}"/>
    <dgm:cxn modelId="{D75F1D8B-F246-4040-B247-DF122B6DF47E}" type="presOf" srcId="{13632D33-6AC1-46D0-AC82-C2D0BEBBD575}" destId="{5178C80C-777E-400C-9465-BEBA3D5A059E}" srcOrd="0" destOrd="0" presId="urn:microsoft.com/office/officeart/2005/8/layout/default"/>
    <dgm:cxn modelId="{6587E08E-72CF-4B95-A3B5-39B9D5B00DE9}" srcId="{A98071B4-59E2-475B-B4B0-0BA28B1A44D9}" destId="{30758E05-E6A9-4E5F-9BE6-DF4D6C61628A}" srcOrd="0" destOrd="0" parTransId="{732D44C5-2FD6-487B-8C2F-F2E64FB1D7C9}" sibTransId="{9BBBC50F-9E38-47CA-99F1-6DF018D15BBD}"/>
    <dgm:cxn modelId="{1D86E69B-A079-4A23-8AEC-D73BD322C20D}" srcId="{A98071B4-59E2-475B-B4B0-0BA28B1A44D9}" destId="{E8A910C3-5BC5-45B9-8771-0E378379DD64}" srcOrd="6" destOrd="0" parTransId="{55499162-42A7-4D32-A3E7-D7AF3A1F81E6}" sibTransId="{A6FE6FB1-74BF-4016-8FFB-67ED23598169}"/>
    <dgm:cxn modelId="{E01974AA-61A8-4C97-8F71-FBC7FCB268E5}" type="presOf" srcId="{1A5536E0-F2EC-437A-A579-AD71D0876AE7}" destId="{7640E6E1-479B-4FF3-804B-55D78C0BE021}" srcOrd="0" destOrd="0" presId="urn:microsoft.com/office/officeart/2005/8/layout/default"/>
    <dgm:cxn modelId="{84DFEFAA-35AA-41CA-A596-EFD5327259CF}" type="presOf" srcId="{36DD37B0-2C4E-4826-BA92-5CC95983C525}" destId="{6632E629-4D37-4E9C-9CB9-80BA2CB03BB7}" srcOrd="0" destOrd="0" presId="urn:microsoft.com/office/officeart/2005/8/layout/default"/>
    <dgm:cxn modelId="{A6ED16AE-4BE0-4677-BF1F-02C286543F24}" type="presOf" srcId="{57B69ED5-4936-48F4-8937-4F9365DC2DC3}" destId="{BC4F655E-E107-47D1-8A47-21290B9684D2}" srcOrd="0" destOrd="0" presId="urn:microsoft.com/office/officeart/2005/8/layout/default"/>
    <dgm:cxn modelId="{07D66FBA-9383-422B-9A66-B2A103125C42}" type="presOf" srcId="{61EE2D12-B785-45E1-8FCA-17BC213BB8BE}" destId="{722ACA95-9656-462F-80FC-8AB075406FC3}" srcOrd="0" destOrd="0" presId="urn:microsoft.com/office/officeart/2005/8/layout/default"/>
    <dgm:cxn modelId="{0EBC4BC4-83EC-4D8E-8011-5D784AFB5365}" type="presOf" srcId="{2B488258-0088-467F-81D0-01D68DBB1DF9}" destId="{DFCB25C8-F2D0-4D8B-8915-14E1FE27B526}" srcOrd="0" destOrd="0" presId="urn:microsoft.com/office/officeart/2005/8/layout/default"/>
    <dgm:cxn modelId="{BF55AAD3-690F-4D60-B8E6-15878AD661EB}" srcId="{A98071B4-59E2-475B-B4B0-0BA28B1A44D9}" destId="{13632D33-6AC1-46D0-AC82-C2D0BEBBD575}" srcOrd="1" destOrd="0" parTransId="{B8928659-D32E-457C-AD46-1F50DDFC3144}" sibTransId="{EA308F89-272A-452C-B238-F9381C23EE09}"/>
    <dgm:cxn modelId="{578CBDDD-F89C-46E8-A16C-96257C0428D4}" srcId="{A98071B4-59E2-475B-B4B0-0BA28B1A44D9}" destId="{61EE2D12-B785-45E1-8FCA-17BC213BB8BE}" srcOrd="10" destOrd="0" parTransId="{2DD158CB-89E8-43A4-B74D-D942D5D3EDFD}" sibTransId="{DF875047-B8AD-4E3B-A5EB-694A40B87EE6}"/>
    <dgm:cxn modelId="{AF5306DE-D4D4-4CCA-B005-68C01E78EA5B}" type="presParOf" srcId="{2BAA7519-A91B-4E63-A32F-AB14B9042ABB}" destId="{6E7C06CF-D9E2-467A-AC3E-228BBB1D9AEA}" srcOrd="0" destOrd="0" presId="urn:microsoft.com/office/officeart/2005/8/layout/default"/>
    <dgm:cxn modelId="{F6B64646-2E18-4765-A285-57FDC752FA0A}" type="presParOf" srcId="{2BAA7519-A91B-4E63-A32F-AB14B9042ABB}" destId="{AB4A3693-CA2F-42C6-B461-E39C1DA0938A}" srcOrd="1" destOrd="0" presId="urn:microsoft.com/office/officeart/2005/8/layout/default"/>
    <dgm:cxn modelId="{708757C5-EEDC-4CD9-BE55-D976905980B8}" type="presParOf" srcId="{2BAA7519-A91B-4E63-A32F-AB14B9042ABB}" destId="{5178C80C-777E-400C-9465-BEBA3D5A059E}" srcOrd="2" destOrd="0" presId="urn:microsoft.com/office/officeart/2005/8/layout/default"/>
    <dgm:cxn modelId="{C1F9BEAA-CA55-42C8-A898-9163646B601D}" type="presParOf" srcId="{2BAA7519-A91B-4E63-A32F-AB14B9042ABB}" destId="{3E7C5C86-0201-45D2-A526-8EB93B11BBDA}" srcOrd="3" destOrd="0" presId="urn:microsoft.com/office/officeart/2005/8/layout/default"/>
    <dgm:cxn modelId="{F73053D8-0D6F-46D6-84FE-9503AB8AFFBE}" type="presParOf" srcId="{2BAA7519-A91B-4E63-A32F-AB14B9042ABB}" destId="{BC4F655E-E107-47D1-8A47-21290B9684D2}" srcOrd="4" destOrd="0" presId="urn:microsoft.com/office/officeart/2005/8/layout/default"/>
    <dgm:cxn modelId="{A838AF43-E231-43A8-803A-093AF196F062}" type="presParOf" srcId="{2BAA7519-A91B-4E63-A32F-AB14B9042ABB}" destId="{2C0B2362-8B82-436E-B6B8-29C7A89E69AA}" srcOrd="5" destOrd="0" presId="urn:microsoft.com/office/officeart/2005/8/layout/default"/>
    <dgm:cxn modelId="{EEB497F6-D92B-4082-AA82-9FBE1B727D10}" type="presParOf" srcId="{2BAA7519-A91B-4E63-A32F-AB14B9042ABB}" destId="{21F5FCBA-8D45-4A2B-A484-1EF122519483}" srcOrd="6" destOrd="0" presId="urn:microsoft.com/office/officeart/2005/8/layout/default"/>
    <dgm:cxn modelId="{B1F6AE1E-3A90-4AF5-8EAE-BAE006A49297}" type="presParOf" srcId="{2BAA7519-A91B-4E63-A32F-AB14B9042ABB}" destId="{7E201E4E-F037-4FD3-BB82-87BA09B31D73}" srcOrd="7" destOrd="0" presId="urn:microsoft.com/office/officeart/2005/8/layout/default"/>
    <dgm:cxn modelId="{0FB91E0C-5796-4EED-9443-7026F7584AFF}" type="presParOf" srcId="{2BAA7519-A91B-4E63-A32F-AB14B9042ABB}" destId="{7640E6E1-479B-4FF3-804B-55D78C0BE021}" srcOrd="8" destOrd="0" presId="urn:microsoft.com/office/officeart/2005/8/layout/default"/>
    <dgm:cxn modelId="{F6A9B93A-186E-430D-84B2-0337012531A2}" type="presParOf" srcId="{2BAA7519-A91B-4E63-A32F-AB14B9042ABB}" destId="{9C177C44-E133-4F99-BDBB-1EE99200E7B2}" srcOrd="9" destOrd="0" presId="urn:microsoft.com/office/officeart/2005/8/layout/default"/>
    <dgm:cxn modelId="{18C48A2C-FACE-4202-877D-4A21E1C68792}" type="presParOf" srcId="{2BAA7519-A91B-4E63-A32F-AB14B9042ABB}" destId="{6632E629-4D37-4E9C-9CB9-80BA2CB03BB7}" srcOrd="10" destOrd="0" presId="urn:microsoft.com/office/officeart/2005/8/layout/default"/>
    <dgm:cxn modelId="{D3F62565-EFE9-4CF3-A81A-1CA086410910}" type="presParOf" srcId="{2BAA7519-A91B-4E63-A32F-AB14B9042ABB}" destId="{87681012-87BA-4075-999B-46461ACB9BBD}" srcOrd="11" destOrd="0" presId="urn:microsoft.com/office/officeart/2005/8/layout/default"/>
    <dgm:cxn modelId="{27D82E87-A17B-4652-BEAC-93B4BFC905EF}" type="presParOf" srcId="{2BAA7519-A91B-4E63-A32F-AB14B9042ABB}" destId="{A602E7AA-C8F8-436A-A512-B01B3376EF63}" srcOrd="12" destOrd="0" presId="urn:microsoft.com/office/officeart/2005/8/layout/default"/>
    <dgm:cxn modelId="{6C60177B-7F0C-4915-8A88-4CDB9D3FDE09}" type="presParOf" srcId="{2BAA7519-A91B-4E63-A32F-AB14B9042ABB}" destId="{5F0C16B4-241D-44E8-A8A5-19557A397120}" srcOrd="13" destOrd="0" presId="urn:microsoft.com/office/officeart/2005/8/layout/default"/>
    <dgm:cxn modelId="{5C8C26C7-BC48-43B2-BAD6-2240B8B3C8ED}" type="presParOf" srcId="{2BAA7519-A91B-4E63-A32F-AB14B9042ABB}" destId="{1DF99B2F-A704-42E2-927B-3FF66E5DDEEA}" srcOrd="14" destOrd="0" presId="urn:microsoft.com/office/officeart/2005/8/layout/default"/>
    <dgm:cxn modelId="{A1FE0260-F420-4C61-8C2D-18EDA7DDE6E4}" type="presParOf" srcId="{2BAA7519-A91B-4E63-A32F-AB14B9042ABB}" destId="{CDD1CBB9-A6A2-4AD5-830D-75D62829ACEB}" srcOrd="15" destOrd="0" presId="urn:microsoft.com/office/officeart/2005/8/layout/default"/>
    <dgm:cxn modelId="{65FCD737-2014-4CAF-8199-A700E7DE3BF8}" type="presParOf" srcId="{2BAA7519-A91B-4E63-A32F-AB14B9042ABB}" destId="{FC5D2A03-B5F6-416F-82E8-758E38A3392B}" srcOrd="16" destOrd="0" presId="urn:microsoft.com/office/officeart/2005/8/layout/default"/>
    <dgm:cxn modelId="{C137F5F3-A00B-47AF-A0F2-7E26E4EF22B5}" type="presParOf" srcId="{2BAA7519-A91B-4E63-A32F-AB14B9042ABB}" destId="{13A7FF2C-819F-4AC9-8928-AEB7B8B978F6}" srcOrd="17" destOrd="0" presId="urn:microsoft.com/office/officeart/2005/8/layout/default"/>
    <dgm:cxn modelId="{52215B68-96E5-4939-BE67-C65A947852B0}" type="presParOf" srcId="{2BAA7519-A91B-4E63-A32F-AB14B9042ABB}" destId="{DFCB25C8-F2D0-4D8B-8915-14E1FE27B526}" srcOrd="18" destOrd="0" presId="urn:microsoft.com/office/officeart/2005/8/layout/default"/>
    <dgm:cxn modelId="{FC916A67-694C-49C0-A080-FB2B1696BE75}" type="presParOf" srcId="{2BAA7519-A91B-4E63-A32F-AB14B9042ABB}" destId="{D4F0CF7B-F65F-43EF-B4A1-DB7FACAB74A8}" srcOrd="19" destOrd="0" presId="urn:microsoft.com/office/officeart/2005/8/layout/default"/>
    <dgm:cxn modelId="{C158B04A-4B22-4149-B33E-E0DBD6D2931D}" type="presParOf" srcId="{2BAA7519-A91B-4E63-A32F-AB14B9042ABB}" destId="{722ACA95-9656-462F-80FC-8AB075406FC3}"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AFE1EE-B21F-405D-89E7-524B7CC1AB32}" type="doc">
      <dgm:prSet loTypeId="urn:microsoft.com/office/officeart/2005/8/layout/list1" loCatId="list" qsTypeId="urn:microsoft.com/office/officeart/2005/8/quickstyle/simple2" qsCatId="simple" csTypeId="urn:microsoft.com/office/officeart/2005/8/colors/accent3_2" csCatId="accent3" phldr="1"/>
      <dgm:spPr/>
      <dgm:t>
        <a:bodyPr/>
        <a:lstStyle/>
        <a:p>
          <a:endParaRPr lang="en-US"/>
        </a:p>
      </dgm:t>
    </dgm:pt>
    <dgm:pt modelId="{0F763948-7B6A-4BCD-94A1-6252675AF1C5}">
      <dgm:prSet custT="1"/>
      <dgm:spPr>
        <a:solidFill>
          <a:srgbClr val="FFC000"/>
        </a:solidFill>
        <a:scene3d>
          <a:camera prst="orthographicFront"/>
          <a:lightRig rig="threePt" dir="t"/>
        </a:scene3d>
        <a:sp3d>
          <a:bevelT/>
        </a:sp3d>
      </dgm:spPr>
      <dgm:t>
        <a:bodyPr/>
        <a:lstStyle/>
        <a:p>
          <a:r>
            <a:rPr lang="en-US" sz="2400" dirty="0">
              <a:solidFill>
                <a:schemeClr val="tx1"/>
              </a:solidFill>
            </a:rPr>
            <a:t>Awareness</a:t>
          </a:r>
          <a:endParaRPr lang="en-US" sz="1600" dirty="0">
            <a:solidFill>
              <a:schemeClr val="tx1"/>
            </a:solidFill>
          </a:endParaRPr>
        </a:p>
      </dgm:t>
    </dgm:pt>
    <dgm:pt modelId="{F98B37D8-9042-4734-A7D3-0ECB79887FA1}" type="parTrans" cxnId="{24CD0663-4471-4CF7-B779-79DEC5A539BF}">
      <dgm:prSet/>
      <dgm:spPr/>
      <dgm:t>
        <a:bodyPr/>
        <a:lstStyle/>
        <a:p>
          <a:endParaRPr lang="en-US"/>
        </a:p>
      </dgm:t>
    </dgm:pt>
    <dgm:pt modelId="{ECCA1E73-B999-4A9E-B9A5-82D3251CFA77}" type="sibTrans" cxnId="{24CD0663-4471-4CF7-B779-79DEC5A539BF}">
      <dgm:prSet/>
      <dgm:spPr/>
      <dgm:t>
        <a:bodyPr/>
        <a:lstStyle/>
        <a:p>
          <a:endParaRPr lang="en-US"/>
        </a:p>
      </dgm:t>
    </dgm:pt>
    <dgm:pt modelId="{20E503A6-D1F3-44A0-B950-3D9B4AEAA978}">
      <dgm:prSet custT="1"/>
      <dgm:spPr>
        <a:ln>
          <a:solidFill>
            <a:schemeClr val="accent4">
              <a:lumMod val="50000"/>
            </a:schemeClr>
          </a:solidFill>
        </a:ln>
      </dgm:spPr>
      <dgm:t>
        <a:bodyPr/>
        <a:lstStyle/>
        <a:p>
          <a:r>
            <a:rPr lang="en-US" sz="2000" dirty="0"/>
            <a:t>Recognize a learner’s behaviors aren’t due to laziness or lack of discipline, etc. </a:t>
          </a:r>
        </a:p>
      </dgm:t>
    </dgm:pt>
    <dgm:pt modelId="{8F52B78E-F1DB-4AC1-A86B-4E48A0C5BEF7}" type="parTrans" cxnId="{6E548418-584C-40E5-B0B6-DC31CCB0F797}">
      <dgm:prSet/>
      <dgm:spPr/>
      <dgm:t>
        <a:bodyPr/>
        <a:lstStyle/>
        <a:p>
          <a:endParaRPr lang="en-US"/>
        </a:p>
      </dgm:t>
    </dgm:pt>
    <dgm:pt modelId="{B82DB47E-7D0B-4A97-B980-511CDB31ED85}" type="sibTrans" cxnId="{6E548418-584C-40E5-B0B6-DC31CCB0F797}">
      <dgm:prSet/>
      <dgm:spPr/>
      <dgm:t>
        <a:bodyPr/>
        <a:lstStyle/>
        <a:p>
          <a:endParaRPr lang="en-US"/>
        </a:p>
      </dgm:t>
    </dgm:pt>
    <dgm:pt modelId="{3BE33649-93FE-4A67-8262-317C2CC73D9F}">
      <dgm:prSet custT="1"/>
      <dgm:spPr>
        <a:solidFill>
          <a:srgbClr val="FFC000"/>
        </a:solidFill>
        <a:scene3d>
          <a:camera prst="orthographicFront"/>
          <a:lightRig rig="threePt" dir="t"/>
        </a:scene3d>
        <a:sp3d>
          <a:bevelT/>
        </a:sp3d>
      </dgm:spPr>
      <dgm:t>
        <a:bodyPr/>
        <a:lstStyle/>
        <a:p>
          <a:r>
            <a:rPr lang="en-US" sz="2400" dirty="0">
              <a:solidFill>
                <a:schemeClr val="tx1"/>
              </a:solidFill>
            </a:rPr>
            <a:t>Empathy</a:t>
          </a:r>
          <a:endParaRPr lang="en-US" sz="2000" dirty="0">
            <a:solidFill>
              <a:schemeClr val="tx1"/>
            </a:solidFill>
          </a:endParaRPr>
        </a:p>
      </dgm:t>
    </dgm:pt>
    <dgm:pt modelId="{C1FB1EF1-A0B4-49E7-843C-077DA0BFF4B9}" type="parTrans" cxnId="{51549E02-E1CB-4790-B2D6-E07B472B67E2}">
      <dgm:prSet/>
      <dgm:spPr/>
      <dgm:t>
        <a:bodyPr/>
        <a:lstStyle/>
        <a:p>
          <a:endParaRPr lang="en-US"/>
        </a:p>
      </dgm:t>
    </dgm:pt>
    <dgm:pt modelId="{9B59D50F-0283-48B8-AA21-032146B8EF15}" type="sibTrans" cxnId="{51549E02-E1CB-4790-B2D6-E07B472B67E2}">
      <dgm:prSet/>
      <dgm:spPr/>
      <dgm:t>
        <a:bodyPr/>
        <a:lstStyle/>
        <a:p>
          <a:endParaRPr lang="en-US"/>
        </a:p>
      </dgm:t>
    </dgm:pt>
    <dgm:pt modelId="{89335556-F7B0-453B-9AD9-F6B6B4E6D73A}">
      <dgm:prSet custT="1"/>
      <dgm:spPr>
        <a:ln>
          <a:solidFill>
            <a:schemeClr val="accent4">
              <a:lumMod val="50000"/>
            </a:schemeClr>
          </a:solidFill>
        </a:ln>
      </dgm:spPr>
      <dgm:t>
        <a:bodyPr/>
        <a:lstStyle/>
        <a:p>
          <a:r>
            <a:rPr lang="en-US" sz="2000" dirty="0"/>
            <a:t>Realize you need to get to the core of what resources they are lacking. </a:t>
          </a:r>
        </a:p>
      </dgm:t>
    </dgm:pt>
    <dgm:pt modelId="{E88B2AA0-7F92-47AC-BA46-66F86A630953}" type="parTrans" cxnId="{311716F4-0382-4191-9365-A3AB964ED0B7}">
      <dgm:prSet/>
      <dgm:spPr/>
      <dgm:t>
        <a:bodyPr/>
        <a:lstStyle/>
        <a:p>
          <a:endParaRPr lang="en-US"/>
        </a:p>
      </dgm:t>
    </dgm:pt>
    <dgm:pt modelId="{79343B39-3505-4B89-B138-A499123BB0F1}" type="sibTrans" cxnId="{311716F4-0382-4191-9365-A3AB964ED0B7}">
      <dgm:prSet/>
      <dgm:spPr/>
      <dgm:t>
        <a:bodyPr/>
        <a:lstStyle/>
        <a:p>
          <a:endParaRPr lang="en-US"/>
        </a:p>
      </dgm:t>
    </dgm:pt>
    <dgm:pt modelId="{D0BBDF35-9367-48B5-8E7A-E11F15B8BADE}">
      <dgm:prSet custT="1"/>
      <dgm:spPr>
        <a:ln>
          <a:solidFill>
            <a:schemeClr val="accent4">
              <a:lumMod val="50000"/>
            </a:schemeClr>
          </a:solidFill>
        </a:ln>
      </dgm:spPr>
      <dgm:t>
        <a:bodyPr/>
        <a:lstStyle/>
        <a:p>
          <a:r>
            <a:rPr lang="en-US" sz="2000" dirty="0"/>
            <a:t>What are they feeling? </a:t>
          </a:r>
        </a:p>
      </dgm:t>
    </dgm:pt>
    <dgm:pt modelId="{396B36B3-DD4C-4D78-9382-FC44E11A4508}" type="parTrans" cxnId="{C7D9EAD2-5F16-48C1-BF6B-828DEA0B68CF}">
      <dgm:prSet/>
      <dgm:spPr/>
      <dgm:t>
        <a:bodyPr/>
        <a:lstStyle/>
        <a:p>
          <a:endParaRPr lang="en-US"/>
        </a:p>
      </dgm:t>
    </dgm:pt>
    <dgm:pt modelId="{CEB94DDF-92B1-4767-8290-D707F0E444EF}" type="sibTrans" cxnId="{C7D9EAD2-5F16-48C1-BF6B-828DEA0B68CF}">
      <dgm:prSet/>
      <dgm:spPr/>
      <dgm:t>
        <a:bodyPr/>
        <a:lstStyle/>
        <a:p>
          <a:endParaRPr lang="en-US"/>
        </a:p>
      </dgm:t>
    </dgm:pt>
    <dgm:pt modelId="{7BA04853-D1FB-4E27-B634-52A35F9752F0}">
      <dgm:prSet custT="1"/>
      <dgm:spPr>
        <a:ln>
          <a:solidFill>
            <a:schemeClr val="accent4">
              <a:lumMod val="50000"/>
            </a:schemeClr>
          </a:solidFill>
        </a:ln>
      </dgm:spPr>
      <dgm:t>
        <a:bodyPr/>
        <a:lstStyle/>
        <a:p>
          <a:r>
            <a:rPr lang="en-US" sz="2000" dirty="0"/>
            <a:t>What are their triggers? </a:t>
          </a:r>
        </a:p>
      </dgm:t>
    </dgm:pt>
    <dgm:pt modelId="{759655F5-157A-4C98-B662-45FED86FFAF7}" type="parTrans" cxnId="{97BC3D45-F4F0-4066-9354-38C0B5E5D63C}">
      <dgm:prSet/>
      <dgm:spPr/>
      <dgm:t>
        <a:bodyPr/>
        <a:lstStyle/>
        <a:p>
          <a:endParaRPr lang="en-US"/>
        </a:p>
      </dgm:t>
    </dgm:pt>
    <dgm:pt modelId="{A1902D2A-4A00-4589-B6CD-F17E29B48013}" type="sibTrans" cxnId="{97BC3D45-F4F0-4066-9354-38C0B5E5D63C}">
      <dgm:prSet/>
      <dgm:spPr/>
      <dgm:t>
        <a:bodyPr/>
        <a:lstStyle/>
        <a:p>
          <a:endParaRPr lang="en-US"/>
        </a:p>
      </dgm:t>
    </dgm:pt>
    <dgm:pt modelId="{B44583CE-F9F5-4249-8686-6FA96E461078}">
      <dgm:prSet custT="1"/>
      <dgm:spPr>
        <a:ln>
          <a:solidFill>
            <a:schemeClr val="accent4">
              <a:lumMod val="50000"/>
            </a:schemeClr>
          </a:solidFill>
        </a:ln>
      </dgm:spPr>
      <dgm:t>
        <a:bodyPr/>
        <a:lstStyle/>
        <a:p>
          <a:r>
            <a:rPr lang="en-US" sz="2000" dirty="0"/>
            <a:t>Show learners they are seen and valued to build trust.</a:t>
          </a:r>
        </a:p>
      </dgm:t>
    </dgm:pt>
    <dgm:pt modelId="{BF9ED97F-DD1F-4D99-99A4-302349055D70}" type="parTrans" cxnId="{FDCCAE2D-69FB-4C6B-AAC2-DA49796C8F83}">
      <dgm:prSet/>
      <dgm:spPr/>
      <dgm:t>
        <a:bodyPr/>
        <a:lstStyle/>
        <a:p>
          <a:endParaRPr lang="en-US"/>
        </a:p>
      </dgm:t>
    </dgm:pt>
    <dgm:pt modelId="{56CAAE82-B8F6-4572-81CF-F446C1AEFD8F}" type="sibTrans" cxnId="{FDCCAE2D-69FB-4C6B-AAC2-DA49796C8F83}">
      <dgm:prSet/>
      <dgm:spPr/>
      <dgm:t>
        <a:bodyPr/>
        <a:lstStyle/>
        <a:p>
          <a:endParaRPr lang="en-US"/>
        </a:p>
      </dgm:t>
    </dgm:pt>
    <dgm:pt modelId="{1D8EC72B-95E2-46A9-B0F3-6F6BF707C5CC}" type="pres">
      <dgm:prSet presAssocID="{55AFE1EE-B21F-405D-89E7-524B7CC1AB32}" presName="linear" presStyleCnt="0">
        <dgm:presLayoutVars>
          <dgm:dir/>
          <dgm:animLvl val="lvl"/>
          <dgm:resizeHandles val="exact"/>
        </dgm:presLayoutVars>
      </dgm:prSet>
      <dgm:spPr/>
    </dgm:pt>
    <dgm:pt modelId="{E3A196A0-F614-4587-9108-EA87FA5C3C5C}" type="pres">
      <dgm:prSet presAssocID="{0F763948-7B6A-4BCD-94A1-6252675AF1C5}" presName="parentLin" presStyleCnt="0"/>
      <dgm:spPr/>
    </dgm:pt>
    <dgm:pt modelId="{DFA59C95-496F-4D0E-8674-D61399199B4F}" type="pres">
      <dgm:prSet presAssocID="{0F763948-7B6A-4BCD-94A1-6252675AF1C5}" presName="parentLeftMargin" presStyleLbl="node1" presStyleIdx="0" presStyleCnt="2"/>
      <dgm:spPr/>
    </dgm:pt>
    <dgm:pt modelId="{F925F8FB-9A00-4F0A-A458-2F024919F366}" type="pres">
      <dgm:prSet presAssocID="{0F763948-7B6A-4BCD-94A1-6252675AF1C5}" presName="parentText" presStyleLbl="node1" presStyleIdx="0" presStyleCnt="2">
        <dgm:presLayoutVars>
          <dgm:chMax val="0"/>
          <dgm:bulletEnabled val="1"/>
        </dgm:presLayoutVars>
      </dgm:prSet>
      <dgm:spPr/>
    </dgm:pt>
    <dgm:pt modelId="{A08BC89D-4433-4E0D-B902-82742333917D}" type="pres">
      <dgm:prSet presAssocID="{0F763948-7B6A-4BCD-94A1-6252675AF1C5}" presName="negativeSpace" presStyleCnt="0"/>
      <dgm:spPr/>
    </dgm:pt>
    <dgm:pt modelId="{3A011284-5FCC-488B-8E03-E08B1AC6DC86}" type="pres">
      <dgm:prSet presAssocID="{0F763948-7B6A-4BCD-94A1-6252675AF1C5}" presName="childText" presStyleLbl="conFgAcc1" presStyleIdx="0" presStyleCnt="2">
        <dgm:presLayoutVars>
          <dgm:bulletEnabled val="1"/>
        </dgm:presLayoutVars>
      </dgm:prSet>
      <dgm:spPr/>
    </dgm:pt>
    <dgm:pt modelId="{BF6C2A08-C872-453D-BD21-3BFF72796BD3}" type="pres">
      <dgm:prSet presAssocID="{ECCA1E73-B999-4A9E-B9A5-82D3251CFA77}" presName="spaceBetweenRectangles" presStyleCnt="0"/>
      <dgm:spPr/>
    </dgm:pt>
    <dgm:pt modelId="{B352D0DF-BEBD-428D-929B-31C79A96854F}" type="pres">
      <dgm:prSet presAssocID="{3BE33649-93FE-4A67-8262-317C2CC73D9F}" presName="parentLin" presStyleCnt="0"/>
      <dgm:spPr/>
    </dgm:pt>
    <dgm:pt modelId="{58E617CE-3D92-4B9C-AEBF-2AC62F3595BE}" type="pres">
      <dgm:prSet presAssocID="{3BE33649-93FE-4A67-8262-317C2CC73D9F}" presName="parentLeftMargin" presStyleLbl="node1" presStyleIdx="0" presStyleCnt="2"/>
      <dgm:spPr/>
    </dgm:pt>
    <dgm:pt modelId="{DD3C5CA2-03C8-41B3-9E4D-BA8F5C1EDAC2}" type="pres">
      <dgm:prSet presAssocID="{3BE33649-93FE-4A67-8262-317C2CC73D9F}" presName="parentText" presStyleLbl="node1" presStyleIdx="1" presStyleCnt="2">
        <dgm:presLayoutVars>
          <dgm:chMax val="0"/>
          <dgm:bulletEnabled val="1"/>
        </dgm:presLayoutVars>
      </dgm:prSet>
      <dgm:spPr/>
    </dgm:pt>
    <dgm:pt modelId="{9A028910-1908-43A0-ACB3-57BE19409B93}" type="pres">
      <dgm:prSet presAssocID="{3BE33649-93FE-4A67-8262-317C2CC73D9F}" presName="negativeSpace" presStyleCnt="0"/>
      <dgm:spPr/>
    </dgm:pt>
    <dgm:pt modelId="{1C5C372C-30BD-493E-91A0-25CF49DD6DAA}" type="pres">
      <dgm:prSet presAssocID="{3BE33649-93FE-4A67-8262-317C2CC73D9F}" presName="childText" presStyleLbl="conFgAcc1" presStyleIdx="1" presStyleCnt="2">
        <dgm:presLayoutVars>
          <dgm:bulletEnabled val="1"/>
        </dgm:presLayoutVars>
      </dgm:prSet>
      <dgm:spPr/>
    </dgm:pt>
  </dgm:ptLst>
  <dgm:cxnLst>
    <dgm:cxn modelId="{51549E02-E1CB-4790-B2D6-E07B472B67E2}" srcId="{55AFE1EE-B21F-405D-89E7-524B7CC1AB32}" destId="{3BE33649-93FE-4A67-8262-317C2CC73D9F}" srcOrd="1" destOrd="0" parTransId="{C1FB1EF1-A0B4-49E7-843C-077DA0BFF4B9}" sibTransId="{9B59D50F-0283-48B8-AA21-032146B8EF15}"/>
    <dgm:cxn modelId="{A2CFA60B-E7C1-4C08-B416-0F0B7C070A9A}" type="presOf" srcId="{7BA04853-D1FB-4E27-B634-52A35F9752F0}" destId="{1C5C372C-30BD-493E-91A0-25CF49DD6DAA}" srcOrd="0" destOrd="2" presId="urn:microsoft.com/office/officeart/2005/8/layout/list1"/>
    <dgm:cxn modelId="{3E541213-2C71-43BA-A966-7197466A1FD9}" type="presOf" srcId="{3BE33649-93FE-4A67-8262-317C2CC73D9F}" destId="{DD3C5CA2-03C8-41B3-9E4D-BA8F5C1EDAC2}" srcOrd="1" destOrd="0" presId="urn:microsoft.com/office/officeart/2005/8/layout/list1"/>
    <dgm:cxn modelId="{6E548418-584C-40E5-B0B6-DC31CCB0F797}" srcId="{0F763948-7B6A-4BCD-94A1-6252675AF1C5}" destId="{20E503A6-D1F3-44A0-B950-3D9B4AEAA978}" srcOrd="0" destOrd="0" parTransId="{8F52B78E-F1DB-4AC1-A86B-4E48A0C5BEF7}" sibTransId="{B82DB47E-7D0B-4A97-B980-511CDB31ED85}"/>
    <dgm:cxn modelId="{FDCCAE2D-69FB-4C6B-AAC2-DA49796C8F83}" srcId="{3BE33649-93FE-4A67-8262-317C2CC73D9F}" destId="{B44583CE-F9F5-4249-8686-6FA96E461078}" srcOrd="3" destOrd="0" parTransId="{BF9ED97F-DD1F-4D99-99A4-302349055D70}" sibTransId="{56CAAE82-B8F6-4572-81CF-F446C1AEFD8F}"/>
    <dgm:cxn modelId="{289E655C-A2E6-474C-8304-4097AAF00C74}" type="presOf" srcId="{20E503A6-D1F3-44A0-B950-3D9B4AEAA978}" destId="{3A011284-5FCC-488B-8E03-E08B1AC6DC86}" srcOrd="0" destOrd="0" presId="urn:microsoft.com/office/officeart/2005/8/layout/list1"/>
    <dgm:cxn modelId="{24CD0663-4471-4CF7-B779-79DEC5A539BF}" srcId="{55AFE1EE-B21F-405D-89E7-524B7CC1AB32}" destId="{0F763948-7B6A-4BCD-94A1-6252675AF1C5}" srcOrd="0" destOrd="0" parTransId="{F98B37D8-9042-4734-A7D3-0ECB79887FA1}" sibTransId="{ECCA1E73-B999-4A9E-B9A5-82D3251CFA77}"/>
    <dgm:cxn modelId="{97BC3D45-F4F0-4066-9354-38C0B5E5D63C}" srcId="{3BE33649-93FE-4A67-8262-317C2CC73D9F}" destId="{7BA04853-D1FB-4E27-B634-52A35F9752F0}" srcOrd="2" destOrd="0" parTransId="{759655F5-157A-4C98-B662-45FED86FFAF7}" sibTransId="{A1902D2A-4A00-4589-B6CD-F17E29B48013}"/>
    <dgm:cxn modelId="{7A87DC46-86C5-4AB6-8939-313610D3762E}" type="presOf" srcId="{3BE33649-93FE-4A67-8262-317C2CC73D9F}" destId="{58E617CE-3D92-4B9C-AEBF-2AC62F3595BE}" srcOrd="0" destOrd="0" presId="urn:microsoft.com/office/officeart/2005/8/layout/list1"/>
    <dgm:cxn modelId="{548DD677-F1CE-459D-92CE-0BAD0A2DF5CD}" type="presOf" srcId="{0F763948-7B6A-4BCD-94A1-6252675AF1C5}" destId="{F925F8FB-9A00-4F0A-A458-2F024919F366}" srcOrd="1" destOrd="0" presId="urn:microsoft.com/office/officeart/2005/8/layout/list1"/>
    <dgm:cxn modelId="{9E5EEEA2-1B58-4737-AACF-0A98C31259D5}" type="presOf" srcId="{0F763948-7B6A-4BCD-94A1-6252675AF1C5}" destId="{DFA59C95-496F-4D0E-8674-D61399199B4F}" srcOrd="0" destOrd="0" presId="urn:microsoft.com/office/officeart/2005/8/layout/list1"/>
    <dgm:cxn modelId="{ECC8EEA2-BE00-415C-B342-70426BBAD088}" type="presOf" srcId="{89335556-F7B0-453B-9AD9-F6B6B4E6D73A}" destId="{1C5C372C-30BD-493E-91A0-25CF49DD6DAA}" srcOrd="0" destOrd="0" presId="urn:microsoft.com/office/officeart/2005/8/layout/list1"/>
    <dgm:cxn modelId="{A25F85C4-C5AF-4FF5-AAEC-F1F342D0F656}" type="presOf" srcId="{55AFE1EE-B21F-405D-89E7-524B7CC1AB32}" destId="{1D8EC72B-95E2-46A9-B0F3-6F6BF707C5CC}" srcOrd="0" destOrd="0" presId="urn:microsoft.com/office/officeart/2005/8/layout/list1"/>
    <dgm:cxn modelId="{A59C48CC-ABDE-4E8E-B024-8D94082D59A8}" type="presOf" srcId="{D0BBDF35-9367-48B5-8E7A-E11F15B8BADE}" destId="{1C5C372C-30BD-493E-91A0-25CF49DD6DAA}" srcOrd="0" destOrd="1" presId="urn:microsoft.com/office/officeart/2005/8/layout/list1"/>
    <dgm:cxn modelId="{C7D9EAD2-5F16-48C1-BF6B-828DEA0B68CF}" srcId="{3BE33649-93FE-4A67-8262-317C2CC73D9F}" destId="{D0BBDF35-9367-48B5-8E7A-E11F15B8BADE}" srcOrd="1" destOrd="0" parTransId="{396B36B3-DD4C-4D78-9382-FC44E11A4508}" sibTransId="{CEB94DDF-92B1-4767-8290-D707F0E444EF}"/>
    <dgm:cxn modelId="{3FB0FDF2-CB93-4BD5-8856-06D6D04F2E73}" type="presOf" srcId="{B44583CE-F9F5-4249-8686-6FA96E461078}" destId="{1C5C372C-30BD-493E-91A0-25CF49DD6DAA}" srcOrd="0" destOrd="3" presId="urn:microsoft.com/office/officeart/2005/8/layout/list1"/>
    <dgm:cxn modelId="{311716F4-0382-4191-9365-A3AB964ED0B7}" srcId="{3BE33649-93FE-4A67-8262-317C2CC73D9F}" destId="{89335556-F7B0-453B-9AD9-F6B6B4E6D73A}" srcOrd="0" destOrd="0" parTransId="{E88B2AA0-7F92-47AC-BA46-66F86A630953}" sibTransId="{79343B39-3505-4B89-B138-A499123BB0F1}"/>
    <dgm:cxn modelId="{E457043D-EAFB-421C-8248-E06CEA38DE17}" type="presParOf" srcId="{1D8EC72B-95E2-46A9-B0F3-6F6BF707C5CC}" destId="{E3A196A0-F614-4587-9108-EA87FA5C3C5C}" srcOrd="0" destOrd="0" presId="urn:microsoft.com/office/officeart/2005/8/layout/list1"/>
    <dgm:cxn modelId="{55A5C500-4324-4B85-AC53-84AC8A930354}" type="presParOf" srcId="{E3A196A0-F614-4587-9108-EA87FA5C3C5C}" destId="{DFA59C95-496F-4D0E-8674-D61399199B4F}" srcOrd="0" destOrd="0" presId="urn:microsoft.com/office/officeart/2005/8/layout/list1"/>
    <dgm:cxn modelId="{D128DA95-4F04-4920-8BF8-1397E3E7E986}" type="presParOf" srcId="{E3A196A0-F614-4587-9108-EA87FA5C3C5C}" destId="{F925F8FB-9A00-4F0A-A458-2F024919F366}" srcOrd="1" destOrd="0" presId="urn:microsoft.com/office/officeart/2005/8/layout/list1"/>
    <dgm:cxn modelId="{6EEF5C99-F82C-4159-B84E-0BEA88B72910}" type="presParOf" srcId="{1D8EC72B-95E2-46A9-B0F3-6F6BF707C5CC}" destId="{A08BC89D-4433-4E0D-B902-82742333917D}" srcOrd="1" destOrd="0" presId="urn:microsoft.com/office/officeart/2005/8/layout/list1"/>
    <dgm:cxn modelId="{000117AA-CC00-489C-A8DB-480463C83154}" type="presParOf" srcId="{1D8EC72B-95E2-46A9-B0F3-6F6BF707C5CC}" destId="{3A011284-5FCC-488B-8E03-E08B1AC6DC86}" srcOrd="2" destOrd="0" presId="urn:microsoft.com/office/officeart/2005/8/layout/list1"/>
    <dgm:cxn modelId="{C29078A4-38FB-47E8-92DC-258546B2AA91}" type="presParOf" srcId="{1D8EC72B-95E2-46A9-B0F3-6F6BF707C5CC}" destId="{BF6C2A08-C872-453D-BD21-3BFF72796BD3}" srcOrd="3" destOrd="0" presId="urn:microsoft.com/office/officeart/2005/8/layout/list1"/>
    <dgm:cxn modelId="{FA21899B-1D0B-4EFD-B03A-1B85689EC9C0}" type="presParOf" srcId="{1D8EC72B-95E2-46A9-B0F3-6F6BF707C5CC}" destId="{B352D0DF-BEBD-428D-929B-31C79A96854F}" srcOrd="4" destOrd="0" presId="urn:microsoft.com/office/officeart/2005/8/layout/list1"/>
    <dgm:cxn modelId="{2393A679-82E9-4E05-910F-B35159F1B352}" type="presParOf" srcId="{B352D0DF-BEBD-428D-929B-31C79A96854F}" destId="{58E617CE-3D92-4B9C-AEBF-2AC62F3595BE}" srcOrd="0" destOrd="0" presId="urn:microsoft.com/office/officeart/2005/8/layout/list1"/>
    <dgm:cxn modelId="{F0FAACD5-33EE-4D89-828C-E662A630B03A}" type="presParOf" srcId="{B352D0DF-BEBD-428D-929B-31C79A96854F}" destId="{DD3C5CA2-03C8-41B3-9E4D-BA8F5C1EDAC2}" srcOrd="1" destOrd="0" presId="urn:microsoft.com/office/officeart/2005/8/layout/list1"/>
    <dgm:cxn modelId="{168DA428-EF7D-4688-9E62-9B1C19F574E7}" type="presParOf" srcId="{1D8EC72B-95E2-46A9-B0F3-6F6BF707C5CC}" destId="{9A028910-1908-43A0-ACB3-57BE19409B93}" srcOrd="5" destOrd="0" presId="urn:microsoft.com/office/officeart/2005/8/layout/list1"/>
    <dgm:cxn modelId="{DF289873-209B-4022-9C88-12E286D7ACD2}" type="presParOf" srcId="{1D8EC72B-95E2-46A9-B0F3-6F6BF707C5CC}" destId="{1C5C372C-30BD-493E-91A0-25CF49DD6DA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F08C6-EDCE-4BC2-B908-C57C46DB6630}">
      <dsp:nvSpPr>
        <dsp:cNvPr id="0" name=""/>
        <dsp:cNvSpPr/>
      </dsp:nvSpPr>
      <dsp:spPr>
        <a:xfrm>
          <a:off x="0" y="32227"/>
          <a:ext cx="11351941" cy="71954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Do you have learners who:</a:t>
          </a:r>
        </a:p>
      </dsp:txBody>
      <dsp:txXfrm>
        <a:off x="35125" y="67352"/>
        <a:ext cx="11281691" cy="649299"/>
      </dsp:txXfrm>
    </dsp:sp>
    <dsp:sp modelId="{7D72FFE7-617E-43FA-9B59-6E97B229301E}">
      <dsp:nvSpPr>
        <dsp:cNvPr id="0" name=""/>
        <dsp:cNvSpPr/>
      </dsp:nvSpPr>
      <dsp:spPr>
        <a:xfrm>
          <a:off x="0" y="751777"/>
          <a:ext cx="11351941" cy="279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42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Stop out multiple times</a:t>
          </a:r>
        </a:p>
        <a:p>
          <a:pPr marL="228600" lvl="1" indent="-228600" algn="l" defTabSz="1022350">
            <a:lnSpc>
              <a:spcPct val="90000"/>
            </a:lnSpc>
            <a:spcBef>
              <a:spcPct val="0"/>
            </a:spcBef>
            <a:spcAft>
              <a:spcPct val="20000"/>
            </a:spcAft>
            <a:buChar char="•"/>
          </a:pPr>
          <a:r>
            <a:rPr lang="en-US" sz="2300" kern="1200"/>
            <a:t>Drag their feet - you know they are capable but yet they won’t take their test(s)</a:t>
          </a:r>
        </a:p>
        <a:p>
          <a:pPr marL="228600" lvl="1" indent="-228600" algn="l" defTabSz="1022350">
            <a:lnSpc>
              <a:spcPct val="90000"/>
            </a:lnSpc>
            <a:spcBef>
              <a:spcPct val="0"/>
            </a:spcBef>
            <a:spcAft>
              <a:spcPct val="20000"/>
            </a:spcAft>
            <a:buChar char="•"/>
          </a:pPr>
          <a:r>
            <a:rPr lang="en-US" sz="2300" kern="1200" dirty="0"/>
            <a:t>Come but don’t engage</a:t>
          </a:r>
        </a:p>
        <a:p>
          <a:pPr marL="228600" lvl="1" indent="-228600" algn="l" defTabSz="1022350">
            <a:lnSpc>
              <a:spcPct val="90000"/>
            </a:lnSpc>
            <a:spcBef>
              <a:spcPct val="0"/>
            </a:spcBef>
            <a:spcAft>
              <a:spcPct val="20000"/>
            </a:spcAft>
            <a:buChar char="•"/>
          </a:pPr>
          <a:r>
            <a:rPr lang="en-US" sz="2300" kern="1200"/>
            <a:t>Exhibit Mental Health issues</a:t>
          </a:r>
        </a:p>
        <a:p>
          <a:pPr marL="457200" lvl="2" indent="-228600" algn="l" defTabSz="1022350">
            <a:lnSpc>
              <a:spcPct val="90000"/>
            </a:lnSpc>
            <a:spcBef>
              <a:spcPct val="0"/>
            </a:spcBef>
            <a:spcAft>
              <a:spcPct val="20000"/>
            </a:spcAft>
            <a:buChar char="•"/>
          </a:pPr>
          <a:r>
            <a:rPr lang="en-US" sz="2300" kern="1200"/>
            <a:t>Depression</a:t>
          </a:r>
        </a:p>
        <a:p>
          <a:pPr marL="457200" lvl="2" indent="-228600" algn="l" defTabSz="1022350">
            <a:lnSpc>
              <a:spcPct val="90000"/>
            </a:lnSpc>
            <a:spcBef>
              <a:spcPct val="0"/>
            </a:spcBef>
            <a:spcAft>
              <a:spcPct val="20000"/>
            </a:spcAft>
            <a:buChar char="•"/>
          </a:pPr>
          <a:r>
            <a:rPr lang="en-US" sz="2300" kern="1200"/>
            <a:t>Acting out</a:t>
          </a:r>
        </a:p>
        <a:p>
          <a:pPr marL="457200" lvl="2" indent="-228600" algn="l" defTabSz="1022350">
            <a:lnSpc>
              <a:spcPct val="90000"/>
            </a:lnSpc>
            <a:spcBef>
              <a:spcPct val="0"/>
            </a:spcBef>
            <a:spcAft>
              <a:spcPct val="20000"/>
            </a:spcAft>
            <a:buChar char="•"/>
          </a:pPr>
          <a:r>
            <a:rPr lang="en-US" sz="2300" kern="1200"/>
            <a:t>Anger – argue, pick fights with others</a:t>
          </a:r>
        </a:p>
      </dsp:txBody>
      <dsp:txXfrm>
        <a:off x="0" y="751777"/>
        <a:ext cx="11351941" cy="2794500"/>
      </dsp:txXfrm>
    </dsp:sp>
    <dsp:sp modelId="{579F522A-FED4-49D5-B1F3-5F047D76946A}">
      <dsp:nvSpPr>
        <dsp:cNvPr id="0" name=""/>
        <dsp:cNvSpPr/>
      </dsp:nvSpPr>
      <dsp:spPr>
        <a:xfrm>
          <a:off x="0" y="3546277"/>
          <a:ext cx="11351941" cy="71954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What else do you see?</a:t>
          </a:r>
        </a:p>
      </dsp:txBody>
      <dsp:txXfrm>
        <a:off x="35125" y="3581402"/>
        <a:ext cx="11281691" cy="6492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11284-5FCC-488B-8E03-E08B1AC6DC86}">
      <dsp:nvSpPr>
        <dsp:cNvPr id="0" name=""/>
        <dsp:cNvSpPr/>
      </dsp:nvSpPr>
      <dsp:spPr>
        <a:xfrm>
          <a:off x="0" y="380813"/>
          <a:ext cx="10446637" cy="604800"/>
        </a:xfrm>
        <a:prstGeom prst="rect">
          <a:avLst/>
        </a:prstGeom>
        <a:solidFill>
          <a:schemeClr val="lt1">
            <a:alpha val="90000"/>
            <a:hueOff val="0"/>
            <a:satOff val="0"/>
            <a:lumOff val="0"/>
            <a:alphaOff val="0"/>
          </a:schemeClr>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0775" tIns="499872" rIns="810775" bIns="14224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dsp:txBody>
      <dsp:txXfrm>
        <a:off x="0" y="380813"/>
        <a:ext cx="10446637" cy="604800"/>
      </dsp:txXfrm>
    </dsp:sp>
    <dsp:sp modelId="{F925F8FB-9A00-4F0A-A458-2F024919F366}">
      <dsp:nvSpPr>
        <dsp:cNvPr id="0" name=""/>
        <dsp:cNvSpPr/>
      </dsp:nvSpPr>
      <dsp:spPr>
        <a:xfrm>
          <a:off x="522331" y="59801"/>
          <a:ext cx="9144024" cy="675252"/>
        </a:xfrm>
        <a:prstGeom prst="roundRect">
          <a:avLst/>
        </a:prstGeom>
        <a:solidFill>
          <a:srgbClr val="C49500"/>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276401" tIns="0" rIns="276401" bIns="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bg1"/>
              </a:solidFill>
            </a:rPr>
            <a:t>What wraparound/community services can you tap into?</a:t>
          </a:r>
          <a:endParaRPr lang="en-US" sz="1600" b="0" kern="1200" dirty="0">
            <a:solidFill>
              <a:schemeClr val="bg1"/>
            </a:solidFill>
          </a:endParaRPr>
        </a:p>
      </dsp:txBody>
      <dsp:txXfrm>
        <a:off x="555294" y="92764"/>
        <a:ext cx="9078098" cy="609326"/>
      </dsp:txXfrm>
    </dsp:sp>
    <dsp:sp modelId="{1C5C372C-30BD-493E-91A0-25CF49DD6DAA}">
      <dsp:nvSpPr>
        <dsp:cNvPr id="0" name=""/>
        <dsp:cNvSpPr/>
      </dsp:nvSpPr>
      <dsp:spPr>
        <a:xfrm>
          <a:off x="0" y="1435595"/>
          <a:ext cx="10446637" cy="1247400"/>
        </a:xfrm>
        <a:prstGeom prst="rect">
          <a:avLst/>
        </a:prstGeom>
        <a:solidFill>
          <a:schemeClr val="lt1">
            <a:alpha val="90000"/>
            <a:hueOff val="0"/>
            <a:satOff val="0"/>
            <a:lumOff val="0"/>
            <a:alphaOff val="0"/>
          </a:schemeClr>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0775" tIns="499872" rIns="81077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000000">
                  <a:hueOff val="0"/>
                  <a:satOff val="0"/>
                  <a:lumOff val="0"/>
                  <a:alphaOff val="0"/>
                </a:srgbClr>
              </a:solidFill>
              <a:latin typeface="Calibri" panose="020F0502020204030204"/>
              <a:ea typeface="+mn-ea"/>
              <a:cs typeface="+mn-cs"/>
            </a:rPr>
            <a:t>Community Mental Health</a:t>
          </a:r>
          <a:endParaRPr lang="en-US" sz="2000" kern="1200" dirty="0"/>
        </a:p>
        <a:p>
          <a:pPr marL="228600" lvl="1" indent="-228600" algn="l" defTabSz="889000">
            <a:lnSpc>
              <a:spcPct val="90000"/>
            </a:lnSpc>
            <a:spcBef>
              <a:spcPct val="0"/>
            </a:spcBef>
            <a:spcAft>
              <a:spcPct val="15000"/>
            </a:spcAft>
            <a:buChar char="•"/>
          </a:pPr>
          <a:r>
            <a:rPr lang="en-US" sz="2000" kern="1200" dirty="0">
              <a:solidFill>
                <a:srgbClr val="000000">
                  <a:hueOff val="0"/>
                  <a:satOff val="0"/>
                  <a:lumOff val="0"/>
                  <a:alphaOff val="0"/>
                </a:srgbClr>
              </a:solidFill>
              <a:latin typeface="Calibri" panose="020F0502020204030204"/>
              <a:ea typeface="+mn-ea"/>
              <a:cs typeface="+mn-cs"/>
            </a:rPr>
            <a:t>School Counselors</a:t>
          </a:r>
          <a:endParaRPr lang="en-US" sz="2000" kern="1200" dirty="0"/>
        </a:p>
      </dsp:txBody>
      <dsp:txXfrm>
        <a:off x="0" y="1435595"/>
        <a:ext cx="10446637" cy="1247400"/>
      </dsp:txXfrm>
    </dsp:sp>
    <dsp:sp modelId="{DD3C5CA2-03C8-41B3-9E4D-BA8F5C1EDAC2}">
      <dsp:nvSpPr>
        <dsp:cNvPr id="0" name=""/>
        <dsp:cNvSpPr/>
      </dsp:nvSpPr>
      <dsp:spPr>
        <a:xfrm>
          <a:off x="522331" y="1115213"/>
          <a:ext cx="9144024" cy="674621"/>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276401" tIns="0" rIns="276401"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Mental Health resources</a:t>
          </a:r>
        </a:p>
      </dsp:txBody>
      <dsp:txXfrm>
        <a:off x="555263" y="1148145"/>
        <a:ext cx="9078160" cy="608757"/>
      </dsp:txXfrm>
    </dsp:sp>
    <dsp:sp modelId="{940C4AAC-CBFB-43DF-865C-81BCBEC989AD}">
      <dsp:nvSpPr>
        <dsp:cNvPr id="0" name=""/>
        <dsp:cNvSpPr/>
      </dsp:nvSpPr>
      <dsp:spPr>
        <a:xfrm>
          <a:off x="0" y="3160434"/>
          <a:ext cx="10446637" cy="1587600"/>
        </a:xfrm>
        <a:prstGeom prst="rect">
          <a:avLst/>
        </a:prstGeom>
        <a:solidFill>
          <a:schemeClr val="lt1">
            <a:alpha val="90000"/>
            <a:hueOff val="0"/>
            <a:satOff val="0"/>
            <a:lumOff val="0"/>
            <a:alphaOff val="0"/>
          </a:schemeClr>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0775" tIns="499872" rIns="81077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Catholic Charities</a:t>
          </a:r>
        </a:p>
        <a:p>
          <a:pPr marL="228600" lvl="1" indent="-228600" algn="l" defTabSz="889000">
            <a:lnSpc>
              <a:spcPct val="90000"/>
            </a:lnSpc>
            <a:spcBef>
              <a:spcPct val="0"/>
            </a:spcBef>
            <a:spcAft>
              <a:spcPct val="15000"/>
            </a:spcAft>
            <a:buChar char="•"/>
          </a:pPr>
          <a:r>
            <a:rPr lang="en-US" sz="2000" kern="1200" dirty="0"/>
            <a:t>Faith based organizations</a:t>
          </a:r>
        </a:p>
        <a:p>
          <a:pPr marL="228600" lvl="1" indent="-228600" algn="l" defTabSz="889000">
            <a:lnSpc>
              <a:spcPct val="90000"/>
            </a:lnSpc>
            <a:spcBef>
              <a:spcPct val="0"/>
            </a:spcBef>
            <a:spcAft>
              <a:spcPct val="15000"/>
            </a:spcAft>
            <a:buChar char="•"/>
          </a:pPr>
          <a:r>
            <a:rPr lang="en-US" sz="2000" kern="1200" dirty="0"/>
            <a:t>Colleges/Universities </a:t>
          </a:r>
        </a:p>
      </dsp:txBody>
      <dsp:txXfrm>
        <a:off x="0" y="3160434"/>
        <a:ext cx="10446637" cy="1587600"/>
      </dsp:txXfrm>
    </dsp:sp>
    <dsp:sp modelId="{5500228F-0CFB-4A54-9D67-CE6B8B676241}">
      <dsp:nvSpPr>
        <dsp:cNvPr id="0" name=""/>
        <dsp:cNvSpPr/>
      </dsp:nvSpPr>
      <dsp:spPr>
        <a:xfrm>
          <a:off x="522331" y="2812595"/>
          <a:ext cx="9144024" cy="674621"/>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276401" tIns="0" rIns="276401"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Community Based Partners</a:t>
          </a:r>
        </a:p>
      </dsp:txBody>
      <dsp:txXfrm>
        <a:off x="555263" y="2845527"/>
        <a:ext cx="9078160" cy="6087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25A85-88AF-4877-9CE4-1811E8FD94BC}">
      <dsp:nvSpPr>
        <dsp:cNvPr id="0" name=""/>
        <dsp:cNvSpPr/>
      </dsp:nvSpPr>
      <dsp:spPr>
        <a:xfrm>
          <a:off x="0" y="0"/>
          <a:ext cx="4107503" cy="1252788"/>
        </a:xfrm>
        <a:prstGeom prst="rect">
          <a:avLst/>
        </a:prstGeom>
        <a:solidFill>
          <a:srgbClr val="FFC000"/>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Create a supportive community in the classroom</a:t>
          </a:r>
        </a:p>
      </dsp:txBody>
      <dsp:txXfrm>
        <a:off x="0" y="0"/>
        <a:ext cx="4107503" cy="1252788"/>
      </dsp:txXfrm>
    </dsp:sp>
    <dsp:sp modelId="{C44B201B-9133-4C9F-9C97-08BE231009FA}">
      <dsp:nvSpPr>
        <dsp:cNvPr id="0" name=""/>
        <dsp:cNvSpPr/>
      </dsp:nvSpPr>
      <dsp:spPr>
        <a:xfrm>
          <a:off x="2263238" y="1704227"/>
          <a:ext cx="4107503" cy="1252788"/>
        </a:xfrm>
        <a:prstGeom prst="rect">
          <a:avLst/>
        </a:prstGeom>
        <a:solidFill>
          <a:srgbClr val="FFC000"/>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Build relationships</a:t>
          </a:r>
        </a:p>
      </dsp:txBody>
      <dsp:txXfrm>
        <a:off x="2263238" y="1704227"/>
        <a:ext cx="4107503" cy="1252788"/>
      </dsp:txXfrm>
    </dsp:sp>
    <dsp:sp modelId="{BDC687C1-A10B-4987-BCCC-01546AF2F66C}">
      <dsp:nvSpPr>
        <dsp:cNvPr id="0" name=""/>
        <dsp:cNvSpPr/>
      </dsp:nvSpPr>
      <dsp:spPr>
        <a:xfrm>
          <a:off x="4454386" y="3368427"/>
          <a:ext cx="4107503" cy="1252788"/>
        </a:xfrm>
        <a:prstGeom prst="rect">
          <a:avLst/>
        </a:prstGeom>
        <a:solidFill>
          <a:srgbClr val="FFC000"/>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Develop trust</a:t>
          </a:r>
        </a:p>
      </dsp:txBody>
      <dsp:txXfrm>
        <a:off x="4454386" y="3368427"/>
        <a:ext cx="4107503" cy="12527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29C30-248A-40C0-AF26-9738B02EAD49}">
      <dsp:nvSpPr>
        <dsp:cNvPr id="0" name=""/>
        <dsp:cNvSpPr/>
      </dsp:nvSpPr>
      <dsp:spPr>
        <a:xfrm>
          <a:off x="7265614" y="1939246"/>
          <a:ext cx="660105" cy="91440"/>
        </a:xfrm>
        <a:custGeom>
          <a:avLst/>
          <a:gdLst/>
          <a:ahLst/>
          <a:cxnLst/>
          <a:rect l="0" t="0" r="0" b="0"/>
          <a:pathLst>
            <a:path>
              <a:moveTo>
                <a:pt x="0" y="45720"/>
              </a:moveTo>
              <a:lnTo>
                <a:pt x="660105" y="457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15838A-483B-4170-95B6-CC12B08BF2D0}">
      <dsp:nvSpPr>
        <dsp:cNvPr id="0" name=""/>
        <dsp:cNvSpPr/>
      </dsp:nvSpPr>
      <dsp:spPr>
        <a:xfrm>
          <a:off x="3304982" y="1275353"/>
          <a:ext cx="660105" cy="709613"/>
        </a:xfrm>
        <a:custGeom>
          <a:avLst/>
          <a:gdLst/>
          <a:ahLst/>
          <a:cxnLst/>
          <a:rect l="0" t="0" r="0" b="0"/>
          <a:pathLst>
            <a:path>
              <a:moveTo>
                <a:pt x="0" y="0"/>
              </a:moveTo>
              <a:lnTo>
                <a:pt x="330052" y="0"/>
              </a:lnTo>
              <a:lnTo>
                <a:pt x="330052" y="709613"/>
              </a:lnTo>
              <a:lnTo>
                <a:pt x="660105" y="70961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64CF1C-DD18-461F-AF76-1495E1231A2B}">
      <dsp:nvSpPr>
        <dsp:cNvPr id="0" name=""/>
        <dsp:cNvSpPr/>
      </dsp:nvSpPr>
      <dsp:spPr>
        <a:xfrm>
          <a:off x="3304982" y="565740"/>
          <a:ext cx="660105" cy="709613"/>
        </a:xfrm>
        <a:custGeom>
          <a:avLst/>
          <a:gdLst/>
          <a:ahLst/>
          <a:cxnLst/>
          <a:rect l="0" t="0" r="0" b="0"/>
          <a:pathLst>
            <a:path>
              <a:moveTo>
                <a:pt x="0" y="709613"/>
              </a:moveTo>
              <a:lnTo>
                <a:pt x="330052" y="709613"/>
              </a:lnTo>
              <a:lnTo>
                <a:pt x="330052" y="0"/>
              </a:lnTo>
              <a:lnTo>
                <a:pt x="660105"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67C062-3C70-46DC-BDD5-0850DB05749D}">
      <dsp:nvSpPr>
        <dsp:cNvPr id="0" name=""/>
        <dsp:cNvSpPr/>
      </dsp:nvSpPr>
      <dsp:spPr>
        <a:xfrm>
          <a:off x="4455" y="772023"/>
          <a:ext cx="3300526" cy="1006660"/>
        </a:xfrm>
        <a:prstGeom prst="rect">
          <a:avLst/>
        </a:prstGeom>
        <a:solidFill>
          <a:srgbClr val="FFC000"/>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Get to their core beliefs </a:t>
          </a:r>
        </a:p>
      </dsp:txBody>
      <dsp:txXfrm>
        <a:off x="4455" y="772023"/>
        <a:ext cx="3300526" cy="1006660"/>
      </dsp:txXfrm>
    </dsp:sp>
    <dsp:sp modelId="{708AE36A-8518-4E05-AA3D-E4067ECC4C32}">
      <dsp:nvSpPr>
        <dsp:cNvPr id="0" name=""/>
        <dsp:cNvSpPr/>
      </dsp:nvSpPr>
      <dsp:spPr>
        <a:xfrm>
          <a:off x="3965087" y="62409"/>
          <a:ext cx="3300526" cy="1006660"/>
        </a:xfrm>
        <a:prstGeom prst="rect">
          <a:avLst/>
        </a:prstGeom>
        <a:solidFill>
          <a:srgbClr val="FFC000"/>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Strip away the limitations</a:t>
          </a:r>
        </a:p>
      </dsp:txBody>
      <dsp:txXfrm>
        <a:off x="3965087" y="62409"/>
        <a:ext cx="3300526" cy="1006660"/>
      </dsp:txXfrm>
    </dsp:sp>
    <dsp:sp modelId="{5032E922-DBF6-48FB-9E60-F47EED62CAD3}">
      <dsp:nvSpPr>
        <dsp:cNvPr id="0" name=""/>
        <dsp:cNvSpPr/>
      </dsp:nvSpPr>
      <dsp:spPr>
        <a:xfrm>
          <a:off x="3965087" y="1481636"/>
          <a:ext cx="3300526" cy="1006660"/>
        </a:xfrm>
        <a:prstGeom prst="rect">
          <a:avLst/>
        </a:prstGeom>
        <a:solidFill>
          <a:srgbClr val="FFC000"/>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What do they want in life? </a:t>
          </a:r>
        </a:p>
      </dsp:txBody>
      <dsp:txXfrm>
        <a:off x="3965087" y="1481636"/>
        <a:ext cx="3300526" cy="1006660"/>
      </dsp:txXfrm>
    </dsp:sp>
    <dsp:sp modelId="{F83166DD-08F3-4DCA-A918-2CC5A6C6668B}">
      <dsp:nvSpPr>
        <dsp:cNvPr id="0" name=""/>
        <dsp:cNvSpPr/>
      </dsp:nvSpPr>
      <dsp:spPr>
        <a:xfrm>
          <a:off x="7925719" y="1481636"/>
          <a:ext cx="3300526" cy="1006660"/>
        </a:xfrm>
        <a:prstGeom prst="rect">
          <a:avLst/>
        </a:prstGeom>
        <a:solidFill>
          <a:srgbClr val="FFC000"/>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If money (or any limitation) wasn’t a factor – what would you want to do… </a:t>
          </a:r>
        </a:p>
      </dsp:txBody>
      <dsp:txXfrm>
        <a:off x="7925719" y="1481636"/>
        <a:ext cx="3300526" cy="10066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B4C00-78A7-491E-9779-C69371BDEA1B}">
      <dsp:nvSpPr>
        <dsp:cNvPr id="0" name=""/>
        <dsp:cNvSpPr/>
      </dsp:nvSpPr>
      <dsp:spPr>
        <a:xfrm>
          <a:off x="0" y="0"/>
          <a:ext cx="11128442" cy="1611881"/>
        </a:xfrm>
        <a:prstGeom prst="roundRect">
          <a:avLst>
            <a:gd name="adj" fmla="val 10000"/>
          </a:avLst>
        </a:prstGeom>
        <a:solidFill>
          <a:srgbClr val="FFC000"/>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FE74229F-6D5D-4697-8AFA-8099B1002687}">
      <dsp:nvSpPr>
        <dsp:cNvPr id="0" name=""/>
        <dsp:cNvSpPr/>
      </dsp:nvSpPr>
      <dsp:spPr>
        <a:xfrm>
          <a:off x="487594" y="363362"/>
          <a:ext cx="886534" cy="886534"/>
        </a:xfrm>
        <a:prstGeom prst="rect">
          <a:avLst/>
        </a:prstGeom>
        <a:blipFill>
          <a:blip xmlns:r="http://schemas.openxmlformats.org/officeDocument/2006/relationships" r:embed="rId1"/>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4CD8C3-F0F4-4E1A-A703-77189DB32C79}">
      <dsp:nvSpPr>
        <dsp:cNvPr id="0" name=""/>
        <dsp:cNvSpPr/>
      </dsp:nvSpPr>
      <dsp:spPr>
        <a:xfrm>
          <a:off x="1861723" y="688"/>
          <a:ext cx="9266718" cy="1611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591" tIns="170591" rIns="170591" bIns="170591" numCol="1" spcCol="1270" anchor="ctr" anchorCtr="0">
          <a:noAutofit/>
        </a:bodyPr>
        <a:lstStyle/>
        <a:p>
          <a:pPr marL="0" lvl="0" indent="0" algn="l" defTabSz="1066800">
            <a:lnSpc>
              <a:spcPct val="90000"/>
            </a:lnSpc>
            <a:spcBef>
              <a:spcPct val="0"/>
            </a:spcBef>
            <a:spcAft>
              <a:spcPct val="35000"/>
            </a:spcAft>
            <a:buNone/>
          </a:pPr>
          <a:r>
            <a:rPr lang="en-US" sz="2400" kern="1200" dirty="0"/>
            <a:t>Journaling – helps them get in touch with their feelings and set them aside for the moment. This allows them to concentrate on studying. Plus, it’s a great way to improve writing skills by writing every day</a:t>
          </a:r>
        </a:p>
      </dsp:txBody>
      <dsp:txXfrm>
        <a:off x="1861723" y="688"/>
        <a:ext cx="9266718" cy="1611881"/>
      </dsp:txXfrm>
    </dsp:sp>
    <dsp:sp modelId="{CA853CD6-351C-4096-8E1B-ECA74407D58D}">
      <dsp:nvSpPr>
        <dsp:cNvPr id="0" name=""/>
        <dsp:cNvSpPr/>
      </dsp:nvSpPr>
      <dsp:spPr>
        <a:xfrm>
          <a:off x="0" y="1966298"/>
          <a:ext cx="11128442" cy="1611881"/>
        </a:xfrm>
        <a:prstGeom prst="roundRect">
          <a:avLst>
            <a:gd name="adj" fmla="val 10000"/>
          </a:avLst>
        </a:prstGeom>
        <a:solidFill>
          <a:srgbClr val="FFC000"/>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F594F6C0-64E0-468F-8B80-2285D747D59A}">
      <dsp:nvSpPr>
        <dsp:cNvPr id="0" name=""/>
        <dsp:cNvSpPr/>
      </dsp:nvSpPr>
      <dsp:spPr>
        <a:xfrm>
          <a:off x="487594" y="2378214"/>
          <a:ext cx="886534" cy="886534"/>
        </a:xfrm>
        <a:prstGeom prst="rect">
          <a:avLst/>
        </a:prstGeom>
        <a:blipFill>
          <a:blip xmlns:r="http://schemas.openxmlformats.org/officeDocument/2006/relationships" r:embed="rId2"/>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C9A854-FBBB-487A-859E-77E8E276FBA6}">
      <dsp:nvSpPr>
        <dsp:cNvPr id="0" name=""/>
        <dsp:cNvSpPr/>
      </dsp:nvSpPr>
      <dsp:spPr>
        <a:xfrm>
          <a:off x="1861723" y="2015541"/>
          <a:ext cx="9266718" cy="1611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591" tIns="170591" rIns="170591" bIns="170591" numCol="1" spcCol="1270" anchor="ctr" anchorCtr="0">
          <a:noAutofit/>
        </a:bodyPr>
        <a:lstStyle/>
        <a:p>
          <a:pPr marL="0" lvl="0" indent="0" algn="l" defTabSz="1066800">
            <a:lnSpc>
              <a:spcPct val="90000"/>
            </a:lnSpc>
            <a:spcBef>
              <a:spcPct val="0"/>
            </a:spcBef>
            <a:spcAft>
              <a:spcPct val="35000"/>
            </a:spcAft>
            <a:buNone/>
          </a:pPr>
          <a:r>
            <a:rPr lang="en-US" sz="2400" kern="1200" dirty="0"/>
            <a:t>Normalize discussions about feelings and emotions. Emphasize that everyone has feelings and emotions and they are all valid. </a:t>
          </a:r>
        </a:p>
      </dsp:txBody>
      <dsp:txXfrm>
        <a:off x="1861723" y="2015541"/>
        <a:ext cx="9266718" cy="1611881"/>
      </dsp:txXfrm>
    </dsp:sp>
    <dsp:sp modelId="{BB0C4D0C-AA22-47D6-AE7F-8FA59D4DD935}">
      <dsp:nvSpPr>
        <dsp:cNvPr id="0" name=""/>
        <dsp:cNvSpPr/>
      </dsp:nvSpPr>
      <dsp:spPr>
        <a:xfrm>
          <a:off x="0" y="3931907"/>
          <a:ext cx="11128442" cy="1611881"/>
        </a:xfrm>
        <a:prstGeom prst="roundRect">
          <a:avLst>
            <a:gd name="adj" fmla="val 10000"/>
          </a:avLst>
        </a:prstGeom>
        <a:solidFill>
          <a:srgbClr val="FFC000"/>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8EB7E811-030D-4DF4-9C14-9FEF88D9CBF8}">
      <dsp:nvSpPr>
        <dsp:cNvPr id="0" name=""/>
        <dsp:cNvSpPr/>
      </dsp:nvSpPr>
      <dsp:spPr>
        <a:xfrm>
          <a:off x="487594" y="4393066"/>
          <a:ext cx="886534" cy="886534"/>
        </a:xfrm>
        <a:prstGeom prst="rect">
          <a:avLst/>
        </a:prstGeom>
        <a:blipFill>
          <a:blip xmlns:r="http://schemas.openxmlformats.org/officeDocument/2006/relationships" r:embed="rId3"/>
          <a:srcRect/>
          <a:stretch>
            <a:fillRect l="-29000" r="-2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ABE3AA-47CA-47A9-8E52-29DC697C757B}">
      <dsp:nvSpPr>
        <dsp:cNvPr id="0" name=""/>
        <dsp:cNvSpPr/>
      </dsp:nvSpPr>
      <dsp:spPr>
        <a:xfrm>
          <a:off x="1861723" y="4030393"/>
          <a:ext cx="9266718" cy="1611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591" tIns="170591" rIns="170591" bIns="170591" numCol="1" spcCol="1270" anchor="ctr" anchorCtr="0">
          <a:noAutofit/>
        </a:bodyPr>
        <a:lstStyle/>
        <a:p>
          <a:pPr marL="0" lvl="0" indent="0" algn="l" defTabSz="1066800">
            <a:lnSpc>
              <a:spcPct val="90000"/>
            </a:lnSpc>
            <a:spcBef>
              <a:spcPct val="0"/>
            </a:spcBef>
            <a:spcAft>
              <a:spcPct val="35000"/>
            </a:spcAft>
            <a:buNone/>
          </a:pPr>
          <a:r>
            <a:rPr lang="en-US" sz="2400" kern="1200" dirty="0"/>
            <a:t>What other activities can you do?</a:t>
          </a:r>
        </a:p>
      </dsp:txBody>
      <dsp:txXfrm>
        <a:off x="1861723" y="4030393"/>
        <a:ext cx="9266718" cy="161188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6D7FE-A44A-46E6-A32B-830808988FCA}">
      <dsp:nvSpPr>
        <dsp:cNvPr id="0" name=""/>
        <dsp:cNvSpPr/>
      </dsp:nvSpPr>
      <dsp:spPr>
        <a:xfrm>
          <a:off x="0" y="412435"/>
          <a:ext cx="11351941" cy="554400"/>
        </a:xfrm>
        <a:prstGeom prst="rect">
          <a:avLst/>
        </a:prstGeom>
        <a:solidFill>
          <a:schemeClr val="lt1">
            <a:alpha val="90000"/>
            <a:hueOff val="0"/>
            <a:satOff val="0"/>
            <a:lumOff val="0"/>
            <a:alphaOff val="0"/>
          </a:schemeClr>
        </a:solidFill>
        <a:ln w="12700" cap="flat" cmpd="sng" algn="ctr">
          <a:solidFill>
            <a:srgbClr val="014B64"/>
          </a:solidFill>
          <a:prstDash val="solid"/>
          <a:miter lim="800000"/>
        </a:ln>
        <a:effectLst/>
      </dsp:spPr>
      <dsp:style>
        <a:lnRef idx="2">
          <a:scrgbClr r="0" g="0" b="0"/>
        </a:lnRef>
        <a:fillRef idx="1">
          <a:scrgbClr r="0" g="0" b="0"/>
        </a:fillRef>
        <a:effectRef idx="0">
          <a:scrgbClr r="0" g="0" b="0"/>
        </a:effectRef>
        <a:fontRef idx="minor"/>
      </dsp:style>
    </dsp:sp>
    <dsp:sp modelId="{1340E29D-C907-47D7-A3D4-4AEC3FBD71C5}">
      <dsp:nvSpPr>
        <dsp:cNvPr id="0" name=""/>
        <dsp:cNvSpPr/>
      </dsp:nvSpPr>
      <dsp:spPr>
        <a:xfrm>
          <a:off x="567597" y="87715"/>
          <a:ext cx="9026189" cy="649440"/>
        </a:xfrm>
        <a:prstGeom prst="roundRect">
          <a:avLst/>
        </a:prstGeom>
        <a:solidFill>
          <a:srgbClr val="0084A9"/>
        </a:solidFill>
        <a:ln w="12700" cap="flat" cmpd="sng" algn="ctr">
          <a:noFill/>
          <a:prstDash val="solid"/>
          <a:miter lim="800000"/>
        </a:ln>
        <a:effectLst>
          <a:outerShdw blurRad="107950" dist="12700" dir="5400000" algn="ctr" rotWithShape="0">
            <a:srgbClr val="000000"/>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00353" tIns="0" rIns="300353" bIns="0" numCol="1" spcCol="1270" anchor="ctr" anchorCtr="0">
          <a:noAutofit/>
        </a:bodyPr>
        <a:lstStyle/>
        <a:p>
          <a:pPr marL="0" lvl="0" indent="0" algn="l" defTabSz="889000">
            <a:lnSpc>
              <a:spcPct val="90000"/>
            </a:lnSpc>
            <a:spcBef>
              <a:spcPct val="0"/>
            </a:spcBef>
            <a:spcAft>
              <a:spcPct val="35000"/>
            </a:spcAft>
            <a:buNone/>
          </a:pPr>
          <a:r>
            <a:rPr lang="en-US" sz="2000" kern="1200" dirty="0"/>
            <a:t>Many students languish 140-145</a:t>
          </a:r>
        </a:p>
      </dsp:txBody>
      <dsp:txXfrm>
        <a:off x="599300" y="119418"/>
        <a:ext cx="8962783" cy="586034"/>
      </dsp:txXfrm>
    </dsp:sp>
    <dsp:sp modelId="{AFF6856C-B5A0-44F0-B0B7-C8FD08A75403}">
      <dsp:nvSpPr>
        <dsp:cNvPr id="0" name=""/>
        <dsp:cNvSpPr/>
      </dsp:nvSpPr>
      <dsp:spPr>
        <a:xfrm>
          <a:off x="0" y="1410355"/>
          <a:ext cx="11351941" cy="554400"/>
        </a:xfrm>
        <a:prstGeom prst="rect">
          <a:avLst/>
        </a:prstGeom>
        <a:solidFill>
          <a:schemeClr val="lt1">
            <a:alpha val="90000"/>
            <a:hueOff val="0"/>
            <a:satOff val="0"/>
            <a:lumOff val="0"/>
            <a:alphaOff val="0"/>
          </a:schemeClr>
        </a:solidFill>
        <a:ln w="12700" cap="flat" cmpd="sng" algn="ctr">
          <a:solidFill>
            <a:srgbClr val="014B64"/>
          </a:solidFill>
          <a:prstDash val="solid"/>
          <a:miter lim="800000"/>
        </a:ln>
        <a:effectLst/>
      </dsp:spPr>
      <dsp:style>
        <a:lnRef idx="2">
          <a:scrgbClr r="0" g="0" b="0"/>
        </a:lnRef>
        <a:fillRef idx="1">
          <a:scrgbClr r="0" g="0" b="0"/>
        </a:fillRef>
        <a:effectRef idx="0">
          <a:scrgbClr r="0" g="0" b="0"/>
        </a:effectRef>
        <a:fontRef idx="minor"/>
      </dsp:style>
    </dsp:sp>
    <dsp:sp modelId="{66CB0C46-B172-4C5A-B4B2-0A7B35ADC617}">
      <dsp:nvSpPr>
        <dsp:cNvPr id="0" name=""/>
        <dsp:cNvSpPr/>
      </dsp:nvSpPr>
      <dsp:spPr>
        <a:xfrm>
          <a:off x="567597" y="1085635"/>
          <a:ext cx="9025156" cy="649440"/>
        </a:xfrm>
        <a:prstGeom prst="roundRect">
          <a:avLst/>
        </a:prstGeom>
        <a:solidFill>
          <a:srgbClr val="0084A9"/>
        </a:solidFill>
        <a:ln w="12700" cap="flat" cmpd="sng" algn="ctr">
          <a:noFill/>
          <a:prstDash val="solid"/>
          <a:miter lim="800000"/>
        </a:ln>
        <a:effectLst>
          <a:outerShdw blurRad="107950" dist="12700" dir="5400000" algn="ctr" rotWithShape="0">
            <a:srgbClr val="000000"/>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00353" tIns="0" rIns="300353" bIns="0" numCol="1" spcCol="1270" anchor="ctr" anchorCtr="0">
          <a:noAutofit/>
        </a:bodyPr>
        <a:lstStyle/>
        <a:p>
          <a:pPr marL="0" lvl="0" indent="0" algn="l" defTabSz="889000">
            <a:lnSpc>
              <a:spcPct val="90000"/>
            </a:lnSpc>
            <a:spcBef>
              <a:spcPct val="0"/>
            </a:spcBef>
            <a:spcAft>
              <a:spcPct val="35000"/>
            </a:spcAft>
            <a:buNone/>
          </a:pPr>
          <a:r>
            <a:rPr lang="en-US" sz="2000" kern="1200" dirty="0"/>
            <a:t>Serves as a tool for educators to help students go beyond academic preparation</a:t>
          </a:r>
        </a:p>
      </dsp:txBody>
      <dsp:txXfrm>
        <a:off x="599300" y="1117338"/>
        <a:ext cx="8961750" cy="586034"/>
      </dsp:txXfrm>
    </dsp:sp>
    <dsp:sp modelId="{11C8C713-5B92-4070-BF92-B56E823D00A1}">
      <dsp:nvSpPr>
        <dsp:cNvPr id="0" name=""/>
        <dsp:cNvSpPr/>
      </dsp:nvSpPr>
      <dsp:spPr>
        <a:xfrm>
          <a:off x="0" y="2408276"/>
          <a:ext cx="11351941" cy="554400"/>
        </a:xfrm>
        <a:prstGeom prst="rect">
          <a:avLst/>
        </a:prstGeom>
        <a:solidFill>
          <a:schemeClr val="lt1">
            <a:alpha val="90000"/>
            <a:hueOff val="0"/>
            <a:satOff val="0"/>
            <a:lumOff val="0"/>
            <a:alphaOff val="0"/>
          </a:schemeClr>
        </a:solidFill>
        <a:ln w="12700" cap="flat" cmpd="sng" algn="ctr">
          <a:solidFill>
            <a:srgbClr val="014B64"/>
          </a:solidFill>
          <a:prstDash val="solid"/>
          <a:miter lim="800000"/>
        </a:ln>
        <a:effectLst/>
      </dsp:spPr>
      <dsp:style>
        <a:lnRef idx="2">
          <a:scrgbClr r="0" g="0" b="0"/>
        </a:lnRef>
        <a:fillRef idx="1">
          <a:scrgbClr r="0" g="0" b="0"/>
        </a:fillRef>
        <a:effectRef idx="0">
          <a:scrgbClr r="0" g="0" b="0"/>
        </a:effectRef>
        <a:fontRef idx="minor"/>
      </dsp:style>
    </dsp:sp>
    <dsp:sp modelId="{31D31448-3019-4801-9914-F86C489DCFE1}">
      <dsp:nvSpPr>
        <dsp:cNvPr id="0" name=""/>
        <dsp:cNvSpPr/>
      </dsp:nvSpPr>
      <dsp:spPr>
        <a:xfrm>
          <a:off x="567597" y="2083555"/>
          <a:ext cx="9025156" cy="649440"/>
        </a:xfrm>
        <a:prstGeom prst="roundRect">
          <a:avLst/>
        </a:prstGeom>
        <a:solidFill>
          <a:srgbClr val="0084A9"/>
        </a:solidFill>
        <a:ln w="12700" cap="flat" cmpd="sng" algn="ctr">
          <a:noFill/>
          <a:prstDash val="solid"/>
          <a:miter lim="800000"/>
        </a:ln>
        <a:effectLst>
          <a:outerShdw blurRad="107950" dist="12700" dir="5400000" algn="ctr" rotWithShape="0">
            <a:srgbClr val="000000"/>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00353" tIns="0" rIns="300353" bIns="0" numCol="1" spcCol="1270" anchor="ctr" anchorCtr="0">
          <a:noAutofit/>
        </a:bodyPr>
        <a:lstStyle/>
        <a:p>
          <a:pPr marL="0" lvl="0" indent="0" algn="l" defTabSz="889000">
            <a:lnSpc>
              <a:spcPct val="90000"/>
            </a:lnSpc>
            <a:spcBef>
              <a:spcPct val="0"/>
            </a:spcBef>
            <a:spcAft>
              <a:spcPct val="35000"/>
            </a:spcAft>
            <a:buNone/>
          </a:pPr>
          <a:r>
            <a:rPr lang="en-US" sz="2000" kern="1200" dirty="0"/>
            <a:t>Gives the educator insight and actionable points to coach students</a:t>
          </a:r>
        </a:p>
      </dsp:txBody>
      <dsp:txXfrm>
        <a:off x="599300" y="2115258"/>
        <a:ext cx="8961750" cy="586034"/>
      </dsp:txXfrm>
    </dsp:sp>
    <dsp:sp modelId="{E180BC94-4552-4E88-8CB4-5A695D50D518}">
      <dsp:nvSpPr>
        <dsp:cNvPr id="0" name=""/>
        <dsp:cNvSpPr/>
      </dsp:nvSpPr>
      <dsp:spPr>
        <a:xfrm>
          <a:off x="0" y="3406196"/>
          <a:ext cx="11351941" cy="554400"/>
        </a:xfrm>
        <a:prstGeom prst="rect">
          <a:avLst/>
        </a:prstGeom>
        <a:solidFill>
          <a:schemeClr val="lt1">
            <a:alpha val="90000"/>
            <a:hueOff val="0"/>
            <a:satOff val="0"/>
            <a:lumOff val="0"/>
            <a:alphaOff val="0"/>
          </a:schemeClr>
        </a:solidFill>
        <a:ln w="12700" cap="flat" cmpd="sng" algn="ctr">
          <a:solidFill>
            <a:srgbClr val="014B64"/>
          </a:solidFill>
          <a:prstDash val="solid"/>
          <a:miter lim="800000"/>
        </a:ln>
        <a:effectLst/>
      </dsp:spPr>
      <dsp:style>
        <a:lnRef idx="2">
          <a:scrgbClr r="0" g="0" b="0"/>
        </a:lnRef>
        <a:fillRef idx="1">
          <a:scrgbClr r="0" g="0" b="0"/>
        </a:fillRef>
        <a:effectRef idx="0">
          <a:scrgbClr r="0" g="0" b="0"/>
        </a:effectRef>
        <a:fontRef idx="minor"/>
      </dsp:style>
    </dsp:sp>
    <dsp:sp modelId="{A1B15AD1-DA38-49CE-A619-96C6A6C9EC8A}">
      <dsp:nvSpPr>
        <dsp:cNvPr id="0" name=""/>
        <dsp:cNvSpPr/>
      </dsp:nvSpPr>
      <dsp:spPr>
        <a:xfrm>
          <a:off x="567597" y="3081476"/>
          <a:ext cx="9025156" cy="649440"/>
        </a:xfrm>
        <a:prstGeom prst="roundRect">
          <a:avLst/>
        </a:prstGeom>
        <a:solidFill>
          <a:srgbClr val="0084A9"/>
        </a:solidFill>
        <a:ln w="12700" cap="flat" cmpd="sng" algn="ctr">
          <a:noFill/>
          <a:prstDash val="solid"/>
          <a:miter lim="800000"/>
        </a:ln>
        <a:effectLst>
          <a:outerShdw blurRad="107950" dist="12700" dir="5400000" algn="ctr" rotWithShape="0">
            <a:srgbClr val="000000"/>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00353" tIns="0" rIns="300353" bIns="0" numCol="1" spcCol="1270" anchor="ctr" anchorCtr="0">
          <a:noAutofit/>
        </a:bodyPr>
        <a:lstStyle/>
        <a:p>
          <a:pPr marL="0" lvl="0" indent="0" algn="l" defTabSz="889000">
            <a:lnSpc>
              <a:spcPct val="90000"/>
            </a:lnSpc>
            <a:spcBef>
              <a:spcPct val="0"/>
            </a:spcBef>
            <a:spcAft>
              <a:spcPct val="35000"/>
            </a:spcAft>
            <a:buNone/>
          </a:pPr>
          <a:r>
            <a:rPr lang="en-US" sz="2000" kern="1200" dirty="0"/>
            <a:t>Alternative to repeatedly taking practice tests</a:t>
          </a:r>
        </a:p>
      </dsp:txBody>
      <dsp:txXfrm>
        <a:off x="599300" y="3113179"/>
        <a:ext cx="8961750" cy="5860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E4EA4-BC74-4AC3-8731-A9679884C8AB}">
      <dsp:nvSpPr>
        <dsp:cNvPr id="0" name=""/>
        <dsp:cNvSpPr/>
      </dsp:nvSpPr>
      <dsp:spPr>
        <a:xfrm rot="5400000">
          <a:off x="7127807" y="-3125069"/>
          <a:ext cx="584894" cy="6983768"/>
        </a:xfrm>
        <a:prstGeom prst="round2SameRect">
          <a:avLst/>
        </a:prstGeom>
        <a:solidFill>
          <a:schemeClr val="accent1">
            <a:alpha val="90000"/>
            <a:tint val="40000"/>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Participate in six learning modules that take a total of 45 minutes</a:t>
          </a:r>
        </a:p>
      </dsp:txBody>
      <dsp:txXfrm rot="-5400000">
        <a:off x="3928370" y="102920"/>
        <a:ext cx="6955216" cy="527790"/>
      </dsp:txXfrm>
    </dsp:sp>
    <dsp:sp modelId="{9C46CE02-3806-40D3-BDD7-0CDF0505663F}">
      <dsp:nvSpPr>
        <dsp:cNvPr id="0" name=""/>
        <dsp:cNvSpPr/>
      </dsp:nvSpPr>
      <dsp:spPr>
        <a:xfrm>
          <a:off x="0" y="1255"/>
          <a:ext cx="3928370" cy="731118"/>
        </a:xfrm>
        <a:prstGeom prst="roundRect">
          <a:avLst/>
        </a:prstGeom>
        <a:solidFill>
          <a:schemeClr val="accent1">
            <a:hueOff val="0"/>
            <a:satOff val="0"/>
            <a:lumOff val="0"/>
            <a:alphaOff val="0"/>
          </a:schemeClr>
        </a:solidFill>
        <a:ln w="190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Educator becomes “Coach Certified” and earns a badge</a:t>
          </a:r>
        </a:p>
      </dsp:txBody>
      <dsp:txXfrm>
        <a:off x="35690" y="36945"/>
        <a:ext cx="3856990" cy="659738"/>
      </dsp:txXfrm>
    </dsp:sp>
    <dsp:sp modelId="{85809D92-7329-4640-8158-4101496EE37A}">
      <dsp:nvSpPr>
        <dsp:cNvPr id="0" name=""/>
        <dsp:cNvSpPr/>
      </dsp:nvSpPr>
      <dsp:spPr>
        <a:xfrm>
          <a:off x="0" y="768929"/>
          <a:ext cx="3928370" cy="731118"/>
        </a:xfrm>
        <a:prstGeom prst="roundRect">
          <a:avLst/>
        </a:prstGeom>
        <a:solidFill>
          <a:schemeClr val="accent1">
            <a:hueOff val="0"/>
            <a:satOff val="0"/>
            <a:lumOff val="0"/>
            <a:alphaOff val="0"/>
          </a:schemeClr>
        </a:solidFill>
        <a:ln w="190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Student takes the assessment</a:t>
          </a:r>
        </a:p>
      </dsp:txBody>
      <dsp:txXfrm>
        <a:off x="35690" y="804619"/>
        <a:ext cx="3856990" cy="659738"/>
      </dsp:txXfrm>
    </dsp:sp>
    <dsp:sp modelId="{FDF4F3ED-8026-4C8F-8F76-01A3C4361D2B}">
      <dsp:nvSpPr>
        <dsp:cNvPr id="0" name=""/>
        <dsp:cNvSpPr/>
      </dsp:nvSpPr>
      <dsp:spPr>
        <a:xfrm rot="5400000">
          <a:off x="7127807" y="-1589721"/>
          <a:ext cx="584894" cy="6983768"/>
        </a:xfrm>
        <a:prstGeom prst="round2SameRect">
          <a:avLst/>
        </a:prstGeom>
        <a:solidFill>
          <a:schemeClr val="accent1">
            <a:alpha val="90000"/>
            <a:tint val="40000"/>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Four Dimensions:  Motivation, Confidence, Responsibility, Resilience</a:t>
          </a:r>
        </a:p>
        <a:p>
          <a:pPr marL="171450" lvl="1" indent="-171450" algn="l" defTabSz="711200">
            <a:lnSpc>
              <a:spcPct val="90000"/>
            </a:lnSpc>
            <a:spcBef>
              <a:spcPct val="0"/>
            </a:spcBef>
            <a:spcAft>
              <a:spcPct val="15000"/>
            </a:spcAft>
            <a:buChar char="•"/>
          </a:pPr>
          <a:r>
            <a:rPr lang="en-US" sz="1600" kern="1200" dirty="0"/>
            <a:t>Sixteen competencies further define the dimensions</a:t>
          </a:r>
        </a:p>
      </dsp:txBody>
      <dsp:txXfrm rot="-5400000">
        <a:off x="3928370" y="1638268"/>
        <a:ext cx="6955216" cy="527790"/>
      </dsp:txXfrm>
    </dsp:sp>
    <dsp:sp modelId="{9684930E-C661-40FA-80B5-8CAE825ECAA3}">
      <dsp:nvSpPr>
        <dsp:cNvPr id="0" name=""/>
        <dsp:cNvSpPr/>
      </dsp:nvSpPr>
      <dsp:spPr>
        <a:xfrm>
          <a:off x="0" y="1536603"/>
          <a:ext cx="3928370" cy="731118"/>
        </a:xfrm>
        <a:prstGeom prst="roundRect">
          <a:avLst/>
        </a:prstGeom>
        <a:solidFill>
          <a:schemeClr val="accent1">
            <a:hueOff val="0"/>
            <a:satOff val="0"/>
            <a:lumOff val="0"/>
            <a:alphaOff val="0"/>
          </a:schemeClr>
        </a:solidFill>
        <a:ln w="190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Student receives a report</a:t>
          </a:r>
        </a:p>
      </dsp:txBody>
      <dsp:txXfrm>
        <a:off x="35690" y="1572293"/>
        <a:ext cx="3856990" cy="659738"/>
      </dsp:txXfrm>
    </dsp:sp>
    <dsp:sp modelId="{8633D790-2510-441B-8912-13291A3E95BC}">
      <dsp:nvSpPr>
        <dsp:cNvPr id="0" name=""/>
        <dsp:cNvSpPr/>
      </dsp:nvSpPr>
      <dsp:spPr>
        <a:xfrm>
          <a:off x="0" y="2304277"/>
          <a:ext cx="3928370" cy="731118"/>
        </a:xfrm>
        <a:prstGeom prst="roundRect">
          <a:avLst/>
        </a:prstGeom>
        <a:solidFill>
          <a:schemeClr val="accent1">
            <a:hueOff val="0"/>
            <a:satOff val="0"/>
            <a:lumOff val="0"/>
            <a:alphaOff val="0"/>
          </a:schemeClr>
        </a:solidFill>
        <a:ln w="190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Coach works with the Coaches Guide to counsel the student</a:t>
          </a:r>
        </a:p>
      </dsp:txBody>
      <dsp:txXfrm>
        <a:off x="35690" y="2339967"/>
        <a:ext cx="3856990" cy="659738"/>
      </dsp:txXfrm>
    </dsp:sp>
    <dsp:sp modelId="{84EA998A-8175-4FC2-9DE2-303A8495F63D}">
      <dsp:nvSpPr>
        <dsp:cNvPr id="0" name=""/>
        <dsp:cNvSpPr/>
      </dsp:nvSpPr>
      <dsp:spPr>
        <a:xfrm>
          <a:off x="0" y="3071951"/>
          <a:ext cx="3928370" cy="731118"/>
        </a:xfrm>
        <a:prstGeom prst="roundRect">
          <a:avLst/>
        </a:prstGeom>
        <a:solidFill>
          <a:schemeClr val="accent1">
            <a:hueOff val="0"/>
            <a:satOff val="0"/>
            <a:lumOff val="0"/>
            <a:alphaOff val="0"/>
          </a:schemeClr>
        </a:solidFill>
        <a:ln w="190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Outcome of improved student test mastery and awareness</a:t>
          </a:r>
        </a:p>
      </dsp:txBody>
      <dsp:txXfrm>
        <a:off x="35690" y="3107641"/>
        <a:ext cx="3856990" cy="659738"/>
      </dsp:txXfrm>
    </dsp:sp>
    <dsp:sp modelId="{1EEBADFD-0542-414D-8541-A793CA859BA8}">
      <dsp:nvSpPr>
        <dsp:cNvPr id="0" name=""/>
        <dsp:cNvSpPr/>
      </dsp:nvSpPr>
      <dsp:spPr>
        <a:xfrm rot="5400000">
          <a:off x="7127807" y="713299"/>
          <a:ext cx="584894" cy="6983768"/>
        </a:xfrm>
        <a:prstGeom prst="round2SameRect">
          <a:avLst/>
        </a:prstGeom>
        <a:solidFill>
          <a:schemeClr val="accent1">
            <a:alpha val="90000"/>
            <a:tint val="40000"/>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Link: </a:t>
          </a:r>
          <a:r>
            <a:rPr lang="en-US" sz="1800" kern="1200" dirty="0">
              <a:hlinkClick xmlns:r="http://schemas.openxmlformats.org/officeDocument/2006/relationships" r:id="rId1"/>
            </a:rPr>
            <a:t>https://ged.com/educators_admins/program/testprepped/</a:t>
          </a:r>
          <a:r>
            <a:rPr lang="en-US" sz="1800" kern="1200" dirty="0"/>
            <a:t> </a:t>
          </a:r>
        </a:p>
      </dsp:txBody>
      <dsp:txXfrm rot="-5400000">
        <a:off x="3928370" y="3941288"/>
        <a:ext cx="6955216" cy="527790"/>
      </dsp:txXfrm>
    </dsp:sp>
    <dsp:sp modelId="{0DC406F2-DE96-4492-9815-DE2C3C339BD9}">
      <dsp:nvSpPr>
        <dsp:cNvPr id="0" name=""/>
        <dsp:cNvSpPr/>
      </dsp:nvSpPr>
      <dsp:spPr>
        <a:xfrm>
          <a:off x="0" y="3839625"/>
          <a:ext cx="3928370" cy="731118"/>
        </a:xfrm>
        <a:prstGeom prst="roundRect">
          <a:avLst/>
        </a:prstGeom>
        <a:solidFill>
          <a:schemeClr val="accent1">
            <a:hueOff val="0"/>
            <a:satOff val="0"/>
            <a:lumOff val="0"/>
            <a:alphaOff val="0"/>
          </a:schemeClr>
        </a:solidFill>
        <a:ln w="190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Free Program with access from GED Manager</a:t>
          </a:r>
        </a:p>
      </dsp:txBody>
      <dsp:txXfrm>
        <a:off x="35690" y="3875315"/>
        <a:ext cx="3856990" cy="65973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895B0-95AC-4EBD-A4BE-13C87B833E42}">
      <dsp:nvSpPr>
        <dsp:cNvPr id="0" name=""/>
        <dsp:cNvSpPr/>
      </dsp:nvSpPr>
      <dsp:spPr>
        <a:xfrm>
          <a:off x="0" y="420969"/>
          <a:ext cx="11087735" cy="604800"/>
        </a:xfrm>
        <a:prstGeom prst="rect">
          <a:avLst/>
        </a:prstGeom>
        <a:solidFill>
          <a:schemeClr val="lt1">
            <a:alpha val="90000"/>
            <a:hueOff val="0"/>
            <a:satOff val="0"/>
            <a:lumOff val="0"/>
            <a:alphaOff val="0"/>
          </a:schemeClr>
        </a:solidFill>
        <a:ln w="12700" cap="flat" cmpd="sng" algn="ctr">
          <a:solidFill>
            <a:srgbClr val="014B64"/>
          </a:solidFill>
          <a:prstDash val="solid"/>
          <a:miter lim="800000"/>
        </a:ln>
        <a:effectLst/>
      </dsp:spPr>
      <dsp:style>
        <a:lnRef idx="2">
          <a:scrgbClr r="0" g="0" b="0"/>
        </a:lnRef>
        <a:fillRef idx="1">
          <a:scrgbClr r="0" g="0" b="0"/>
        </a:fillRef>
        <a:effectRef idx="0">
          <a:scrgbClr r="0" g="0" b="0"/>
        </a:effectRef>
        <a:fontRef idx="minor"/>
      </dsp:style>
    </dsp:sp>
    <dsp:sp modelId="{F7C1052D-6042-4613-B479-64CE7BD11928}">
      <dsp:nvSpPr>
        <dsp:cNvPr id="0" name=""/>
        <dsp:cNvSpPr/>
      </dsp:nvSpPr>
      <dsp:spPr>
        <a:xfrm>
          <a:off x="554386" y="66729"/>
          <a:ext cx="5875701" cy="708480"/>
        </a:xfrm>
        <a:prstGeom prst="roundRect">
          <a:avLst/>
        </a:prstGeom>
        <a:solidFill>
          <a:srgbClr val="0084A9"/>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293363" tIns="0" rIns="293363" bIns="0" numCol="1" spcCol="1270" anchor="ctr" anchorCtr="0">
          <a:noAutofit/>
        </a:bodyPr>
        <a:lstStyle/>
        <a:p>
          <a:pPr marL="0" lvl="0" indent="0" algn="l" defTabSz="1066800">
            <a:lnSpc>
              <a:spcPct val="90000"/>
            </a:lnSpc>
            <a:spcBef>
              <a:spcPct val="0"/>
            </a:spcBef>
            <a:spcAft>
              <a:spcPct val="35000"/>
            </a:spcAft>
            <a:buNone/>
          </a:pPr>
          <a:r>
            <a:rPr lang="en-US" sz="2400" kern="1200"/>
            <a:t>What is the pilot?</a:t>
          </a:r>
        </a:p>
      </dsp:txBody>
      <dsp:txXfrm>
        <a:off x="588971" y="101314"/>
        <a:ext cx="5806531" cy="639310"/>
      </dsp:txXfrm>
    </dsp:sp>
    <dsp:sp modelId="{F3D4FB4E-C7E2-4F43-98F8-F7611EBF69D2}">
      <dsp:nvSpPr>
        <dsp:cNvPr id="0" name=""/>
        <dsp:cNvSpPr/>
      </dsp:nvSpPr>
      <dsp:spPr>
        <a:xfrm>
          <a:off x="0" y="1509609"/>
          <a:ext cx="11087735" cy="3326400"/>
        </a:xfrm>
        <a:prstGeom prst="rect">
          <a:avLst/>
        </a:prstGeom>
        <a:solidFill>
          <a:schemeClr val="lt1">
            <a:alpha val="90000"/>
            <a:hueOff val="0"/>
            <a:satOff val="0"/>
            <a:lumOff val="0"/>
            <a:alphaOff val="0"/>
          </a:schemeClr>
        </a:solidFill>
        <a:ln w="12700" cap="flat" cmpd="sng" algn="ctr">
          <a:solidFill>
            <a:srgbClr val="014B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0531" tIns="499872" rIns="860531"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Take the Coaching program (Educators) (45mins)</a:t>
          </a:r>
        </a:p>
        <a:p>
          <a:pPr marL="228600" lvl="1" indent="-228600" algn="l" defTabSz="1066800">
            <a:lnSpc>
              <a:spcPct val="90000"/>
            </a:lnSpc>
            <a:spcBef>
              <a:spcPct val="0"/>
            </a:spcBef>
            <a:spcAft>
              <a:spcPct val="15000"/>
            </a:spcAft>
            <a:buChar char="•"/>
          </a:pPr>
          <a:r>
            <a:rPr lang="en-US" sz="2400" kern="1200" dirty="0"/>
            <a:t>Sign up for their free account (Students)</a:t>
          </a:r>
        </a:p>
        <a:p>
          <a:pPr marL="228600" lvl="1" indent="-228600" algn="l" defTabSz="1066800">
            <a:lnSpc>
              <a:spcPct val="90000"/>
            </a:lnSpc>
            <a:spcBef>
              <a:spcPct val="0"/>
            </a:spcBef>
            <a:spcAft>
              <a:spcPct val="15000"/>
            </a:spcAft>
            <a:buChar char="•"/>
          </a:pPr>
          <a:r>
            <a:rPr lang="en-US" sz="2400" kern="1200"/>
            <a:t>Send Assessment to student (GEDTS) (1 test per student)</a:t>
          </a:r>
        </a:p>
        <a:p>
          <a:pPr marL="228600" lvl="1" indent="-228600" algn="l" defTabSz="1066800">
            <a:lnSpc>
              <a:spcPct val="90000"/>
            </a:lnSpc>
            <a:spcBef>
              <a:spcPct val="0"/>
            </a:spcBef>
            <a:spcAft>
              <a:spcPct val="15000"/>
            </a:spcAft>
            <a:buChar char="•"/>
          </a:pPr>
          <a:r>
            <a:rPr lang="en-US" sz="2400" kern="1200"/>
            <a:t>Interpret Report with student (Educators)</a:t>
          </a:r>
        </a:p>
        <a:p>
          <a:pPr marL="228600" lvl="1" indent="-228600" algn="l" defTabSz="1066800">
            <a:lnSpc>
              <a:spcPct val="90000"/>
            </a:lnSpc>
            <a:spcBef>
              <a:spcPct val="0"/>
            </a:spcBef>
            <a:spcAft>
              <a:spcPct val="15000"/>
            </a:spcAft>
            <a:buChar char="•"/>
          </a:pPr>
          <a:r>
            <a:rPr lang="en-US" sz="2400" kern="1200" dirty="0"/>
            <a:t>Create new study plan including skills identified from the Assessment (Educator and Student)</a:t>
          </a:r>
        </a:p>
        <a:p>
          <a:pPr marL="228600" lvl="1" indent="-228600" algn="l" defTabSz="1066800">
            <a:lnSpc>
              <a:spcPct val="90000"/>
            </a:lnSpc>
            <a:spcBef>
              <a:spcPct val="0"/>
            </a:spcBef>
            <a:spcAft>
              <a:spcPct val="15000"/>
            </a:spcAft>
            <a:buChar char="•"/>
          </a:pPr>
          <a:r>
            <a:rPr lang="en-US" sz="2400" kern="1200"/>
            <a:t>Report student’s progress (Educator)</a:t>
          </a:r>
        </a:p>
      </dsp:txBody>
      <dsp:txXfrm>
        <a:off x="0" y="1509609"/>
        <a:ext cx="11087735" cy="3326400"/>
      </dsp:txXfrm>
    </dsp:sp>
    <dsp:sp modelId="{74C9D085-56DB-49E9-99F4-CDED34627FDB}">
      <dsp:nvSpPr>
        <dsp:cNvPr id="0" name=""/>
        <dsp:cNvSpPr/>
      </dsp:nvSpPr>
      <dsp:spPr>
        <a:xfrm>
          <a:off x="554386" y="1155370"/>
          <a:ext cx="5875701" cy="708480"/>
        </a:xfrm>
        <a:prstGeom prst="roundRect">
          <a:avLst/>
        </a:prstGeom>
        <a:solidFill>
          <a:srgbClr val="0084A9"/>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293363" tIns="0" rIns="293363" bIns="0" numCol="1" spcCol="1270" anchor="ctr" anchorCtr="0">
          <a:noAutofit/>
        </a:bodyPr>
        <a:lstStyle/>
        <a:p>
          <a:pPr marL="0" lvl="0" indent="0" algn="l" defTabSz="1066800">
            <a:lnSpc>
              <a:spcPct val="90000"/>
            </a:lnSpc>
            <a:spcBef>
              <a:spcPct val="0"/>
            </a:spcBef>
            <a:spcAft>
              <a:spcPct val="35000"/>
            </a:spcAft>
            <a:buNone/>
          </a:pPr>
          <a:r>
            <a:rPr lang="en-US" sz="2400" kern="1200"/>
            <a:t>Looking for participants to </a:t>
          </a:r>
        </a:p>
      </dsp:txBody>
      <dsp:txXfrm>
        <a:off x="588971" y="1189955"/>
        <a:ext cx="5806531"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D1331-5675-406E-A3DD-D9A61F22D1DB}">
      <dsp:nvSpPr>
        <dsp:cNvPr id="0" name=""/>
        <dsp:cNvSpPr/>
      </dsp:nvSpPr>
      <dsp:spPr>
        <a:xfrm>
          <a:off x="0" y="21370"/>
          <a:ext cx="6559047" cy="954720"/>
        </a:xfrm>
        <a:prstGeom prst="roundRect">
          <a:avLst/>
        </a:prstGeom>
        <a:solidFill>
          <a:srgbClr val="0084A9"/>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They  are ready, why won’t they go take the test?</a:t>
          </a:r>
        </a:p>
      </dsp:txBody>
      <dsp:txXfrm>
        <a:off x="46606" y="67976"/>
        <a:ext cx="6465835" cy="861508"/>
      </dsp:txXfrm>
    </dsp:sp>
    <dsp:sp modelId="{6F804CA4-2BCB-4AF0-8792-B3CE1017566C}">
      <dsp:nvSpPr>
        <dsp:cNvPr id="0" name=""/>
        <dsp:cNvSpPr/>
      </dsp:nvSpPr>
      <dsp:spPr>
        <a:xfrm>
          <a:off x="0" y="1122970"/>
          <a:ext cx="6559047" cy="954720"/>
        </a:xfrm>
        <a:prstGeom prst="roundRect">
          <a:avLst/>
        </a:prstGeom>
        <a:solidFill>
          <a:srgbClr val="0084A9"/>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If only they’d apply themselves.</a:t>
          </a:r>
        </a:p>
      </dsp:txBody>
      <dsp:txXfrm>
        <a:off x="46606" y="1169576"/>
        <a:ext cx="6465835" cy="861508"/>
      </dsp:txXfrm>
    </dsp:sp>
    <dsp:sp modelId="{82B75E38-1BCB-4E80-BBEB-69B0647BD527}">
      <dsp:nvSpPr>
        <dsp:cNvPr id="0" name=""/>
        <dsp:cNvSpPr/>
      </dsp:nvSpPr>
      <dsp:spPr>
        <a:xfrm>
          <a:off x="0" y="2224570"/>
          <a:ext cx="6559047" cy="954720"/>
        </a:xfrm>
        <a:prstGeom prst="roundRect">
          <a:avLst/>
        </a:prstGeom>
        <a:solidFill>
          <a:srgbClr val="0084A9"/>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If only they’d get some discipline.</a:t>
          </a:r>
        </a:p>
      </dsp:txBody>
      <dsp:txXfrm>
        <a:off x="46606" y="2271176"/>
        <a:ext cx="6465835" cy="861508"/>
      </dsp:txXfrm>
    </dsp:sp>
    <dsp:sp modelId="{DB2236A9-D102-4298-A374-EA3E7BE5D7E8}">
      <dsp:nvSpPr>
        <dsp:cNvPr id="0" name=""/>
        <dsp:cNvSpPr/>
      </dsp:nvSpPr>
      <dsp:spPr>
        <a:xfrm>
          <a:off x="0" y="3326170"/>
          <a:ext cx="6559047" cy="954720"/>
        </a:xfrm>
        <a:prstGeom prst="roundRect">
          <a:avLst/>
        </a:prstGeom>
        <a:solidFill>
          <a:srgbClr val="0084A9"/>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90000"/>
            </a:lnSpc>
            <a:spcBef>
              <a:spcPts val="0"/>
            </a:spcBef>
            <a:spcAft>
              <a:spcPts val="0"/>
            </a:spcAft>
            <a:buClrTx/>
            <a:buSzTx/>
            <a:buFontTx/>
            <a:buNone/>
            <a:tabLst/>
            <a:defRPr/>
          </a:pPr>
          <a:r>
            <a:rPr lang="en-US" sz="2400" kern="1200" dirty="0"/>
            <a:t>I know they are capable, but why won’t they show up?</a:t>
          </a:r>
        </a:p>
      </dsp:txBody>
      <dsp:txXfrm>
        <a:off x="46606" y="3372776"/>
        <a:ext cx="6465835" cy="861508"/>
      </dsp:txXfrm>
    </dsp:sp>
    <dsp:sp modelId="{3B0FE4C1-86A4-462D-AAF3-F2A05AA23154}">
      <dsp:nvSpPr>
        <dsp:cNvPr id="0" name=""/>
        <dsp:cNvSpPr/>
      </dsp:nvSpPr>
      <dsp:spPr>
        <a:xfrm>
          <a:off x="0" y="4427770"/>
          <a:ext cx="6559047" cy="954720"/>
        </a:xfrm>
        <a:prstGeom prst="roundRect">
          <a:avLst/>
        </a:prstGeom>
        <a:solidFill>
          <a:srgbClr val="0084A9"/>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If they would just get out of their own way.</a:t>
          </a:r>
        </a:p>
      </dsp:txBody>
      <dsp:txXfrm>
        <a:off x="46606" y="4474376"/>
        <a:ext cx="6465835" cy="8615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631B8-CACB-452A-99B7-DD8733D03110}">
      <dsp:nvSpPr>
        <dsp:cNvPr id="0" name=""/>
        <dsp:cNvSpPr/>
      </dsp:nvSpPr>
      <dsp:spPr>
        <a:xfrm>
          <a:off x="0" y="25763"/>
          <a:ext cx="5181600" cy="1272960"/>
        </a:xfrm>
        <a:prstGeom prst="roundRect">
          <a:avLst/>
        </a:prstGeom>
        <a:solidFill>
          <a:srgbClr val="0084A9"/>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We know we can teach them the skills. </a:t>
          </a:r>
        </a:p>
      </dsp:txBody>
      <dsp:txXfrm>
        <a:off x="62141" y="87904"/>
        <a:ext cx="5057318" cy="1148678"/>
      </dsp:txXfrm>
    </dsp:sp>
    <dsp:sp modelId="{D88D6C84-AB4A-4A77-A226-6D38BFD19937}">
      <dsp:nvSpPr>
        <dsp:cNvPr id="0" name=""/>
        <dsp:cNvSpPr/>
      </dsp:nvSpPr>
      <dsp:spPr>
        <a:xfrm>
          <a:off x="0" y="1390883"/>
          <a:ext cx="5181600" cy="1272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We know they are capable</a:t>
          </a:r>
        </a:p>
      </dsp:txBody>
      <dsp:txXfrm>
        <a:off x="62141" y="1453024"/>
        <a:ext cx="5057318" cy="1148678"/>
      </dsp:txXfrm>
    </dsp:sp>
    <dsp:sp modelId="{D5578F0D-3D5C-4FD8-B602-AA8564F2A4AF}">
      <dsp:nvSpPr>
        <dsp:cNvPr id="0" name=""/>
        <dsp:cNvSpPr/>
      </dsp:nvSpPr>
      <dsp:spPr>
        <a:xfrm>
          <a:off x="0" y="2756003"/>
          <a:ext cx="5181600" cy="1272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…but they just “short-circuit”</a:t>
          </a:r>
        </a:p>
      </dsp:txBody>
      <dsp:txXfrm>
        <a:off x="62141" y="2818144"/>
        <a:ext cx="5057318" cy="11486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45EBD-5ABB-4457-AE2B-50A88979D9F0}">
      <dsp:nvSpPr>
        <dsp:cNvPr id="0" name=""/>
        <dsp:cNvSpPr/>
      </dsp:nvSpPr>
      <dsp:spPr>
        <a:xfrm>
          <a:off x="455352" y="2173943"/>
          <a:ext cx="3631734" cy="457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2018</a:t>
          </a:r>
        </a:p>
      </dsp:txBody>
      <dsp:txXfrm>
        <a:off x="455352" y="2173943"/>
        <a:ext cx="3631734" cy="457459"/>
      </dsp:txXfrm>
    </dsp:sp>
    <dsp:sp modelId="{3CC2AB33-F3A0-4911-B607-6328AA2DEAD4}">
      <dsp:nvSpPr>
        <dsp:cNvPr id="0" name=""/>
        <dsp:cNvSpPr/>
      </dsp:nvSpPr>
      <dsp:spPr>
        <a:xfrm>
          <a:off x="0" y="1943189"/>
          <a:ext cx="11351941" cy="161932"/>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B3C31D-9C1F-4072-B36B-83E54988E869}">
      <dsp:nvSpPr>
        <dsp:cNvPr id="0" name=""/>
        <dsp:cNvSpPr/>
      </dsp:nvSpPr>
      <dsp:spPr>
        <a:xfrm>
          <a:off x="273765" y="0"/>
          <a:ext cx="3994907" cy="1254976"/>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dirty="0"/>
            <a:t>Ruby K. Payne introduces “emotional poverty” to describe hidden emotional struggles affecting behavior and learning.</a:t>
          </a:r>
        </a:p>
      </dsp:txBody>
      <dsp:txXfrm>
        <a:off x="273765" y="0"/>
        <a:ext cx="3994907" cy="1254976"/>
      </dsp:txXfrm>
    </dsp:sp>
    <dsp:sp modelId="{2294F90E-696E-44F1-9E3A-EB9BA787E4C0}">
      <dsp:nvSpPr>
        <dsp:cNvPr id="0" name=""/>
        <dsp:cNvSpPr/>
      </dsp:nvSpPr>
      <dsp:spPr>
        <a:xfrm>
          <a:off x="2271219" y="1254976"/>
          <a:ext cx="0" cy="688213"/>
        </a:xfrm>
        <a:prstGeom prst="line">
          <a:avLst/>
        </a:prstGeom>
        <a:solidFill>
          <a:schemeClr val="accent1">
            <a:shade val="80000"/>
            <a:hueOff val="0"/>
            <a:satOff val="0"/>
            <a:lumOff val="0"/>
            <a:alphaOff val="0"/>
          </a:schemeClr>
        </a:solidFill>
        <a:ln w="6350" cap="flat" cmpd="sng" algn="ctr">
          <a:solidFill>
            <a:schemeClr val="accent1">
              <a:shade val="80000"/>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6B618FF-1FC3-4383-967F-9725A9A99E36}">
      <dsp:nvSpPr>
        <dsp:cNvPr id="0" name=""/>
        <dsp:cNvSpPr/>
      </dsp:nvSpPr>
      <dsp:spPr>
        <a:xfrm>
          <a:off x="2725186" y="1416909"/>
          <a:ext cx="3631734" cy="457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2021</a:t>
          </a:r>
        </a:p>
      </dsp:txBody>
      <dsp:txXfrm>
        <a:off x="2725186" y="1416909"/>
        <a:ext cx="3631734" cy="457459"/>
      </dsp:txXfrm>
    </dsp:sp>
    <dsp:sp modelId="{C563613A-3F8E-4C7D-B5CE-80CC41FEAE67}">
      <dsp:nvSpPr>
        <dsp:cNvPr id="0" name=""/>
        <dsp:cNvSpPr/>
      </dsp:nvSpPr>
      <dsp:spPr>
        <a:xfrm>
          <a:off x="2543599" y="2793335"/>
          <a:ext cx="3994907" cy="1235367"/>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dirty="0"/>
            <a:t>The concept gains attention among educators and parents as a factor in discipline and family life.</a:t>
          </a:r>
        </a:p>
      </dsp:txBody>
      <dsp:txXfrm>
        <a:off x="2543599" y="2793335"/>
        <a:ext cx="3994907" cy="1235367"/>
      </dsp:txXfrm>
    </dsp:sp>
    <dsp:sp modelId="{FB4B308D-F2C9-4A1F-8FD2-DF456C60B69C}">
      <dsp:nvSpPr>
        <dsp:cNvPr id="0" name=""/>
        <dsp:cNvSpPr/>
      </dsp:nvSpPr>
      <dsp:spPr>
        <a:xfrm>
          <a:off x="4541053" y="2105122"/>
          <a:ext cx="0" cy="688213"/>
        </a:xfrm>
        <a:prstGeom prst="line">
          <a:avLst/>
        </a:prstGeom>
        <a:solidFill>
          <a:schemeClr val="accent1">
            <a:shade val="80000"/>
            <a:hueOff val="187529"/>
            <a:satOff val="-22751"/>
            <a:lumOff val="12820"/>
            <a:alphaOff val="0"/>
          </a:schemeClr>
        </a:solidFill>
        <a:ln w="6350" cap="flat" cmpd="sng" algn="ctr">
          <a:solidFill>
            <a:schemeClr val="accent1">
              <a:shade val="80000"/>
              <a:hueOff val="187529"/>
              <a:satOff val="-22751"/>
              <a:lumOff val="1282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16E96F3-3FA5-4C1C-948E-E60B6873D77D}">
      <dsp:nvSpPr>
        <dsp:cNvPr id="0" name=""/>
        <dsp:cNvSpPr/>
      </dsp:nvSpPr>
      <dsp:spPr>
        <a:xfrm>
          <a:off x="2220615" y="1973552"/>
          <a:ext cx="101207" cy="10120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1C0017-828A-47F7-B8E8-960AA3D4B2DA}">
      <dsp:nvSpPr>
        <dsp:cNvPr id="0" name=""/>
        <dsp:cNvSpPr/>
      </dsp:nvSpPr>
      <dsp:spPr>
        <a:xfrm>
          <a:off x="4490449" y="1973552"/>
          <a:ext cx="101207" cy="10120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9ECB2F8-AA60-4616-B600-A0D795794FEC}">
      <dsp:nvSpPr>
        <dsp:cNvPr id="0" name=""/>
        <dsp:cNvSpPr/>
      </dsp:nvSpPr>
      <dsp:spPr>
        <a:xfrm>
          <a:off x="4995020" y="2173943"/>
          <a:ext cx="3631734" cy="457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2024</a:t>
          </a:r>
        </a:p>
      </dsp:txBody>
      <dsp:txXfrm>
        <a:off x="4995020" y="2173943"/>
        <a:ext cx="3631734" cy="457459"/>
      </dsp:txXfrm>
    </dsp:sp>
    <dsp:sp modelId="{5D9F901E-50FC-4E55-86AE-F0FB553E5D09}">
      <dsp:nvSpPr>
        <dsp:cNvPr id="0" name=""/>
        <dsp:cNvSpPr/>
      </dsp:nvSpPr>
      <dsp:spPr>
        <a:xfrm>
          <a:off x="4813433" y="19609"/>
          <a:ext cx="3994907" cy="1235367"/>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dirty="0"/>
            <a:t>Emotional poverty is called a “silent epidemic” impacting people of all backgrounds.</a:t>
          </a:r>
        </a:p>
      </dsp:txBody>
      <dsp:txXfrm>
        <a:off x="4813433" y="19609"/>
        <a:ext cx="3994907" cy="1235367"/>
      </dsp:txXfrm>
    </dsp:sp>
    <dsp:sp modelId="{34F66C07-AB28-49B9-94B7-E0D95D0CAAC9}">
      <dsp:nvSpPr>
        <dsp:cNvPr id="0" name=""/>
        <dsp:cNvSpPr/>
      </dsp:nvSpPr>
      <dsp:spPr>
        <a:xfrm>
          <a:off x="6810887" y="1254976"/>
          <a:ext cx="0" cy="688213"/>
        </a:xfrm>
        <a:prstGeom prst="line">
          <a:avLst/>
        </a:prstGeom>
        <a:solidFill>
          <a:schemeClr val="accent1">
            <a:shade val="80000"/>
            <a:hueOff val="375058"/>
            <a:satOff val="-45501"/>
            <a:lumOff val="25641"/>
            <a:alphaOff val="0"/>
          </a:schemeClr>
        </a:solidFill>
        <a:ln w="6350" cap="flat" cmpd="sng" algn="ctr">
          <a:solidFill>
            <a:schemeClr val="accent1">
              <a:shade val="80000"/>
              <a:hueOff val="375058"/>
              <a:satOff val="-45501"/>
              <a:lumOff val="25641"/>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15FF96A-BA34-43CD-A101-96FFB46BF856}">
      <dsp:nvSpPr>
        <dsp:cNvPr id="0" name=""/>
        <dsp:cNvSpPr/>
      </dsp:nvSpPr>
      <dsp:spPr>
        <a:xfrm>
          <a:off x="7264854" y="1416909"/>
          <a:ext cx="3631734" cy="457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2025</a:t>
          </a:r>
        </a:p>
      </dsp:txBody>
      <dsp:txXfrm>
        <a:off x="7264854" y="1416909"/>
        <a:ext cx="3631734" cy="457459"/>
      </dsp:txXfrm>
    </dsp:sp>
    <dsp:sp modelId="{3064AE0D-1663-4FD2-94C5-384FE368AD24}">
      <dsp:nvSpPr>
        <dsp:cNvPr id="0" name=""/>
        <dsp:cNvSpPr/>
      </dsp:nvSpPr>
      <dsp:spPr>
        <a:xfrm>
          <a:off x="7083267" y="2793335"/>
          <a:ext cx="3994907" cy="1235367"/>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dirty="0"/>
            <a:t>Research links emotional poverty to systemic inequality and calls for comprehensive solutions.</a:t>
          </a:r>
        </a:p>
      </dsp:txBody>
      <dsp:txXfrm>
        <a:off x="7083267" y="2793335"/>
        <a:ext cx="3994907" cy="1235367"/>
      </dsp:txXfrm>
    </dsp:sp>
    <dsp:sp modelId="{0126A820-7DF6-40E8-9DEA-281BEA2EFA3B}">
      <dsp:nvSpPr>
        <dsp:cNvPr id="0" name=""/>
        <dsp:cNvSpPr/>
      </dsp:nvSpPr>
      <dsp:spPr>
        <a:xfrm>
          <a:off x="9080721" y="2105122"/>
          <a:ext cx="0" cy="688213"/>
        </a:xfrm>
        <a:prstGeom prst="line">
          <a:avLst/>
        </a:prstGeom>
        <a:solidFill>
          <a:schemeClr val="accent1">
            <a:shade val="80000"/>
            <a:hueOff val="562587"/>
            <a:satOff val="-68252"/>
            <a:lumOff val="38461"/>
            <a:alphaOff val="0"/>
          </a:schemeClr>
        </a:solidFill>
        <a:ln w="6350" cap="flat" cmpd="sng" algn="ctr">
          <a:solidFill>
            <a:schemeClr val="accent1">
              <a:shade val="80000"/>
              <a:hueOff val="562587"/>
              <a:satOff val="-68252"/>
              <a:lumOff val="38461"/>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4807121-0E3E-4045-9AFA-98EB3E71D0D9}">
      <dsp:nvSpPr>
        <dsp:cNvPr id="0" name=""/>
        <dsp:cNvSpPr/>
      </dsp:nvSpPr>
      <dsp:spPr>
        <a:xfrm>
          <a:off x="6760283" y="1973552"/>
          <a:ext cx="101207" cy="10120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7E615F5-4A7E-4FAB-8A18-7E10F463D8BB}">
      <dsp:nvSpPr>
        <dsp:cNvPr id="0" name=""/>
        <dsp:cNvSpPr/>
      </dsp:nvSpPr>
      <dsp:spPr>
        <a:xfrm>
          <a:off x="9030117" y="1973552"/>
          <a:ext cx="101207" cy="10120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65C9A-29DD-4B85-A964-4283175E7DAB}">
      <dsp:nvSpPr>
        <dsp:cNvPr id="0" name=""/>
        <dsp:cNvSpPr/>
      </dsp:nvSpPr>
      <dsp:spPr>
        <a:xfrm>
          <a:off x="4092906" y="1553524"/>
          <a:ext cx="1451141" cy="690611"/>
        </a:xfrm>
        <a:custGeom>
          <a:avLst/>
          <a:gdLst/>
          <a:ahLst/>
          <a:cxnLst/>
          <a:rect l="0" t="0" r="0" b="0"/>
          <a:pathLst>
            <a:path>
              <a:moveTo>
                <a:pt x="0" y="0"/>
              </a:moveTo>
              <a:lnTo>
                <a:pt x="0" y="470631"/>
              </a:lnTo>
              <a:lnTo>
                <a:pt x="1451141" y="470631"/>
              </a:lnTo>
              <a:lnTo>
                <a:pt x="1451141" y="690611"/>
              </a:lnTo>
            </a:path>
          </a:pathLst>
        </a:custGeom>
        <a:noFill/>
        <a:ln w="12700" cap="flat" cmpd="sng" algn="ctr">
          <a:solidFill>
            <a:srgbClr val="014B64"/>
          </a:solidFill>
          <a:prstDash val="solid"/>
          <a:miter lim="800000"/>
        </a:ln>
        <a:effectLst/>
      </dsp:spPr>
      <dsp:style>
        <a:lnRef idx="2">
          <a:scrgbClr r="0" g="0" b="0"/>
        </a:lnRef>
        <a:fillRef idx="0">
          <a:scrgbClr r="0" g="0" b="0"/>
        </a:fillRef>
        <a:effectRef idx="0">
          <a:scrgbClr r="0" g="0" b="0"/>
        </a:effectRef>
        <a:fontRef idx="minor"/>
      </dsp:style>
    </dsp:sp>
    <dsp:sp modelId="{7833E5EC-2CE3-4990-9A7C-827965A4EE4D}">
      <dsp:nvSpPr>
        <dsp:cNvPr id="0" name=""/>
        <dsp:cNvSpPr/>
      </dsp:nvSpPr>
      <dsp:spPr>
        <a:xfrm>
          <a:off x="2641765" y="1553524"/>
          <a:ext cx="1451141" cy="690611"/>
        </a:xfrm>
        <a:custGeom>
          <a:avLst/>
          <a:gdLst/>
          <a:ahLst/>
          <a:cxnLst/>
          <a:rect l="0" t="0" r="0" b="0"/>
          <a:pathLst>
            <a:path>
              <a:moveTo>
                <a:pt x="1451141" y="0"/>
              </a:moveTo>
              <a:lnTo>
                <a:pt x="1451141" y="470631"/>
              </a:lnTo>
              <a:lnTo>
                <a:pt x="0" y="470631"/>
              </a:lnTo>
              <a:lnTo>
                <a:pt x="0" y="690611"/>
              </a:lnTo>
            </a:path>
          </a:pathLst>
        </a:custGeom>
        <a:noFill/>
        <a:ln w="12700" cap="flat" cmpd="sng" algn="ctr">
          <a:solidFill>
            <a:srgbClr val="014B64"/>
          </a:solidFill>
          <a:prstDash val="solid"/>
          <a:miter lim="800000"/>
        </a:ln>
        <a:effectLst/>
      </dsp:spPr>
      <dsp:style>
        <a:lnRef idx="2">
          <a:scrgbClr r="0" g="0" b="0"/>
        </a:lnRef>
        <a:fillRef idx="0">
          <a:scrgbClr r="0" g="0" b="0"/>
        </a:fillRef>
        <a:effectRef idx="0">
          <a:scrgbClr r="0" g="0" b="0"/>
        </a:effectRef>
        <a:fontRef idx="minor"/>
      </dsp:style>
    </dsp:sp>
    <dsp:sp modelId="{3BFF98E2-8524-4C51-AFC6-4C641F654991}">
      <dsp:nvSpPr>
        <dsp:cNvPr id="0" name=""/>
        <dsp:cNvSpPr/>
      </dsp:nvSpPr>
      <dsp:spPr>
        <a:xfrm>
          <a:off x="3325" y="45656"/>
          <a:ext cx="2374595" cy="1507868"/>
        </a:xfrm>
        <a:prstGeom prst="roundRect">
          <a:avLst>
            <a:gd name="adj" fmla="val 10000"/>
          </a:avLst>
        </a:prstGeom>
        <a:solidFill>
          <a:schemeClr val="accent5">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88E1DB3-8DC3-4B39-85D4-B1480A4E29A3}">
      <dsp:nvSpPr>
        <dsp:cNvPr id="0" name=""/>
        <dsp:cNvSpPr/>
      </dsp:nvSpPr>
      <dsp:spPr>
        <a:xfrm>
          <a:off x="267169" y="296307"/>
          <a:ext cx="2374595" cy="1507868"/>
        </a:xfrm>
        <a:prstGeom prst="roundRect">
          <a:avLst>
            <a:gd name="adj" fmla="val 10000"/>
          </a:avLst>
        </a:prstGeom>
        <a:solidFill>
          <a:schemeClr val="lt1">
            <a:alpha val="90000"/>
            <a:hueOff val="0"/>
            <a:satOff val="0"/>
            <a:lumOff val="0"/>
            <a:alphaOff val="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It’s an unrecognized/unseen, widespread struggle.</a:t>
          </a:r>
        </a:p>
      </dsp:txBody>
      <dsp:txXfrm>
        <a:off x="311333" y="340471"/>
        <a:ext cx="2286267" cy="1419540"/>
      </dsp:txXfrm>
    </dsp:sp>
    <dsp:sp modelId="{3A712851-925F-4EA3-87F0-5278431CF2DB}">
      <dsp:nvSpPr>
        <dsp:cNvPr id="0" name=""/>
        <dsp:cNvSpPr/>
      </dsp:nvSpPr>
      <dsp:spPr>
        <a:xfrm>
          <a:off x="2905609" y="45656"/>
          <a:ext cx="2374595" cy="1507868"/>
        </a:xfrm>
        <a:prstGeom prst="roundRect">
          <a:avLst>
            <a:gd name="adj" fmla="val 10000"/>
          </a:avLst>
        </a:prstGeom>
        <a:solidFill>
          <a:schemeClr val="accent5">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C6D082B-DD28-484A-9EB6-99000709E53B}">
      <dsp:nvSpPr>
        <dsp:cNvPr id="0" name=""/>
        <dsp:cNvSpPr/>
      </dsp:nvSpPr>
      <dsp:spPr>
        <a:xfrm>
          <a:off x="3169453" y="296307"/>
          <a:ext cx="2374595" cy="1507868"/>
        </a:xfrm>
        <a:prstGeom prst="roundRect">
          <a:avLst>
            <a:gd name="adj" fmla="val 10000"/>
          </a:avLst>
        </a:prstGeom>
        <a:solidFill>
          <a:schemeClr val="lt1">
            <a:alpha val="90000"/>
            <a:hueOff val="0"/>
            <a:satOff val="0"/>
            <a:lumOff val="0"/>
            <a:alphaOff val="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It can affect anyone</a:t>
          </a:r>
        </a:p>
      </dsp:txBody>
      <dsp:txXfrm>
        <a:off x="3213617" y="340471"/>
        <a:ext cx="2286267" cy="1419540"/>
      </dsp:txXfrm>
    </dsp:sp>
    <dsp:sp modelId="{E754DE1D-875E-4F4A-8CDD-8BA9E82380E8}">
      <dsp:nvSpPr>
        <dsp:cNvPr id="0" name=""/>
        <dsp:cNvSpPr/>
      </dsp:nvSpPr>
      <dsp:spPr>
        <a:xfrm>
          <a:off x="1454467" y="2244135"/>
          <a:ext cx="2374595" cy="1507868"/>
        </a:xfrm>
        <a:prstGeom prst="roundRect">
          <a:avLst>
            <a:gd name="adj" fmla="val 10000"/>
          </a:avLst>
        </a:prstGeom>
        <a:solidFill>
          <a:schemeClr val="accent5">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5BE452F-9D11-4D53-87E1-161B1ACE812C}">
      <dsp:nvSpPr>
        <dsp:cNvPr id="0" name=""/>
        <dsp:cNvSpPr/>
      </dsp:nvSpPr>
      <dsp:spPr>
        <a:xfrm>
          <a:off x="1718311" y="2494787"/>
          <a:ext cx="2374595" cy="1507868"/>
        </a:xfrm>
        <a:prstGeom prst="roundRect">
          <a:avLst>
            <a:gd name="adj" fmla="val 10000"/>
          </a:avLst>
        </a:prstGeom>
        <a:solidFill>
          <a:schemeClr val="lt1">
            <a:alpha val="90000"/>
            <a:hueOff val="0"/>
            <a:satOff val="0"/>
            <a:lumOff val="0"/>
            <a:alphaOff val="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Children and adults</a:t>
          </a:r>
        </a:p>
      </dsp:txBody>
      <dsp:txXfrm>
        <a:off x="1762475" y="2538951"/>
        <a:ext cx="2286267" cy="1419540"/>
      </dsp:txXfrm>
    </dsp:sp>
    <dsp:sp modelId="{A27A9D3F-EC25-4323-830A-7800FAD5BD72}">
      <dsp:nvSpPr>
        <dsp:cNvPr id="0" name=""/>
        <dsp:cNvSpPr/>
      </dsp:nvSpPr>
      <dsp:spPr>
        <a:xfrm>
          <a:off x="4356750" y="2244135"/>
          <a:ext cx="2374595" cy="1507868"/>
        </a:xfrm>
        <a:prstGeom prst="roundRect">
          <a:avLst>
            <a:gd name="adj" fmla="val 10000"/>
          </a:avLst>
        </a:prstGeom>
        <a:solidFill>
          <a:schemeClr val="accent5">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D98002F-28E8-4C23-B73D-7AB013629578}">
      <dsp:nvSpPr>
        <dsp:cNvPr id="0" name=""/>
        <dsp:cNvSpPr/>
      </dsp:nvSpPr>
      <dsp:spPr>
        <a:xfrm>
          <a:off x="4620594" y="2494787"/>
          <a:ext cx="2374595" cy="1507868"/>
        </a:xfrm>
        <a:prstGeom prst="roundRect">
          <a:avLst>
            <a:gd name="adj" fmla="val 10000"/>
          </a:avLst>
        </a:prstGeom>
        <a:solidFill>
          <a:schemeClr val="lt1">
            <a:alpha val="90000"/>
            <a:hueOff val="0"/>
            <a:satOff val="0"/>
            <a:lumOff val="0"/>
            <a:alphaOff val="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Rich or poor</a:t>
          </a:r>
        </a:p>
      </dsp:txBody>
      <dsp:txXfrm>
        <a:off x="4664758" y="2538951"/>
        <a:ext cx="2286267" cy="1419540"/>
      </dsp:txXfrm>
    </dsp:sp>
    <dsp:sp modelId="{AC41EA8D-A64E-4576-99D5-A69C52943F3F}">
      <dsp:nvSpPr>
        <dsp:cNvPr id="0" name=""/>
        <dsp:cNvSpPr/>
      </dsp:nvSpPr>
      <dsp:spPr>
        <a:xfrm>
          <a:off x="5807892" y="45656"/>
          <a:ext cx="2374595" cy="1507868"/>
        </a:xfrm>
        <a:prstGeom prst="roundRect">
          <a:avLst>
            <a:gd name="adj" fmla="val 10000"/>
          </a:avLst>
        </a:prstGeom>
        <a:solidFill>
          <a:schemeClr val="accent5">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0588F3B-909C-414A-943A-9D87A716D4D1}">
      <dsp:nvSpPr>
        <dsp:cNvPr id="0" name=""/>
        <dsp:cNvSpPr/>
      </dsp:nvSpPr>
      <dsp:spPr>
        <a:xfrm>
          <a:off x="6071736" y="296307"/>
          <a:ext cx="2374595" cy="1507868"/>
        </a:xfrm>
        <a:prstGeom prst="roundRect">
          <a:avLst>
            <a:gd name="adj" fmla="val 10000"/>
          </a:avLst>
        </a:prstGeom>
        <a:solidFill>
          <a:schemeClr val="lt1">
            <a:alpha val="90000"/>
            <a:hueOff val="0"/>
            <a:satOff val="0"/>
            <a:lumOff val="0"/>
            <a:alphaOff val="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People with emotional poverty can appear to function in their daily lives but they </a:t>
          </a:r>
          <a:r>
            <a:rPr lang="en-US" sz="1800" b="1" i="1" u="sng" kern="1200" dirty="0"/>
            <a:t>struggle to thrive</a:t>
          </a:r>
          <a:r>
            <a:rPr lang="en-US" sz="1800" kern="1200" dirty="0"/>
            <a:t>. </a:t>
          </a:r>
        </a:p>
      </dsp:txBody>
      <dsp:txXfrm>
        <a:off x="6115900" y="340471"/>
        <a:ext cx="2286267" cy="1419540"/>
      </dsp:txXfrm>
    </dsp:sp>
    <dsp:sp modelId="{64FE069C-6ADD-4B61-A4B9-C903B3A45E0B}">
      <dsp:nvSpPr>
        <dsp:cNvPr id="0" name=""/>
        <dsp:cNvSpPr/>
      </dsp:nvSpPr>
      <dsp:spPr>
        <a:xfrm>
          <a:off x="8710175" y="45656"/>
          <a:ext cx="2374595" cy="1507868"/>
        </a:xfrm>
        <a:prstGeom prst="roundRect">
          <a:avLst>
            <a:gd name="adj" fmla="val 10000"/>
          </a:avLst>
        </a:prstGeom>
        <a:solidFill>
          <a:schemeClr val="accent5">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3C0398E-70B3-4E79-950E-E314E4ADA934}">
      <dsp:nvSpPr>
        <dsp:cNvPr id="0" name=""/>
        <dsp:cNvSpPr/>
      </dsp:nvSpPr>
      <dsp:spPr>
        <a:xfrm>
          <a:off x="8974019" y="296307"/>
          <a:ext cx="2374595" cy="1507868"/>
        </a:xfrm>
        <a:prstGeom prst="roundRect">
          <a:avLst>
            <a:gd name="adj" fmla="val 10000"/>
          </a:avLst>
        </a:prstGeom>
        <a:solidFill>
          <a:schemeClr val="lt1">
            <a:alpha val="90000"/>
            <a:hueOff val="0"/>
            <a:satOff val="0"/>
            <a:lumOff val="0"/>
            <a:alphaOff val="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There are hidden impacts on their ability to learn, work, and engage in relationships.</a:t>
          </a:r>
        </a:p>
      </dsp:txBody>
      <dsp:txXfrm>
        <a:off x="9018183" y="340471"/>
        <a:ext cx="2286267" cy="14195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43C29-B4DF-4F92-8641-AD2EE3578E55}">
      <dsp:nvSpPr>
        <dsp:cNvPr id="0" name=""/>
        <dsp:cNvSpPr/>
      </dsp:nvSpPr>
      <dsp:spPr>
        <a:xfrm>
          <a:off x="0" y="4067771"/>
          <a:ext cx="6559047" cy="1335133"/>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Consequently, this can cause</a:t>
          </a:r>
        </a:p>
      </dsp:txBody>
      <dsp:txXfrm>
        <a:off x="0" y="4067771"/>
        <a:ext cx="6559047" cy="720972"/>
      </dsp:txXfrm>
    </dsp:sp>
    <dsp:sp modelId="{A2C01AC7-8EE8-4952-B850-E3C724DEFC23}">
      <dsp:nvSpPr>
        <dsp:cNvPr id="0" name=""/>
        <dsp:cNvSpPr/>
      </dsp:nvSpPr>
      <dsp:spPr>
        <a:xfrm>
          <a:off x="0" y="4762040"/>
          <a:ext cx="3279523" cy="614161"/>
        </a:xfrm>
        <a:prstGeom prst="rect">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Limited capacity to handle emotions effectively</a:t>
          </a:r>
        </a:p>
      </dsp:txBody>
      <dsp:txXfrm>
        <a:off x="0" y="4762040"/>
        <a:ext cx="3279523" cy="614161"/>
      </dsp:txXfrm>
    </dsp:sp>
    <dsp:sp modelId="{8C7E159D-DB58-48AB-9762-6D9639841B83}">
      <dsp:nvSpPr>
        <dsp:cNvPr id="0" name=""/>
        <dsp:cNvSpPr/>
      </dsp:nvSpPr>
      <dsp:spPr>
        <a:xfrm>
          <a:off x="3279523" y="4762040"/>
          <a:ext cx="3279523" cy="614161"/>
        </a:xfrm>
        <a:prstGeom prst="rect">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Diminished self-esteem, low self-worth</a:t>
          </a:r>
        </a:p>
      </dsp:txBody>
      <dsp:txXfrm>
        <a:off x="3279523" y="4762040"/>
        <a:ext cx="3279523" cy="614161"/>
      </dsp:txXfrm>
    </dsp:sp>
    <dsp:sp modelId="{774B4958-B808-4F06-A1B4-45114FC48B54}">
      <dsp:nvSpPr>
        <dsp:cNvPr id="0" name=""/>
        <dsp:cNvSpPr/>
      </dsp:nvSpPr>
      <dsp:spPr>
        <a:xfrm rot="10800000">
          <a:off x="0" y="2034363"/>
          <a:ext cx="6559047" cy="2053435"/>
        </a:xfrm>
        <a:prstGeom prst="upArrowCallou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Such unstable relationships lead to a shortage of</a:t>
          </a:r>
        </a:p>
      </dsp:txBody>
      <dsp:txXfrm rot="-10800000">
        <a:off x="0" y="2034363"/>
        <a:ext cx="6559047" cy="720755"/>
      </dsp:txXfrm>
    </dsp:sp>
    <dsp:sp modelId="{5D8F1C99-C383-41E1-9409-A8DE6CCD2AB5}">
      <dsp:nvSpPr>
        <dsp:cNvPr id="0" name=""/>
        <dsp:cNvSpPr/>
      </dsp:nvSpPr>
      <dsp:spPr>
        <a:xfrm>
          <a:off x="0" y="2755119"/>
          <a:ext cx="3279523" cy="613977"/>
        </a:xfrm>
        <a:prstGeom prst="rect">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Consistency</a:t>
          </a:r>
        </a:p>
      </dsp:txBody>
      <dsp:txXfrm>
        <a:off x="0" y="2755119"/>
        <a:ext cx="3279523" cy="613977"/>
      </dsp:txXfrm>
    </dsp:sp>
    <dsp:sp modelId="{34659B67-551E-4E66-A9D7-D9AE71131AF3}">
      <dsp:nvSpPr>
        <dsp:cNvPr id="0" name=""/>
        <dsp:cNvSpPr/>
      </dsp:nvSpPr>
      <dsp:spPr>
        <a:xfrm>
          <a:off x="3279523" y="2755119"/>
          <a:ext cx="3279523" cy="613977"/>
        </a:xfrm>
        <a:prstGeom prst="rect">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Emotional regulation</a:t>
          </a:r>
        </a:p>
      </dsp:txBody>
      <dsp:txXfrm>
        <a:off x="3279523" y="2755119"/>
        <a:ext cx="3279523" cy="613977"/>
      </dsp:txXfrm>
    </dsp:sp>
    <dsp:sp modelId="{45446B5D-5847-42D6-BA2C-ECB68B27FB3D}">
      <dsp:nvSpPr>
        <dsp:cNvPr id="0" name=""/>
        <dsp:cNvSpPr/>
      </dsp:nvSpPr>
      <dsp:spPr>
        <a:xfrm rot="10800000">
          <a:off x="0" y="955"/>
          <a:ext cx="6559047" cy="2053435"/>
        </a:xfrm>
        <a:prstGeom prst="upArrowCallou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Emotional poverty is a lack of emotional resources, often due to unstable relationships.</a:t>
          </a:r>
        </a:p>
      </dsp:txBody>
      <dsp:txXfrm rot="10800000">
        <a:off x="0" y="955"/>
        <a:ext cx="6559047" cy="13342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52A27-493E-482C-8D4B-951FF1A98CC8}">
      <dsp:nvSpPr>
        <dsp:cNvPr id="0" name=""/>
        <dsp:cNvSpPr/>
      </dsp:nvSpPr>
      <dsp:spPr>
        <a:xfrm>
          <a:off x="0" y="494"/>
          <a:ext cx="11351941" cy="1156378"/>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619ED40-6F22-469B-BEEE-E22020AF49E5}">
      <dsp:nvSpPr>
        <dsp:cNvPr id="0" name=""/>
        <dsp:cNvSpPr/>
      </dsp:nvSpPr>
      <dsp:spPr>
        <a:xfrm>
          <a:off x="349804" y="260679"/>
          <a:ext cx="636008" cy="6360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727EC96-E503-429F-8000-BC52FB8E12C2}">
      <dsp:nvSpPr>
        <dsp:cNvPr id="0" name=""/>
        <dsp:cNvSpPr/>
      </dsp:nvSpPr>
      <dsp:spPr>
        <a:xfrm>
          <a:off x="1335616" y="494"/>
          <a:ext cx="10016324" cy="115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83" tIns="122383" rIns="122383" bIns="122383" numCol="1" spcCol="1270" anchor="ctr" anchorCtr="0">
          <a:noAutofit/>
        </a:bodyPr>
        <a:lstStyle/>
        <a:p>
          <a:pPr marL="0" lvl="0" indent="0" algn="l" defTabSz="1111250">
            <a:lnSpc>
              <a:spcPct val="100000"/>
            </a:lnSpc>
            <a:spcBef>
              <a:spcPct val="0"/>
            </a:spcBef>
            <a:spcAft>
              <a:spcPct val="35000"/>
            </a:spcAft>
            <a:buNone/>
          </a:pPr>
          <a:r>
            <a:rPr lang="en-US" sz="2500" kern="1200"/>
            <a:t>Emotional Intelligence</a:t>
          </a:r>
        </a:p>
      </dsp:txBody>
      <dsp:txXfrm>
        <a:off x="1335616" y="494"/>
        <a:ext cx="10016324" cy="1156378"/>
      </dsp:txXfrm>
    </dsp:sp>
    <dsp:sp modelId="{AE4D2C36-1BEB-4FB6-92DF-EC8E9746127B}">
      <dsp:nvSpPr>
        <dsp:cNvPr id="0" name=""/>
        <dsp:cNvSpPr/>
      </dsp:nvSpPr>
      <dsp:spPr>
        <a:xfrm>
          <a:off x="0" y="1445966"/>
          <a:ext cx="11351941" cy="1156378"/>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8AACD9A-B65D-451B-AC8A-6E49E2FA770A}">
      <dsp:nvSpPr>
        <dsp:cNvPr id="0" name=""/>
        <dsp:cNvSpPr/>
      </dsp:nvSpPr>
      <dsp:spPr>
        <a:xfrm>
          <a:off x="349804" y="1706151"/>
          <a:ext cx="636008" cy="6360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B022C86-A7BC-4B05-ACE0-E73241DD785E}">
      <dsp:nvSpPr>
        <dsp:cNvPr id="0" name=""/>
        <dsp:cNvSpPr/>
      </dsp:nvSpPr>
      <dsp:spPr>
        <a:xfrm>
          <a:off x="1335616" y="1445966"/>
          <a:ext cx="10016324" cy="115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83" tIns="122383" rIns="122383" bIns="122383" numCol="1" spcCol="1270" anchor="ctr" anchorCtr="0">
          <a:noAutofit/>
        </a:bodyPr>
        <a:lstStyle/>
        <a:p>
          <a:pPr marL="0" lvl="0" indent="0" algn="l" defTabSz="1111250">
            <a:lnSpc>
              <a:spcPct val="100000"/>
            </a:lnSpc>
            <a:spcBef>
              <a:spcPct val="0"/>
            </a:spcBef>
            <a:spcAft>
              <a:spcPct val="35000"/>
            </a:spcAft>
            <a:buNone/>
          </a:pPr>
          <a:r>
            <a:rPr lang="en-US" sz="2500" kern="1200"/>
            <a:t>Social Emotional Learning - SEL</a:t>
          </a:r>
        </a:p>
      </dsp:txBody>
      <dsp:txXfrm>
        <a:off x="1335616" y="1445966"/>
        <a:ext cx="10016324" cy="1156378"/>
      </dsp:txXfrm>
    </dsp:sp>
    <dsp:sp modelId="{B7470276-5E9A-4407-B0B6-079678DFD747}">
      <dsp:nvSpPr>
        <dsp:cNvPr id="0" name=""/>
        <dsp:cNvSpPr/>
      </dsp:nvSpPr>
      <dsp:spPr>
        <a:xfrm>
          <a:off x="0" y="2891439"/>
          <a:ext cx="11351941" cy="1156378"/>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046BF6C-05AB-4919-B263-400A83AAB4E3}">
      <dsp:nvSpPr>
        <dsp:cNvPr id="0" name=""/>
        <dsp:cNvSpPr/>
      </dsp:nvSpPr>
      <dsp:spPr>
        <a:xfrm>
          <a:off x="349804" y="3151624"/>
          <a:ext cx="636008" cy="6360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9277716-9390-4DC8-BCDC-2604EAC850C3}">
      <dsp:nvSpPr>
        <dsp:cNvPr id="0" name=""/>
        <dsp:cNvSpPr/>
      </dsp:nvSpPr>
      <dsp:spPr>
        <a:xfrm>
          <a:off x="1335616" y="2891439"/>
          <a:ext cx="10016324" cy="115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83" tIns="122383" rIns="122383" bIns="122383" numCol="1" spcCol="1270" anchor="ctr" anchorCtr="0">
          <a:noAutofit/>
        </a:bodyPr>
        <a:lstStyle/>
        <a:p>
          <a:pPr marL="0" lvl="0" indent="0" algn="l" defTabSz="1111250">
            <a:lnSpc>
              <a:spcPct val="100000"/>
            </a:lnSpc>
            <a:spcBef>
              <a:spcPct val="0"/>
            </a:spcBef>
            <a:spcAft>
              <a:spcPct val="35000"/>
            </a:spcAft>
            <a:buNone/>
          </a:pPr>
          <a:r>
            <a:rPr lang="en-US" sz="2500" kern="1200"/>
            <a:t>Trauma-informed education</a:t>
          </a:r>
        </a:p>
      </dsp:txBody>
      <dsp:txXfrm>
        <a:off x="1335616" y="2891439"/>
        <a:ext cx="10016324" cy="11563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C06CF-D9E2-467A-AC3E-228BBB1D9AEA}">
      <dsp:nvSpPr>
        <dsp:cNvPr id="0" name=""/>
        <dsp:cNvSpPr/>
      </dsp:nvSpPr>
      <dsp:spPr>
        <a:xfrm>
          <a:off x="969132" y="2502"/>
          <a:ext cx="1981155" cy="1188693"/>
        </a:xfrm>
        <a:prstGeom prst="rect">
          <a:avLst/>
        </a:prstGeom>
        <a:solidFill>
          <a:srgbClr val="84BD00"/>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Difficulty focusing, engaging, learning</a:t>
          </a:r>
        </a:p>
      </dsp:txBody>
      <dsp:txXfrm>
        <a:off x="969132" y="2502"/>
        <a:ext cx="1981155" cy="1188693"/>
      </dsp:txXfrm>
    </dsp:sp>
    <dsp:sp modelId="{5178C80C-777E-400C-9465-BEBA3D5A059E}">
      <dsp:nvSpPr>
        <dsp:cNvPr id="0" name=""/>
        <dsp:cNvSpPr/>
      </dsp:nvSpPr>
      <dsp:spPr>
        <a:xfrm>
          <a:off x="3148403" y="2502"/>
          <a:ext cx="1981155" cy="1188693"/>
        </a:xfrm>
        <a:prstGeom prst="rect">
          <a:avLst/>
        </a:prstGeom>
        <a:solidFill>
          <a:srgbClr val="84BD00"/>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Imposter syndrome, fear of failure</a:t>
          </a:r>
        </a:p>
      </dsp:txBody>
      <dsp:txXfrm>
        <a:off x="3148403" y="2502"/>
        <a:ext cx="1981155" cy="1188693"/>
      </dsp:txXfrm>
    </dsp:sp>
    <dsp:sp modelId="{BC4F655E-E107-47D1-8A47-21290B9684D2}">
      <dsp:nvSpPr>
        <dsp:cNvPr id="0" name=""/>
        <dsp:cNvSpPr/>
      </dsp:nvSpPr>
      <dsp:spPr>
        <a:xfrm>
          <a:off x="5327674" y="2502"/>
          <a:ext cx="1981155" cy="1188693"/>
        </a:xfrm>
        <a:prstGeom prst="rect">
          <a:avLst/>
        </a:prstGeom>
        <a:solidFill>
          <a:srgbClr val="84BD00"/>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Low confidence and motivation</a:t>
          </a:r>
        </a:p>
      </dsp:txBody>
      <dsp:txXfrm>
        <a:off x="5327674" y="2502"/>
        <a:ext cx="1981155" cy="1188693"/>
      </dsp:txXfrm>
    </dsp:sp>
    <dsp:sp modelId="{21F5FCBA-8D45-4A2B-A484-1EF122519483}">
      <dsp:nvSpPr>
        <dsp:cNvPr id="0" name=""/>
        <dsp:cNvSpPr/>
      </dsp:nvSpPr>
      <dsp:spPr>
        <a:xfrm>
          <a:off x="7506946" y="2502"/>
          <a:ext cx="1981155" cy="1188693"/>
        </a:xfrm>
        <a:prstGeom prst="rect">
          <a:avLst/>
        </a:prstGeom>
        <a:solidFill>
          <a:srgbClr val="84BD00"/>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Difficulty with relationships</a:t>
          </a:r>
        </a:p>
      </dsp:txBody>
      <dsp:txXfrm>
        <a:off x="7506946" y="2502"/>
        <a:ext cx="1981155" cy="1188693"/>
      </dsp:txXfrm>
    </dsp:sp>
    <dsp:sp modelId="{7640E6E1-479B-4FF3-804B-55D78C0BE021}">
      <dsp:nvSpPr>
        <dsp:cNvPr id="0" name=""/>
        <dsp:cNvSpPr/>
      </dsp:nvSpPr>
      <dsp:spPr>
        <a:xfrm>
          <a:off x="969132" y="1389311"/>
          <a:ext cx="1981155" cy="1188693"/>
        </a:xfrm>
        <a:prstGeom prst="rect">
          <a:avLst/>
        </a:prstGeom>
        <a:solidFill>
          <a:srgbClr val="84BD00"/>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Lack of problem-solving skills</a:t>
          </a:r>
        </a:p>
      </dsp:txBody>
      <dsp:txXfrm>
        <a:off x="969132" y="1389311"/>
        <a:ext cx="1981155" cy="1188693"/>
      </dsp:txXfrm>
    </dsp:sp>
    <dsp:sp modelId="{6632E629-4D37-4E9C-9CB9-80BA2CB03BB7}">
      <dsp:nvSpPr>
        <dsp:cNvPr id="0" name=""/>
        <dsp:cNvSpPr/>
      </dsp:nvSpPr>
      <dsp:spPr>
        <a:xfrm>
          <a:off x="3148403" y="1389311"/>
          <a:ext cx="1981155" cy="1188693"/>
        </a:xfrm>
        <a:prstGeom prst="rect">
          <a:avLst/>
        </a:prstGeom>
        <a:solidFill>
          <a:srgbClr val="84BD00"/>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Physical and mental health issues</a:t>
          </a:r>
        </a:p>
      </dsp:txBody>
      <dsp:txXfrm>
        <a:off x="3148403" y="1389311"/>
        <a:ext cx="1981155" cy="1188693"/>
      </dsp:txXfrm>
    </dsp:sp>
    <dsp:sp modelId="{A602E7AA-C8F8-436A-A512-B01B3376EF63}">
      <dsp:nvSpPr>
        <dsp:cNvPr id="0" name=""/>
        <dsp:cNvSpPr/>
      </dsp:nvSpPr>
      <dsp:spPr>
        <a:xfrm>
          <a:off x="5327674" y="1389311"/>
          <a:ext cx="1981155" cy="1188693"/>
        </a:xfrm>
        <a:prstGeom prst="rect">
          <a:avLst/>
        </a:prstGeom>
        <a:solidFill>
          <a:srgbClr val="84BD00"/>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Attendance issues</a:t>
          </a:r>
        </a:p>
      </dsp:txBody>
      <dsp:txXfrm>
        <a:off x="5327674" y="1389311"/>
        <a:ext cx="1981155" cy="1188693"/>
      </dsp:txXfrm>
    </dsp:sp>
    <dsp:sp modelId="{1DF99B2F-A704-42E2-927B-3FF66E5DDEEA}">
      <dsp:nvSpPr>
        <dsp:cNvPr id="0" name=""/>
        <dsp:cNvSpPr/>
      </dsp:nvSpPr>
      <dsp:spPr>
        <a:xfrm>
          <a:off x="7506946" y="1389311"/>
          <a:ext cx="1981155" cy="1188693"/>
        </a:xfrm>
        <a:prstGeom prst="rect">
          <a:avLst/>
        </a:prstGeom>
        <a:solidFill>
          <a:srgbClr val="84BD00"/>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Behavior problems</a:t>
          </a:r>
        </a:p>
      </dsp:txBody>
      <dsp:txXfrm>
        <a:off x="7506946" y="1389311"/>
        <a:ext cx="1981155" cy="1188693"/>
      </dsp:txXfrm>
    </dsp:sp>
    <dsp:sp modelId="{FC5D2A03-B5F6-416F-82E8-758E38A3392B}">
      <dsp:nvSpPr>
        <dsp:cNvPr id="0" name=""/>
        <dsp:cNvSpPr/>
      </dsp:nvSpPr>
      <dsp:spPr>
        <a:xfrm>
          <a:off x="2058767" y="2776120"/>
          <a:ext cx="1981155" cy="1188693"/>
        </a:xfrm>
        <a:prstGeom prst="rect">
          <a:avLst/>
        </a:prstGeom>
        <a:solidFill>
          <a:srgbClr val="84BD00"/>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High levels of stress and anxiety</a:t>
          </a:r>
        </a:p>
      </dsp:txBody>
      <dsp:txXfrm>
        <a:off x="2058767" y="2776120"/>
        <a:ext cx="1981155" cy="1188693"/>
      </dsp:txXfrm>
    </dsp:sp>
    <dsp:sp modelId="{DFCB25C8-F2D0-4D8B-8915-14E1FE27B526}">
      <dsp:nvSpPr>
        <dsp:cNvPr id="0" name=""/>
        <dsp:cNvSpPr/>
      </dsp:nvSpPr>
      <dsp:spPr>
        <a:xfrm>
          <a:off x="4238039" y="2776120"/>
          <a:ext cx="1981155" cy="1188693"/>
        </a:xfrm>
        <a:prstGeom prst="rect">
          <a:avLst/>
        </a:prstGeom>
        <a:solidFill>
          <a:srgbClr val="84BD00"/>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Lack of coping mechanisms</a:t>
          </a:r>
        </a:p>
      </dsp:txBody>
      <dsp:txXfrm>
        <a:off x="4238039" y="2776120"/>
        <a:ext cx="1981155" cy="1188693"/>
      </dsp:txXfrm>
    </dsp:sp>
    <dsp:sp modelId="{722ACA95-9656-462F-80FC-8AB075406FC3}">
      <dsp:nvSpPr>
        <dsp:cNvPr id="0" name=""/>
        <dsp:cNvSpPr/>
      </dsp:nvSpPr>
      <dsp:spPr>
        <a:xfrm>
          <a:off x="6417310" y="2776120"/>
          <a:ext cx="1981155" cy="1188693"/>
        </a:xfrm>
        <a:prstGeom prst="rect">
          <a:avLst/>
        </a:prstGeom>
        <a:solidFill>
          <a:srgbClr val="84BD00"/>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Fear of success</a:t>
          </a:r>
        </a:p>
      </dsp:txBody>
      <dsp:txXfrm>
        <a:off x="6417310" y="2776120"/>
        <a:ext cx="1981155" cy="11886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11284-5FCC-488B-8E03-E08B1AC6DC86}">
      <dsp:nvSpPr>
        <dsp:cNvPr id="0" name=""/>
        <dsp:cNvSpPr/>
      </dsp:nvSpPr>
      <dsp:spPr>
        <a:xfrm>
          <a:off x="0" y="566901"/>
          <a:ext cx="10446637" cy="1226925"/>
        </a:xfrm>
        <a:prstGeom prst="rect">
          <a:avLst/>
        </a:prstGeom>
        <a:solidFill>
          <a:schemeClr val="lt1">
            <a:alpha val="90000"/>
            <a:hueOff val="0"/>
            <a:satOff val="0"/>
            <a:lumOff val="0"/>
            <a:alphaOff val="0"/>
          </a:schemeClr>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0775" tIns="791464" rIns="81077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Recognize a learner’s behaviors aren’t due to laziness or lack of discipline, etc. </a:t>
          </a:r>
        </a:p>
      </dsp:txBody>
      <dsp:txXfrm>
        <a:off x="0" y="566901"/>
        <a:ext cx="10446637" cy="1226925"/>
      </dsp:txXfrm>
    </dsp:sp>
    <dsp:sp modelId="{F925F8FB-9A00-4F0A-A458-2F024919F366}">
      <dsp:nvSpPr>
        <dsp:cNvPr id="0" name=""/>
        <dsp:cNvSpPr/>
      </dsp:nvSpPr>
      <dsp:spPr>
        <a:xfrm>
          <a:off x="522331" y="6021"/>
          <a:ext cx="7312645" cy="1121760"/>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276401" tIns="0" rIns="276401"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Awareness</a:t>
          </a:r>
          <a:endParaRPr lang="en-US" sz="1600" kern="1200" dirty="0">
            <a:solidFill>
              <a:schemeClr val="tx1"/>
            </a:solidFill>
          </a:endParaRPr>
        </a:p>
      </dsp:txBody>
      <dsp:txXfrm>
        <a:off x="577091" y="60781"/>
        <a:ext cx="7203125" cy="1012240"/>
      </dsp:txXfrm>
    </dsp:sp>
    <dsp:sp modelId="{1C5C372C-30BD-493E-91A0-25CF49DD6DAA}">
      <dsp:nvSpPr>
        <dsp:cNvPr id="0" name=""/>
        <dsp:cNvSpPr/>
      </dsp:nvSpPr>
      <dsp:spPr>
        <a:xfrm>
          <a:off x="0" y="2559906"/>
          <a:ext cx="10446637" cy="2214450"/>
        </a:xfrm>
        <a:prstGeom prst="rect">
          <a:avLst/>
        </a:prstGeom>
        <a:solidFill>
          <a:schemeClr val="lt1">
            <a:alpha val="90000"/>
            <a:hueOff val="0"/>
            <a:satOff val="0"/>
            <a:lumOff val="0"/>
            <a:alphaOff val="0"/>
          </a:schemeClr>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0775" tIns="791464" rIns="81077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Realize you need to get to the core of what resources they are lacking. </a:t>
          </a:r>
        </a:p>
        <a:p>
          <a:pPr marL="228600" lvl="1" indent="-228600" algn="l" defTabSz="889000">
            <a:lnSpc>
              <a:spcPct val="90000"/>
            </a:lnSpc>
            <a:spcBef>
              <a:spcPct val="0"/>
            </a:spcBef>
            <a:spcAft>
              <a:spcPct val="15000"/>
            </a:spcAft>
            <a:buChar char="•"/>
          </a:pPr>
          <a:r>
            <a:rPr lang="en-US" sz="2000" kern="1200" dirty="0"/>
            <a:t>What are they feeling? </a:t>
          </a:r>
        </a:p>
        <a:p>
          <a:pPr marL="228600" lvl="1" indent="-228600" algn="l" defTabSz="889000">
            <a:lnSpc>
              <a:spcPct val="90000"/>
            </a:lnSpc>
            <a:spcBef>
              <a:spcPct val="0"/>
            </a:spcBef>
            <a:spcAft>
              <a:spcPct val="15000"/>
            </a:spcAft>
            <a:buChar char="•"/>
          </a:pPr>
          <a:r>
            <a:rPr lang="en-US" sz="2000" kern="1200" dirty="0"/>
            <a:t>What are their triggers? </a:t>
          </a:r>
        </a:p>
        <a:p>
          <a:pPr marL="228600" lvl="1" indent="-228600" algn="l" defTabSz="889000">
            <a:lnSpc>
              <a:spcPct val="90000"/>
            </a:lnSpc>
            <a:spcBef>
              <a:spcPct val="0"/>
            </a:spcBef>
            <a:spcAft>
              <a:spcPct val="15000"/>
            </a:spcAft>
            <a:buChar char="•"/>
          </a:pPr>
          <a:r>
            <a:rPr lang="en-US" sz="2000" kern="1200" dirty="0"/>
            <a:t>Show learners they are seen and valued to build trust.</a:t>
          </a:r>
        </a:p>
      </dsp:txBody>
      <dsp:txXfrm>
        <a:off x="0" y="2559906"/>
        <a:ext cx="10446637" cy="2214450"/>
      </dsp:txXfrm>
    </dsp:sp>
    <dsp:sp modelId="{DD3C5CA2-03C8-41B3-9E4D-BA8F5C1EDAC2}">
      <dsp:nvSpPr>
        <dsp:cNvPr id="0" name=""/>
        <dsp:cNvSpPr/>
      </dsp:nvSpPr>
      <dsp:spPr>
        <a:xfrm>
          <a:off x="522331" y="1999026"/>
          <a:ext cx="7312645" cy="1121760"/>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276401" tIns="0" rIns="276401"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Empathy</a:t>
          </a:r>
          <a:endParaRPr lang="en-US" sz="2000" kern="1200" dirty="0">
            <a:solidFill>
              <a:schemeClr val="tx1"/>
            </a:solidFill>
          </a:endParaRPr>
        </a:p>
      </dsp:txBody>
      <dsp:txXfrm>
        <a:off x="577091" y="2053786"/>
        <a:ext cx="7203125" cy="10122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8/21/2025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8/21/2025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endParaRPr lang="en-US" dirty="0"/>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endParaRPr lang="en-US" dirty="0"/>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19"/>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Layout" Target="../diagrams/layout11.xml"/><Relationship Id="rId7" Type="http://schemas.openxmlformats.org/officeDocument/2006/relationships/image" Target="../media/image18.jp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ahaprocess.com/wp-content/uploads/2021/04/EP-Activity-Assessing-the-Students-Emotional-Age-041221.pdf" TargetMode="External"/><Relationship Id="rId7" Type="http://schemas.openxmlformats.org/officeDocument/2006/relationships/hyperlink" Target="https://www.ahaprocess.com/ep/1" TargetMode="External"/><Relationship Id="rId2" Type="http://schemas.openxmlformats.org/officeDocument/2006/relationships/hyperlink" Target="https://www.ahaprocess.com/ep1/" TargetMode="External"/><Relationship Id="rId1" Type="http://schemas.openxmlformats.org/officeDocument/2006/relationships/slideLayout" Target="../slideLayouts/slideLayout9.xml"/><Relationship Id="rId6" Type="http://schemas.openxmlformats.org/officeDocument/2006/relationships/hyperlink" Target="https://www.ahaprocess.com/wp-content/uploads/2021/04/EP-Activity-Questions-to-Address-Emotional-Issues-041221.pdf" TargetMode="External"/><Relationship Id="rId5" Type="http://schemas.openxmlformats.org/officeDocument/2006/relationships/hyperlink" Target="https://www.ahaprocess.com/wp-content/uploads/2021/04/EP-Activity-The-Validation-Process-041221.pdf" TargetMode="External"/><Relationship Id="rId4" Type="http://schemas.openxmlformats.org/officeDocument/2006/relationships/hyperlink" Target="https://www.ahaprocess.com/wp-content/uploads/2021/04/EP-Activity-Less-Than-Separate-From-042621.pdf"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8.xml.rels><?xml version="1.0" encoding="UTF-8" standalone="yes"?>
<Relationships xmlns="http://schemas.openxmlformats.org/package/2006/relationships"><Relationship Id="rId3" Type="http://schemas.openxmlformats.org/officeDocument/2006/relationships/hyperlink" Target="https://www.ged.com/educators-admins/program/testprepped/" TargetMode="External"/><Relationship Id="rId2" Type="http://schemas.openxmlformats.org/officeDocument/2006/relationships/hyperlink" Target="mailto:ann.evers@ged.co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hyperlink" Target="http://www.ahaprocess.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neurolaunch.com/emotional-poverty/" TargetMode="External"/><Relationship Id="rId2" Type="http://schemas.openxmlformats.org/officeDocument/2006/relationships/hyperlink" Target="https://doi.org/10.5772/intechopen.1009681" TargetMode="External"/><Relationship Id="rId1" Type="http://schemas.openxmlformats.org/officeDocument/2006/relationships/slideLayout" Target="../slideLayouts/slideLayout2.xml"/><Relationship Id="rId6" Type="http://schemas.openxmlformats.org/officeDocument/2006/relationships/hyperlink" Target="https://www.crisisprevention.com/blog/education/how-trauma-informed-schools-help-every-student-succeed/" TargetMode="External"/><Relationship Id="rId5" Type="http://schemas.openxmlformats.org/officeDocument/2006/relationships/hyperlink" Target="https://militarymomcollective.com/health-and-wellness/what-is-emotional-poverty/" TargetMode="External"/><Relationship Id="rId4" Type="http://schemas.openxmlformats.org/officeDocument/2006/relationships/hyperlink" Target="https://files.eric.ed.gov/fulltext/ED611625.pdf"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ailto:Diane.Vaccari@ged.com" TargetMode="External"/><Relationship Id="rId3" Type="http://schemas.openxmlformats.org/officeDocument/2006/relationships/hyperlink" Target="mailto:Elizabeth.Lanphear@ged.com" TargetMode="External"/><Relationship Id="rId7" Type="http://schemas.openxmlformats.org/officeDocument/2006/relationships/hyperlink" Target="mailto:Debi.Faucette@ged.com" TargetMode="External"/><Relationship Id="rId2" Type="http://schemas.openxmlformats.org/officeDocument/2006/relationships/hyperlink" Target="mailto:Scott.Salesses@ged.com" TargetMode="External"/><Relationship Id="rId1" Type="http://schemas.openxmlformats.org/officeDocument/2006/relationships/slideLayout" Target="../slideLayouts/slideLayout2.xml"/><Relationship Id="rId6" Type="http://schemas.openxmlformats.org/officeDocument/2006/relationships/hyperlink" Target="mailto:Brian.Smith@ged.com" TargetMode="External"/><Relationship Id="rId5" Type="http://schemas.openxmlformats.org/officeDocument/2006/relationships/hyperlink" Target="mailto:Adora.Beard@ged.com" TargetMode="External"/><Relationship Id="rId10" Type="http://schemas.openxmlformats.org/officeDocument/2006/relationships/hyperlink" Target="mailto:Mellissa.Hulstrand@ged.com" TargetMode="External"/><Relationship Id="rId4" Type="http://schemas.openxmlformats.org/officeDocument/2006/relationships/hyperlink" Target="mailto:Lisa.Pool-Osorio@ged.com" TargetMode="External"/><Relationship Id="rId9" Type="http://schemas.openxmlformats.org/officeDocument/2006/relationships/hyperlink" Target="mailto:Jonna.Mcdonough@ged.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jp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png"/><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p:txBody>
          <a:bodyPr/>
          <a:lstStyle/>
          <a:p>
            <a:r>
              <a:rPr lang="en-US" dirty="0"/>
              <a:t>Liz Lanphear, MS</a:t>
            </a:r>
          </a:p>
          <a:p>
            <a:endParaRPr lang="en-US" dirty="0"/>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p:txBody>
          <a:bodyPr>
            <a:normAutofit lnSpcReduction="10000"/>
          </a:bodyPr>
          <a:lstStyle/>
          <a:p>
            <a:r>
              <a:rPr lang="en-US" dirty="0"/>
              <a:t>Addressing Emotional Poverty for Adult Learners</a:t>
            </a:r>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33742-EF6E-FFBE-1282-B5DF99F0B50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7090497-34B9-E2C3-F71F-5F1E98CC370A}"/>
              </a:ext>
            </a:extLst>
          </p:cNvPr>
          <p:cNvSpPr>
            <a:spLocks noGrp="1"/>
          </p:cNvSpPr>
          <p:nvPr>
            <p:ph type="title"/>
          </p:nvPr>
        </p:nvSpPr>
        <p:spPr>
          <a:xfrm>
            <a:off x="401444" y="525111"/>
            <a:ext cx="11351941" cy="1165587"/>
          </a:xfrm>
        </p:spPr>
        <p:txBody>
          <a:bodyPr vert="horz" lIns="0" tIns="0" rIns="0" bIns="0" rtlCol="0" anchor="t" anchorCtr="0">
            <a:normAutofit/>
          </a:bodyPr>
          <a:lstStyle/>
          <a:p>
            <a:r>
              <a:rPr lang="en-US" b="1" kern="1200"/>
              <a:t>What is Emotional Poverty?</a:t>
            </a:r>
            <a:br>
              <a:rPr lang="en-US" b="1" kern="1200"/>
            </a:br>
            <a:r>
              <a:rPr lang="en-US" b="1" i="1" kern="1200"/>
              <a:t>Similar topics</a:t>
            </a:r>
          </a:p>
        </p:txBody>
      </p:sp>
      <p:sp>
        <p:nvSpPr>
          <p:cNvPr id="5" name="Slide Number Placeholder 4">
            <a:extLst>
              <a:ext uri="{FF2B5EF4-FFF2-40B4-BE49-F238E27FC236}">
                <a16:creationId xmlns:a16="http://schemas.microsoft.com/office/drawing/2014/main" id="{CB9BBEBC-792C-DAFF-091A-046CB04CCC95}"/>
              </a:ext>
            </a:extLst>
          </p:cNvPr>
          <p:cNvSpPr>
            <a:spLocks noGrp="1"/>
          </p:cNvSpPr>
          <p:nvPr>
            <p:ph type="sldNum" sz="quarter" idx="12"/>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10</a:t>
            </a:fld>
            <a:endParaRPr lang="en-US"/>
          </a:p>
        </p:txBody>
      </p:sp>
      <p:graphicFrame>
        <p:nvGraphicFramePr>
          <p:cNvPr id="11" name="Content Placeholder 8">
            <a:extLst>
              <a:ext uri="{FF2B5EF4-FFF2-40B4-BE49-F238E27FC236}">
                <a16:creationId xmlns:a16="http://schemas.microsoft.com/office/drawing/2014/main" id="{A9D2EDE6-5414-1E5D-423D-6CA3035AD32B}"/>
              </a:ext>
            </a:extLst>
          </p:cNvPr>
          <p:cNvGraphicFramePr/>
          <p:nvPr>
            <p:extLst>
              <p:ext uri="{D42A27DB-BD31-4B8C-83A1-F6EECF244321}">
                <p14:modId xmlns:p14="http://schemas.microsoft.com/office/powerpoint/2010/main" val="560556563"/>
              </p:ext>
            </p:extLst>
          </p:nvPr>
        </p:nvGraphicFramePr>
        <p:xfrm>
          <a:off x="401444" y="1825625"/>
          <a:ext cx="11351941" cy="404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5721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22183-F4D3-8B63-E031-98635A3FD8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3DC1E2-16DB-2D36-165D-461402CF4A65}"/>
              </a:ext>
            </a:extLst>
          </p:cNvPr>
          <p:cNvSpPr>
            <a:spLocks noGrp="1"/>
          </p:cNvSpPr>
          <p:nvPr>
            <p:ph type="title"/>
          </p:nvPr>
        </p:nvSpPr>
        <p:spPr/>
        <p:txBody>
          <a:bodyPr>
            <a:normAutofit/>
          </a:bodyPr>
          <a:lstStyle/>
          <a:p>
            <a:r>
              <a:rPr lang="en-US" dirty="0"/>
              <a:t>Impacts of Emotional Poverty on Adult Learners</a:t>
            </a:r>
          </a:p>
        </p:txBody>
      </p:sp>
      <p:sp>
        <p:nvSpPr>
          <p:cNvPr id="15" name="Slide Number Placeholder 14">
            <a:extLst>
              <a:ext uri="{FF2B5EF4-FFF2-40B4-BE49-F238E27FC236}">
                <a16:creationId xmlns:a16="http://schemas.microsoft.com/office/drawing/2014/main" id="{1AA4DE9B-8FBD-5775-4008-4C228C2521A5}"/>
              </a:ext>
            </a:extLst>
          </p:cNvPr>
          <p:cNvSpPr>
            <a:spLocks noGrp="1"/>
          </p:cNvSpPr>
          <p:nvPr>
            <p:ph type="sldNum" sz="quarter" idx="12"/>
          </p:nvPr>
        </p:nvSpPr>
        <p:spPr/>
        <p:txBody>
          <a:bodyPr/>
          <a:lstStyle/>
          <a:p>
            <a:fld id="{BAE26A2A-DE5F-EA41-900F-AB5C4F1D9848}" type="slidenum">
              <a:rPr lang="en-US" smtClean="0"/>
              <a:t>11</a:t>
            </a:fld>
            <a:endParaRPr lang="en-US"/>
          </a:p>
        </p:txBody>
      </p:sp>
      <p:pic>
        <p:nvPicPr>
          <p:cNvPr id="21" name="Picture 20" descr="A green rectangle with black background&#10;&#10;AI-generated content may be incorrect.">
            <a:extLst>
              <a:ext uri="{FF2B5EF4-FFF2-40B4-BE49-F238E27FC236}">
                <a16:creationId xmlns:a16="http://schemas.microsoft.com/office/drawing/2014/main" id="{7BBB2C36-185B-0E98-7C39-4EA6441DA9C1}"/>
              </a:ext>
            </a:extLst>
          </p:cNvPr>
          <p:cNvPicPr>
            <a:picLocks noChangeAspect="1"/>
          </p:cNvPicPr>
          <p:nvPr/>
        </p:nvPicPr>
        <p:blipFill>
          <a:blip r:embed="rId2"/>
          <a:stretch>
            <a:fillRect/>
          </a:stretch>
        </p:blipFill>
        <p:spPr>
          <a:xfrm>
            <a:off x="3573293" y="1372241"/>
            <a:ext cx="5045413" cy="5045413"/>
          </a:xfrm>
          <a:prstGeom prst="rect">
            <a:avLst/>
          </a:prstGeom>
          <a:noFill/>
        </p:spPr>
      </p:pic>
    </p:spTree>
    <p:extLst>
      <p:ext uri="{BB962C8B-B14F-4D97-AF65-F5344CB8AC3E}">
        <p14:creationId xmlns:p14="http://schemas.microsoft.com/office/powerpoint/2010/main" val="3090353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4964-194A-C47A-1F02-136D9A5A6E7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F424AF-59FF-837B-3AD1-7B92F4450BE6}"/>
              </a:ext>
            </a:extLst>
          </p:cNvPr>
          <p:cNvSpPr>
            <a:spLocks noGrp="1"/>
          </p:cNvSpPr>
          <p:nvPr>
            <p:ph type="title"/>
          </p:nvPr>
        </p:nvSpPr>
        <p:spPr>
          <a:xfrm>
            <a:off x="401444" y="525111"/>
            <a:ext cx="11351941" cy="1165587"/>
          </a:xfrm>
        </p:spPr>
        <p:txBody>
          <a:bodyPr anchor="t">
            <a:normAutofit/>
          </a:bodyPr>
          <a:lstStyle/>
          <a:p>
            <a:r>
              <a:rPr lang="en-US" dirty="0"/>
              <a:t>How does Emotional Poverty present in learners?</a:t>
            </a:r>
          </a:p>
        </p:txBody>
      </p:sp>
      <p:sp>
        <p:nvSpPr>
          <p:cNvPr id="5" name="Slide Number Placeholder 4">
            <a:extLst>
              <a:ext uri="{FF2B5EF4-FFF2-40B4-BE49-F238E27FC236}">
                <a16:creationId xmlns:a16="http://schemas.microsoft.com/office/drawing/2014/main" id="{C3D00FD5-9FB8-9007-FF8B-2A7AEA88493E}"/>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12</a:t>
            </a:fld>
            <a:endParaRPr lang="en-US"/>
          </a:p>
        </p:txBody>
      </p:sp>
      <p:graphicFrame>
        <p:nvGraphicFramePr>
          <p:cNvPr id="13" name="Content Placeholder 8">
            <a:extLst>
              <a:ext uri="{FF2B5EF4-FFF2-40B4-BE49-F238E27FC236}">
                <a16:creationId xmlns:a16="http://schemas.microsoft.com/office/drawing/2014/main" id="{09A4F5C8-466C-DB5A-CDBF-AFB77C8575CB}"/>
              </a:ext>
            </a:extLst>
          </p:cNvPr>
          <p:cNvGraphicFramePr>
            <a:graphicFrameLocks noGrp="1"/>
          </p:cNvGraphicFramePr>
          <p:nvPr>
            <p:ph idx="1"/>
            <p:extLst>
              <p:ext uri="{D42A27DB-BD31-4B8C-83A1-F6EECF244321}">
                <p14:modId xmlns:p14="http://schemas.microsoft.com/office/powerpoint/2010/main" val="1518636817"/>
              </p:ext>
            </p:extLst>
          </p:nvPr>
        </p:nvGraphicFramePr>
        <p:xfrm>
          <a:off x="826851" y="1680970"/>
          <a:ext cx="10457234" cy="3967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1626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105C7-BC09-684A-94EA-3FE31481384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03634F9-BD18-21E1-7B5A-106684F7674A}"/>
              </a:ext>
            </a:extLst>
          </p:cNvPr>
          <p:cNvSpPr>
            <a:spLocks noGrp="1"/>
          </p:cNvSpPr>
          <p:nvPr>
            <p:ph type="title"/>
          </p:nvPr>
        </p:nvSpPr>
        <p:spPr>
          <a:xfrm>
            <a:off x="401450" y="457200"/>
            <a:ext cx="4370583" cy="1600200"/>
          </a:xfrm>
        </p:spPr>
        <p:txBody>
          <a:bodyPr anchor="b">
            <a:normAutofit/>
          </a:bodyPr>
          <a:lstStyle/>
          <a:p>
            <a:r>
              <a:rPr lang="en-US" dirty="0"/>
              <a:t>How does Emotional Poverty present in learners</a:t>
            </a:r>
          </a:p>
        </p:txBody>
      </p:sp>
      <p:pic>
        <p:nvPicPr>
          <p:cNvPr id="4" name="Content Placeholder 3" descr="Magnifying glass">
            <a:extLst>
              <a:ext uri="{FF2B5EF4-FFF2-40B4-BE49-F238E27FC236}">
                <a16:creationId xmlns:a16="http://schemas.microsoft.com/office/drawing/2014/main" id="{C3B1455B-D79D-CECF-8D63-2AA5C50577EB}"/>
              </a:ext>
            </a:extLst>
          </p:cNvPr>
          <p:cNvPicPr>
            <a:picLocks noGrp="1" noChangeAspect="1"/>
          </p:cNvPicPr>
          <p:nvPr>
            <p:ph type="pic" idx="1"/>
          </p:nvPr>
        </p:nvPicPr>
        <p:blipFill>
          <a:blip r:embed="rId2"/>
          <a:stretch/>
        </p:blipFill>
        <p:spPr>
          <a:xfrm>
            <a:off x="5760792" y="457201"/>
            <a:ext cx="5403850" cy="5403850"/>
          </a:xfrm>
          <a:noFill/>
        </p:spPr>
      </p:pic>
      <p:sp>
        <p:nvSpPr>
          <p:cNvPr id="3" name="Content Placeholder 2">
            <a:extLst>
              <a:ext uri="{FF2B5EF4-FFF2-40B4-BE49-F238E27FC236}">
                <a16:creationId xmlns:a16="http://schemas.microsoft.com/office/drawing/2014/main" id="{2F582555-CB2C-398F-7E67-0E1CDAB5BEC1}"/>
              </a:ext>
            </a:extLst>
          </p:cNvPr>
          <p:cNvSpPr>
            <a:spLocks noGrp="1"/>
          </p:cNvSpPr>
          <p:nvPr>
            <p:ph type="body" sz="half" idx="2"/>
          </p:nvPr>
        </p:nvSpPr>
        <p:spPr>
          <a:xfrm>
            <a:off x="401450" y="2196790"/>
            <a:ext cx="4370583" cy="3672197"/>
          </a:xfrm>
        </p:spPr>
        <p:txBody>
          <a:bodyPr>
            <a:normAutofit/>
          </a:bodyPr>
          <a:lstStyle/>
          <a:p>
            <a:r>
              <a:rPr lang="en-US" dirty="0"/>
              <a:t>What other things do you see?</a:t>
            </a:r>
          </a:p>
        </p:txBody>
      </p:sp>
      <p:sp>
        <p:nvSpPr>
          <p:cNvPr id="5" name="Slide Number Placeholder 4">
            <a:extLst>
              <a:ext uri="{FF2B5EF4-FFF2-40B4-BE49-F238E27FC236}">
                <a16:creationId xmlns:a16="http://schemas.microsoft.com/office/drawing/2014/main" id="{7F743A2E-906B-2A6C-D56A-9706168C9A36}"/>
              </a:ext>
            </a:extLst>
          </p:cNvPr>
          <p:cNvSpPr>
            <a:spLocks noGrp="1"/>
          </p:cNvSpPr>
          <p:nvPr>
            <p:ph type="sldNum" sz="quarter" idx="10"/>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13</a:t>
            </a:fld>
            <a:endParaRPr lang="en-US"/>
          </a:p>
        </p:txBody>
      </p:sp>
    </p:spTree>
    <p:extLst>
      <p:ext uri="{BB962C8B-B14F-4D97-AF65-F5344CB8AC3E}">
        <p14:creationId xmlns:p14="http://schemas.microsoft.com/office/powerpoint/2010/main" val="2165372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F361B-29F5-00F4-D097-1A3EDB68C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0F9606-57EA-E698-8BBE-061D74BF5492}"/>
              </a:ext>
            </a:extLst>
          </p:cNvPr>
          <p:cNvSpPr>
            <a:spLocks noGrp="1"/>
          </p:cNvSpPr>
          <p:nvPr>
            <p:ph type="title"/>
          </p:nvPr>
        </p:nvSpPr>
        <p:spPr/>
        <p:txBody>
          <a:bodyPr>
            <a:normAutofit/>
          </a:bodyPr>
          <a:lstStyle/>
          <a:p>
            <a:r>
              <a:rPr lang="en-US" dirty="0"/>
              <a:t>Empowering Adult Learners</a:t>
            </a:r>
          </a:p>
        </p:txBody>
      </p:sp>
      <p:sp>
        <p:nvSpPr>
          <p:cNvPr id="15" name="Slide Number Placeholder 14">
            <a:extLst>
              <a:ext uri="{FF2B5EF4-FFF2-40B4-BE49-F238E27FC236}">
                <a16:creationId xmlns:a16="http://schemas.microsoft.com/office/drawing/2014/main" id="{40FA5C8A-8A69-457B-9573-BB40B29F2B5F}"/>
              </a:ext>
            </a:extLst>
          </p:cNvPr>
          <p:cNvSpPr>
            <a:spLocks noGrp="1"/>
          </p:cNvSpPr>
          <p:nvPr>
            <p:ph type="sldNum" sz="quarter" idx="12"/>
          </p:nvPr>
        </p:nvSpPr>
        <p:spPr/>
        <p:txBody>
          <a:bodyPr/>
          <a:lstStyle/>
          <a:p>
            <a:fld id="{BAE26A2A-DE5F-EA41-900F-AB5C4F1D9848}" type="slidenum">
              <a:rPr lang="en-US" smtClean="0"/>
              <a:t>14</a:t>
            </a:fld>
            <a:endParaRPr lang="en-US"/>
          </a:p>
        </p:txBody>
      </p:sp>
      <p:pic>
        <p:nvPicPr>
          <p:cNvPr id="26" name="Picture 25" descr="A yellow globe with a graduation cap">
            <a:extLst>
              <a:ext uri="{FF2B5EF4-FFF2-40B4-BE49-F238E27FC236}">
                <a16:creationId xmlns:a16="http://schemas.microsoft.com/office/drawing/2014/main" id="{0EA4B493-984A-7C6F-4C7A-7669E3AE925F}"/>
              </a:ext>
            </a:extLst>
          </p:cNvPr>
          <p:cNvPicPr>
            <a:picLocks noChangeAspect="1"/>
          </p:cNvPicPr>
          <p:nvPr/>
        </p:nvPicPr>
        <p:blipFill>
          <a:blip r:embed="rId2"/>
          <a:stretch>
            <a:fillRect/>
          </a:stretch>
        </p:blipFill>
        <p:spPr>
          <a:xfrm>
            <a:off x="3321947" y="821956"/>
            <a:ext cx="5510933" cy="5510933"/>
          </a:xfrm>
          <a:prstGeom prst="rect">
            <a:avLst/>
          </a:prstGeom>
        </p:spPr>
      </p:pic>
    </p:spTree>
    <p:extLst>
      <p:ext uri="{BB962C8B-B14F-4D97-AF65-F5344CB8AC3E}">
        <p14:creationId xmlns:p14="http://schemas.microsoft.com/office/powerpoint/2010/main" val="1449228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57B29-4D7E-9894-3064-70E15A7BD94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9351761-C40A-7FBC-7222-81D4E4551DC6}"/>
              </a:ext>
            </a:extLst>
          </p:cNvPr>
          <p:cNvSpPr>
            <a:spLocks noGrp="1"/>
          </p:cNvSpPr>
          <p:nvPr>
            <p:ph type="title"/>
          </p:nvPr>
        </p:nvSpPr>
        <p:spPr/>
        <p:txBody>
          <a:bodyPr/>
          <a:lstStyle/>
          <a:p>
            <a:r>
              <a:rPr lang="en-US" dirty="0"/>
              <a:t>Empowering Adult Learners</a:t>
            </a:r>
            <a:br>
              <a:rPr lang="en-US" dirty="0"/>
            </a:br>
            <a:r>
              <a:rPr lang="en-US" sz="2800" b="0" i="1" dirty="0"/>
              <a:t>Why is this important? </a:t>
            </a:r>
            <a:endParaRPr lang="en-US" b="0" i="1" dirty="0"/>
          </a:p>
        </p:txBody>
      </p:sp>
      <p:sp>
        <p:nvSpPr>
          <p:cNvPr id="9" name="Content Placeholder 8">
            <a:extLst>
              <a:ext uri="{FF2B5EF4-FFF2-40B4-BE49-F238E27FC236}">
                <a16:creationId xmlns:a16="http://schemas.microsoft.com/office/drawing/2014/main" id="{CA2095FB-DEFD-61D1-7DCD-A920278CCA90}"/>
              </a:ext>
            </a:extLst>
          </p:cNvPr>
          <p:cNvSpPr>
            <a:spLocks noGrp="1"/>
          </p:cNvSpPr>
          <p:nvPr>
            <p:ph idx="1"/>
          </p:nvPr>
        </p:nvSpPr>
        <p:spPr/>
        <p:txBody>
          <a:bodyPr/>
          <a:lstStyle/>
          <a:p>
            <a:pPr lvl="1"/>
            <a:endParaRPr lang="en-US" dirty="0"/>
          </a:p>
          <a:p>
            <a:pPr lvl="1"/>
            <a:endParaRPr lang="en-US" dirty="0"/>
          </a:p>
          <a:p>
            <a:endParaRPr lang="en-US" dirty="0"/>
          </a:p>
        </p:txBody>
      </p:sp>
      <p:sp>
        <p:nvSpPr>
          <p:cNvPr id="5" name="Slide Number Placeholder 4">
            <a:extLst>
              <a:ext uri="{FF2B5EF4-FFF2-40B4-BE49-F238E27FC236}">
                <a16:creationId xmlns:a16="http://schemas.microsoft.com/office/drawing/2014/main" id="{EF24C543-E747-72EB-8689-DD4F307264C1}"/>
              </a:ext>
            </a:extLst>
          </p:cNvPr>
          <p:cNvSpPr>
            <a:spLocks noGrp="1"/>
          </p:cNvSpPr>
          <p:nvPr>
            <p:ph type="sldNum" sz="quarter" idx="12"/>
          </p:nvPr>
        </p:nvSpPr>
        <p:spPr/>
        <p:txBody>
          <a:bodyPr/>
          <a:lstStyle/>
          <a:p>
            <a:fld id="{BAE26A2A-DE5F-EA41-900F-AB5C4F1D9848}" type="slidenum">
              <a:rPr lang="en-US" smtClean="0"/>
              <a:pPr/>
              <a:t>15</a:t>
            </a:fld>
            <a:endParaRPr lang="en-US" dirty="0"/>
          </a:p>
        </p:txBody>
      </p:sp>
      <p:sp>
        <p:nvSpPr>
          <p:cNvPr id="2" name="Content Placeholder 8">
            <a:extLst>
              <a:ext uri="{FF2B5EF4-FFF2-40B4-BE49-F238E27FC236}">
                <a16:creationId xmlns:a16="http://schemas.microsoft.com/office/drawing/2014/main" id="{AABE0B8F-472D-D9D7-1247-34DB3064D239}"/>
              </a:ext>
            </a:extLst>
          </p:cNvPr>
          <p:cNvSpPr txBox="1">
            <a:spLocks/>
          </p:cNvSpPr>
          <p:nvPr/>
        </p:nvSpPr>
        <p:spPr>
          <a:xfrm>
            <a:off x="553844" y="1978025"/>
            <a:ext cx="11351941" cy="4048312"/>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Learners with emotional poverty can’t learn effectively. </a:t>
            </a:r>
          </a:p>
          <a:p>
            <a:r>
              <a:rPr lang="en-US" dirty="0"/>
              <a:t>Addressing emotional poverty and moving learners toward emotional intelligence helps them gain the skills to move forward in life.</a:t>
            </a:r>
          </a:p>
          <a:p>
            <a:endParaRPr lang="en-US" dirty="0"/>
          </a:p>
          <a:p>
            <a:r>
              <a:rPr lang="en-US" dirty="0"/>
              <a:t>Any other thoughts?</a:t>
            </a:r>
          </a:p>
          <a:p>
            <a:endParaRPr lang="en-US" dirty="0">
              <a:highlight>
                <a:srgbClr val="FFFF00"/>
              </a:highlight>
            </a:endParaRPr>
          </a:p>
          <a:p>
            <a:endParaRPr lang="en-US" dirty="0"/>
          </a:p>
          <a:p>
            <a:endParaRPr lang="en-US" dirty="0"/>
          </a:p>
        </p:txBody>
      </p:sp>
    </p:spTree>
    <p:extLst>
      <p:ext uri="{BB962C8B-B14F-4D97-AF65-F5344CB8AC3E}">
        <p14:creationId xmlns:p14="http://schemas.microsoft.com/office/powerpoint/2010/main" val="3222929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98A05-CA04-4584-B784-1FEA6AFECB6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C23FF78-9C68-297A-3469-1C5D12001BA4}"/>
              </a:ext>
            </a:extLst>
          </p:cNvPr>
          <p:cNvSpPr>
            <a:spLocks noGrp="1"/>
          </p:cNvSpPr>
          <p:nvPr>
            <p:ph type="title"/>
          </p:nvPr>
        </p:nvSpPr>
        <p:spPr>
          <a:xfrm>
            <a:off x="401450" y="457200"/>
            <a:ext cx="4370583" cy="1600200"/>
          </a:xfrm>
        </p:spPr>
        <p:txBody>
          <a:bodyPr anchor="b">
            <a:normAutofit/>
          </a:bodyPr>
          <a:lstStyle/>
          <a:p>
            <a:r>
              <a:rPr lang="en-US" dirty="0"/>
              <a:t>Empowering Adult Learners</a:t>
            </a:r>
          </a:p>
        </p:txBody>
      </p:sp>
      <p:pic>
        <p:nvPicPr>
          <p:cNvPr id="1026" name="Picture 2" descr="May include: A quote by Teddy Roosevelt on a textured background. The quote reads: 'People don't care how much you know until they know how much you care.' Teddy Roosevelt">
            <a:extLst>
              <a:ext uri="{FF2B5EF4-FFF2-40B4-BE49-F238E27FC236}">
                <a16:creationId xmlns:a16="http://schemas.microsoft.com/office/drawing/2014/main" id="{9C78802B-3168-A58A-3064-4739F6C843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66081" y="457201"/>
            <a:ext cx="4593272" cy="5403850"/>
          </a:xfrm>
          <a:prstGeom prst="rect">
            <a:avLst/>
          </a:prstGeom>
          <a:solidFill>
            <a:srgbClr val="FFFFFF"/>
          </a:solidFill>
          <a:ln>
            <a:solidFill>
              <a:srgbClr val="FFC000"/>
            </a:solidFill>
          </a:ln>
        </p:spPr>
      </p:pic>
      <p:sp>
        <p:nvSpPr>
          <p:cNvPr id="9" name="Content Placeholder 8">
            <a:extLst>
              <a:ext uri="{FF2B5EF4-FFF2-40B4-BE49-F238E27FC236}">
                <a16:creationId xmlns:a16="http://schemas.microsoft.com/office/drawing/2014/main" id="{1CE3D5E2-BF56-9553-4554-9A80B0D67758}"/>
              </a:ext>
            </a:extLst>
          </p:cNvPr>
          <p:cNvSpPr>
            <a:spLocks noGrp="1"/>
          </p:cNvSpPr>
          <p:nvPr>
            <p:ph type="body" sz="half" idx="2"/>
          </p:nvPr>
        </p:nvSpPr>
        <p:spPr>
          <a:xfrm>
            <a:off x="401450" y="2196790"/>
            <a:ext cx="4929307" cy="3672197"/>
          </a:xfrm>
        </p:spPr>
        <p:txBody>
          <a:bodyPr vert="horz" lIns="0" tIns="91440" rIns="0" bIns="0" rtlCol="0" anchor="t">
            <a:normAutofit lnSpcReduction="10000"/>
          </a:bodyPr>
          <a:lstStyle/>
          <a:p>
            <a:r>
              <a:rPr lang="en-US" dirty="0">
                <a:latin typeface="Arial"/>
                <a:cs typeface="Arial"/>
              </a:rPr>
              <a:t>“But I’m just a GED</a:t>
            </a:r>
            <a:r>
              <a:rPr lang="en-US" baseline="30000" dirty="0">
                <a:latin typeface="Arial"/>
                <a:cs typeface="Arial"/>
              </a:rPr>
              <a:t>®</a:t>
            </a:r>
            <a:r>
              <a:rPr lang="en-US" dirty="0">
                <a:latin typeface="Arial"/>
                <a:cs typeface="Arial"/>
              </a:rPr>
              <a:t> instructor…”</a:t>
            </a:r>
          </a:p>
          <a:p>
            <a:pPr marL="342265" lvl="1"/>
            <a:endParaRPr lang="en-US" sz="2000" dirty="0"/>
          </a:p>
          <a:p>
            <a:r>
              <a:rPr lang="en-US" dirty="0"/>
              <a:t>Approach from a place of compassion and understanding.</a:t>
            </a:r>
          </a:p>
          <a:p>
            <a:r>
              <a:rPr lang="en-US" b="1" i="1" dirty="0">
                <a:latin typeface="Arial"/>
                <a:cs typeface="Arial"/>
              </a:rPr>
              <a:t>They don’t care how much you know until they know how much you care</a:t>
            </a:r>
          </a:p>
          <a:p>
            <a:endParaRPr lang="en-US" b="1" i="1" dirty="0"/>
          </a:p>
          <a:p>
            <a:r>
              <a:rPr lang="en-US" dirty="0">
                <a:latin typeface="Arial"/>
                <a:cs typeface="Arial"/>
              </a:rPr>
              <a:t>We must recognize and address the importance of building emotional intelligence, in addition to academics. If we don’t help them move forward emotionally, they will short-circuit now and in the future.</a:t>
            </a:r>
          </a:p>
          <a:p>
            <a:endParaRPr lang="en-US" dirty="0"/>
          </a:p>
        </p:txBody>
      </p:sp>
      <p:sp>
        <p:nvSpPr>
          <p:cNvPr id="5" name="Slide Number Placeholder 4">
            <a:extLst>
              <a:ext uri="{FF2B5EF4-FFF2-40B4-BE49-F238E27FC236}">
                <a16:creationId xmlns:a16="http://schemas.microsoft.com/office/drawing/2014/main" id="{CDE520A1-F6FE-9BD5-DFCC-0B93E9AFD82E}"/>
              </a:ext>
            </a:extLst>
          </p:cNvPr>
          <p:cNvSpPr>
            <a:spLocks noGrp="1"/>
          </p:cNvSpPr>
          <p:nvPr>
            <p:ph type="sldNum" sz="quarter" idx="10"/>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16</a:t>
            </a:fld>
            <a:endParaRPr lang="en-US"/>
          </a:p>
        </p:txBody>
      </p:sp>
    </p:spTree>
    <p:extLst>
      <p:ext uri="{BB962C8B-B14F-4D97-AF65-F5344CB8AC3E}">
        <p14:creationId xmlns:p14="http://schemas.microsoft.com/office/powerpoint/2010/main" val="3426032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76BE9-B7EF-C2E1-FFD7-C559CA0BAD1B}"/>
            </a:ext>
          </a:extLst>
        </p:cNvPr>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E77CACF-DD6F-5222-5FCF-A1408D0F7802}"/>
              </a:ext>
            </a:extLst>
          </p:cNvPr>
          <p:cNvSpPr txBox="1">
            <a:spLocks/>
          </p:cNvSpPr>
          <p:nvPr/>
        </p:nvSpPr>
        <p:spPr>
          <a:xfrm>
            <a:off x="401447" y="1225685"/>
            <a:ext cx="6592740" cy="4795735"/>
          </a:xfrm>
          <a:prstGeom prst="rect">
            <a:avLst/>
          </a:prstGeom>
          <a:ln>
            <a:solidFill>
              <a:srgbClr val="FFC000"/>
            </a:solidFill>
          </a:ln>
        </p:spPr>
        <p:txBody>
          <a:bodyPr vert="horz" lIns="91440" tIns="45720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It’s a process… and it starts with you…</a:t>
            </a:r>
          </a:p>
          <a:p>
            <a:r>
              <a:rPr lang="en-US" dirty="0"/>
              <a:t>Examine your own emotional poverty/emotional intelligence.</a:t>
            </a:r>
          </a:p>
          <a:p>
            <a:pPr marL="171442" lvl="1">
              <a:spcBef>
                <a:spcPts val="750"/>
              </a:spcBef>
            </a:pPr>
            <a:r>
              <a:rPr lang="en-US" sz="2400" dirty="0"/>
              <a:t>You have to understand where </a:t>
            </a:r>
            <a:r>
              <a:rPr lang="en-US" sz="2400" u="sng" dirty="0"/>
              <a:t>you</a:t>
            </a:r>
            <a:r>
              <a:rPr lang="en-US" sz="2400" dirty="0"/>
              <a:t> are before you can help others recognize where they are. </a:t>
            </a:r>
          </a:p>
          <a:p>
            <a:pPr marL="171442" lvl="1">
              <a:spcBef>
                <a:spcPts val="750"/>
              </a:spcBef>
            </a:pPr>
            <a:r>
              <a:rPr lang="en-US" sz="2400" dirty="0"/>
              <a:t>Then you can help learners with their personal growth toward building emotional intelligence.</a:t>
            </a:r>
          </a:p>
          <a:p>
            <a:endParaRPr lang="en-US" sz="1800" dirty="0"/>
          </a:p>
          <a:p>
            <a:endParaRPr lang="en-US" sz="1800" dirty="0"/>
          </a:p>
        </p:txBody>
      </p:sp>
      <p:sp>
        <p:nvSpPr>
          <p:cNvPr id="8" name="Title 7">
            <a:extLst>
              <a:ext uri="{FF2B5EF4-FFF2-40B4-BE49-F238E27FC236}">
                <a16:creationId xmlns:a16="http://schemas.microsoft.com/office/drawing/2014/main" id="{F350D5DA-7A1C-1D29-33F2-120100442B8F}"/>
              </a:ext>
            </a:extLst>
          </p:cNvPr>
          <p:cNvSpPr>
            <a:spLocks noGrp="1"/>
          </p:cNvSpPr>
          <p:nvPr>
            <p:ph type="title"/>
          </p:nvPr>
        </p:nvSpPr>
        <p:spPr>
          <a:xfrm>
            <a:off x="401447" y="525111"/>
            <a:ext cx="11262732" cy="1165587"/>
          </a:xfrm>
        </p:spPr>
        <p:txBody>
          <a:bodyPr vert="horz" lIns="0" tIns="0" rIns="0" bIns="0" rtlCol="0" anchor="t" anchorCtr="0">
            <a:normAutofit/>
          </a:bodyPr>
          <a:lstStyle/>
          <a:p>
            <a:r>
              <a:rPr lang="en-US" b="1" kern="1200" dirty="0">
                <a:latin typeface="Arial" panose="020B0604020202020204" pitchFamily="34" charset="0"/>
                <a:ea typeface="+mj-ea"/>
                <a:cs typeface="Arial" panose="020B0604020202020204" pitchFamily="34" charset="0"/>
              </a:rPr>
              <a:t>Empowering Adult Learners</a:t>
            </a:r>
          </a:p>
        </p:txBody>
      </p:sp>
      <p:sp>
        <p:nvSpPr>
          <p:cNvPr id="5" name="Slide Number Placeholder 4">
            <a:extLst>
              <a:ext uri="{FF2B5EF4-FFF2-40B4-BE49-F238E27FC236}">
                <a16:creationId xmlns:a16="http://schemas.microsoft.com/office/drawing/2014/main" id="{190DA864-BFB3-D8C4-2850-94DA8198B194}"/>
              </a:ext>
            </a:extLst>
          </p:cNvPr>
          <p:cNvSpPr>
            <a:spLocks noGrp="1"/>
          </p:cNvSpPr>
          <p:nvPr>
            <p:ph type="sldNum" sz="quarter" idx="12"/>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17</a:t>
            </a:fld>
            <a:endParaRPr lang="en-US"/>
          </a:p>
        </p:txBody>
      </p:sp>
      <p:pic>
        <p:nvPicPr>
          <p:cNvPr id="2050" name="Picture 2" descr="Aeroplane cabin decompression">
            <a:extLst>
              <a:ext uri="{FF2B5EF4-FFF2-40B4-BE49-F238E27FC236}">
                <a16:creationId xmlns:a16="http://schemas.microsoft.com/office/drawing/2014/main" id="{99373B28-CA7A-7AFE-E07E-DFAA2512A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741" r="35506" b="2"/>
          <a:stretch>
            <a:fillRect/>
          </a:stretch>
        </p:blipFill>
        <p:spPr bwMode="auto">
          <a:xfrm>
            <a:off x="7500948" y="1219532"/>
            <a:ext cx="4163231" cy="4801888"/>
          </a:xfrm>
          <a:prstGeom prst="rect">
            <a:avLst/>
          </a:prstGeom>
          <a:solidFill>
            <a:srgbClr val="FFFFFF"/>
          </a:solidFill>
          <a:ln>
            <a:solidFill>
              <a:schemeClr val="accent1">
                <a:shade val="50000"/>
              </a:schemeClr>
            </a:solidFill>
          </a:ln>
        </p:spPr>
      </p:pic>
    </p:spTree>
    <p:extLst>
      <p:ext uri="{BB962C8B-B14F-4D97-AF65-F5344CB8AC3E}">
        <p14:creationId xmlns:p14="http://schemas.microsoft.com/office/powerpoint/2010/main" val="2833803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B9B60-B9CE-02E2-30DB-15488E30B92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7226906-6FCB-662D-85E3-8B73FAD11A1E}"/>
              </a:ext>
            </a:extLst>
          </p:cNvPr>
          <p:cNvSpPr>
            <a:spLocks noGrp="1"/>
          </p:cNvSpPr>
          <p:nvPr>
            <p:ph type="title"/>
          </p:nvPr>
        </p:nvSpPr>
        <p:spPr/>
        <p:txBody>
          <a:bodyPr/>
          <a:lstStyle/>
          <a:p>
            <a:r>
              <a:rPr lang="en-US" dirty="0"/>
              <a:t>Empowering Adult Learners</a:t>
            </a:r>
          </a:p>
        </p:txBody>
      </p:sp>
      <p:sp>
        <p:nvSpPr>
          <p:cNvPr id="9" name="Content Placeholder 8">
            <a:extLst>
              <a:ext uri="{FF2B5EF4-FFF2-40B4-BE49-F238E27FC236}">
                <a16:creationId xmlns:a16="http://schemas.microsoft.com/office/drawing/2014/main" id="{9B19D46F-9BD3-1C93-44C2-55184B126525}"/>
              </a:ext>
            </a:extLst>
          </p:cNvPr>
          <p:cNvSpPr>
            <a:spLocks noGrp="1"/>
          </p:cNvSpPr>
          <p:nvPr>
            <p:ph idx="1"/>
          </p:nvPr>
        </p:nvSpPr>
        <p:spPr/>
        <p:txBody>
          <a:bodyPr/>
          <a:lstStyle/>
          <a:p>
            <a:pPr lvl="1"/>
            <a:endParaRPr lang="en-US" dirty="0"/>
          </a:p>
          <a:p>
            <a:pPr lvl="1"/>
            <a:endParaRPr lang="en-US" dirty="0"/>
          </a:p>
          <a:p>
            <a:endParaRPr lang="en-US" dirty="0"/>
          </a:p>
        </p:txBody>
      </p:sp>
      <p:sp>
        <p:nvSpPr>
          <p:cNvPr id="5" name="Slide Number Placeholder 4">
            <a:extLst>
              <a:ext uri="{FF2B5EF4-FFF2-40B4-BE49-F238E27FC236}">
                <a16:creationId xmlns:a16="http://schemas.microsoft.com/office/drawing/2014/main" id="{1E1D9357-395D-776C-F448-0DDD0A7E5F79}"/>
              </a:ext>
            </a:extLst>
          </p:cNvPr>
          <p:cNvSpPr>
            <a:spLocks noGrp="1"/>
          </p:cNvSpPr>
          <p:nvPr>
            <p:ph type="sldNum" sz="quarter" idx="12"/>
          </p:nvPr>
        </p:nvSpPr>
        <p:spPr/>
        <p:txBody>
          <a:bodyPr/>
          <a:lstStyle/>
          <a:p>
            <a:fld id="{BAE26A2A-DE5F-EA41-900F-AB5C4F1D9848}" type="slidenum">
              <a:rPr lang="en-US" smtClean="0"/>
              <a:pPr/>
              <a:t>18</a:t>
            </a:fld>
            <a:endParaRPr lang="en-US" dirty="0"/>
          </a:p>
        </p:txBody>
      </p:sp>
      <p:graphicFrame>
        <p:nvGraphicFramePr>
          <p:cNvPr id="13" name="Content Placeholder 8">
            <a:extLst>
              <a:ext uri="{FF2B5EF4-FFF2-40B4-BE49-F238E27FC236}">
                <a16:creationId xmlns:a16="http://schemas.microsoft.com/office/drawing/2014/main" id="{91406636-9759-C35C-441F-4CAAAF8C3B6B}"/>
              </a:ext>
            </a:extLst>
          </p:cNvPr>
          <p:cNvGraphicFramePr/>
          <p:nvPr>
            <p:extLst>
              <p:ext uri="{D42A27DB-BD31-4B8C-83A1-F6EECF244321}">
                <p14:modId xmlns:p14="http://schemas.microsoft.com/office/powerpoint/2010/main" val="1801783177"/>
              </p:ext>
            </p:extLst>
          </p:nvPr>
        </p:nvGraphicFramePr>
        <p:xfrm>
          <a:off x="438614" y="1260499"/>
          <a:ext cx="10446637" cy="4780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532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D6300-4EE8-9A1B-6EB1-6E58A5C76B4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EEBF809-0462-8A9D-AF29-72DAEB499ED3}"/>
              </a:ext>
            </a:extLst>
          </p:cNvPr>
          <p:cNvSpPr>
            <a:spLocks noGrp="1"/>
          </p:cNvSpPr>
          <p:nvPr>
            <p:ph type="title"/>
          </p:nvPr>
        </p:nvSpPr>
        <p:spPr/>
        <p:txBody>
          <a:bodyPr/>
          <a:lstStyle/>
          <a:p>
            <a:r>
              <a:rPr lang="en-US" dirty="0"/>
              <a:t>Empowering Adult Learners</a:t>
            </a:r>
          </a:p>
        </p:txBody>
      </p:sp>
      <p:sp>
        <p:nvSpPr>
          <p:cNvPr id="9" name="Content Placeholder 8">
            <a:extLst>
              <a:ext uri="{FF2B5EF4-FFF2-40B4-BE49-F238E27FC236}">
                <a16:creationId xmlns:a16="http://schemas.microsoft.com/office/drawing/2014/main" id="{5DFFFE67-44E2-8A1E-1B1E-78E9744208B6}"/>
              </a:ext>
            </a:extLst>
          </p:cNvPr>
          <p:cNvSpPr>
            <a:spLocks noGrp="1"/>
          </p:cNvSpPr>
          <p:nvPr>
            <p:ph idx="1"/>
          </p:nvPr>
        </p:nvSpPr>
        <p:spPr/>
        <p:txBody>
          <a:bodyPr/>
          <a:lstStyle/>
          <a:p>
            <a:pPr lvl="1"/>
            <a:endParaRPr lang="en-US" dirty="0"/>
          </a:p>
          <a:p>
            <a:pPr lvl="1"/>
            <a:endParaRPr lang="en-US" dirty="0"/>
          </a:p>
          <a:p>
            <a:endParaRPr lang="en-US" dirty="0"/>
          </a:p>
        </p:txBody>
      </p:sp>
      <p:sp>
        <p:nvSpPr>
          <p:cNvPr id="5" name="Slide Number Placeholder 4">
            <a:extLst>
              <a:ext uri="{FF2B5EF4-FFF2-40B4-BE49-F238E27FC236}">
                <a16:creationId xmlns:a16="http://schemas.microsoft.com/office/drawing/2014/main" id="{6E6AD1B5-ADFB-A758-1B8C-F5A1FE485870}"/>
              </a:ext>
            </a:extLst>
          </p:cNvPr>
          <p:cNvSpPr>
            <a:spLocks noGrp="1"/>
          </p:cNvSpPr>
          <p:nvPr>
            <p:ph type="sldNum" sz="quarter" idx="12"/>
          </p:nvPr>
        </p:nvSpPr>
        <p:spPr/>
        <p:txBody>
          <a:bodyPr/>
          <a:lstStyle/>
          <a:p>
            <a:fld id="{BAE26A2A-DE5F-EA41-900F-AB5C4F1D9848}" type="slidenum">
              <a:rPr lang="en-US" smtClean="0"/>
              <a:pPr/>
              <a:t>19</a:t>
            </a:fld>
            <a:endParaRPr lang="en-US" dirty="0"/>
          </a:p>
        </p:txBody>
      </p:sp>
      <p:graphicFrame>
        <p:nvGraphicFramePr>
          <p:cNvPr id="13" name="Content Placeholder 8">
            <a:extLst>
              <a:ext uri="{FF2B5EF4-FFF2-40B4-BE49-F238E27FC236}">
                <a16:creationId xmlns:a16="http://schemas.microsoft.com/office/drawing/2014/main" id="{BF335354-8564-0AAB-24D6-ACFB619AAD33}"/>
              </a:ext>
            </a:extLst>
          </p:cNvPr>
          <p:cNvGraphicFramePr/>
          <p:nvPr>
            <p:extLst>
              <p:ext uri="{D42A27DB-BD31-4B8C-83A1-F6EECF244321}">
                <p14:modId xmlns:p14="http://schemas.microsoft.com/office/powerpoint/2010/main" val="3634196130"/>
              </p:ext>
            </p:extLst>
          </p:nvPr>
        </p:nvGraphicFramePr>
        <p:xfrm>
          <a:off x="438614" y="1260499"/>
          <a:ext cx="10446637" cy="4780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458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yellow globe with a graduation cap">
            <a:extLst>
              <a:ext uri="{FF2B5EF4-FFF2-40B4-BE49-F238E27FC236}">
                <a16:creationId xmlns:a16="http://schemas.microsoft.com/office/drawing/2014/main" id="{40CD1523-07CA-753A-2F6D-7C2725350D04}"/>
              </a:ext>
            </a:extLst>
          </p:cNvPr>
          <p:cNvPicPr>
            <a:picLocks noChangeAspect="1"/>
          </p:cNvPicPr>
          <p:nvPr/>
        </p:nvPicPr>
        <p:blipFill>
          <a:blip r:embed="rId2"/>
          <a:stretch>
            <a:fillRect/>
          </a:stretch>
        </p:blipFill>
        <p:spPr>
          <a:xfrm>
            <a:off x="8166722" y="1867959"/>
            <a:ext cx="2032378" cy="2032378"/>
          </a:xfrm>
          <a:prstGeom prst="rect">
            <a:avLst/>
          </a:prstGeom>
        </p:spPr>
      </p:pic>
      <p:sp>
        <p:nvSpPr>
          <p:cNvPr id="2" name="Title 1">
            <a:extLst>
              <a:ext uri="{FF2B5EF4-FFF2-40B4-BE49-F238E27FC236}">
                <a16:creationId xmlns:a16="http://schemas.microsoft.com/office/drawing/2014/main" id="{82163F66-6B42-1846-9382-29D0449849E4}"/>
              </a:ext>
            </a:extLst>
          </p:cNvPr>
          <p:cNvSpPr>
            <a:spLocks noGrp="1"/>
          </p:cNvSpPr>
          <p:nvPr>
            <p:ph type="title"/>
          </p:nvPr>
        </p:nvSpPr>
        <p:spPr/>
        <p:txBody>
          <a:bodyPr>
            <a:normAutofit/>
          </a:bodyPr>
          <a:lstStyle/>
          <a:p>
            <a:r>
              <a:rPr lang="en-US" dirty="0"/>
              <a:t>Today’s agenda</a:t>
            </a:r>
          </a:p>
        </p:txBody>
      </p:sp>
      <p:sp>
        <p:nvSpPr>
          <p:cNvPr id="3" name="Content Placeholder 2">
            <a:extLst>
              <a:ext uri="{FF2B5EF4-FFF2-40B4-BE49-F238E27FC236}">
                <a16:creationId xmlns:a16="http://schemas.microsoft.com/office/drawing/2014/main" id="{4265D514-C53E-BE43-B9B6-AA5B339C1981}"/>
              </a:ext>
            </a:extLst>
          </p:cNvPr>
          <p:cNvSpPr>
            <a:spLocks noGrp="1"/>
          </p:cNvSpPr>
          <p:nvPr>
            <p:ph idx="1"/>
          </p:nvPr>
        </p:nvSpPr>
        <p:spPr>
          <a:xfrm>
            <a:off x="1397764" y="3824419"/>
            <a:ext cx="2318895" cy="1530506"/>
          </a:xfrm>
        </p:spPr>
        <p:txBody>
          <a:bodyPr/>
          <a:lstStyle/>
          <a:p>
            <a:r>
              <a:rPr lang="en-US" dirty="0"/>
              <a:t>What is Emotional Poverty?</a:t>
            </a:r>
          </a:p>
        </p:txBody>
      </p:sp>
      <p:sp>
        <p:nvSpPr>
          <p:cNvPr id="15" name="Slide Number Placeholder 14">
            <a:extLst>
              <a:ext uri="{FF2B5EF4-FFF2-40B4-BE49-F238E27FC236}">
                <a16:creationId xmlns:a16="http://schemas.microsoft.com/office/drawing/2014/main" id="{6B73716A-EFCE-5B43-95E9-02A7F8747201}"/>
              </a:ext>
            </a:extLst>
          </p:cNvPr>
          <p:cNvSpPr>
            <a:spLocks noGrp="1"/>
          </p:cNvSpPr>
          <p:nvPr>
            <p:ph type="sldNum" sz="quarter" idx="12"/>
          </p:nvPr>
        </p:nvSpPr>
        <p:spPr/>
        <p:txBody>
          <a:bodyPr/>
          <a:lstStyle/>
          <a:p>
            <a:fld id="{BAE26A2A-DE5F-EA41-900F-AB5C4F1D9848}" type="slidenum">
              <a:rPr lang="en-US" smtClean="0"/>
              <a:t>2</a:t>
            </a:fld>
            <a:endParaRPr lang="en-US"/>
          </a:p>
        </p:txBody>
      </p:sp>
      <p:sp>
        <p:nvSpPr>
          <p:cNvPr id="5" name="Content Placeholder 4">
            <a:extLst>
              <a:ext uri="{FF2B5EF4-FFF2-40B4-BE49-F238E27FC236}">
                <a16:creationId xmlns:a16="http://schemas.microsoft.com/office/drawing/2014/main" id="{679908A3-01D5-ED46-B2B8-50EECFB1F8CD}"/>
              </a:ext>
            </a:extLst>
          </p:cNvPr>
          <p:cNvSpPr>
            <a:spLocks noGrp="1"/>
          </p:cNvSpPr>
          <p:nvPr>
            <p:ph idx="14"/>
          </p:nvPr>
        </p:nvSpPr>
        <p:spPr>
          <a:xfrm>
            <a:off x="4710220" y="3807472"/>
            <a:ext cx="2759927" cy="1530506"/>
          </a:xfrm>
        </p:spPr>
        <p:txBody>
          <a:bodyPr/>
          <a:lstStyle/>
          <a:p>
            <a:r>
              <a:rPr lang="en-US" dirty="0"/>
              <a:t>Impacts of Emotional Poverty on Adult Learners</a:t>
            </a:r>
          </a:p>
        </p:txBody>
      </p:sp>
      <p:sp>
        <p:nvSpPr>
          <p:cNvPr id="7" name="Content Placeholder 6">
            <a:extLst>
              <a:ext uri="{FF2B5EF4-FFF2-40B4-BE49-F238E27FC236}">
                <a16:creationId xmlns:a16="http://schemas.microsoft.com/office/drawing/2014/main" id="{32EE2E3E-11A5-0E4C-B925-A57A937947E5}"/>
              </a:ext>
            </a:extLst>
          </p:cNvPr>
          <p:cNvSpPr>
            <a:spLocks noGrp="1"/>
          </p:cNvSpPr>
          <p:nvPr>
            <p:ph idx="16"/>
          </p:nvPr>
        </p:nvSpPr>
        <p:spPr>
          <a:xfrm>
            <a:off x="8135278" y="3807472"/>
            <a:ext cx="2095266" cy="929898"/>
          </a:xfrm>
        </p:spPr>
        <p:txBody>
          <a:bodyPr>
            <a:normAutofit/>
          </a:bodyPr>
          <a:lstStyle/>
          <a:p>
            <a:r>
              <a:rPr lang="en-US" dirty="0"/>
              <a:t>Empowering Adult Learners</a:t>
            </a:r>
          </a:p>
        </p:txBody>
      </p:sp>
      <p:pic>
        <p:nvPicPr>
          <p:cNvPr id="14" name="Picture 13" descr="A blue circle with a black background&#10;&#10;AI-generated content may be incorrect.">
            <a:extLst>
              <a:ext uri="{FF2B5EF4-FFF2-40B4-BE49-F238E27FC236}">
                <a16:creationId xmlns:a16="http://schemas.microsoft.com/office/drawing/2014/main" id="{24034E83-EAC8-2192-8441-524968F14ECE}"/>
              </a:ext>
            </a:extLst>
          </p:cNvPr>
          <p:cNvPicPr>
            <a:picLocks noChangeAspect="1"/>
          </p:cNvPicPr>
          <p:nvPr/>
        </p:nvPicPr>
        <p:blipFill>
          <a:blip r:embed="rId3"/>
          <a:stretch>
            <a:fillRect/>
          </a:stretch>
        </p:blipFill>
        <p:spPr>
          <a:xfrm>
            <a:off x="1861053" y="2199256"/>
            <a:ext cx="1392319" cy="1392319"/>
          </a:xfrm>
          <a:prstGeom prst="rect">
            <a:avLst/>
          </a:prstGeom>
        </p:spPr>
      </p:pic>
      <p:pic>
        <p:nvPicPr>
          <p:cNvPr id="21" name="Picture 20" descr="A green rectangle with black background&#10;&#10;AI-generated content may be incorrect.">
            <a:extLst>
              <a:ext uri="{FF2B5EF4-FFF2-40B4-BE49-F238E27FC236}">
                <a16:creationId xmlns:a16="http://schemas.microsoft.com/office/drawing/2014/main" id="{51E6B95A-2090-BF11-0911-3A9F91E9DE12}"/>
              </a:ext>
            </a:extLst>
          </p:cNvPr>
          <p:cNvPicPr>
            <a:picLocks noChangeAspect="1"/>
          </p:cNvPicPr>
          <p:nvPr/>
        </p:nvPicPr>
        <p:blipFill>
          <a:blip r:embed="rId4"/>
          <a:stretch>
            <a:fillRect/>
          </a:stretch>
        </p:blipFill>
        <p:spPr>
          <a:xfrm>
            <a:off x="5381254" y="2308148"/>
            <a:ext cx="1392319" cy="1392319"/>
          </a:xfrm>
          <a:prstGeom prst="rect">
            <a:avLst/>
          </a:prstGeom>
        </p:spPr>
      </p:pic>
    </p:spTree>
    <p:extLst>
      <p:ext uri="{BB962C8B-B14F-4D97-AF65-F5344CB8AC3E}">
        <p14:creationId xmlns:p14="http://schemas.microsoft.com/office/powerpoint/2010/main" val="514744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CDA9A-F6E3-9EB3-57DC-A4F53A2DFE9F}"/>
            </a:ext>
          </a:extLst>
        </p:cNvPr>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B1377B39-99B3-430F-6444-9694A37341BA}"/>
              </a:ext>
            </a:extLst>
          </p:cNvPr>
          <p:cNvCxnSpPr>
            <a:cxnSpLocks/>
          </p:cNvCxnSpPr>
          <p:nvPr/>
        </p:nvCxnSpPr>
        <p:spPr>
          <a:xfrm>
            <a:off x="6750152" y="4137285"/>
            <a:ext cx="0" cy="47797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004734DD-56E5-4318-189E-2784007805D4}"/>
              </a:ext>
            </a:extLst>
          </p:cNvPr>
          <p:cNvSpPr>
            <a:spLocks noGrp="1"/>
          </p:cNvSpPr>
          <p:nvPr>
            <p:ph type="title"/>
          </p:nvPr>
        </p:nvSpPr>
        <p:spPr/>
        <p:txBody>
          <a:bodyPr/>
          <a:lstStyle/>
          <a:p>
            <a:r>
              <a:rPr lang="en-US"/>
              <a:t>Empowering Adult Learners</a:t>
            </a:r>
            <a:endParaRPr lang="en-US" dirty="0"/>
          </a:p>
        </p:txBody>
      </p:sp>
      <p:sp>
        <p:nvSpPr>
          <p:cNvPr id="9" name="Content Placeholder 8">
            <a:extLst>
              <a:ext uri="{FF2B5EF4-FFF2-40B4-BE49-F238E27FC236}">
                <a16:creationId xmlns:a16="http://schemas.microsoft.com/office/drawing/2014/main" id="{A42D9AB9-1243-627D-3C2D-82AB2F62F5D8}"/>
              </a:ext>
            </a:extLst>
          </p:cNvPr>
          <p:cNvSpPr>
            <a:spLocks noGrp="1"/>
          </p:cNvSpPr>
          <p:nvPr>
            <p:ph idx="1"/>
          </p:nvPr>
        </p:nvSpPr>
        <p:spPr/>
        <p:txBody>
          <a:bodyPr/>
          <a:lstStyle/>
          <a:p>
            <a:pPr lvl="1"/>
            <a:endParaRPr lang="en-US"/>
          </a:p>
          <a:p>
            <a:pPr lvl="1"/>
            <a:endParaRPr lang="en-US"/>
          </a:p>
          <a:p>
            <a:endParaRPr lang="en-US" dirty="0"/>
          </a:p>
        </p:txBody>
      </p:sp>
      <p:sp>
        <p:nvSpPr>
          <p:cNvPr id="5" name="Slide Number Placeholder 4">
            <a:extLst>
              <a:ext uri="{FF2B5EF4-FFF2-40B4-BE49-F238E27FC236}">
                <a16:creationId xmlns:a16="http://schemas.microsoft.com/office/drawing/2014/main" id="{E7FB3057-FD87-F356-0BC4-C980D17A24A9}"/>
              </a:ext>
            </a:extLst>
          </p:cNvPr>
          <p:cNvSpPr>
            <a:spLocks noGrp="1"/>
          </p:cNvSpPr>
          <p:nvPr>
            <p:ph type="sldNum" sz="quarter" idx="12"/>
          </p:nvPr>
        </p:nvSpPr>
        <p:spPr/>
        <p:txBody>
          <a:bodyPr/>
          <a:lstStyle/>
          <a:p>
            <a:fld id="{BAE26A2A-DE5F-EA41-900F-AB5C4F1D9848}" type="slidenum">
              <a:rPr lang="en-US" smtClean="0"/>
              <a:pPr/>
              <a:t>20</a:t>
            </a:fld>
            <a:endParaRPr lang="en-US" dirty="0"/>
          </a:p>
        </p:txBody>
      </p:sp>
      <p:graphicFrame>
        <p:nvGraphicFramePr>
          <p:cNvPr id="3" name="Content Placeholder 8">
            <a:extLst>
              <a:ext uri="{FF2B5EF4-FFF2-40B4-BE49-F238E27FC236}">
                <a16:creationId xmlns:a16="http://schemas.microsoft.com/office/drawing/2014/main" id="{779FB3F4-A10A-38AF-94E2-401C466D3C1D}"/>
              </a:ext>
            </a:extLst>
          </p:cNvPr>
          <p:cNvGraphicFramePr/>
          <p:nvPr>
            <p:extLst>
              <p:ext uri="{D42A27DB-BD31-4B8C-83A1-F6EECF244321}">
                <p14:modId xmlns:p14="http://schemas.microsoft.com/office/powerpoint/2010/main" val="2016412122"/>
              </p:ext>
            </p:extLst>
          </p:nvPr>
        </p:nvGraphicFramePr>
        <p:xfrm>
          <a:off x="438615" y="1252725"/>
          <a:ext cx="11643138" cy="478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Group of young people huddling in gym">
            <a:extLst>
              <a:ext uri="{FF2B5EF4-FFF2-40B4-BE49-F238E27FC236}">
                <a16:creationId xmlns:a16="http://schemas.microsoft.com/office/drawing/2014/main" id="{FA24FEA1-B779-714A-E2DF-D15BC3636181}"/>
              </a:ext>
            </a:extLst>
          </p:cNvPr>
          <p:cNvPicPr>
            <a:picLocks noChangeAspect="1"/>
          </p:cNvPicPr>
          <p:nvPr/>
        </p:nvPicPr>
        <p:blipFill>
          <a:blip r:embed="rId7"/>
          <a:stretch>
            <a:fillRect/>
          </a:stretch>
        </p:blipFill>
        <p:spPr>
          <a:xfrm>
            <a:off x="4893011" y="1252724"/>
            <a:ext cx="1916351" cy="1277255"/>
          </a:xfrm>
          <a:prstGeom prst="rect">
            <a:avLst/>
          </a:prstGeom>
        </p:spPr>
      </p:pic>
      <p:pic>
        <p:nvPicPr>
          <p:cNvPr id="11" name="Picture 10" descr="Two people collaborating over books">
            <a:extLst>
              <a:ext uri="{FF2B5EF4-FFF2-40B4-BE49-F238E27FC236}">
                <a16:creationId xmlns:a16="http://schemas.microsoft.com/office/drawing/2014/main" id="{7C2ACEC1-771D-7E3A-2B70-D67BA8667F83}"/>
              </a:ext>
            </a:extLst>
          </p:cNvPr>
          <p:cNvPicPr>
            <a:picLocks noChangeAspect="1"/>
          </p:cNvPicPr>
          <p:nvPr/>
        </p:nvPicPr>
        <p:blipFill>
          <a:blip r:embed="rId8"/>
          <a:stretch>
            <a:fillRect/>
          </a:stretch>
        </p:blipFill>
        <p:spPr>
          <a:xfrm>
            <a:off x="7153967" y="2983960"/>
            <a:ext cx="1798167" cy="1198777"/>
          </a:xfrm>
          <a:prstGeom prst="rect">
            <a:avLst/>
          </a:prstGeom>
        </p:spPr>
      </p:pic>
      <p:pic>
        <p:nvPicPr>
          <p:cNvPr id="13" name="Picture 12" descr="Holding hands">
            <a:extLst>
              <a:ext uri="{FF2B5EF4-FFF2-40B4-BE49-F238E27FC236}">
                <a16:creationId xmlns:a16="http://schemas.microsoft.com/office/drawing/2014/main" id="{D9903016-F747-DF54-3AC6-DE58F905A4F8}"/>
              </a:ext>
            </a:extLst>
          </p:cNvPr>
          <p:cNvPicPr>
            <a:picLocks noChangeAspect="1"/>
          </p:cNvPicPr>
          <p:nvPr/>
        </p:nvPicPr>
        <p:blipFill>
          <a:blip r:embed="rId9"/>
          <a:stretch>
            <a:fillRect/>
          </a:stretch>
        </p:blipFill>
        <p:spPr>
          <a:xfrm>
            <a:off x="9337382" y="4615259"/>
            <a:ext cx="1888283" cy="1258678"/>
          </a:xfrm>
          <a:prstGeom prst="rect">
            <a:avLst/>
          </a:prstGeom>
        </p:spPr>
      </p:pic>
      <p:cxnSp>
        <p:nvCxnSpPr>
          <p:cNvPr id="15" name="Straight Arrow Connector 14">
            <a:extLst>
              <a:ext uri="{FF2B5EF4-FFF2-40B4-BE49-F238E27FC236}">
                <a16:creationId xmlns:a16="http://schemas.microsoft.com/office/drawing/2014/main" id="{23B8B1EE-40D3-4757-CF72-FB53093DFE6D}"/>
              </a:ext>
            </a:extLst>
          </p:cNvPr>
          <p:cNvCxnSpPr>
            <a:cxnSpLocks/>
          </p:cNvCxnSpPr>
          <p:nvPr/>
        </p:nvCxnSpPr>
        <p:spPr>
          <a:xfrm>
            <a:off x="4477094" y="2529979"/>
            <a:ext cx="0" cy="35913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912FBE76-CB74-CB64-99C7-D9AAEC5ED210}"/>
              </a:ext>
            </a:extLst>
          </p:cNvPr>
          <p:cNvCxnSpPr>
            <a:cxnSpLocks/>
          </p:cNvCxnSpPr>
          <p:nvPr/>
        </p:nvCxnSpPr>
        <p:spPr>
          <a:xfrm>
            <a:off x="6682030" y="4182737"/>
            <a:ext cx="0" cy="35913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584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E5B5C-4BDB-4DC7-8FB3-2354F622B47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1523275-B10A-6BCF-B2E3-2AECBC494F08}"/>
              </a:ext>
            </a:extLst>
          </p:cNvPr>
          <p:cNvSpPr>
            <a:spLocks noGrp="1"/>
          </p:cNvSpPr>
          <p:nvPr>
            <p:ph type="title"/>
          </p:nvPr>
        </p:nvSpPr>
        <p:spPr/>
        <p:txBody>
          <a:bodyPr/>
          <a:lstStyle/>
          <a:p>
            <a:r>
              <a:rPr lang="en-US"/>
              <a:t>Empowering Adult Learners</a:t>
            </a:r>
            <a:endParaRPr lang="en-US" dirty="0"/>
          </a:p>
        </p:txBody>
      </p:sp>
      <p:sp>
        <p:nvSpPr>
          <p:cNvPr id="9" name="Content Placeholder 8">
            <a:extLst>
              <a:ext uri="{FF2B5EF4-FFF2-40B4-BE49-F238E27FC236}">
                <a16:creationId xmlns:a16="http://schemas.microsoft.com/office/drawing/2014/main" id="{5A7A4594-D066-A66B-CB03-06F2D49D8D2C}"/>
              </a:ext>
            </a:extLst>
          </p:cNvPr>
          <p:cNvSpPr>
            <a:spLocks noGrp="1"/>
          </p:cNvSpPr>
          <p:nvPr>
            <p:ph idx="1"/>
          </p:nvPr>
        </p:nvSpPr>
        <p:spPr/>
        <p:txBody>
          <a:bodyPr/>
          <a:lstStyle/>
          <a:p>
            <a:pPr lvl="1"/>
            <a:endParaRPr lang="en-US" dirty="0"/>
          </a:p>
          <a:p>
            <a:pPr lvl="1"/>
            <a:endParaRPr lang="en-US" dirty="0"/>
          </a:p>
          <a:p>
            <a:endParaRPr lang="en-US" dirty="0"/>
          </a:p>
        </p:txBody>
      </p:sp>
      <p:sp>
        <p:nvSpPr>
          <p:cNvPr id="5" name="Slide Number Placeholder 4">
            <a:extLst>
              <a:ext uri="{FF2B5EF4-FFF2-40B4-BE49-F238E27FC236}">
                <a16:creationId xmlns:a16="http://schemas.microsoft.com/office/drawing/2014/main" id="{2EBBAD69-853F-9EDE-26EA-6F9F63BF2A4D}"/>
              </a:ext>
            </a:extLst>
          </p:cNvPr>
          <p:cNvSpPr>
            <a:spLocks noGrp="1"/>
          </p:cNvSpPr>
          <p:nvPr>
            <p:ph type="sldNum" sz="quarter" idx="12"/>
          </p:nvPr>
        </p:nvSpPr>
        <p:spPr/>
        <p:txBody>
          <a:bodyPr/>
          <a:lstStyle/>
          <a:p>
            <a:fld id="{BAE26A2A-DE5F-EA41-900F-AB5C4F1D9848}" type="slidenum">
              <a:rPr lang="en-US" smtClean="0"/>
              <a:pPr/>
              <a:t>21</a:t>
            </a:fld>
            <a:endParaRPr lang="en-US" dirty="0"/>
          </a:p>
        </p:txBody>
      </p:sp>
      <p:graphicFrame>
        <p:nvGraphicFramePr>
          <p:cNvPr id="3" name="Content Placeholder 8">
            <a:extLst>
              <a:ext uri="{FF2B5EF4-FFF2-40B4-BE49-F238E27FC236}">
                <a16:creationId xmlns:a16="http://schemas.microsoft.com/office/drawing/2014/main" id="{BDB8811E-1B1A-DD31-6586-DF6F0AEF7C3B}"/>
              </a:ext>
            </a:extLst>
          </p:cNvPr>
          <p:cNvGraphicFramePr/>
          <p:nvPr>
            <p:extLst>
              <p:ext uri="{D42A27DB-BD31-4B8C-83A1-F6EECF244321}">
                <p14:modId xmlns:p14="http://schemas.microsoft.com/office/powerpoint/2010/main" val="439673703"/>
              </p:ext>
            </p:extLst>
          </p:nvPr>
        </p:nvGraphicFramePr>
        <p:xfrm>
          <a:off x="522683" y="1107924"/>
          <a:ext cx="11230702" cy="2550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FCE41000-893D-2C0B-BDED-B8BE511C9A40}"/>
              </a:ext>
            </a:extLst>
          </p:cNvPr>
          <p:cNvSpPr/>
          <p:nvPr/>
        </p:nvSpPr>
        <p:spPr>
          <a:xfrm>
            <a:off x="8424153" y="3849781"/>
            <a:ext cx="3767847" cy="30082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0FC13033-E7FD-6B2C-AA4D-418F31B44B2B}"/>
              </a:ext>
            </a:extLst>
          </p:cNvPr>
          <p:cNvSpPr/>
          <p:nvPr/>
        </p:nvSpPr>
        <p:spPr>
          <a:xfrm>
            <a:off x="8424153" y="3918556"/>
            <a:ext cx="3634468" cy="2871348"/>
          </a:xfrm>
          <a:prstGeom prst="diamond">
            <a:avLst/>
          </a:prstGeom>
          <a:solidFill>
            <a:srgbClr val="FFC000"/>
          </a:solidFill>
          <a:ln>
            <a:solidFill>
              <a:srgbClr val="FFC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CAUTION</a:t>
            </a:r>
            <a:r>
              <a:rPr lang="en-US" sz="1600" i="1" dirty="0">
                <a:solidFill>
                  <a:schemeClr val="tx1"/>
                </a:solidFill>
              </a:rPr>
              <a:t> </a:t>
            </a:r>
          </a:p>
          <a:p>
            <a:pPr algn="ctr"/>
            <a:r>
              <a:rPr lang="en-US" sz="1600" i="1" dirty="0">
                <a:solidFill>
                  <a:schemeClr val="tx1"/>
                </a:solidFill>
              </a:rPr>
              <a:t>This can take time… many of won’t allow themselves to think this way. It’s too painful because it doesn’t fit their “reality”</a:t>
            </a:r>
          </a:p>
        </p:txBody>
      </p:sp>
    </p:spTree>
    <p:extLst>
      <p:ext uri="{BB962C8B-B14F-4D97-AF65-F5344CB8AC3E}">
        <p14:creationId xmlns:p14="http://schemas.microsoft.com/office/powerpoint/2010/main" val="2961849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4B501-4BD1-7386-EB65-42675DFE25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0DD6B45-FDD7-D341-FC4C-85A332F09656}"/>
              </a:ext>
            </a:extLst>
          </p:cNvPr>
          <p:cNvSpPr/>
          <p:nvPr/>
        </p:nvSpPr>
        <p:spPr>
          <a:xfrm>
            <a:off x="9581745" y="6293796"/>
            <a:ext cx="2324910" cy="474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D1E9941-DF22-BA85-CC81-749136758526}"/>
              </a:ext>
            </a:extLst>
          </p:cNvPr>
          <p:cNvSpPr>
            <a:spLocks noGrp="1"/>
          </p:cNvSpPr>
          <p:nvPr>
            <p:ph type="sldNum" sz="quarter" idx="10"/>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22</a:t>
            </a:fld>
            <a:endParaRPr lang="en-US"/>
          </a:p>
        </p:txBody>
      </p:sp>
      <p:sp>
        <p:nvSpPr>
          <p:cNvPr id="8" name="Title 7">
            <a:extLst>
              <a:ext uri="{FF2B5EF4-FFF2-40B4-BE49-F238E27FC236}">
                <a16:creationId xmlns:a16="http://schemas.microsoft.com/office/drawing/2014/main" id="{16135A7E-E171-7374-81B6-B121A0177D3C}"/>
              </a:ext>
            </a:extLst>
          </p:cNvPr>
          <p:cNvSpPr>
            <a:spLocks noGrp="1"/>
          </p:cNvSpPr>
          <p:nvPr>
            <p:ph type="title"/>
          </p:nvPr>
        </p:nvSpPr>
        <p:spPr>
          <a:xfrm>
            <a:off x="420899" y="-635562"/>
            <a:ext cx="8674456" cy="1600200"/>
          </a:xfrm>
        </p:spPr>
        <p:txBody>
          <a:bodyPr vert="horz" lIns="0" tIns="0" rIns="0" bIns="0" rtlCol="0" anchor="b" anchorCtr="0">
            <a:normAutofit/>
          </a:bodyPr>
          <a:lstStyle/>
          <a:p>
            <a:r>
              <a:rPr lang="en-US" b="1" kern="1200" dirty="0">
                <a:latin typeface="Arial" panose="020B0604020202020204" pitchFamily="34" charset="0"/>
                <a:ea typeface="+mj-ea"/>
                <a:cs typeface="Arial" panose="020B0604020202020204" pitchFamily="34" charset="0"/>
              </a:rPr>
              <a:t>Empowering Adult Learners</a:t>
            </a:r>
          </a:p>
        </p:txBody>
      </p:sp>
      <p:sp>
        <p:nvSpPr>
          <p:cNvPr id="9" name="Content Placeholder 8">
            <a:extLst>
              <a:ext uri="{FF2B5EF4-FFF2-40B4-BE49-F238E27FC236}">
                <a16:creationId xmlns:a16="http://schemas.microsoft.com/office/drawing/2014/main" id="{E181B624-2364-CD65-0895-F1D007486903}"/>
              </a:ext>
            </a:extLst>
          </p:cNvPr>
          <p:cNvSpPr>
            <a:spLocks noGrp="1"/>
          </p:cNvSpPr>
          <p:nvPr>
            <p:ph type="body" sz="half" idx="2"/>
          </p:nvPr>
        </p:nvSpPr>
        <p:spPr>
          <a:xfrm>
            <a:off x="401450" y="2196790"/>
            <a:ext cx="4370583" cy="3672197"/>
          </a:xfrm>
        </p:spPr>
        <p:txBody>
          <a:bodyPr vert="horz" lIns="0" tIns="91440" rIns="0" bIns="0" rtlCol="0">
            <a:normAutofit/>
          </a:bodyPr>
          <a:lstStyle/>
          <a:p>
            <a:endParaRPr lang="en-US" kern="1200">
              <a:latin typeface="Arial" panose="020B0604020202020204" pitchFamily="34" charset="0"/>
              <a:ea typeface="+mn-ea"/>
              <a:cs typeface="Arial" panose="020B0604020202020204" pitchFamily="34" charset="0"/>
            </a:endParaRPr>
          </a:p>
          <a:p>
            <a:endParaRPr lang="en-US" kern="1200">
              <a:latin typeface="Arial" panose="020B0604020202020204" pitchFamily="34" charset="0"/>
              <a:ea typeface="+mn-ea"/>
              <a:cs typeface="Arial" panose="020B0604020202020204" pitchFamily="34" charset="0"/>
            </a:endParaRPr>
          </a:p>
          <a:p>
            <a:endParaRPr lang="en-US" kern="1200">
              <a:latin typeface="Arial" panose="020B0604020202020204" pitchFamily="34" charset="0"/>
              <a:ea typeface="+mn-ea"/>
              <a:cs typeface="Arial" panose="020B0604020202020204" pitchFamily="34" charset="0"/>
            </a:endParaRPr>
          </a:p>
        </p:txBody>
      </p:sp>
      <p:graphicFrame>
        <p:nvGraphicFramePr>
          <p:cNvPr id="13" name="Content Placeholder 8">
            <a:extLst>
              <a:ext uri="{FF2B5EF4-FFF2-40B4-BE49-F238E27FC236}">
                <a16:creationId xmlns:a16="http://schemas.microsoft.com/office/drawing/2014/main" id="{B38AB29B-9865-B1F6-0B72-D5BF6DB50B16}"/>
              </a:ext>
            </a:extLst>
          </p:cNvPr>
          <p:cNvGraphicFramePr/>
          <p:nvPr>
            <p:extLst>
              <p:ext uri="{D42A27DB-BD31-4B8C-83A1-F6EECF244321}">
                <p14:modId xmlns:p14="http://schemas.microsoft.com/office/powerpoint/2010/main" val="747410995"/>
              </p:ext>
            </p:extLst>
          </p:nvPr>
        </p:nvGraphicFramePr>
        <p:xfrm>
          <a:off x="583661" y="989013"/>
          <a:ext cx="11128442" cy="5642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3755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47141-6550-9CC2-A6C1-251BC6AC3D76}"/>
            </a:ext>
          </a:extLst>
        </p:cNvPr>
        <p:cNvGrpSpPr/>
        <p:nvPr/>
      </p:nvGrpSpPr>
      <p:grpSpPr>
        <a:xfrm>
          <a:off x="0" y="0"/>
          <a:ext cx="0" cy="0"/>
          <a:chOff x="0" y="0"/>
          <a:chExt cx="0" cy="0"/>
        </a:xfrm>
      </p:grpSpPr>
      <p:sp>
        <p:nvSpPr>
          <p:cNvPr id="2" name="Content Placeholder 8">
            <a:extLst>
              <a:ext uri="{FF2B5EF4-FFF2-40B4-BE49-F238E27FC236}">
                <a16:creationId xmlns:a16="http://schemas.microsoft.com/office/drawing/2014/main" id="{5F5D901E-E1DC-80F8-E4EF-E4C9A46120EC}"/>
              </a:ext>
            </a:extLst>
          </p:cNvPr>
          <p:cNvSpPr txBox="1">
            <a:spLocks/>
          </p:cNvSpPr>
          <p:nvPr/>
        </p:nvSpPr>
        <p:spPr>
          <a:xfrm>
            <a:off x="401447" y="1225685"/>
            <a:ext cx="11262732" cy="4795735"/>
          </a:xfrm>
          <a:prstGeom prst="rect">
            <a:avLst/>
          </a:prstGeom>
          <a:ln>
            <a:solidFill>
              <a:srgbClr val="FFC000"/>
            </a:solidFill>
          </a:ln>
        </p:spPr>
        <p:txBody>
          <a:bodyPr vert="horz" lIns="91440" tIns="45720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hlinkClick r:id="rId2"/>
              </a:rPr>
              <a:t>https://www.ahaprocess.com/ep1/</a:t>
            </a:r>
            <a:endParaRPr lang="en-US" sz="2000" dirty="0"/>
          </a:p>
          <a:p>
            <a:r>
              <a:rPr lang="en-US" sz="2000" dirty="0"/>
              <a:t>Assessing the Student’s Emotional Age </a:t>
            </a:r>
            <a:r>
              <a:rPr lang="en-US" sz="2000" dirty="0">
                <a:hlinkClick r:id="rId3"/>
              </a:rPr>
              <a:t>https://www.ahaprocess.com/wp-content/uploads/2021/04/EP-Activity-Assessing-the-Students-Emotional-Age-041221.pdf</a:t>
            </a:r>
            <a:r>
              <a:rPr lang="en-US" sz="2000" dirty="0"/>
              <a:t> </a:t>
            </a:r>
          </a:p>
          <a:p>
            <a:r>
              <a:rPr lang="en-US" sz="2000" dirty="0"/>
              <a:t>Less Than and Separate From </a:t>
            </a:r>
            <a:r>
              <a:rPr lang="en-US" sz="2000" dirty="0">
                <a:hlinkClick r:id="rId4"/>
              </a:rPr>
              <a:t>https://www.ahaprocess.com/wp-content/uploads/2021/04/EP-Activity-Less-Than-Separate-From-042621.pdf</a:t>
            </a:r>
            <a:r>
              <a:rPr lang="en-US" sz="2000" dirty="0"/>
              <a:t> </a:t>
            </a:r>
          </a:p>
          <a:p>
            <a:r>
              <a:rPr lang="en-US" sz="2000" dirty="0"/>
              <a:t>The Validation Process </a:t>
            </a:r>
            <a:r>
              <a:rPr lang="en-US" sz="2000" dirty="0">
                <a:hlinkClick r:id="rId5"/>
              </a:rPr>
              <a:t>https://www.ahaprocess.com/wp-content/uploads/2021/04/EP-Activity-The-Validation-Process-041221.pdf</a:t>
            </a:r>
            <a:r>
              <a:rPr lang="en-US" sz="2000" dirty="0"/>
              <a:t> </a:t>
            </a:r>
          </a:p>
          <a:p>
            <a:r>
              <a:rPr lang="en-US" sz="2000" dirty="0"/>
              <a:t>Questions for Students and Parents (use the Step and Questions for students columns) </a:t>
            </a:r>
            <a:r>
              <a:rPr lang="en-US" sz="2000" dirty="0">
                <a:hlinkClick r:id="rId6"/>
              </a:rPr>
              <a:t>https://www.ahaprocess.com/wp-content/uploads/2021/04/EP-Activity-Questions-to-Address-Emotional-Issues-041221.pdf</a:t>
            </a:r>
            <a:r>
              <a:rPr lang="en-US" sz="2000" dirty="0"/>
              <a:t> </a:t>
            </a:r>
          </a:p>
          <a:p>
            <a:r>
              <a:rPr lang="en-US" sz="2000" dirty="0"/>
              <a:t>Positive Childhood Experiences PowerPoint, download from </a:t>
            </a:r>
            <a:r>
              <a:rPr lang="en-US" sz="2000" dirty="0">
                <a:hlinkClick r:id="rId7"/>
              </a:rPr>
              <a:t>https://www.ahaprocess.com/ep/1</a:t>
            </a:r>
            <a:r>
              <a:rPr lang="en-US" sz="2000" dirty="0"/>
              <a:t> </a:t>
            </a:r>
            <a:endParaRPr lang="en-US" sz="1800" dirty="0"/>
          </a:p>
          <a:p>
            <a:endParaRPr lang="en-US" sz="1800" dirty="0"/>
          </a:p>
        </p:txBody>
      </p:sp>
      <p:sp>
        <p:nvSpPr>
          <p:cNvPr id="8" name="Title 7">
            <a:extLst>
              <a:ext uri="{FF2B5EF4-FFF2-40B4-BE49-F238E27FC236}">
                <a16:creationId xmlns:a16="http://schemas.microsoft.com/office/drawing/2014/main" id="{8EF47ABA-C025-95AD-25B7-A7A098704F4C}"/>
              </a:ext>
            </a:extLst>
          </p:cNvPr>
          <p:cNvSpPr>
            <a:spLocks noGrp="1"/>
          </p:cNvSpPr>
          <p:nvPr>
            <p:ph type="title"/>
          </p:nvPr>
        </p:nvSpPr>
        <p:spPr>
          <a:xfrm>
            <a:off x="401447" y="525111"/>
            <a:ext cx="11262732" cy="1165587"/>
          </a:xfrm>
        </p:spPr>
        <p:txBody>
          <a:bodyPr vert="horz" lIns="0" tIns="0" rIns="0" bIns="0" rtlCol="0" anchor="t" anchorCtr="0">
            <a:normAutofit/>
          </a:bodyPr>
          <a:lstStyle/>
          <a:p>
            <a:r>
              <a:rPr lang="en-US" b="1" kern="1200" dirty="0">
                <a:latin typeface="Arial" panose="020B0604020202020204" pitchFamily="34" charset="0"/>
                <a:ea typeface="+mj-ea"/>
                <a:cs typeface="Arial" panose="020B0604020202020204" pitchFamily="34" charset="0"/>
              </a:rPr>
              <a:t>Empowering Adult Learners</a:t>
            </a:r>
            <a:br>
              <a:rPr lang="en-US" b="1" kern="1200" dirty="0">
                <a:latin typeface="Arial" panose="020B0604020202020204" pitchFamily="34" charset="0"/>
                <a:ea typeface="+mj-ea"/>
                <a:cs typeface="Arial" panose="020B0604020202020204" pitchFamily="34" charset="0"/>
              </a:rPr>
            </a:br>
            <a:r>
              <a:rPr lang="en-US" sz="2400" b="1" kern="1200" dirty="0">
                <a:latin typeface="Arial" panose="020B0604020202020204" pitchFamily="34" charset="0"/>
                <a:ea typeface="+mj-ea"/>
                <a:cs typeface="Arial" panose="020B0604020202020204" pitchFamily="34" charset="0"/>
              </a:rPr>
              <a:t>Resources from Ruby Payne at aha! Process, Inc.</a:t>
            </a:r>
            <a:endParaRPr lang="en-US" b="1" kern="1200" dirty="0">
              <a:latin typeface="Arial" panose="020B0604020202020204" pitchFamily="34" charset="0"/>
              <a:ea typeface="+mj-ea"/>
              <a:cs typeface="Arial" panose="020B0604020202020204" pitchFamily="34" charset="0"/>
            </a:endParaRPr>
          </a:p>
        </p:txBody>
      </p:sp>
      <p:sp>
        <p:nvSpPr>
          <p:cNvPr id="5" name="Slide Number Placeholder 4">
            <a:extLst>
              <a:ext uri="{FF2B5EF4-FFF2-40B4-BE49-F238E27FC236}">
                <a16:creationId xmlns:a16="http://schemas.microsoft.com/office/drawing/2014/main" id="{DDE79E79-E5AB-D900-05D9-FBB7D72FE8AD}"/>
              </a:ext>
            </a:extLst>
          </p:cNvPr>
          <p:cNvSpPr>
            <a:spLocks noGrp="1"/>
          </p:cNvSpPr>
          <p:nvPr>
            <p:ph type="sldNum" sz="quarter" idx="12"/>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23</a:t>
            </a:fld>
            <a:endParaRPr lang="en-US"/>
          </a:p>
        </p:txBody>
      </p:sp>
    </p:spTree>
    <p:extLst>
      <p:ext uri="{BB962C8B-B14F-4D97-AF65-F5344CB8AC3E}">
        <p14:creationId xmlns:p14="http://schemas.microsoft.com/office/powerpoint/2010/main" val="2402558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p:txBody>
          <a:bodyPr/>
          <a:lstStyle/>
          <a:p>
            <a:r>
              <a:rPr lang="en-US" dirty="0"/>
              <a:t>GED </a:t>
            </a:r>
            <a:r>
              <a:rPr lang="en-US" dirty="0" err="1"/>
              <a:t>TestPrepped</a:t>
            </a:r>
            <a:r>
              <a:rPr lang="en-US" baseline="30000" dirty="0" err="1"/>
              <a:t>TM</a:t>
            </a:r>
            <a:r>
              <a:rPr lang="en-US" dirty="0"/>
              <a:t> coaching Program</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24</a:t>
            </a:fld>
            <a:endParaRPr lang="en-US"/>
          </a:p>
        </p:txBody>
      </p:sp>
      <p:pic>
        <p:nvPicPr>
          <p:cNvPr id="11" name="Picture 10">
            <a:extLst>
              <a:ext uri="{FF2B5EF4-FFF2-40B4-BE49-F238E27FC236}">
                <a16:creationId xmlns:a16="http://schemas.microsoft.com/office/drawing/2014/main" id="{DDA0A50E-531E-4DAC-9C62-6143F631111E}"/>
              </a:ext>
            </a:extLst>
          </p:cNvPr>
          <p:cNvPicPr>
            <a:picLocks noChangeAspect="1"/>
          </p:cNvPicPr>
          <p:nvPr/>
        </p:nvPicPr>
        <p:blipFill>
          <a:blip r:embed="rId2"/>
          <a:stretch>
            <a:fillRect/>
          </a:stretch>
        </p:blipFill>
        <p:spPr>
          <a:xfrm>
            <a:off x="6705696" y="1245140"/>
            <a:ext cx="4870846" cy="3579778"/>
          </a:xfrm>
          <a:prstGeom prst="rect">
            <a:avLst/>
          </a:prstGeom>
          <a:scene3d>
            <a:camera prst="orthographicFront"/>
            <a:lightRig rig="threePt" dir="t"/>
          </a:scene3d>
          <a:sp3d>
            <a:bevelT/>
          </a:sp3d>
        </p:spPr>
      </p:pic>
      <p:sp>
        <p:nvSpPr>
          <p:cNvPr id="2" name="Title 4">
            <a:extLst>
              <a:ext uri="{FF2B5EF4-FFF2-40B4-BE49-F238E27FC236}">
                <a16:creationId xmlns:a16="http://schemas.microsoft.com/office/drawing/2014/main" id="{BD5F3C5F-DA46-3A63-0674-989D37F49557}"/>
              </a:ext>
            </a:extLst>
          </p:cNvPr>
          <p:cNvSpPr txBox="1">
            <a:spLocks/>
          </p:cNvSpPr>
          <p:nvPr/>
        </p:nvSpPr>
        <p:spPr>
          <a:xfrm>
            <a:off x="401444" y="525111"/>
            <a:ext cx="11351941" cy="1165587"/>
          </a:xfrm>
          <a:prstGeom prst="rect">
            <a:avLst/>
          </a:prstGeom>
        </p:spPr>
        <p:txBody>
          <a:bodyPr vert="horz" lIns="0" tIns="0" rIns="0" bIns="0" rtlCol="0" anchor="t" anchorCtr="0">
            <a:normAutofit/>
          </a:bodyPr>
          <a:lstStyle>
            <a:lvl1pPr algn="l" defTabSz="685766"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r>
              <a:rPr lang="en-US" spc="-75"/>
              <a:t>Resources</a:t>
            </a:r>
            <a:endParaRPr lang="en-US" dirty="0"/>
          </a:p>
        </p:txBody>
      </p:sp>
    </p:spTree>
    <p:extLst>
      <p:ext uri="{BB962C8B-B14F-4D97-AF65-F5344CB8AC3E}">
        <p14:creationId xmlns:p14="http://schemas.microsoft.com/office/powerpoint/2010/main" val="617142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E38A5D3-B1D0-3367-9514-9C4F4B14F92E}"/>
              </a:ext>
            </a:extLst>
          </p:cNvPr>
          <p:cNvSpPr>
            <a:spLocks noGrp="1"/>
          </p:cNvSpPr>
          <p:nvPr>
            <p:ph type="title"/>
          </p:nvPr>
        </p:nvSpPr>
        <p:spPr>
          <a:xfrm>
            <a:off x="401444" y="525111"/>
            <a:ext cx="11351941" cy="1165587"/>
          </a:xfrm>
        </p:spPr>
        <p:txBody>
          <a:bodyPr anchor="t">
            <a:normAutofit/>
          </a:bodyPr>
          <a:lstStyle/>
          <a:p>
            <a:r>
              <a:rPr lang="en-US" sz="2800" dirty="0">
                <a:latin typeface="Arial"/>
                <a:cs typeface="Arial"/>
              </a:rPr>
              <a:t>Why GED </a:t>
            </a:r>
            <a:r>
              <a:rPr lang="en-US" sz="2800" dirty="0" err="1">
                <a:latin typeface="Arial"/>
                <a:cs typeface="Arial"/>
              </a:rPr>
              <a:t>TestPrepped</a:t>
            </a:r>
            <a:r>
              <a:rPr lang="en-US" sz="2800" baseline="30000" dirty="0" err="1">
                <a:latin typeface="Arial"/>
                <a:cs typeface="Arial"/>
              </a:rPr>
              <a:t>TM</a:t>
            </a:r>
            <a:r>
              <a:rPr lang="en-US" sz="2800" dirty="0">
                <a:latin typeface="Arial"/>
                <a:cs typeface="Arial"/>
              </a:rPr>
              <a:t> Coaching?</a:t>
            </a:r>
            <a:br>
              <a:rPr lang="en-US" sz="2800" dirty="0"/>
            </a:br>
            <a:br>
              <a:rPr lang="en-US" sz="2800" dirty="0"/>
            </a:br>
            <a:r>
              <a:rPr lang="en-US" sz="2800" dirty="0">
                <a:latin typeface="Arial"/>
                <a:cs typeface="Arial"/>
              </a:rPr>
              <a:t>Gain new tools to help your students on their GED</a:t>
            </a:r>
            <a:r>
              <a:rPr lang="en-US" sz="2800" baseline="30000" dirty="0">
                <a:latin typeface="Arial"/>
                <a:cs typeface="Arial"/>
              </a:rPr>
              <a:t>®</a:t>
            </a:r>
            <a:r>
              <a:rPr lang="en-US" sz="2800" dirty="0">
                <a:latin typeface="Arial"/>
                <a:cs typeface="Arial"/>
              </a:rPr>
              <a:t> journeys</a:t>
            </a:r>
          </a:p>
        </p:txBody>
      </p:sp>
      <p:sp>
        <p:nvSpPr>
          <p:cNvPr id="4" name="Slide Number Placeholder 3">
            <a:extLst>
              <a:ext uri="{FF2B5EF4-FFF2-40B4-BE49-F238E27FC236}">
                <a16:creationId xmlns:a16="http://schemas.microsoft.com/office/drawing/2014/main" id="{A014794F-D8F1-F31E-47D8-604B6CB5CB68}"/>
              </a:ext>
            </a:extLst>
          </p:cNvPr>
          <p:cNvSpPr>
            <a:spLocks noGrp="1"/>
          </p:cNvSpPr>
          <p:nvPr>
            <p:ph type="sldNum" sz="quarter" idx="12"/>
          </p:nvPr>
        </p:nvSpPr>
        <p:spPr>
          <a:xfrm>
            <a:off x="401443" y="6446837"/>
            <a:ext cx="2743200" cy="218070"/>
          </a:xfrm>
        </p:spPr>
        <p:txBody>
          <a:bodyPr anchor="b">
            <a:normAutofit/>
          </a:bodyPr>
          <a:lstStyle/>
          <a:p>
            <a:pPr>
              <a:spcAft>
                <a:spcPts val="600"/>
              </a:spcAft>
              <a:buClr>
                <a:srgbClr val="000000"/>
              </a:buClr>
            </a:pPr>
            <a:fld id="{BAE26A2A-DE5F-EA41-900F-AB5C4F1D9848}" type="slidenum">
              <a:rPr lang="en-US" kern="0"/>
              <a:pPr>
                <a:spcAft>
                  <a:spcPts val="600"/>
                </a:spcAft>
                <a:buClr>
                  <a:srgbClr val="000000"/>
                </a:buClr>
              </a:pPr>
              <a:t>25</a:t>
            </a:fld>
            <a:endParaRPr lang="en-US" kern="0"/>
          </a:p>
        </p:txBody>
      </p:sp>
      <p:graphicFrame>
        <p:nvGraphicFramePr>
          <p:cNvPr id="10" name="Content Placeholder 2">
            <a:extLst>
              <a:ext uri="{FF2B5EF4-FFF2-40B4-BE49-F238E27FC236}">
                <a16:creationId xmlns:a16="http://schemas.microsoft.com/office/drawing/2014/main" id="{F7BB99AC-70D1-0982-5A02-CD2EB78CDE36}"/>
              </a:ext>
            </a:extLst>
          </p:cNvPr>
          <p:cNvGraphicFramePr>
            <a:graphicFrameLocks noGrp="1"/>
          </p:cNvGraphicFramePr>
          <p:nvPr>
            <p:ph idx="1"/>
            <p:extLst>
              <p:ext uri="{D42A27DB-BD31-4B8C-83A1-F6EECF244321}">
                <p14:modId xmlns:p14="http://schemas.microsoft.com/office/powerpoint/2010/main" val="1467036745"/>
              </p:ext>
            </p:extLst>
          </p:nvPr>
        </p:nvGraphicFramePr>
        <p:xfrm>
          <a:off x="401444" y="1825625"/>
          <a:ext cx="11351941" cy="404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1776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E793F-7269-EE24-2409-AC4908B4238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D9F8DE-8937-1662-25C8-98009B5E2079}"/>
              </a:ext>
            </a:extLst>
          </p:cNvPr>
          <p:cNvSpPr>
            <a:spLocks noGrp="1"/>
          </p:cNvSpPr>
          <p:nvPr>
            <p:ph type="sldNum" sz="quarter" idx="12"/>
          </p:nvPr>
        </p:nvSpPr>
        <p:spPr>
          <a:xfrm>
            <a:off x="401443" y="6446837"/>
            <a:ext cx="2743200" cy="218070"/>
          </a:xfrm>
        </p:spPr>
        <p:txBody>
          <a:bodyPr anchor="b">
            <a:normAutofit/>
          </a:bodyPr>
          <a:lstStyle/>
          <a:p>
            <a:pPr>
              <a:spcAft>
                <a:spcPts val="600"/>
              </a:spcAft>
              <a:buClr>
                <a:srgbClr val="000000"/>
              </a:buClr>
            </a:pPr>
            <a:fld id="{BAE26A2A-DE5F-EA41-900F-AB5C4F1D9848}" type="slidenum">
              <a:rPr lang="en-US" kern="0"/>
              <a:pPr>
                <a:spcAft>
                  <a:spcPts val="600"/>
                </a:spcAft>
                <a:buClr>
                  <a:srgbClr val="000000"/>
                </a:buClr>
              </a:pPr>
              <a:t>26</a:t>
            </a:fld>
            <a:endParaRPr lang="en-US" kern="0"/>
          </a:p>
        </p:txBody>
      </p:sp>
      <p:graphicFrame>
        <p:nvGraphicFramePr>
          <p:cNvPr id="9" name="Content Placeholder 5">
            <a:extLst>
              <a:ext uri="{FF2B5EF4-FFF2-40B4-BE49-F238E27FC236}">
                <a16:creationId xmlns:a16="http://schemas.microsoft.com/office/drawing/2014/main" id="{3E4E847A-83BD-7F61-797F-99F970D2F094}"/>
              </a:ext>
            </a:extLst>
          </p:cNvPr>
          <p:cNvGraphicFramePr>
            <a:graphicFrameLocks/>
          </p:cNvGraphicFramePr>
          <p:nvPr>
            <p:extLst>
              <p:ext uri="{D42A27DB-BD31-4B8C-83A1-F6EECF244321}">
                <p14:modId xmlns:p14="http://schemas.microsoft.com/office/powerpoint/2010/main" val="2419949153"/>
              </p:ext>
            </p:extLst>
          </p:nvPr>
        </p:nvGraphicFramePr>
        <p:xfrm>
          <a:off x="525294" y="1517515"/>
          <a:ext cx="10912139" cy="4571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le 1">
            <a:extLst>
              <a:ext uri="{FF2B5EF4-FFF2-40B4-BE49-F238E27FC236}">
                <a16:creationId xmlns:a16="http://schemas.microsoft.com/office/drawing/2014/main" id="{5A1A8763-8601-27AE-ECFE-304F44BAA94B}"/>
              </a:ext>
            </a:extLst>
          </p:cNvPr>
          <p:cNvSpPr>
            <a:spLocks noGrp="1"/>
          </p:cNvSpPr>
          <p:nvPr>
            <p:ph type="title"/>
          </p:nvPr>
        </p:nvSpPr>
        <p:spPr>
          <a:xfrm>
            <a:off x="401447" y="525111"/>
            <a:ext cx="11262732" cy="1165587"/>
          </a:xfrm>
        </p:spPr>
        <p:txBody>
          <a:bodyPr anchor="t">
            <a:normAutofit/>
          </a:bodyPr>
          <a:lstStyle/>
          <a:p>
            <a:r>
              <a:rPr lang="en-US" dirty="0"/>
              <a:t>GED </a:t>
            </a:r>
            <a:r>
              <a:rPr lang="en-US" dirty="0" err="1"/>
              <a:t>TestPrepped</a:t>
            </a:r>
            <a:r>
              <a:rPr lang="en-US" dirty="0"/>
              <a:t>™ Coaching Program </a:t>
            </a:r>
          </a:p>
        </p:txBody>
      </p:sp>
    </p:spTree>
    <p:extLst>
      <p:ext uri="{BB962C8B-B14F-4D97-AF65-F5344CB8AC3E}">
        <p14:creationId xmlns:p14="http://schemas.microsoft.com/office/powerpoint/2010/main" val="4071666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F4785-6A18-8AEE-CD3A-23C6FA08BD6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26118AF-3F59-2A0D-48E2-6FFF0CC0A2B7}"/>
              </a:ext>
            </a:extLst>
          </p:cNvPr>
          <p:cNvSpPr>
            <a:spLocks noGrp="1"/>
          </p:cNvSpPr>
          <p:nvPr>
            <p:ph type="title"/>
          </p:nvPr>
        </p:nvSpPr>
        <p:spPr>
          <a:xfrm>
            <a:off x="401447" y="525111"/>
            <a:ext cx="11262732" cy="1165587"/>
          </a:xfrm>
        </p:spPr>
        <p:txBody>
          <a:bodyPr vert="horz" lIns="0" tIns="0" rIns="0" bIns="0" rtlCol="0" anchor="t" anchorCtr="0">
            <a:normAutofit/>
          </a:bodyPr>
          <a:lstStyle/>
          <a:p>
            <a:r>
              <a:rPr lang="en-US" b="1" kern="1200">
                <a:latin typeface="Arial" panose="020B0604020202020204" pitchFamily="34" charset="0"/>
                <a:ea typeface="+mj-ea"/>
                <a:cs typeface="Arial" panose="020B0604020202020204" pitchFamily="34" charset="0"/>
              </a:rPr>
              <a:t>GED TestPrepped™ Coaching Program </a:t>
            </a:r>
          </a:p>
        </p:txBody>
      </p:sp>
      <p:sp>
        <p:nvSpPr>
          <p:cNvPr id="4" name="Slide Number Placeholder 3">
            <a:extLst>
              <a:ext uri="{FF2B5EF4-FFF2-40B4-BE49-F238E27FC236}">
                <a16:creationId xmlns:a16="http://schemas.microsoft.com/office/drawing/2014/main" id="{F98A8713-FCE1-5BBB-BD11-BBF7CACBBEDB}"/>
              </a:ext>
            </a:extLst>
          </p:cNvPr>
          <p:cNvSpPr>
            <a:spLocks noGrp="1"/>
          </p:cNvSpPr>
          <p:nvPr>
            <p:ph type="sldNum" sz="quarter" idx="12"/>
          </p:nvPr>
        </p:nvSpPr>
        <p:spPr>
          <a:xfrm>
            <a:off x="401443" y="6446837"/>
            <a:ext cx="2743200" cy="218070"/>
          </a:xfrm>
        </p:spPr>
        <p:txBody>
          <a:bodyPr vert="horz" lIns="0" tIns="0" rIns="0" bIns="0" rtlCol="0" anchor="b" anchorCtr="0">
            <a:normAutofit/>
          </a:bodyPr>
          <a:lstStyle/>
          <a:p>
            <a:pPr>
              <a:spcAft>
                <a:spcPts val="600"/>
              </a:spcAft>
              <a:buClr>
                <a:srgbClr val="000000"/>
              </a:buClr>
            </a:pPr>
            <a:fld id="{BAE26A2A-DE5F-EA41-900F-AB5C4F1D9848}" type="slidenum">
              <a:rPr lang="en-US"/>
              <a:pPr>
                <a:spcAft>
                  <a:spcPts val="600"/>
                </a:spcAft>
                <a:buClr>
                  <a:srgbClr val="000000"/>
                </a:buClr>
              </a:pPr>
              <a:t>27</a:t>
            </a:fld>
            <a:endParaRPr lang="en-US"/>
          </a:p>
        </p:txBody>
      </p:sp>
      <p:graphicFrame>
        <p:nvGraphicFramePr>
          <p:cNvPr id="20" name="Subtitle 1">
            <a:extLst>
              <a:ext uri="{FF2B5EF4-FFF2-40B4-BE49-F238E27FC236}">
                <a16:creationId xmlns:a16="http://schemas.microsoft.com/office/drawing/2014/main" id="{1AD9C531-6D07-C9DB-16C1-6DD0D17952BF}"/>
              </a:ext>
            </a:extLst>
          </p:cNvPr>
          <p:cNvGraphicFramePr/>
          <p:nvPr>
            <p:extLst>
              <p:ext uri="{D42A27DB-BD31-4B8C-83A1-F6EECF244321}">
                <p14:modId xmlns:p14="http://schemas.microsoft.com/office/powerpoint/2010/main" val="3390579290"/>
              </p:ext>
            </p:extLst>
          </p:nvPr>
        </p:nvGraphicFramePr>
        <p:xfrm>
          <a:off x="401442" y="1177048"/>
          <a:ext cx="11087735" cy="4902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1486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FBB0E-1683-B263-9D4C-15079B853B0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2610C4D-439B-770D-FD1D-4E8862075505}"/>
              </a:ext>
            </a:extLst>
          </p:cNvPr>
          <p:cNvSpPr>
            <a:spLocks noGrp="1"/>
          </p:cNvSpPr>
          <p:nvPr>
            <p:ph type="title"/>
          </p:nvPr>
        </p:nvSpPr>
        <p:spPr/>
        <p:txBody>
          <a:bodyPr/>
          <a:lstStyle/>
          <a:p>
            <a:r>
              <a:rPr lang="en-US" dirty="0"/>
              <a:t>Resources</a:t>
            </a:r>
          </a:p>
        </p:txBody>
      </p:sp>
      <p:sp>
        <p:nvSpPr>
          <p:cNvPr id="9" name="Content Placeholder 8">
            <a:extLst>
              <a:ext uri="{FF2B5EF4-FFF2-40B4-BE49-F238E27FC236}">
                <a16:creationId xmlns:a16="http://schemas.microsoft.com/office/drawing/2014/main" id="{01FE25AD-24E0-9159-CCEE-9B4E30A4A8D3}"/>
              </a:ext>
            </a:extLst>
          </p:cNvPr>
          <p:cNvSpPr>
            <a:spLocks noGrp="1"/>
          </p:cNvSpPr>
          <p:nvPr>
            <p:ph idx="1"/>
          </p:nvPr>
        </p:nvSpPr>
        <p:spPr/>
        <p:txBody>
          <a:bodyPr/>
          <a:lstStyle/>
          <a:p>
            <a:pPr lvl="1"/>
            <a:endParaRPr lang="en-US" dirty="0"/>
          </a:p>
          <a:p>
            <a:pPr lvl="1"/>
            <a:endParaRPr lang="en-US" dirty="0"/>
          </a:p>
          <a:p>
            <a:endParaRPr lang="en-US" dirty="0"/>
          </a:p>
        </p:txBody>
      </p:sp>
      <p:sp>
        <p:nvSpPr>
          <p:cNvPr id="5" name="Slide Number Placeholder 4">
            <a:extLst>
              <a:ext uri="{FF2B5EF4-FFF2-40B4-BE49-F238E27FC236}">
                <a16:creationId xmlns:a16="http://schemas.microsoft.com/office/drawing/2014/main" id="{5106E9A7-72F0-ADEF-64F9-A904B6A82B89}"/>
              </a:ext>
            </a:extLst>
          </p:cNvPr>
          <p:cNvSpPr>
            <a:spLocks noGrp="1"/>
          </p:cNvSpPr>
          <p:nvPr>
            <p:ph type="sldNum" sz="quarter" idx="12"/>
          </p:nvPr>
        </p:nvSpPr>
        <p:spPr/>
        <p:txBody>
          <a:bodyPr/>
          <a:lstStyle/>
          <a:p>
            <a:fld id="{BAE26A2A-DE5F-EA41-900F-AB5C4F1D9848}" type="slidenum">
              <a:rPr lang="en-US" smtClean="0"/>
              <a:pPr/>
              <a:t>28</a:t>
            </a:fld>
            <a:endParaRPr lang="en-US" dirty="0"/>
          </a:p>
        </p:txBody>
      </p:sp>
      <p:sp>
        <p:nvSpPr>
          <p:cNvPr id="2" name="Content Placeholder 8">
            <a:extLst>
              <a:ext uri="{FF2B5EF4-FFF2-40B4-BE49-F238E27FC236}">
                <a16:creationId xmlns:a16="http://schemas.microsoft.com/office/drawing/2014/main" id="{60322330-47ED-4F9B-9EFE-D06D5138F3FE}"/>
              </a:ext>
            </a:extLst>
          </p:cNvPr>
          <p:cNvSpPr txBox="1">
            <a:spLocks/>
          </p:cNvSpPr>
          <p:nvPr/>
        </p:nvSpPr>
        <p:spPr>
          <a:xfrm>
            <a:off x="553844" y="1978025"/>
            <a:ext cx="11351941" cy="4048312"/>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For more information on the pilot, contact Ann Evers, </a:t>
            </a:r>
            <a:r>
              <a:rPr lang="en-US" dirty="0">
                <a:hlinkClick r:id="rId2"/>
              </a:rPr>
              <a:t>ann.evers@ged.com</a:t>
            </a:r>
            <a:r>
              <a:rPr lang="en-US" dirty="0"/>
              <a:t> </a:t>
            </a:r>
          </a:p>
          <a:p>
            <a:pPr marL="0" indent="0">
              <a:buNone/>
            </a:pPr>
            <a:endParaRPr lang="en-US" dirty="0"/>
          </a:p>
          <a:p>
            <a:r>
              <a:rPr lang="en-US" dirty="0"/>
              <a:t>GED </a:t>
            </a:r>
            <a:r>
              <a:rPr lang="en-US" dirty="0" err="1"/>
              <a:t>TestPrepped</a:t>
            </a:r>
            <a:r>
              <a:rPr lang="en-US" baseline="30000" dirty="0" err="1"/>
              <a:t>TM</a:t>
            </a:r>
            <a:r>
              <a:rPr lang="en-US" dirty="0"/>
              <a:t> Coaching Program Course, </a:t>
            </a:r>
            <a:r>
              <a:rPr lang="en-US" dirty="0">
                <a:hlinkClick r:id="rId3"/>
              </a:rPr>
              <a:t>https://www.ged.com/educators-admins/program/testprepped/</a:t>
            </a:r>
            <a:r>
              <a:rPr lang="en-US" dirty="0"/>
              <a:t> </a:t>
            </a:r>
          </a:p>
          <a:p>
            <a:pPr marL="0" indent="0">
              <a:buNone/>
            </a:pPr>
            <a:endParaRPr lang="en-US" dirty="0">
              <a:highlight>
                <a:srgbClr val="FFFF00"/>
              </a:highlight>
            </a:endParaRPr>
          </a:p>
        </p:txBody>
      </p:sp>
    </p:spTree>
    <p:extLst>
      <p:ext uri="{BB962C8B-B14F-4D97-AF65-F5344CB8AC3E}">
        <p14:creationId xmlns:p14="http://schemas.microsoft.com/office/powerpoint/2010/main" val="482885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F5628-1E90-6EC5-E3C8-897E935D97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F5414D2-ED1B-5F17-8E03-0B2AC36FF687}"/>
              </a:ext>
            </a:extLst>
          </p:cNvPr>
          <p:cNvSpPr>
            <a:spLocks noGrp="1"/>
          </p:cNvSpPr>
          <p:nvPr>
            <p:ph type="title"/>
          </p:nvPr>
        </p:nvSpPr>
        <p:spPr>
          <a:xfrm>
            <a:off x="401444" y="525111"/>
            <a:ext cx="11351941" cy="1165587"/>
          </a:xfrm>
        </p:spPr>
        <p:txBody>
          <a:bodyPr anchor="t">
            <a:normAutofit/>
          </a:bodyPr>
          <a:lstStyle/>
          <a:p>
            <a:r>
              <a:rPr lang="en-US" b="1" spc="-75" dirty="0"/>
              <a:t>Resources for Emotional Poverty</a:t>
            </a:r>
            <a:endParaRPr lang="en-US" dirty="0"/>
          </a:p>
        </p:txBody>
      </p:sp>
      <p:pic>
        <p:nvPicPr>
          <p:cNvPr id="3" name="Content Placeholder 2" descr="Person taking book from bookshelf">
            <a:extLst>
              <a:ext uri="{FF2B5EF4-FFF2-40B4-BE49-F238E27FC236}">
                <a16:creationId xmlns:a16="http://schemas.microsoft.com/office/drawing/2014/main" id="{CAC2BFDC-3CBA-6ABA-FC5B-3DA1C6D14BA5}"/>
              </a:ext>
            </a:extLst>
          </p:cNvPr>
          <p:cNvPicPr>
            <a:picLocks noGrp="1" noChangeAspect="1"/>
          </p:cNvPicPr>
          <p:nvPr>
            <p:ph idx="1"/>
          </p:nvPr>
        </p:nvPicPr>
        <p:blipFill>
          <a:blip r:embed="rId2"/>
          <a:srcRect t="29314" r="1" b="17260"/>
          <a:stretch>
            <a:fillRect/>
          </a:stretch>
        </p:blipFill>
        <p:spPr>
          <a:xfrm>
            <a:off x="401444" y="1825625"/>
            <a:ext cx="11351941" cy="4048312"/>
          </a:xfrm>
          <a:noFill/>
        </p:spPr>
      </p:pic>
      <p:sp>
        <p:nvSpPr>
          <p:cNvPr id="4" name="Slide Number Placeholder 3">
            <a:extLst>
              <a:ext uri="{FF2B5EF4-FFF2-40B4-BE49-F238E27FC236}">
                <a16:creationId xmlns:a16="http://schemas.microsoft.com/office/drawing/2014/main" id="{059BE02F-A68E-3D30-F538-AE2854B34700}"/>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29</a:t>
            </a:fld>
            <a:endParaRPr lang="en-US"/>
          </a:p>
        </p:txBody>
      </p:sp>
    </p:spTree>
    <p:extLst>
      <p:ext uri="{BB962C8B-B14F-4D97-AF65-F5344CB8AC3E}">
        <p14:creationId xmlns:p14="http://schemas.microsoft.com/office/powerpoint/2010/main" val="1321424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31903-B4B8-123A-949D-3BD2DBE5E91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1758B65-4FF8-99B5-A7C5-8F1E4C21152B}"/>
              </a:ext>
            </a:extLst>
          </p:cNvPr>
          <p:cNvSpPr>
            <a:spLocks noGrp="1"/>
          </p:cNvSpPr>
          <p:nvPr>
            <p:ph type="title"/>
          </p:nvPr>
        </p:nvSpPr>
        <p:spPr>
          <a:xfrm>
            <a:off x="274983" y="-328288"/>
            <a:ext cx="11339105" cy="1795849"/>
          </a:xfrm>
        </p:spPr>
        <p:txBody>
          <a:bodyPr anchor="b">
            <a:normAutofit/>
          </a:bodyPr>
          <a:lstStyle/>
          <a:p>
            <a:r>
              <a:rPr lang="en-US" dirty="0"/>
              <a:t>Do you have learners who don’t persist or “drag their feet”?</a:t>
            </a:r>
          </a:p>
        </p:txBody>
      </p:sp>
      <p:sp>
        <p:nvSpPr>
          <p:cNvPr id="5" name="Slide Number Placeholder 4">
            <a:extLst>
              <a:ext uri="{FF2B5EF4-FFF2-40B4-BE49-F238E27FC236}">
                <a16:creationId xmlns:a16="http://schemas.microsoft.com/office/drawing/2014/main" id="{6CD118B4-921C-03E2-E268-4F9D62DB0D2E}"/>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3</a:t>
            </a:fld>
            <a:endParaRPr lang="en-US"/>
          </a:p>
        </p:txBody>
      </p:sp>
      <p:graphicFrame>
        <p:nvGraphicFramePr>
          <p:cNvPr id="18" name="Content Placeholder 8">
            <a:extLst>
              <a:ext uri="{FF2B5EF4-FFF2-40B4-BE49-F238E27FC236}">
                <a16:creationId xmlns:a16="http://schemas.microsoft.com/office/drawing/2014/main" id="{3729FA60-B6F4-D089-422F-360D3B1670E9}"/>
              </a:ext>
            </a:extLst>
          </p:cNvPr>
          <p:cNvGraphicFramePr>
            <a:graphicFrameLocks noGrp="1"/>
          </p:cNvGraphicFramePr>
          <p:nvPr>
            <p:ph idx="1"/>
            <p:extLst>
              <p:ext uri="{D42A27DB-BD31-4B8C-83A1-F6EECF244321}">
                <p14:modId xmlns:p14="http://schemas.microsoft.com/office/powerpoint/2010/main" val="14278340"/>
              </p:ext>
            </p:extLst>
          </p:nvPr>
        </p:nvGraphicFramePr>
        <p:xfrm>
          <a:off x="401444" y="1575881"/>
          <a:ext cx="11351941" cy="4298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7612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09951-A04E-F972-3D3C-C998FFBACBF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F8F2C17-50E5-9EA8-F27E-4E16A4C5840F}"/>
              </a:ext>
            </a:extLst>
          </p:cNvPr>
          <p:cNvSpPr>
            <a:spLocks noGrp="1"/>
          </p:cNvSpPr>
          <p:nvPr>
            <p:ph type="title"/>
          </p:nvPr>
        </p:nvSpPr>
        <p:spPr/>
        <p:txBody>
          <a:bodyPr/>
          <a:lstStyle/>
          <a:p>
            <a:r>
              <a:rPr lang="en-US" dirty="0"/>
              <a:t>Resources</a:t>
            </a:r>
          </a:p>
        </p:txBody>
      </p:sp>
      <p:sp>
        <p:nvSpPr>
          <p:cNvPr id="9" name="Content Placeholder 8">
            <a:extLst>
              <a:ext uri="{FF2B5EF4-FFF2-40B4-BE49-F238E27FC236}">
                <a16:creationId xmlns:a16="http://schemas.microsoft.com/office/drawing/2014/main" id="{70A94693-D201-3425-E54C-D842AD9C9615}"/>
              </a:ext>
            </a:extLst>
          </p:cNvPr>
          <p:cNvSpPr>
            <a:spLocks noGrp="1"/>
          </p:cNvSpPr>
          <p:nvPr>
            <p:ph idx="1"/>
          </p:nvPr>
        </p:nvSpPr>
        <p:spPr/>
        <p:txBody>
          <a:bodyPr/>
          <a:lstStyle/>
          <a:p>
            <a:pPr lvl="1"/>
            <a:endParaRPr lang="en-US" dirty="0"/>
          </a:p>
          <a:p>
            <a:pPr lvl="1"/>
            <a:endParaRPr lang="en-US" dirty="0"/>
          </a:p>
          <a:p>
            <a:endParaRPr lang="en-US" dirty="0"/>
          </a:p>
        </p:txBody>
      </p:sp>
      <p:sp>
        <p:nvSpPr>
          <p:cNvPr id="5" name="Slide Number Placeholder 4">
            <a:extLst>
              <a:ext uri="{FF2B5EF4-FFF2-40B4-BE49-F238E27FC236}">
                <a16:creationId xmlns:a16="http://schemas.microsoft.com/office/drawing/2014/main" id="{1DFF8A4B-7258-885F-34CE-E92D2AD588C5}"/>
              </a:ext>
            </a:extLst>
          </p:cNvPr>
          <p:cNvSpPr>
            <a:spLocks noGrp="1"/>
          </p:cNvSpPr>
          <p:nvPr>
            <p:ph type="sldNum" sz="quarter" idx="12"/>
          </p:nvPr>
        </p:nvSpPr>
        <p:spPr/>
        <p:txBody>
          <a:bodyPr/>
          <a:lstStyle/>
          <a:p>
            <a:fld id="{BAE26A2A-DE5F-EA41-900F-AB5C4F1D9848}" type="slidenum">
              <a:rPr lang="en-US" smtClean="0"/>
              <a:pPr/>
              <a:t>30</a:t>
            </a:fld>
            <a:endParaRPr lang="en-US" dirty="0"/>
          </a:p>
        </p:txBody>
      </p:sp>
      <p:sp>
        <p:nvSpPr>
          <p:cNvPr id="2" name="Content Placeholder 8">
            <a:extLst>
              <a:ext uri="{FF2B5EF4-FFF2-40B4-BE49-F238E27FC236}">
                <a16:creationId xmlns:a16="http://schemas.microsoft.com/office/drawing/2014/main" id="{5F2E993D-87DF-370A-FA32-C5223055F42A}"/>
              </a:ext>
            </a:extLst>
          </p:cNvPr>
          <p:cNvSpPr txBox="1">
            <a:spLocks/>
          </p:cNvSpPr>
          <p:nvPr/>
        </p:nvSpPr>
        <p:spPr>
          <a:xfrm>
            <a:off x="553844" y="1167319"/>
            <a:ext cx="11351941" cy="4859018"/>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Payne, R. K. (n.d.). </a:t>
            </a:r>
            <a:r>
              <a:rPr lang="en-US" i="1" dirty="0"/>
              <a:t>aha! Process, Inc.: a Ruby Payne Company</a:t>
            </a:r>
            <a:r>
              <a:rPr lang="en-US" dirty="0"/>
              <a:t>. Retrieved from [http://www.ahaprocess.com](</a:t>
            </a:r>
            <a:r>
              <a:rPr lang="en-US" dirty="0">
                <a:hlinkClick r:id="rId2"/>
              </a:rPr>
              <a:t>http://www.ahaprocess.com</a:t>
            </a:r>
            <a:r>
              <a:rPr lang="en-US" dirty="0"/>
              <a:t>)</a:t>
            </a:r>
          </a:p>
          <a:p>
            <a:r>
              <a:rPr lang="en-US" dirty="0"/>
              <a:t>Payne, R. K. (2018). </a:t>
            </a:r>
            <a:r>
              <a:rPr lang="en-US" i="1" dirty="0"/>
              <a:t>Emotional Poverty in All Demographics: How to Reduce Anger, Anxiety, and Violence in the Classroom</a:t>
            </a:r>
            <a:r>
              <a:rPr lang="en-US" dirty="0"/>
              <a:t>. Aha! Process, Inc.</a:t>
            </a:r>
          </a:p>
          <a:p>
            <a:r>
              <a:rPr lang="en-US" dirty="0"/>
              <a:t>Payne, R. K. (2020). </a:t>
            </a:r>
            <a:r>
              <a:rPr lang="en-US" i="1" dirty="0"/>
              <a:t>Emotional Poverty Volume 2: Safer Students and Less-Stressed Teachers</a:t>
            </a:r>
            <a:r>
              <a:rPr lang="en-US" dirty="0"/>
              <a:t>. Aha! Process, Inc.</a:t>
            </a:r>
          </a:p>
          <a:p>
            <a:r>
              <a:rPr lang="en-US" dirty="0"/>
              <a:t>Payne, R. K., &amp; Ott, J. (2021). </a:t>
            </a:r>
            <a:r>
              <a:rPr lang="en-US" i="1" dirty="0"/>
              <a:t>Navigating Emotional Realities with Adults: Emotional Poverty at Work</a:t>
            </a:r>
            <a:r>
              <a:rPr lang="en-US" dirty="0"/>
              <a:t>. Aha! Process, Inc.</a:t>
            </a:r>
          </a:p>
          <a:p>
            <a:endParaRPr lang="en-US" dirty="0">
              <a:highlight>
                <a:srgbClr val="FFFF00"/>
              </a:highlight>
            </a:endParaRPr>
          </a:p>
        </p:txBody>
      </p:sp>
    </p:spTree>
    <p:extLst>
      <p:ext uri="{BB962C8B-B14F-4D97-AF65-F5344CB8AC3E}">
        <p14:creationId xmlns:p14="http://schemas.microsoft.com/office/powerpoint/2010/main" val="2392206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F95A3-B8AB-44D6-C5B8-B61AAD630B8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9573B3C-7281-88C7-25DA-94A9232DB871}"/>
              </a:ext>
            </a:extLst>
          </p:cNvPr>
          <p:cNvSpPr>
            <a:spLocks noGrp="1"/>
          </p:cNvSpPr>
          <p:nvPr>
            <p:ph type="title"/>
          </p:nvPr>
        </p:nvSpPr>
        <p:spPr/>
        <p:txBody>
          <a:bodyPr/>
          <a:lstStyle/>
          <a:p>
            <a:r>
              <a:rPr lang="en-US" dirty="0"/>
              <a:t>Resources</a:t>
            </a:r>
          </a:p>
        </p:txBody>
      </p:sp>
      <p:sp>
        <p:nvSpPr>
          <p:cNvPr id="9" name="Content Placeholder 8">
            <a:extLst>
              <a:ext uri="{FF2B5EF4-FFF2-40B4-BE49-F238E27FC236}">
                <a16:creationId xmlns:a16="http://schemas.microsoft.com/office/drawing/2014/main" id="{2868AE7A-7EF3-9313-A1FB-C087CC258204}"/>
              </a:ext>
            </a:extLst>
          </p:cNvPr>
          <p:cNvSpPr>
            <a:spLocks noGrp="1"/>
          </p:cNvSpPr>
          <p:nvPr>
            <p:ph idx="1"/>
          </p:nvPr>
        </p:nvSpPr>
        <p:spPr/>
        <p:txBody>
          <a:bodyPr/>
          <a:lstStyle/>
          <a:p>
            <a:pPr lvl="1"/>
            <a:endParaRPr lang="en-US" dirty="0"/>
          </a:p>
          <a:p>
            <a:pPr lvl="1"/>
            <a:endParaRPr lang="en-US" dirty="0"/>
          </a:p>
          <a:p>
            <a:endParaRPr lang="en-US" dirty="0"/>
          </a:p>
        </p:txBody>
      </p:sp>
      <p:sp>
        <p:nvSpPr>
          <p:cNvPr id="5" name="Slide Number Placeholder 4">
            <a:extLst>
              <a:ext uri="{FF2B5EF4-FFF2-40B4-BE49-F238E27FC236}">
                <a16:creationId xmlns:a16="http://schemas.microsoft.com/office/drawing/2014/main" id="{E0EECE03-BFC7-21C1-0D96-E183E526636D}"/>
              </a:ext>
            </a:extLst>
          </p:cNvPr>
          <p:cNvSpPr>
            <a:spLocks noGrp="1"/>
          </p:cNvSpPr>
          <p:nvPr>
            <p:ph type="sldNum" sz="quarter" idx="12"/>
          </p:nvPr>
        </p:nvSpPr>
        <p:spPr/>
        <p:txBody>
          <a:bodyPr/>
          <a:lstStyle/>
          <a:p>
            <a:fld id="{BAE26A2A-DE5F-EA41-900F-AB5C4F1D9848}" type="slidenum">
              <a:rPr lang="en-US" smtClean="0"/>
              <a:pPr/>
              <a:t>31</a:t>
            </a:fld>
            <a:endParaRPr lang="en-US" dirty="0"/>
          </a:p>
        </p:txBody>
      </p:sp>
      <p:sp>
        <p:nvSpPr>
          <p:cNvPr id="2" name="Content Placeholder 8">
            <a:extLst>
              <a:ext uri="{FF2B5EF4-FFF2-40B4-BE49-F238E27FC236}">
                <a16:creationId xmlns:a16="http://schemas.microsoft.com/office/drawing/2014/main" id="{FF7CCA20-2B2E-9392-6C96-39E1A9F6B6F4}"/>
              </a:ext>
            </a:extLst>
          </p:cNvPr>
          <p:cNvSpPr txBox="1">
            <a:spLocks/>
          </p:cNvSpPr>
          <p:nvPr/>
        </p:nvSpPr>
        <p:spPr>
          <a:xfrm>
            <a:off x="553844" y="1167319"/>
            <a:ext cx="11351941" cy="4859018"/>
          </a:xfrm>
          <a:prstGeom prst="rect">
            <a:avLst/>
          </a:prstGeom>
        </p:spPr>
        <p:txBody>
          <a:bodyPr vert="horz" lIns="91440" tIns="45720" rIns="91440" bIns="45720" rtlCol="0">
            <a:normAutofit fontScale="92500"/>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Manasia, L., &amp; Parvan, A. (2025). </a:t>
            </a:r>
            <a:r>
              <a:rPr lang="en-US" i="1" dirty="0"/>
              <a:t>Emotional Poverty: How Inequalities Shape Engagement and Connection</a:t>
            </a:r>
            <a:r>
              <a:rPr lang="en-US" dirty="0"/>
              <a:t>. </a:t>
            </a:r>
            <a:r>
              <a:rPr lang="en-US" dirty="0" err="1"/>
              <a:t>IntechOpen</a:t>
            </a:r>
            <a:r>
              <a:rPr lang="en-US" dirty="0"/>
              <a:t>. (</a:t>
            </a:r>
            <a:r>
              <a:rPr lang="en-US" dirty="0">
                <a:hlinkClick r:id="rId2"/>
              </a:rPr>
              <a:t>https://doi.org/10.5772/intechopen.1009681</a:t>
            </a:r>
            <a:r>
              <a:rPr lang="en-US" dirty="0"/>
              <a:t>) </a:t>
            </a:r>
          </a:p>
          <a:p>
            <a:r>
              <a:rPr lang="en-US" dirty="0" err="1"/>
              <a:t>NeuroLaunch</a:t>
            </a:r>
            <a:r>
              <a:rPr lang="en-US" dirty="0"/>
              <a:t> editorial team. (2024, October 18). </a:t>
            </a:r>
            <a:r>
              <a:rPr lang="en-US" i="1" dirty="0"/>
              <a:t>Emotional Poverty: Recognizing and Overcoming the Hidden Struggle</a:t>
            </a:r>
            <a:r>
              <a:rPr lang="en-US" dirty="0"/>
              <a:t>. </a:t>
            </a:r>
            <a:r>
              <a:rPr lang="en-US" dirty="0" err="1"/>
              <a:t>NeuroLaunch</a:t>
            </a:r>
            <a:r>
              <a:rPr lang="en-US" dirty="0"/>
              <a:t>. (</a:t>
            </a:r>
            <a:r>
              <a:rPr lang="en-US" dirty="0">
                <a:hlinkClick r:id="rId3"/>
              </a:rPr>
              <a:t>https://neurolaunch.com/emotional-poverty/</a:t>
            </a:r>
            <a:r>
              <a:rPr lang="en-US" dirty="0"/>
              <a:t>) </a:t>
            </a:r>
          </a:p>
          <a:p>
            <a:r>
              <a:rPr lang="en-US" dirty="0"/>
              <a:t>Wisniewski, R., &amp; Foster, L. R. (2021). </a:t>
            </a:r>
            <a:r>
              <a:rPr lang="en-US" i="1" dirty="0"/>
              <a:t>Addressing the Social-Emotional Needs of Adult Learners to Ensure Workplace Success: Combined Practices That Integrate Social Emotional Learning and Employability Skills</a:t>
            </a:r>
            <a:r>
              <a:rPr lang="en-US" dirty="0"/>
              <a:t>. American Association for Adult and Continuing Education. (</a:t>
            </a:r>
            <a:r>
              <a:rPr lang="en-US" dirty="0">
                <a:hlinkClick r:id="rId4"/>
              </a:rPr>
              <a:t>https://files.eric.ed.gov/fulltext/ED611625.pdf</a:t>
            </a:r>
            <a:r>
              <a:rPr lang="en-US" dirty="0"/>
              <a:t>) </a:t>
            </a:r>
          </a:p>
          <a:p>
            <a:r>
              <a:rPr lang="en-US" dirty="0"/>
              <a:t>Paule, S. (2021, January 21). </a:t>
            </a:r>
            <a:r>
              <a:rPr lang="en-US" i="1" dirty="0"/>
              <a:t>What is Emotional Poverty?</a:t>
            </a:r>
            <a:r>
              <a:rPr lang="en-US" dirty="0"/>
              <a:t>. Military Mom Collective. (</a:t>
            </a:r>
            <a:r>
              <a:rPr lang="en-US" dirty="0">
                <a:hlinkClick r:id="rId5"/>
              </a:rPr>
              <a:t>https://militarymomcollective.com/health-and-wellness/what-is-emotional-poverty/</a:t>
            </a:r>
            <a:r>
              <a:rPr lang="en-US" dirty="0"/>
              <a:t>) </a:t>
            </a:r>
          </a:p>
          <a:p>
            <a:r>
              <a:rPr lang="en-US" dirty="0"/>
              <a:t>Crisis Prevention Institute. (n.d.). </a:t>
            </a:r>
            <a:r>
              <a:rPr lang="en-US" i="1" dirty="0"/>
              <a:t>How Trauma-Informed Schools Help Every Student Succeed</a:t>
            </a:r>
            <a:r>
              <a:rPr lang="en-US" dirty="0"/>
              <a:t>. (</a:t>
            </a:r>
            <a:r>
              <a:rPr lang="en-US" dirty="0">
                <a:hlinkClick r:id="rId6"/>
              </a:rPr>
              <a:t>https://www.crisisprevention.com/blog/education/how-trauma-informed-schools-help-every-student-succeed/</a:t>
            </a:r>
            <a:r>
              <a:rPr lang="en-US" dirty="0"/>
              <a:t>) </a:t>
            </a:r>
          </a:p>
          <a:p>
            <a:pPr marL="0" indent="0">
              <a:buNone/>
            </a:pPr>
            <a:endParaRPr lang="en-US" dirty="0">
              <a:highlight>
                <a:srgbClr val="FFFF00"/>
              </a:highlight>
            </a:endParaRPr>
          </a:p>
        </p:txBody>
      </p:sp>
    </p:spTree>
    <p:extLst>
      <p:ext uri="{BB962C8B-B14F-4D97-AF65-F5344CB8AC3E}">
        <p14:creationId xmlns:p14="http://schemas.microsoft.com/office/powerpoint/2010/main" val="2131237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18DFE0-310E-87EB-1EC5-94A5AC5D56D0}"/>
              </a:ext>
            </a:extLst>
          </p:cNvPr>
          <p:cNvSpPr>
            <a:spLocks noGrp="1"/>
          </p:cNvSpPr>
          <p:nvPr>
            <p:ph type="title"/>
          </p:nvPr>
        </p:nvSpPr>
        <p:spPr/>
        <p:txBody>
          <a:bodyPr/>
          <a:lstStyle/>
          <a:p>
            <a:r>
              <a:rPr lang="en-US"/>
              <a:t>Your State Relationship Team</a:t>
            </a:r>
          </a:p>
        </p:txBody>
      </p:sp>
      <p:sp>
        <p:nvSpPr>
          <p:cNvPr id="2" name="Slide Number Placeholder 1">
            <a:extLst>
              <a:ext uri="{FF2B5EF4-FFF2-40B4-BE49-F238E27FC236}">
                <a16:creationId xmlns:a16="http://schemas.microsoft.com/office/drawing/2014/main" id="{FAD2C620-CF43-3E31-1355-C4A5EE91BA3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900" b="0" i="0" u="none" strike="noStrike" kern="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grpSp>
        <p:nvGrpSpPr>
          <p:cNvPr id="418" name="Group 417">
            <a:extLst>
              <a:ext uri="{FF2B5EF4-FFF2-40B4-BE49-F238E27FC236}">
                <a16:creationId xmlns:a16="http://schemas.microsoft.com/office/drawing/2014/main" id="{C237D1A1-4D80-DD4B-E168-A0B16A009243}"/>
              </a:ext>
            </a:extLst>
          </p:cNvPr>
          <p:cNvGrpSpPr/>
          <p:nvPr/>
        </p:nvGrpSpPr>
        <p:grpSpPr>
          <a:xfrm>
            <a:off x="2732290" y="1814666"/>
            <a:ext cx="6772119" cy="4159374"/>
            <a:chOff x="2859561" y="2515472"/>
            <a:chExt cx="6772119" cy="4159374"/>
          </a:xfrm>
        </p:grpSpPr>
        <p:sp>
          <p:nvSpPr>
            <p:cNvPr id="167" name="Freeform 602">
              <a:extLst>
                <a:ext uri="{FF2B5EF4-FFF2-40B4-BE49-F238E27FC236}">
                  <a16:creationId xmlns:a16="http://schemas.microsoft.com/office/drawing/2014/main" id="{272F1AB3-4705-1D1C-CF07-EC89D72DCA36}"/>
                </a:ext>
              </a:extLst>
            </p:cNvPr>
            <p:cNvSpPr>
              <a:spLocks/>
            </p:cNvSpPr>
            <p:nvPr/>
          </p:nvSpPr>
          <p:spPr bwMode="auto">
            <a:xfrm>
              <a:off x="2859561" y="3580043"/>
              <a:ext cx="1038298" cy="1758308"/>
            </a:xfrm>
            <a:custGeom>
              <a:avLst/>
              <a:gdLst>
                <a:gd name="T0" fmla="*/ 2147483647 w 157"/>
                <a:gd name="T1" fmla="*/ 2147483647 h 266"/>
                <a:gd name="T2" fmla="*/ 2147483647 w 157"/>
                <a:gd name="T3" fmla="*/ 2147483647 h 266"/>
                <a:gd name="T4" fmla="*/ 2147483647 w 157"/>
                <a:gd name="T5" fmla="*/ 2147483647 h 266"/>
                <a:gd name="T6" fmla="*/ 2147483647 w 157"/>
                <a:gd name="T7" fmla="*/ 2147483647 h 266"/>
                <a:gd name="T8" fmla="*/ 2147483647 w 157"/>
                <a:gd name="T9" fmla="*/ 2147483647 h 266"/>
                <a:gd name="T10" fmla="*/ 2147483647 w 157"/>
                <a:gd name="T11" fmla="*/ 2147483647 h 266"/>
                <a:gd name="T12" fmla="*/ 2147483647 w 157"/>
                <a:gd name="T13" fmla="*/ 2147483647 h 266"/>
                <a:gd name="T14" fmla="*/ 2147483647 w 157"/>
                <a:gd name="T15" fmla="*/ 2147483647 h 266"/>
                <a:gd name="T16" fmla="*/ 2147483647 w 157"/>
                <a:gd name="T17" fmla="*/ 2147483647 h 266"/>
                <a:gd name="T18" fmla="*/ 2147483647 w 157"/>
                <a:gd name="T19" fmla="*/ 2147483647 h 266"/>
                <a:gd name="T20" fmla="*/ 2147483647 w 157"/>
                <a:gd name="T21" fmla="*/ 2147483647 h 266"/>
                <a:gd name="T22" fmla="*/ 2147483647 w 157"/>
                <a:gd name="T23" fmla="*/ 2147483647 h 266"/>
                <a:gd name="T24" fmla="*/ 0 w 157"/>
                <a:gd name="T25" fmla="*/ 2147483647 h 266"/>
                <a:gd name="T26" fmla="*/ 2147483647 w 157"/>
                <a:gd name="T27" fmla="*/ 2147483647 h 266"/>
                <a:gd name="T28" fmla="*/ 2147483647 w 157"/>
                <a:gd name="T29" fmla="*/ 2147483647 h 266"/>
                <a:gd name="T30" fmla="*/ 2147483647 w 157"/>
                <a:gd name="T31" fmla="*/ 2147483647 h 266"/>
                <a:gd name="T32" fmla="*/ 2147483647 w 157"/>
                <a:gd name="T33" fmla="*/ 2147483647 h 266"/>
                <a:gd name="T34" fmla="*/ 2147483647 w 157"/>
                <a:gd name="T35" fmla="*/ 2147483647 h 266"/>
                <a:gd name="T36" fmla="*/ 2147483647 w 157"/>
                <a:gd name="T37" fmla="*/ 2147483647 h 266"/>
                <a:gd name="T38" fmla="*/ 2147483647 w 157"/>
                <a:gd name="T39" fmla="*/ 2147483647 h 266"/>
                <a:gd name="T40" fmla="*/ 2147483647 w 157"/>
                <a:gd name="T41" fmla="*/ 2147483647 h 266"/>
                <a:gd name="T42" fmla="*/ 2147483647 w 157"/>
                <a:gd name="T43" fmla="*/ 2147483647 h 266"/>
                <a:gd name="T44" fmla="*/ 2147483647 w 157"/>
                <a:gd name="T45" fmla="*/ 2147483647 h 266"/>
                <a:gd name="T46" fmla="*/ 2147483647 w 157"/>
                <a:gd name="T47" fmla="*/ 2147483647 h 266"/>
                <a:gd name="T48" fmla="*/ 2147483647 w 157"/>
                <a:gd name="T49" fmla="*/ 2147483647 h 266"/>
                <a:gd name="T50" fmla="*/ 2147483647 w 157"/>
                <a:gd name="T51" fmla="*/ 2147483647 h 266"/>
                <a:gd name="T52" fmla="*/ 2147483647 w 157"/>
                <a:gd name="T53" fmla="*/ 2147483647 h 266"/>
                <a:gd name="T54" fmla="*/ 2147483647 w 157"/>
                <a:gd name="T55" fmla="*/ 2147483647 h 266"/>
                <a:gd name="T56" fmla="*/ 2147483647 w 157"/>
                <a:gd name="T57" fmla="*/ 2147483647 h 266"/>
                <a:gd name="T58" fmla="*/ 2147483647 w 157"/>
                <a:gd name="T59" fmla="*/ 2147483647 h 266"/>
                <a:gd name="T60" fmla="*/ 2147483647 w 157"/>
                <a:gd name="T61" fmla="*/ 2147483647 h 266"/>
                <a:gd name="T62" fmla="*/ 2147483647 w 157"/>
                <a:gd name="T63" fmla="*/ 2147483647 h 266"/>
                <a:gd name="T64" fmla="*/ 2147483647 w 157"/>
                <a:gd name="T65" fmla="*/ 2147483647 h 266"/>
                <a:gd name="T66" fmla="*/ 2147483647 w 157"/>
                <a:gd name="T67" fmla="*/ 2147483647 h 266"/>
                <a:gd name="T68" fmla="*/ 2147483647 w 157"/>
                <a:gd name="T69" fmla="*/ 2147483647 h 266"/>
                <a:gd name="T70" fmla="*/ 2147483647 w 157"/>
                <a:gd name="T71" fmla="*/ 2147483647 h 266"/>
                <a:gd name="T72" fmla="*/ 2147483647 w 157"/>
                <a:gd name="T73" fmla="*/ 2147483647 h 266"/>
                <a:gd name="T74" fmla="*/ 2147483647 w 157"/>
                <a:gd name="T75" fmla="*/ 2147483647 h 266"/>
                <a:gd name="T76" fmla="*/ 2147483647 w 157"/>
                <a:gd name="T77" fmla="*/ 2147483647 h 266"/>
                <a:gd name="T78" fmla="*/ 2147483647 w 157"/>
                <a:gd name="T79" fmla="*/ 2147483647 h 266"/>
                <a:gd name="T80" fmla="*/ 2147483647 w 157"/>
                <a:gd name="T81" fmla="*/ 2147483647 h 2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7"/>
                <a:gd name="T124" fmla="*/ 0 h 266"/>
                <a:gd name="T125" fmla="*/ 157 w 157"/>
                <a:gd name="T126" fmla="*/ 266 h 2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7" h="266">
                  <a:moveTo>
                    <a:pt x="17" y="114"/>
                  </a:moveTo>
                  <a:cubicBezTo>
                    <a:pt x="20" y="115"/>
                    <a:pt x="20" y="119"/>
                    <a:pt x="23" y="119"/>
                  </a:cubicBezTo>
                  <a:cubicBezTo>
                    <a:pt x="23" y="119"/>
                    <a:pt x="23" y="116"/>
                    <a:pt x="23" y="113"/>
                  </a:cubicBezTo>
                  <a:cubicBezTo>
                    <a:pt x="22" y="111"/>
                    <a:pt x="20" y="108"/>
                    <a:pt x="20" y="105"/>
                  </a:cubicBezTo>
                  <a:cubicBezTo>
                    <a:pt x="22" y="104"/>
                    <a:pt x="23" y="104"/>
                    <a:pt x="24" y="105"/>
                  </a:cubicBezTo>
                  <a:cubicBezTo>
                    <a:pt x="25" y="105"/>
                    <a:pt x="25" y="105"/>
                    <a:pt x="26" y="105"/>
                  </a:cubicBezTo>
                  <a:cubicBezTo>
                    <a:pt x="27" y="105"/>
                    <a:pt x="30" y="105"/>
                    <a:pt x="31" y="107"/>
                  </a:cubicBezTo>
                  <a:cubicBezTo>
                    <a:pt x="33" y="107"/>
                    <a:pt x="33" y="106"/>
                    <a:pt x="35" y="106"/>
                  </a:cubicBezTo>
                  <a:cubicBezTo>
                    <a:pt x="36" y="107"/>
                    <a:pt x="37" y="109"/>
                    <a:pt x="38" y="110"/>
                  </a:cubicBezTo>
                  <a:cubicBezTo>
                    <a:pt x="39" y="105"/>
                    <a:pt x="33" y="106"/>
                    <a:pt x="34" y="104"/>
                  </a:cubicBezTo>
                  <a:cubicBezTo>
                    <a:pt x="31" y="107"/>
                    <a:pt x="28" y="102"/>
                    <a:pt x="26" y="104"/>
                  </a:cubicBezTo>
                  <a:cubicBezTo>
                    <a:pt x="23" y="103"/>
                    <a:pt x="23" y="100"/>
                    <a:pt x="20" y="100"/>
                  </a:cubicBezTo>
                  <a:cubicBezTo>
                    <a:pt x="17" y="101"/>
                    <a:pt x="18" y="105"/>
                    <a:pt x="17" y="107"/>
                  </a:cubicBezTo>
                  <a:cubicBezTo>
                    <a:pt x="16" y="106"/>
                    <a:pt x="14" y="104"/>
                    <a:pt x="13" y="102"/>
                  </a:cubicBezTo>
                  <a:cubicBezTo>
                    <a:pt x="12" y="101"/>
                    <a:pt x="9" y="100"/>
                    <a:pt x="11" y="98"/>
                  </a:cubicBezTo>
                  <a:cubicBezTo>
                    <a:pt x="11" y="98"/>
                    <a:pt x="11" y="99"/>
                    <a:pt x="12" y="99"/>
                  </a:cubicBezTo>
                  <a:cubicBezTo>
                    <a:pt x="12" y="96"/>
                    <a:pt x="11" y="93"/>
                    <a:pt x="10" y="90"/>
                  </a:cubicBezTo>
                  <a:cubicBezTo>
                    <a:pt x="10" y="89"/>
                    <a:pt x="9" y="89"/>
                    <a:pt x="8" y="88"/>
                  </a:cubicBezTo>
                  <a:cubicBezTo>
                    <a:pt x="8" y="88"/>
                    <a:pt x="6" y="85"/>
                    <a:pt x="6" y="84"/>
                  </a:cubicBezTo>
                  <a:cubicBezTo>
                    <a:pt x="6" y="84"/>
                    <a:pt x="6" y="83"/>
                    <a:pt x="6" y="82"/>
                  </a:cubicBezTo>
                  <a:cubicBezTo>
                    <a:pt x="5" y="80"/>
                    <a:pt x="3" y="78"/>
                    <a:pt x="2" y="75"/>
                  </a:cubicBezTo>
                  <a:cubicBezTo>
                    <a:pt x="2" y="74"/>
                    <a:pt x="4" y="73"/>
                    <a:pt x="4" y="70"/>
                  </a:cubicBezTo>
                  <a:cubicBezTo>
                    <a:pt x="4" y="68"/>
                    <a:pt x="3" y="66"/>
                    <a:pt x="3" y="65"/>
                  </a:cubicBezTo>
                  <a:cubicBezTo>
                    <a:pt x="4" y="61"/>
                    <a:pt x="7" y="60"/>
                    <a:pt x="6" y="54"/>
                  </a:cubicBezTo>
                  <a:cubicBezTo>
                    <a:pt x="6" y="51"/>
                    <a:pt x="5" y="48"/>
                    <a:pt x="3" y="45"/>
                  </a:cubicBezTo>
                  <a:cubicBezTo>
                    <a:pt x="2" y="43"/>
                    <a:pt x="0" y="42"/>
                    <a:pt x="0" y="40"/>
                  </a:cubicBezTo>
                  <a:cubicBezTo>
                    <a:pt x="0" y="35"/>
                    <a:pt x="3" y="30"/>
                    <a:pt x="8" y="28"/>
                  </a:cubicBezTo>
                  <a:cubicBezTo>
                    <a:pt x="6" y="27"/>
                    <a:pt x="9" y="26"/>
                    <a:pt x="9" y="25"/>
                  </a:cubicBezTo>
                  <a:cubicBezTo>
                    <a:pt x="9" y="24"/>
                    <a:pt x="9" y="22"/>
                    <a:pt x="9" y="20"/>
                  </a:cubicBezTo>
                  <a:cubicBezTo>
                    <a:pt x="10" y="18"/>
                    <a:pt x="12" y="17"/>
                    <a:pt x="13" y="15"/>
                  </a:cubicBezTo>
                  <a:cubicBezTo>
                    <a:pt x="14" y="11"/>
                    <a:pt x="12" y="5"/>
                    <a:pt x="14" y="0"/>
                  </a:cubicBezTo>
                  <a:cubicBezTo>
                    <a:pt x="39" y="6"/>
                    <a:pt x="61" y="14"/>
                    <a:pt x="87" y="19"/>
                  </a:cubicBezTo>
                  <a:cubicBezTo>
                    <a:pt x="85" y="31"/>
                    <a:pt x="81" y="43"/>
                    <a:pt x="78" y="55"/>
                  </a:cubicBezTo>
                  <a:cubicBezTo>
                    <a:pt x="76" y="67"/>
                    <a:pt x="73" y="79"/>
                    <a:pt x="70" y="91"/>
                  </a:cubicBezTo>
                  <a:cubicBezTo>
                    <a:pt x="84" y="114"/>
                    <a:pt x="101" y="136"/>
                    <a:pt x="116" y="158"/>
                  </a:cubicBezTo>
                  <a:cubicBezTo>
                    <a:pt x="117" y="160"/>
                    <a:pt x="117" y="161"/>
                    <a:pt x="118" y="163"/>
                  </a:cubicBezTo>
                  <a:cubicBezTo>
                    <a:pt x="119" y="164"/>
                    <a:pt x="120" y="165"/>
                    <a:pt x="121" y="166"/>
                  </a:cubicBezTo>
                  <a:cubicBezTo>
                    <a:pt x="122" y="167"/>
                    <a:pt x="122" y="169"/>
                    <a:pt x="123" y="170"/>
                  </a:cubicBezTo>
                  <a:cubicBezTo>
                    <a:pt x="124" y="171"/>
                    <a:pt x="125" y="172"/>
                    <a:pt x="126" y="173"/>
                  </a:cubicBezTo>
                  <a:cubicBezTo>
                    <a:pt x="127" y="174"/>
                    <a:pt x="128" y="176"/>
                    <a:pt x="128" y="178"/>
                  </a:cubicBezTo>
                  <a:cubicBezTo>
                    <a:pt x="129" y="179"/>
                    <a:pt x="131" y="179"/>
                    <a:pt x="131" y="181"/>
                  </a:cubicBezTo>
                  <a:cubicBezTo>
                    <a:pt x="132" y="182"/>
                    <a:pt x="133" y="184"/>
                    <a:pt x="134" y="185"/>
                  </a:cubicBezTo>
                  <a:cubicBezTo>
                    <a:pt x="134" y="186"/>
                    <a:pt x="135" y="186"/>
                    <a:pt x="135" y="187"/>
                  </a:cubicBezTo>
                  <a:cubicBezTo>
                    <a:pt x="140" y="194"/>
                    <a:pt x="145" y="203"/>
                    <a:pt x="152" y="210"/>
                  </a:cubicBezTo>
                  <a:cubicBezTo>
                    <a:pt x="149" y="215"/>
                    <a:pt x="156" y="220"/>
                    <a:pt x="154" y="224"/>
                  </a:cubicBezTo>
                  <a:cubicBezTo>
                    <a:pt x="154" y="226"/>
                    <a:pt x="157" y="226"/>
                    <a:pt x="157" y="229"/>
                  </a:cubicBezTo>
                  <a:cubicBezTo>
                    <a:pt x="157" y="232"/>
                    <a:pt x="154" y="232"/>
                    <a:pt x="152" y="233"/>
                  </a:cubicBezTo>
                  <a:cubicBezTo>
                    <a:pt x="151" y="234"/>
                    <a:pt x="149" y="236"/>
                    <a:pt x="149" y="237"/>
                  </a:cubicBezTo>
                  <a:cubicBezTo>
                    <a:pt x="148" y="239"/>
                    <a:pt x="148" y="243"/>
                    <a:pt x="147" y="245"/>
                  </a:cubicBezTo>
                  <a:cubicBezTo>
                    <a:pt x="147" y="246"/>
                    <a:pt x="146" y="246"/>
                    <a:pt x="146" y="247"/>
                  </a:cubicBezTo>
                  <a:cubicBezTo>
                    <a:pt x="145" y="248"/>
                    <a:pt x="144" y="249"/>
                    <a:pt x="142" y="250"/>
                  </a:cubicBezTo>
                  <a:cubicBezTo>
                    <a:pt x="142" y="253"/>
                    <a:pt x="143" y="254"/>
                    <a:pt x="141" y="257"/>
                  </a:cubicBezTo>
                  <a:cubicBezTo>
                    <a:pt x="141" y="259"/>
                    <a:pt x="144" y="258"/>
                    <a:pt x="145" y="260"/>
                  </a:cubicBezTo>
                  <a:cubicBezTo>
                    <a:pt x="146" y="263"/>
                    <a:pt x="143" y="263"/>
                    <a:pt x="143" y="266"/>
                  </a:cubicBezTo>
                  <a:cubicBezTo>
                    <a:pt x="128" y="264"/>
                    <a:pt x="108" y="262"/>
                    <a:pt x="90" y="260"/>
                  </a:cubicBezTo>
                  <a:cubicBezTo>
                    <a:pt x="90" y="259"/>
                    <a:pt x="91" y="257"/>
                    <a:pt x="91" y="257"/>
                  </a:cubicBezTo>
                  <a:cubicBezTo>
                    <a:pt x="91" y="255"/>
                    <a:pt x="89" y="257"/>
                    <a:pt x="89" y="255"/>
                  </a:cubicBezTo>
                  <a:cubicBezTo>
                    <a:pt x="89" y="253"/>
                    <a:pt x="90" y="250"/>
                    <a:pt x="90" y="246"/>
                  </a:cubicBezTo>
                  <a:cubicBezTo>
                    <a:pt x="88" y="237"/>
                    <a:pt x="81" y="234"/>
                    <a:pt x="77" y="226"/>
                  </a:cubicBezTo>
                  <a:cubicBezTo>
                    <a:pt x="75" y="225"/>
                    <a:pt x="74" y="225"/>
                    <a:pt x="72" y="226"/>
                  </a:cubicBezTo>
                  <a:cubicBezTo>
                    <a:pt x="72" y="223"/>
                    <a:pt x="71" y="220"/>
                    <a:pt x="71" y="218"/>
                  </a:cubicBezTo>
                  <a:cubicBezTo>
                    <a:pt x="65" y="216"/>
                    <a:pt x="62" y="216"/>
                    <a:pt x="58" y="213"/>
                  </a:cubicBezTo>
                  <a:cubicBezTo>
                    <a:pt x="57" y="212"/>
                    <a:pt x="58" y="210"/>
                    <a:pt x="57" y="209"/>
                  </a:cubicBezTo>
                  <a:cubicBezTo>
                    <a:pt x="55" y="205"/>
                    <a:pt x="52" y="203"/>
                    <a:pt x="47" y="203"/>
                  </a:cubicBezTo>
                  <a:cubicBezTo>
                    <a:pt x="45" y="200"/>
                    <a:pt x="41" y="200"/>
                    <a:pt x="37" y="199"/>
                  </a:cubicBezTo>
                  <a:cubicBezTo>
                    <a:pt x="35" y="199"/>
                    <a:pt x="35" y="195"/>
                    <a:pt x="32" y="195"/>
                  </a:cubicBezTo>
                  <a:cubicBezTo>
                    <a:pt x="35" y="192"/>
                    <a:pt x="34" y="186"/>
                    <a:pt x="36" y="183"/>
                  </a:cubicBezTo>
                  <a:cubicBezTo>
                    <a:pt x="36" y="180"/>
                    <a:pt x="33" y="180"/>
                    <a:pt x="31" y="178"/>
                  </a:cubicBezTo>
                  <a:cubicBezTo>
                    <a:pt x="32" y="177"/>
                    <a:pt x="33" y="176"/>
                    <a:pt x="33" y="175"/>
                  </a:cubicBezTo>
                  <a:cubicBezTo>
                    <a:pt x="33" y="172"/>
                    <a:pt x="30" y="171"/>
                    <a:pt x="29" y="169"/>
                  </a:cubicBezTo>
                  <a:cubicBezTo>
                    <a:pt x="29" y="169"/>
                    <a:pt x="30" y="168"/>
                    <a:pt x="29" y="167"/>
                  </a:cubicBezTo>
                  <a:cubicBezTo>
                    <a:pt x="29" y="167"/>
                    <a:pt x="27" y="165"/>
                    <a:pt x="26" y="164"/>
                  </a:cubicBezTo>
                  <a:cubicBezTo>
                    <a:pt x="25" y="162"/>
                    <a:pt x="26" y="159"/>
                    <a:pt x="25" y="157"/>
                  </a:cubicBezTo>
                  <a:cubicBezTo>
                    <a:pt x="24" y="156"/>
                    <a:pt x="23" y="155"/>
                    <a:pt x="23" y="154"/>
                  </a:cubicBezTo>
                  <a:cubicBezTo>
                    <a:pt x="22" y="153"/>
                    <a:pt x="22" y="152"/>
                    <a:pt x="22" y="151"/>
                  </a:cubicBezTo>
                  <a:cubicBezTo>
                    <a:pt x="20" y="148"/>
                    <a:pt x="18" y="146"/>
                    <a:pt x="20" y="140"/>
                  </a:cubicBezTo>
                  <a:cubicBezTo>
                    <a:pt x="22" y="141"/>
                    <a:pt x="22" y="138"/>
                    <a:pt x="24" y="138"/>
                  </a:cubicBezTo>
                  <a:cubicBezTo>
                    <a:pt x="24" y="135"/>
                    <a:pt x="24" y="133"/>
                    <a:pt x="23" y="131"/>
                  </a:cubicBezTo>
                  <a:cubicBezTo>
                    <a:pt x="23" y="130"/>
                    <a:pt x="19" y="131"/>
                    <a:pt x="19" y="130"/>
                  </a:cubicBezTo>
                  <a:cubicBezTo>
                    <a:pt x="18" y="127"/>
                    <a:pt x="16" y="126"/>
                    <a:pt x="15" y="123"/>
                  </a:cubicBezTo>
                  <a:cubicBezTo>
                    <a:pt x="15" y="122"/>
                    <a:pt x="16" y="121"/>
                    <a:pt x="17" y="119"/>
                  </a:cubicBezTo>
                  <a:cubicBezTo>
                    <a:pt x="17" y="118"/>
                    <a:pt x="15" y="115"/>
                    <a:pt x="16" y="114"/>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 name="Freeform 453">
              <a:extLst>
                <a:ext uri="{FF2B5EF4-FFF2-40B4-BE49-F238E27FC236}">
                  <a16:creationId xmlns:a16="http://schemas.microsoft.com/office/drawing/2014/main" id="{F4B07A1C-F230-1592-4A99-5F08AF2A946C}"/>
                </a:ext>
              </a:extLst>
            </p:cNvPr>
            <p:cNvSpPr>
              <a:spLocks/>
            </p:cNvSpPr>
            <p:nvPr/>
          </p:nvSpPr>
          <p:spPr bwMode="auto">
            <a:xfrm>
              <a:off x="8988924" y="3836518"/>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 name="Line 454">
              <a:extLst>
                <a:ext uri="{FF2B5EF4-FFF2-40B4-BE49-F238E27FC236}">
                  <a16:creationId xmlns:a16="http://schemas.microsoft.com/office/drawing/2014/main" id="{998515FC-B657-705E-85BB-0DF3EA5515CA}"/>
                </a:ext>
              </a:extLst>
            </p:cNvPr>
            <p:cNvSpPr>
              <a:spLocks noChangeShapeType="1"/>
            </p:cNvSpPr>
            <p:nvPr/>
          </p:nvSpPr>
          <p:spPr bwMode="auto">
            <a:xfrm flipV="1">
              <a:off x="8988924" y="3836518"/>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 name="Freeform 455">
              <a:extLst>
                <a:ext uri="{FF2B5EF4-FFF2-40B4-BE49-F238E27FC236}">
                  <a16:creationId xmlns:a16="http://schemas.microsoft.com/office/drawing/2014/main" id="{1BB86930-3176-3D4E-E490-E0885999B30F}"/>
                </a:ext>
              </a:extLst>
            </p:cNvPr>
            <p:cNvSpPr>
              <a:spLocks/>
            </p:cNvSpPr>
            <p:nvPr/>
          </p:nvSpPr>
          <p:spPr bwMode="auto">
            <a:xfrm>
              <a:off x="8984287" y="3836518"/>
              <a:ext cx="4635" cy="7727"/>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 name="Line 456">
              <a:extLst>
                <a:ext uri="{FF2B5EF4-FFF2-40B4-BE49-F238E27FC236}">
                  <a16:creationId xmlns:a16="http://schemas.microsoft.com/office/drawing/2014/main" id="{C5EE677D-FC30-3EA4-0139-BDC6970435E7}"/>
                </a:ext>
              </a:extLst>
            </p:cNvPr>
            <p:cNvSpPr>
              <a:spLocks noChangeShapeType="1"/>
            </p:cNvSpPr>
            <p:nvPr/>
          </p:nvSpPr>
          <p:spPr bwMode="auto">
            <a:xfrm flipH="1">
              <a:off x="8984287" y="3836518"/>
              <a:ext cx="4635"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 name="Freeform 457">
              <a:extLst>
                <a:ext uri="{FF2B5EF4-FFF2-40B4-BE49-F238E27FC236}">
                  <a16:creationId xmlns:a16="http://schemas.microsoft.com/office/drawing/2014/main" id="{B2BECDAE-398B-DD7B-693B-03B8B5702CAD}"/>
                </a:ext>
              </a:extLst>
            </p:cNvPr>
            <p:cNvSpPr>
              <a:spLocks/>
            </p:cNvSpPr>
            <p:nvPr/>
          </p:nvSpPr>
          <p:spPr bwMode="auto">
            <a:xfrm>
              <a:off x="7303238" y="3487330"/>
              <a:ext cx="7725"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 name="Line 458">
              <a:extLst>
                <a:ext uri="{FF2B5EF4-FFF2-40B4-BE49-F238E27FC236}">
                  <a16:creationId xmlns:a16="http://schemas.microsoft.com/office/drawing/2014/main" id="{CFC070B2-0F91-8874-7275-E2541D8D33E2}"/>
                </a:ext>
              </a:extLst>
            </p:cNvPr>
            <p:cNvSpPr>
              <a:spLocks noChangeShapeType="1"/>
            </p:cNvSpPr>
            <p:nvPr/>
          </p:nvSpPr>
          <p:spPr bwMode="auto">
            <a:xfrm>
              <a:off x="7303238" y="3487330"/>
              <a:ext cx="772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 name="Line 459">
              <a:extLst>
                <a:ext uri="{FF2B5EF4-FFF2-40B4-BE49-F238E27FC236}">
                  <a16:creationId xmlns:a16="http://schemas.microsoft.com/office/drawing/2014/main" id="{98419664-82F5-BC9E-717A-3F4992CC0741}"/>
                </a:ext>
              </a:extLst>
            </p:cNvPr>
            <p:cNvSpPr>
              <a:spLocks noChangeShapeType="1"/>
            </p:cNvSpPr>
            <p:nvPr/>
          </p:nvSpPr>
          <p:spPr bwMode="auto">
            <a:xfrm>
              <a:off x="7310961" y="3487330"/>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 name="Line 460">
              <a:extLst>
                <a:ext uri="{FF2B5EF4-FFF2-40B4-BE49-F238E27FC236}">
                  <a16:creationId xmlns:a16="http://schemas.microsoft.com/office/drawing/2014/main" id="{B43DA3F9-1B79-090F-06AC-B4154E906725}"/>
                </a:ext>
              </a:extLst>
            </p:cNvPr>
            <p:cNvSpPr>
              <a:spLocks noChangeShapeType="1"/>
            </p:cNvSpPr>
            <p:nvPr/>
          </p:nvSpPr>
          <p:spPr bwMode="auto">
            <a:xfrm>
              <a:off x="7310961" y="3487330"/>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 name="Freeform 463">
              <a:extLst>
                <a:ext uri="{FF2B5EF4-FFF2-40B4-BE49-F238E27FC236}">
                  <a16:creationId xmlns:a16="http://schemas.microsoft.com/office/drawing/2014/main" id="{72AE9D02-9006-2F9B-F7D8-97A0B6E3CE5F}"/>
                </a:ext>
              </a:extLst>
            </p:cNvPr>
            <p:cNvSpPr>
              <a:spLocks/>
            </p:cNvSpPr>
            <p:nvPr/>
          </p:nvSpPr>
          <p:spPr bwMode="auto">
            <a:xfrm>
              <a:off x="8869958" y="4479279"/>
              <a:ext cx="7725" cy="6181"/>
            </a:xfrm>
            <a:custGeom>
              <a:avLst/>
              <a:gdLst>
                <a:gd name="T0" fmla="*/ 2147483647 w 5"/>
                <a:gd name="T1" fmla="*/ 2147483647 h 4"/>
                <a:gd name="T2" fmla="*/ 0 w 5"/>
                <a:gd name="T3" fmla="*/ 0 h 4"/>
                <a:gd name="T4" fmla="*/ 2147483647 w 5"/>
                <a:gd name="T5" fmla="*/ 2147483647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lnTo>
                    <a:pt x="0" y="0"/>
                  </a:lnTo>
                  <a:lnTo>
                    <a:pt x="5"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 name="Line 464">
              <a:extLst>
                <a:ext uri="{FF2B5EF4-FFF2-40B4-BE49-F238E27FC236}">
                  <a16:creationId xmlns:a16="http://schemas.microsoft.com/office/drawing/2014/main" id="{B10053F2-AC2B-A4EA-6E80-A34CE4566AE4}"/>
                </a:ext>
              </a:extLst>
            </p:cNvPr>
            <p:cNvSpPr>
              <a:spLocks noChangeShapeType="1"/>
            </p:cNvSpPr>
            <p:nvPr/>
          </p:nvSpPr>
          <p:spPr bwMode="auto">
            <a:xfrm flipH="1" flipV="1">
              <a:off x="8869958" y="447927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 name="Freeform 465">
              <a:extLst>
                <a:ext uri="{FF2B5EF4-FFF2-40B4-BE49-F238E27FC236}">
                  <a16:creationId xmlns:a16="http://schemas.microsoft.com/office/drawing/2014/main" id="{56B23473-6FCC-5FA1-CEBC-61735136EBBA}"/>
                </a:ext>
              </a:extLst>
            </p:cNvPr>
            <p:cNvSpPr>
              <a:spLocks/>
            </p:cNvSpPr>
            <p:nvPr/>
          </p:nvSpPr>
          <p:spPr bwMode="auto">
            <a:xfrm>
              <a:off x="8865317" y="4479279"/>
              <a:ext cx="4635" cy="6181"/>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 name="Line 466">
              <a:extLst>
                <a:ext uri="{FF2B5EF4-FFF2-40B4-BE49-F238E27FC236}">
                  <a16:creationId xmlns:a16="http://schemas.microsoft.com/office/drawing/2014/main" id="{8B04D174-3072-344C-FA32-3D457B9FEDBF}"/>
                </a:ext>
              </a:extLst>
            </p:cNvPr>
            <p:cNvSpPr>
              <a:spLocks noChangeShapeType="1"/>
            </p:cNvSpPr>
            <p:nvPr/>
          </p:nvSpPr>
          <p:spPr bwMode="auto">
            <a:xfrm flipH="1">
              <a:off x="8865317" y="4479279"/>
              <a:ext cx="463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 name="Freeform 467">
              <a:extLst>
                <a:ext uri="{FF2B5EF4-FFF2-40B4-BE49-F238E27FC236}">
                  <a16:creationId xmlns:a16="http://schemas.microsoft.com/office/drawing/2014/main" id="{4888CB89-A73E-8EF5-F3B7-40CE0ACE35E1}"/>
                </a:ext>
              </a:extLst>
            </p:cNvPr>
            <p:cNvSpPr>
              <a:spLocks/>
            </p:cNvSpPr>
            <p:nvPr/>
          </p:nvSpPr>
          <p:spPr bwMode="auto">
            <a:xfrm>
              <a:off x="7198172" y="4888727"/>
              <a:ext cx="6181" cy="1544"/>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 name="Line 468">
              <a:extLst>
                <a:ext uri="{FF2B5EF4-FFF2-40B4-BE49-F238E27FC236}">
                  <a16:creationId xmlns:a16="http://schemas.microsoft.com/office/drawing/2014/main" id="{ACE71F88-F742-749B-D58B-9693F13DC220}"/>
                </a:ext>
              </a:extLst>
            </p:cNvPr>
            <p:cNvSpPr>
              <a:spLocks noChangeShapeType="1"/>
            </p:cNvSpPr>
            <p:nvPr/>
          </p:nvSpPr>
          <p:spPr bwMode="auto">
            <a:xfrm>
              <a:off x="7198172" y="4888727"/>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 name="Freeform 469">
              <a:extLst>
                <a:ext uri="{FF2B5EF4-FFF2-40B4-BE49-F238E27FC236}">
                  <a16:creationId xmlns:a16="http://schemas.microsoft.com/office/drawing/2014/main" id="{1403D646-C377-932A-FAF2-EDB418BB507F}"/>
                </a:ext>
              </a:extLst>
            </p:cNvPr>
            <p:cNvSpPr>
              <a:spLocks/>
            </p:cNvSpPr>
            <p:nvPr/>
          </p:nvSpPr>
          <p:spPr bwMode="auto">
            <a:xfrm>
              <a:off x="7198172" y="4880999"/>
              <a:ext cx="6181" cy="7727"/>
            </a:xfrm>
            <a:custGeom>
              <a:avLst/>
              <a:gdLst>
                <a:gd name="T0" fmla="*/ 2147483647 w 4"/>
                <a:gd name="T1" fmla="*/ 2147483647 h 5"/>
                <a:gd name="T2" fmla="*/ 0 w 4"/>
                <a:gd name="T3" fmla="*/ 0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5"/>
                  </a:moveTo>
                  <a:lnTo>
                    <a:pt x="0" y="0"/>
                  </a:lnTo>
                  <a:lnTo>
                    <a:pt x="4"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 name="Line 470">
              <a:extLst>
                <a:ext uri="{FF2B5EF4-FFF2-40B4-BE49-F238E27FC236}">
                  <a16:creationId xmlns:a16="http://schemas.microsoft.com/office/drawing/2014/main" id="{7CAA0E90-6236-3639-F5F8-DF499201CF59}"/>
                </a:ext>
              </a:extLst>
            </p:cNvPr>
            <p:cNvSpPr>
              <a:spLocks noChangeShapeType="1"/>
            </p:cNvSpPr>
            <p:nvPr/>
          </p:nvSpPr>
          <p:spPr bwMode="auto">
            <a:xfrm flipH="1" flipV="1">
              <a:off x="7198172" y="4880999"/>
              <a:ext cx="6181"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 name="Freeform 471">
              <a:extLst>
                <a:ext uri="{FF2B5EF4-FFF2-40B4-BE49-F238E27FC236}">
                  <a16:creationId xmlns:a16="http://schemas.microsoft.com/office/drawing/2014/main" id="{DE42A075-6416-F15D-4963-2D09C502D16E}"/>
                </a:ext>
              </a:extLst>
            </p:cNvPr>
            <p:cNvSpPr>
              <a:spLocks/>
            </p:cNvSpPr>
            <p:nvPr/>
          </p:nvSpPr>
          <p:spPr bwMode="auto">
            <a:xfrm>
              <a:off x="7315599" y="4650781"/>
              <a:ext cx="21632" cy="20086"/>
            </a:xfrm>
            <a:custGeom>
              <a:avLst/>
              <a:gdLst>
                <a:gd name="T0" fmla="*/ 2147483647 w 3"/>
                <a:gd name="T1" fmla="*/ 2147483647 h 3"/>
                <a:gd name="T2" fmla="*/ 2147483647 w 3"/>
                <a:gd name="T3" fmla="*/ 2147483647 h 3"/>
                <a:gd name="T4" fmla="*/ 2147483647 w 3"/>
                <a:gd name="T5" fmla="*/ 2147483647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1"/>
                  </a:moveTo>
                  <a:cubicBezTo>
                    <a:pt x="2" y="0"/>
                    <a:pt x="2" y="1"/>
                    <a:pt x="3" y="1"/>
                  </a:cubicBezTo>
                  <a:cubicBezTo>
                    <a:pt x="3" y="3"/>
                    <a:pt x="0" y="2"/>
                    <a:pt x="1"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 name="Freeform 472">
              <a:extLst>
                <a:ext uri="{FF2B5EF4-FFF2-40B4-BE49-F238E27FC236}">
                  <a16:creationId xmlns:a16="http://schemas.microsoft.com/office/drawing/2014/main" id="{CF25FDE8-B7C5-E94C-6130-09BAA2F03A53}"/>
                </a:ext>
              </a:extLst>
            </p:cNvPr>
            <p:cNvSpPr>
              <a:spLocks/>
            </p:cNvSpPr>
            <p:nvPr/>
          </p:nvSpPr>
          <p:spPr bwMode="auto">
            <a:xfrm>
              <a:off x="3197938" y="2904840"/>
              <a:ext cx="1546"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 name="Line 473">
              <a:extLst>
                <a:ext uri="{FF2B5EF4-FFF2-40B4-BE49-F238E27FC236}">
                  <a16:creationId xmlns:a16="http://schemas.microsoft.com/office/drawing/2014/main" id="{51B27601-1C39-0D91-7FDA-5BEA2136EB22}"/>
                </a:ext>
              </a:extLst>
            </p:cNvPr>
            <p:cNvSpPr>
              <a:spLocks noChangeShapeType="1"/>
            </p:cNvSpPr>
            <p:nvPr/>
          </p:nvSpPr>
          <p:spPr bwMode="auto">
            <a:xfrm flipV="1">
              <a:off x="3197938" y="2904840"/>
              <a:ext cx="1546"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 name="Freeform 474">
              <a:extLst>
                <a:ext uri="{FF2B5EF4-FFF2-40B4-BE49-F238E27FC236}">
                  <a16:creationId xmlns:a16="http://schemas.microsoft.com/office/drawing/2014/main" id="{BD944AB4-ABC0-1B87-915E-F13AE3442C58}"/>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2" name="Freeform 475">
              <a:extLst>
                <a:ext uri="{FF2B5EF4-FFF2-40B4-BE49-F238E27FC236}">
                  <a16:creationId xmlns:a16="http://schemas.microsoft.com/office/drawing/2014/main" id="{97B37F8E-2D46-A221-1FE3-67F552A146B5}"/>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 name="Freeform 476">
              <a:extLst>
                <a:ext uri="{FF2B5EF4-FFF2-40B4-BE49-F238E27FC236}">
                  <a16:creationId xmlns:a16="http://schemas.microsoft.com/office/drawing/2014/main" id="{B22DC2B4-D8A9-BD82-274A-CB3349623895}"/>
                </a:ext>
              </a:extLst>
            </p:cNvPr>
            <p:cNvSpPr>
              <a:spLocks/>
            </p:cNvSpPr>
            <p:nvPr/>
          </p:nvSpPr>
          <p:spPr bwMode="auto">
            <a:xfrm>
              <a:off x="3197938" y="2898656"/>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 name="Line 477">
              <a:extLst>
                <a:ext uri="{FF2B5EF4-FFF2-40B4-BE49-F238E27FC236}">
                  <a16:creationId xmlns:a16="http://schemas.microsoft.com/office/drawing/2014/main" id="{8ED9837C-A4D3-FE20-FD6E-D84663BB1B79}"/>
                </a:ext>
              </a:extLst>
            </p:cNvPr>
            <p:cNvSpPr>
              <a:spLocks noChangeShapeType="1"/>
            </p:cNvSpPr>
            <p:nvPr/>
          </p:nvSpPr>
          <p:spPr bwMode="auto">
            <a:xfrm flipV="1">
              <a:off x="3197938" y="2898656"/>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5" name="Freeform 478">
              <a:extLst>
                <a:ext uri="{FF2B5EF4-FFF2-40B4-BE49-F238E27FC236}">
                  <a16:creationId xmlns:a16="http://schemas.microsoft.com/office/drawing/2014/main" id="{F8E2F286-6BD7-95CB-DF2D-7BEBD8B8D3CE}"/>
                </a:ext>
              </a:extLst>
            </p:cNvPr>
            <p:cNvSpPr>
              <a:spLocks/>
            </p:cNvSpPr>
            <p:nvPr/>
          </p:nvSpPr>
          <p:spPr bwMode="auto">
            <a:xfrm>
              <a:off x="7184263" y="3104150"/>
              <a:ext cx="1546"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6" name="Line 479">
              <a:extLst>
                <a:ext uri="{FF2B5EF4-FFF2-40B4-BE49-F238E27FC236}">
                  <a16:creationId xmlns:a16="http://schemas.microsoft.com/office/drawing/2014/main" id="{52B9CB85-BBA3-70B7-9E4E-BEBE2553D43B}"/>
                </a:ext>
              </a:extLst>
            </p:cNvPr>
            <p:cNvSpPr>
              <a:spLocks noChangeShapeType="1"/>
            </p:cNvSpPr>
            <p:nvPr/>
          </p:nvSpPr>
          <p:spPr bwMode="auto">
            <a:xfrm>
              <a:off x="7184263" y="3104150"/>
              <a:ext cx="1546"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7" name="Freeform 480">
              <a:extLst>
                <a:ext uri="{FF2B5EF4-FFF2-40B4-BE49-F238E27FC236}">
                  <a16:creationId xmlns:a16="http://schemas.microsoft.com/office/drawing/2014/main" id="{A38EA6CD-0554-FC54-E4B3-1CB1E77849F7}"/>
                </a:ext>
              </a:extLst>
            </p:cNvPr>
            <p:cNvSpPr>
              <a:spLocks/>
            </p:cNvSpPr>
            <p:nvPr/>
          </p:nvSpPr>
          <p:spPr bwMode="auto">
            <a:xfrm>
              <a:off x="7151815" y="3142782"/>
              <a:ext cx="1544"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8" name="Line 481">
              <a:extLst>
                <a:ext uri="{FF2B5EF4-FFF2-40B4-BE49-F238E27FC236}">
                  <a16:creationId xmlns:a16="http://schemas.microsoft.com/office/drawing/2014/main" id="{3B747BEB-CA44-AFE7-DD88-680FAD724592}"/>
                </a:ext>
              </a:extLst>
            </p:cNvPr>
            <p:cNvSpPr>
              <a:spLocks noChangeShapeType="1"/>
            </p:cNvSpPr>
            <p:nvPr/>
          </p:nvSpPr>
          <p:spPr bwMode="auto">
            <a:xfrm flipV="1">
              <a:off x="7151815" y="3142782"/>
              <a:ext cx="1544"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9" name="Freeform 482">
              <a:extLst>
                <a:ext uri="{FF2B5EF4-FFF2-40B4-BE49-F238E27FC236}">
                  <a16:creationId xmlns:a16="http://schemas.microsoft.com/office/drawing/2014/main" id="{B79315B9-20EC-DB3F-467D-D592C3E0350E}"/>
                </a:ext>
              </a:extLst>
            </p:cNvPr>
            <p:cNvSpPr>
              <a:spLocks/>
            </p:cNvSpPr>
            <p:nvPr/>
          </p:nvSpPr>
          <p:spPr bwMode="auto">
            <a:xfrm>
              <a:off x="7383580" y="3342096"/>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0" name="Line 483">
              <a:extLst>
                <a:ext uri="{FF2B5EF4-FFF2-40B4-BE49-F238E27FC236}">
                  <a16:creationId xmlns:a16="http://schemas.microsoft.com/office/drawing/2014/main" id="{2216C6D8-2792-2974-32D4-0D76D79BFBBF}"/>
                </a:ext>
              </a:extLst>
            </p:cNvPr>
            <p:cNvSpPr>
              <a:spLocks noChangeShapeType="1"/>
            </p:cNvSpPr>
            <p:nvPr/>
          </p:nvSpPr>
          <p:spPr bwMode="auto">
            <a:xfrm flipV="1">
              <a:off x="7383580" y="3342096"/>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1" name="Freeform 484">
              <a:extLst>
                <a:ext uri="{FF2B5EF4-FFF2-40B4-BE49-F238E27FC236}">
                  <a16:creationId xmlns:a16="http://schemas.microsoft.com/office/drawing/2014/main" id="{DB13D69B-0258-11FB-A053-F0D6DF5821F5}"/>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2" name="Freeform 485">
              <a:extLst>
                <a:ext uri="{FF2B5EF4-FFF2-40B4-BE49-F238E27FC236}">
                  <a16:creationId xmlns:a16="http://schemas.microsoft.com/office/drawing/2014/main" id="{FD0EA994-2E88-97F2-A83C-3EB6511DF59C}"/>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3" name="Freeform 486">
              <a:extLst>
                <a:ext uri="{FF2B5EF4-FFF2-40B4-BE49-F238E27FC236}">
                  <a16:creationId xmlns:a16="http://schemas.microsoft.com/office/drawing/2014/main" id="{A0A1624E-6267-B627-1EBA-6E1BAE762057}"/>
                </a:ext>
              </a:extLst>
            </p:cNvPr>
            <p:cNvSpPr>
              <a:spLocks/>
            </p:cNvSpPr>
            <p:nvPr/>
          </p:nvSpPr>
          <p:spPr bwMode="auto">
            <a:xfrm>
              <a:off x="7375852" y="334209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4" name="Line 487">
              <a:extLst>
                <a:ext uri="{FF2B5EF4-FFF2-40B4-BE49-F238E27FC236}">
                  <a16:creationId xmlns:a16="http://schemas.microsoft.com/office/drawing/2014/main" id="{DCA69827-893D-CD3E-FFF1-37DE18D171FB}"/>
                </a:ext>
              </a:extLst>
            </p:cNvPr>
            <p:cNvSpPr>
              <a:spLocks noChangeShapeType="1"/>
            </p:cNvSpPr>
            <p:nvPr/>
          </p:nvSpPr>
          <p:spPr bwMode="auto">
            <a:xfrm flipH="1">
              <a:off x="7375852" y="334209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5" name="Line 488">
              <a:extLst>
                <a:ext uri="{FF2B5EF4-FFF2-40B4-BE49-F238E27FC236}">
                  <a16:creationId xmlns:a16="http://schemas.microsoft.com/office/drawing/2014/main" id="{6164AD1C-1407-26FD-B0CE-3529F516AEA6}"/>
                </a:ext>
              </a:extLst>
            </p:cNvPr>
            <p:cNvSpPr>
              <a:spLocks noChangeShapeType="1"/>
            </p:cNvSpPr>
            <p:nvPr/>
          </p:nvSpPr>
          <p:spPr bwMode="auto">
            <a:xfrm>
              <a:off x="7482465" y="3461065"/>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6" name="Line 489">
              <a:extLst>
                <a:ext uri="{FF2B5EF4-FFF2-40B4-BE49-F238E27FC236}">
                  <a16:creationId xmlns:a16="http://schemas.microsoft.com/office/drawing/2014/main" id="{C6E4FFE4-0CC7-9E13-25B3-C722278BE1E9}"/>
                </a:ext>
              </a:extLst>
            </p:cNvPr>
            <p:cNvSpPr>
              <a:spLocks noChangeShapeType="1"/>
            </p:cNvSpPr>
            <p:nvPr/>
          </p:nvSpPr>
          <p:spPr bwMode="auto">
            <a:xfrm>
              <a:off x="7482465" y="3461065"/>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7" name="Freeform 490">
              <a:extLst>
                <a:ext uri="{FF2B5EF4-FFF2-40B4-BE49-F238E27FC236}">
                  <a16:creationId xmlns:a16="http://schemas.microsoft.com/office/drawing/2014/main" id="{2ABEF069-44BE-CBEC-C559-D07961CA6DE9}"/>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8" name="Freeform 491">
              <a:extLst>
                <a:ext uri="{FF2B5EF4-FFF2-40B4-BE49-F238E27FC236}">
                  <a16:creationId xmlns:a16="http://schemas.microsoft.com/office/drawing/2014/main" id="{9C84C305-4ADC-DB11-2BE3-C63B33F18D3F}"/>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9" name="Freeform 492">
              <a:extLst>
                <a:ext uri="{FF2B5EF4-FFF2-40B4-BE49-F238E27FC236}">
                  <a16:creationId xmlns:a16="http://schemas.microsoft.com/office/drawing/2014/main" id="{608CAA84-34DA-92CC-78F9-D4D1C39CC0C3}"/>
                </a:ext>
              </a:extLst>
            </p:cNvPr>
            <p:cNvSpPr>
              <a:spLocks/>
            </p:cNvSpPr>
            <p:nvPr/>
          </p:nvSpPr>
          <p:spPr bwMode="auto">
            <a:xfrm>
              <a:off x="7482468" y="3461065"/>
              <a:ext cx="6181" cy="1544"/>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0" name="Line 493">
              <a:extLst>
                <a:ext uri="{FF2B5EF4-FFF2-40B4-BE49-F238E27FC236}">
                  <a16:creationId xmlns:a16="http://schemas.microsoft.com/office/drawing/2014/main" id="{69D55CDA-2877-D61F-3A07-2C08E251F2C5}"/>
                </a:ext>
              </a:extLst>
            </p:cNvPr>
            <p:cNvSpPr>
              <a:spLocks noChangeShapeType="1"/>
            </p:cNvSpPr>
            <p:nvPr/>
          </p:nvSpPr>
          <p:spPr bwMode="auto">
            <a:xfrm>
              <a:off x="7482468" y="3461065"/>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1" name="Freeform 494">
              <a:extLst>
                <a:ext uri="{FF2B5EF4-FFF2-40B4-BE49-F238E27FC236}">
                  <a16:creationId xmlns:a16="http://schemas.microsoft.com/office/drawing/2014/main" id="{1926212C-A6E7-C5ED-BA31-BEF143825348}"/>
                </a:ext>
              </a:extLst>
            </p:cNvPr>
            <p:cNvSpPr>
              <a:spLocks/>
            </p:cNvSpPr>
            <p:nvPr/>
          </p:nvSpPr>
          <p:spPr bwMode="auto">
            <a:xfrm>
              <a:off x="8937933" y="4181076"/>
              <a:ext cx="4635" cy="1544"/>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2" name="Line 495">
              <a:extLst>
                <a:ext uri="{FF2B5EF4-FFF2-40B4-BE49-F238E27FC236}">
                  <a16:creationId xmlns:a16="http://schemas.microsoft.com/office/drawing/2014/main" id="{83BBD36C-8C3B-765A-7F25-81D78FBED5F0}"/>
                </a:ext>
              </a:extLst>
            </p:cNvPr>
            <p:cNvSpPr>
              <a:spLocks noChangeShapeType="1"/>
            </p:cNvSpPr>
            <p:nvPr/>
          </p:nvSpPr>
          <p:spPr bwMode="auto">
            <a:xfrm flipH="1">
              <a:off x="8937933" y="4181076"/>
              <a:ext cx="463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3" name="Line 496">
              <a:extLst>
                <a:ext uri="{FF2B5EF4-FFF2-40B4-BE49-F238E27FC236}">
                  <a16:creationId xmlns:a16="http://schemas.microsoft.com/office/drawing/2014/main" id="{35FE887A-00F7-483F-2F7F-BF32F46BFD3D}"/>
                </a:ext>
              </a:extLst>
            </p:cNvPr>
            <p:cNvSpPr>
              <a:spLocks noChangeShapeType="1"/>
            </p:cNvSpPr>
            <p:nvPr/>
          </p:nvSpPr>
          <p:spPr bwMode="auto">
            <a:xfrm>
              <a:off x="8937937" y="4181076"/>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4" name="Line 497">
              <a:extLst>
                <a:ext uri="{FF2B5EF4-FFF2-40B4-BE49-F238E27FC236}">
                  <a16:creationId xmlns:a16="http://schemas.microsoft.com/office/drawing/2014/main" id="{C924F9E9-DE18-BFC2-6ECC-6C0C1F5861E6}"/>
                </a:ext>
              </a:extLst>
            </p:cNvPr>
            <p:cNvSpPr>
              <a:spLocks noChangeShapeType="1"/>
            </p:cNvSpPr>
            <p:nvPr/>
          </p:nvSpPr>
          <p:spPr bwMode="auto">
            <a:xfrm>
              <a:off x="8937937" y="4181076"/>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5" name="Line 498">
              <a:extLst>
                <a:ext uri="{FF2B5EF4-FFF2-40B4-BE49-F238E27FC236}">
                  <a16:creationId xmlns:a16="http://schemas.microsoft.com/office/drawing/2014/main" id="{B4772FB8-B89C-9C5B-1E77-C8BE9669043E}"/>
                </a:ext>
              </a:extLst>
            </p:cNvPr>
            <p:cNvSpPr>
              <a:spLocks noChangeShapeType="1"/>
            </p:cNvSpPr>
            <p:nvPr/>
          </p:nvSpPr>
          <p:spPr bwMode="auto">
            <a:xfrm>
              <a:off x="7151815" y="4948983"/>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6" name="Line 499">
              <a:extLst>
                <a:ext uri="{FF2B5EF4-FFF2-40B4-BE49-F238E27FC236}">
                  <a16:creationId xmlns:a16="http://schemas.microsoft.com/office/drawing/2014/main" id="{2254D76D-7601-49E1-B7DC-41BBD21489C3}"/>
                </a:ext>
              </a:extLst>
            </p:cNvPr>
            <p:cNvSpPr>
              <a:spLocks noChangeShapeType="1"/>
            </p:cNvSpPr>
            <p:nvPr/>
          </p:nvSpPr>
          <p:spPr bwMode="auto">
            <a:xfrm>
              <a:off x="7151815" y="4948983"/>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7" name="Freeform 500">
              <a:extLst>
                <a:ext uri="{FF2B5EF4-FFF2-40B4-BE49-F238E27FC236}">
                  <a16:creationId xmlns:a16="http://schemas.microsoft.com/office/drawing/2014/main" id="{A6374221-B30B-83BF-839F-7BAC5BC96CE8}"/>
                </a:ext>
              </a:extLst>
            </p:cNvPr>
            <p:cNvSpPr>
              <a:spLocks/>
            </p:cNvSpPr>
            <p:nvPr/>
          </p:nvSpPr>
          <p:spPr bwMode="auto">
            <a:xfrm>
              <a:off x="7139454" y="4948984"/>
              <a:ext cx="1544" cy="4635"/>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8" name="Line 501">
              <a:extLst>
                <a:ext uri="{FF2B5EF4-FFF2-40B4-BE49-F238E27FC236}">
                  <a16:creationId xmlns:a16="http://schemas.microsoft.com/office/drawing/2014/main" id="{84AD5F17-E95D-4FD4-348C-4871AA538F88}"/>
                </a:ext>
              </a:extLst>
            </p:cNvPr>
            <p:cNvSpPr>
              <a:spLocks noChangeShapeType="1"/>
            </p:cNvSpPr>
            <p:nvPr/>
          </p:nvSpPr>
          <p:spPr bwMode="auto">
            <a:xfrm flipV="1">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9" name="Freeform 502">
              <a:extLst>
                <a:ext uri="{FF2B5EF4-FFF2-40B4-BE49-F238E27FC236}">
                  <a16:creationId xmlns:a16="http://schemas.microsoft.com/office/drawing/2014/main" id="{C8C3FB38-A6D7-C967-71DE-1E988EACA637}"/>
                </a:ext>
              </a:extLst>
            </p:cNvPr>
            <p:cNvSpPr>
              <a:spLocks/>
            </p:cNvSpPr>
            <p:nvPr/>
          </p:nvSpPr>
          <p:spPr bwMode="auto">
            <a:xfrm>
              <a:off x="7139454" y="4948984"/>
              <a:ext cx="1544"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0" name="Line 503">
              <a:extLst>
                <a:ext uri="{FF2B5EF4-FFF2-40B4-BE49-F238E27FC236}">
                  <a16:creationId xmlns:a16="http://schemas.microsoft.com/office/drawing/2014/main" id="{6B008F26-D325-6FDC-D84B-28D464D8E6F1}"/>
                </a:ext>
              </a:extLst>
            </p:cNvPr>
            <p:cNvSpPr>
              <a:spLocks noChangeShapeType="1"/>
            </p:cNvSpPr>
            <p:nvPr/>
          </p:nvSpPr>
          <p:spPr bwMode="auto">
            <a:xfrm>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1" name="Freeform 504">
              <a:extLst>
                <a:ext uri="{FF2B5EF4-FFF2-40B4-BE49-F238E27FC236}">
                  <a16:creationId xmlns:a16="http://schemas.microsoft.com/office/drawing/2014/main" id="{6BBC7B24-6895-23DC-5EDF-7814349D560F}"/>
                </a:ext>
              </a:extLst>
            </p:cNvPr>
            <p:cNvSpPr>
              <a:spLocks/>
            </p:cNvSpPr>
            <p:nvPr/>
          </p:nvSpPr>
          <p:spPr bwMode="auto">
            <a:xfrm>
              <a:off x="7144087" y="494898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2" name="Line 505">
              <a:extLst>
                <a:ext uri="{FF2B5EF4-FFF2-40B4-BE49-F238E27FC236}">
                  <a16:creationId xmlns:a16="http://schemas.microsoft.com/office/drawing/2014/main" id="{C78F2C3C-99B1-A5AF-3768-1CB576114C16}"/>
                </a:ext>
              </a:extLst>
            </p:cNvPr>
            <p:cNvSpPr>
              <a:spLocks noChangeShapeType="1"/>
            </p:cNvSpPr>
            <p:nvPr/>
          </p:nvSpPr>
          <p:spPr bwMode="auto">
            <a:xfrm flipH="1">
              <a:off x="7144087" y="494898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3" name="Line 506">
              <a:extLst>
                <a:ext uri="{FF2B5EF4-FFF2-40B4-BE49-F238E27FC236}">
                  <a16:creationId xmlns:a16="http://schemas.microsoft.com/office/drawing/2014/main" id="{1FA40551-46E8-F71D-85E3-D06277480428}"/>
                </a:ext>
              </a:extLst>
            </p:cNvPr>
            <p:cNvSpPr>
              <a:spLocks noChangeShapeType="1"/>
            </p:cNvSpPr>
            <p:nvPr/>
          </p:nvSpPr>
          <p:spPr bwMode="auto">
            <a:xfrm>
              <a:off x="8718534" y="4406660"/>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4" name="Line 507">
              <a:extLst>
                <a:ext uri="{FF2B5EF4-FFF2-40B4-BE49-F238E27FC236}">
                  <a16:creationId xmlns:a16="http://schemas.microsoft.com/office/drawing/2014/main" id="{5956483A-FC42-2476-1349-E42F99E3A20F}"/>
                </a:ext>
              </a:extLst>
            </p:cNvPr>
            <p:cNvSpPr>
              <a:spLocks noChangeShapeType="1"/>
            </p:cNvSpPr>
            <p:nvPr/>
          </p:nvSpPr>
          <p:spPr bwMode="auto">
            <a:xfrm>
              <a:off x="8718534" y="4406660"/>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5" name="Freeform 508">
              <a:extLst>
                <a:ext uri="{FF2B5EF4-FFF2-40B4-BE49-F238E27FC236}">
                  <a16:creationId xmlns:a16="http://schemas.microsoft.com/office/drawing/2014/main" id="{5D442A50-F61E-BB85-F5BD-A00B6B1D7CE1}"/>
                </a:ext>
              </a:extLst>
            </p:cNvPr>
            <p:cNvSpPr>
              <a:spLocks/>
            </p:cNvSpPr>
            <p:nvPr/>
          </p:nvSpPr>
          <p:spPr bwMode="auto">
            <a:xfrm>
              <a:off x="8797331" y="4491640"/>
              <a:ext cx="7727"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6" name="Line 509">
              <a:extLst>
                <a:ext uri="{FF2B5EF4-FFF2-40B4-BE49-F238E27FC236}">
                  <a16:creationId xmlns:a16="http://schemas.microsoft.com/office/drawing/2014/main" id="{5F857769-392B-1A05-152F-8E1DBC5FBFC2}"/>
                </a:ext>
              </a:extLst>
            </p:cNvPr>
            <p:cNvSpPr>
              <a:spLocks noChangeShapeType="1"/>
            </p:cNvSpPr>
            <p:nvPr/>
          </p:nvSpPr>
          <p:spPr bwMode="auto">
            <a:xfrm>
              <a:off x="8797331" y="4491640"/>
              <a:ext cx="7727"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 name="Freeform 510">
              <a:extLst>
                <a:ext uri="{FF2B5EF4-FFF2-40B4-BE49-F238E27FC236}">
                  <a16:creationId xmlns:a16="http://schemas.microsoft.com/office/drawing/2014/main" id="{E89152D8-204B-73A2-E3E6-16C16B302F63}"/>
                </a:ext>
              </a:extLst>
            </p:cNvPr>
            <p:cNvSpPr>
              <a:spLocks/>
            </p:cNvSpPr>
            <p:nvPr/>
          </p:nvSpPr>
          <p:spPr bwMode="auto">
            <a:xfrm>
              <a:off x="8805059" y="4497817"/>
              <a:ext cx="1544" cy="7727"/>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8" name="Line 511">
              <a:extLst>
                <a:ext uri="{FF2B5EF4-FFF2-40B4-BE49-F238E27FC236}">
                  <a16:creationId xmlns:a16="http://schemas.microsoft.com/office/drawing/2014/main" id="{42F3E3CE-4A3A-79AE-0158-A88C49F4473C}"/>
                </a:ext>
              </a:extLst>
            </p:cNvPr>
            <p:cNvSpPr>
              <a:spLocks noChangeShapeType="1"/>
            </p:cNvSpPr>
            <p:nvPr/>
          </p:nvSpPr>
          <p:spPr bwMode="auto">
            <a:xfrm>
              <a:off x="8805059" y="4497817"/>
              <a:ext cx="1544"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9" name="Freeform 512">
              <a:extLst>
                <a:ext uri="{FF2B5EF4-FFF2-40B4-BE49-F238E27FC236}">
                  <a16:creationId xmlns:a16="http://schemas.microsoft.com/office/drawing/2014/main" id="{9801A66B-715F-3B52-BD2A-A66C4FA3710B}"/>
                </a:ext>
              </a:extLst>
            </p:cNvPr>
            <p:cNvSpPr>
              <a:spLocks/>
            </p:cNvSpPr>
            <p:nvPr/>
          </p:nvSpPr>
          <p:spPr bwMode="auto">
            <a:xfrm>
              <a:off x="8805059" y="4551901"/>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0" name="Line 513">
              <a:extLst>
                <a:ext uri="{FF2B5EF4-FFF2-40B4-BE49-F238E27FC236}">
                  <a16:creationId xmlns:a16="http://schemas.microsoft.com/office/drawing/2014/main" id="{34069745-2922-876C-7223-E1F7BC05F9D6}"/>
                </a:ext>
              </a:extLst>
            </p:cNvPr>
            <p:cNvSpPr>
              <a:spLocks noChangeShapeType="1"/>
            </p:cNvSpPr>
            <p:nvPr/>
          </p:nvSpPr>
          <p:spPr bwMode="auto">
            <a:xfrm flipV="1">
              <a:off x="8805059" y="4551901"/>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1" name="Freeform 514">
              <a:extLst>
                <a:ext uri="{FF2B5EF4-FFF2-40B4-BE49-F238E27FC236}">
                  <a16:creationId xmlns:a16="http://schemas.microsoft.com/office/drawing/2014/main" id="{1A1E6276-89D2-B843-A67F-63CF791397C7}"/>
                </a:ext>
              </a:extLst>
            </p:cNvPr>
            <p:cNvSpPr>
              <a:spLocks/>
            </p:cNvSpPr>
            <p:nvPr/>
          </p:nvSpPr>
          <p:spPr bwMode="auto">
            <a:xfrm>
              <a:off x="7966078" y="4782113"/>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2" name="Line 515">
              <a:extLst>
                <a:ext uri="{FF2B5EF4-FFF2-40B4-BE49-F238E27FC236}">
                  <a16:creationId xmlns:a16="http://schemas.microsoft.com/office/drawing/2014/main" id="{B27C5B37-F0DF-A869-E3C7-95F66E521FD5}"/>
                </a:ext>
              </a:extLst>
            </p:cNvPr>
            <p:cNvSpPr>
              <a:spLocks noChangeShapeType="1"/>
            </p:cNvSpPr>
            <p:nvPr/>
          </p:nvSpPr>
          <p:spPr bwMode="auto">
            <a:xfrm flipV="1">
              <a:off x="7966078" y="4782113"/>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3" name="Freeform 516">
              <a:extLst>
                <a:ext uri="{FF2B5EF4-FFF2-40B4-BE49-F238E27FC236}">
                  <a16:creationId xmlns:a16="http://schemas.microsoft.com/office/drawing/2014/main" id="{D11AD3C6-2599-77A8-D665-4949B3282B0A}"/>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4" name="Freeform 517">
              <a:extLst>
                <a:ext uri="{FF2B5EF4-FFF2-40B4-BE49-F238E27FC236}">
                  <a16:creationId xmlns:a16="http://schemas.microsoft.com/office/drawing/2014/main" id="{A69B84D7-891B-B939-280D-436A943132AD}"/>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5" name="Freeform 518">
              <a:extLst>
                <a:ext uri="{FF2B5EF4-FFF2-40B4-BE49-F238E27FC236}">
                  <a16:creationId xmlns:a16="http://schemas.microsoft.com/office/drawing/2014/main" id="{C465B989-CCEC-A7A2-D278-65CA380181E4}"/>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6" name="Freeform 519">
              <a:extLst>
                <a:ext uri="{FF2B5EF4-FFF2-40B4-BE49-F238E27FC236}">
                  <a16:creationId xmlns:a16="http://schemas.microsoft.com/office/drawing/2014/main" id="{971019F9-F80B-05B2-28E6-8CA6F01C0A45}"/>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7" name="Freeform 520">
              <a:extLst>
                <a:ext uri="{FF2B5EF4-FFF2-40B4-BE49-F238E27FC236}">
                  <a16:creationId xmlns:a16="http://schemas.microsoft.com/office/drawing/2014/main" id="{DC2CF843-EFBC-EC2D-7849-639B686E4560}"/>
                </a:ext>
              </a:extLst>
            </p:cNvPr>
            <p:cNvSpPr>
              <a:spLocks/>
            </p:cNvSpPr>
            <p:nvPr/>
          </p:nvSpPr>
          <p:spPr bwMode="auto">
            <a:xfrm>
              <a:off x="8069601" y="4663143"/>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8" name="Line 521">
              <a:extLst>
                <a:ext uri="{FF2B5EF4-FFF2-40B4-BE49-F238E27FC236}">
                  <a16:creationId xmlns:a16="http://schemas.microsoft.com/office/drawing/2014/main" id="{840C0085-99D8-D096-9E8B-5B4D81DBD37B}"/>
                </a:ext>
              </a:extLst>
            </p:cNvPr>
            <p:cNvSpPr>
              <a:spLocks noChangeShapeType="1"/>
            </p:cNvSpPr>
            <p:nvPr/>
          </p:nvSpPr>
          <p:spPr bwMode="auto">
            <a:xfrm flipH="1">
              <a:off x="8069601" y="4663143"/>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9" name="Line 522">
              <a:extLst>
                <a:ext uri="{FF2B5EF4-FFF2-40B4-BE49-F238E27FC236}">
                  <a16:creationId xmlns:a16="http://schemas.microsoft.com/office/drawing/2014/main" id="{ACD7775F-5752-EF53-E654-6C98A5B13AD4}"/>
                </a:ext>
              </a:extLst>
            </p:cNvPr>
            <p:cNvSpPr>
              <a:spLocks noChangeShapeType="1"/>
            </p:cNvSpPr>
            <p:nvPr/>
          </p:nvSpPr>
          <p:spPr bwMode="auto">
            <a:xfrm>
              <a:off x="8064963" y="4677048"/>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0" name="Line 523">
              <a:extLst>
                <a:ext uri="{FF2B5EF4-FFF2-40B4-BE49-F238E27FC236}">
                  <a16:creationId xmlns:a16="http://schemas.microsoft.com/office/drawing/2014/main" id="{A8E434F7-6C8C-80FA-9EC0-F035A041D2CE}"/>
                </a:ext>
              </a:extLst>
            </p:cNvPr>
            <p:cNvSpPr>
              <a:spLocks noChangeShapeType="1"/>
            </p:cNvSpPr>
            <p:nvPr/>
          </p:nvSpPr>
          <p:spPr bwMode="auto">
            <a:xfrm>
              <a:off x="8064963" y="4677048"/>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1" name="Line 524">
              <a:extLst>
                <a:ext uri="{FF2B5EF4-FFF2-40B4-BE49-F238E27FC236}">
                  <a16:creationId xmlns:a16="http://schemas.microsoft.com/office/drawing/2014/main" id="{CE24819A-7680-BA40-61D2-F41DF6757BB7}"/>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2" name="Line 525">
              <a:extLst>
                <a:ext uri="{FF2B5EF4-FFF2-40B4-BE49-F238E27FC236}">
                  <a16:creationId xmlns:a16="http://schemas.microsoft.com/office/drawing/2014/main" id="{39E7FAD9-D244-56A2-F33E-F772FAAC88A9}"/>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3" name="Freeform 526">
              <a:extLst>
                <a:ext uri="{FF2B5EF4-FFF2-40B4-BE49-F238E27FC236}">
                  <a16:creationId xmlns:a16="http://schemas.microsoft.com/office/drawing/2014/main" id="{CAD75FBF-3D81-B5EB-4E4D-6E09DDF19EB8}"/>
                </a:ext>
              </a:extLst>
            </p:cNvPr>
            <p:cNvSpPr>
              <a:spLocks/>
            </p:cNvSpPr>
            <p:nvPr/>
          </p:nvSpPr>
          <p:spPr bwMode="auto">
            <a:xfrm>
              <a:off x="8738616" y="4320135"/>
              <a:ext cx="7727"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4" name="Line 527">
              <a:extLst>
                <a:ext uri="{FF2B5EF4-FFF2-40B4-BE49-F238E27FC236}">
                  <a16:creationId xmlns:a16="http://schemas.microsoft.com/office/drawing/2014/main" id="{F01BE87A-9120-4C14-F5D3-23EA190585DE}"/>
                </a:ext>
              </a:extLst>
            </p:cNvPr>
            <p:cNvSpPr>
              <a:spLocks noChangeShapeType="1"/>
            </p:cNvSpPr>
            <p:nvPr/>
          </p:nvSpPr>
          <p:spPr bwMode="auto">
            <a:xfrm flipH="1">
              <a:off x="8738616" y="4320135"/>
              <a:ext cx="7727"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5" name="Line 528">
              <a:extLst>
                <a:ext uri="{FF2B5EF4-FFF2-40B4-BE49-F238E27FC236}">
                  <a16:creationId xmlns:a16="http://schemas.microsoft.com/office/drawing/2014/main" id="{DF2E12E4-825A-0CAD-38D8-4E4082B4B399}"/>
                </a:ext>
              </a:extLst>
            </p:cNvPr>
            <p:cNvSpPr>
              <a:spLocks noChangeShapeType="1"/>
            </p:cNvSpPr>
            <p:nvPr/>
          </p:nvSpPr>
          <p:spPr bwMode="auto">
            <a:xfrm>
              <a:off x="8738619" y="4320135"/>
              <a:ext cx="1546"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6" name="Line 529">
              <a:extLst>
                <a:ext uri="{FF2B5EF4-FFF2-40B4-BE49-F238E27FC236}">
                  <a16:creationId xmlns:a16="http://schemas.microsoft.com/office/drawing/2014/main" id="{55F97EA4-4B39-2E9D-9EEE-F2FD0DB66A8D}"/>
                </a:ext>
              </a:extLst>
            </p:cNvPr>
            <p:cNvSpPr>
              <a:spLocks noChangeShapeType="1"/>
            </p:cNvSpPr>
            <p:nvPr/>
          </p:nvSpPr>
          <p:spPr bwMode="auto">
            <a:xfrm>
              <a:off x="8738619" y="4320135"/>
              <a:ext cx="1546"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7" name="Line 530">
              <a:extLst>
                <a:ext uri="{FF2B5EF4-FFF2-40B4-BE49-F238E27FC236}">
                  <a16:creationId xmlns:a16="http://schemas.microsoft.com/office/drawing/2014/main" id="{2D6D6D83-CC9F-B893-D831-4DF800EBB2A1}"/>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8" name="Line 531">
              <a:extLst>
                <a:ext uri="{FF2B5EF4-FFF2-40B4-BE49-F238E27FC236}">
                  <a16:creationId xmlns:a16="http://schemas.microsoft.com/office/drawing/2014/main" id="{6C336571-BA4E-2605-E267-126D9A6A67EE}"/>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9" name="Freeform 532">
              <a:extLst>
                <a:ext uri="{FF2B5EF4-FFF2-40B4-BE49-F238E27FC236}">
                  <a16:creationId xmlns:a16="http://schemas.microsoft.com/office/drawing/2014/main" id="{41C90B76-D154-4840-64AB-B34563FF087A}"/>
                </a:ext>
              </a:extLst>
            </p:cNvPr>
            <p:cNvSpPr>
              <a:spLocks/>
            </p:cNvSpPr>
            <p:nvPr/>
          </p:nvSpPr>
          <p:spPr bwMode="auto">
            <a:xfrm>
              <a:off x="8394070" y="5412505"/>
              <a:ext cx="7725" cy="0"/>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0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0" name="Line 533">
              <a:extLst>
                <a:ext uri="{FF2B5EF4-FFF2-40B4-BE49-F238E27FC236}">
                  <a16:creationId xmlns:a16="http://schemas.microsoft.com/office/drawing/2014/main" id="{516B288E-0E3A-7AEE-B947-D360EE7F94E2}"/>
                </a:ext>
              </a:extLst>
            </p:cNvPr>
            <p:cNvSpPr>
              <a:spLocks noChangeShapeType="1"/>
            </p:cNvSpPr>
            <p:nvPr/>
          </p:nvSpPr>
          <p:spPr bwMode="auto">
            <a:xfrm flipH="1">
              <a:off x="8394070" y="5412505"/>
              <a:ext cx="7725"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1" name="Freeform 534">
              <a:extLst>
                <a:ext uri="{FF2B5EF4-FFF2-40B4-BE49-F238E27FC236}">
                  <a16:creationId xmlns:a16="http://schemas.microsoft.com/office/drawing/2014/main" id="{DAEFE481-F948-5BAB-8525-D86D028FDB9C}"/>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2" name="Freeform 535">
              <a:extLst>
                <a:ext uri="{FF2B5EF4-FFF2-40B4-BE49-F238E27FC236}">
                  <a16:creationId xmlns:a16="http://schemas.microsoft.com/office/drawing/2014/main" id="{C4C95B47-5CEA-A208-B987-EE260EF17C0B}"/>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3" name="Line 536">
              <a:extLst>
                <a:ext uri="{FF2B5EF4-FFF2-40B4-BE49-F238E27FC236}">
                  <a16:creationId xmlns:a16="http://schemas.microsoft.com/office/drawing/2014/main" id="{9D56EB3C-32E5-2B9E-9193-9CC375450BB1}"/>
                </a:ext>
              </a:extLst>
            </p:cNvPr>
            <p:cNvSpPr>
              <a:spLocks noChangeShapeType="1"/>
            </p:cNvSpPr>
            <p:nvPr/>
          </p:nvSpPr>
          <p:spPr bwMode="auto">
            <a:xfrm>
              <a:off x="8394066" y="5412505"/>
              <a:ext cx="154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4" name="Line 537">
              <a:extLst>
                <a:ext uri="{FF2B5EF4-FFF2-40B4-BE49-F238E27FC236}">
                  <a16:creationId xmlns:a16="http://schemas.microsoft.com/office/drawing/2014/main" id="{C4158524-D1D6-7327-8C3D-77406C1AE804}"/>
                </a:ext>
              </a:extLst>
            </p:cNvPr>
            <p:cNvSpPr>
              <a:spLocks noChangeShapeType="1"/>
            </p:cNvSpPr>
            <p:nvPr/>
          </p:nvSpPr>
          <p:spPr bwMode="auto">
            <a:xfrm>
              <a:off x="8394066" y="5412505"/>
              <a:ext cx="1544"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Freeform 538">
              <a:extLst>
                <a:ext uri="{FF2B5EF4-FFF2-40B4-BE49-F238E27FC236}">
                  <a16:creationId xmlns:a16="http://schemas.microsoft.com/office/drawing/2014/main" id="{6CF9EE99-9EC9-42E7-9980-B45485821CE1}"/>
                </a:ext>
              </a:extLst>
            </p:cNvPr>
            <p:cNvSpPr>
              <a:spLocks/>
            </p:cNvSpPr>
            <p:nvPr/>
          </p:nvSpPr>
          <p:spPr bwMode="auto">
            <a:xfrm>
              <a:off x="7541183" y="5868311"/>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6" name="Line 539">
              <a:extLst>
                <a:ext uri="{FF2B5EF4-FFF2-40B4-BE49-F238E27FC236}">
                  <a16:creationId xmlns:a16="http://schemas.microsoft.com/office/drawing/2014/main" id="{51A7A8B1-DF08-20FB-CF88-B4BEFB26D88E}"/>
                </a:ext>
              </a:extLst>
            </p:cNvPr>
            <p:cNvSpPr>
              <a:spLocks noChangeShapeType="1"/>
            </p:cNvSpPr>
            <p:nvPr/>
          </p:nvSpPr>
          <p:spPr bwMode="auto">
            <a:xfrm flipH="1">
              <a:off x="7541183" y="5868311"/>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7" name="Freeform 540">
              <a:extLst>
                <a:ext uri="{FF2B5EF4-FFF2-40B4-BE49-F238E27FC236}">
                  <a16:creationId xmlns:a16="http://schemas.microsoft.com/office/drawing/2014/main" id="{3956B24A-3035-3DEB-6B50-FAAD03D98EDC}"/>
                </a:ext>
              </a:extLst>
            </p:cNvPr>
            <p:cNvSpPr>
              <a:spLocks/>
            </p:cNvSpPr>
            <p:nvPr/>
          </p:nvSpPr>
          <p:spPr bwMode="auto">
            <a:xfrm>
              <a:off x="7450016" y="4630699"/>
              <a:ext cx="1546" cy="6181"/>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8" name="Line 541">
              <a:extLst>
                <a:ext uri="{FF2B5EF4-FFF2-40B4-BE49-F238E27FC236}">
                  <a16:creationId xmlns:a16="http://schemas.microsoft.com/office/drawing/2014/main" id="{7CC77E78-B633-3DF5-24E5-6963111A4F44}"/>
                </a:ext>
              </a:extLst>
            </p:cNvPr>
            <p:cNvSpPr>
              <a:spLocks noChangeShapeType="1"/>
            </p:cNvSpPr>
            <p:nvPr/>
          </p:nvSpPr>
          <p:spPr bwMode="auto">
            <a:xfrm flipV="1">
              <a:off x="7450016" y="4630699"/>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9" name="Freeform 542">
              <a:extLst>
                <a:ext uri="{FF2B5EF4-FFF2-40B4-BE49-F238E27FC236}">
                  <a16:creationId xmlns:a16="http://schemas.microsoft.com/office/drawing/2014/main" id="{6E65E657-232B-9F3E-3335-A5F14D13514B}"/>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0" name="Freeform 543">
              <a:extLst>
                <a:ext uri="{FF2B5EF4-FFF2-40B4-BE49-F238E27FC236}">
                  <a16:creationId xmlns:a16="http://schemas.microsoft.com/office/drawing/2014/main" id="{E21D1E4C-16E6-447A-E5C7-26F168215096}"/>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1" name="Freeform 544">
              <a:extLst>
                <a:ext uri="{FF2B5EF4-FFF2-40B4-BE49-F238E27FC236}">
                  <a16:creationId xmlns:a16="http://schemas.microsoft.com/office/drawing/2014/main" id="{B4617CD2-6809-1F88-FA80-C75A8A4FBD45}"/>
                </a:ext>
              </a:extLst>
            </p:cNvPr>
            <p:cNvSpPr>
              <a:spLocks/>
            </p:cNvSpPr>
            <p:nvPr/>
          </p:nvSpPr>
          <p:spPr bwMode="auto">
            <a:xfrm>
              <a:off x="7442297" y="4630699"/>
              <a:ext cx="7725" cy="6181"/>
            </a:xfrm>
            <a:custGeom>
              <a:avLst/>
              <a:gdLst>
                <a:gd name="T0" fmla="*/ 2147483647 w 5"/>
                <a:gd name="T1" fmla="*/ 0 h 5"/>
                <a:gd name="T2" fmla="*/ 0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0"/>
                  </a:moveTo>
                  <a:lnTo>
                    <a:pt x="0" y="5"/>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2" name="Line 545">
              <a:extLst>
                <a:ext uri="{FF2B5EF4-FFF2-40B4-BE49-F238E27FC236}">
                  <a16:creationId xmlns:a16="http://schemas.microsoft.com/office/drawing/2014/main" id="{A2B633B1-78B1-C4E6-6C28-A49BD04BBC48}"/>
                </a:ext>
              </a:extLst>
            </p:cNvPr>
            <p:cNvSpPr>
              <a:spLocks noChangeShapeType="1"/>
            </p:cNvSpPr>
            <p:nvPr/>
          </p:nvSpPr>
          <p:spPr bwMode="auto">
            <a:xfrm flipH="1">
              <a:off x="7442297" y="463069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3" name="Freeform 546">
              <a:extLst>
                <a:ext uri="{FF2B5EF4-FFF2-40B4-BE49-F238E27FC236}">
                  <a16:creationId xmlns:a16="http://schemas.microsoft.com/office/drawing/2014/main" id="{F55BA980-224C-E736-2108-AFABCE4BB3B4}"/>
                </a:ext>
              </a:extLst>
            </p:cNvPr>
            <p:cNvSpPr>
              <a:spLocks/>
            </p:cNvSpPr>
            <p:nvPr/>
          </p:nvSpPr>
          <p:spPr bwMode="auto">
            <a:xfrm>
              <a:off x="9049182" y="3104150"/>
              <a:ext cx="217857" cy="435714"/>
            </a:xfrm>
            <a:custGeom>
              <a:avLst/>
              <a:gdLst>
                <a:gd name="T0" fmla="*/ 2147483647 w 33"/>
                <a:gd name="T1" fmla="*/ 2147483647 h 66"/>
                <a:gd name="T2" fmla="*/ 2147483647 w 33"/>
                <a:gd name="T3" fmla="*/ 2147483647 h 66"/>
                <a:gd name="T4" fmla="*/ 0 w 33"/>
                <a:gd name="T5" fmla="*/ 2147483647 h 66"/>
                <a:gd name="T6" fmla="*/ 2147483647 w 33"/>
                <a:gd name="T7" fmla="*/ 2147483647 h 66"/>
                <a:gd name="T8" fmla="*/ 2147483647 w 33"/>
                <a:gd name="T9" fmla="*/ 2147483647 h 66"/>
                <a:gd name="T10" fmla="*/ 2147483647 w 33"/>
                <a:gd name="T11" fmla="*/ 2147483647 h 66"/>
                <a:gd name="T12" fmla="*/ 2147483647 w 33"/>
                <a:gd name="T13" fmla="*/ 2147483647 h 66"/>
                <a:gd name="T14" fmla="*/ 2147483647 w 33"/>
                <a:gd name="T15" fmla="*/ 2147483647 h 66"/>
                <a:gd name="T16" fmla="*/ 2147483647 w 33"/>
                <a:gd name="T17" fmla="*/ 0 h 66"/>
                <a:gd name="T18" fmla="*/ 2147483647 w 33"/>
                <a:gd name="T19" fmla="*/ 2147483647 h 66"/>
                <a:gd name="T20" fmla="*/ 2147483647 w 33"/>
                <a:gd name="T21" fmla="*/ 2147483647 h 66"/>
                <a:gd name="T22" fmla="*/ 2147483647 w 33"/>
                <a:gd name="T23" fmla="*/ 2147483647 h 66"/>
                <a:gd name="T24" fmla="*/ 2147483647 w 33"/>
                <a:gd name="T25" fmla="*/ 2147483647 h 66"/>
                <a:gd name="T26" fmla="*/ 2147483647 w 33"/>
                <a:gd name="T27" fmla="*/ 2147483647 h 66"/>
                <a:gd name="T28" fmla="*/ 2147483647 w 33"/>
                <a:gd name="T29" fmla="*/ 2147483647 h 66"/>
                <a:gd name="T30" fmla="*/ 2147483647 w 33"/>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66"/>
                <a:gd name="T50" fmla="*/ 33 w 33"/>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66">
                  <a:moveTo>
                    <a:pt x="4" y="66"/>
                  </a:moveTo>
                  <a:cubicBezTo>
                    <a:pt x="1" y="63"/>
                    <a:pt x="3" y="58"/>
                    <a:pt x="2" y="51"/>
                  </a:cubicBezTo>
                  <a:cubicBezTo>
                    <a:pt x="2" y="50"/>
                    <a:pt x="0" y="48"/>
                    <a:pt x="0" y="47"/>
                  </a:cubicBezTo>
                  <a:cubicBezTo>
                    <a:pt x="1" y="42"/>
                    <a:pt x="4" y="37"/>
                    <a:pt x="3" y="33"/>
                  </a:cubicBezTo>
                  <a:cubicBezTo>
                    <a:pt x="3" y="31"/>
                    <a:pt x="3" y="29"/>
                    <a:pt x="2" y="28"/>
                  </a:cubicBezTo>
                  <a:cubicBezTo>
                    <a:pt x="2" y="26"/>
                    <a:pt x="5" y="26"/>
                    <a:pt x="6" y="24"/>
                  </a:cubicBezTo>
                  <a:cubicBezTo>
                    <a:pt x="7" y="23"/>
                    <a:pt x="7" y="21"/>
                    <a:pt x="9" y="20"/>
                  </a:cubicBezTo>
                  <a:cubicBezTo>
                    <a:pt x="6" y="14"/>
                    <a:pt x="6" y="7"/>
                    <a:pt x="8" y="1"/>
                  </a:cubicBezTo>
                  <a:cubicBezTo>
                    <a:pt x="10" y="1"/>
                    <a:pt x="10" y="2"/>
                    <a:pt x="11" y="0"/>
                  </a:cubicBezTo>
                  <a:cubicBezTo>
                    <a:pt x="15" y="9"/>
                    <a:pt x="17" y="19"/>
                    <a:pt x="21" y="29"/>
                  </a:cubicBezTo>
                  <a:cubicBezTo>
                    <a:pt x="21" y="30"/>
                    <a:pt x="21" y="32"/>
                    <a:pt x="22" y="34"/>
                  </a:cubicBezTo>
                  <a:cubicBezTo>
                    <a:pt x="23" y="35"/>
                    <a:pt x="24" y="37"/>
                    <a:pt x="24" y="38"/>
                  </a:cubicBezTo>
                  <a:cubicBezTo>
                    <a:pt x="25" y="40"/>
                    <a:pt x="24" y="42"/>
                    <a:pt x="25" y="43"/>
                  </a:cubicBezTo>
                  <a:cubicBezTo>
                    <a:pt x="27" y="48"/>
                    <a:pt x="33" y="49"/>
                    <a:pt x="32" y="55"/>
                  </a:cubicBezTo>
                  <a:cubicBezTo>
                    <a:pt x="27" y="55"/>
                    <a:pt x="26" y="59"/>
                    <a:pt x="24" y="62"/>
                  </a:cubicBezTo>
                  <a:cubicBezTo>
                    <a:pt x="17" y="63"/>
                    <a:pt x="11" y="65"/>
                    <a:pt x="4" y="66"/>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4" name="Freeform 547">
              <a:extLst>
                <a:ext uri="{FF2B5EF4-FFF2-40B4-BE49-F238E27FC236}">
                  <a16:creationId xmlns:a16="http://schemas.microsoft.com/office/drawing/2014/main" id="{98D67F65-E408-0C6B-6B83-4366C6A8392E}"/>
                </a:ext>
              </a:extLst>
            </p:cNvPr>
            <p:cNvSpPr>
              <a:spLocks/>
            </p:cNvSpPr>
            <p:nvPr/>
          </p:nvSpPr>
          <p:spPr bwMode="auto">
            <a:xfrm>
              <a:off x="8891587" y="3162865"/>
              <a:ext cx="203952" cy="397088"/>
            </a:xfrm>
            <a:custGeom>
              <a:avLst/>
              <a:gdLst>
                <a:gd name="T0" fmla="*/ 2147483647 w 31"/>
                <a:gd name="T1" fmla="*/ 2147483647 h 60"/>
                <a:gd name="T2" fmla="*/ 2147483647 w 31"/>
                <a:gd name="T3" fmla="*/ 2147483647 h 60"/>
                <a:gd name="T4" fmla="*/ 2147483647 w 31"/>
                <a:gd name="T5" fmla="*/ 2147483647 h 60"/>
                <a:gd name="T6" fmla="*/ 2147483647 w 31"/>
                <a:gd name="T7" fmla="*/ 2147483647 h 60"/>
                <a:gd name="T8" fmla="*/ 2147483647 w 31"/>
                <a:gd name="T9" fmla="*/ 2147483647 h 60"/>
                <a:gd name="T10" fmla="*/ 2147483647 w 31"/>
                <a:gd name="T11" fmla="*/ 2147483647 h 60"/>
                <a:gd name="T12" fmla="*/ 2147483647 w 31"/>
                <a:gd name="T13" fmla="*/ 2147483647 h 60"/>
                <a:gd name="T14" fmla="*/ 2147483647 w 31"/>
                <a:gd name="T15" fmla="*/ 2147483647 h 60"/>
                <a:gd name="T16" fmla="*/ 0 w 31"/>
                <a:gd name="T17" fmla="*/ 2147483647 h 60"/>
                <a:gd name="T18" fmla="*/ 2147483647 w 31"/>
                <a:gd name="T19" fmla="*/ 0 h 60"/>
                <a:gd name="T20" fmla="*/ 2147483647 w 31"/>
                <a:gd name="T21" fmla="*/ 2147483647 h 60"/>
                <a:gd name="T22" fmla="*/ 2147483647 w 31"/>
                <a:gd name="T23" fmla="*/ 2147483647 h 60"/>
                <a:gd name="T24" fmla="*/ 2147483647 w 31"/>
                <a:gd name="T25" fmla="*/ 2147483647 h 60"/>
                <a:gd name="T26" fmla="*/ 2147483647 w 31"/>
                <a:gd name="T27" fmla="*/ 2147483647 h 60"/>
                <a:gd name="T28" fmla="*/ 2147483647 w 31"/>
                <a:gd name="T29" fmla="*/ 2147483647 h 60"/>
                <a:gd name="T30" fmla="*/ 2147483647 w 31"/>
                <a:gd name="T31" fmla="*/ 2147483647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60"/>
                <a:gd name="T50" fmla="*/ 31 w 31"/>
                <a:gd name="T51" fmla="*/ 60 h 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60">
                  <a:moveTo>
                    <a:pt x="27" y="58"/>
                  </a:moveTo>
                  <a:cubicBezTo>
                    <a:pt x="22" y="58"/>
                    <a:pt x="18" y="60"/>
                    <a:pt x="14" y="60"/>
                  </a:cubicBezTo>
                  <a:cubicBezTo>
                    <a:pt x="13" y="53"/>
                    <a:pt x="12" y="41"/>
                    <a:pt x="7" y="39"/>
                  </a:cubicBezTo>
                  <a:cubicBezTo>
                    <a:pt x="8" y="35"/>
                    <a:pt x="4" y="32"/>
                    <a:pt x="4" y="29"/>
                  </a:cubicBezTo>
                  <a:cubicBezTo>
                    <a:pt x="3" y="28"/>
                    <a:pt x="4" y="26"/>
                    <a:pt x="4" y="24"/>
                  </a:cubicBezTo>
                  <a:cubicBezTo>
                    <a:pt x="4" y="23"/>
                    <a:pt x="4" y="21"/>
                    <a:pt x="4" y="20"/>
                  </a:cubicBezTo>
                  <a:cubicBezTo>
                    <a:pt x="3" y="19"/>
                    <a:pt x="2" y="17"/>
                    <a:pt x="1" y="16"/>
                  </a:cubicBezTo>
                  <a:cubicBezTo>
                    <a:pt x="1" y="15"/>
                    <a:pt x="2" y="14"/>
                    <a:pt x="1" y="13"/>
                  </a:cubicBezTo>
                  <a:cubicBezTo>
                    <a:pt x="1" y="11"/>
                    <a:pt x="0" y="9"/>
                    <a:pt x="0" y="7"/>
                  </a:cubicBezTo>
                  <a:cubicBezTo>
                    <a:pt x="9" y="4"/>
                    <a:pt x="19" y="2"/>
                    <a:pt x="30" y="0"/>
                  </a:cubicBezTo>
                  <a:cubicBezTo>
                    <a:pt x="31" y="2"/>
                    <a:pt x="29" y="2"/>
                    <a:pt x="30" y="6"/>
                  </a:cubicBezTo>
                  <a:cubicBezTo>
                    <a:pt x="30" y="8"/>
                    <a:pt x="31" y="8"/>
                    <a:pt x="31" y="10"/>
                  </a:cubicBezTo>
                  <a:cubicBezTo>
                    <a:pt x="31" y="14"/>
                    <a:pt x="26" y="16"/>
                    <a:pt x="25" y="18"/>
                  </a:cubicBezTo>
                  <a:cubicBezTo>
                    <a:pt x="28" y="25"/>
                    <a:pt x="24" y="32"/>
                    <a:pt x="24" y="38"/>
                  </a:cubicBezTo>
                  <a:cubicBezTo>
                    <a:pt x="24" y="41"/>
                    <a:pt x="26" y="46"/>
                    <a:pt x="26" y="50"/>
                  </a:cubicBezTo>
                  <a:cubicBezTo>
                    <a:pt x="26" y="53"/>
                    <a:pt x="25" y="55"/>
                    <a:pt x="27"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5" name="Freeform 548">
              <a:extLst>
                <a:ext uri="{FF2B5EF4-FFF2-40B4-BE49-F238E27FC236}">
                  <a16:creationId xmlns:a16="http://schemas.microsoft.com/office/drawing/2014/main" id="{1D3C077E-4186-FE57-8680-B3B0B696827F}"/>
                </a:ext>
              </a:extLst>
            </p:cNvPr>
            <p:cNvSpPr>
              <a:spLocks/>
            </p:cNvSpPr>
            <p:nvPr/>
          </p:nvSpPr>
          <p:spPr bwMode="auto">
            <a:xfrm>
              <a:off x="8242651" y="3209222"/>
              <a:ext cx="772544" cy="695289"/>
            </a:xfrm>
            <a:custGeom>
              <a:avLst/>
              <a:gdLst>
                <a:gd name="T0" fmla="*/ 2147483647 w 117"/>
                <a:gd name="T1" fmla="*/ 2147483647 h 105"/>
                <a:gd name="T2" fmla="*/ 2147483647 w 117"/>
                <a:gd name="T3" fmla="*/ 2147483647 h 105"/>
                <a:gd name="T4" fmla="*/ 2147483647 w 117"/>
                <a:gd name="T5" fmla="*/ 2147483647 h 105"/>
                <a:gd name="T6" fmla="*/ 2147483647 w 117"/>
                <a:gd name="T7" fmla="*/ 2147483647 h 105"/>
                <a:gd name="T8" fmla="*/ 2147483647 w 117"/>
                <a:gd name="T9" fmla="*/ 2147483647 h 105"/>
                <a:gd name="T10" fmla="*/ 2147483647 w 117"/>
                <a:gd name="T11" fmla="*/ 2147483647 h 105"/>
                <a:gd name="T12" fmla="*/ 2147483647 w 117"/>
                <a:gd name="T13" fmla="*/ 2147483647 h 105"/>
                <a:gd name="T14" fmla="*/ 2147483647 w 117"/>
                <a:gd name="T15" fmla="*/ 2147483647 h 105"/>
                <a:gd name="T16" fmla="*/ 2147483647 w 117"/>
                <a:gd name="T17" fmla="*/ 2147483647 h 105"/>
                <a:gd name="T18" fmla="*/ 2147483647 w 117"/>
                <a:gd name="T19" fmla="*/ 2147483647 h 105"/>
                <a:gd name="T20" fmla="*/ 0 w 117"/>
                <a:gd name="T21" fmla="*/ 2147483647 h 105"/>
                <a:gd name="T22" fmla="*/ 2147483647 w 117"/>
                <a:gd name="T23" fmla="*/ 2147483647 h 105"/>
                <a:gd name="T24" fmla="*/ 2147483647 w 117"/>
                <a:gd name="T25" fmla="*/ 2147483647 h 105"/>
                <a:gd name="T26" fmla="*/ 2147483647 w 117"/>
                <a:gd name="T27" fmla="*/ 2147483647 h 105"/>
                <a:gd name="T28" fmla="*/ 2147483647 w 117"/>
                <a:gd name="T29" fmla="*/ 2147483647 h 105"/>
                <a:gd name="T30" fmla="*/ 2147483647 w 117"/>
                <a:gd name="T31" fmla="*/ 2147483647 h 105"/>
                <a:gd name="T32" fmla="*/ 2147483647 w 117"/>
                <a:gd name="T33" fmla="*/ 2147483647 h 105"/>
                <a:gd name="T34" fmla="*/ 2147483647 w 117"/>
                <a:gd name="T35" fmla="*/ 2147483647 h 105"/>
                <a:gd name="T36" fmla="*/ 2147483647 w 117"/>
                <a:gd name="T37" fmla="*/ 2147483647 h 105"/>
                <a:gd name="T38" fmla="*/ 2147483647 w 117"/>
                <a:gd name="T39" fmla="*/ 2147483647 h 105"/>
                <a:gd name="T40" fmla="*/ 2147483647 w 117"/>
                <a:gd name="T41" fmla="*/ 2147483647 h 105"/>
                <a:gd name="T42" fmla="*/ 2147483647 w 117"/>
                <a:gd name="T43" fmla="*/ 2147483647 h 105"/>
                <a:gd name="T44" fmla="*/ 2147483647 w 117"/>
                <a:gd name="T45" fmla="*/ 2147483647 h 105"/>
                <a:gd name="T46" fmla="*/ 2147483647 w 117"/>
                <a:gd name="T47" fmla="*/ 2147483647 h 105"/>
                <a:gd name="T48" fmla="*/ 2147483647 w 117"/>
                <a:gd name="T49" fmla="*/ 2147483647 h 105"/>
                <a:gd name="T50" fmla="*/ 2147483647 w 117"/>
                <a:gd name="T51" fmla="*/ 2147483647 h 105"/>
                <a:gd name="T52" fmla="*/ 2147483647 w 117"/>
                <a:gd name="T53" fmla="*/ 2147483647 h 105"/>
                <a:gd name="T54" fmla="*/ 2147483647 w 117"/>
                <a:gd name="T55" fmla="*/ 2147483647 h 105"/>
                <a:gd name="T56" fmla="*/ 2147483647 w 117"/>
                <a:gd name="T57" fmla="*/ 2147483647 h 105"/>
                <a:gd name="T58" fmla="*/ 2147483647 w 117"/>
                <a:gd name="T59" fmla="*/ 2147483647 h 105"/>
                <a:gd name="T60" fmla="*/ 2147483647 w 117"/>
                <a:gd name="T61" fmla="*/ 2147483647 h 105"/>
                <a:gd name="T62" fmla="*/ 2147483647 w 117"/>
                <a:gd name="T63" fmla="*/ 0 h 105"/>
                <a:gd name="T64" fmla="*/ 2147483647 w 117"/>
                <a:gd name="T65" fmla="*/ 2147483647 h 105"/>
                <a:gd name="T66" fmla="*/ 2147483647 w 117"/>
                <a:gd name="T67" fmla="*/ 2147483647 h 105"/>
                <a:gd name="T68" fmla="*/ 2147483647 w 117"/>
                <a:gd name="T69" fmla="*/ 2147483647 h 105"/>
                <a:gd name="T70" fmla="*/ 2147483647 w 117"/>
                <a:gd name="T71" fmla="*/ 2147483647 h 105"/>
                <a:gd name="T72" fmla="*/ 2147483647 w 117"/>
                <a:gd name="T73" fmla="*/ 2147483647 h 105"/>
                <a:gd name="T74" fmla="*/ 2147483647 w 117"/>
                <a:gd name="T75" fmla="*/ 2147483647 h 105"/>
                <a:gd name="T76" fmla="*/ 2147483647 w 117"/>
                <a:gd name="T77" fmla="*/ 2147483647 h 105"/>
                <a:gd name="T78" fmla="*/ 2147483647 w 117"/>
                <a:gd name="T79" fmla="*/ 2147483647 h 105"/>
                <a:gd name="T80" fmla="*/ 2147483647 w 117"/>
                <a:gd name="T81" fmla="*/ 2147483647 h 105"/>
                <a:gd name="T82" fmla="*/ 2147483647 w 117"/>
                <a:gd name="T83" fmla="*/ 2147483647 h 105"/>
                <a:gd name="T84" fmla="*/ 2147483647 w 117"/>
                <a:gd name="T85" fmla="*/ 2147483647 h 105"/>
                <a:gd name="T86" fmla="*/ 2147483647 w 117"/>
                <a:gd name="T87" fmla="*/ 2147483647 h 105"/>
                <a:gd name="T88" fmla="*/ 2147483647 w 117"/>
                <a:gd name="T89" fmla="*/ 2147483647 h 105"/>
                <a:gd name="T90" fmla="*/ 2147483647 w 117"/>
                <a:gd name="T91" fmla="*/ 2147483647 h 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7"/>
                <a:gd name="T139" fmla="*/ 0 h 105"/>
                <a:gd name="T140" fmla="*/ 117 w 117"/>
                <a:gd name="T141" fmla="*/ 105 h 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7" h="105">
                  <a:moveTo>
                    <a:pt x="116" y="98"/>
                  </a:moveTo>
                  <a:cubicBezTo>
                    <a:pt x="117" y="100"/>
                    <a:pt x="116" y="102"/>
                    <a:pt x="114" y="102"/>
                  </a:cubicBezTo>
                  <a:cubicBezTo>
                    <a:pt x="111" y="105"/>
                    <a:pt x="111" y="95"/>
                    <a:pt x="111" y="98"/>
                  </a:cubicBezTo>
                  <a:cubicBezTo>
                    <a:pt x="103" y="96"/>
                    <a:pt x="96" y="93"/>
                    <a:pt x="89" y="90"/>
                  </a:cubicBezTo>
                  <a:cubicBezTo>
                    <a:pt x="87" y="89"/>
                    <a:pt x="87" y="85"/>
                    <a:pt x="86" y="84"/>
                  </a:cubicBezTo>
                  <a:cubicBezTo>
                    <a:pt x="85" y="83"/>
                    <a:pt x="84" y="83"/>
                    <a:pt x="82" y="82"/>
                  </a:cubicBezTo>
                  <a:cubicBezTo>
                    <a:pt x="81" y="82"/>
                    <a:pt x="80" y="80"/>
                    <a:pt x="80" y="80"/>
                  </a:cubicBezTo>
                  <a:cubicBezTo>
                    <a:pt x="78" y="80"/>
                    <a:pt x="74" y="81"/>
                    <a:pt x="70" y="82"/>
                  </a:cubicBezTo>
                  <a:cubicBezTo>
                    <a:pt x="67" y="83"/>
                    <a:pt x="63" y="84"/>
                    <a:pt x="61" y="84"/>
                  </a:cubicBezTo>
                  <a:cubicBezTo>
                    <a:pt x="43" y="88"/>
                    <a:pt x="19" y="94"/>
                    <a:pt x="1" y="96"/>
                  </a:cubicBezTo>
                  <a:cubicBezTo>
                    <a:pt x="2" y="95"/>
                    <a:pt x="0" y="93"/>
                    <a:pt x="0" y="92"/>
                  </a:cubicBezTo>
                  <a:cubicBezTo>
                    <a:pt x="0" y="90"/>
                    <a:pt x="2" y="90"/>
                    <a:pt x="4" y="87"/>
                  </a:cubicBezTo>
                  <a:cubicBezTo>
                    <a:pt x="5" y="86"/>
                    <a:pt x="6" y="84"/>
                    <a:pt x="7" y="83"/>
                  </a:cubicBezTo>
                  <a:cubicBezTo>
                    <a:pt x="8" y="82"/>
                    <a:pt x="10" y="81"/>
                    <a:pt x="11" y="79"/>
                  </a:cubicBezTo>
                  <a:cubicBezTo>
                    <a:pt x="11" y="79"/>
                    <a:pt x="11" y="78"/>
                    <a:pt x="11" y="78"/>
                  </a:cubicBezTo>
                  <a:cubicBezTo>
                    <a:pt x="12" y="77"/>
                    <a:pt x="13" y="76"/>
                    <a:pt x="14" y="75"/>
                  </a:cubicBezTo>
                  <a:cubicBezTo>
                    <a:pt x="14" y="72"/>
                    <a:pt x="11" y="72"/>
                    <a:pt x="12" y="68"/>
                  </a:cubicBezTo>
                  <a:cubicBezTo>
                    <a:pt x="11" y="67"/>
                    <a:pt x="9" y="67"/>
                    <a:pt x="8" y="65"/>
                  </a:cubicBezTo>
                  <a:cubicBezTo>
                    <a:pt x="8" y="62"/>
                    <a:pt x="12" y="62"/>
                    <a:pt x="15" y="61"/>
                  </a:cubicBezTo>
                  <a:cubicBezTo>
                    <a:pt x="17" y="59"/>
                    <a:pt x="24" y="57"/>
                    <a:pt x="29" y="58"/>
                  </a:cubicBezTo>
                  <a:cubicBezTo>
                    <a:pt x="31" y="58"/>
                    <a:pt x="32" y="59"/>
                    <a:pt x="34" y="59"/>
                  </a:cubicBezTo>
                  <a:cubicBezTo>
                    <a:pt x="37" y="58"/>
                    <a:pt x="40" y="56"/>
                    <a:pt x="45" y="57"/>
                  </a:cubicBezTo>
                  <a:cubicBezTo>
                    <a:pt x="48" y="55"/>
                    <a:pt x="50" y="52"/>
                    <a:pt x="52" y="49"/>
                  </a:cubicBezTo>
                  <a:cubicBezTo>
                    <a:pt x="53" y="48"/>
                    <a:pt x="55" y="48"/>
                    <a:pt x="56" y="47"/>
                  </a:cubicBezTo>
                  <a:cubicBezTo>
                    <a:pt x="56" y="44"/>
                    <a:pt x="56" y="42"/>
                    <a:pt x="55" y="40"/>
                  </a:cubicBezTo>
                  <a:cubicBezTo>
                    <a:pt x="54" y="37"/>
                    <a:pt x="57" y="37"/>
                    <a:pt x="57" y="35"/>
                  </a:cubicBezTo>
                  <a:cubicBezTo>
                    <a:pt x="54" y="37"/>
                    <a:pt x="55" y="31"/>
                    <a:pt x="52" y="35"/>
                  </a:cubicBezTo>
                  <a:cubicBezTo>
                    <a:pt x="51" y="31"/>
                    <a:pt x="57" y="28"/>
                    <a:pt x="59" y="25"/>
                  </a:cubicBezTo>
                  <a:cubicBezTo>
                    <a:pt x="58" y="22"/>
                    <a:pt x="60" y="21"/>
                    <a:pt x="61" y="20"/>
                  </a:cubicBezTo>
                  <a:cubicBezTo>
                    <a:pt x="61" y="19"/>
                    <a:pt x="62" y="17"/>
                    <a:pt x="63" y="16"/>
                  </a:cubicBezTo>
                  <a:cubicBezTo>
                    <a:pt x="66" y="11"/>
                    <a:pt x="70" y="7"/>
                    <a:pt x="75" y="5"/>
                  </a:cubicBezTo>
                  <a:cubicBezTo>
                    <a:pt x="82" y="4"/>
                    <a:pt x="91" y="3"/>
                    <a:pt x="96" y="0"/>
                  </a:cubicBezTo>
                  <a:cubicBezTo>
                    <a:pt x="98" y="1"/>
                    <a:pt x="97" y="2"/>
                    <a:pt x="97" y="4"/>
                  </a:cubicBezTo>
                  <a:cubicBezTo>
                    <a:pt x="97" y="5"/>
                    <a:pt x="98" y="5"/>
                    <a:pt x="99" y="6"/>
                  </a:cubicBezTo>
                  <a:cubicBezTo>
                    <a:pt x="99" y="7"/>
                    <a:pt x="98" y="8"/>
                    <a:pt x="99" y="9"/>
                  </a:cubicBezTo>
                  <a:cubicBezTo>
                    <a:pt x="99" y="12"/>
                    <a:pt x="102" y="13"/>
                    <a:pt x="102" y="17"/>
                  </a:cubicBezTo>
                  <a:cubicBezTo>
                    <a:pt x="102" y="19"/>
                    <a:pt x="101" y="20"/>
                    <a:pt x="101" y="22"/>
                  </a:cubicBezTo>
                  <a:cubicBezTo>
                    <a:pt x="101" y="26"/>
                    <a:pt x="105" y="30"/>
                    <a:pt x="104" y="35"/>
                  </a:cubicBezTo>
                  <a:cubicBezTo>
                    <a:pt x="106" y="37"/>
                    <a:pt x="105" y="33"/>
                    <a:pt x="107" y="35"/>
                  </a:cubicBezTo>
                  <a:cubicBezTo>
                    <a:pt x="109" y="39"/>
                    <a:pt x="110" y="45"/>
                    <a:pt x="111" y="52"/>
                  </a:cubicBezTo>
                  <a:cubicBezTo>
                    <a:pt x="111" y="53"/>
                    <a:pt x="112" y="53"/>
                    <a:pt x="112" y="54"/>
                  </a:cubicBezTo>
                  <a:cubicBezTo>
                    <a:pt x="111" y="58"/>
                    <a:pt x="111" y="64"/>
                    <a:pt x="111" y="70"/>
                  </a:cubicBezTo>
                  <a:cubicBezTo>
                    <a:pt x="111" y="71"/>
                    <a:pt x="112" y="72"/>
                    <a:pt x="113" y="73"/>
                  </a:cubicBezTo>
                  <a:cubicBezTo>
                    <a:pt x="114" y="77"/>
                    <a:pt x="114" y="83"/>
                    <a:pt x="115" y="87"/>
                  </a:cubicBezTo>
                  <a:cubicBezTo>
                    <a:pt x="116" y="92"/>
                    <a:pt x="117" y="92"/>
                    <a:pt x="113" y="96"/>
                  </a:cubicBezTo>
                  <a:lnTo>
                    <a:pt x="116" y="98"/>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6" name="Freeform 549">
              <a:extLst>
                <a:ext uri="{FF2B5EF4-FFF2-40B4-BE49-F238E27FC236}">
                  <a16:creationId xmlns:a16="http://schemas.microsoft.com/office/drawing/2014/main" id="{CB0F5B96-7BA1-0F2E-4507-C883B5635028}"/>
                </a:ext>
              </a:extLst>
            </p:cNvPr>
            <p:cNvSpPr>
              <a:spLocks/>
            </p:cNvSpPr>
            <p:nvPr/>
          </p:nvSpPr>
          <p:spPr bwMode="auto">
            <a:xfrm>
              <a:off x="9141883" y="3797893"/>
              <a:ext cx="60258" cy="33992"/>
            </a:xfrm>
            <a:custGeom>
              <a:avLst/>
              <a:gdLst>
                <a:gd name="T0" fmla="*/ 0 w 9"/>
                <a:gd name="T1" fmla="*/ 2147483647 h 5"/>
                <a:gd name="T2" fmla="*/ 2147483647 w 9"/>
                <a:gd name="T3" fmla="*/ 2147483647 h 5"/>
                <a:gd name="T4" fmla="*/ 2147483647 w 9"/>
                <a:gd name="T5" fmla="*/ 2147483647 h 5"/>
                <a:gd name="T6" fmla="*/ 2147483647 w 9"/>
                <a:gd name="T7" fmla="*/ 2147483647 h 5"/>
                <a:gd name="T8" fmla="*/ 0 w 9"/>
                <a:gd name="T9" fmla="*/ 2147483647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0" y="4"/>
                  </a:moveTo>
                  <a:cubicBezTo>
                    <a:pt x="0" y="3"/>
                    <a:pt x="3" y="2"/>
                    <a:pt x="3" y="2"/>
                  </a:cubicBezTo>
                  <a:cubicBezTo>
                    <a:pt x="5" y="2"/>
                    <a:pt x="5" y="0"/>
                    <a:pt x="9" y="1"/>
                  </a:cubicBezTo>
                  <a:cubicBezTo>
                    <a:pt x="7" y="2"/>
                    <a:pt x="6" y="5"/>
                    <a:pt x="4" y="5"/>
                  </a:cubicBezTo>
                  <a:cubicBezTo>
                    <a:pt x="4" y="5"/>
                    <a:pt x="1" y="5"/>
                    <a:pt x="0" y="4"/>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7" name="Freeform 550">
              <a:extLst>
                <a:ext uri="{FF2B5EF4-FFF2-40B4-BE49-F238E27FC236}">
                  <a16:creationId xmlns:a16="http://schemas.microsoft.com/office/drawing/2014/main" id="{3E83124E-8663-A2B2-DE8C-5672E62C3490}"/>
                </a:ext>
              </a:extLst>
            </p:cNvPr>
            <p:cNvSpPr>
              <a:spLocks/>
            </p:cNvSpPr>
            <p:nvPr/>
          </p:nvSpPr>
          <p:spPr bwMode="auto">
            <a:xfrm>
              <a:off x="8984289" y="3811802"/>
              <a:ext cx="163779" cy="118973"/>
            </a:xfrm>
            <a:custGeom>
              <a:avLst/>
              <a:gdLst>
                <a:gd name="T0" fmla="*/ 2147483647 w 25"/>
                <a:gd name="T1" fmla="*/ 2147483647 h 18"/>
                <a:gd name="T2" fmla="*/ 2147483647 w 25"/>
                <a:gd name="T3" fmla="*/ 2147483647 h 18"/>
                <a:gd name="T4" fmla="*/ 2147483647 w 25"/>
                <a:gd name="T5" fmla="*/ 2147483647 h 18"/>
                <a:gd name="T6" fmla="*/ 2147483647 w 25"/>
                <a:gd name="T7" fmla="*/ 2147483647 h 18"/>
                <a:gd name="T8" fmla="*/ 2147483647 w 25"/>
                <a:gd name="T9" fmla="*/ 2147483647 h 18"/>
                <a:gd name="T10" fmla="*/ 2147483647 w 25"/>
                <a:gd name="T11" fmla="*/ 2147483647 h 18"/>
                <a:gd name="T12" fmla="*/ 2147483647 w 25"/>
                <a:gd name="T13" fmla="*/ 2147483647 h 18"/>
                <a:gd name="T14" fmla="*/ 0 w 25"/>
                <a:gd name="T15" fmla="*/ 2147483647 h 18"/>
                <a:gd name="T16" fmla="*/ 2147483647 w 25"/>
                <a:gd name="T17" fmla="*/ 2147483647 h 18"/>
                <a:gd name="T18" fmla="*/ 2147483647 w 25"/>
                <a:gd name="T19" fmla="*/ 2147483647 h 18"/>
                <a:gd name="T20" fmla="*/ 2147483647 w 25"/>
                <a:gd name="T21" fmla="*/ 0 h 18"/>
                <a:gd name="T22" fmla="*/ 2147483647 w 25"/>
                <a:gd name="T23" fmla="*/ 2147483647 h 18"/>
                <a:gd name="T24" fmla="*/ 2147483647 w 25"/>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8"/>
                <a:gd name="T41" fmla="*/ 25 w 2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8">
                  <a:moveTo>
                    <a:pt x="25" y="4"/>
                  </a:moveTo>
                  <a:cubicBezTo>
                    <a:pt x="24" y="5"/>
                    <a:pt x="24" y="5"/>
                    <a:pt x="24" y="5"/>
                  </a:cubicBezTo>
                  <a:cubicBezTo>
                    <a:pt x="25" y="7"/>
                    <a:pt x="22" y="6"/>
                    <a:pt x="20" y="7"/>
                  </a:cubicBezTo>
                  <a:cubicBezTo>
                    <a:pt x="20" y="7"/>
                    <a:pt x="20" y="8"/>
                    <a:pt x="19" y="8"/>
                  </a:cubicBezTo>
                  <a:cubicBezTo>
                    <a:pt x="18" y="9"/>
                    <a:pt x="17" y="9"/>
                    <a:pt x="16" y="9"/>
                  </a:cubicBezTo>
                  <a:cubicBezTo>
                    <a:pt x="15" y="10"/>
                    <a:pt x="14" y="11"/>
                    <a:pt x="13" y="11"/>
                  </a:cubicBezTo>
                  <a:cubicBezTo>
                    <a:pt x="11" y="13"/>
                    <a:pt x="9" y="13"/>
                    <a:pt x="7" y="14"/>
                  </a:cubicBezTo>
                  <a:cubicBezTo>
                    <a:pt x="5" y="15"/>
                    <a:pt x="3" y="18"/>
                    <a:pt x="0" y="17"/>
                  </a:cubicBezTo>
                  <a:cubicBezTo>
                    <a:pt x="0" y="12"/>
                    <a:pt x="6" y="13"/>
                    <a:pt x="6" y="8"/>
                  </a:cubicBezTo>
                  <a:cubicBezTo>
                    <a:pt x="10" y="8"/>
                    <a:pt x="13" y="7"/>
                    <a:pt x="14" y="5"/>
                  </a:cubicBezTo>
                  <a:cubicBezTo>
                    <a:pt x="18" y="5"/>
                    <a:pt x="21" y="2"/>
                    <a:pt x="23" y="0"/>
                  </a:cubicBezTo>
                  <a:cubicBezTo>
                    <a:pt x="23" y="2"/>
                    <a:pt x="19" y="4"/>
                    <a:pt x="23" y="4"/>
                  </a:cubicBezTo>
                  <a:lnTo>
                    <a:pt x="25" y="4"/>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8" name="Freeform 551">
              <a:extLst>
                <a:ext uri="{FF2B5EF4-FFF2-40B4-BE49-F238E27FC236}">
                  <a16:creationId xmlns:a16="http://schemas.microsoft.com/office/drawing/2014/main" id="{E2117AA3-13F9-079F-40FF-22DA2205D995}"/>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9" name="Freeform 552">
              <a:extLst>
                <a:ext uri="{FF2B5EF4-FFF2-40B4-BE49-F238E27FC236}">
                  <a16:creationId xmlns:a16="http://schemas.microsoft.com/office/drawing/2014/main" id="{C5FB62A6-27E3-ECE5-0968-CF9AD3382EAC}"/>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0" name="Freeform 553">
              <a:extLst>
                <a:ext uri="{FF2B5EF4-FFF2-40B4-BE49-F238E27FC236}">
                  <a16:creationId xmlns:a16="http://schemas.microsoft.com/office/drawing/2014/main" id="{DDCA153C-604A-92A2-3481-DB65E3292A0F}"/>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1" name="Freeform 554">
              <a:extLst>
                <a:ext uri="{FF2B5EF4-FFF2-40B4-BE49-F238E27FC236}">
                  <a16:creationId xmlns:a16="http://schemas.microsoft.com/office/drawing/2014/main" id="{058107E0-4276-8680-6DAA-49BF63E97BB1}"/>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2" name="Freeform 555">
              <a:extLst>
                <a:ext uri="{FF2B5EF4-FFF2-40B4-BE49-F238E27FC236}">
                  <a16:creationId xmlns:a16="http://schemas.microsoft.com/office/drawing/2014/main" id="{C6954BA5-59A0-BD07-CA16-E7690E73BAE2}"/>
                </a:ext>
              </a:extLst>
            </p:cNvPr>
            <p:cNvSpPr>
              <a:spLocks/>
            </p:cNvSpPr>
            <p:nvPr/>
          </p:nvSpPr>
          <p:spPr bwMode="auto">
            <a:xfrm>
              <a:off x="9339660" y="3685107"/>
              <a:ext cx="12361" cy="20087"/>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2"/>
                    <a:pt x="1" y="3"/>
                    <a:pt x="0" y="3"/>
                  </a:cubicBezTo>
                  <a:cubicBezTo>
                    <a:pt x="0" y="2"/>
                    <a:pt x="0" y="0"/>
                    <a:pt x="2"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3" name="Freeform 556">
              <a:extLst>
                <a:ext uri="{FF2B5EF4-FFF2-40B4-BE49-F238E27FC236}">
                  <a16:creationId xmlns:a16="http://schemas.microsoft.com/office/drawing/2014/main" id="{57EB67A4-D97B-7B41-F518-862D0D6C8587}"/>
                </a:ext>
              </a:extLst>
            </p:cNvPr>
            <p:cNvSpPr>
              <a:spLocks/>
            </p:cNvSpPr>
            <p:nvPr/>
          </p:nvSpPr>
          <p:spPr bwMode="auto">
            <a:xfrm>
              <a:off x="9188235" y="3632571"/>
              <a:ext cx="60258" cy="111246"/>
            </a:xfrm>
            <a:custGeom>
              <a:avLst/>
              <a:gdLst>
                <a:gd name="T0" fmla="*/ 2147483647 w 9"/>
                <a:gd name="T1" fmla="*/ 0 h 17"/>
                <a:gd name="T2" fmla="*/ 2147483647 w 9"/>
                <a:gd name="T3" fmla="*/ 2147483647 h 17"/>
                <a:gd name="T4" fmla="*/ 2147483647 w 9"/>
                <a:gd name="T5" fmla="*/ 2147483647 h 17"/>
                <a:gd name="T6" fmla="*/ 2147483647 w 9"/>
                <a:gd name="T7" fmla="*/ 2147483647 h 17"/>
                <a:gd name="T8" fmla="*/ 0 w 9"/>
                <a:gd name="T9" fmla="*/ 2147483647 h 17"/>
                <a:gd name="T10" fmla="*/ 2147483647 w 9"/>
                <a:gd name="T11" fmla="*/ 0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6" y="0"/>
                  </a:moveTo>
                  <a:cubicBezTo>
                    <a:pt x="8" y="2"/>
                    <a:pt x="8" y="4"/>
                    <a:pt x="7" y="6"/>
                  </a:cubicBezTo>
                  <a:cubicBezTo>
                    <a:pt x="8" y="8"/>
                    <a:pt x="9" y="10"/>
                    <a:pt x="9" y="14"/>
                  </a:cubicBezTo>
                  <a:cubicBezTo>
                    <a:pt x="7" y="15"/>
                    <a:pt x="5" y="15"/>
                    <a:pt x="4" y="17"/>
                  </a:cubicBezTo>
                  <a:cubicBezTo>
                    <a:pt x="3" y="13"/>
                    <a:pt x="2" y="6"/>
                    <a:pt x="0" y="1"/>
                  </a:cubicBezTo>
                  <a:cubicBezTo>
                    <a:pt x="2" y="0"/>
                    <a:pt x="4" y="0"/>
                    <a:pt x="6" y="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4" name="Freeform 557">
              <a:extLst>
                <a:ext uri="{FF2B5EF4-FFF2-40B4-BE49-F238E27FC236}">
                  <a16:creationId xmlns:a16="http://schemas.microsoft.com/office/drawing/2014/main" id="{3531F771-5EAF-D978-CCE3-09ECD7A3FB05}"/>
                </a:ext>
              </a:extLst>
            </p:cNvPr>
            <p:cNvSpPr>
              <a:spLocks/>
            </p:cNvSpPr>
            <p:nvPr/>
          </p:nvSpPr>
          <p:spPr bwMode="auto">
            <a:xfrm>
              <a:off x="8805059" y="4088377"/>
              <a:ext cx="132878" cy="225582"/>
            </a:xfrm>
            <a:custGeom>
              <a:avLst/>
              <a:gdLst>
                <a:gd name="T0" fmla="*/ 2147483647 w 20"/>
                <a:gd name="T1" fmla="*/ 2147483647 h 34"/>
                <a:gd name="T2" fmla="*/ 2147483647 w 20"/>
                <a:gd name="T3" fmla="*/ 2147483647 h 34"/>
                <a:gd name="T4" fmla="*/ 2147483647 w 20"/>
                <a:gd name="T5" fmla="*/ 2147483647 h 34"/>
                <a:gd name="T6" fmla="*/ 2147483647 w 20"/>
                <a:gd name="T7" fmla="*/ 2147483647 h 34"/>
                <a:gd name="T8" fmla="*/ 2147483647 w 20"/>
                <a:gd name="T9" fmla="*/ 2147483647 h 34"/>
                <a:gd name="T10" fmla="*/ 2147483647 w 20"/>
                <a:gd name="T11" fmla="*/ 2147483647 h 34"/>
                <a:gd name="T12" fmla="*/ 2147483647 w 20"/>
                <a:gd name="T13" fmla="*/ 2147483647 h 34"/>
                <a:gd name="T14" fmla="*/ 2147483647 w 20"/>
                <a:gd name="T15" fmla="*/ 2147483647 h 34"/>
                <a:gd name="T16" fmla="*/ 2147483647 w 20"/>
                <a:gd name="T17" fmla="*/ 2147483647 h 34"/>
                <a:gd name="T18" fmla="*/ 2147483647 w 20"/>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4"/>
                <a:gd name="T32" fmla="*/ 20 w 20"/>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4">
                  <a:moveTo>
                    <a:pt x="8" y="34"/>
                  </a:moveTo>
                  <a:cubicBezTo>
                    <a:pt x="7" y="23"/>
                    <a:pt x="0" y="12"/>
                    <a:pt x="1" y="1"/>
                  </a:cubicBezTo>
                  <a:cubicBezTo>
                    <a:pt x="3" y="2"/>
                    <a:pt x="3" y="0"/>
                    <a:pt x="5" y="1"/>
                  </a:cubicBezTo>
                  <a:cubicBezTo>
                    <a:pt x="5" y="3"/>
                    <a:pt x="3" y="4"/>
                    <a:pt x="3" y="6"/>
                  </a:cubicBezTo>
                  <a:cubicBezTo>
                    <a:pt x="3" y="9"/>
                    <a:pt x="6" y="13"/>
                    <a:pt x="8" y="14"/>
                  </a:cubicBezTo>
                  <a:cubicBezTo>
                    <a:pt x="9" y="17"/>
                    <a:pt x="9" y="18"/>
                    <a:pt x="11" y="21"/>
                  </a:cubicBezTo>
                  <a:cubicBezTo>
                    <a:pt x="13" y="23"/>
                    <a:pt x="13" y="25"/>
                    <a:pt x="17" y="25"/>
                  </a:cubicBezTo>
                  <a:cubicBezTo>
                    <a:pt x="17" y="26"/>
                    <a:pt x="16" y="27"/>
                    <a:pt x="17" y="30"/>
                  </a:cubicBezTo>
                  <a:cubicBezTo>
                    <a:pt x="17" y="31"/>
                    <a:pt x="20" y="29"/>
                    <a:pt x="20" y="32"/>
                  </a:cubicBezTo>
                  <a:cubicBezTo>
                    <a:pt x="15" y="32"/>
                    <a:pt x="12" y="34"/>
                    <a:pt x="8" y="34"/>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5" name="Freeform 558">
              <a:extLst>
                <a:ext uri="{FF2B5EF4-FFF2-40B4-BE49-F238E27FC236}">
                  <a16:creationId xmlns:a16="http://schemas.microsoft.com/office/drawing/2014/main" id="{2E591556-D235-4F29-AD90-460DFBD0C488}"/>
                </a:ext>
              </a:extLst>
            </p:cNvPr>
            <p:cNvSpPr>
              <a:spLocks/>
            </p:cNvSpPr>
            <p:nvPr/>
          </p:nvSpPr>
          <p:spPr bwMode="auto">
            <a:xfrm>
              <a:off x="8988927" y="3640295"/>
              <a:ext cx="217858" cy="210132"/>
            </a:xfrm>
            <a:custGeom>
              <a:avLst/>
              <a:gdLst>
                <a:gd name="T0" fmla="*/ 0 w 33"/>
                <a:gd name="T1" fmla="*/ 2147483647 h 32"/>
                <a:gd name="T2" fmla="*/ 2147483647 w 33"/>
                <a:gd name="T3" fmla="*/ 0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2147483647 w 33"/>
                <a:gd name="T15" fmla="*/ 2147483647 h 32"/>
                <a:gd name="T16" fmla="*/ 2147483647 w 33"/>
                <a:gd name="T17" fmla="*/ 2147483647 h 32"/>
                <a:gd name="T18" fmla="*/ 2147483647 w 33"/>
                <a:gd name="T19" fmla="*/ 2147483647 h 32"/>
                <a:gd name="T20" fmla="*/ 2147483647 w 33"/>
                <a:gd name="T21" fmla="*/ 2147483647 h 32"/>
                <a:gd name="T22" fmla="*/ 2147483647 w 33"/>
                <a:gd name="T23" fmla="*/ 2147483647 h 32"/>
                <a:gd name="T24" fmla="*/ 2147483647 w 33"/>
                <a:gd name="T25" fmla="*/ 2147483647 h 32"/>
                <a:gd name="T26" fmla="*/ 0 w 33"/>
                <a:gd name="T27" fmla="*/ 2147483647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32"/>
                <a:gd name="T44" fmla="*/ 33 w 33"/>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32">
                  <a:moveTo>
                    <a:pt x="0" y="7"/>
                  </a:moveTo>
                  <a:cubicBezTo>
                    <a:pt x="10" y="5"/>
                    <a:pt x="19" y="2"/>
                    <a:pt x="29" y="0"/>
                  </a:cubicBezTo>
                  <a:cubicBezTo>
                    <a:pt x="30" y="5"/>
                    <a:pt x="32" y="10"/>
                    <a:pt x="33" y="16"/>
                  </a:cubicBezTo>
                  <a:cubicBezTo>
                    <a:pt x="28" y="15"/>
                    <a:pt x="26" y="21"/>
                    <a:pt x="23" y="17"/>
                  </a:cubicBezTo>
                  <a:cubicBezTo>
                    <a:pt x="23" y="19"/>
                    <a:pt x="24" y="19"/>
                    <a:pt x="23" y="20"/>
                  </a:cubicBezTo>
                  <a:cubicBezTo>
                    <a:pt x="19" y="21"/>
                    <a:pt x="16" y="21"/>
                    <a:pt x="13" y="23"/>
                  </a:cubicBezTo>
                  <a:cubicBezTo>
                    <a:pt x="12" y="24"/>
                    <a:pt x="12" y="25"/>
                    <a:pt x="12" y="25"/>
                  </a:cubicBezTo>
                  <a:cubicBezTo>
                    <a:pt x="11" y="26"/>
                    <a:pt x="10" y="25"/>
                    <a:pt x="9" y="25"/>
                  </a:cubicBezTo>
                  <a:cubicBezTo>
                    <a:pt x="9" y="26"/>
                    <a:pt x="9" y="27"/>
                    <a:pt x="9" y="28"/>
                  </a:cubicBezTo>
                  <a:cubicBezTo>
                    <a:pt x="8" y="28"/>
                    <a:pt x="7" y="28"/>
                    <a:pt x="6" y="28"/>
                  </a:cubicBezTo>
                  <a:cubicBezTo>
                    <a:pt x="6" y="29"/>
                    <a:pt x="5" y="31"/>
                    <a:pt x="3" y="31"/>
                  </a:cubicBezTo>
                  <a:cubicBezTo>
                    <a:pt x="3" y="32"/>
                    <a:pt x="2" y="31"/>
                    <a:pt x="2" y="31"/>
                  </a:cubicBezTo>
                  <a:cubicBezTo>
                    <a:pt x="1" y="28"/>
                    <a:pt x="4" y="30"/>
                    <a:pt x="4" y="28"/>
                  </a:cubicBezTo>
                  <a:cubicBezTo>
                    <a:pt x="3" y="21"/>
                    <a:pt x="1" y="15"/>
                    <a:pt x="0" y="7"/>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6" name="Freeform 559">
              <a:extLst>
                <a:ext uri="{FF2B5EF4-FFF2-40B4-BE49-F238E27FC236}">
                  <a16:creationId xmlns:a16="http://schemas.microsoft.com/office/drawing/2014/main" id="{D8103965-E638-0425-6A37-F7C3F4379A64}"/>
                </a:ext>
              </a:extLst>
            </p:cNvPr>
            <p:cNvSpPr>
              <a:spLocks/>
            </p:cNvSpPr>
            <p:nvPr/>
          </p:nvSpPr>
          <p:spPr bwMode="auto">
            <a:xfrm>
              <a:off x="8163847" y="3743820"/>
              <a:ext cx="740097" cy="489794"/>
            </a:xfrm>
            <a:custGeom>
              <a:avLst/>
              <a:gdLst>
                <a:gd name="T0" fmla="*/ 2147483647 w 112"/>
                <a:gd name="T1" fmla="*/ 2147483647 h 74"/>
                <a:gd name="T2" fmla="*/ 2147483647 w 112"/>
                <a:gd name="T3" fmla="*/ 2147483647 h 74"/>
                <a:gd name="T4" fmla="*/ 2147483647 w 112"/>
                <a:gd name="T5" fmla="*/ 2147483647 h 74"/>
                <a:gd name="T6" fmla="*/ 2147483647 w 112"/>
                <a:gd name="T7" fmla="*/ 2147483647 h 74"/>
                <a:gd name="T8" fmla="*/ 2147483647 w 112"/>
                <a:gd name="T9" fmla="*/ 2147483647 h 74"/>
                <a:gd name="T10" fmla="*/ 2147483647 w 112"/>
                <a:gd name="T11" fmla="*/ 2147483647 h 74"/>
                <a:gd name="T12" fmla="*/ 2147483647 w 112"/>
                <a:gd name="T13" fmla="*/ 2147483647 h 74"/>
                <a:gd name="T14" fmla="*/ 2147483647 w 112"/>
                <a:gd name="T15" fmla="*/ 2147483647 h 74"/>
                <a:gd name="T16" fmla="*/ 2147483647 w 112"/>
                <a:gd name="T17" fmla="*/ 2147483647 h 74"/>
                <a:gd name="T18" fmla="*/ 2147483647 w 112"/>
                <a:gd name="T19" fmla="*/ 2147483647 h 74"/>
                <a:gd name="T20" fmla="*/ 2147483647 w 112"/>
                <a:gd name="T21" fmla="*/ 2147483647 h 74"/>
                <a:gd name="T22" fmla="*/ 2147483647 w 112"/>
                <a:gd name="T23" fmla="*/ 2147483647 h 74"/>
                <a:gd name="T24" fmla="*/ 2147483647 w 112"/>
                <a:gd name="T25" fmla="*/ 2147483647 h 74"/>
                <a:gd name="T26" fmla="*/ 2147483647 w 112"/>
                <a:gd name="T27" fmla="*/ 2147483647 h 74"/>
                <a:gd name="T28" fmla="*/ 2147483647 w 112"/>
                <a:gd name="T29" fmla="*/ 2147483647 h 74"/>
                <a:gd name="T30" fmla="*/ 0 w 112"/>
                <a:gd name="T31" fmla="*/ 2147483647 h 74"/>
                <a:gd name="T32" fmla="*/ 2147483647 w 112"/>
                <a:gd name="T33" fmla="*/ 2147483647 h 74"/>
                <a:gd name="T34" fmla="*/ 2147483647 w 112"/>
                <a:gd name="T35" fmla="*/ 2147483647 h 74"/>
                <a:gd name="T36" fmla="*/ 2147483647 w 112"/>
                <a:gd name="T37" fmla="*/ 2147483647 h 74"/>
                <a:gd name="T38" fmla="*/ 2147483647 w 112"/>
                <a:gd name="T39" fmla="*/ 2147483647 h 74"/>
                <a:gd name="T40" fmla="*/ 2147483647 w 112"/>
                <a:gd name="T41" fmla="*/ 2147483647 h 74"/>
                <a:gd name="T42" fmla="*/ 2147483647 w 112"/>
                <a:gd name="T43" fmla="*/ 2147483647 h 74"/>
                <a:gd name="T44" fmla="*/ 2147483647 w 112"/>
                <a:gd name="T45" fmla="*/ 2147483647 h 74"/>
                <a:gd name="T46" fmla="*/ 2147483647 w 112"/>
                <a:gd name="T47" fmla="*/ 2147483647 h 74"/>
                <a:gd name="T48" fmla="*/ 2147483647 w 112"/>
                <a:gd name="T49" fmla="*/ 2147483647 h 74"/>
                <a:gd name="T50" fmla="*/ 2147483647 w 112"/>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
                <a:gd name="T79" fmla="*/ 0 h 74"/>
                <a:gd name="T80" fmla="*/ 112 w 112"/>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 h="74">
                  <a:moveTo>
                    <a:pt x="106" y="12"/>
                  </a:moveTo>
                  <a:cubicBezTo>
                    <a:pt x="104" y="15"/>
                    <a:pt x="104" y="20"/>
                    <a:pt x="101" y="23"/>
                  </a:cubicBezTo>
                  <a:cubicBezTo>
                    <a:pt x="101" y="25"/>
                    <a:pt x="102" y="24"/>
                    <a:pt x="102" y="27"/>
                  </a:cubicBezTo>
                  <a:cubicBezTo>
                    <a:pt x="102" y="28"/>
                    <a:pt x="101" y="29"/>
                    <a:pt x="101" y="30"/>
                  </a:cubicBezTo>
                  <a:cubicBezTo>
                    <a:pt x="101" y="32"/>
                    <a:pt x="102" y="33"/>
                    <a:pt x="104" y="34"/>
                  </a:cubicBezTo>
                  <a:cubicBezTo>
                    <a:pt x="104" y="35"/>
                    <a:pt x="104" y="35"/>
                    <a:pt x="105" y="36"/>
                  </a:cubicBezTo>
                  <a:cubicBezTo>
                    <a:pt x="105" y="36"/>
                    <a:pt x="106" y="36"/>
                    <a:pt x="107" y="37"/>
                  </a:cubicBezTo>
                  <a:cubicBezTo>
                    <a:pt x="108" y="38"/>
                    <a:pt x="110" y="40"/>
                    <a:pt x="112" y="41"/>
                  </a:cubicBezTo>
                  <a:cubicBezTo>
                    <a:pt x="112" y="43"/>
                    <a:pt x="110" y="44"/>
                    <a:pt x="108" y="45"/>
                  </a:cubicBezTo>
                  <a:cubicBezTo>
                    <a:pt x="107" y="47"/>
                    <a:pt x="107" y="49"/>
                    <a:pt x="105" y="50"/>
                  </a:cubicBezTo>
                  <a:cubicBezTo>
                    <a:pt x="104" y="50"/>
                    <a:pt x="103" y="51"/>
                    <a:pt x="103" y="52"/>
                  </a:cubicBezTo>
                  <a:cubicBezTo>
                    <a:pt x="102" y="52"/>
                    <a:pt x="100" y="52"/>
                    <a:pt x="99" y="52"/>
                  </a:cubicBezTo>
                  <a:cubicBezTo>
                    <a:pt x="97" y="53"/>
                    <a:pt x="96" y="55"/>
                    <a:pt x="96" y="56"/>
                  </a:cubicBezTo>
                  <a:cubicBezTo>
                    <a:pt x="67" y="62"/>
                    <a:pt x="39" y="68"/>
                    <a:pt x="10" y="74"/>
                  </a:cubicBezTo>
                  <a:cubicBezTo>
                    <a:pt x="7" y="64"/>
                    <a:pt x="5" y="47"/>
                    <a:pt x="3" y="33"/>
                  </a:cubicBezTo>
                  <a:cubicBezTo>
                    <a:pt x="2" y="28"/>
                    <a:pt x="0" y="22"/>
                    <a:pt x="0" y="20"/>
                  </a:cubicBezTo>
                  <a:cubicBezTo>
                    <a:pt x="1" y="19"/>
                    <a:pt x="1" y="18"/>
                    <a:pt x="3" y="17"/>
                  </a:cubicBezTo>
                  <a:cubicBezTo>
                    <a:pt x="3" y="16"/>
                    <a:pt x="4" y="17"/>
                    <a:pt x="5" y="16"/>
                  </a:cubicBezTo>
                  <a:cubicBezTo>
                    <a:pt x="6" y="15"/>
                    <a:pt x="9" y="11"/>
                    <a:pt x="11" y="11"/>
                  </a:cubicBezTo>
                  <a:cubicBezTo>
                    <a:pt x="12" y="13"/>
                    <a:pt x="13" y="14"/>
                    <a:pt x="12" y="16"/>
                  </a:cubicBezTo>
                  <a:cubicBezTo>
                    <a:pt x="29" y="14"/>
                    <a:pt x="49" y="10"/>
                    <a:pt x="67" y="6"/>
                  </a:cubicBezTo>
                  <a:cubicBezTo>
                    <a:pt x="69" y="5"/>
                    <a:pt x="70" y="5"/>
                    <a:pt x="72" y="4"/>
                  </a:cubicBezTo>
                  <a:cubicBezTo>
                    <a:pt x="75" y="4"/>
                    <a:pt x="79" y="4"/>
                    <a:pt x="82" y="3"/>
                  </a:cubicBezTo>
                  <a:cubicBezTo>
                    <a:pt x="86" y="2"/>
                    <a:pt x="89" y="0"/>
                    <a:pt x="91" y="1"/>
                  </a:cubicBezTo>
                  <a:cubicBezTo>
                    <a:pt x="93" y="1"/>
                    <a:pt x="94" y="4"/>
                    <a:pt x="96" y="3"/>
                  </a:cubicBezTo>
                  <a:cubicBezTo>
                    <a:pt x="98" y="7"/>
                    <a:pt x="99" y="12"/>
                    <a:pt x="106" y="12"/>
                  </a:cubicBezTo>
                  <a:close/>
                </a:path>
              </a:pathLst>
            </a:custGeom>
            <a:solidFill>
              <a:srgbClr val="9CCFDF">
                <a:alpha val="34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sp>
          <p:nvSpPr>
            <p:cNvPr id="127" name="Freeform 560">
              <a:extLst>
                <a:ext uri="{FF2B5EF4-FFF2-40B4-BE49-F238E27FC236}">
                  <a16:creationId xmlns:a16="http://schemas.microsoft.com/office/drawing/2014/main" id="{1716568F-2EE1-39EB-F9F5-565F2EA43D75}"/>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rgbClr val="00B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8" name="Freeform 561">
              <a:extLst>
                <a:ext uri="{FF2B5EF4-FFF2-40B4-BE49-F238E27FC236}">
                  <a16:creationId xmlns:a16="http://schemas.microsoft.com/office/drawing/2014/main" id="{FC8D77FE-0FDB-E2A4-080D-C9016F5B973C}"/>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9" name="Freeform 562">
              <a:extLst>
                <a:ext uri="{FF2B5EF4-FFF2-40B4-BE49-F238E27FC236}">
                  <a16:creationId xmlns:a16="http://schemas.microsoft.com/office/drawing/2014/main" id="{97C3DD15-E86D-B22A-E7DC-B2807CB57DC6}"/>
                </a:ext>
              </a:extLst>
            </p:cNvPr>
            <p:cNvSpPr>
              <a:spLocks/>
            </p:cNvSpPr>
            <p:nvPr/>
          </p:nvSpPr>
          <p:spPr bwMode="auto">
            <a:xfrm>
              <a:off x="8672181" y="4267605"/>
              <a:ext cx="20086" cy="32447"/>
            </a:xfrm>
            <a:custGeom>
              <a:avLst/>
              <a:gdLst>
                <a:gd name="T0" fmla="*/ 0 w 3"/>
                <a:gd name="T1" fmla="*/ 2147483647 h 5"/>
                <a:gd name="T2" fmla="*/ 0 w 3"/>
                <a:gd name="T3" fmla="*/ 2147483647 h 5"/>
                <a:gd name="T4" fmla="*/ 0 60000 65536"/>
                <a:gd name="T5" fmla="*/ 0 60000 65536"/>
                <a:gd name="T6" fmla="*/ 0 w 3"/>
                <a:gd name="T7" fmla="*/ 0 h 5"/>
                <a:gd name="T8" fmla="*/ 3 w 3"/>
                <a:gd name="T9" fmla="*/ 5 h 5"/>
              </a:gdLst>
              <a:ahLst/>
              <a:cxnLst>
                <a:cxn ang="T4">
                  <a:pos x="T0" y="T1"/>
                </a:cxn>
                <a:cxn ang="T5">
                  <a:pos x="T2" y="T3"/>
                </a:cxn>
              </a:cxnLst>
              <a:rect l="T6" t="T7" r="T8" b="T9"/>
              <a:pathLst>
                <a:path w="3" h="5">
                  <a:moveTo>
                    <a:pt x="0" y="2"/>
                  </a:moveTo>
                  <a:cubicBezTo>
                    <a:pt x="2" y="0"/>
                    <a:pt x="3" y="5"/>
                    <a:pt x="0" y="2"/>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0" name="Freeform 563">
              <a:extLst>
                <a:ext uri="{FF2B5EF4-FFF2-40B4-BE49-F238E27FC236}">
                  <a16:creationId xmlns:a16="http://schemas.microsoft.com/office/drawing/2014/main" id="{A81848B6-8F35-1020-E68F-F5FF3B34A65E}"/>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1" name="Freeform 564">
              <a:extLst>
                <a:ext uri="{FF2B5EF4-FFF2-40B4-BE49-F238E27FC236}">
                  <a16:creationId xmlns:a16="http://schemas.microsoft.com/office/drawing/2014/main" id="{66E3C887-B103-0224-6EA6-4EF7CBE6ABB7}"/>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2" name="Freeform 565">
              <a:extLst>
                <a:ext uri="{FF2B5EF4-FFF2-40B4-BE49-F238E27FC236}">
                  <a16:creationId xmlns:a16="http://schemas.microsoft.com/office/drawing/2014/main" id="{638E209B-C962-609E-B49E-48E111D716DB}"/>
                </a:ext>
              </a:extLst>
            </p:cNvPr>
            <p:cNvSpPr>
              <a:spLocks/>
            </p:cNvSpPr>
            <p:nvPr/>
          </p:nvSpPr>
          <p:spPr bwMode="auto">
            <a:xfrm>
              <a:off x="8004699" y="4088371"/>
              <a:ext cx="568592" cy="570136"/>
            </a:xfrm>
            <a:custGeom>
              <a:avLst/>
              <a:gdLst>
                <a:gd name="T0" fmla="*/ 2147483647 w 86"/>
                <a:gd name="T1" fmla="*/ 2147483647 h 86"/>
                <a:gd name="T2" fmla="*/ 2147483647 w 86"/>
                <a:gd name="T3" fmla="*/ 2147483647 h 86"/>
                <a:gd name="T4" fmla="*/ 2147483647 w 86"/>
                <a:gd name="T5" fmla="*/ 2147483647 h 86"/>
                <a:gd name="T6" fmla="*/ 2147483647 w 86"/>
                <a:gd name="T7" fmla="*/ 2147483647 h 86"/>
                <a:gd name="T8" fmla="*/ 2147483647 w 86"/>
                <a:gd name="T9" fmla="*/ 2147483647 h 86"/>
                <a:gd name="T10" fmla="*/ 2147483647 w 86"/>
                <a:gd name="T11" fmla="*/ 2147483647 h 86"/>
                <a:gd name="T12" fmla="*/ 2147483647 w 86"/>
                <a:gd name="T13" fmla="*/ 2147483647 h 86"/>
                <a:gd name="T14" fmla="*/ 2147483647 w 86"/>
                <a:gd name="T15" fmla="*/ 2147483647 h 86"/>
                <a:gd name="T16" fmla="*/ 2147483647 w 86"/>
                <a:gd name="T17" fmla="*/ 2147483647 h 86"/>
                <a:gd name="T18" fmla="*/ 2147483647 w 86"/>
                <a:gd name="T19" fmla="*/ 2147483647 h 86"/>
                <a:gd name="T20" fmla="*/ 2147483647 w 86"/>
                <a:gd name="T21" fmla="*/ 2147483647 h 86"/>
                <a:gd name="T22" fmla="*/ 2147483647 w 86"/>
                <a:gd name="T23" fmla="*/ 2147483647 h 86"/>
                <a:gd name="T24" fmla="*/ 2147483647 w 86"/>
                <a:gd name="T25" fmla="*/ 2147483647 h 86"/>
                <a:gd name="T26" fmla="*/ 2147483647 w 86"/>
                <a:gd name="T27" fmla="*/ 2147483647 h 86"/>
                <a:gd name="T28" fmla="*/ 2147483647 w 86"/>
                <a:gd name="T29" fmla="*/ 2147483647 h 86"/>
                <a:gd name="T30" fmla="*/ 2147483647 w 86"/>
                <a:gd name="T31" fmla="*/ 2147483647 h 86"/>
                <a:gd name="T32" fmla="*/ 2147483647 w 86"/>
                <a:gd name="T33" fmla="*/ 2147483647 h 86"/>
                <a:gd name="T34" fmla="*/ 2147483647 w 86"/>
                <a:gd name="T35" fmla="*/ 2147483647 h 86"/>
                <a:gd name="T36" fmla="*/ 2147483647 w 86"/>
                <a:gd name="T37" fmla="*/ 2147483647 h 86"/>
                <a:gd name="T38" fmla="*/ 2147483647 w 86"/>
                <a:gd name="T39" fmla="*/ 2147483647 h 86"/>
                <a:gd name="T40" fmla="*/ 2147483647 w 86"/>
                <a:gd name="T41" fmla="*/ 2147483647 h 86"/>
                <a:gd name="T42" fmla="*/ 2147483647 w 86"/>
                <a:gd name="T43" fmla="*/ 2147483647 h 86"/>
                <a:gd name="T44" fmla="*/ 2147483647 w 86"/>
                <a:gd name="T45" fmla="*/ 2147483647 h 86"/>
                <a:gd name="T46" fmla="*/ 2147483647 w 86"/>
                <a:gd name="T47" fmla="*/ 2147483647 h 86"/>
                <a:gd name="T48" fmla="*/ 2147483647 w 86"/>
                <a:gd name="T49" fmla="*/ 2147483647 h 86"/>
                <a:gd name="T50" fmla="*/ 2147483647 w 86"/>
                <a:gd name="T51" fmla="*/ 2147483647 h 86"/>
                <a:gd name="T52" fmla="*/ 2147483647 w 86"/>
                <a:gd name="T53" fmla="*/ 2147483647 h 86"/>
                <a:gd name="T54" fmla="*/ 2147483647 w 86"/>
                <a:gd name="T55" fmla="*/ 2147483647 h 86"/>
                <a:gd name="T56" fmla="*/ 2147483647 w 86"/>
                <a:gd name="T57" fmla="*/ 2147483647 h 86"/>
                <a:gd name="T58" fmla="*/ 0 w 86"/>
                <a:gd name="T59" fmla="*/ 2147483647 h 86"/>
                <a:gd name="T60" fmla="*/ 0 w 86"/>
                <a:gd name="T61" fmla="*/ 2147483647 h 86"/>
                <a:gd name="T62" fmla="*/ 2147483647 w 86"/>
                <a:gd name="T63" fmla="*/ 2147483647 h 86"/>
                <a:gd name="T64" fmla="*/ 2147483647 w 86"/>
                <a:gd name="T65" fmla="*/ 2147483647 h 86"/>
                <a:gd name="T66" fmla="*/ 2147483647 w 86"/>
                <a:gd name="T67" fmla="*/ 2147483647 h 86"/>
                <a:gd name="T68" fmla="*/ 2147483647 w 86"/>
                <a:gd name="T69" fmla="*/ 2147483647 h 86"/>
                <a:gd name="T70" fmla="*/ 2147483647 w 86"/>
                <a:gd name="T71" fmla="*/ 2147483647 h 86"/>
                <a:gd name="T72" fmla="*/ 2147483647 w 86"/>
                <a:gd name="T73" fmla="*/ 2147483647 h 86"/>
                <a:gd name="T74" fmla="*/ 2147483647 w 86"/>
                <a:gd name="T75" fmla="*/ 2147483647 h 86"/>
                <a:gd name="T76" fmla="*/ 2147483647 w 86"/>
                <a:gd name="T77" fmla="*/ 2147483647 h 86"/>
                <a:gd name="T78" fmla="*/ 2147483647 w 86"/>
                <a:gd name="T79" fmla="*/ 2147483647 h 86"/>
                <a:gd name="T80" fmla="*/ 2147483647 w 86"/>
                <a:gd name="T81" fmla="*/ 2147483647 h 86"/>
                <a:gd name="T82" fmla="*/ 2147483647 w 86"/>
                <a:gd name="T83" fmla="*/ 0 h 86"/>
                <a:gd name="T84" fmla="*/ 2147483647 w 86"/>
                <a:gd name="T85" fmla="*/ 2147483647 h 86"/>
                <a:gd name="T86" fmla="*/ 2147483647 w 86"/>
                <a:gd name="T87" fmla="*/ 2147483647 h 86"/>
                <a:gd name="T88" fmla="*/ 2147483647 w 86"/>
                <a:gd name="T89" fmla="*/ 2147483647 h 86"/>
                <a:gd name="T90" fmla="*/ 2147483647 w 86"/>
                <a:gd name="T91" fmla="*/ 2147483647 h 86"/>
                <a:gd name="T92" fmla="*/ 2147483647 w 86"/>
                <a:gd name="T93" fmla="*/ 214748364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86"/>
                <a:gd name="T143" fmla="*/ 86 w 86"/>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86">
                  <a:moveTo>
                    <a:pt x="56" y="30"/>
                  </a:moveTo>
                  <a:cubicBezTo>
                    <a:pt x="59" y="29"/>
                    <a:pt x="59" y="26"/>
                    <a:pt x="61" y="24"/>
                  </a:cubicBezTo>
                  <a:cubicBezTo>
                    <a:pt x="63" y="24"/>
                    <a:pt x="65" y="23"/>
                    <a:pt x="66" y="19"/>
                  </a:cubicBezTo>
                  <a:cubicBezTo>
                    <a:pt x="67" y="20"/>
                    <a:pt x="68" y="21"/>
                    <a:pt x="70" y="21"/>
                  </a:cubicBezTo>
                  <a:cubicBezTo>
                    <a:pt x="72" y="21"/>
                    <a:pt x="72" y="18"/>
                    <a:pt x="73" y="17"/>
                  </a:cubicBezTo>
                  <a:cubicBezTo>
                    <a:pt x="75" y="16"/>
                    <a:pt x="77" y="17"/>
                    <a:pt x="76" y="15"/>
                  </a:cubicBezTo>
                  <a:cubicBezTo>
                    <a:pt x="78" y="16"/>
                    <a:pt x="81" y="15"/>
                    <a:pt x="82" y="16"/>
                  </a:cubicBezTo>
                  <a:cubicBezTo>
                    <a:pt x="83" y="17"/>
                    <a:pt x="82" y="18"/>
                    <a:pt x="82" y="18"/>
                  </a:cubicBezTo>
                  <a:cubicBezTo>
                    <a:pt x="83" y="18"/>
                    <a:pt x="84" y="18"/>
                    <a:pt x="84" y="18"/>
                  </a:cubicBezTo>
                  <a:cubicBezTo>
                    <a:pt x="84" y="19"/>
                    <a:pt x="84" y="20"/>
                    <a:pt x="85" y="20"/>
                  </a:cubicBezTo>
                  <a:cubicBezTo>
                    <a:pt x="86" y="22"/>
                    <a:pt x="86" y="22"/>
                    <a:pt x="85" y="25"/>
                  </a:cubicBezTo>
                  <a:cubicBezTo>
                    <a:pt x="81" y="25"/>
                    <a:pt x="78" y="20"/>
                    <a:pt x="75" y="22"/>
                  </a:cubicBezTo>
                  <a:cubicBezTo>
                    <a:pt x="73" y="24"/>
                    <a:pt x="74" y="27"/>
                    <a:pt x="73" y="30"/>
                  </a:cubicBezTo>
                  <a:cubicBezTo>
                    <a:pt x="73" y="30"/>
                    <a:pt x="72" y="31"/>
                    <a:pt x="72" y="31"/>
                  </a:cubicBezTo>
                  <a:cubicBezTo>
                    <a:pt x="72" y="32"/>
                    <a:pt x="72" y="33"/>
                    <a:pt x="72" y="33"/>
                  </a:cubicBezTo>
                  <a:cubicBezTo>
                    <a:pt x="71" y="35"/>
                    <a:pt x="67" y="34"/>
                    <a:pt x="68" y="38"/>
                  </a:cubicBezTo>
                  <a:cubicBezTo>
                    <a:pt x="61" y="37"/>
                    <a:pt x="65" y="47"/>
                    <a:pt x="61" y="49"/>
                  </a:cubicBezTo>
                  <a:cubicBezTo>
                    <a:pt x="58" y="50"/>
                    <a:pt x="57" y="45"/>
                    <a:pt x="54" y="47"/>
                  </a:cubicBezTo>
                  <a:cubicBezTo>
                    <a:pt x="52" y="49"/>
                    <a:pt x="54" y="50"/>
                    <a:pt x="53" y="52"/>
                  </a:cubicBezTo>
                  <a:cubicBezTo>
                    <a:pt x="53" y="54"/>
                    <a:pt x="51" y="56"/>
                    <a:pt x="50" y="57"/>
                  </a:cubicBezTo>
                  <a:cubicBezTo>
                    <a:pt x="50" y="58"/>
                    <a:pt x="51" y="60"/>
                    <a:pt x="50" y="61"/>
                  </a:cubicBezTo>
                  <a:cubicBezTo>
                    <a:pt x="49" y="64"/>
                    <a:pt x="47" y="65"/>
                    <a:pt x="46" y="69"/>
                  </a:cubicBezTo>
                  <a:cubicBezTo>
                    <a:pt x="46" y="71"/>
                    <a:pt x="47" y="74"/>
                    <a:pt x="46" y="76"/>
                  </a:cubicBezTo>
                  <a:cubicBezTo>
                    <a:pt x="42" y="76"/>
                    <a:pt x="41" y="79"/>
                    <a:pt x="37" y="79"/>
                  </a:cubicBezTo>
                  <a:cubicBezTo>
                    <a:pt x="36" y="79"/>
                    <a:pt x="36" y="81"/>
                    <a:pt x="35" y="82"/>
                  </a:cubicBezTo>
                  <a:cubicBezTo>
                    <a:pt x="33" y="82"/>
                    <a:pt x="30" y="85"/>
                    <a:pt x="27" y="83"/>
                  </a:cubicBezTo>
                  <a:cubicBezTo>
                    <a:pt x="26" y="84"/>
                    <a:pt x="25" y="86"/>
                    <a:pt x="23" y="86"/>
                  </a:cubicBezTo>
                  <a:cubicBezTo>
                    <a:pt x="19" y="85"/>
                    <a:pt x="16" y="84"/>
                    <a:pt x="15" y="80"/>
                  </a:cubicBezTo>
                  <a:cubicBezTo>
                    <a:pt x="10" y="80"/>
                    <a:pt x="8" y="77"/>
                    <a:pt x="5" y="72"/>
                  </a:cubicBezTo>
                  <a:cubicBezTo>
                    <a:pt x="3" y="70"/>
                    <a:pt x="1" y="67"/>
                    <a:pt x="0" y="66"/>
                  </a:cubicBezTo>
                  <a:cubicBezTo>
                    <a:pt x="0" y="64"/>
                    <a:pt x="2" y="62"/>
                    <a:pt x="0" y="60"/>
                  </a:cubicBezTo>
                  <a:cubicBezTo>
                    <a:pt x="6" y="61"/>
                    <a:pt x="3" y="55"/>
                    <a:pt x="7" y="55"/>
                  </a:cubicBezTo>
                  <a:cubicBezTo>
                    <a:pt x="5" y="52"/>
                    <a:pt x="6" y="47"/>
                    <a:pt x="8" y="45"/>
                  </a:cubicBezTo>
                  <a:cubicBezTo>
                    <a:pt x="10" y="44"/>
                    <a:pt x="10" y="47"/>
                    <a:pt x="11" y="48"/>
                  </a:cubicBezTo>
                  <a:cubicBezTo>
                    <a:pt x="14" y="45"/>
                    <a:pt x="12" y="41"/>
                    <a:pt x="13" y="38"/>
                  </a:cubicBezTo>
                  <a:cubicBezTo>
                    <a:pt x="14" y="36"/>
                    <a:pt x="18" y="37"/>
                    <a:pt x="16" y="33"/>
                  </a:cubicBezTo>
                  <a:cubicBezTo>
                    <a:pt x="17" y="34"/>
                    <a:pt x="19" y="33"/>
                    <a:pt x="19" y="34"/>
                  </a:cubicBezTo>
                  <a:cubicBezTo>
                    <a:pt x="21" y="33"/>
                    <a:pt x="22" y="32"/>
                    <a:pt x="24" y="30"/>
                  </a:cubicBezTo>
                  <a:cubicBezTo>
                    <a:pt x="25" y="29"/>
                    <a:pt x="27" y="27"/>
                    <a:pt x="27" y="25"/>
                  </a:cubicBezTo>
                  <a:cubicBezTo>
                    <a:pt x="28" y="24"/>
                    <a:pt x="28" y="22"/>
                    <a:pt x="28" y="21"/>
                  </a:cubicBezTo>
                  <a:cubicBezTo>
                    <a:pt x="28" y="20"/>
                    <a:pt x="28" y="16"/>
                    <a:pt x="28" y="14"/>
                  </a:cubicBezTo>
                  <a:cubicBezTo>
                    <a:pt x="31" y="5"/>
                    <a:pt x="27" y="1"/>
                    <a:pt x="29" y="0"/>
                  </a:cubicBezTo>
                  <a:cubicBezTo>
                    <a:pt x="30" y="5"/>
                    <a:pt x="32" y="19"/>
                    <a:pt x="32" y="22"/>
                  </a:cubicBezTo>
                  <a:cubicBezTo>
                    <a:pt x="39" y="22"/>
                    <a:pt x="45" y="20"/>
                    <a:pt x="52" y="19"/>
                  </a:cubicBezTo>
                  <a:cubicBezTo>
                    <a:pt x="53" y="23"/>
                    <a:pt x="53" y="28"/>
                    <a:pt x="54" y="32"/>
                  </a:cubicBezTo>
                  <a:cubicBezTo>
                    <a:pt x="55" y="32"/>
                    <a:pt x="55" y="31"/>
                    <a:pt x="56" y="31"/>
                  </a:cubicBezTo>
                  <a:lnTo>
                    <a:pt x="56" y="30"/>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3" name="Freeform 566">
              <a:extLst>
                <a:ext uri="{FF2B5EF4-FFF2-40B4-BE49-F238E27FC236}">
                  <a16:creationId xmlns:a16="http://schemas.microsoft.com/office/drawing/2014/main" id="{7F0E082A-4531-FFB4-0C23-643B4FDC907A}"/>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solidFill>
              <a:schemeClr val="accent3">
                <a:lumMod val="60000"/>
                <a:lumOff val="4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4" name="Freeform 567">
              <a:extLst>
                <a:ext uri="{FF2B5EF4-FFF2-40B4-BE49-F238E27FC236}">
                  <a16:creationId xmlns:a16="http://schemas.microsoft.com/office/drawing/2014/main" id="{053D8F87-7035-88C4-EA2B-0DE680C94431}"/>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5" name="Freeform 568">
              <a:extLst>
                <a:ext uri="{FF2B5EF4-FFF2-40B4-BE49-F238E27FC236}">
                  <a16:creationId xmlns:a16="http://schemas.microsoft.com/office/drawing/2014/main" id="{C1113B5D-0F54-F10D-F992-23FCE4B2AC4C}"/>
                </a:ext>
              </a:extLst>
            </p:cNvPr>
            <p:cNvSpPr>
              <a:spLocks/>
            </p:cNvSpPr>
            <p:nvPr/>
          </p:nvSpPr>
          <p:spPr bwMode="auto">
            <a:xfrm>
              <a:off x="7660148" y="3876694"/>
              <a:ext cx="542326" cy="608764"/>
            </a:xfrm>
            <a:custGeom>
              <a:avLst/>
              <a:gdLst>
                <a:gd name="T0" fmla="*/ 2147483647 w 82"/>
                <a:gd name="T1" fmla="*/ 2147483647 h 92"/>
                <a:gd name="T2" fmla="*/ 2147483647 w 82"/>
                <a:gd name="T3" fmla="*/ 2147483647 h 92"/>
                <a:gd name="T4" fmla="*/ 2147483647 w 82"/>
                <a:gd name="T5" fmla="*/ 2147483647 h 92"/>
                <a:gd name="T6" fmla="*/ 2147483647 w 82"/>
                <a:gd name="T7" fmla="*/ 2147483647 h 92"/>
                <a:gd name="T8" fmla="*/ 2147483647 w 82"/>
                <a:gd name="T9" fmla="*/ 2147483647 h 92"/>
                <a:gd name="T10" fmla="*/ 2147483647 w 82"/>
                <a:gd name="T11" fmla="*/ 2147483647 h 92"/>
                <a:gd name="T12" fmla="*/ 2147483647 w 82"/>
                <a:gd name="T13" fmla="*/ 2147483647 h 92"/>
                <a:gd name="T14" fmla="*/ 2147483647 w 82"/>
                <a:gd name="T15" fmla="*/ 2147483647 h 92"/>
                <a:gd name="T16" fmla="*/ 2147483647 w 82"/>
                <a:gd name="T17" fmla="*/ 2147483647 h 92"/>
                <a:gd name="T18" fmla="*/ 2147483647 w 82"/>
                <a:gd name="T19" fmla="*/ 2147483647 h 92"/>
                <a:gd name="T20" fmla="*/ 2147483647 w 82"/>
                <a:gd name="T21" fmla="*/ 2147483647 h 92"/>
                <a:gd name="T22" fmla="*/ 2147483647 w 82"/>
                <a:gd name="T23" fmla="*/ 2147483647 h 92"/>
                <a:gd name="T24" fmla="*/ 2147483647 w 82"/>
                <a:gd name="T25" fmla="*/ 2147483647 h 92"/>
                <a:gd name="T26" fmla="*/ 2147483647 w 82"/>
                <a:gd name="T27" fmla="*/ 2147483647 h 92"/>
                <a:gd name="T28" fmla="*/ 2147483647 w 82"/>
                <a:gd name="T29" fmla="*/ 2147483647 h 92"/>
                <a:gd name="T30" fmla="*/ 2147483647 w 82"/>
                <a:gd name="T31" fmla="*/ 2147483647 h 92"/>
                <a:gd name="T32" fmla="*/ 2147483647 w 82"/>
                <a:gd name="T33" fmla="*/ 2147483647 h 92"/>
                <a:gd name="T34" fmla="*/ 2147483647 w 82"/>
                <a:gd name="T35" fmla="*/ 2147483647 h 92"/>
                <a:gd name="T36" fmla="*/ 2147483647 w 82"/>
                <a:gd name="T37" fmla="*/ 2147483647 h 92"/>
                <a:gd name="T38" fmla="*/ 2147483647 w 82"/>
                <a:gd name="T39" fmla="*/ 2147483647 h 92"/>
                <a:gd name="T40" fmla="*/ 2147483647 w 82"/>
                <a:gd name="T41" fmla="*/ 2147483647 h 92"/>
                <a:gd name="T42" fmla="*/ 2147483647 w 82"/>
                <a:gd name="T43" fmla="*/ 2147483647 h 92"/>
                <a:gd name="T44" fmla="*/ 2147483647 w 82"/>
                <a:gd name="T45" fmla="*/ 2147483647 h 92"/>
                <a:gd name="T46" fmla="*/ 2147483647 w 82"/>
                <a:gd name="T47" fmla="*/ 2147483647 h 92"/>
                <a:gd name="T48" fmla="*/ 2147483647 w 82"/>
                <a:gd name="T49" fmla="*/ 2147483647 h 92"/>
                <a:gd name="T50" fmla="*/ 0 w 82"/>
                <a:gd name="T51" fmla="*/ 2147483647 h 92"/>
                <a:gd name="T52" fmla="*/ 2147483647 w 82"/>
                <a:gd name="T53" fmla="*/ 2147483647 h 92"/>
                <a:gd name="T54" fmla="*/ 2147483647 w 82"/>
                <a:gd name="T55" fmla="*/ 2147483647 h 92"/>
                <a:gd name="T56" fmla="*/ 2147483647 w 82"/>
                <a:gd name="T57" fmla="*/ 2147483647 h 92"/>
                <a:gd name="T58" fmla="*/ 2147483647 w 82"/>
                <a:gd name="T59" fmla="*/ 2147483647 h 92"/>
                <a:gd name="T60" fmla="*/ 2147483647 w 82"/>
                <a:gd name="T61" fmla="*/ 2147483647 h 92"/>
                <a:gd name="T62" fmla="*/ 2147483647 w 82"/>
                <a:gd name="T63" fmla="*/ 2147483647 h 92"/>
                <a:gd name="T64" fmla="*/ 2147483647 w 82"/>
                <a:gd name="T65" fmla="*/ 2147483647 h 92"/>
                <a:gd name="T66" fmla="*/ 2147483647 w 82"/>
                <a:gd name="T67" fmla="*/ 2147483647 h 92"/>
                <a:gd name="T68" fmla="*/ 2147483647 w 82"/>
                <a:gd name="T69" fmla="*/ 2147483647 h 92"/>
                <a:gd name="T70" fmla="*/ 2147483647 w 82"/>
                <a:gd name="T71" fmla="*/ 2147483647 h 92"/>
                <a:gd name="T72" fmla="*/ 2147483647 w 82"/>
                <a:gd name="T73" fmla="*/ 2147483647 h 92"/>
                <a:gd name="T74" fmla="*/ 2147483647 w 82"/>
                <a:gd name="T75" fmla="*/ 2147483647 h 92"/>
                <a:gd name="T76" fmla="*/ 2147483647 w 82"/>
                <a:gd name="T77" fmla="*/ 0 h 92"/>
                <a:gd name="T78" fmla="*/ 2147483647 w 82"/>
                <a:gd name="T79" fmla="*/ 2147483647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2"/>
                <a:gd name="T121" fmla="*/ 0 h 92"/>
                <a:gd name="T122" fmla="*/ 82 w 82"/>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2" h="92">
                  <a:moveTo>
                    <a:pt x="81" y="30"/>
                  </a:moveTo>
                  <a:cubicBezTo>
                    <a:pt x="80" y="31"/>
                    <a:pt x="79" y="32"/>
                    <a:pt x="78" y="33"/>
                  </a:cubicBezTo>
                  <a:cubicBezTo>
                    <a:pt x="82" y="36"/>
                    <a:pt x="79" y="42"/>
                    <a:pt x="79" y="50"/>
                  </a:cubicBezTo>
                  <a:cubicBezTo>
                    <a:pt x="78" y="52"/>
                    <a:pt x="79" y="55"/>
                    <a:pt x="79" y="56"/>
                  </a:cubicBezTo>
                  <a:cubicBezTo>
                    <a:pt x="77" y="60"/>
                    <a:pt x="73" y="62"/>
                    <a:pt x="72" y="65"/>
                  </a:cubicBezTo>
                  <a:cubicBezTo>
                    <a:pt x="70" y="64"/>
                    <a:pt x="68" y="65"/>
                    <a:pt x="67" y="64"/>
                  </a:cubicBezTo>
                  <a:cubicBezTo>
                    <a:pt x="66" y="64"/>
                    <a:pt x="68" y="66"/>
                    <a:pt x="67" y="68"/>
                  </a:cubicBezTo>
                  <a:cubicBezTo>
                    <a:pt x="66" y="68"/>
                    <a:pt x="64" y="68"/>
                    <a:pt x="64" y="68"/>
                  </a:cubicBezTo>
                  <a:cubicBezTo>
                    <a:pt x="64" y="70"/>
                    <a:pt x="65" y="73"/>
                    <a:pt x="63" y="73"/>
                  </a:cubicBezTo>
                  <a:cubicBezTo>
                    <a:pt x="62" y="75"/>
                    <a:pt x="65" y="75"/>
                    <a:pt x="64" y="77"/>
                  </a:cubicBezTo>
                  <a:cubicBezTo>
                    <a:pt x="62" y="77"/>
                    <a:pt x="62" y="75"/>
                    <a:pt x="61" y="75"/>
                  </a:cubicBezTo>
                  <a:cubicBezTo>
                    <a:pt x="59" y="76"/>
                    <a:pt x="57" y="78"/>
                    <a:pt x="57" y="82"/>
                  </a:cubicBezTo>
                  <a:cubicBezTo>
                    <a:pt x="57" y="83"/>
                    <a:pt x="58" y="84"/>
                    <a:pt x="58" y="86"/>
                  </a:cubicBezTo>
                  <a:cubicBezTo>
                    <a:pt x="57" y="87"/>
                    <a:pt x="57" y="87"/>
                    <a:pt x="56" y="88"/>
                  </a:cubicBezTo>
                  <a:cubicBezTo>
                    <a:pt x="56" y="89"/>
                    <a:pt x="56" y="90"/>
                    <a:pt x="55" y="91"/>
                  </a:cubicBezTo>
                  <a:cubicBezTo>
                    <a:pt x="55" y="92"/>
                    <a:pt x="54" y="90"/>
                    <a:pt x="53" y="90"/>
                  </a:cubicBezTo>
                  <a:cubicBezTo>
                    <a:pt x="53" y="90"/>
                    <a:pt x="55" y="92"/>
                    <a:pt x="53" y="92"/>
                  </a:cubicBezTo>
                  <a:cubicBezTo>
                    <a:pt x="50" y="91"/>
                    <a:pt x="51" y="89"/>
                    <a:pt x="46" y="88"/>
                  </a:cubicBezTo>
                  <a:cubicBezTo>
                    <a:pt x="46" y="86"/>
                    <a:pt x="45" y="86"/>
                    <a:pt x="45" y="84"/>
                  </a:cubicBezTo>
                  <a:cubicBezTo>
                    <a:pt x="42" y="85"/>
                    <a:pt x="40" y="87"/>
                    <a:pt x="39" y="89"/>
                  </a:cubicBezTo>
                  <a:cubicBezTo>
                    <a:pt x="36" y="89"/>
                    <a:pt x="35" y="88"/>
                    <a:pt x="34" y="87"/>
                  </a:cubicBezTo>
                  <a:cubicBezTo>
                    <a:pt x="32" y="87"/>
                    <a:pt x="32" y="89"/>
                    <a:pt x="29" y="89"/>
                  </a:cubicBezTo>
                  <a:cubicBezTo>
                    <a:pt x="27" y="87"/>
                    <a:pt x="25" y="86"/>
                    <a:pt x="21" y="87"/>
                  </a:cubicBezTo>
                  <a:cubicBezTo>
                    <a:pt x="20" y="85"/>
                    <a:pt x="17" y="84"/>
                    <a:pt x="17" y="81"/>
                  </a:cubicBezTo>
                  <a:cubicBezTo>
                    <a:pt x="13" y="80"/>
                    <a:pt x="10" y="81"/>
                    <a:pt x="7" y="80"/>
                  </a:cubicBezTo>
                  <a:cubicBezTo>
                    <a:pt x="6" y="58"/>
                    <a:pt x="2" y="39"/>
                    <a:pt x="0" y="17"/>
                  </a:cubicBezTo>
                  <a:cubicBezTo>
                    <a:pt x="7" y="17"/>
                    <a:pt x="12" y="16"/>
                    <a:pt x="17" y="15"/>
                  </a:cubicBezTo>
                  <a:cubicBezTo>
                    <a:pt x="19" y="14"/>
                    <a:pt x="21" y="13"/>
                    <a:pt x="23" y="13"/>
                  </a:cubicBezTo>
                  <a:cubicBezTo>
                    <a:pt x="23" y="13"/>
                    <a:pt x="23" y="15"/>
                    <a:pt x="23" y="15"/>
                  </a:cubicBezTo>
                  <a:cubicBezTo>
                    <a:pt x="23" y="15"/>
                    <a:pt x="26" y="14"/>
                    <a:pt x="26" y="14"/>
                  </a:cubicBezTo>
                  <a:cubicBezTo>
                    <a:pt x="29" y="15"/>
                    <a:pt x="31" y="17"/>
                    <a:pt x="34" y="17"/>
                  </a:cubicBezTo>
                  <a:cubicBezTo>
                    <a:pt x="34" y="18"/>
                    <a:pt x="32" y="18"/>
                    <a:pt x="32" y="19"/>
                  </a:cubicBezTo>
                  <a:cubicBezTo>
                    <a:pt x="35" y="19"/>
                    <a:pt x="38" y="19"/>
                    <a:pt x="36" y="19"/>
                  </a:cubicBezTo>
                  <a:cubicBezTo>
                    <a:pt x="38" y="17"/>
                    <a:pt x="40" y="19"/>
                    <a:pt x="42" y="19"/>
                  </a:cubicBezTo>
                  <a:cubicBezTo>
                    <a:pt x="45" y="19"/>
                    <a:pt x="48" y="16"/>
                    <a:pt x="50" y="15"/>
                  </a:cubicBezTo>
                  <a:cubicBezTo>
                    <a:pt x="54" y="17"/>
                    <a:pt x="57" y="14"/>
                    <a:pt x="59" y="11"/>
                  </a:cubicBezTo>
                  <a:cubicBezTo>
                    <a:pt x="60" y="10"/>
                    <a:pt x="61" y="8"/>
                    <a:pt x="62" y="7"/>
                  </a:cubicBezTo>
                  <a:cubicBezTo>
                    <a:pt x="64" y="6"/>
                    <a:pt x="67" y="5"/>
                    <a:pt x="69" y="4"/>
                  </a:cubicBezTo>
                  <a:cubicBezTo>
                    <a:pt x="71" y="2"/>
                    <a:pt x="73" y="0"/>
                    <a:pt x="76" y="0"/>
                  </a:cubicBezTo>
                  <a:cubicBezTo>
                    <a:pt x="77" y="11"/>
                    <a:pt x="79" y="21"/>
                    <a:pt x="81" y="3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6" name="Freeform 569">
              <a:extLst>
                <a:ext uri="{FF2B5EF4-FFF2-40B4-BE49-F238E27FC236}">
                  <a16:creationId xmlns:a16="http://schemas.microsoft.com/office/drawing/2014/main" id="{A82DDB33-D735-9D22-B0D4-F8D2BC2F0BDA}"/>
                </a:ext>
              </a:extLst>
            </p:cNvPr>
            <p:cNvSpPr>
              <a:spLocks/>
            </p:cNvSpPr>
            <p:nvPr/>
          </p:nvSpPr>
          <p:spPr bwMode="auto">
            <a:xfrm>
              <a:off x="7289327" y="3440979"/>
              <a:ext cx="47898" cy="72620"/>
            </a:xfrm>
            <a:custGeom>
              <a:avLst/>
              <a:gdLst>
                <a:gd name="T0" fmla="*/ 2147483647 w 7"/>
                <a:gd name="T1" fmla="*/ 2147483647 h 11"/>
                <a:gd name="T2" fmla="*/ 2147483647 w 7"/>
                <a:gd name="T3" fmla="*/ 0 h 11"/>
                <a:gd name="T4" fmla="*/ 2147483647 w 7"/>
                <a:gd name="T5" fmla="*/ 2147483647 h 11"/>
                <a:gd name="T6" fmla="*/ 2147483647 w 7"/>
                <a:gd name="T7" fmla="*/ 2147483647 h 11"/>
                <a:gd name="T8" fmla="*/ 2147483647 w 7"/>
                <a:gd name="T9" fmla="*/ 2147483647 h 11"/>
                <a:gd name="T10" fmla="*/ 2147483647 w 7"/>
                <a:gd name="T11" fmla="*/ 2147483647 h 11"/>
                <a:gd name="T12" fmla="*/ 2147483647 w 7"/>
                <a:gd name="T13" fmla="*/ 2147483647 h 11"/>
                <a:gd name="T14" fmla="*/ 2147483647 w 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5" y="2"/>
                  </a:moveTo>
                  <a:cubicBezTo>
                    <a:pt x="7" y="0"/>
                    <a:pt x="7" y="0"/>
                    <a:pt x="7" y="0"/>
                  </a:cubicBezTo>
                  <a:cubicBezTo>
                    <a:pt x="7" y="1"/>
                    <a:pt x="5" y="4"/>
                    <a:pt x="7" y="4"/>
                  </a:cubicBezTo>
                  <a:cubicBezTo>
                    <a:pt x="7" y="5"/>
                    <a:pt x="4" y="6"/>
                    <a:pt x="4" y="6"/>
                  </a:cubicBezTo>
                  <a:cubicBezTo>
                    <a:pt x="3" y="8"/>
                    <a:pt x="2" y="11"/>
                    <a:pt x="1" y="11"/>
                  </a:cubicBezTo>
                  <a:cubicBezTo>
                    <a:pt x="0" y="10"/>
                    <a:pt x="0" y="9"/>
                    <a:pt x="1" y="9"/>
                  </a:cubicBezTo>
                  <a:cubicBezTo>
                    <a:pt x="1" y="8"/>
                    <a:pt x="1" y="6"/>
                    <a:pt x="2" y="6"/>
                  </a:cubicBezTo>
                  <a:lnTo>
                    <a:pt x="5" y="2"/>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 name="Freeform 570">
              <a:extLst>
                <a:ext uri="{FF2B5EF4-FFF2-40B4-BE49-F238E27FC236}">
                  <a16:creationId xmlns:a16="http://schemas.microsoft.com/office/drawing/2014/main" id="{233A5E6E-297C-029A-6C7D-4C9B2E36891F}"/>
                </a:ext>
              </a:extLst>
            </p:cNvPr>
            <p:cNvSpPr>
              <a:spLocks/>
            </p:cNvSpPr>
            <p:nvPr/>
          </p:nvSpPr>
          <p:spPr bwMode="auto">
            <a:xfrm>
              <a:off x="7871825" y="3797898"/>
              <a:ext cx="20086" cy="46353"/>
            </a:xfrm>
            <a:custGeom>
              <a:avLst/>
              <a:gdLst>
                <a:gd name="T0" fmla="*/ 0 w 3"/>
                <a:gd name="T1" fmla="*/ 2147483647 h 7"/>
                <a:gd name="T2" fmla="*/ 2147483647 w 3"/>
                <a:gd name="T3" fmla="*/ 2147483647 h 7"/>
                <a:gd name="T4" fmla="*/ 2147483647 w 3"/>
                <a:gd name="T5" fmla="*/ 2147483647 h 7"/>
                <a:gd name="T6" fmla="*/ 0 w 3"/>
                <a:gd name="T7" fmla="*/ 214748364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6"/>
                  </a:moveTo>
                  <a:cubicBezTo>
                    <a:pt x="1" y="7"/>
                    <a:pt x="3" y="2"/>
                    <a:pt x="3" y="1"/>
                  </a:cubicBezTo>
                  <a:cubicBezTo>
                    <a:pt x="2" y="0"/>
                    <a:pt x="1" y="1"/>
                    <a:pt x="1" y="2"/>
                  </a:cubicBezTo>
                  <a:cubicBezTo>
                    <a:pt x="0" y="2"/>
                    <a:pt x="0" y="6"/>
                    <a:pt x="0" y="6"/>
                  </a:cubicBezTo>
                  <a:close/>
                </a:path>
              </a:pathLst>
            </a:custGeom>
            <a:solidFill>
              <a:srgbClr val="00B1B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8" name="Freeform 572">
              <a:extLst>
                <a:ext uri="{FF2B5EF4-FFF2-40B4-BE49-F238E27FC236}">
                  <a16:creationId xmlns:a16="http://schemas.microsoft.com/office/drawing/2014/main" id="{5895BF22-1170-A0CC-2A16-AE87AC97CD6C}"/>
                </a:ext>
              </a:extLst>
            </p:cNvPr>
            <p:cNvSpPr>
              <a:spLocks/>
            </p:cNvSpPr>
            <p:nvPr/>
          </p:nvSpPr>
          <p:spPr bwMode="auto">
            <a:xfrm>
              <a:off x="7124000" y="3096421"/>
              <a:ext cx="60258" cy="60258"/>
            </a:xfrm>
            <a:custGeom>
              <a:avLst/>
              <a:gdLst>
                <a:gd name="T0" fmla="*/ 2147483647 w 9"/>
                <a:gd name="T1" fmla="*/ 2147483647 h 9"/>
                <a:gd name="T2" fmla="*/ 2147483647 w 9"/>
                <a:gd name="T3" fmla="*/ 2147483647 h 9"/>
                <a:gd name="T4" fmla="*/ 2147483647 w 9"/>
                <a:gd name="T5" fmla="*/ 2147483647 h 9"/>
                <a:gd name="T6" fmla="*/ 2147483647 w 9"/>
                <a:gd name="T7" fmla="*/ 0 h 9"/>
                <a:gd name="T8" fmla="*/ 0 w 9"/>
                <a:gd name="T9" fmla="*/ 2147483647 h 9"/>
                <a:gd name="T10" fmla="*/ 2147483647 w 9"/>
                <a:gd name="T11" fmla="*/ 2147483647 h 9"/>
                <a:gd name="T12" fmla="*/ 2147483647 w 9"/>
                <a:gd name="T13" fmla="*/ 2147483647 h 9"/>
                <a:gd name="T14" fmla="*/ 2147483647 w 9"/>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9"/>
                <a:gd name="T26" fmla="*/ 9 w 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9">
                  <a:moveTo>
                    <a:pt x="3" y="9"/>
                  </a:moveTo>
                  <a:cubicBezTo>
                    <a:pt x="4" y="8"/>
                    <a:pt x="4" y="8"/>
                    <a:pt x="4" y="8"/>
                  </a:cubicBezTo>
                  <a:cubicBezTo>
                    <a:pt x="6" y="6"/>
                    <a:pt x="8" y="4"/>
                    <a:pt x="9" y="2"/>
                  </a:cubicBezTo>
                  <a:cubicBezTo>
                    <a:pt x="9" y="0"/>
                    <a:pt x="9" y="0"/>
                    <a:pt x="9" y="0"/>
                  </a:cubicBezTo>
                  <a:cubicBezTo>
                    <a:pt x="4" y="1"/>
                    <a:pt x="1" y="3"/>
                    <a:pt x="0" y="8"/>
                  </a:cubicBezTo>
                  <a:cubicBezTo>
                    <a:pt x="2" y="9"/>
                    <a:pt x="2" y="8"/>
                    <a:pt x="3" y="7"/>
                  </a:cubicBezTo>
                  <a:cubicBezTo>
                    <a:pt x="3" y="7"/>
                    <a:pt x="3" y="7"/>
                    <a:pt x="3" y="8"/>
                  </a:cubicBezTo>
                  <a:lnTo>
                    <a:pt x="3" y="9"/>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9" name="Freeform 574">
              <a:extLst>
                <a:ext uri="{FF2B5EF4-FFF2-40B4-BE49-F238E27FC236}">
                  <a16:creationId xmlns:a16="http://schemas.microsoft.com/office/drawing/2014/main" id="{8B77D386-D5B0-B50C-5063-8B684D12EFA9}"/>
                </a:ext>
              </a:extLst>
            </p:cNvPr>
            <p:cNvSpPr>
              <a:spLocks/>
            </p:cNvSpPr>
            <p:nvPr/>
          </p:nvSpPr>
          <p:spPr bwMode="auto">
            <a:xfrm>
              <a:off x="6932408" y="3150507"/>
              <a:ext cx="727735" cy="316744"/>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140" name="Group 445">
              <a:extLst>
                <a:ext uri="{FF2B5EF4-FFF2-40B4-BE49-F238E27FC236}">
                  <a16:creationId xmlns:a16="http://schemas.microsoft.com/office/drawing/2014/main" id="{68A393FB-AA66-F688-CD2F-A3B8FF410ABB}"/>
                </a:ext>
              </a:extLst>
            </p:cNvPr>
            <p:cNvGrpSpPr>
              <a:grpSpLocks/>
            </p:cNvGrpSpPr>
            <p:nvPr/>
          </p:nvGrpSpPr>
          <p:grpSpPr bwMode="auto">
            <a:xfrm>
              <a:off x="6932414" y="3150507"/>
              <a:ext cx="979585" cy="857523"/>
              <a:chOff x="4953000" y="2827338"/>
              <a:chExt cx="1006475" cy="881062"/>
            </a:xfrm>
            <a:solidFill>
              <a:srgbClr val="FFC000">
                <a:alpha val="80000"/>
              </a:srgbClr>
            </a:solidFill>
          </p:grpSpPr>
          <p:sp>
            <p:nvSpPr>
              <p:cNvPr id="397" name="Freeform 573">
                <a:extLst>
                  <a:ext uri="{FF2B5EF4-FFF2-40B4-BE49-F238E27FC236}">
                    <a16:creationId xmlns:a16="http://schemas.microsoft.com/office/drawing/2014/main" id="{53F793C8-68BD-086C-E026-BAD3A1AADD5B}"/>
                  </a:ext>
                </a:extLst>
              </p:cNvPr>
              <p:cNvSpPr>
                <a:spLocks/>
              </p:cNvSpPr>
              <p:nvPr/>
            </p:nvSpPr>
            <p:spPr bwMode="auto">
              <a:xfrm>
                <a:off x="4953000" y="2827338"/>
                <a:ext cx="747713" cy="325437"/>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8" name="Freeform 575">
                <a:extLst>
                  <a:ext uri="{FF2B5EF4-FFF2-40B4-BE49-F238E27FC236}">
                    <a16:creationId xmlns:a16="http://schemas.microsoft.com/office/drawing/2014/main" id="{37AB8748-CB79-9722-1A72-163F2E1338E8}"/>
                  </a:ext>
                </a:extLst>
              </p:cNvPr>
              <p:cNvSpPr>
                <a:spLocks/>
              </p:cNvSpPr>
              <p:nvPr/>
            </p:nvSpPr>
            <p:spPr bwMode="auto">
              <a:xfrm>
                <a:off x="5443538" y="3009900"/>
                <a:ext cx="515937" cy="698500"/>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141" name="Freeform 576">
              <a:extLst>
                <a:ext uri="{FF2B5EF4-FFF2-40B4-BE49-F238E27FC236}">
                  <a16:creationId xmlns:a16="http://schemas.microsoft.com/office/drawing/2014/main" id="{D135D609-F30F-BE87-B7F6-68DA792C18B1}"/>
                </a:ext>
              </a:extLst>
            </p:cNvPr>
            <p:cNvSpPr>
              <a:spLocks/>
            </p:cNvSpPr>
            <p:nvPr/>
          </p:nvSpPr>
          <p:spPr bwMode="auto">
            <a:xfrm>
              <a:off x="7409844" y="3328187"/>
              <a:ext cx="502154" cy="679838"/>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2" name="Freeform 577">
              <a:extLst>
                <a:ext uri="{FF2B5EF4-FFF2-40B4-BE49-F238E27FC236}">
                  <a16:creationId xmlns:a16="http://schemas.microsoft.com/office/drawing/2014/main" id="{F73212D5-C9ED-1BBF-6A27-756D64CA6A0D}"/>
                </a:ext>
              </a:extLst>
            </p:cNvPr>
            <p:cNvSpPr>
              <a:spLocks/>
            </p:cNvSpPr>
            <p:nvPr/>
          </p:nvSpPr>
          <p:spPr bwMode="auto">
            <a:xfrm>
              <a:off x="7025122" y="3017630"/>
              <a:ext cx="80345" cy="66439"/>
            </a:xfrm>
            <a:custGeom>
              <a:avLst/>
              <a:gdLst>
                <a:gd name="T0" fmla="*/ 0 w 12"/>
                <a:gd name="T1" fmla="*/ 2147483647 h 10"/>
                <a:gd name="T2" fmla="*/ 2147483647 w 12"/>
                <a:gd name="T3" fmla="*/ 2147483647 h 10"/>
                <a:gd name="T4" fmla="*/ 2147483647 w 12"/>
                <a:gd name="T5" fmla="*/ 2147483647 h 10"/>
                <a:gd name="T6" fmla="*/ 2147483647 w 12"/>
                <a:gd name="T7" fmla="*/ 2147483647 h 10"/>
                <a:gd name="T8" fmla="*/ 0 w 12"/>
                <a:gd name="T9" fmla="*/ 2147483647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0" y="8"/>
                  </a:moveTo>
                  <a:cubicBezTo>
                    <a:pt x="0" y="10"/>
                    <a:pt x="7" y="6"/>
                    <a:pt x="8" y="6"/>
                  </a:cubicBezTo>
                  <a:cubicBezTo>
                    <a:pt x="9" y="6"/>
                    <a:pt x="12" y="2"/>
                    <a:pt x="12" y="1"/>
                  </a:cubicBezTo>
                  <a:cubicBezTo>
                    <a:pt x="12" y="0"/>
                    <a:pt x="9" y="4"/>
                    <a:pt x="8" y="5"/>
                  </a:cubicBezTo>
                  <a:cubicBezTo>
                    <a:pt x="6" y="6"/>
                    <a:pt x="0" y="7"/>
                    <a:pt x="0" y="8"/>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3" name="Freeform 578">
              <a:extLst>
                <a:ext uri="{FF2B5EF4-FFF2-40B4-BE49-F238E27FC236}">
                  <a16:creationId xmlns:a16="http://schemas.microsoft.com/office/drawing/2014/main" id="{80838C9E-52B9-F634-417A-E7DC2CCFB7A3}"/>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solidFill>
              <a:srgbClr val="A1ECEC"/>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4" name="Freeform 579">
              <a:extLst>
                <a:ext uri="{FF2B5EF4-FFF2-40B4-BE49-F238E27FC236}">
                  <a16:creationId xmlns:a16="http://schemas.microsoft.com/office/drawing/2014/main" id="{E96423E6-D233-2C97-4A1A-139884EC4FDE}"/>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5" name="Freeform 580">
              <a:extLst>
                <a:ext uri="{FF2B5EF4-FFF2-40B4-BE49-F238E27FC236}">
                  <a16:creationId xmlns:a16="http://schemas.microsoft.com/office/drawing/2014/main" id="{5C6E811E-0D79-2A6B-2C4B-5220809FE5F8}"/>
                </a:ext>
              </a:extLst>
            </p:cNvPr>
            <p:cNvSpPr>
              <a:spLocks/>
            </p:cNvSpPr>
            <p:nvPr/>
          </p:nvSpPr>
          <p:spPr bwMode="auto">
            <a:xfrm>
              <a:off x="6859795" y="3904500"/>
              <a:ext cx="509878" cy="903876"/>
            </a:xfrm>
            <a:custGeom>
              <a:avLst/>
              <a:gdLst>
                <a:gd name="T0" fmla="*/ 2147483647 w 77"/>
                <a:gd name="T1" fmla="*/ 2147483647 h 137"/>
                <a:gd name="T2" fmla="*/ 2147483647 w 77"/>
                <a:gd name="T3" fmla="*/ 2147483647 h 137"/>
                <a:gd name="T4" fmla="*/ 2147483647 w 77"/>
                <a:gd name="T5" fmla="*/ 2147483647 h 137"/>
                <a:gd name="T6" fmla="*/ 2147483647 w 77"/>
                <a:gd name="T7" fmla="*/ 2147483647 h 137"/>
                <a:gd name="T8" fmla="*/ 2147483647 w 77"/>
                <a:gd name="T9" fmla="*/ 2147483647 h 137"/>
                <a:gd name="T10" fmla="*/ 2147483647 w 77"/>
                <a:gd name="T11" fmla="*/ 2147483647 h 137"/>
                <a:gd name="T12" fmla="*/ 2147483647 w 77"/>
                <a:gd name="T13" fmla="*/ 2147483647 h 137"/>
                <a:gd name="T14" fmla="*/ 2147483647 w 77"/>
                <a:gd name="T15" fmla="*/ 2147483647 h 137"/>
                <a:gd name="T16" fmla="*/ 2147483647 w 77"/>
                <a:gd name="T17" fmla="*/ 2147483647 h 137"/>
                <a:gd name="T18" fmla="*/ 2147483647 w 77"/>
                <a:gd name="T19" fmla="*/ 2147483647 h 137"/>
                <a:gd name="T20" fmla="*/ 2147483647 w 77"/>
                <a:gd name="T21" fmla="*/ 2147483647 h 137"/>
                <a:gd name="T22" fmla="*/ 2147483647 w 77"/>
                <a:gd name="T23" fmla="*/ 2147483647 h 137"/>
                <a:gd name="T24" fmla="*/ 2147483647 w 77"/>
                <a:gd name="T25" fmla="*/ 2147483647 h 137"/>
                <a:gd name="T26" fmla="*/ 2147483647 w 77"/>
                <a:gd name="T27" fmla="*/ 2147483647 h 137"/>
                <a:gd name="T28" fmla="*/ 2147483647 w 77"/>
                <a:gd name="T29" fmla="*/ 2147483647 h 137"/>
                <a:gd name="T30" fmla="*/ 2147483647 w 77"/>
                <a:gd name="T31" fmla="*/ 2147483647 h 137"/>
                <a:gd name="T32" fmla="*/ 2147483647 w 77"/>
                <a:gd name="T33" fmla="*/ 2147483647 h 137"/>
                <a:gd name="T34" fmla="*/ 2147483647 w 77"/>
                <a:gd name="T35" fmla="*/ 2147483647 h 137"/>
                <a:gd name="T36" fmla="*/ 2147483647 w 77"/>
                <a:gd name="T37" fmla="*/ 2147483647 h 137"/>
                <a:gd name="T38" fmla="*/ 2147483647 w 77"/>
                <a:gd name="T39" fmla="*/ 2147483647 h 137"/>
                <a:gd name="T40" fmla="*/ 2147483647 w 77"/>
                <a:gd name="T41" fmla="*/ 2147483647 h 137"/>
                <a:gd name="T42" fmla="*/ 0 w 77"/>
                <a:gd name="T43" fmla="*/ 2147483647 h 137"/>
                <a:gd name="T44" fmla="*/ 2147483647 w 77"/>
                <a:gd name="T45" fmla="*/ 2147483647 h 137"/>
                <a:gd name="T46" fmla="*/ 2147483647 w 77"/>
                <a:gd name="T47" fmla="*/ 2147483647 h 137"/>
                <a:gd name="T48" fmla="*/ 2147483647 w 77"/>
                <a:gd name="T49" fmla="*/ 2147483647 h 137"/>
                <a:gd name="T50" fmla="*/ 2147483647 w 77"/>
                <a:gd name="T51" fmla="*/ 2147483647 h 137"/>
                <a:gd name="T52" fmla="*/ 2147483647 w 77"/>
                <a:gd name="T53" fmla="*/ 2147483647 h 137"/>
                <a:gd name="T54" fmla="*/ 2147483647 w 77"/>
                <a:gd name="T55" fmla="*/ 2147483647 h 137"/>
                <a:gd name="T56" fmla="*/ 2147483647 w 77"/>
                <a:gd name="T57" fmla="*/ 2147483647 h 137"/>
                <a:gd name="T58" fmla="*/ 2147483647 w 77"/>
                <a:gd name="T59" fmla="*/ 2147483647 h 137"/>
                <a:gd name="T60" fmla="*/ 2147483647 w 77"/>
                <a:gd name="T61" fmla="*/ 2147483647 h 137"/>
                <a:gd name="T62" fmla="*/ 2147483647 w 77"/>
                <a:gd name="T63" fmla="*/ 0 h 137"/>
                <a:gd name="T64" fmla="*/ 2147483647 w 77"/>
                <a:gd name="T65" fmla="*/ 2147483647 h 137"/>
                <a:gd name="T66" fmla="*/ 2147483647 w 77"/>
                <a:gd name="T67" fmla="*/ 2147483647 h 137"/>
                <a:gd name="T68" fmla="*/ 2147483647 w 77"/>
                <a:gd name="T69" fmla="*/ 2147483647 h 137"/>
                <a:gd name="T70" fmla="*/ 2147483647 w 77"/>
                <a:gd name="T71" fmla="*/ 2147483647 h 137"/>
                <a:gd name="T72" fmla="*/ 2147483647 w 77"/>
                <a:gd name="T73" fmla="*/ 2147483647 h 137"/>
                <a:gd name="T74" fmla="*/ 2147483647 w 77"/>
                <a:gd name="T75" fmla="*/ 2147483647 h 137"/>
                <a:gd name="T76" fmla="*/ 2147483647 w 77"/>
                <a:gd name="T77" fmla="*/ 2147483647 h 137"/>
                <a:gd name="T78" fmla="*/ 2147483647 w 77"/>
                <a:gd name="T79" fmla="*/ 2147483647 h 137"/>
                <a:gd name="T80" fmla="*/ 2147483647 w 77"/>
                <a:gd name="T81" fmla="*/ 2147483647 h 137"/>
                <a:gd name="T82" fmla="*/ 2147483647 w 77"/>
                <a:gd name="T83" fmla="*/ 2147483647 h 137"/>
                <a:gd name="T84" fmla="*/ 2147483647 w 77"/>
                <a:gd name="T85" fmla="*/ 2147483647 h 137"/>
                <a:gd name="T86" fmla="*/ 2147483647 w 77"/>
                <a:gd name="T87" fmla="*/ 2147483647 h 137"/>
                <a:gd name="T88" fmla="*/ 2147483647 w 77"/>
                <a:gd name="T89" fmla="*/ 2147483647 h 137"/>
                <a:gd name="T90" fmla="*/ 2147483647 w 77"/>
                <a:gd name="T91" fmla="*/ 2147483647 h 137"/>
                <a:gd name="T92" fmla="*/ 2147483647 w 77"/>
                <a:gd name="T93" fmla="*/ 2147483647 h 137"/>
                <a:gd name="T94" fmla="*/ 2147483647 w 77"/>
                <a:gd name="T95" fmla="*/ 2147483647 h 137"/>
                <a:gd name="T96" fmla="*/ 2147483647 w 77"/>
                <a:gd name="T97" fmla="*/ 2147483647 h 1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137"/>
                <a:gd name="T149" fmla="*/ 77 w 77"/>
                <a:gd name="T150" fmla="*/ 137 h 1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137">
                  <a:moveTo>
                    <a:pt x="69" y="124"/>
                  </a:moveTo>
                  <a:cubicBezTo>
                    <a:pt x="65" y="124"/>
                    <a:pt x="63" y="126"/>
                    <a:pt x="62" y="128"/>
                  </a:cubicBezTo>
                  <a:cubicBezTo>
                    <a:pt x="62" y="131"/>
                    <a:pt x="65" y="132"/>
                    <a:pt x="63" y="135"/>
                  </a:cubicBezTo>
                  <a:cubicBezTo>
                    <a:pt x="58" y="132"/>
                    <a:pt x="51" y="130"/>
                    <a:pt x="49" y="137"/>
                  </a:cubicBezTo>
                  <a:cubicBezTo>
                    <a:pt x="47" y="137"/>
                    <a:pt x="44" y="134"/>
                    <a:pt x="44" y="132"/>
                  </a:cubicBezTo>
                  <a:cubicBezTo>
                    <a:pt x="43" y="131"/>
                    <a:pt x="44" y="130"/>
                    <a:pt x="44" y="129"/>
                  </a:cubicBezTo>
                  <a:cubicBezTo>
                    <a:pt x="44" y="126"/>
                    <a:pt x="42" y="124"/>
                    <a:pt x="43" y="122"/>
                  </a:cubicBezTo>
                  <a:cubicBezTo>
                    <a:pt x="40" y="121"/>
                    <a:pt x="39" y="118"/>
                    <a:pt x="36" y="116"/>
                  </a:cubicBezTo>
                  <a:cubicBezTo>
                    <a:pt x="36" y="116"/>
                    <a:pt x="34" y="116"/>
                    <a:pt x="34" y="116"/>
                  </a:cubicBezTo>
                  <a:cubicBezTo>
                    <a:pt x="34" y="116"/>
                    <a:pt x="34" y="115"/>
                    <a:pt x="34" y="114"/>
                  </a:cubicBezTo>
                  <a:cubicBezTo>
                    <a:pt x="33" y="114"/>
                    <a:pt x="31" y="114"/>
                    <a:pt x="30" y="114"/>
                  </a:cubicBezTo>
                  <a:cubicBezTo>
                    <a:pt x="30" y="113"/>
                    <a:pt x="30" y="112"/>
                    <a:pt x="30" y="112"/>
                  </a:cubicBezTo>
                  <a:cubicBezTo>
                    <a:pt x="25" y="110"/>
                    <a:pt x="24" y="107"/>
                    <a:pt x="27" y="101"/>
                  </a:cubicBezTo>
                  <a:cubicBezTo>
                    <a:pt x="28" y="100"/>
                    <a:pt x="28" y="97"/>
                    <a:pt x="29" y="94"/>
                  </a:cubicBezTo>
                  <a:cubicBezTo>
                    <a:pt x="28" y="92"/>
                    <a:pt x="25" y="90"/>
                    <a:pt x="23" y="91"/>
                  </a:cubicBezTo>
                  <a:cubicBezTo>
                    <a:pt x="21" y="91"/>
                    <a:pt x="20" y="92"/>
                    <a:pt x="18" y="92"/>
                  </a:cubicBezTo>
                  <a:cubicBezTo>
                    <a:pt x="17" y="90"/>
                    <a:pt x="18" y="86"/>
                    <a:pt x="16" y="84"/>
                  </a:cubicBezTo>
                  <a:cubicBezTo>
                    <a:pt x="15" y="81"/>
                    <a:pt x="12" y="81"/>
                    <a:pt x="10" y="79"/>
                  </a:cubicBezTo>
                  <a:cubicBezTo>
                    <a:pt x="10" y="79"/>
                    <a:pt x="9" y="78"/>
                    <a:pt x="9" y="77"/>
                  </a:cubicBezTo>
                  <a:cubicBezTo>
                    <a:pt x="8" y="76"/>
                    <a:pt x="4" y="74"/>
                    <a:pt x="3" y="73"/>
                  </a:cubicBezTo>
                  <a:cubicBezTo>
                    <a:pt x="3" y="71"/>
                    <a:pt x="2" y="68"/>
                    <a:pt x="2" y="67"/>
                  </a:cubicBezTo>
                  <a:cubicBezTo>
                    <a:pt x="1" y="65"/>
                    <a:pt x="0" y="63"/>
                    <a:pt x="0" y="61"/>
                  </a:cubicBezTo>
                  <a:cubicBezTo>
                    <a:pt x="1" y="58"/>
                    <a:pt x="4" y="59"/>
                    <a:pt x="2" y="53"/>
                  </a:cubicBezTo>
                  <a:cubicBezTo>
                    <a:pt x="3" y="51"/>
                    <a:pt x="5" y="51"/>
                    <a:pt x="7" y="50"/>
                  </a:cubicBezTo>
                  <a:cubicBezTo>
                    <a:pt x="6" y="45"/>
                    <a:pt x="9" y="44"/>
                    <a:pt x="10" y="41"/>
                  </a:cubicBezTo>
                  <a:cubicBezTo>
                    <a:pt x="10" y="37"/>
                    <a:pt x="5" y="37"/>
                    <a:pt x="7" y="32"/>
                  </a:cubicBezTo>
                  <a:cubicBezTo>
                    <a:pt x="12" y="31"/>
                    <a:pt x="15" y="29"/>
                    <a:pt x="19" y="27"/>
                  </a:cubicBezTo>
                  <a:cubicBezTo>
                    <a:pt x="20" y="22"/>
                    <a:pt x="24" y="19"/>
                    <a:pt x="23" y="15"/>
                  </a:cubicBezTo>
                  <a:cubicBezTo>
                    <a:pt x="22" y="12"/>
                    <a:pt x="21" y="11"/>
                    <a:pt x="19" y="10"/>
                  </a:cubicBezTo>
                  <a:cubicBezTo>
                    <a:pt x="18" y="9"/>
                    <a:pt x="18" y="7"/>
                    <a:pt x="16" y="6"/>
                  </a:cubicBezTo>
                  <a:cubicBezTo>
                    <a:pt x="15" y="4"/>
                    <a:pt x="13" y="6"/>
                    <a:pt x="14" y="3"/>
                  </a:cubicBezTo>
                  <a:cubicBezTo>
                    <a:pt x="31" y="3"/>
                    <a:pt x="47" y="1"/>
                    <a:pt x="63" y="0"/>
                  </a:cubicBezTo>
                  <a:cubicBezTo>
                    <a:pt x="62" y="4"/>
                    <a:pt x="64" y="6"/>
                    <a:pt x="65" y="9"/>
                  </a:cubicBezTo>
                  <a:cubicBezTo>
                    <a:pt x="66" y="9"/>
                    <a:pt x="67" y="10"/>
                    <a:pt x="67" y="10"/>
                  </a:cubicBezTo>
                  <a:cubicBezTo>
                    <a:pt x="67" y="11"/>
                    <a:pt x="67" y="12"/>
                    <a:pt x="67" y="12"/>
                  </a:cubicBezTo>
                  <a:cubicBezTo>
                    <a:pt x="68" y="15"/>
                    <a:pt x="70" y="17"/>
                    <a:pt x="71" y="20"/>
                  </a:cubicBezTo>
                  <a:cubicBezTo>
                    <a:pt x="71" y="23"/>
                    <a:pt x="71" y="28"/>
                    <a:pt x="71" y="32"/>
                  </a:cubicBezTo>
                  <a:cubicBezTo>
                    <a:pt x="72" y="43"/>
                    <a:pt x="74" y="56"/>
                    <a:pt x="75" y="66"/>
                  </a:cubicBezTo>
                  <a:cubicBezTo>
                    <a:pt x="75" y="69"/>
                    <a:pt x="76" y="72"/>
                    <a:pt x="76" y="75"/>
                  </a:cubicBezTo>
                  <a:cubicBezTo>
                    <a:pt x="76" y="77"/>
                    <a:pt x="75" y="77"/>
                    <a:pt x="74" y="79"/>
                  </a:cubicBezTo>
                  <a:cubicBezTo>
                    <a:pt x="74" y="80"/>
                    <a:pt x="75" y="79"/>
                    <a:pt x="75" y="79"/>
                  </a:cubicBezTo>
                  <a:cubicBezTo>
                    <a:pt x="75" y="80"/>
                    <a:pt x="74" y="81"/>
                    <a:pt x="74" y="82"/>
                  </a:cubicBezTo>
                  <a:cubicBezTo>
                    <a:pt x="75" y="85"/>
                    <a:pt x="77" y="88"/>
                    <a:pt x="77" y="91"/>
                  </a:cubicBezTo>
                  <a:cubicBezTo>
                    <a:pt x="77" y="93"/>
                    <a:pt x="77" y="93"/>
                    <a:pt x="76" y="95"/>
                  </a:cubicBezTo>
                  <a:cubicBezTo>
                    <a:pt x="75" y="98"/>
                    <a:pt x="75" y="98"/>
                    <a:pt x="74" y="100"/>
                  </a:cubicBezTo>
                  <a:cubicBezTo>
                    <a:pt x="73" y="101"/>
                    <a:pt x="72" y="104"/>
                    <a:pt x="70" y="105"/>
                  </a:cubicBezTo>
                  <a:cubicBezTo>
                    <a:pt x="71" y="108"/>
                    <a:pt x="69" y="110"/>
                    <a:pt x="69" y="113"/>
                  </a:cubicBezTo>
                  <a:cubicBezTo>
                    <a:pt x="69" y="114"/>
                    <a:pt x="70" y="115"/>
                    <a:pt x="70" y="117"/>
                  </a:cubicBezTo>
                  <a:cubicBezTo>
                    <a:pt x="70" y="119"/>
                    <a:pt x="67" y="121"/>
                    <a:pt x="69" y="124"/>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6" name="Freeform 581">
              <a:extLst>
                <a:ext uri="{FF2B5EF4-FFF2-40B4-BE49-F238E27FC236}">
                  <a16:creationId xmlns:a16="http://schemas.microsoft.com/office/drawing/2014/main" id="{E4BABD13-CCFA-99CA-5074-4A714D71F466}"/>
                </a:ext>
              </a:extLst>
            </p:cNvPr>
            <p:cNvSpPr>
              <a:spLocks/>
            </p:cNvSpPr>
            <p:nvPr/>
          </p:nvSpPr>
          <p:spPr bwMode="auto">
            <a:xfrm>
              <a:off x="6649662" y="3209222"/>
              <a:ext cx="665933" cy="713830"/>
            </a:xfrm>
            <a:custGeom>
              <a:avLst/>
              <a:gdLst>
                <a:gd name="T0" fmla="*/ 2147483647 w 101"/>
                <a:gd name="T1" fmla="*/ 2147483647 h 108"/>
                <a:gd name="T2" fmla="*/ 2147483647 w 101"/>
                <a:gd name="T3" fmla="*/ 2147483647 h 108"/>
                <a:gd name="T4" fmla="*/ 2147483647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2147483647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0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08"/>
                <a:gd name="T143" fmla="*/ 101 w 101"/>
                <a:gd name="T144" fmla="*/ 108 h 1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08">
                  <a:moveTo>
                    <a:pt x="88" y="26"/>
                  </a:moveTo>
                  <a:cubicBezTo>
                    <a:pt x="89" y="29"/>
                    <a:pt x="88" y="30"/>
                    <a:pt x="88" y="34"/>
                  </a:cubicBezTo>
                  <a:cubicBezTo>
                    <a:pt x="88" y="35"/>
                    <a:pt x="90" y="34"/>
                    <a:pt x="91" y="35"/>
                  </a:cubicBezTo>
                  <a:cubicBezTo>
                    <a:pt x="90" y="39"/>
                    <a:pt x="93" y="39"/>
                    <a:pt x="92" y="43"/>
                  </a:cubicBezTo>
                  <a:cubicBezTo>
                    <a:pt x="91" y="43"/>
                    <a:pt x="90" y="44"/>
                    <a:pt x="89" y="43"/>
                  </a:cubicBezTo>
                  <a:cubicBezTo>
                    <a:pt x="89" y="48"/>
                    <a:pt x="85" y="50"/>
                    <a:pt x="87" y="55"/>
                  </a:cubicBezTo>
                  <a:cubicBezTo>
                    <a:pt x="89" y="55"/>
                    <a:pt x="89" y="54"/>
                    <a:pt x="90" y="53"/>
                  </a:cubicBezTo>
                  <a:cubicBezTo>
                    <a:pt x="92" y="51"/>
                    <a:pt x="93" y="48"/>
                    <a:pt x="96" y="46"/>
                  </a:cubicBezTo>
                  <a:cubicBezTo>
                    <a:pt x="101" y="47"/>
                    <a:pt x="96" y="51"/>
                    <a:pt x="96" y="55"/>
                  </a:cubicBezTo>
                  <a:cubicBezTo>
                    <a:pt x="95" y="58"/>
                    <a:pt x="95" y="60"/>
                    <a:pt x="97" y="63"/>
                  </a:cubicBezTo>
                  <a:cubicBezTo>
                    <a:pt x="95" y="63"/>
                    <a:pt x="94" y="66"/>
                    <a:pt x="94" y="67"/>
                  </a:cubicBezTo>
                  <a:cubicBezTo>
                    <a:pt x="93" y="70"/>
                    <a:pt x="94" y="72"/>
                    <a:pt x="94" y="74"/>
                  </a:cubicBezTo>
                  <a:cubicBezTo>
                    <a:pt x="94" y="77"/>
                    <a:pt x="92" y="80"/>
                    <a:pt x="92" y="83"/>
                  </a:cubicBezTo>
                  <a:cubicBezTo>
                    <a:pt x="92" y="85"/>
                    <a:pt x="93" y="88"/>
                    <a:pt x="93" y="90"/>
                  </a:cubicBezTo>
                  <a:cubicBezTo>
                    <a:pt x="93" y="90"/>
                    <a:pt x="92" y="91"/>
                    <a:pt x="92" y="91"/>
                  </a:cubicBezTo>
                  <a:cubicBezTo>
                    <a:pt x="92" y="92"/>
                    <a:pt x="93" y="93"/>
                    <a:pt x="94" y="94"/>
                  </a:cubicBezTo>
                  <a:cubicBezTo>
                    <a:pt x="95" y="97"/>
                    <a:pt x="96" y="99"/>
                    <a:pt x="95" y="105"/>
                  </a:cubicBezTo>
                  <a:cubicBezTo>
                    <a:pt x="78" y="105"/>
                    <a:pt x="63" y="107"/>
                    <a:pt x="46" y="108"/>
                  </a:cubicBezTo>
                  <a:cubicBezTo>
                    <a:pt x="43" y="108"/>
                    <a:pt x="45" y="105"/>
                    <a:pt x="44" y="105"/>
                  </a:cubicBezTo>
                  <a:cubicBezTo>
                    <a:pt x="41" y="105"/>
                    <a:pt x="39" y="103"/>
                    <a:pt x="37" y="103"/>
                  </a:cubicBezTo>
                  <a:cubicBezTo>
                    <a:pt x="37" y="99"/>
                    <a:pt x="33" y="94"/>
                    <a:pt x="36" y="90"/>
                  </a:cubicBezTo>
                  <a:cubicBezTo>
                    <a:pt x="36" y="88"/>
                    <a:pt x="34" y="88"/>
                    <a:pt x="33" y="87"/>
                  </a:cubicBezTo>
                  <a:cubicBezTo>
                    <a:pt x="32" y="84"/>
                    <a:pt x="33" y="80"/>
                    <a:pt x="32" y="77"/>
                  </a:cubicBezTo>
                  <a:cubicBezTo>
                    <a:pt x="31" y="75"/>
                    <a:pt x="30" y="73"/>
                    <a:pt x="28" y="72"/>
                  </a:cubicBezTo>
                  <a:cubicBezTo>
                    <a:pt x="27" y="71"/>
                    <a:pt x="25" y="71"/>
                    <a:pt x="24" y="70"/>
                  </a:cubicBezTo>
                  <a:cubicBezTo>
                    <a:pt x="21" y="68"/>
                    <a:pt x="20" y="65"/>
                    <a:pt x="18" y="63"/>
                  </a:cubicBezTo>
                  <a:cubicBezTo>
                    <a:pt x="17" y="63"/>
                    <a:pt x="15" y="62"/>
                    <a:pt x="14" y="61"/>
                  </a:cubicBezTo>
                  <a:cubicBezTo>
                    <a:pt x="13" y="61"/>
                    <a:pt x="12" y="59"/>
                    <a:pt x="12" y="59"/>
                  </a:cubicBezTo>
                  <a:cubicBezTo>
                    <a:pt x="10" y="58"/>
                    <a:pt x="8" y="59"/>
                    <a:pt x="7" y="58"/>
                  </a:cubicBezTo>
                  <a:cubicBezTo>
                    <a:pt x="6" y="57"/>
                    <a:pt x="6" y="55"/>
                    <a:pt x="3" y="55"/>
                  </a:cubicBezTo>
                  <a:cubicBezTo>
                    <a:pt x="5" y="50"/>
                    <a:pt x="2" y="43"/>
                    <a:pt x="6" y="39"/>
                  </a:cubicBezTo>
                  <a:cubicBezTo>
                    <a:pt x="5" y="37"/>
                    <a:pt x="4" y="35"/>
                    <a:pt x="1" y="34"/>
                  </a:cubicBezTo>
                  <a:cubicBezTo>
                    <a:pt x="0" y="32"/>
                    <a:pt x="2" y="32"/>
                    <a:pt x="3" y="31"/>
                  </a:cubicBezTo>
                  <a:cubicBezTo>
                    <a:pt x="3" y="30"/>
                    <a:pt x="3" y="28"/>
                    <a:pt x="3" y="27"/>
                  </a:cubicBezTo>
                  <a:cubicBezTo>
                    <a:pt x="4" y="27"/>
                    <a:pt x="5" y="27"/>
                    <a:pt x="6" y="26"/>
                  </a:cubicBezTo>
                  <a:cubicBezTo>
                    <a:pt x="7" y="26"/>
                    <a:pt x="9" y="24"/>
                    <a:pt x="11" y="23"/>
                  </a:cubicBezTo>
                  <a:cubicBezTo>
                    <a:pt x="11" y="17"/>
                    <a:pt x="10" y="13"/>
                    <a:pt x="10" y="8"/>
                  </a:cubicBezTo>
                  <a:cubicBezTo>
                    <a:pt x="12" y="8"/>
                    <a:pt x="12" y="7"/>
                    <a:pt x="12" y="5"/>
                  </a:cubicBezTo>
                  <a:cubicBezTo>
                    <a:pt x="19" y="10"/>
                    <a:pt x="28" y="1"/>
                    <a:pt x="34" y="0"/>
                  </a:cubicBezTo>
                  <a:cubicBezTo>
                    <a:pt x="35" y="2"/>
                    <a:pt x="32" y="4"/>
                    <a:pt x="32" y="8"/>
                  </a:cubicBezTo>
                  <a:cubicBezTo>
                    <a:pt x="39" y="6"/>
                    <a:pt x="46" y="9"/>
                    <a:pt x="48" y="14"/>
                  </a:cubicBezTo>
                  <a:cubicBezTo>
                    <a:pt x="53" y="15"/>
                    <a:pt x="56" y="15"/>
                    <a:pt x="60" y="16"/>
                  </a:cubicBezTo>
                  <a:cubicBezTo>
                    <a:pt x="61" y="16"/>
                    <a:pt x="63" y="16"/>
                    <a:pt x="64" y="17"/>
                  </a:cubicBezTo>
                  <a:cubicBezTo>
                    <a:pt x="66" y="17"/>
                    <a:pt x="68" y="19"/>
                    <a:pt x="70" y="20"/>
                  </a:cubicBezTo>
                  <a:cubicBezTo>
                    <a:pt x="73" y="20"/>
                    <a:pt x="77" y="19"/>
                    <a:pt x="81" y="20"/>
                  </a:cubicBezTo>
                  <a:cubicBezTo>
                    <a:pt x="81" y="22"/>
                    <a:pt x="83" y="22"/>
                    <a:pt x="82" y="24"/>
                  </a:cubicBezTo>
                  <a:cubicBezTo>
                    <a:pt x="85" y="24"/>
                    <a:pt x="86" y="25"/>
                    <a:pt x="88" y="26"/>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7" name="Freeform 582">
              <a:extLst>
                <a:ext uri="{FF2B5EF4-FFF2-40B4-BE49-F238E27FC236}">
                  <a16:creationId xmlns:a16="http://schemas.microsoft.com/office/drawing/2014/main" id="{48498260-3004-9099-5963-6E123CC86C65}"/>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8" name="Freeform 583">
              <a:extLst>
                <a:ext uri="{FF2B5EF4-FFF2-40B4-BE49-F238E27FC236}">
                  <a16:creationId xmlns:a16="http://schemas.microsoft.com/office/drawing/2014/main" id="{FA3A93B2-AE8C-0D97-9D75-41EE7C3ED0D7}"/>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9" name="Freeform 584">
              <a:extLst>
                <a:ext uri="{FF2B5EF4-FFF2-40B4-BE49-F238E27FC236}">
                  <a16:creationId xmlns:a16="http://schemas.microsoft.com/office/drawing/2014/main" id="{15BFEE28-D9AA-AF91-5DC9-FEFECFAC8AF1}"/>
                </a:ext>
              </a:extLst>
            </p:cNvPr>
            <p:cNvSpPr>
              <a:spLocks/>
            </p:cNvSpPr>
            <p:nvPr/>
          </p:nvSpPr>
          <p:spPr bwMode="auto">
            <a:xfrm>
              <a:off x="6166055" y="2839944"/>
              <a:ext cx="812716" cy="945594"/>
            </a:xfrm>
            <a:custGeom>
              <a:avLst/>
              <a:gdLst>
                <a:gd name="T0" fmla="*/ 2147483647 w 123"/>
                <a:gd name="T1" fmla="*/ 2147483647 h 143"/>
                <a:gd name="T2" fmla="*/ 2147483647 w 123"/>
                <a:gd name="T3" fmla="*/ 2147483647 h 143"/>
                <a:gd name="T4" fmla="*/ 2147483647 w 123"/>
                <a:gd name="T5" fmla="*/ 2147483647 h 143"/>
                <a:gd name="T6" fmla="*/ 2147483647 w 123"/>
                <a:gd name="T7" fmla="*/ 2147483647 h 143"/>
                <a:gd name="T8" fmla="*/ 2147483647 w 123"/>
                <a:gd name="T9" fmla="*/ 2147483647 h 143"/>
                <a:gd name="T10" fmla="*/ 2147483647 w 123"/>
                <a:gd name="T11" fmla="*/ 2147483647 h 143"/>
                <a:gd name="T12" fmla="*/ 2147483647 w 123"/>
                <a:gd name="T13" fmla="*/ 2147483647 h 143"/>
                <a:gd name="T14" fmla="*/ 2147483647 w 123"/>
                <a:gd name="T15" fmla="*/ 2147483647 h 143"/>
                <a:gd name="T16" fmla="*/ 2147483647 w 123"/>
                <a:gd name="T17" fmla="*/ 2147483647 h 143"/>
                <a:gd name="T18" fmla="*/ 2147483647 w 123"/>
                <a:gd name="T19" fmla="*/ 2147483647 h 143"/>
                <a:gd name="T20" fmla="*/ 2147483647 w 123"/>
                <a:gd name="T21" fmla="*/ 2147483647 h 143"/>
                <a:gd name="T22" fmla="*/ 2147483647 w 123"/>
                <a:gd name="T23" fmla="*/ 2147483647 h 143"/>
                <a:gd name="T24" fmla="*/ 2147483647 w 123"/>
                <a:gd name="T25" fmla="*/ 2147483647 h 143"/>
                <a:gd name="T26" fmla="*/ 2147483647 w 123"/>
                <a:gd name="T27" fmla="*/ 2147483647 h 143"/>
                <a:gd name="T28" fmla="*/ 2147483647 w 123"/>
                <a:gd name="T29" fmla="*/ 2147483647 h 143"/>
                <a:gd name="T30" fmla="*/ 2147483647 w 123"/>
                <a:gd name="T31" fmla="*/ 2147483647 h 143"/>
                <a:gd name="T32" fmla="*/ 2147483647 w 123"/>
                <a:gd name="T33" fmla="*/ 2147483647 h 143"/>
                <a:gd name="T34" fmla="*/ 2147483647 w 123"/>
                <a:gd name="T35" fmla="*/ 2147483647 h 143"/>
                <a:gd name="T36" fmla="*/ 2147483647 w 123"/>
                <a:gd name="T37" fmla="*/ 2147483647 h 143"/>
                <a:gd name="T38" fmla="*/ 2147483647 w 123"/>
                <a:gd name="T39" fmla="*/ 2147483647 h 143"/>
                <a:gd name="T40" fmla="*/ 2147483647 w 123"/>
                <a:gd name="T41" fmla="*/ 2147483647 h 143"/>
                <a:gd name="T42" fmla="*/ 2147483647 w 123"/>
                <a:gd name="T43" fmla="*/ 2147483647 h 143"/>
                <a:gd name="T44" fmla="*/ 2147483647 w 123"/>
                <a:gd name="T45" fmla="*/ 2147483647 h 143"/>
                <a:gd name="T46" fmla="*/ 2147483647 w 123"/>
                <a:gd name="T47" fmla="*/ 0 h 143"/>
                <a:gd name="T48" fmla="*/ 2147483647 w 123"/>
                <a:gd name="T49" fmla="*/ 2147483647 h 143"/>
                <a:gd name="T50" fmla="*/ 2147483647 w 123"/>
                <a:gd name="T51" fmla="*/ 2147483647 h 143"/>
                <a:gd name="T52" fmla="*/ 2147483647 w 123"/>
                <a:gd name="T53" fmla="*/ 2147483647 h 143"/>
                <a:gd name="T54" fmla="*/ 2147483647 w 123"/>
                <a:gd name="T55" fmla="*/ 2147483647 h 143"/>
                <a:gd name="T56" fmla="*/ 2147483647 w 123"/>
                <a:gd name="T57" fmla="*/ 2147483647 h 143"/>
                <a:gd name="T58" fmla="*/ 2147483647 w 123"/>
                <a:gd name="T59" fmla="*/ 2147483647 h 143"/>
                <a:gd name="T60" fmla="*/ 2147483647 w 123"/>
                <a:gd name="T61" fmla="*/ 2147483647 h 143"/>
                <a:gd name="T62" fmla="*/ 2147483647 w 123"/>
                <a:gd name="T63" fmla="*/ 2147483647 h 143"/>
                <a:gd name="T64" fmla="*/ 2147483647 w 123"/>
                <a:gd name="T65" fmla="*/ 2147483647 h 143"/>
                <a:gd name="T66" fmla="*/ 2147483647 w 123"/>
                <a:gd name="T67" fmla="*/ 2147483647 h 143"/>
                <a:gd name="T68" fmla="*/ 2147483647 w 123"/>
                <a:gd name="T69" fmla="*/ 2147483647 h 143"/>
                <a:gd name="T70" fmla="*/ 2147483647 w 123"/>
                <a:gd name="T71" fmla="*/ 2147483647 h 143"/>
                <a:gd name="T72" fmla="*/ 2147483647 w 123"/>
                <a:gd name="T73" fmla="*/ 2147483647 h 143"/>
                <a:gd name="T74" fmla="*/ 2147483647 w 123"/>
                <a:gd name="T75" fmla="*/ 2147483647 h 143"/>
                <a:gd name="T76" fmla="*/ 2147483647 w 123"/>
                <a:gd name="T77" fmla="*/ 2147483647 h 143"/>
                <a:gd name="T78" fmla="*/ 2147483647 w 123"/>
                <a:gd name="T79" fmla="*/ 2147483647 h 143"/>
                <a:gd name="T80" fmla="*/ 2147483647 w 123"/>
                <a:gd name="T81" fmla="*/ 2147483647 h 143"/>
                <a:gd name="T82" fmla="*/ 2147483647 w 123"/>
                <a:gd name="T83" fmla="*/ 2147483647 h 143"/>
                <a:gd name="T84" fmla="*/ 2147483647 w 123"/>
                <a:gd name="T85" fmla="*/ 2147483647 h 1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3"/>
                <a:gd name="T130" fmla="*/ 0 h 143"/>
                <a:gd name="T131" fmla="*/ 123 w 123"/>
                <a:gd name="T132" fmla="*/ 143 h 1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3" h="143">
                  <a:moveTo>
                    <a:pt x="86" y="58"/>
                  </a:moveTo>
                  <a:cubicBezTo>
                    <a:pt x="85" y="58"/>
                    <a:pt x="86" y="57"/>
                    <a:pt x="86" y="56"/>
                  </a:cubicBezTo>
                  <a:cubicBezTo>
                    <a:pt x="83" y="57"/>
                    <a:pt x="86" y="58"/>
                    <a:pt x="86" y="60"/>
                  </a:cubicBezTo>
                  <a:cubicBezTo>
                    <a:pt x="84" y="60"/>
                    <a:pt x="85" y="64"/>
                    <a:pt x="82" y="63"/>
                  </a:cubicBezTo>
                  <a:cubicBezTo>
                    <a:pt x="82" y="69"/>
                    <a:pt x="83" y="75"/>
                    <a:pt x="82" y="79"/>
                  </a:cubicBezTo>
                  <a:cubicBezTo>
                    <a:pt x="80" y="80"/>
                    <a:pt x="77" y="81"/>
                    <a:pt x="75" y="83"/>
                  </a:cubicBezTo>
                  <a:cubicBezTo>
                    <a:pt x="75" y="84"/>
                    <a:pt x="75" y="86"/>
                    <a:pt x="74" y="87"/>
                  </a:cubicBezTo>
                  <a:cubicBezTo>
                    <a:pt x="74" y="87"/>
                    <a:pt x="72" y="88"/>
                    <a:pt x="73" y="89"/>
                  </a:cubicBezTo>
                  <a:cubicBezTo>
                    <a:pt x="73" y="92"/>
                    <a:pt x="76" y="92"/>
                    <a:pt x="77" y="94"/>
                  </a:cubicBezTo>
                  <a:cubicBezTo>
                    <a:pt x="78" y="96"/>
                    <a:pt x="76" y="97"/>
                    <a:pt x="76" y="99"/>
                  </a:cubicBezTo>
                  <a:cubicBezTo>
                    <a:pt x="75" y="102"/>
                    <a:pt x="77" y="105"/>
                    <a:pt x="76" y="108"/>
                  </a:cubicBezTo>
                  <a:cubicBezTo>
                    <a:pt x="76" y="109"/>
                    <a:pt x="75" y="109"/>
                    <a:pt x="75" y="110"/>
                  </a:cubicBezTo>
                  <a:cubicBezTo>
                    <a:pt x="75" y="111"/>
                    <a:pt x="76" y="113"/>
                    <a:pt x="75" y="112"/>
                  </a:cubicBezTo>
                  <a:cubicBezTo>
                    <a:pt x="75" y="113"/>
                    <a:pt x="76" y="112"/>
                    <a:pt x="77" y="112"/>
                  </a:cubicBezTo>
                  <a:cubicBezTo>
                    <a:pt x="77" y="112"/>
                    <a:pt x="77" y="113"/>
                    <a:pt x="77" y="114"/>
                  </a:cubicBezTo>
                  <a:cubicBezTo>
                    <a:pt x="77" y="114"/>
                    <a:pt x="78" y="113"/>
                    <a:pt x="79" y="114"/>
                  </a:cubicBezTo>
                  <a:cubicBezTo>
                    <a:pt x="79" y="114"/>
                    <a:pt x="79" y="116"/>
                    <a:pt x="79" y="116"/>
                  </a:cubicBezTo>
                  <a:cubicBezTo>
                    <a:pt x="79" y="116"/>
                    <a:pt x="80" y="115"/>
                    <a:pt x="80" y="115"/>
                  </a:cubicBezTo>
                  <a:cubicBezTo>
                    <a:pt x="81" y="115"/>
                    <a:pt x="81" y="116"/>
                    <a:pt x="80" y="116"/>
                  </a:cubicBezTo>
                  <a:cubicBezTo>
                    <a:pt x="82" y="116"/>
                    <a:pt x="82" y="116"/>
                    <a:pt x="84" y="116"/>
                  </a:cubicBezTo>
                  <a:cubicBezTo>
                    <a:pt x="85" y="118"/>
                    <a:pt x="83" y="117"/>
                    <a:pt x="85" y="118"/>
                  </a:cubicBezTo>
                  <a:cubicBezTo>
                    <a:pt x="86" y="119"/>
                    <a:pt x="89" y="120"/>
                    <a:pt x="91" y="120"/>
                  </a:cubicBezTo>
                  <a:cubicBezTo>
                    <a:pt x="92" y="123"/>
                    <a:pt x="94" y="125"/>
                    <a:pt x="95" y="127"/>
                  </a:cubicBezTo>
                  <a:cubicBezTo>
                    <a:pt x="97" y="128"/>
                    <a:pt x="99" y="128"/>
                    <a:pt x="100" y="129"/>
                  </a:cubicBezTo>
                  <a:cubicBezTo>
                    <a:pt x="104" y="131"/>
                    <a:pt x="104" y="136"/>
                    <a:pt x="105" y="140"/>
                  </a:cubicBezTo>
                  <a:cubicBezTo>
                    <a:pt x="75" y="142"/>
                    <a:pt x="45" y="143"/>
                    <a:pt x="13" y="143"/>
                  </a:cubicBezTo>
                  <a:cubicBezTo>
                    <a:pt x="11" y="131"/>
                    <a:pt x="17" y="105"/>
                    <a:pt x="12" y="97"/>
                  </a:cubicBezTo>
                  <a:cubicBezTo>
                    <a:pt x="11" y="97"/>
                    <a:pt x="10" y="97"/>
                    <a:pt x="10" y="97"/>
                  </a:cubicBezTo>
                  <a:cubicBezTo>
                    <a:pt x="10" y="96"/>
                    <a:pt x="11" y="95"/>
                    <a:pt x="11" y="95"/>
                  </a:cubicBezTo>
                  <a:cubicBezTo>
                    <a:pt x="11" y="95"/>
                    <a:pt x="9" y="96"/>
                    <a:pt x="8" y="96"/>
                  </a:cubicBezTo>
                  <a:cubicBezTo>
                    <a:pt x="7" y="95"/>
                    <a:pt x="8" y="92"/>
                    <a:pt x="6" y="92"/>
                  </a:cubicBezTo>
                  <a:cubicBezTo>
                    <a:pt x="6" y="91"/>
                    <a:pt x="7" y="91"/>
                    <a:pt x="9" y="89"/>
                  </a:cubicBezTo>
                  <a:cubicBezTo>
                    <a:pt x="9" y="89"/>
                    <a:pt x="10" y="88"/>
                    <a:pt x="10" y="88"/>
                  </a:cubicBezTo>
                  <a:cubicBezTo>
                    <a:pt x="10" y="87"/>
                    <a:pt x="10" y="86"/>
                    <a:pt x="10" y="85"/>
                  </a:cubicBezTo>
                  <a:cubicBezTo>
                    <a:pt x="10" y="85"/>
                    <a:pt x="12" y="86"/>
                    <a:pt x="12" y="85"/>
                  </a:cubicBezTo>
                  <a:cubicBezTo>
                    <a:pt x="12" y="85"/>
                    <a:pt x="11" y="86"/>
                    <a:pt x="11" y="85"/>
                  </a:cubicBezTo>
                  <a:cubicBezTo>
                    <a:pt x="10" y="82"/>
                    <a:pt x="11" y="78"/>
                    <a:pt x="10" y="74"/>
                  </a:cubicBezTo>
                  <a:cubicBezTo>
                    <a:pt x="10" y="72"/>
                    <a:pt x="7" y="71"/>
                    <a:pt x="7" y="67"/>
                  </a:cubicBezTo>
                  <a:cubicBezTo>
                    <a:pt x="7" y="63"/>
                    <a:pt x="7" y="60"/>
                    <a:pt x="6" y="57"/>
                  </a:cubicBezTo>
                  <a:cubicBezTo>
                    <a:pt x="6" y="56"/>
                    <a:pt x="7" y="54"/>
                    <a:pt x="7" y="54"/>
                  </a:cubicBezTo>
                  <a:cubicBezTo>
                    <a:pt x="7" y="53"/>
                    <a:pt x="6" y="51"/>
                    <a:pt x="6" y="50"/>
                  </a:cubicBezTo>
                  <a:cubicBezTo>
                    <a:pt x="5" y="46"/>
                    <a:pt x="5" y="42"/>
                    <a:pt x="6" y="39"/>
                  </a:cubicBezTo>
                  <a:cubicBezTo>
                    <a:pt x="5" y="38"/>
                    <a:pt x="4" y="39"/>
                    <a:pt x="3" y="38"/>
                  </a:cubicBezTo>
                  <a:cubicBezTo>
                    <a:pt x="3" y="32"/>
                    <a:pt x="0" y="28"/>
                    <a:pt x="1" y="20"/>
                  </a:cubicBezTo>
                  <a:cubicBezTo>
                    <a:pt x="1" y="17"/>
                    <a:pt x="1" y="13"/>
                    <a:pt x="0" y="10"/>
                  </a:cubicBezTo>
                  <a:cubicBezTo>
                    <a:pt x="9" y="8"/>
                    <a:pt x="26" y="11"/>
                    <a:pt x="33" y="9"/>
                  </a:cubicBezTo>
                  <a:cubicBezTo>
                    <a:pt x="35" y="7"/>
                    <a:pt x="33" y="4"/>
                    <a:pt x="33" y="0"/>
                  </a:cubicBezTo>
                  <a:cubicBezTo>
                    <a:pt x="34" y="0"/>
                    <a:pt x="36" y="0"/>
                    <a:pt x="37" y="0"/>
                  </a:cubicBezTo>
                  <a:cubicBezTo>
                    <a:pt x="38" y="0"/>
                    <a:pt x="37" y="4"/>
                    <a:pt x="37" y="3"/>
                  </a:cubicBezTo>
                  <a:cubicBezTo>
                    <a:pt x="37" y="4"/>
                    <a:pt x="38" y="4"/>
                    <a:pt x="38" y="3"/>
                  </a:cubicBezTo>
                  <a:cubicBezTo>
                    <a:pt x="38" y="6"/>
                    <a:pt x="39" y="8"/>
                    <a:pt x="40" y="10"/>
                  </a:cubicBezTo>
                  <a:cubicBezTo>
                    <a:pt x="40" y="11"/>
                    <a:pt x="40" y="15"/>
                    <a:pt x="41" y="14"/>
                  </a:cubicBezTo>
                  <a:cubicBezTo>
                    <a:pt x="40" y="17"/>
                    <a:pt x="39" y="13"/>
                    <a:pt x="37" y="15"/>
                  </a:cubicBezTo>
                  <a:cubicBezTo>
                    <a:pt x="37" y="15"/>
                    <a:pt x="38" y="15"/>
                    <a:pt x="39" y="15"/>
                  </a:cubicBezTo>
                  <a:cubicBezTo>
                    <a:pt x="39" y="15"/>
                    <a:pt x="39" y="17"/>
                    <a:pt x="40" y="16"/>
                  </a:cubicBezTo>
                  <a:cubicBezTo>
                    <a:pt x="42" y="14"/>
                    <a:pt x="42" y="16"/>
                    <a:pt x="44" y="17"/>
                  </a:cubicBezTo>
                  <a:cubicBezTo>
                    <a:pt x="45" y="17"/>
                    <a:pt x="46" y="16"/>
                    <a:pt x="47" y="16"/>
                  </a:cubicBezTo>
                  <a:cubicBezTo>
                    <a:pt x="46" y="16"/>
                    <a:pt x="52" y="17"/>
                    <a:pt x="53" y="17"/>
                  </a:cubicBezTo>
                  <a:cubicBezTo>
                    <a:pt x="54" y="18"/>
                    <a:pt x="55" y="17"/>
                    <a:pt x="55" y="17"/>
                  </a:cubicBezTo>
                  <a:cubicBezTo>
                    <a:pt x="56" y="18"/>
                    <a:pt x="55" y="20"/>
                    <a:pt x="56" y="20"/>
                  </a:cubicBezTo>
                  <a:cubicBezTo>
                    <a:pt x="57" y="20"/>
                    <a:pt x="61" y="20"/>
                    <a:pt x="61" y="20"/>
                  </a:cubicBezTo>
                  <a:cubicBezTo>
                    <a:pt x="63" y="19"/>
                    <a:pt x="62" y="17"/>
                    <a:pt x="64" y="17"/>
                  </a:cubicBezTo>
                  <a:cubicBezTo>
                    <a:pt x="66" y="17"/>
                    <a:pt x="69" y="17"/>
                    <a:pt x="71" y="17"/>
                  </a:cubicBezTo>
                  <a:cubicBezTo>
                    <a:pt x="72" y="18"/>
                    <a:pt x="74" y="19"/>
                    <a:pt x="74" y="19"/>
                  </a:cubicBezTo>
                  <a:cubicBezTo>
                    <a:pt x="75" y="20"/>
                    <a:pt x="74" y="23"/>
                    <a:pt x="76" y="21"/>
                  </a:cubicBezTo>
                  <a:cubicBezTo>
                    <a:pt x="77" y="24"/>
                    <a:pt x="79" y="25"/>
                    <a:pt x="80" y="26"/>
                  </a:cubicBezTo>
                  <a:cubicBezTo>
                    <a:pt x="83" y="26"/>
                    <a:pt x="81" y="22"/>
                    <a:pt x="84" y="23"/>
                  </a:cubicBezTo>
                  <a:cubicBezTo>
                    <a:pt x="85" y="23"/>
                    <a:pt x="85" y="25"/>
                    <a:pt x="86" y="26"/>
                  </a:cubicBezTo>
                  <a:cubicBezTo>
                    <a:pt x="87" y="26"/>
                    <a:pt x="91" y="25"/>
                    <a:pt x="90" y="29"/>
                  </a:cubicBezTo>
                  <a:cubicBezTo>
                    <a:pt x="93" y="30"/>
                    <a:pt x="97" y="29"/>
                    <a:pt x="99" y="29"/>
                  </a:cubicBezTo>
                  <a:cubicBezTo>
                    <a:pt x="99" y="28"/>
                    <a:pt x="101" y="26"/>
                    <a:pt x="103" y="25"/>
                  </a:cubicBezTo>
                  <a:cubicBezTo>
                    <a:pt x="106" y="24"/>
                    <a:pt x="105" y="28"/>
                    <a:pt x="107" y="28"/>
                  </a:cubicBezTo>
                  <a:cubicBezTo>
                    <a:pt x="110" y="27"/>
                    <a:pt x="113" y="27"/>
                    <a:pt x="117" y="27"/>
                  </a:cubicBezTo>
                  <a:cubicBezTo>
                    <a:pt x="118" y="27"/>
                    <a:pt x="121" y="30"/>
                    <a:pt x="123" y="29"/>
                  </a:cubicBezTo>
                  <a:cubicBezTo>
                    <a:pt x="123" y="31"/>
                    <a:pt x="120" y="32"/>
                    <a:pt x="119" y="31"/>
                  </a:cubicBezTo>
                  <a:cubicBezTo>
                    <a:pt x="117" y="31"/>
                    <a:pt x="120" y="32"/>
                    <a:pt x="118" y="33"/>
                  </a:cubicBezTo>
                  <a:cubicBezTo>
                    <a:pt x="114" y="34"/>
                    <a:pt x="110" y="35"/>
                    <a:pt x="108" y="38"/>
                  </a:cubicBezTo>
                  <a:cubicBezTo>
                    <a:pt x="107" y="39"/>
                    <a:pt x="106" y="37"/>
                    <a:pt x="105" y="38"/>
                  </a:cubicBezTo>
                  <a:cubicBezTo>
                    <a:pt x="105" y="38"/>
                    <a:pt x="106" y="39"/>
                    <a:pt x="106" y="39"/>
                  </a:cubicBezTo>
                  <a:cubicBezTo>
                    <a:pt x="106" y="39"/>
                    <a:pt x="104" y="41"/>
                    <a:pt x="103" y="41"/>
                  </a:cubicBezTo>
                  <a:cubicBezTo>
                    <a:pt x="102" y="42"/>
                    <a:pt x="102" y="45"/>
                    <a:pt x="100" y="44"/>
                  </a:cubicBezTo>
                  <a:cubicBezTo>
                    <a:pt x="100" y="47"/>
                    <a:pt x="98" y="47"/>
                    <a:pt x="97" y="49"/>
                  </a:cubicBezTo>
                  <a:cubicBezTo>
                    <a:pt x="96" y="49"/>
                    <a:pt x="96" y="51"/>
                    <a:pt x="96" y="51"/>
                  </a:cubicBezTo>
                  <a:cubicBezTo>
                    <a:pt x="95" y="52"/>
                    <a:pt x="94" y="51"/>
                    <a:pt x="94" y="51"/>
                  </a:cubicBezTo>
                  <a:cubicBezTo>
                    <a:pt x="93" y="51"/>
                    <a:pt x="95" y="52"/>
                    <a:pt x="94" y="53"/>
                  </a:cubicBezTo>
                  <a:cubicBezTo>
                    <a:pt x="94" y="53"/>
                    <a:pt x="91" y="54"/>
                    <a:pt x="91" y="55"/>
                  </a:cubicBezTo>
                  <a:cubicBezTo>
                    <a:pt x="90" y="56"/>
                    <a:pt x="89" y="58"/>
                    <a:pt x="86"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0" name="Freeform 585">
              <a:extLst>
                <a:ext uri="{FF2B5EF4-FFF2-40B4-BE49-F238E27FC236}">
                  <a16:creationId xmlns:a16="http://schemas.microsoft.com/office/drawing/2014/main" id="{FA8FC2BD-903F-81CC-9414-590268805CA6}"/>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1" name="Freeform 586">
              <a:extLst>
                <a:ext uri="{FF2B5EF4-FFF2-40B4-BE49-F238E27FC236}">
                  <a16:creationId xmlns:a16="http://schemas.microsoft.com/office/drawing/2014/main" id="{97D77FB9-2B0E-A989-0B62-6C10E1A4DF7B}"/>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2" name="Freeform 587">
              <a:extLst>
                <a:ext uri="{FF2B5EF4-FFF2-40B4-BE49-F238E27FC236}">
                  <a16:creationId xmlns:a16="http://schemas.microsoft.com/office/drawing/2014/main" id="{042283ED-6F84-9D1A-EC69-9A85984E6BAC}"/>
                </a:ext>
              </a:extLst>
            </p:cNvPr>
            <p:cNvSpPr>
              <a:spLocks/>
            </p:cNvSpPr>
            <p:nvPr/>
          </p:nvSpPr>
          <p:spPr bwMode="auto">
            <a:xfrm>
              <a:off x="6496694" y="4894905"/>
              <a:ext cx="642756" cy="608764"/>
            </a:xfrm>
            <a:custGeom>
              <a:avLst/>
              <a:gdLst>
                <a:gd name="T0" fmla="*/ 2147483647 w 97"/>
                <a:gd name="T1" fmla="*/ 2147483647 h 92"/>
                <a:gd name="T2" fmla="*/ 2147483647 w 97"/>
                <a:gd name="T3" fmla="*/ 2147483647 h 92"/>
                <a:gd name="T4" fmla="*/ 2147483647 w 97"/>
                <a:gd name="T5" fmla="*/ 2147483647 h 92"/>
                <a:gd name="T6" fmla="*/ 2147483647 w 97"/>
                <a:gd name="T7" fmla="*/ 2147483647 h 92"/>
                <a:gd name="T8" fmla="*/ 2147483647 w 97"/>
                <a:gd name="T9" fmla="*/ 2147483647 h 92"/>
                <a:gd name="T10" fmla="*/ 2147483647 w 97"/>
                <a:gd name="T11" fmla="*/ 2147483647 h 92"/>
                <a:gd name="T12" fmla="*/ 2147483647 w 97"/>
                <a:gd name="T13" fmla="*/ 2147483647 h 92"/>
                <a:gd name="T14" fmla="*/ 2147483647 w 97"/>
                <a:gd name="T15" fmla="*/ 2147483647 h 92"/>
                <a:gd name="T16" fmla="*/ 2147483647 w 97"/>
                <a:gd name="T17" fmla="*/ 2147483647 h 92"/>
                <a:gd name="T18" fmla="*/ 2147483647 w 97"/>
                <a:gd name="T19" fmla="*/ 2147483647 h 92"/>
                <a:gd name="T20" fmla="*/ 2147483647 w 97"/>
                <a:gd name="T21" fmla="*/ 2147483647 h 92"/>
                <a:gd name="T22" fmla="*/ 2147483647 w 97"/>
                <a:gd name="T23" fmla="*/ 2147483647 h 92"/>
                <a:gd name="T24" fmla="*/ 2147483647 w 97"/>
                <a:gd name="T25" fmla="*/ 2147483647 h 92"/>
                <a:gd name="T26" fmla="*/ 2147483647 w 97"/>
                <a:gd name="T27" fmla="*/ 2147483647 h 92"/>
                <a:gd name="T28" fmla="*/ 2147483647 w 97"/>
                <a:gd name="T29" fmla="*/ 2147483647 h 92"/>
                <a:gd name="T30" fmla="*/ 2147483647 w 97"/>
                <a:gd name="T31" fmla="*/ 2147483647 h 92"/>
                <a:gd name="T32" fmla="*/ 2147483647 w 97"/>
                <a:gd name="T33" fmla="*/ 2147483647 h 92"/>
                <a:gd name="T34" fmla="*/ 2147483647 w 97"/>
                <a:gd name="T35" fmla="*/ 2147483647 h 92"/>
                <a:gd name="T36" fmla="*/ 2147483647 w 97"/>
                <a:gd name="T37" fmla="*/ 2147483647 h 92"/>
                <a:gd name="T38" fmla="*/ 2147483647 w 97"/>
                <a:gd name="T39" fmla="*/ 2147483647 h 92"/>
                <a:gd name="T40" fmla="*/ 2147483647 w 97"/>
                <a:gd name="T41" fmla="*/ 2147483647 h 92"/>
                <a:gd name="T42" fmla="*/ 2147483647 w 97"/>
                <a:gd name="T43" fmla="*/ 2147483647 h 92"/>
                <a:gd name="T44" fmla="*/ 2147483647 w 97"/>
                <a:gd name="T45" fmla="*/ 2147483647 h 92"/>
                <a:gd name="T46" fmla="*/ 2147483647 w 97"/>
                <a:gd name="T47" fmla="*/ 2147483647 h 92"/>
                <a:gd name="T48" fmla="*/ 2147483647 w 97"/>
                <a:gd name="T49" fmla="*/ 2147483647 h 92"/>
                <a:gd name="T50" fmla="*/ 2147483647 w 97"/>
                <a:gd name="T51" fmla="*/ 2147483647 h 92"/>
                <a:gd name="T52" fmla="*/ 2147483647 w 97"/>
                <a:gd name="T53" fmla="*/ 2147483647 h 92"/>
                <a:gd name="T54" fmla="*/ 2147483647 w 97"/>
                <a:gd name="T55" fmla="*/ 2147483647 h 92"/>
                <a:gd name="T56" fmla="*/ 2147483647 w 97"/>
                <a:gd name="T57" fmla="*/ 2147483647 h 92"/>
                <a:gd name="T58" fmla="*/ 2147483647 w 97"/>
                <a:gd name="T59" fmla="*/ 2147483647 h 92"/>
                <a:gd name="T60" fmla="*/ 0 w 97"/>
                <a:gd name="T61" fmla="*/ 2147483647 h 92"/>
                <a:gd name="T62" fmla="*/ 2147483647 w 97"/>
                <a:gd name="T63" fmla="*/ 2147483647 h 92"/>
                <a:gd name="T64" fmla="*/ 2147483647 w 97"/>
                <a:gd name="T65" fmla="*/ 2147483647 h 92"/>
                <a:gd name="T66" fmla="*/ 2147483647 w 97"/>
                <a:gd name="T67" fmla="*/ 2147483647 h 92"/>
                <a:gd name="T68" fmla="*/ 2147483647 w 97"/>
                <a:gd name="T69" fmla="*/ 2147483647 h 92"/>
                <a:gd name="T70" fmla="*/ 2147483647 w 97"/>
                <a:gd name="T71" fmla="*/ 2147483647 h 92"/>
                <a:gd name="T72" fmla="*/ 2147483647 w 97"/>
                <a:gd name="T73" fmla="*/ 2147483647 h 92"/>
                <a:gd name="T74" fmla="*/ 2147483647 w 97"/>
                <a:gd name="T75" fmla="*/ 2147483647 h 92"/>
                <a:gd name="T76" fmla="*/ 2147483647 w 97"/>
                <a:gd name="T77" fmla="*/ 2147483647 h 92"/>
                <a:gd name="T78" fmla="*/ 2147483647 w 97"/>
                <a:gd name="T79" fmla="*/ 2147483647 h 92"/>
                <a:gd name="T80" fmla="*/ 2147483647 w 97"/>
                <a:gd name="T81" fmla="*/ 2147483647 h 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92"/>
                <a:gd name="T125" fmla="*/ 97 w 97"/>
                <a:gd name="T126" fmla="*/ 92 h 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92">
                  <a:moveTo>
                    <a:pt x="88" y="27"/>
                  </a:moveTo>
                  <a:cubicBezTo>
                    <a:pt x="88" y="30"/>
                    <a:pt x="90" y="31"/>
                    <a:pt x="90" y="34"/>
                  </a:cubicBezTo>
                  <a:cubicBezTo>
                    <a:pt x="89" y="36"/>
                    <a:pt x="88" y="38"/>
                    <a:pt x="85" y="38"/>
                  </a:cubicBezTo>
                  <a:cubicBezTo>
                    <a:pt x="86" y="40"/>
                    <a:pt x="88" y="40"/>
                    <a:pt x="86" y="42"/>
                  </a:cubicBezTo>
                  <a:cubicBezTo>
                    <a:pt x="85" y="43"/>
                    <a:pt x="85" y="42"/>
                    <a:pt x="83" y="42"/>
                  </a:cubicBezTo>
                  <a:cubicBezTo>
                    <a:pt x="83" y="44"/>
                    <a:pt x="83" y="44"/>
                    <a:pt x="82" y="43"/>
                  </a:cubicBezTo>
                  <a:cubicBezTo>
                    <a:pt x="81" y="47"/>
                    <a:pt x="81" y="51"/>
                    <a:pt x="82" y="52"/>
                  </a:cubicBezTo>
                  <a:cubicBezTo>
                    <a:pt x="81" y="55"/>
                    <a:pt x="77" y="54"/>
                    <a:pt x="77" y="58"/>
                  </a:cubicBezTo>
                  <a:cubicBezTo>
                    <a:pt x="76" y="59"/>
                    <a:pt x="76" y="58"/>
                    <a:pt x="74" y="58"/>
                  </a:cubicBezTo>
                  <a:cubicBezTo>
                    <a:pt x="75" y="60"/>
                    <a:pt x="75" y="61"/>
                    <a:pt x="76" y="64"/>
                  </a:cubicBezTo>
                  <a:cubicBezTo>
                    <a:pt x="73" y="63"/>
                    <a:pt x="72" y="65"/>
                    <a:pt x="71" y="66"/>
                  </a:cubicBezTo>
                  <a:cubicBezTo>
                    <a:pt x="71" y="67"/>
                    <a:pt x="73" y="65"/>
                    <a:pt x="73" y="68"/>
                  </a:cubicBezTo>
                  <a:cubicBezTo>
                    <a:pt x="72" y="69"/>
                    <a:pt x="72" y="71"/>
                    <a:pt x="70" y="72"/>
                  </a:cubicBezTo>
                  <a:cubicBezTo>
                    <a:pt x="69" y="73"/>
                    <a:pt x="72" y="74"/>
                    <a:pt x="69" y="74"/>
                  </a:cubicBezTo>
                  <a:cubicBezTo>
                    <a:pt x="68" y="75"/>
                    <a:pt x="70" y="76"/>
                    <a:pt x="70" y="76"/>
                  </a:cubicBezTo>
                  <a:cubicBezTo>
                    <a:pt x="70" y="77"/>
                    <a:pt x="69" y="78"/>
                    <a:pt x="69" y="78"/>
                  </a:cubicBezTo>
                  <a:cubicBezTo>
                    <a:pt x="70" y="81"/>
                    <a:pt x="71" y="79"/>
                    <a:pt x="72" y="81"/>
                  </a:cubicBezTo>
                  <a:cubicBezTo>
                    <a:pt x="72" y="82"/>
                    <a:pt x="73" y="84"/>
                    <a:pt x="73" y="84"/>
                  </a:cubicBezTo>
                  <a:cubicBezTo>
                    <a:pt x="73" y="85"/>
                    <a:pt x="71" y="85"/>
                    <a:pt x="71" y="86"/>
                  </a:cubicBezTo>
                  <a:cubicBezTo>
                    <a:pt x="71" y="86"/>
                    <a:pt x="72" y="88"/>
                    <a:pt x="72" y="89"/>
                  </a:cubicBezTo>
                  <a:cubicBezTo>
                    <a:pt x="62" y="88"/>
                    <a:pt x="52" y="91"/>
                    <a:pt x="41" y="90"/>
                  </a:cubicBezTo>
                  <a:cubicBezTo>
                    <a:pt x="39" y="90"/>
                    <a:pt x="37" y="90"/>
                    <a:pt x="35" y="90"/>
                  </a:cubicBezTo>
                  <a:cubicBezTo>
                    <a:pt x="34" y="90"/>
                    <a:pt x="32" y="91"/>
                    <a:pt x="31" y="91"/>
                  </a:cubicBezTo>
                  <a:cubicBezTo>
                    <a:pt x="25" y="92"/>
                    <a:pt x="19" y="90"/>
                    <a:pt x="14" y="91"/>
                  </a:cubicBezTo>
                  <a:cubicBezTo>
                    <a:pt x="14" y="87"/>
                    <a:pt x="14" y="83"/>
                    <a:pt x="14" y="78"/>
                  </a:cubicBezTo>
                  <a:cubicBezTo>
                    <a:pt x="13" y="79"/>
                    <a:pt x="12" y="78"/>
                    <a:pt x="12" y="78"/>
                  </a:cubicBezTo>
                  <a:cubicBezTo>
                    <a:pt x="11" y="77"/>
                    <a:pt x="10" y="78"/>
                    <a:pt x="9" y="78"/>
                  </a:cubicBezTo>
                  <a:cubicBezTo>
                    <a:pt x="8" y="78"/>
                    <a:pt x="9" y="76"/>
                    <a:pt x="9" y="76"/>
                  </a:cubicBezTo>
                  <a:cubicBezTo>
                    <a:pt x="8" y="75"/>
                    <a:pt x="8" y="79"/>
                    <a:pt x="6" y="78"/>
                  </a:cubicBezTo>
                  <a:cubicBezTo>
                    <a:pt x="3" y="62"/>
                    <a:pt x="5" y="44"/>
                    <a:pt x="4" y="29"/>
                  </a:cubicBezTo>
                  <a:cubicBezTo>
                    <a:pt x="3" y="21"/>
                    <a:pt x="0" y="13"/>
                    <a:pt x="0" y="6"/>
                  </a:cubicBezTo>
                  <a:cubicBezTo>
                    <a:pt x="25" y="6"/>
                    <a:pt x="51" y="5"/>
                    <a:pt x="76" y="3"/>
                  </a:cubicBezTo>
                  <a:cubicBezTo>
                    <a:pt x="80" y="3"/>
                    <a:pt x="87" y="0"/>
                    <a:pt x="88" y="6"/>
                  </a:cubicBezTo>
                  <a:cubicBezTo>
                    <a:pt x="88" y="8"/>
                    <a:pt x="86" y="10"/>
                    <a:pt x="85" y="8"/>
                  </a:cubicBezTo>
                  <a:cubicBezTo>
                    <a:pt x="87" y="10"/>
                    <a:pt x="82" y="13"/>
                    <a:pt x="84" y="14"/>
                  </a:cubicBezTo>
                  <a:cubicBezTo>
                    <a:pt x="88" y="17"/>
                    <a:pt x="90" y="13"/>
                    <a:pt x="96" y="14"/>
                  </a:cubicBezTo>
                  <a:cubicBezTo>
                    <a:pt x="97" y="16"/>
                    <a:pt x="95" y="15"/>
                    <a:pt x="95" y="16"/>
                  </a:cubicBezTo>
                  <a:cubicBezTo>
                    <a:pt x="95" y="16"/>
                    <a:pt x="96" y="18"/>
                    <a:pt x="96" y="17"/>
                  </a:cubicBezTo>
                  <a:cubicBezTo>
                    <a:pt x="95" y="19"/>
                    <a:pt x="94" y="19"/>
                    <a:pt x="92" y="20"/>
                  </a:cubicBezTo>
                  <a:cubicBezTo>
                    <a:pt x="93" y="24"/>
                    <a:pt x="92" y="24"/>
                    <a:pt x="90" y="26"/>
                  </a:cubicBezTo>
                  <a:lnTo>
                    <a:pt x="88" y="27"/>
                  </a:ln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3" name="Freeform 588">
              <a:extLst>
                <a:ext uri="{FF2B5EF4-FFF2-40B4-BE49-F238E27FC236}">
                  <a16:creationId xmlns:a16="http://schemas.microsoft.com/office/drawing/2014/main" id="{592D0A00-BFA7-750C-1E16-D13920B47BC7}"/>
                </a:ext>
              </a:extLst>
            </p:cNvPr>
            <p:cNvSpPr>
              <a:spLocks/>
            </p:cNvSpPr>
            <p:nvPr/>
          </p:nvSpPr>
          <p:spPr bwMode="auto">
            <a:xfrm>
              <a:off x="5393508" y="2872393"/>
              <a:ext cx="838982" cy="522239"/>
            </a:xfrm>
            <a:custGeom>
              <a:avLst/>
              <a:gdLst>
                <a:gd name="T0" fmla="*/ 2147483647 w 127"/>
                <a:gd name="T1" fmla="*/ 2147483647 h 79"/>
                <a:gd name="T2" fmla="*/ 2147483647 w 127"/>
                <a:gd name="T3" fmla="*/ 2147483647 h 79"/>
                <a:gd name="T4" fmla="*/ 2147483647 w 127"/>
                <a:gd name="T5" fmla="*/ 2147483647 h 79"/>
                <a:gd name="T6" fmla="*/ 2147483647 w 127"/>
                <a:gd name="T7" fmla="*/ 2147483647 h 79"/>
                <a:gd name="T8" fmla="*/ 2147483647 w 127"/>
                <a:gd name="T9" fmla="*/ 2147483647 h 79"/>
                <a:gd name="T10" fmla="*/ 2147483647 w 127"/>
                <a:gd name="T11" fmla="*/ 2147483647 h 79"/>
                <a:gd name="T12" fmla="*/ 2147483647 w 127"/>
                <a:gd name="T13" fmla="*/ 2147483647 h 79"/>
                <a:gd name="T14" fmla="*/ 2147483647 w 127"/>
                <a:gd name="T15" fmla="*/ 2147483647 h 79"/>
                <a:gd name="T16" fmla="*/ 2147483647 w 127"/>
                <a:gd name="T17" fmla="*/ 2147483647 h 79"/>
                <a:gd name="T18" fmla="*/ 2147483647 w 127"/>
                <a:gd name="T19" fmla="*/ 2147483647 h 79"/>
                <a:gd name="T20" fmla="*/ 2147483647 w 127"/>
                <a:gd name="T21" fmla="*/ 2147483647 h 79"/>
                <a:gd name="T22" fmla="*/ 2147483647 w 127"/>
                <a:gd name="T23" fmla="*/ 2147483647 h 79"/>
                <a:gd name="T24" fmla="*/ 2147483647 w 127"/>
                <a:gd name="T25" fmla="*/ 2147483647 h 79"/>
                <a:gd name="T26" fmla="*/ 0 w 127"/>
                <a:gd name="T27" fmla="*/ 2147483647 h 79"/>
                <a:gd name="T28" fmla="*/ 2147483647 w 127"/>
                <a:gd name="T29" fmla="*/ 0 h 79"/>
                <a:gd name="T30" fmla="*/ 2147483647 w 127"/>
                <a:gd name="T31" fmla="*/ 2147483647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7"/>
                <a:gd name="T49" fmla="*/ 0 h 79"/>
                <a:gd name="T50" fmla="*/ 127 w 127"/>
                <a:gd name="T51" fmla="*/ 79 h 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7" h="79">
                  <a:moveTo>
                    <a:pt x="116" y="5"/>
                  </a:moveTo>
                  <a:cubicBezTo>
                    <a:pt x="116" y="7"/>
                    <a:pt x="116" y="9"/>
                    <a:pt x="117" y="10"/>
                  </a:cubicBezTo>
                  <a:cubicBezTo>
                    <a:pt x="117" y="13"/>
                    <a:pt x="116" y="15"/>
                    <a:pt x="117" y="19"/>
                  </a:cubicBezTo>
                  <a:cubicBezTo>
                    <a:pt x="117" y="20"/>
                    <a:pt x="118" y="20"/>
                    <a:pt x="117" y="21"/>
                  </a:cubicBezTo>
                  <a:cubicBezTo>
                    <a:pt x="117" y="23"/>
                    <a:pt x="118" y="28"/>
                    <a:pt x="119" y="31"/>
                  </a:cubicBezTo>
                  <a:cubicBezTo>
                    <a:pt x="120" y="34"/>
                    <a:pt x="121" y="36"/>
                    <a:pt x="122" y="39"/>
                  </a:cubicBezTo>
                  <a:cubicBezTo>
                    <a:pt x="122" y="40"/>
                    <a:pt x="121" y="41"/>
                    <a:pt x="121" y="42"/>
                  </a:cubicBezTo>
                  <a:cubicBezTo>
                    <a:pt x="121" y="43"/>
                    <a:pt x="122" y="47"/>
                    <a:pt x="123" y="50"/>
                  </a:cubicBezTo>
                  <a:cubicBezTo>
                    <a:pt x="123" y="51"/>
                    <a:pt x="122" y="52"/>
                    <a:pt x="122" y="53"/>
                  </a:cubicBezTo>
                  <a:cubicBezTo>
                    <a:pt x="122" y="53"/>
                    <a:pt x="122" y="58"/>
                    <a:pt x="123" y="61"/>
                  </a:cubicBezTo>
                  <a:cubicBezTo>
                    <a:pt x="123" y="62"/>
                    <a:pt x="123" y="64"/>
                    <a:pt x="123" y="65"/>
                  </a:cubicBezTo>
                  <a:cubicBezTo>
                    <a:pt x="124" y="66"/>
                    <a:pt x="125" y="67"/>
                    <a:pt x="126" y="68"/>
                  </a:cubicBezTo>
                  <a:cubicBezTo>
                    <a:pt x="126" y="71"/>
                    <a:pt x="126" y="74"/>
                    <a:pt x="127" y="77"/>
                  </a:cubicBezTo>
                  <a:cubicBezTo>
                    <a:pt x="84" y="79"/>
                    <a:pt x="41" y="76"/>
                    <a:pt x="0" y="74"/>
                  </a:cubicBezTo>
                  <a:cubicBezTo>
                    <a:pt x="2" y="49"/>
                    <a:pt x="2" y="23"/>
                    <a:pt x="6" y="0"/>
                  </a:cubicBezTo>
                  <a:cubicBezTo>
                    <a:pt x="40" y="3"/>
                    <a:pt x="80" y="3"/>
                    <a:pt x="116" y="5"/>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4" name="Freeform 589">
              <a:extLst>
                <a:ext uri="{FF2B5EF4-FFF2-40B4-BE49-F238E27FC236}">
                  <a16:creationId xmlns:a16="http://schemas.microsoft.com/office/drawing/2014/main" id="{E8CFC980-28E4-B386-76AF-F3B702CC5EB7}"/>
                </a:ext>
              </a:extLst>
            </p:cNvPr>
            <p:cNvSpPr>
              <a:spLocks/>
            </p:cNvSpPr>
            <p:nvPr/>
          </p:nvSpPr>
          <p:spPr bwMode="auto">
            <a:xfrm>
              <a:off x="5353335" y="3360639"/>
              <a:ext cx="899241" cy="574773"/>
            </a:xfrm>
            <a:custGeom>
              <a:avLst/>
              <a:gdLst>
                <a:gd name="T0" fmla="*/ 2147483647 w 136"/>
                <a:gd name="T1" fmla="*/ 2147483647 h 87"/>
                <a:gd name="T2" fmla="*/ 2147483647 w 136"/>
                <a:gd name="T3" fmla="*/ 2147483647 h 87"/>
                <a:gd name="T4" fmla="*/ 2147483647 w 136"/>
                <a:gd name="T5" fmla="*/ 2147483647 h 87"/>
                <a:gd name="T6" fmla="*/ 2147483647 w 136"/>
                <a:gd name="T7" fmla="*/ 2147483647 h 87"/>
                <a:gd name="T8" fmla="*/ 2147483647 w 136"/>
                <a:gd name="T9" fmla="*/ 2147483647 h 87"/>
                <a:gd name="T10" fmla="*/ 2147483647 w 136"/>
                <a:gd name="T11" fmla="*/ 2147483647 h 87"/>
                <a:gd name="T12" fmla="*/ 2147483647 w 136"/>
                <a:gd name="T13" fmla="*/ 2147483647 h 87"/>
                <a:gd name="T14" fmla="*/ 0 w 136"/>
                <a:gd name="T15" fmla="*/ 2147483647 h 87"/>
                <a:gd name="T16" fmla="*/ 2147483647 w 136"/>
                <a:gd name="T17" fmla="*/ 0 h 87"/>
                <a:gd name="T18" fmla="*/ 2147483647 w 136"/>
                <a:gd name="T19" fmla="*/ 2147483647 h 87"/>
                <a:gd name="T20" fmla="*/ 2147483647 w 136"/>
                <a:gd name="T21" fmla="*/ 2147483647 h 87"/>
                <a:gd name="T22" fmla="*/ 2147483647 w 136"/>
                <a:gd name="T23" fmla="*/ 2147483647 h 87"/>
                <a:gd name="T24" fmla="*/ 2147483647 w 136"/>
                <a:gd name="T25" fmla="*/ 2147483647 h 87"/>
                <a:gd name="T26" fmla="*/ 2147483647 w 136"/>
                <a:gd name="T27" fmla="*/ 2147483647 h 87"/>
                <a:gd name="T28" fmla="*/ 2147483647 w 136"/>
                <a:gd name="T29" fmla="*/ 2147483647 h 87"/>
                <a:gd name="T30" fmla="*/ 2147483647 w 136"/>
                <a:gd name="T31" fmla="*/ 2147483647 h 87"/>
                <a:gd name="T32" fmla="*/ 2147483647 w 136"/>
                <a:gd name="T33" fmla="*/ 2147483647 h 87"/>
                <a:gd name="T34" fmla="*/ 2147483647 w 136"/>
                <a:gd name="T35" fmla="*/ 2147483647 h 87"/>
                <a:gd name="T36" fmla="*/ 2147483647 w 136"/>
                <a:gd name="T37" fmla="*/ 2147483647 h 87"/>
                <a:gd name="T38" fmla="*/ 2147483647 w 136"/>
                <a:gd name="T39" fmla="*/ 2147483647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7"/>
                <a:gd name="T62" fmla="*/ 136 w 136"/>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7">
                  <a:moveTo>
                    <a:pt x="133" y="87"/>
                  </a:moveTo>
                  <a:cubicBezTo>
                    <a:pt x="129" y="83"/>
                    <a:pt x="123" y="82"/>
                    <a:pt x="120" y="79"/>
                  </a:cubicBezTo>
                  <a:cubicBezTo>
                    <a:pt x="118" y="80"/>
                    <a:pt x="115" y="80"/>
                    <a:pt x="112" y="80"/>
                  </a:cubicBezTo>
                  <a:cubicBezTo>
                    <a:pt x="110" y="80"/>
                    <a:pt x="109" y="81"/>
                    <a:pt x="108" y="82"/>
                  </a:cubicBezTo>
                  <a:cubicBezTo>
                    <a:pt x="106" y="81"/>
                    <a:pt x="104" y="80"/>
                    <a:pt x="102" y="79"/>
                  </a:cubicBezTo>
                  <a:cubicBezTo>
                    <a:pt x="101" y="78"/>
                    <a:pt x="100" y="77"/>
                    <a:pt x="99" y="76"/>
                  </a:cubicBezTo>
                  <a:cubicBezTo>
                    <a:pt x="96" y="76"/>
                    <a:pt x="92" y="77"/>
                    <a:pt x="88" y="76"/>
                  </a:cubicBezTo>
                  <a:cubicBezTo>
                    <a:pt x="61" y="75"/>
                    <a:pt x="26" y="74"/>
                    <a:pt x="0" y="72"/>
                  </a:cubicBezTo>
                  <a:cubicBezTo>
                    <a:pt x="1" y="47"/>
                    <a:pt x="4" y="25"/>
                    <a:pt x="6" y="0"/>
                  </a:cubicBezTo>
                  <a:cubicBezTo>
                    <a:pt x="46" y="4"/>
                    <a:pt x="88" y="5"/>
                    <a:pt x="132" y="5"/>
                  </a:cubicBezTo>
                  <a:cubicBezTo>
                    <a:pt x="133" y="9"/>
                    <a:pt x="128" y="9"/>
                    <a:pt x="128" y="13"/>
                  </a:cubicBezTo>
                  <a:cubicBezTo>
                    <a:pt x="129" y="14"/>
                    <a:pt x="129" y="16"/>
                    <a:pt x="131" y="18"/>
                  </a:cubicBezTo>
                  <a:cubicBezTo>
                    <a:pt x="132" y="19"/>
                    <a:pt x="134" y="18"/>
                    <a:pt x="135" y="20"/>
                  </a:cubicBezTo>
                  <a:cubicBezTo>
                    <a:pt x="135" y="34"/>
                    <a:pt x="134" y="50"/>
                    <a:pt x="135" y="62"/>
                  </a:cubicBezTo>
                  <a:cubicBezTo>
                    <a:pt x="136" y="66"/>
                    <a:pt x="133" y="63"/>
                    <a:pt x="132" y="64"/>
                  </a:cubicBezTo>
                  <a:cubicBezTo>
                    <a:pt x="132" y="66"/>
                    <a:pt x="134" y="67"/>
                    <a:pt x="134" y="68"/>
                  </a:cubicBezTo>
                  <a:cubicBezTo>
                    <a:pt x="134" y="70"/>
                    <a:pt x="133" y="70"/>
                    <a:pt x="134" y="72"/>
                  </a:cubicBezTo>
                  <a:cubicBezTo>
                    <a:pt x="134" y="73"/>
                    <a:pt x="135" y="77"/>
                    <a:pt x="134" y="79"/>
                  </a:cubicBezTo>
                  <a:cubicBezTo>
                    <a:pt x="133" y="81"/>
                    <a:pt x="131" y="83"/>
                    <a:pt x="133" y="84"/>
                  </a:cubicBezTo>
                  <a:lnTo>
                    <a:pt x="133" y="87"/>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5" name="Freeform 590">
              <a:extLst>
                <a:ext uri="{FF2B5EF4-FFF2-40B4-BE49-F238E27FC236}">
                  <a16:creationId xmlns:a16="http://schemas.microsoft.com/office/drawing/2014/main" id="{5B6413E5-6B62-8202-7A1E-ED40D2D4564A}"/>
                </a:ext>
              </a:extLst>
            </p:cNvPr>
            <p:cNvSpPr>
              <a:spLocks/>
            </p:cNvSpPr>
            <p:nvPr/>
          </p:nvSpPr>
          <p:spPr bwMode="auto">
            <a:xfrm>
              <a:off x="5333253" y="3844251"/>
              <a:ext cx="1044479" cy="522239"/>
            </a:xfrm>
            <a:custGeom>
              <a:avLst/>
              <a:gdLst>
                <a:gd name="T0" fmla="*/ 2147483647 w 158"/>
                <a:gd name="T1" fmla="*/ 2147483647 h 79"/>
                <a:gd name="T2" fmla="*/ 2147483647 w 158"/>
                <a:gd name="T3" fmla="*/ 2147483647 h 79"/>
                <a:gd name="T4" fmla="*/ 2147483647 w 158"/>
                <a:gd name="T5" fmla="*/ 2147483647 h 79"/>
                <a:gd name="T6" fmla="*/ 0 w 158"/>
                <a:gd name="T7" fmla="*/ 2147483647 h 79"/>
                <a:gd name="T8" fmla="*/ 2147483647 w 158"/>
                <a:gd name="T9" fmla="*/ 0 h 79"/>
                <a:gd name="T10" fmla="*/ 2147483647 w 158"/>
                <a:gd name="T11" fmla="*/ 2147483647 h 79"/>
                <a:gd name="T12" fmla="*/ 2147483647 w 158"/>
                <a:gd name="T13" fmla="*/ 2147483647 h 79"/>
                <a:gd name="T14" fmla="*/ 2147483647 w 158"/>
                <a:gd name="T15" fmla="*/ 2147483647 h 79"/>
                <a:gd name="T16" fmla="*/ 2147483647 w 158"/>
                <a:gd name="T17" fmla="*/ 2147483647 h 79"/>
                <a:gd name="T18" fmla="*/ 2147483647 w 158"/>
                <a:gd name="T19" fmla="*/ 2147483647 h 79"/>
                <a:gd name="T20" fmla="*/ 2147483647 w 158"/>
                <a:gd name="T21" fmla="*/ 2147483647 h 79"/>
                <a:gd name="T22" fmla="*/ 2147483647 w 158"/>
                <a:gd name="T23" fmla="*/ 2147483647 h 79"/>
                <a:gd name="T24" fmla="*/ 2147483647 w 158"/>
                <a:gd name="T25" fmla="*/ 2147483647 h 79"/>
                <a:gd name="T26" fmla="*/ 2147483647 w 158"/>
                <a:gd name="T27" fmla="*/ 2147483647 h 79"/>
                <a:gd name="T28" fmla="*/ 2147483647 w 158"/>
                <a:gd name="T29" fmla="*/ 2147483647 h 79"/>
                <a:gd name="T30" fmla="*/ 2147483647 w 158"/>
                <a:gd name="T31" fmla="*/ 2147483647 h 79"/>
                <a:gd name="T32" fmla="*/ 2147483647 w 158"/>
                <a:gd name="T33" fmla="*/ 2147483647 h 79"/>
                <a:gd name="T34" fmla="*/ 2147483647 w 158"/>
                <a:gd name="T35" fmla="*/ 2147483647 h 79"/>
                <a:gd name="T36" fmla="*/ 2147483647 w 158"/>
                <a:gd name="T37" fmla="*/ 2147483647 h 79"/>
                <a:gd name="T38" fmla="*/ 2147483647 w 158"/>
                <a:gd name="T39" fmla="*/ 2147483647 h 79"/>
                <a:gd name="T40" fmla="*/ 2147483647 w 158"/>
                <a:gd name="T41" fmla="*/ 2147483647 h 79"/>
                <a:gd name="T42" fmla="*/ 2147483647 w 158"/>
                <a:gd name="T43" fmla="*/ 2147483647 h 79"/>
                <a:gd name="T44" fmla="*/ 2147483647 w 158"/>
                <a:gd name="T45" fmla="*/ 2147483647 h 79"/>
                <a:gd name="T46" fmla="*/ 2147483647 w 158"/>
                <a:gd name="T47" fmla="*/ 2147483647 h 79"/>
                <a:gd name="T48" fmla="*/ 2147483647 w 158"/>
                <a:gd name="T49" fmla="*/ 2147483647 h 79"/>
                <a:gd name="T50" fmla="*/ 2147483647 w 158"/>
                <a:gd name="T51" fmla="*/ 2147483647 h 79"/>
                <a:gd name="T52" fmla="*/ 2147483647 w 158"/>
                <a:gd name="T53" fmla="*/ 2147483647 h 79"/>
                <a:gd name="T54" fmla="*/ 2147483647 w 158"/>
                <a:gd name="T55" fmla="*/ 2147483647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8"/>
                <a:gd name="T85" fmla="*/ 0 h 79"/>
                <a:gd name="T86" fmla="*/ 158 w 158"/>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8" h="79">
                  <a:moveTo>
                    <a:pt x="158" y="77"/>
                  </a:moveTo>
                  <a:cubicBezTo>
                    <a:pt x="118" y="79"/>
                    <a:pt x="75" y="77"/>
                    <a:pt x="35" y="76"/>
                  </a:cubicBezTo>
                  <a:cubicBezTo>
                    <a:pt x="35" y="67"/>
                    <a:pt x="37" y="60"/>
                    <a:pt x="36" y="51"/>
                  </a:cubicBezTo>
                  <a:cubicBezTo>
                    <a:pt x="25" y="49"/>
                    <a:pt x="11" y="50"/>
                    <a:pt x="0" y="48"/>
                  </a:cubicBezTo>
                  <a:cubicBezTo>
                    <a:pt x="1" y="32"/>
                    <a:pt x="1" y="15"/>
                    <a:pt x="3" y="0"/>
                  </a:cubicBezTo>
                  <a:cubicBezTo>
                    <a:pt x="25" y="2"/>
                    <a:pt x="55" y="2"/>
                    <a:pt x="79" y="4"/>
                  </a:cubicBezTo>
                  <a:cubicBezTo>
                    <a:pt x="86" y="5"/>
                    <a:pt x="94" y="3"/>
                    <a:pt x="100" y="4"/>
                  </a:cubicBezTo>
                  <a:cubicBezTo>
                    <a:pt x="103" y="5"/>
                    <a:pt x="105" y="7"/>
                    <a:pt x="108" y="9"/>
                  </a:cubicBezTo>
                  <a:cubicBezTo>
                    <a:pt x="109" y="9"/>
                    <a:pt x="110" y="9"/>
                    <a:pt x="110" y="10"/>
                  </a:cubicBezTo>
                  <a:cubicBezTo>
                    <a:pt x="112" y="11"/>
                    <a:pt x="112" y="8"/>
                    <a:pt x="114" y="8"/>
                  </a:cubicBezTo>
                  <a:cubicBezTo>
                    <a:pt x="116" y="7"/>
                    <a:pt x="120" y="9"/>
                    <a:pt x="123" y="7"/>
                  </a:cubicBezTo>
                  <a:cubicBezTo>
                    <a:pt x="125" y="7"/>
                    <a:pt x="124" y="9"/>
                    <a:pt x="126" y="10"/>
                  </a:cubicBezTo>
                  <a:cubicBezTo>
                    <a:pt x="127" y="11"/>
                    <a:pt x="130" y="10"/>
                    <a:pt x="131" y="11"/>
                  </a:cubicBezTo>
                  <a:cubicBezTo>
                    <a:pt x="132" y="12"/>
                    <a:pt x="133" y="14"/>
                    <a:pt x="135" y="15"/>
                  </a:cubicBezTo>
                  <a:cubicBezTo>
                    <a:pt x="136" y="16"/>
                    <a:pt x="137" y="17"/>
                    <a:pt x="139" y="17"/>
                  </a:cubicBezTo>
                  <a:cubicBezTo>
                    <a:pt x="138" y="19"/>
                    <a:pt x="140" y="21"/>
                    <a:pt x="141" y="22"/>
                  </a:cubicBezTo>
                  <a:cubicBezTo>
                    <a:pt x="141" y="23"/>
                    <a:pt x="140" y="25"/>
                    <a:pt x="142" y="27"/>
                  </a:cubicBezTo>
                  <a:cubicBezTo>
                    <a:pt x="143" y="28"/>
                    <a:pt x="143" y="29"/>
                    <a:pt x="144" y="31"/>
                  </a:cubicBezTo>
                  <a:cubicBezTo>
                    <a:pt x="144" y="33"/>
                    <a:pt x="146" y="35"/>
                    <a:pt x="145" y="39"/>
                  </a:cubicBezTo>
                  <a:cubicBezTo>
                    <a:pt x="145" y="41"/>
                    <a:pt x="147" y="41"/>
                    <a:pt x="148" y="43"/>
                  </a:cubicBezTo>
                  <a:cubicBezTo>
                    <a:pt x="149" y="44"/>
                    <a:pt x="148" y="46"/>
                    <a:pt x="148" y="47"/>
                  </a:cubicBezTo>
                  <a:cubicBezTo>
                    <a:pt x="148" y="48"/>
                    <a:pt x="149" y="48"/>
                    <a:pt x="149" y="50"/>
                  </a:cubicBezTo>
                  <a:cubicBezTo>
                    <a:pt x="150" y="51"/>
                    <a:pt x="149" y="52"/>
                    <a:pt x="149" y="53"/>
                  </a:cubicBezTo>
                  <a:cubicBezTo>
                    <a:pt x="149" y="53"/>
                    <a:pt x="149" y="54"/>
                    <a:pt x="149" y="55"/>
                  </a:cubicBezTo>
                  <a:cubicBezTo>
                    <a:pt x="150" y="56"/>
                    <a:pt x="150" y="56"/>
                    <a:pt x="149" y="57"/>
                  </a:cubicBezTo>
                  <a:cubicBezTo>
                    <a:pt x="149" y="61"/>
                    <a:pt x="151" y="64"/>
                    <a:pt x="152" y="68"/>
                  </a:cubicBezTo>
                  <a:cubicBezTo>
                    <a:pt x="153" y="68"/>
                    <a:pt x="153" y="69"/>
                    <a:pt x="153" y="70"/>
                  </a:cubicBezTo>
                  <a:cubicBezTo>
                    <a:pt x="154" y="71"/>
                    <a:pt x="158" y="74"/>
                    <a:pt x="158" y="77"/>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6" name="Freeform 591">
              <a:extLst>
                <a:ext uri="{FF2B5EF4-FFF2-40B4-BE49-F238E27FC236}">
                  <a16:creationId xmlns:a16="http://schemas.microsoft.com/office/drawing/2014/main" id="{5D686F3C-5E1C-E7BE-CC17-8FE3E2C8FD7D}"/>
                </a:ext>
              </a:extLst>
            </p:cNvPr>
            <p:cNvSpPr>
              <a:spLocks/>
            </p:cNvSpPr>
            <p:nvPr/>
          </p:nvSpPr>
          <p:spPr bwMode="auto">
            <a:xfrm>
              <a:off x="5544925" y="4346406"/>
              <a:ext cx="944048" cy="516059"/>
            </a:xfrm>
            <a:custGeom>
              <a:avLst/>
              <a:gdLst>
                <a:gd name="T0" fmla="*/ 2147483647 w 143"/>
                <a:gd name="T1" fmla="*/ 2147483647 h 78"/>
                <a:gd name="T2" fmla="*/ 2147483647 w 143"/>
                <a:gd name="T3" fmla="*/ 2147483647 h 78"/>
                <a:gd name="T4" fmla="*/ 2147483647 w 143"/>
                <a:gd name="T5" fmla="*/ 2147483647 h 78"/>
                <a:gd name="T6" fmla="*/ 2147483647 w 143"/>
                <a:gd name="T7" fmla="*/ 2147483647 h 78"/>
                <a:gd name="T8" fmla="*/ 2147483647 w 143"/>
                <a:gd name="T9" fmla="*/ 2147483647 h 78"/>
                <a:gd name="T10" fmla="*/ 2147483647 w 143"/>
                <a:gd name="T11" fmla="*/ 2147483647 h 78"/>
                <a:gd name="T12" fmla="*/ 2147483647 w 143"/>
                <a:gd name="T13" fmla="*/ 2147483647 h 78"/>
                <a:gd name="T14" fmla="*/ 0 w 143"/>
                <a:gd name="T15" fmla="*/ 2147483647 h 78"/>
                <a:gd name="T16" fmla="*/ 2147483647 w 143"/>
                <a:gd name="T17" fmla="*/ 0 h 78"/>
                <a:gd name="T18" fmla="*/ 2147483647 w 143"/>
                <a:gd name="T19" fmla="*/ 2147483647 h 78"/>
                <a:gd name="T20" fmla="*/ 2147483647 w 143"/>
                <a:gd name="T21" fmla="*/ 2147483647 h 78"/>
                <a:gd name="T22" fmla="*/ 2147483647 w 143"/>
                <a:gd name="T23" fmla="*/ 2147483647 h 78"/>
                <a:gd name="T24" fmla="*/ 2147483647 w 143"/>
                <a:gd name="T25" fmla="*/ 2147483647 h 78"/>
                <a:gd name="T26" fmla="*/ 2147483647 w 143"/>
                <a:gd name="T27" fmla="*/ 2147483647 h 78"/>
                <a:gd name="T28" fmla="*/ 2147483647 w 143"/>
                <a:gd name="T29" fmla="*/ 2147483647 h 78"/>
                <a:gd name="T30" fmla="*/ 2147483647 w 143"/>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3"/>
                <a:gd name="T49" fmla="*/ 0 h 78"/>
                <a:gd name="T50" fmla="*/ 143 w 143"/>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3" h="78">
                  <a:moveTo>
                    <a:pt x="134" y="9"/>
                  </a:moveTo>
                  <a:cubicBezTo>
                    <a:pt x="134" y="9"/>
                    <a:pt x="133" y="11"/>
                    <a:pt x="132" y="12"/>
                  </a:cubicBezTo>
                  <a:cubicBezTo>
                    <a:pt x="132" y="14"/>
                    <a:pt x="133" y="16"/>
                    <a:pt x="131" y="16"/>
                  </a:cubicBezTo>
                  <a:cubicBezTo>
                    <a:pt x="132" y="18"/>
                    <a:pt x="132" y="14"/>
                    <a:pt x="134" y="15"/>
                  </a:cubicBezTo>
                  <a:cubicBezTo>
                    <a:pt x="134" y="17"/>
                    <a:pt x="134" y="18"/>
                    <a:pt x="136" y="18"/>
                  </a:cubicBezTo>
                  <a:cubicBezTo>
                    <a:pt x="135" y="23"/>
                    <a:pt x="140" y="22"/>
                    <a:pt x="141" y="25"/>
                  </a:cubicBezTo>
                  <a:cubicBezTo>
                    <a:pt x="141" y="42"/>
                    <a:pt x="143" y="58"/>
                    <a:pt x="142" y="76"/>
                  </a:cubicBezTo>
                  <a:cubicBezTo>
                    <a:pt x="95" y="78"/>
                    <a:pt x="46" y="75"/>
                    <a:pt x="0" y="74"/>
                  </a:cubicBezTo>
                  <a:cubicBezTo>
                    <a:pt x="1" y="49"/>
                    <a:pt x="2" y="25"/>
                    <a:pt x="3" y="0"/>
                  </a:cubicBezTo>
                  <a:cubicBezTo>
                    <a:pt x="27" y="3"/>
                    <a:pt x="54" y="1"/>
                    <a:pt x="79" y="3"/>
                  </a:cubicBezTo>
                  <a:cubicBezTo>
                    <a:pt x="87" y="4"/>
                    <a:pt x="96" y="4"/>
                    <a:pt x="104" y="3"/>
                  </a:cubicBezTo>
                  <a:cubicBezTo>
                    <a:pt x="113" y="3"/>
                    <a:pt x="121" y="1"/>
                    <a:pt x="126" y="3"/>
                  </a:cubicBezTo>
                  <a:cubicBezTo>
                    <a:pt x="129" y="3"/>
                    <a:pt x="129" y="3"/>
                    <a:pt x="131" y="6"/>
                  </a:cubicBezTo>
                  <a:cubicBezTo>
                    <a:pt x="133" y="8"/>
                    <a:pt x="134" y="3"/>
                    <a:pt x="135" y="6"/>
                  </a:cubicBezTo>
                  <a:cubicBezTo>
                    <a:pt x="136" y="6"/>
                    <a:pt x="136" y="7"/>
                    <a:pt x="136" y="8"/>
                  </a:cubicBezTo>
                  <a:cubicBezTo>
                    <a:pt x="132" y="7"/>
                    <a:pt x="134" y="8"/>
                    <a:pt x="134" y="9"/>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7" name="Freeform 592">
              <a:extLst>
                <a:ext uri="{FF2B5EF4-FFF2-40B4-BE49-F238E27FC236}">
                  <a16:creationId xmlns:a16="http://schemas.microsoft.com/office/drawing/2014/main" id="{AB6730E6-E609-C4BE-0E6B-1FFFADFC7C60}"/>
                </a:ext>
              </a:extLst>
            </p:cNvPr>
            <p:cNvSpPr>
              <a:spLocks/>
            </p:cNvSpPr>
            <p:nvPr/>
          </p:nvSpPr>
          <p:spPr bwMode="auto">
            <a:xfrm>
              <a:off x="5405866" y="4834646"/>
              <a:ext cx="1117098" cy="562412"/>
            </a:xfrm>
            <a:custGeom>
              <a:avLst/>
              <a:gdLst>
                <a:gd name="T0" fmla="*/ 2147483647 w 169"/>
                <a:gd name="T1" fmla="*/ 2147483647 h 85"/>
                <a:gd name="T2" fmla="*/ 2147483647 w 169"/>
                <a:gd name="T3" fmla="*/ 2147483647 h 85"/>
                <a:gd name="T4" fmla="*/ 2147483647 w 169"/>
                <a:gd name="T5" fmla="*/ 2147483647 h 85"/>
                <a:gd name="T6" fmla="*/ 2147483647 w 169"/>
                <a:gd name="T7" fmla="*/ 2147483647 h 85"/>
                <a:gd name="T8" fmla="*/ 2147483647 w 169"/>
                <a:gd name="T9" fmla="*/ 2147483647 h 85"/>
                <a:gd name="T10" fmla="*/ 2147483647 w 169"/>
                <a:gd name="T11" fmla="*/ 2147483647 h 85"/>
                <a:gd name="T12" fmla="*/ 2147483647 w 169"/>
                <a:gd name="T13" fmla="*/ 2147483647 h 85"/>
                <a:gd name="T14" fmla="*/ 2147483647 w 169"/>
                <a:gd name="T15" fmla="*/ 2147483647 h 85"/>
                <a:gd name="T16" fmla="*/ 2147483647 w 169"/>
                <a:gd name="T17" fmla="*/ 2147483647 h 85"/>
                <a:gd name="T18" fmla="*/ 2147483647 w 169"/>
                <a:gd name="T19" fmla="*/ 2147483647 h 85"/>
                <a:gd name="T20" fmla="*/ 2147483647 w 169"/>
                <a:gd name="T21" fmla="*/ 2147483647 h 85"/>
                <a:gd name="T22" fmla="*/ 2147483647 w 169"/>
                <a:gd name="T23" fmla="*/ 2147483647 h 85"/>
                <a:gd name="T24" fmla="*/ 2147483647 w 169"/>
                <a:gd name="T25" fmla="*/ 2147483647 h 85"/>
                <a:gd name="T26" fmla="*/ 2147483647 w 169"/>
                <a:gd name="T27" fmla="*/ 2147483647 h 85"/>
                <a:gd name="T28" fmla="*/ 2147483647 w 169"/>
                <a:gd name="T29" fmla="*/ 2147483647 h 85"/>
                <a:gd name="T30" fmla="*/ 2147483647 w 169"/>
                <a:gd name="T31" fmla="*/ 2147483647 h 85"/>
                <a:gd name="T32" fmla="*/ 2147483647 w 169"/>
                <a:gd name="T33" fmla="*/ 2147483647 h 85"/>
                <a:gd name="T34" fmla="*/ 2147483647 w 169"/>
                <a:gd name="T35" fmla="*/ 2147483647 h 85"/>
                <a:gd name="T36" fmla="*/ 2147483647 w 169"/>
                <a:gd name="T37" fmla="*/ 2147483647 h 85"/>
                <a:gd name="T38" fmla="*/ 2147483647 w 169"/>
                <a:gd name="T39" fmla="*/ 2147483647 h 85"/>
                <a:gd name="T40" fmla="*/ 2147483647 w 169"/>
                <a:gd name="T41" fmla="*/ 2147483647 h 85"/>
                <a:gd name="T42" fmla="*/ 2147483647 w 169"/>
                <a:gd name="T43" fmla="*/ 2147483647 h 85"/>
                <a:gd name="T44" fmla="*/ 0 w 169"/>
                <a:gd name="T45" fmla="*/ 2147483647 h 85"/>
                <a:gd name="T46" fmla="*/ 2147483647 w 169"/>
                <a:gd name="T47" fmla="*/ 0 h 85"/>
                <a:gd name="T48" fmla="*/ 2147483647 w 169"/>
                <a:gd name="T49" fmla="*/ 2147483647 h 85"/>
                <a:gd name="T50" fmla="*/ 2147483647 w 169"/>
                <a:gd name="T51" fmla="*/ 2147483647 h 85"/>
                <a:gd name="T52" fmla="*/ 2147483647 w 169"/>
                <a:gd name="T53" fmla="*/ 2147483647 h 85"/>
                <a:gd name="T54" fmla="*/ 2147483647 w 169"/>
                <a:gd name="T55" fmla="*/ 2147483647 h 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9"/>
                <a:gd name="T85" fmla="*/ 0 h 85"/>
                <a:gd name="T86" fmla="*/ 169 w 169"/>
                <a:gd name="T87" fmla="*/ 85 h 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9" h="85">
                  <a:moveTo>
                    <a:pt x="154" y="78"/>
                  </a:moveTo>
                  <a:cubicBezTo>
                    <a:pt x="152" y="77"/>
                    <a:pt x="153" y="80"/>
                    <a:pt x="151" y="80"/>
                  </a:cubicBezTo>
                  <a:cubicBezTo>
                    <a:pt x="149" y="80"/>
                    <a:pt x="148" y="79"/>
                    <a:pt x="147" y="79"/>
                  </a:cubicBezTo>
                  <a:cubicBezTo>
                    <a:pt x="143" y="79"/>
                    <a:pt x="142" y="82"/>
                    <a:pt x="139" y="79"/>
                  </a:cubicBezTo>
                  <a:cubicBezTo>
                    <a:pt x="137" y="81"/>
                    <a:pt x="134" y="82"/>
                    <a:pt x="132" y="84"/>
                  </a:cubicBezTo>
                  <a:cubicBezTo>
                    <a:pt x="129" y="83"/>
                    <a:pt x="128" y="81"/>
                    <a:pt x="126" y="80"/>
                  </a:cubicBezTo>
                  <a:cubicBezTo>
                    <a:pt x="124" y="78"/>
                    <a:pt x="124" y="81"/>
                    <a:pt x="122" y="81"/>
                  </a:cubicBezTo>
                  <a:cubicBezTo>
                    <a:pt x="122" y="79"/>
                    <a:pt x="120" y="79"/>
                    <a:pt x="119" y="78"/>
                  </a:cubicBezTo>
                  <a:cubicBezTo>
                    <a:pt x="118" y="80"/>
                    <a:pt x="115" y="80"/>
                    <a:pt x="115" y="84"/>
                  </a:cubicBezTo>
                  <a:cubicBezTo>
                    <a:pt x="113" y="83"/>
                    <a:pt x="114" y="82"/>
                    <a:pt x="115" y="80"/>
                  </a:cubicBezTo>
                  <a:cubicBezTo>
                    <a:pt x="112" y="80"/>
                    <a:pt x="111" y="80"/>
                    <a:pt x="110" y="81"/>
                  </a:cubicBezTo>
                  <a:cubicBezTo>
                    <a:pt x="108" y="80"/>
                    <a:pt x="107" y="78"/>
                    <a:pt x="105" y="78"/>
                  </a:cubicBezTo>
                  <a:cubicBezTo>
                    <a:pt x="103" y="76"/>
                    <a:pt x="103" y="81"/>
                    <a:pt x="99" y="80"/>
                  </a:cubicBezTo>
                  <a:cubicBezTo>
                    <a:pt x="100" y="76"/>
                    <a:pt x="94" y="78"/>
                    <a:pt x="96" y="73"/>
                  </a:cubicBezTo>
                  <a:cubicBezTo>
                    <a:pt x="93" y="73"/>
                    <a:pt x="90" y="73"/>
                    <a:pt x="89" y="75"/>
                  </a:cubicBezTo>
                  <a:cubicBezTo>
                    <a:pt x="83" y="73"/>
                    <a:pt x="78" y="71"/>
                    <a:pt x="74" y="71"/>
                  </a:cubicBezTo>
                  <a:cubicBezTo>
                    <a:pt x="75" y="67"/>
                    <a:pt x="71" y="67"/>
                    <a:pt x="71" y="64"/>
                  </a:cubicBezTo>
                  <a:cubicBezTo>
                    <a:pt x="69" y="68"/>
                    <a:pt x="68" y="66"/>
                    <a:pt x="66" y="66"/>
                  </a:cubicBezTo>
                  <a:cubicBezTo>
                    <a:pt x="66" y="66"/>
                    <a:pt x="65" y="67"/>
                    <a:pt x="65" y="67"/>
                  </a:cubicBezTo>
                  <a:cubicBezTo>
                    <a:pt x="62" y="66"/>
                    <a:pt x="61" y="62"/>
                    <a:pt x="58" y="61"/>
                  </a:cubicBezTo>
                  <a:cubicBezTo>
                    <a:pt x="58" y="46"/>
                    <a:pt x="59" y="31"/>
                    <a:pt x="59" y="16"/>
                  </a:cubicBezTo>
                  <a:cubicBezTo>
                    <a:pt x="55" y="12"/>
                    <a:pt x="48" y="14"/>
                    <a:pt x="41" y="14"/>
                  </a:cubicBezTo>
                  <a:cubicBezTo>
                    <a:pt x="29" y="13"/>
                    <a:pt x="12" y="11"/>
                    <a:pt x="0" y="11"/>
                  </a:cubicBezTo>
                  <a:cubicBezTo>
                    <a:pt x="1" y="6"/>
                    <a:pt x="1" y="4"/>
                    <a:pt x="1" y="0"/>
                  </a:cubicBezTo>
                  <a:cubicBezTo>
                    <a:pt x="54" y="3"/>
                    <a:pt x="108" y="4"/>
                    <a:pt x="164" y="3"/>
                  </a:cubicBezTo>
                  <a:cubicBezTo>
                    <a:pt x="163" y="17"/>
                    <a:pt x="167" y="29"/>
                    <a:pt x="168" y="42"/>
                  </a:cubicBezTo>
                  <a:cubicBezTo>
                    <a:pt x="169" y="56"/>
                    <a:pt x="168" y="69"/>
                    <a:pt x="168" y="85"/>
                  </a:cubicBezTo>
                  <a:cubicBezTo>
                    <a:pt x="162" y="84"/>
                    <a:pt x="159" y="80"/>
                    <a:pt x="154" y="78"/>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8" name="Freeform 593">
              <a:extLst>
                <a:ext uri="{FF2B5EF4-FFF2-40B4-BE49-F238E27FC236}">
                  <a16:creationId xmlns:a16="http://schemas.microsoft.com/office/drawing/2014/main" id="{5347F9DF-DA56-C16C-65C2-842A8A8AC5AD}"/>
                </a:ext>
              </a:extLst>
            </p:cNvPr>
            <p:cNvSpPr>
              <a:spLocks/>
            </p:cNvSpPr>
            <p:nvPr/>
          </p:nvSpPr>
          <p:spPr bwMode="auto">
            <a:xfrm>
              <a:off x="4097181" y="2699337"/>
              <a:ext cx="1322594" cy="814261"/>
            </a:xfrm>
            <a:custGeom>
              <a:avLst/>
              <a:gdLst>
                <a:gd name="T0" fmla="*/ 2147483647 w 200"/>
                <a:gd name="T1" fmla="*/ 0 h 123"/>
                <a:gd name="T2" fmla="*/ 2147483647 w 200"/>
                <a:gd name="T3" fmla="*/ 2147483647 h 123"/>
                <a:gd name="T4" fmla="*/ 2147483647 w 200"/>
                <a:gd name="T5" fmla="*/ 2147483647 h 123"/>
                <a:gd name="T6" fmla="*/ 2147483647 w 200"/>
                <a:gd name="T7" fmla="*/ 2147483647 h 123"/>
                <a:gd name="T8" fmla="*/ 2147483647 w 200"/>
                <a:gd name="T9" fmla="*/ 2147483647 h 123"/>
                <a:gd name="T10" fmla="*/ 2147483647 w 200"/>
                <a:gd name="T11" fmla="*/ 2147483647 h 123"/>
                <a:gd name="T12" fmla="*/ 2147483647 w 200"/>
                <a:gd name="T13" fmla="*/ 2147483647 h 123"/>
                <a:gd name="T14" fmla="*/ 2147483647 w 200"/>
                <a:gd name="T15" fmla="*/ 2147483647 h 123"/>
                <a:gd name="T16" fmla="*/ 2147483647 w 200"/>
                <a:gd name="T17" fmla="*/ 2147483647 h 123"/>
                <a:gd name="T18" fmla="*/ 2147483647 w 200"/>
                <a:gd name="T19" fmla="*/ 2147483647 h 123"/>
                <a:gd name="T20" fmla="*/ 2147483647 w 200"/>
                <a:gd name="T21" fmla="*/ 2147483647 h 123"/>
                <a:gd name="T22" fmla="*/ 2147483647 w 200"/>
                <a:gd name="T23" fmla="*/ 2147483647 h 123"/>
                <a:gd name="T24" fmla="*/ 2147483647 w 200"/>
                <a:gd name="T25" fmla="*/ 2147483647 h 123"/>
                <a:gd name="T26" fmla="*/ 2147483647 w 200"/>
                <a:gd name="T27" fmla="*/ 2147483647 h 123"/>
                <a:gd name="T28" fmla="*/ 2147483647 w 200"/>
                <a:gd name="T29" fmla="*/ 2147483647 h 123"/>
                <a:gd name="T30" fmla="*/ 2147483647 w 200"/>
                <a:gd name="T31" fmla="*/ 2147483647 h 123"/>
                <a:gd name="T32" fmla="*/ 2147483647 w 200"/>
                <a:gd name="T33" fmla="*/ 2147483647 h 123"/>
                <a:gd name="T34" fmla="*/ 2147483647 w 200"/>
                <a:gd name="T35" fmla="*/ 2147483647 h 123"/>
                <a:gd name="T36" fmla="*/ 2147483647 w 200"/>
                <a:gd name="T37" fmla="*/ 2147483647 h 123"/>
                <a:gd name="T38" fmla="*/ 2147483647 w 200"/>
                <a:gd name="T39" fmla="*/ 2147483647 h 123"/>
                <a:gd name="T40" fmla="*/ 2147483647 w 200"/>
                <a:gd name="T41" fmla="*/ 2147483647 h 123"/>
                <a:gd name="T42" fmla="*/ 2147483647 w 200"/>
                <a:gd name="T43" fmla="*/ 2147483647 h 123"/>
                <a:gd name="T44" fmla="*/ 2147483647 w 200"/>
                <a:gd name="T45" fmla="*/ 2147483647 h 123"/>
                <a:gd name="T46" fmla="*/ 2147483647 w 200"/>
                <a:gd name="T47" fmla="*/ 2147483647 h 123"/>
                <a:gd name="T48" fmla="*/ 2147483647 w 200"/>
                <a:gd name="T49" fmla="*/ 2147483647 h 123"/>
                <a:gd name="T50" fmla="*/ 2147483647 w 200"/>
                <a:gd name="T51" fmla="*/ 2147483647 h 123"/>
                <a:gd name="T52" fmla="*/ 2147483647 w 200"/>
                <a:gd name="T53" fmla="*/ 2147483647 h 123"/>
                <a:gd name="T54" fmla="*/ 2147483647 w 200"/>
                <a:gd name="T55" fmla="*/ 2147483647 h 123"/>
                <a:gd name="T56" fmla="*/ 2147483647 w 200"/>
                <a:gd name="T57" fmla="*/ 2147483647 h 123"/>
                <a:gd name="T58" fmla="*/ 2147483647 w 200"/>
                <a:gd name="T59" fmla="*/ 2147483647 h 123"/>
                <a:gd name="T60" fmla="*/ 2147483647 w 200"/>
                <a:gd name="T61" fmla="*/ 2147483647 h 123"/>
                <a:gd name="T62" fmla="*/ 2147483647 w 200"/>
                <a:gd name="T63" fmla="*/ 2147483647 h 123"/>
                <a:gd name="T64" fmla="*/ 2147483647 w 200"/>
                <a:gd name="T65" fmla="*/ 2147483647 h 123"/>
                <a:gd name="T66" fmla="*/ 2147483647 w 200"/>
                <a:gd name="T67" fmla="*/ 2147483647 h 123"/>
                <a:gd name="T68" fmla="*/ 2147483647 w 200"/>
                <a:gd name="T69" fmla="*/ 2147483647 h 123"/>
                <a:gd name="T70" fmla="*/ 2147483647 w 200"/>
                <a:gd name="T71" fmla="*/ 2147483647 h 123"/>
                <a:gd name="T72" fmla="*/ 0 w 200"/>
                <a:gd name="T73" fmla="*/ 2147483647 h 123"/>
                <a:gd name="T74" fmla="*/ 2147483647 w 200"/>
                <a:gd name="T75" fmla="*/ 0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23"/>
                <a:gd name="T116" fmla="*/ 200 w 200"/>
                <a:gd name="T117" fmla="*/ 123 h 1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23">
                  <a:moveTo>
                    <a:pt x="5" y="0"/>
                  </a:moveTo>
                  <a:cubicBezTo>
                    <a:pt x="15" y="1"/>
                    <a:pt x="28" y="4"/>
                    <a:pt x="39" y="6"/>
                  </a:cubicBezTo>
                  <a:cubicBezTo>
                    <a:pt x="57" y="9"/>
                    <a:pt x="76" y="12"/>
                    <a:pt x="94" y="15"/>
                  </a:cubicBezTo>
                  <a:cubicBezTo>
                    <a:pt x="117" y="18"/>
                    <a:pt x="141" y="21"/>
                    <a:pt x="164" y="23"/>
                  </a:cubicBezTo>
                  <a:cubicBezTo>
                    <a:pt x="171" y="24"/>
                    <a:pt x="179" y="25"/>
                    <a:pt x="187" y="25"/>
                  </a:cubicBezTo>
                  <a:cubicBezTo>
                    <a:pt x="191" y="25"/>
                    <a:pt x="196" y="25"/>
                    <a:pt x="200" y="26"/>
                  </a:cubicBezTo>
                  <a:cubicBezTo>
                    <a:pt x="197" y="58"/>
                    <a:pt x="196" y="91"/>
                    <a:pt x="193" y="123"/>
                  </a:cubicBezTo>
                  <a:cubicBezTo>
                    <a:pt x="161" y="120"/>
                    <a:pt x="129" y="117"/>
                    <a:pt x="98" y="113"/>
                  </a:cubicBezTo>
                  <a:cubicBezTo>
                    <a:pt x="89" y="112"/>
                    <a:pt x="80" y="110"/>
                    <a:pt x="72" y="110"/>
                  </a:cubicBezTo>
                  <a:cubicBezTo>
                    <a:pt x="70" y="112"/>
                    <a:pt x="70" y="117"/>
                    <a:pt x="70" y="120"/>
                  </a:cubicBezTo>
                  <a:cubicBezTo>
                    <a:pt x="67" y="121"/>
                    <a:pt x="68" y="116"/>
                    <a:pt x="66" y="115"/>
                  </a:cubicBezTo>
                  <a:cubicBezTo>
                    <a:pt x="62" y="114"/>
                    <a:pt x="64" y="119"/>
                    <a:pt x="60" y="119"/>
                  </a:cubicBezTo>
                  <a:cubicBezTo>
                    <a:pt x="57" y="118"/>
                    <a:pt x="53" y="117"/>
                    <a:pt x="50" y="117"/>
                  </a:cubicBezTo>
                  <a:cubicBezTo>
                    <a:pt x="49" y="117"/>
                    <a:pt x="48" y="118"/>
                    <a:pt x="47" y="118"/>
                  </a:cubicBezTo>
                  <a:cubicBezTo>
                    <a:pt x="45" y="118"/>
                    <a:pt x="44" y="118"/>
                    <a:pt x="42" y="118"/>
                  </a:cubicBezTo>
                  <a:cubicBezTo>
                    <a:pt x="40" y="118"/>
                    <a:pt x="39" y="118"/>
                    <a:pt x="37" y="119"/>
                  </a:cubicBezTo>
                  <a:cubicBezTo>
                    <a:pt x="36" y="115"/>
                    <a:pt x="37" y="108"/>
                    <a:pt x="31" y="107"/>
                  </a:cubicBezTo>
                  <a:cubicBezTo>
                    <a:pt x="29" y="105"/>
                    <a:pt x="31" y="105"/>
                    <a:pt x="31" y="102"/>
                  </a:cubicBezTo>
                  <a:cubicBezTo>
                    <a:pt x="31" y="100"/>
                    <a:pt x="29" y="98"/>
                    <a:pt x="28" y="96"/>
                  </a:cubicBezTo>
                  <a:cubicBezTo>
                    <a:pt x="27" y="92"/>
                    <a:pt x="28" y="88"/>
                    <a:pt x="26" y="85"/>
                  </a:cubicBezTo>
                  <a:cubicBezTo>
                    <a:pt x="23" y="84"/>
                    <a:pt x="21" y="87"/>
                    <a:pt x="20" y="88"/>
                  </a:cubicBezTo>
                  <a:cubicBezTo>
                    <a:pt x="17" y="88"/>
                    <a:pt x="18" y="88"/>
                    <a:pt x="14" y="86"/>
                  </a:cubicBezTo>
                  <a:cubicBezTo>
                    <a:pt x="13" y="84"/>
                    <a:pt x="16" y="84"/>
                    <a:pt x="16" y="82"/>
                  </a:cubicBezTo>
                  <a:cubicBezTo>
                    <a:pt x="16" y="82"/>
                    <a:pt x="15" y="81"/>
                    <a:pt x="15" y="82"/>
                  </a:cubicBezTo>
                  <a:cubicBezTo>
                    <a:pt x="16" y="80"/>
                    <a:pt x="17" y="81"/>
                    <a:pt x="18" y="79"/>
                  </a:cubicBezTo>
                  <a:cubicBezTo>
                    <a:pt x="17" y="71"/>
                    <a:pt x="21" y="67"/>
                    <a:pt x="23" y="61"/>
                  </a:cubicBezTo>
                  <a:cubicBezTo>
                    <a:pt x="23" y="58"/>
                    <a:pt x="18" y="60"/>
                    <a:pt x="17" y="59"/>
                  </a:cubicBezTo>
                  <a:cubicBezTo>
                    <a:pt x="19" y="57"/>
                    <a:pt x="17" y="58"/>
                    <a:pt x="16" y="57"/>
                  </a:cubicBezTo>
                  <a:cubicBezTo>
                    <a:pt x="15" y="57"/>
                    <a:pt x="16" y="55"/>
                    <a:pt x="15" y="55"/>
                  </a:cubicBezTo>
                  <a:cubicBezTo>
                    <a:pt x="14" y="53"/>
                    <a:pt x="14" y="55"/>
                    <a:pt x="14" y="53"/>
                  </a:cubicBezTo>
                  <a:cubicBezTo>
                    <a:pt x="15" y="52"/>
                    <a:pt x="13" y="51"/>
                    <a:pt x="13" y="50"/>
                  </a:cubicBezTo>
                  <a:cubicBezTo>
                    <a:pt x="12" y="48"/>
                    <a:pt x="11" y="46"/>
                    <a:pt x="9" y="44"/>
                  </a:cubicBezTo>
                  <a:cubicBezTo>
                    <a:pt x="8" y="42"/>
                    <a:pt x="7" y="42"/>
                    <a:pt x="6" y="41"/>
                  </a:cubicBezTo>
                  <a:cubicBezTo>
                    <a:pt x="6" y="40"/>
                    <a:pt x="6" y="39"/>
                    <a:pt x="6" y="38"/>
                  </a:cubicBezTo>
                  <a:cubicBezTo>
                    <a:pt x="5" y="38"/>
                    <a:pt x="4" y="37"/>
                    <a:pt x="4" y="36"/>
                  </a:cubicBezTo>
                  <a:cubicBezTo>
                    <a:pt x="4" y="34"/>
                    <a:pt x="5" y="34"/>
                    <a:pt x="5" y="33"/>
                  </a:cubicBezTo>
                  <a:cubicBezTo>
                    <a:pt x="4" y="28"/>
                    <a:pt x="2" y="26"/>
                    <a:pt x="0" y="23"/>
                  </a:cubicBezTo>
                  <a:cubicBezTo>
                    <a:pt x="2" y="15"/>
                    <a:pt x="4" y="8"/>
                    <a:pt x="5" y="0"/>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9" name="Freeform 594">
              <a:extLst>
                <a:ext uri="{FF2B5EF4-FFF2-40B4-BE49-F238E27FC236}">
                  <a16:creationId xmlns:a16="http://schemas.microsoft.com/office/drawing/2014/main" id="{6381AC4F-52C9-924C-B939-267F1A048896}"/>
                </a:ext>
              </a:extLst>
            </p:cNvPr>
            <p:cNvSpPr>
              <a:spLocks/>
            </p:cNvSpPr>
            <p:nvPr/>
          </p:nvSpPr>
          <p:spPr bwMode="auto">
            <a:xfrm>
              <a:off x="4480362" y="3433249"/>
              <a:ext cx="891515" cy="727735"/>
            </a:xfrm>
            <a:custGeom>
              <a:avLst/>
              <a:gdLst>
                <a:gd name="T0" fmla="*/ 2147483647 w 135"/>
                <a:gd name="T1" fmla="*/ 2147483647 h 110"/>
                <a:gd name="T2" fmla="*/ 2147483647 w 135"/>
                <a:gd name="T3" fmla="*/ 2147483647 h 110"/>
                <a:gd name="T4" fmla="*/ 0 w 135"/>
                <a:gd name="T5" fmla="*/ 2147483647 h 110"/>
                <a:gd name="T6" fmla="*/ 2147483647 w 135"/>
                <a:gd name="T7" fmla="*/ 2147483647 h 110"/>
                <a:gd name="T8" fmla="*/ 2147483647 w 135"/>
                <a:gd name="T9" fmla="*/ 2147483647 h 110"/>
                <a:gd name="T10" fmla="*/ 2147483647 w 135"/>
                <a:gd name="T11" fmla="*/ 0 h 110"/>
                <a:gd name="T12" fmla="*/ 2147483647 w 135"/>
                <a:gd name="T13" fmla="*/ 2147483647 h 110"/>
                <a:gd name="T14" fmla="*/ 2147483647 w 135"/>
                <a:gd name="T15" fmla="*/ 2147483647 h 110"/>
                <a:gd name="T16" fmla="*/ 2147483647 w 135"/>
                <a:gd name="T17" fmla="*/ 2147483647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10"/>
                <a:gd name="T29" fmla="*/ 135 w 135"/>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10">
                  <a:moveTo>
                    <a:pt x="135" y="12"/>
                  </a:moveTo>
                  <a:cubicBezTo>
                    <a:pt x="131" y="44"/>
                    <a:pt x="130" y="78"/>
                    <a:pt x="127" y="110"/>
                  </a:cubicBezTo>
                  <a:cubicBezTo>
                    <a:pt x="83" y="107"/>
                    <a:pt x="40" y="102"/>
                    <a:pt x="0" y="96"/>
                  </a:cubicBezTo>
                  <a:cubicBezTo>
                    <a:pt x="3" y="73"/>
                    <a:pt x="7" y="48"/>
                    <a:pt x="10" y="24"/>
                  </a:cubicBezTo>
                  <a:cubicBezTo>
                    <a:pt x="11" y="20"/>
                    <a:pt x="12" y="16"/>
                    <a:pt x="12" y="12"/>
                  </a:cubicBezTo>
                  <a:cubicBezTo>
                    <a:pt x="13" y="8"/>
                    <a:pt x="12" y="3"/>
                    <a:pt x="15" y="0"/>
                  </a:cubicBezTo>
                  <a:cubicBezTo>
                    <a:pt x="20" y="0"/>
                    <a:pt x="31" y="2"/>
                    <a:pt x="39" y="3"/>
                  </a:cubicBezTo>
                  <a:cubicBezTo>
                    <a:pt x="65" y="6"/>
                    <a:pt x="94" y="10"/>
                    <a:pt x="120" y="12"/>
                  </a:cubicBezTo>
                  <a:cubicBezTo>
                    <a:pt x="125" y="12"/>
                    <a:pt x="130" y="13"/>
                    <a:pt x="135" y="12"/>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0" name="Freeform 595">
              <a:extLst>
                <a:ext uri="{FF2B5EF4-FFF2-40B4-BE49-F238E27FC236}">
                  <a16:creationId xmlns:a16="http://schemas.microsoft.com/office/drawing/2014/main" id="{A81B7668-5B03-9F9F-E15D-445DD67AE808}"/>
                </a:ext>
              </a:extLst>
            </p:cNvPr>
            <p:cNvSpPr>
              <a:spLocks/>
            </p:cNvSpPr>
            <p:nvPr/>
          </p:nvSpPr>
          <p:spPr bwMode="auto">
            <a:xfrm>
              <a:off x="4639501" y="4114641"/>
              <a:ext cx="925506" cy="720010"/>
            </a:xfrm>
            <a:custGeom>
              <a:avLst/>
              <a:gdLst>
                <a:gd name="T0" fmla="*/ 2147483647 w 140"/>
                <a:gd name="T1" fmla="*/ 0 h 109"/>
                <a:gd name="T2" fmla="*/ 2147483647 w 140"/>
                <a:gd name="T3" fmla="*/ 2147483647 h 109"/>
                <a:gd name="T4" fmla="*/ 2147483647 w 140"/>
                <a:gd name="T5" fmla="*/ 2147483647 h 109"/>
                <a:gd name="T6" fmla="*/ 0 w 140"/>
                <a:gd name="T7" fmla="*/ 2147483647 h 109"/>
                <a:gd name="T8" fmla="*/ 2147483647 w 140"/>
                <a:gd name="T9" fmla="*/ 2147483647 h 109"/>
                <a:gd name="T10" fmla="*/ 2147483647 w 140"/>
                <a:gd name="T11" fmla="*/ 2147483647 h 109"/>
                <a:gd name="T12" fmla="*/ 2147483647 w 140"/>
                <a:gd name="T13" fmla="*/ 0 h 109"/>
                <a:gd name="T14" fmla="*/ 0 60000 65536"/>
                <a:gd name="T15" fmla="*/ 0 60000 65536"/>
                <a:gd name="T16" fmla="*/ 0 60000 65536"/>
                <a:gd name="T17" fmla="*/ 0 60000 65536"/>
                <a:gd name="T18" fmla="*/ 0 60000 65536"/>
                <a:gd name="T19" fmla="*/ 0 60000 65536"/>
                <a:gd name="T20" fmla="*/ 0 60000 65536"/>
                <a:gd name="T21" fmla="*/ 0 w 140"/>
                <a:gd name="T22" fmla="*/ 0 h 109"/>
                <a:gd name="T23" fmla="*/ 140 w 140"/>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109">
                  <a:moveTo>
                    <a:pt x="13" y="0"/>
                  </a:moveTo>
                  <a:cubicBezTo>
                    <a:pt x="55" y="4"/>
                    <a:pt x="97" y="8"/>
                    <a:pt x="140" y="11"/>
                  </a:cubicBezTo>
                  <a:cubicBezTo>
                    <a:pt x="138" y="43"/>
                    <a:pt x="137" y="77"/>
                    <a:pt x="135" y="109"/>
                  </a:cubicBezTo>
                  <a:cubicBezTo>
                    <a:pt x="90" y="106"/>
                    <a:pt x="45" y="102"/>
                    <a:pt x="0" y="97"/>
                  </a:cubicBezTo>
                  <a:cubicBezTo>
                    <a:pt x="0" y="94"/>
                    <a:pt x="1" y="89"/>
                    <a:pt x="1" y="85"/>
                  </a:cubicBezTo>
                  <a:cubicBezTo>
                    <a:pt x="4" y="59"/>
                    <a:pt x="8" y="29"/>
                    <a:pt x="12" y="2"/>
                  </a:cubicBezTo>
                  <a:cubicBezTo>
                    <a:pt x="12" y="1"/>
                    <a:pt x="12" y="0"/>
                    <a:pt x="13" y="0"/>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1" name="Freeform 596">
              <a:extLst>
                <a:ext uri="{FF2B5EF4-FFF2-40B4-BE49-F238E27FC236}">
                  <a16:creationId xmlns:a16="http://schemas.microsoft.com/office/drawing/2014/main" id="{AD30EEFC-C1F1-38F3-8676-5BD1E7ED0A76}"/>
                </a:ext>
              </a:extLst>
            </p:cNvPr>
            <p:cNvSpPr>
              <a:spLocks/>
            </p:cNvSpPr>
            <p:nvPr/>
          </p:nvSpPr>
          <p:spPr bwMode="auto">
            <a:xfrm>
              <a:off x="4520537" y="4762027"/>
              <a:ext cx="885336" cy="927052"/>
            </a:xfrm>
            <a:custGeom>
              <a:avLst/>
              <a:gdLst>
                <a:gd name="T0" fmla="*/ 2147483647 w 134"/>
                <a:gd name="T1" fmla="*/ 2147483647 h 140"/>
                <a:gd name="T2" fmla="*/ 2147483647 w 134"/>
                <a:gd name="T3" fmla="*/ 2147483647 h 140"/>
                <a:gd name="T4" fmla="*/ 2147483647 w 134"/>
                <a:gd name="T5" fmla="*/ 2147483647 h 140"/>
                <a:gd name="T6" fmla="*/ 2147483647 w 134"/>
                <a:gd name="T7" fmla="*/ 2147483647 h 140"/>
                <a:gd name="T8" fmla="*/ 2147483647 w 134"/>
                <a:gd name="T9" fmla="*/ 2147483647 h 140"/>
                <a:gd name="T10" fmla="*/ 2147483647 w 134"/>
                <a:gd name="T11" fmla="*/ 2147483647 h 140"/>
                <a:gd name="T12" fmla="*/ 2147483647 w 134"/>
                <a:gd name="T13" fmla="*/ 2147483647 h 140"/>
                <a:gd name="T14" fmla="*/ 2147483647 w 134"/>
                <a:gd name="T15" fmla="*/ 2147483647 h 140"/>
                <a:gd name="T16" fmla="*/ 0 w 134"/>
                <a:gd name="T17" fmla="*/ 2147483647 h 140"/>
                <a:gd name="T18" fmla="*/ 2147483647 w 134"/>
                <a:gd name="T19" fmla="*/ 0 h 140"/>
                <a:gd name="T20" fmla="*/ 2147483647 w 134"/>
                <a:gd name="T21" fmla="*/ 2147483647 h 140"/>
                <a:gd name="T22" fmla="*/ 2147483647 w 134"/>
                <a:gd name="T23" fmla="*/ 2147483647 h 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4"/>
                <a:gd name="T37" fmla="*/ 0 h 140"/>
                <a:gd name="T38" fmla="*/ 134 w 134"/>
                <a:gd name="T39" fmla="*/ 140 h 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4" h="140">
                  <a:moveTo>
                    <a:pt x="132" y="24"/>
                  </a:moveTo>
                  <a:cubicBezTo>
                    <a:pt x="131" y="33"/>
                    <a:pt x="131" y="43"/>
                    <a:pt x="131" y="52"/>
                  </a:cubicBezTo>
                  <a:cubicBezTo>
                    <a:pt x="130" y="71"/>
                    <a:pt x="128" y="89"/>
                    <a:pt x="127" y="107"/>
                  </a:cubicBezTo>
                  <a:cubicBezTo>
                    <a:pt x="126" y="116"/>
                    <a:pt x="126" y="125"/>
                    <a:pt x="124" y="133"/>
                  </a:cubicBezTo>
                  <a:cubicBezTo>
                    <a:pt x="99" y="132"/>
                    <a:pt x="75" y="130"/>
                    <a:pt x="51" y="128"/>
                  </a:cubicBezTo>
                  <a:cubicBezTo>
                    <a:pt x="49" y="128"/>
                    <a:pt x="53" y="132"/>
                    <a:pt x="51" y="133"/>
                  </a:cubicBezTo>
                  <a:cubicBezTo>
                    <a:pt x="40" y="131"/>
                    <a:pt x="29" y="131"/>
                    <a:pt x="19" y="129"/>
                  </a:cubicBezTo>
                  <a:cubicBezTo>
                    <a:pt x="17" y="132"/>
                    <a:pt x="18" y="137"/>
                    <a:pt x="16" y="140"/>
                  </a:cubicBezTo>
                  <a:cubicBezTo>
                    <a:pt x="11" y="139"/>
                    <a:pt x="5" y="139"/>
                    <a:pt x="0" y="138"/>
                  </a:cubicBezTo>
                  <a:cubicBezTo>
                    <a:pt x="6" y="92"/>
                    <a:pt x="12" y="46"/>
                    <a:pt x="18" y="0"/>
                  </a:cubicBezTo>
                  <a:cubicBezTo>
                    <a:pt x="56" y="4"/>
                    <a:pt x="93" y="9"/>
                    <a:pt x="134" y="10"/>
                  </a:cubicBezTo>
                  <a:lnTo>
                    <a:pt x="132" y="24"/>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2" name="Freeform 597">
              <a:extLst>
                <a:ext uri="{FF2B5EF4-FFF2-40B4-BE49-F238E27FC236}">
                  <a16:creationId xmlns:a16="http://schemas.microsoft.com/office/drawing/2014/main" id="{F74E1BEE-8F8E-1683-427E-E789AFD08C14}"/>
                </a:ext>
              </a:extLst>
            </p:cNvPr>
            <p:cNvSpPr>
              <a:spLocks/>
            </p:cNvSpPr>
            <p:nvPr/>
          </p:nvSpPr>
          <p:spPr bwMode="auto">
            <a:xfrm>
              <a:off x="3766526" y="4663138"/>
              <a:ext cx="865248" cy="1013577"/>
            </a:xfrm>
            <a:custGeom>
              <a:avLst/>
              <a:gdLst>
                <a:gd name="T0" fmla="*/ 0 w 131"/>
                <a:gd name="T1" fmla="*/ 2147483647 h 153"/>
                <a:gd name="T2" fmla="*/ 2147483647 w 131"/>
                <a:gd name="T3" fmla="*/ 2147483647 h 153"/>
                <a:gd name="T4" fmla="*/ 2147483647 w 131"/>
                <a:gd name="T5" fmla="*/ 2147483647 h 153"/>
                <a:gd name="T6" fmla="*/ 2147483647 w 131"/>
                <a:gd name="T7" fmla="*/ 2147483647 h 153"/>
                <a:gd name="T8" fmla="*/ 2147483647 w 131"/>
                <a:gd name="T9" fmla="*/ 2147483647 h 153"/>
                <a:gd name="T10" fmla="*/ 2147483647 w 131"/>
                <a:gd name="T11" fmla="*/ 2147483647 h 153"/>
                <a:gd name="T12" fmla="*/ 2147483647 w 131"/>
                <a:gd name="T13" fmla="*/ 2147483647 h 153"/>
                <a:gd name="T14" fmla="*/ 2147483647 w 131"/>
                <a:gd name="T15" fmla="*/ 2147483647 h 153"/>
                <a:gd name="T16" fmla="*/ 2147483647 w 131"/>
                <a:gd name="T17" fmla="*/ 2147483647 h 153"/>
                <a:gd name="T18" fmla="*/ 2147483647 w 131"/>
                <a:gd name="T19" fmla="*/ 2147483647 h 153"/>
                <a:gd name="T20" fmla="*/ 2147483647 w 131"/>
                <a:gd name="T21" fmla="*/ 2147483647 h 153"/>
                <a:gd name="T22" fmla="*/ 2147483647 w 131"/>
                <a:gd name="T23" fmla="*/ 2147483647 h 153"/>
                <a:gd name="T24" fmla="*/ 2147483647 w 131"/>
                <a:gd name="T25" fmla="*/ 2147483647 h 153"/>
                <a:gd name="T26" fmla="*/ 2147483647 w 131"/>
                <a:gd name="T27" fmla="*/ 2147483647 h 153"/>
                <a:gd name="T28" fmla="*/ 2147483647 w 131"/>
                <a:gd name="T29" fmla="*/ 2147483647 h 153"/>
                <a:gd name="T30" fmla="*/ 2147483647 w 131"/>
                <a:gd name="T31" fmla="*/ 2147483647 h 153"/>
                <a:gd name="T32" fmla="*/ 2147483647 w 131"/>
                <a:gd name="T33" fmla="*/ 2147483647 h 153"/>
                <a:gd name="T34" fmla="*/ 2147483647 w 131"/>
                <a:gd name="T35" fmla="*/ 2147483647 h 153"/>
                <a:gd name="T36" fmla="*/ 2147483647 w 131"/>
                <a:gd name="T37" fmla="*/ 2147483647 h 153"/>
                <a:gd name="T38" fmla="*/ 2147483647 w 131"/>
                <a:gd name="T39" fmla="*/ 2147483647 h 153"/>
                <a:gd name="T40" fmla="*/ 2147483647 w 131"/>
                <a:gd name="T41" fmla="*/ 2147483647 h 153"/>
                <a:gd name="T42" fmla="*/ 2147483647 w 131"/>
                <a:gd name="T43" fmla="*/ 0 h 153"/>
                <a:gd name="T44" fmla="*/ 2147483647 w 131"/>
                <a:gd name="T45" fmla="*/ 2147483647 h 153"/>
                <a:gd name="T46" fmla="*/ 2147483647 w 131"/>
                <a:gd name="T47" fmla="*/ 2147483647 h 153"/>
                <a:gd name="T48" fmla="*/ 2147483647 w 131"/>
                <a:gd name="T49" fmla="*/ 2147483647 h 153"/>
                <a:gd name="T50" fmla="*/ 2147483647 w 131"/>
                <a:gd name="T51" fmla="*/ 2147483647 h 153"/>
                <a:gd name="T52" fmla="*/ 2147483647 w 131"/>
                <a:gd name="T53" fmla="*/ 2147483647 h 153"/>
                <a:gd name="T54" fmla="*/ 2147483647 w 131"/>
                <a:gd name="T55" fmla="*/ 2147483647 h 153"/>
                <a:gd name="T56" fmla="*/ 2147483647 w 131"/>
                <a:gd name="T57" fmla="*/ 2147483647 h 153"/>
                <a:gd name="T58" fmla="*/ 2147483647 w 131"/>
                <a:gd name="T59" fmla="*/ 2147483647 h 153"/>
                <a:gd name="T60" fmla="*/ 2147483647 w 131"/>
                <a:gd name="T61" fmla="*/ 2147483647 h 153"/>
                <a:gd name="T62" fmla="*/ 2147483647 w 131"/>
                <a:gd name="T63" fmla="*/ 2147483647 h 153"/>
                <a:gd name="T64" fmla="*/ 2147483647 w 131"/>
                <a:gd name="T65" fmla="*/ 2147483647 h 153"/>
                <a:gd name="T66" fmla="*/ 2147483647 w 131"/>
                <a:gd name="T67" fmla="*/ 2147483647 h 153"/>
                <a:gd name="T68" fmla="*/ 2147483647 w 131"/>
                <a:gd name="T69" fmla="*/ 2147483647 h 153"/>
                <a:gd name="T70" fmla="*/ 2147483647 w 131"/>
                <a:gd name="T71" fmla="*/ 2147483647 h 153"/>
                <a:gd name="T72" fmla="*/ 2147483647 w 131"/>
                <a:gd name="T73" fmla="*/ 2147483647 h 153"/>
                <a:gd name="T74" fmla="*/ 2147483647 w 131"/>
                <a:gd name="T75" fmla="*/ 2147483647 h 153"/>
                <a:gd name="T76" fmla="*/ 2147483647 w 131"/>
                <a:gd name="T77" fmla="*/ 2147483647 h 153"/>
                <a:gd name="T78" fmla="*/ 2147483647 w 131"/>
                <a:gd name="T79" fmla="*/ 2147483647 h 153"/>
                <a:gd name="T80" fmla="*/ 2147483647 w 131"/>
                <a:gd name="T81" fmla="*/ 2147483647 h 153"/>
                <a:gd name="T82" fmla="*/ 2147483647 w 131"/>
                <a:gd name="T83" fmla="*/ 2147483647 h 153"/>
                <a:gd name="T84" fmla="*/ 2147483647 w 131"/>
                <a:gd name="T85" fmla="*/ 2147483647 h 153"/>
                <a:gd name="T86" fmla="*/ 2147483647 w 131"/>
                <a:gd name="T87" fmla="*/ 2147483647 h 153"/>
                <a:gd name="T88" fmla="*/ 2147483647 w 131"/>
                <a:gd name="T89" fmla="*/ 2147483647 h 153"/>
                <a:gd name="T90" fmla="*/ 2147483647 w 131"/>
                <a:gd name="T91" fmla="*/ 2147483647 h 153"/>
                <a:gd name="T92" fmla="*/ 2147483647 w 131"/>
                <a:gd name="T93" fmla="*/ 2147483647 h 153"/>
                <a:gd name="T94" fmla="*/ 2147483647 w 131"/>
                <a:gd name="T95" fmla="*/ 2147483647 h 153"/>
                <a:gd name="T96" fmla="*/ 0 w 131"/>
                <a:gd name="T97" fmla="*/ 2147483647 h 1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1"/>
                <a:gd name="T148" fmla="*/ 0 h 153"/>
                <a:gd name="T149" fmla="*/ 131 w 131"/>
                <a:gd name="T150" fmla="*/ 153 h 1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1" h="153">
                  <a:moveTo>
                    <a:pt x="0" y="106"/>
                  </a:moveTo>
                  <a:cubicBezTo>
                    <a:pt x="1" y="104"/>
                    <a:pt x="3" y="105"/>
                    <a:pt x="3" y="102"/>
                  </a:cubicBezTo>
                  <a:cubicBezTo>
                    <a:pt x="3" y="102"/>
                    <a:pt x="6" y="103"/>
                    <a:pt x="7" y="102"/>
                  </a:cubicBezTo>
                  <a:cubicBezTo>
                    <a:pt x="7" y="102"/>
                    <a:pt x="8" y="99"/>
                    <a:pt x="9" y="102"/>
                  </a:cubicBezTo>
                  <a:cubicBezTo>
                    <a:pt x="10" y="102"/>
                    <a:pt x="9" y="98"/>
                    <a:pt x="9" y="98"/>
                  </a:cubicBezTo>
                  <a:cubicBezTo>
                    <a:pt x="10" y="98"/>
                    <a:pt x="12" y="99"/>
                    <a:pt x="12" y="99"/>
                  </a:cubicBezTo>
                  <a:cubicBezTo>
                    <a:pt x="11" y="98"/>
                    <a:pt x="9" y="96"/>
                    <a:pt x="9" y="96"/>
                  </a:cubicBezTo>
                  <a:cubicBezTo>
                    <a:pt x="8" y="95"/>
                    <a:pt x="7" y="94"/>
                    <a:pt x="6" y="93"/>
                  </a:cubicBezTo>
                  <a:cubicBezTo>
                    <a:pt x="7" y="90"/>
                    <a:pt x="6" y="88"/>
                    <a:pt x="6" y="86"/>
                  </a:cubicBezTo>
                  <a:cubicBezTo>
                    <a:pt x="7" y="84"/>
                    <a:pt x="10" y="87"/>
                    <a:pt x="10" y="87"/>
                  </a:cubicBezTo>
                  <a:cubicBezTo>
                    <a:pt x="10" y="86"/>
                    <a:pt x="9" y="85"/>
                    <a:pt x="9" y="85"/>
                  </a:cubicBezTo>
                  <a:cubicBezTo>
                    <a:pt x="8" y="84"/>
                    <a:pt x="12" y="80"/>
                    <a:pt x="12" y="78"/>
                  </a:cubicBezTo>
                  <a:cubicBezTo>
                    <a:pt x="13" y="76"/>
                    <a:pt x="12" y="74"/>
                    <a:pt x="13" y="72"/>
                  </a:cubicBezTo>
                  <a:cubicBezTo>
                    <a:pt x="16" y="68"/>
                    <a:pt x="19" y="70"/>
                    <a:pt x="22" y="65"/>
                  </a:cubicBezTo>
                  <a:cubicBezTo>
                    <a:pt x="22" y="63"/>
                    <a:pt x="20" y="62"/>
                    <a:pt x="18" y="61"/>
                  </a:cubicBezTo>
                  <a:cubicBezTo>
                    <a:pt x="18" y="53"/>
                    <a:pt x="12" y="47"/>
                    <a:pt x="17" y="42"/>
                  </a:cubicBezTo>
                  <a:cubicBezTo>
                    <a:pt x="17" y="34"/>
                    <a:pt x="18" y="25"/>
                    <a:pt x="18" y="20"/>
                  </a:cubicBezTo>
                  <a:cubicBezTo>
                    <a:pt x="22" y="18"/>
                    <a:pt x="21" y="20"/>
                    <a:pt x="25" y="20"/>
                  </a:cubicBezTo>
                  <a:cubicBezTo>
                    <a:pt x="26" y="21"/>
                    <a:pt x="25" y="24"/>
                    <a:pt x="27" y="23"/>
                  </a:cubicBezTo>
                  <a:cubicBezTo>
                    <a:pt x="29" y="25"/>
                    <a:pt x="30" y="22"/>
                    <a:pt x="31" y="20"/>
                  </a:cubicBezTo>
                  <a:cubicBezTo>
                    <a:pt x="32" y="19"/>
                    <a:pt x="32" y="18"/>
                    <a:pt x="33" y="14"/>
                  </a:cubicBezTo>
                  <a:cubicBezTo>
                    <a:pt x="34" y="11"/>
                    <a:pt x="35" y="4"/>
                    <a:pt x="35" y="0"/>
                  </a:cubicBezTo>
                  <a:cubicBezTo>
                    <a:pt x="46" y="2"/>
                    <a:pt x="56" y="4"/>
                    <a:pt x="67" y="6"/>
                  </a:cubicBezTo>
                  <a:cubicBezTo>
                    <a:pt x="68" y="6"/>
                    <a:pt x="69" y="6"/>
                    <a:pt x="70" y="6"/>
                  </a:cubicBezTo>
                  <a:cubicBezTo>
                    <a:pt x="88" y="9"/>
                    <a:pt x="110" y="12"/>
                    <a:pt x="131" y="15"/>
                  </a:cubicBezTo>
                  <a:cubicBezTo>
                    <a:pt x="124" y="61"/>
                    <a:pt x="119" y="108"/>
                    <a:pt x="113" y="153"/>
                  </a:cubicBezTo>
                  <a:cubicBezTo>
                    <a:pt x="99" y="152"/>
                    <a:pt x="86" y="149"/>
                    <a:pt x="72" y="148"/>
                  </a:cubicBezTo>
                  <a:cubicBezTo>
                    <a:pt x="71" y="147"/>
                    <a:pt x="71" y="146"/>
                    <a:pt x="72" y="146"/>
                  </a:cubicBezTo>
                  <a:cubicBezTo>
                    <a:pt x="71" y="146"/>
                    <a:pt x="65" y="146"/>
                    <a:pt x="67" y="143"/>
                  </a:cubicBezTo>
                  <a:cubicBezTo>
                    <a:pt x="65" y="144"/>
                    <a:pt x="63" y="142"/>
                    <a:pt x="61" y="141"/>
                  </a:cubicBezTo>
                  <a:cubicBezTo>
                    <a:pt x="60" y="140"/>
                    <a:pt x="57" y="139"/>
                    <a:pt x="56" y="139"/>
                  </a:cubicBezTo>
                  <a:cubicBezTo>
                    <a:pt x="56" y="139"/>
                    <a:pt x="57" y="138"/>
                    <a:pt x="57" y="137"/>
                  </a:cubicBezTo>
                  <a:cubicBezTo>
                    <a:pt x="56" y="137"/>
                    <a:pt x="56" y="138"/>
                    <a:pt x="56" y="138"/>
                  </a:cubicBezTo>
                  <a:cubicBezTo>
                    <a:pt x="55" y="138"/>
                    <a:pt x="56" y="137"/>
                    <a:pt x="56" y="137"/>
                  </a:cubicBezTo>
                  <a:cubicBezTo>
                    <a:pt x="52" y="136"/>
                    <a:pt x="48" y="134"/>
                    <a:pt x="45" y="132"/>
                  </a:cubicBezTo>
                  <a:cubicBezTo>
                    <a:pt x="42" y="131"/>
                    <a:pt x="40" y="129"/>
                    <a:pt x="38" y="127"/>
                  </a:cubicBezTo>
                  <a:cubicBezTo>
                    <a:pt x="37" y="126"/>
                    <a:pt x="36" y="127"/>
                    <a:pt x="36" y="126"/>
                  </a:cubicBezTo>
                  <a:cubicBezTo>
                    <a:pt x="36" y="126"/>
                    <a:pt x="37" y="126"/>
                    <a:pt x="37" y="125"/>
                  </a:cubicBezTo>
                  <a:cubicBezTo>
                    <a:pt x="37" y="125"/>
                    <a:pt x="34" y="127"/>
                    <a:pt x="33" y="125"/>
                  </a:cubicBezTo>
                  <a:cubicBezTo>
                    <a:pt x="33" y="125"/>
                    <a:pt x="34" y="124"/>
                    <a:pt x="34" y="124"/>
                  </a:cubicBezTo>
                  <a:cubicBezTo>
                    <a:pt x="33" y="124"/>
                    <a:pt x="32" y="125"/>
                    <a:pt x="30" y="124"/>
                  </a:cubicBezTo>
                  <a:cubicBezTo>
                    <a:pt x="29" y="123"/>
                    <a:pt x="28" y="122"/>
                    <a:pt x="26" y="121"/>
                  </a:cubicBezTo>
                  <a:cubicBezTo>
                    <a:pt x="26" y="120"/>
                    <a:pt x="25" y="121"/>
                    <a:pt x="24" y="120"/>
                  </a:cubicBezTo>
                  <a:cubicBezTo>
                    <a:pt x="22" y="119"/>
                    <a:pt x="17" y="116"/>
                    <a:pt x="15" y="114"/>
                  </a:cubicBezTo>
                  <a:cubicBezTo>
                    <a:pt x="14" y="114"/>
                    <a:pt x="13" y="114"/>
                    <a:pt x="13" y="113"/>
                  </a:cubicBezTo>
                  <a:cubicBezTo>
                    <a:pt x="13" y="114"/>
                    <a:pt x="14" y="113"/>
                    <a:pt x="14" y="113"/>
                  </a:cubicBezTo>
                  <a:cubicBezTo>
                    <a:pt x="13" y="112"/>
                    <a:pt x="13" y="113"/>
                    <a:pt x="13" y="113"/>
                  </a:cubicBezTo>
                  <a:cubicBezTo>
                    <a:pt x="12" y="114"/>
                    <a:pt x="8" y="110"/>
                    <a:pt x="7" y="110"/>
                  </a:cubicBezTo>
                  <a:cubicBezTo>
                    <a:pt x="5" y="109"/>
                    <a:pt x="2" y="108"/>
                    <a:pt x="0" y="106"/>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sp>
          <p:nvSpPr>
            <p:cNvPr id="163" name="Freeform 598">
              <a:extLst>
                <a:ext uri="{FF2B5EF4-FFF2-40B4-BE49-F238E27FC236}">
                  <a16:creationId xmlns:a16="http://schemas.microsoft.com/office/drawing/2014/main" id="{B19EAE3A-036A-0A23-671C-66620D0A626D}"/>
                </a:ext>
              </a:extLst>
            </p:cNvPr>
            <p:cNvSpPr>
              <a:spLocks/>
            </p:cNvSpPr>
            <p:nvPr/>
          </p:nvSpPr>
          <p:spPr bwMode="auto">
            <a:xfrm>
              <a:off x="3323095" y="3712914"/>
              <a:ext cx="812716" cy="1248430"/>
            </a:xfrm>
            <a:custGeom>
              <a:avLst/>
              <a:gdLst>
                <a:gd name="T0" fmla="*/ 2147483647 w 123"/>
                <a:gd name="T1" fmla="*/ 2147483647 h 189"/>
                <a:gd name="T2" fmla="*/ 2147483647 w 123"/>
                <a:gd name="T3" fmla="*/ 2147483647 h 189"/>
                <a:gd name="T4" fmla="*/ 2147483647 w 123"/>
                <a:gd name="T5" fmla="*/ 2147483647 h 189"/>
                <a:gd name="T6" fmla="*/ 2147483647 w 123"/>
                <a:gd name="T7" fmla="*/ 2147483647 h 189"/>
                <a:gd name="T8" fmla="*/ 2147483647 w 123"/>
                <a:gd name="T9" fmla="*/ 2147483647 h 189"/>
                <a:gd name="T10" fmla="*/ 2147483647 w 123"/>
                <a:gd name="T11" fmla="*/ 2147483647 h 189"/>
                <a:gd name="T12" fmla="*/ 2147483647 w 123"/>
                <a:gd name="T13" fmla="*/ 2147483647 h 189"/>
                <a:gd name="T14" fmla="*/ 2147483647 w 123"/>
                <a:gd name="T15" fmla="*/ 2147483647 h 189"/>
                <a:gd name="T16" fmla="*/ 2147483647 w 123"/>
                <a:gd name="T17" fmla="*/ 2147483647 h 189"/>
                <a:gd name="T18" fmla="*/ 2147483647 w 123"/>
                <a:gd name="T19" fmla="*/ 2147483647 h 189"/>
                <a:gd name="T20" fmla="*/ 2147483647 w 123"/>
                <a:gd name="T21" fmla="*/ 2147483647 h 189"/>
                <a:gd name="T22" fmla="*/ 2147483647 w 123"/>
                <a:gd name="T23" fmla="*/ 2147483647 h 189"/>
                <a:gd name="T24" fmla="*/ 2147483647 w 123"/>
                <a:gd name="T25" fmla="*/ 2147483647 h 189"/>
                <a:gd name="T26" fmla="*/ 2147483647 w 123"/>
                <a:gd name="T27" fmla="*/ 2147483647 h 189"/>
                <a:gd name="T28" fmla="*/ 2147483647 w 123"/>
                <a:gd name="T29" fmla="*/ 2147483647 h 189"/>
                <a:gd name="T30" fmla="*/ 2147483647 w 123"/>
                <a:gd name="T31" fmla="*/ 2147483647 h 189"/>
                <a:gd name="T32" fmla="*/ 2147483647 w 123"/>
                <a:gd name="T33" fmla="*/ 2147483647 h 189"/>
                <a:gd name="T34" fmla="*/ 2147483647 w 123"/>
                <a:gd name="T35" fmla="*/ 2147483647 h 189"/>
                <a:gd name="T36" fmla="*/ 2147483647 w 123"/>
                <a:gd name="T37" fmla="*/ 2147483647 h 189"/>
                <a:gd name="T38" fmla="*/ 2147483647 w 123"/>
                <a:gd name="T39" fmla="*/ 0 h 189"/>
                <a:gd name="T40" fmla="*/ 2147483647 w 123"/>
                <a:gd name="T41" fmla="*/ 2147483647 h 189"/>
                <a:gd name="T42" fmla="*/ 2147483647 w 123"/>
                <a:gd name="T43" fmla="*/ 2147483647 h 189"/>
                <a:gd name="T44" fmla="*/ 2147483647 w 123"/>
                <a:gd name="T45" fmla="*/ 2147483647 h 189"/>
                <a:gd name="T46" fmla="*/ 2147483647 w 123"/>
                <a:gd name="T47" fmla="*/ 2147483647 h 189"/>
                <a:gd name="T48" fmla="*/ 2147483647 w 123"/>
                <a:gd name="T49" fmla="*/ 2147483647 h 1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3"/>
                <a:gd name="T76" fmla="*/ 0 h 189"/>
                <a:gd name="T77" fmla="*/ 123 w 123"/>
                <a:gd name="T78" fmla="*/ 189 h 1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3" h="189">
                  <a:moveTo>
                    <a:pt x="96" y="167"/>
                  </a:moveTo>
                  <a:cubicBezTo>
                    <a:pt x="93" y="167"/>
                    <a:pt x="94" y="163"/>
                    <a:pt x="91" y="163"/>
                  </a:cubicBezTo>
                  <a:cubicBezTo>
                    <a:pt x="89" y="163"/>
                    <a:pt x="87" y="161"/>
                    <a:pt x="85" y="163"/>
                  </a:cubicBezTo>
                  <a:cubicBezTo>
                    <a:pt x="83" y="163"/>
                    <a:pt x="84" y="165"/>
                    <a:pt x="84" y="167"/>
                  </a:cubicBezTo>
                  <a:cubicBezTo>
                    <a:pt x="84" y="168"/>
                    <a:pt x="84" y="168"/>
                    <a:pt x="84" y="169"/>
                  </a:cubicBezTo>
                  <a:cubicBezTo>
                    <a:pt x="84" y="172"/>
                    <a:pt x="83" y="175"/>
                    <a:pt x="83" y="178"/>
                  </a:cubicBezTo>
                  <a:cubicBezTo>
                    <a:pt x="83" y="180"/>
                    <a:pt x="84" y="182"/>
                    <a:pt x="84" y="184"/>
                  </a:cubicBezTo>
                  <a:cubicBezTo>
                    <a:pt x="83" y="186"/>
                    <a:pt x="80" y="187"/>
                    <a:pt x="82" y="189"/>
                  </a:cubicBezTo>
                  <a:cubicBezTo>
                    <a:pt x="66" y="167"/>
                    <a:pt x="48" y="140"/>
                    <a:pt x="31" y="115"/>
                  </a:cubicBezTo>
                  <a:cubicBezTo>
                    <a:pt x="28" y="111"/>
                    <a:pt x="25" y="107"/>
                    <a:pt x="22" y="102"/>
                  </a:cubicBezTo>
                  <a:cubicBezTo>
                    <a:pt x="21" y="101"/>
                    <a:pt x="20" y="99"/>
                    <a:pt x="18" y="96"/>
                  </a:cubicBezTo>
                  <a:cubicBezTo>
                    <a:pt x="18" y="96"/>
                    <a:pt x="17" y="95"/>
                    <a:pt x="17" y="95"/>
                  </a:cubicBezTo>
                  <a:cubicBezTo>
                    <a:pt x="16" y="94"/>
                    <a:pt x="16" y="93"/>
                    <a:pt x="16" y="93"/>
                  </a:cubicBezTo>
                  <a:cubicBezTo>
                    <a:pt x="15" y="92"/>
                    <a:pt x="14" y="91"/>
                    <a:pt x="13" y="90"/>
                  </a:cubicBezTo>
                  <a:cubicBezTo>
                    <a:pt x="12" y="89"/>
                    <a:pt x="13" y="88"/>
                    <a:pt x="12" y="88"/>
                  </a:cubicBezTo>
                  <a:cubicBezTo>
                    <a:pt x="11" y="85"/>
                    <a:pt x="8" y="82"/>
                    <a:pt x="5" y="79"/>
                  </a:cubicBezTo>
                  <a:cubicBezTo>
                    <a:pt x="2" y="73"/>
                    <a:pt x="0" y="72"/>
                    <a:pt x="2" y="66"/>
                  </a:cubicBezTo>
                  <a:cubicBezTo>
                    <a:pt x="2" y="65"/>
                    <a:pt x="3" y="63"/>
                    <a:pt x="3" y="62"/>
                  </a:cubicBezTo>
                  <a:cubicBezTo>
                    <a:pt x="4" y="59"/>
                    <a:pt x="4" y="55"/>
                    <a:pt x="5" y="52"/>
                  </a:cubicBezTo>
                  <a:cubicBezTo>
                    <a:pt x="9" y="35"/>
                    <a:pt x="14" y="17"/>
                    <a:pt x="18" y="0"/>
                  </a:cubicBezTo>
                  <a:cubicBezTo>
                    <a:pt x="52" y="8"/>
                    <a:pt x="88" y="15"/>
                    <a:pt x="123" y="22"/>
                  </a:cubicBezTo>
                  <a:cubicBezTo>
                    <a:pt x="118" y="51"/>
                    <a:pt x="113" y="83"/>
                    <a:pt x="107" y="112"/>
                  </a:cubicBezTo>
                  <a:cubicBezTo>
                    <a:pt x="105" y="121"/>
                    <a:pt x="104" y="131"/>
                    <a:pt x="102" y="140"/>
                  </a:cubicBezTo>
                  <a:cubicBezTo>
                    <a:pt x="102" y="145"/>
                    <a:pt x="100" y="149"/>
                    <a:pt x="99" y="154"/>
                  </a:cubicBezTo>
                  <a:cubicBezTo>
                    <a:pt x="99" y="158"/>
                    <a:pt x="99" y="163"/>
                    <a:pt x="96" y="16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4" name="Freeform 599">
              <a:extLst>
                <a:ext uri="{FF2B5EF4-FFF2-40B4-BE49-F238E27FC236}">
                  <a16:creationId xmlns:a16="http://schemas.microsoft.com/office/drawing/2014/main" id="{7D7BB5A5-93FE-A05D-DAC3-2BF1CB855E28}"/>
                </a:ext>
              </a:extLst>
            </p:cNvPr>
            <p:cNvSpPr>
              <a:spLocks/>
            </p:cNvSpPr>
            <p:nvPr/>
          </p:nvSpPr>
          <p:spPr bwMode="auto">
            <a:xfrm>
              <a:off x="3996750" y="3858151"/>
              <a:ext cx="715375" cy="899241"/>
            </a:xfrm>
            <a:custGeom>
              <a:avLst/>
              <a:gdLst>
                <a:gd name="T0" fmla="*/ 2147483647 w 108"/>
                <a:gd name="T1" fmla="*/ 0 h 136"/>
                <a:gd name="T2" fmla="*/ 2147483647 w 108"/>
                <a:gd name="T3" fmla="*/ 2147483647 h 136"/>
                <a:gd name="T4" fmla="*/ 2147483647 w 108"/>
                <a:gd name="T5" fmla="*/ 2147483647 h 136"/>
                <a:gd name="T6" fmla="*/ 2147483647 w 108"/>
                <a:gd name="T7" fmla="*/ 2147483647 h 136"/>
                <a:gd name="T8" fmla="*/ 2147483647 w 108"/>
                <a:gd name="T9" fmla="*/ 2147483647 h 136"/>
                <a:gd name="T10" fmla="*/ 0 w 108"/>
                <a:gd name="T11" fmla="*/ 2147483647 h 136"/>
                <a:gd name="T12" fmla="*/ 2147483647 w 108"/>
                <a:gd name="T13" fmla="*/ 0 h 136"/>
                <a:gd name="T14" fmla="*/ 0 60000 65536"/>
                <a:gd name="T15" fmla="*/ 0 60000 65536"/>
                <a:gd name="T16" fmla="*/ 0 60000 65536"/>
                <a:gd name="T17" fmla="*/ 0 60000 65536"/>
                <a:gd name="T18" fmla="*/ 0 60000 65536"/>
                <a:gd name="T19" fmla="*/ 0 60000 65536"/>
                <a:gd name="T20" fmla="*/ 0 60000 65536"/>
                <a:gd name="T21" fmla="*/ 0 w 108"/>
                <a:gd name="T22" fmla="*/ 0 h 136"/>
                <a:gd name="T23" fmla="*/ 108 w 108"/>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36">
                  <a:moveTo>
                    <a:pt x="22" y="0"/>
                  </a:moveTo>
                  <a:cubicBezTo>
                    <a:pt x="40" y="3"/>
                    <a:pt x="56" y="6"/>
                    <a:pt x="75" y="8"/>
                  </a:cubicBezTo>
                  <a:cubicBezTo>
                    <a:pt x="74" y="17"/>
                    <a:pt x="73" y="25"/>
                    <a:pt x="71" y="33"/>
                  </a:cubicBezTo>
                  <a:cubicBezTo>
                    <a:pt x="84" y="34"/>
                    <a:pt x="96" y="37"/>
                    <a:pt x="108" y="38"/>
                  </a:cubicBezTo>
                  <a:cubicBezTo>
                    <a:pt x="104" y="70"/>
                    <a:pt x="100" y="103"/>
                    <a:pt x="96" y="136"/>
                  </a:cubicBezTo>
                  <a:cubicBezTo>
                    <a:pt x="63" y="132"/>
                    <a:pt x="32" y="127"/>
                    <a:pt x="0" y="121"/>
                  </a:cubicBezTo>
                  <a:cubicBezTo>
                    <a:pt x="8" y="81"/>
                    <a:pt x="15" y="41"/>
                    <a:pt x="22" y="0"/>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5" name="Freeform 600">
              <a:extLst>
                <a:ext uri="{FF2B5EF4-FFF2-40B4-BE49-F238E27FC236}">
                  <a16:creationId xmlns:a16="http://schemas.microsoft.com/office/drawing/2014/main" id="{071C77FB-D77E-8105-6853-10C7235C0F63}"/>
                </a:ext>
              </a:extLst>
            </p:cNvPr>
            <p:cNvSpPr>
              <a:spLocks/>
            </p:cNvSpPr>
            <p:nvPr/>
          </p:nvSpPr>
          <p:spPr bwMode="auto">
            <a:xfrm>
              <a:off x="3798979" y="2680801"/>
              <a:ext cx="754002" cy="1228344"/>
            </a:xfrm>
            <a:custGeom>
              <a:avLst/>
              <a:gdLst>
                <a:gd name="T0" fmla="*/ 0 w 114"/>
                <a:gd name="T1" fmla="*/ 2147483647 h 186"/>
                <a:gd name="T2" fmla="*/ 2147483647 w 114"/>
                <a:gd name="T3" fmla="*/ 2147483647 h 186"/>
                <a:gd name="T4" fmla="*/ 2147483647 w 114"/>
                <a:gd name="T5" fmla="*/ 2147483647 h 186"/>
                <a:gd name="T6" fmla="*/ 2147483647 w 114"/>
                <a:gd name="T7" fmla="*/ 2147483647 h 186"/>
                <a:gd name="T8" fmla="*/ 2147483647 w 114"/>
                <a:gd name="T9" fmla="*/ 2147483647 h 186"/>
                <a:gd name="T10" fmla="*/ 2147483647 w 114"/>
                <a:gd name="T11" fmla="*/ 2147483647 h 186"/>
                <a:gd name="T12" fmla="*/ 2147483647 w 114"/>
                <a:gd name="T13" fmla="*/ 2147483647 h 186"/>
                <a:gd name="T14" fmla="*/ 2147483647 w 114"/>
                <a:gd name="T15" fmla="*/ 2147483647 h 186"/>
                <a:gd name="T16" fmla="*/ 2147483647 w 114"/>
                <a:gd name="T17" fmla="*/ 2147483647 h 186"/>
                <a:gd name="T18" fmla="*/ 2147483647 w 114"/>
                <a:gd name="T19" fmla="*/ 2147483647 h 186"/>
                <a:gd name="T20" fmla="*/ 2147483647 w 114"/>
                <a:gd name="T21" fmla="*/ 2147483647 h 186"/>
                <a:gd name="T22" fmla="*/ 2147483647 w 114"/>
                <a:gd name="T23" fmla="*/ 2147483647 h 186"/>
                <a:gd name="T24" fmla="*/ 2147483647 w 114"/>
                <a:gd name="T25" fmla="*/ 2147483647 h 186"/>
                <a:gd name="T26" fmla="*/ 2147483647 w 114"/>
                <a:gd name="T27" fmla="*/ 2147483647 h 186"/>
                <a:gd name="T28" fmla="*/ 2147483647 w 114"/>
                <a:gd name="T29" fmla="*/ 2147483647 h 186"/>
                <a:gd name="T30" fmla="*/ 2147483647 w 114"/>
                <a:gd name="T31" fmla="*/ 2147483647 h 186"/>
                <a:gd name="T32" fmla="*/ 2147483647 w 114"/>
                <a:gd name="T33" fmla="*/ 2147483647 h 186"/>
                <a:gd name="T34" fmla="*/ 2147483647 w 114"/>
                <a:gd name="T35" fmla="*/ 2147483647 h 186"/>
                <a:gd name="T36" fmla="*/ 2147483647 w 114"/>
                <a:gd name="T37" fmla="*/ 2147483647 h 186"/>
                <a:gd name="T38" fmla="*/ 2147483647 w 114"/>
                <a:gd name="T39" fmla="*/ 2147483647 h 186"/>
                <a:gd name="T40" fmla="*/ 2147483647 w 114"/>
                <a:gd name="T41" fmla="*/ 2147483647 h 186"/>
                <a:gd name="T42" fmla="*/ 2147483647 w 114"/>
                <a:gd name="T43" fmla="*/ 0 h 186"/>
                <a:gd name="T44" fmla="*/ 2147483647 w 114"/>
                <a:gd name="T45" fmla="*/ 2147483647 h 186"/>
                <a:gd name="T46" fmla="*/ 2147483647 w 114"/>
                <a:gd name="T47" fmla="*/ 2147483647 h 186"/>
                <a:gd name="T48" fmla="*/ 2147483647 w 114"/>
                <a:gd name="T49" fmla="*/ 2147483647 h 186"/>
                <a:gd name="T50" fmla="*/ 2147483647 w 114"/>
                <a:gd name="T51" fmla="*/ 2147483647 h 186"/>
                <a:gd name="T52" fmla="*/ 2147483647 w 114"/>
                <a:gd name="T53" fmla="*/ 2147483647 h 186"/>
                <a:gd name="T54" fmla="*/ 2147483647 w 114"/>
                <a:gd name="T55" fmla="*/ 2147483647 h 186"/>
                <a:gd name="T56" fmla="*/ 2147483647 w 114"/>
                <a:gd name="T57" fmla="*/ 2147483647 h 186"/>
                <a:gd name="T58" fmla="*/ 2147483647 w 114"/>
                <a:gd name="T59" fmla="*/ 2147483647 h 186"/>
                <a:gd name="T60" fmla="*/ 2147483647 w 114"/>
                <a:gd name="T61" fmla="*/ 2147483647 h 186"/>
                <a:gd name="T62" fmla="*/ 2147483647 w 114"/>
                <a:gd name="T63" fmla="*/ 2147483647 h 186"/>
                <a:gd name="T64" fmla="*/ 2147483647 w 114"/>
                <a:gd name="T65" fmla="*/ 2147483647 h 186"/>
                <a:gd name="T66" fmla="*/ 2147483647 w 114"/>
                <a:gd name="T67" fmla="*/ 2147483647 h 186"/>
                <a:gd name="T68" fmla="*/ 2147483647 w 114"/>
                <a:gd name="T69" fmla="*/ 2147483647 h 186"/>
                <a:gd name="T70" fmla="*/ 2147483647 w 114"/>
                <a:gd name="T71" fmla="*/ 2147483647 h 186"/>
                <a:gd name="T72" fmla="*/ 2147483647 w 114"/>
                <a:gd name="T73" fmla="*/ 2147483647 h 186"/>
                <a:gd name="T74" fmla="*/ 2147483647 w 114"/>
                <a:gd name="T75" fmla="*/ 2147483647 h 186"/>
                <a:gd name="T76" fmla="*/ 2147483647 w 114"/>
                <a:gd name="T77" fmla="*/ 2147483647 h 186"/>
                <a:gd name="T78" fmla="*/ 2147483647 w 114"/>
                <a:gd name="T79" fmla="*/ 2147483647 h 186"/>
                <a:gd name="T80" fmla="*/ 2147483647 w 114"/>
                <a:gd name="T81" fmla="*/ 2147483647 h 186"/>
                <a:gd name="T82" fmla="*/ 2147483647 w 114"/>
                <a:gd name="T83" fmla="*/ 2147483647 h 186"/>
                <a:gd name="T84" fmla="*/ 2147483647 w 114"/>
                <a:gd name="T85" fmla="*/ 2147483647 h 186"/>
                <a:gd name="T86" fmla="*/ 2147483647 w 114"/>
                <a:gd name="T87" fmla="*/ 2147483647 h 186"/>
                <a:gd name="T88" fmla="*/ 2147483647 w 114"/>
                <a:gd name="T89" fmla="*/ 2147483647 h 186"/>
                <a:gd name="T90" fmla="*/ 2147483647 w 114"/>
                <a:gd name="T91" fmla="*/ 2147483647 h 186"/>
                <a:gd name="T92" fmla="*/ 2147483647 w 114"/>
                <a:gd name="T93" fmla="*/ 2147483647 h 186"/>
                <a:gd name="T94" fmla="*/ 2147483647 w 114"/>
                <a:gd name="T95" fmla="*/ 2147483647 h 186"/>
                <a:gd name="T96" fmla="*/ 2147483647 w 114"/>
                <a:gd name="T97" fmla="*/ 2147483647 h 186"/>
                <a:gd name="T98" fmla="*/ 2147483647 w 114"/>
                <a:gd name="T99" fmla="*/ 2147483647 h 186"/>
                <a:gd name="T100" fmla="*/ 2147483647 w 114"/>
                <a:gd name="T101" fmla="*/ 2147483647 h 186"/>
                <a:gd name="T102" fmla="*/ 2147483647 w 114"/>
                <a:gd name="T103" fmla="*/ 2147483647 h 186"/>
                <a:gd name="T104" fmla="*/ 0 w 114"/>
                <a:gd name="T105" fmla="*/ 2147483647 h 1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4"/>
                <a:gd name="T160" fmla="*/ 0 h 186"/>
                <a:gd name="T161" fmla="*/ 114 w 114"/>
                <a:gd name="T162" fmla="*/ 186 h 1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4" h="186">
                  <a:moveTo>
                    <a:pt x="0" y="167"/>
                  </a:moveTo>
                  <a:cubicBezTo>
                    <a:pt x="1" y="159"/>
                    <a:pt x="3" y="154"/>
                    <a:pt x="4" y="147"/>
                  </a:cubicBezTo>
                  <a:cubicBezTo>
                    <a:pt x="6" y="140"/>
                    <a:pt x="7" y="133"/>
                    <a:pt x="8" y="126"/>
                  </a:cubicBezTo>
                  <a:cubicBezTo>
                    <a:pt x="9" y="124"/>
                    <a:pt x="10" y="122"/>
                    <a:pt x="11" y="120"/>
                  </a:cubicBezTo>
                  <a:cubicBezTo>
                    <a:pt x="12" y="118"/>
                    <a:pt x="12" y="116"/>
                    <a:pt x="12" y="114"/>
                  </a:cubicBezTo>
                  <a:cubicBezTo>
                    <a:pt x="11" y="112"/>
                    <a:pt x="9" y="113"/>
                    <a:pt x="9" y="110"/>
                  </a:cubicBezTo>
                  <a:cubicBezTo>
                    <a:pt x="9" y="103"/>
                    <a:pt x="14" y="102"/>
                    <a:pt x="18" y="98"/>
                  </a:cubicBezTo>
                  <a:cubicBezTo>
                    <a:pt x="16" y="96"/>
                    <a:pt x="18" y="95"/>
                    <a:pt x="19" y="93"/>
                  </a:cubicBezTo>
                  <a:cubicBezTo>
                    <a:pt x="20" y="92"/>
                    <a:pt x="21" y="89"/>
                    <a:pt x="22" y="87"/>
                  </a:cubicBezTo>
                  <a:cubicBezTo>
                    <a:pt x="24" y="84"/>
                    <a:pt x="27" y="83"/>
                    <a:pt x="27" y="80"/>
                  </a:cubicBezTo>
                  <a:cubicBezTo>
                    <a:pt x="27" y="78"/>
                    <a:pt x="25" y="77"/>
                    <a:pt x="24" y="75"/>
                  </a:cubicBezTo>
                  <a:cubicBezTo>
                    <a:pt x="23" y="74"/>
                    <a:pt x="22" y="73"/>
                    <a:pt x="21" y="71"/>
                  </a:cubicBezTo>
                  <a:cubicBezTo>
                    <a:pt x="22" y="70"/>
                    <a:pt x="22" y="70"/>
                    <a:pt x="22" y="70"/>
                  </a:cubicBezTo>
                  <a:cubicBezTo>
                    <a:pt x="21" y="68"/>
                    <a:pt x="22" y="68"/>
                    <a:pt x="22" y="65"/>
                  </a:cubicBezTo>
                  <a:cubicBezTo>
                    <a:pt x="21" y="64"/>
                    <a:pt x="21" y="61"/>
                    <a:pt x="21" y="61"/>
                  </a:cubicBezTo>
                  <a:cubicBezTo>
                    <a:pt x="21" y="61"/>
                    <a:pt x="22" y="60"/>
                    <a:pt x="22" y="59"/>
                  </a:cubicBezTo>
                  <a:cubicBezTo>
                    <a:pt x="23" y="57"/>
                    <a:pt x="22" y="53"/>
                    <a:pt x="23" y="51"/>
                  </a:cubicBezTo>
                  <a:cubicBezTo>
                    <a:pt x="24" y="43"/>
                    <a:pt x="27" y="36"/>
                    <a:pt x="28" y="27"/>
                  </a:cubicBezTo>
                  <a:cubicBezTo>
                    <a:pt x="29" y="21"/>
                    <a:pt x="31" y="18"/>
                    <a:pt x="31" y="14"/>
                  </a:cubicBezTo>
                  <a:cubicBezTo>
                    <a:pt x="31" y="13"/>
                    <a:pt x="32" y="11"/>
                    <a:pt x="32" y="11"/>
                  </a:cubicBezTo>
                  <a:cubicBezTo>
                    <a:pt x="32" y="10"/>
                    <a:pt x="33" y="6"/>
                    <a:pt x="33" y="6"/>
                  </a:cubicBezTo>
                  <a:cubicBezTo>
                    <a:pt x="34" y="2"/>
                    <a:pt x="33" y="2"/>
                    <a:pt x="35" y="0"/>
                  </a:cubicBezTo>
                  <a:cubicBezTo>
                    <a:pt x="48" y="3"/>
                    <a:pt x="48" y="3"/>
                    <a:pt x="48" y="3"/>
                  </a:cubicBezTo>
                  <a:cubicBezTo>
                    <a:pt x="47" y="11"/>
                    <a:pt x="46" y="18"/>
                    <a:pt x="44" y="25"/>
                  </a:cubicBezTo>
                  <a:cubicBezTo>
                    <a:pt x="46" y="28"/>
                    <a:pt x="48" y="31"/>
                    <a:pt x="48" y="35"/>
                  </a:cubicBezTo>
                  <a:cubicBezTo>
                    <a:pt x="48" y="36"/>
                    <a:pt x="48" y="37"/>
                    <a:pt x="48" y="38"/>
                  </a:cubicBezTo>
                  <a:cubicBezTo>
                    <a:pt x="47" y="40"/>
                    <a:pt x="48" y="40"/>
                    <a:pt x="49" y="41"/>
                  </a:cubicBezTo>
                  <a:cubicBezTo>
                    <a:pt x="50" y="42"/>
                    <a:pt x="49" y="43"/>
                    <a:pt x="50" y="44"/>
                  </a:cubicBezTo>
                  <a:cubicBezTo>
                    <a:pt x="51" y="45"/>
                    <a:pt x="52" y="45"/>
                    <a:pt x="53" y="47"/>
                  </a:cubicBezTo>
                  <a:cubicBezTo>
                    <a:pt x="54" y="49"/>
                    <a:pt x="55" y="52"/>
                    <a:pt x="57" y="54"/>
                  </a:cubicBezTo>
                  <a:cubicBezTo>
                    <a:pt x="57" y="54"/>
                    <a:pt x="58" y="55"/>
                    <a:pt x="58" y="56"/>
                  </a:cubicBezTo>
                  <a:cubicBezTo>
                    <a:pt x="58" y="58"/>
                    <a:pt x="58" y="57"/>
                    <a:pt x="59" y="58"/>
                  </a:cubicBezTo>
                  <a:cubicBezTo>
                    <a:pt x="59" y="59"/>
                    <a:pt x="59" y="60"/>
                    <a:pt x="60" y="61"/>
                  </a:cubicBezTo>
                  <a:cubicBezTo>
                    <a:pt x="61" y="62"/>
                    <a:pt x="63" y="61"/>
                    <a:pt x="61" y="63"/>
                  </a:cubicBezTo>
                  <a:cubicBezTo>
                    <a:pt x="62" y="65"/>
                    <a:pt x="66" y="62"/>
                    <a:pt x="66" y="64"/>
                  </a:cubicBezTo>
                  <a:cubicBezTo>
                    <a:pt x="65" y="71"/>
                    <a:pt x="60" y="74"/>
                    <a:pt x="62" y="81"/>
                  </a:cubicBezTo>
                  <a:cubicBezTo>
                    <a:pt x="61" y="83"/>
                    <a:pt x="60" y="83"/>
                    <a:pt x="59" y="84"/>
                  </a:cubicBezTo>
                  <a:cubicBezTo>
                    <a:pt x="59" y="84"/>
                    <a:pt x="59" y="86"/>
                    <a:pt x="59" y="86"/>
                  </a:cubicBezTo>
                  <a:cubicBezTo>
                    <a:pt x="59" y="88"/>
                    <a:pt x="58" y="88"/>
                    <a:pt x="59" y="90"/>
                  </a:cubicBezTo>
                  <a:cubicBezTo>
                    <a:pt x="62" y="92"/>
                    <a:pt x="63" y="92"/>
                    <a:pt x="65" y="92"/>
                  </a:cubicBezTo>
                  <a:cubicBezTo>
                    <a:pt x="67" y="91"/>
                    <a:pt x="67" y="89"/>
                    <a:pt x="70" y="89"/>
                  </a:cubicBezTo>
                  <a:cubicBezTo>
                    <a:pt x="72" y="92"/>
                    <a:pt x="71" y="96"/>
                    <a:pt x="72" y="100"/>
                  </a:cubicBezTo>
                  <a:cubicBezTo>
                    <a:pt x="73" y="102"/>
                    <a:pt x="74" y="103"/>
                    <a:pt x="75" y="105"/>
                  </a:cubicBezTo>
                  <a:cubicBezTo>
                    <a:pt x="75" y="108"/>
                    <a:pt x="74" y="110"/>
                    <a:pt x="75" y="111"/>
                  </a:cubicBezTo>
                  <a:cubicBezTo>
                    <a:pt x="83" y="112"/>
                    <a:pt x="80" y="117"/>
                    <a:pt x="81" y="123"/>
                  </a:cubicBezTo>
                  <a:cubicBezTo>
                    <a:pt x="83" y="123"/>
                    <a:pt x="84" y="122"/>
                    <a:pt x="87" y="122"/>
                  </a:cubicBezTo>
                  <a:cubicBezTo>
                    <a:pt x="88" y="122"/>
                    <a:pt x="89" y="123"/>
                    <a:pt x="91" y="123"/>
                  </a:cubicBezTo>
                  <a:cubicBezTo>
                    <a:pt x="92" y="122"/>
                    <a:pt x="94" y="121"/>
                    <a:pt x="96" y="121"/>
                  </a:cubicBezTo>
                  <a:cubicBezTo>
                    <a:pt x="99" y="121"/>
                    <a:pt x="102" y="122"/>
                    <a:pt x="105" y="123"/>
                  </a:cubicBezTo>
                  <a:cubicBezTo>
                    <a:pt x="109" y="123"/>
                    <a:pt x="107" y="119"/>
                    <a:pt x="111" y="120"/>
                  </a:cubicBezTo>
                  <a:cubicBezTo>
                    <a:pt x="113" y="120"/>
                    <a:pt x="111" y="125"/>
                    <a:pt x="114" y="125"/>
                  </a:cubicBezTo>
                  <a:cubicBezTo>
                    <a:pt x="105" y="186"/>
                    <a:pt x="105" y="186"/>
                    <a:pt x="105" y="186"/>
                  </a:cubicBezTo>
                  <a:lnTo>
                    <a:pt x="0" y="167"/>
                  </a:ln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8" name="Freeform 603">
              <a:extLst>
                <a:ext uri="{FF2B5EF4-FFF2-40B4-BE49-F238E27FC236}">
                  <a16:creationId xmlns:a16="http://schemas.microsoft.com/office/drawing/2014/main" id="{1B8BE848-3B4F-72A0-E9A1-C9CEB516F02E}"/>
                </a:ext>
              </a:extLst>
            </p:cNvPr>
            <p:cNvSpPr>
              <a:spLocks/>
            </p:cNvSpPr>
            <p:nvPr/>
          </p:nvSpPr>
          <p:spPr bwMode="auto">
            <a:xfrm>
              <a:off x="2966178" y="4334042"/>
              <a:ext cx="6181"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9" name="Line 604">
              <a:extLst>
                <a:ext uri="{FF2B5EF4-FFF2-40B4-BE49-F238E27FC236}">
                  <a16:creationId xmlns:a16="http://schemas.microsoft.com/office/drawing/2014/main" id="{E115C457-23C7-1F09-44ED-90930B03069A}"/>
                </a:ext>
              </a:extLst>
            </p:cNvPr>
            <p:cNvSpPr>
              <a:spLocks noChangeShapeType="1"/>
            </p:cNvSpPr>
            <p:nvPr/>
          </p:nvSpPr>
          <p:spPr bwMode="auto">
            <a:xfrm>
              <a:off x="2966178" y="4334042"/>
              <a:ext cx="6181"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0" name="Freeform 605">
              <a:extLst>
                <a:ext uri="{FF2B5EF4-FFF2-40B4-BE49-F238E27FC236}">
                  <a16:creationId xmlns:a16="http://schemas.microsoft.com/office/drawing/2014/main" id="{2D022969-837F-E8D2-BEE7-D3AACEAD8DAA}"/>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1" name="Freeform 606">
              <a:extLst>
                <a:ext uri="{FF2B5EF4-FFF2-40B4-BE49-F238E27FC236}">
                  <a16:creationId xmlns:a16="http://schemas.microsoft.com/office/drawing/2014/main" id="{30E7A111-1388-7C12-B17E-D1B55888676F}"/>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2" name="Freeform 607">
              <a:extLst>
                <a:ext uri="{FF2B5EF4-FFF2-40B4-BE49-F238E27FC236}">
                  <a16:creationId xmlns:a16="http://schemas.microsoft.com/office/drawing/2014/main" id="{1DFB427F-9CEF-6636-B493-87A4753DAAC4}"/>
                </a:ext>
              </a:extLst>
            </p:cNvPr>
            <p:cNvSpPr>
              <a:spLocks/>
            </p:cNvSpPr>
            <p:nvPr/>
          </p:nvSpPr>
          <p:spPr bwMode="auto">
            <a:xfrm>
              <a:off x="2972358" y="4334042"/>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3" name="Line 608">
              <a:extLst>
                <a:ext uri="{FF2B5EF4-FFF2-40B4-BE49-F238E27FC236}">
                  <a16:creationId xmlns:a16="http://schemas.microsoft.com/office/drawing/2014/main" id="{7DBF4D23-AEAA-DEED-6ABD-F5DD08F31FC1}"/>
                </a:ext>
              </a:extLst>
            </p:cNvPr>
            <p:cNvSpPr>
              <a:spLocks noChangeShapeType="1"/>
            </p:cNvSpPr>
            <p:nvPr/>
          </p:nvSpPr>
          <p:spPr bwMode="auto">
            <a:xfrm flipV="1">
              <a:off x="2972358" y="4334042"/>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4" name="Freeform 609">
              <a:extLst>
                <a:ext uri="{FF2B5EF4-FFF2-40B4-BE49-F238E27FC236}">
                  <a16:creationId xmlns:a16="http://schemas.microsoft.com/office/drawing/2014/main" id="{549C2432-807D-5DB0-0C56-4D511B647440}"/>
                </a:ext>
              </a:extLst>
            </p:cNvPr>
            <p:cNvSpPr>
              <a:spLocks/>
            </p:cNvSpPr>
            <p:nvPr/>
          </p:nvSpPr>
          <p:spPr bwMode="auto">
            <a:xfrm>
              <a:off x="2939914" y="2924923"/>
              <a:ext cx="1030573" cy="860614"/>
            </a:xfrm>
            <a:custGeom>
              <a:avLst/>
              <a:gdLst>
                <a:gd name="T0" fmla="*/ 2147483647 w 156"/>
                <a:gd name="T1" fmla="*/ 2147483647 h 130"/>
                <a:gd name="T2" fmla="*/ 2147483647 w 156"/>
                <a:gd name="T3" fmla="*/ 2147483647 h 130"/>
                <a:gd name="T4" fmla="*/ 2147483647 w 156"/>
                <a:gd name="T5" fmla="*/ 2147483647 h 130"/>
                <a:gd name="T6" fmla="*/ 2147483647 w 156"/>
                <a:gd name="T7" fmla="*/ 2147483647 h 130"/>
                <a:gd name="T8" fmla="*/ 2147483647 w 156"/>
                <a:gd name="T9" fmla="*/ 2147483647 h 130"/>
                <a:gd name="T10" fmla="*/ 2147483647 w 156"/>
                <a:gd name="T11" fmla="*/ 2147483647 h 130"/>
                <a:gd name="T12" fmla="*/ 2147483647 w 156"/>
                <a:gd name="T13" fmla="*/ 2147483647 h 130"/>
                <a:gd name="T14" fmla="*/ 2147483647 w 156"/>
                <a:gd name="T15" fmla="*/ 2147483647 h 130"/>
                <a:gd name="T16" fmla="*/ 2147483647 w 156"/>
                <a:gd name="T17" fmla="*/ 2147483647 h 130"/>
                <a:gd name="T18" fmla="*/ 2147483647 w 156"/>
                <a:gd name="T19" fmla="*/ 2147483647 h 130"/>
                <a:gd name="T20" fmla="*/ 2147483647 w 156"/>
                <a:gd name="T21" fmla="*/ 2147483647 h 130"/>
                <a:gd name="T22" fmla="*/ 2147483647 w 156"/>
                <a:gd name="T23" fmla="*/ 2147483647 h 130"/>
                <a:gd name="T24" fmla="*/ 2147483647 w 156"/>
                <a:gd name="T25" fmla="*/ 2147483647 h 130"/>
                <a:gd name="T26" fmla="*/ 2147483647 w 156"/>
                <a:gd name="T27" fmla="*/ 2147483647 h 130"/>
                <a:gd name="T28" fmla="*/ 2147483647 w 156"/>
                <a:gd name="T29" fmla="*/ 2147483647 h 130"/>
                <a:gd name="T30" fmla="*/ 2147483647 w 156"/>
                <a:gd name="T31" fmla="*/ 2147483647 h 130"/>
                <a:gd name="T32" fmla="*/ 2147483647 w 156"/>
                <a:gd name="T33" fmla="*/ 2147483647 h 130"/>
                <a:gd name="T34" fmla="*/ 2147483647 w 156"/>
                <a:gd name="T35" fmla="*/ 2147483647 h 130"/>
                <a:gd name="T36" fmla="*/ 2147483647 w 156"/>
                <a:gd name="T37" fmla="*/ 2147483647 h 130"/>
                <a:gd name="T38" fmla="*/ 2147483647 w 156"/>
                <a:gd name="T39" fmla="*/ 2147483647 h 130"/>
                <a:gd name="T40" fmla="*/ 2147483647 w 156"/>
                <a:gd name="T41" fmla="*/ 2147483647 h 130"/>
                <a:gd name="T42" fmla="*/ 2147483647 w 156"/>
                <a:gd name="T43" fmla="*/ 2147483647 h 130"/>
                <a:gd name="T44" fmla="*/ 2147483647 w 156"/>
                <a:gd name="T45" fmla="*/ 2147483647 h 130"/>
                <a:gd name="T46" fmla="*/ 2147483647 w 156"/>
                <a:gd name="T47" fmla="*/ 2147483647 h 130"/>
                <a:gd name="T48" fmla="*/ 2147483647 w 156"/>
                <a:gd name="T49" fmla="*/ 2147483647 h 130"/>
                <a:gd name="T50" fmla="*/ 2147483647 w 156"/>
                <a:gd name="T51" fmla="*/ 2147483647 h 130"/>
                <a:gd name="T52" fmla="*/ 2147483647 w 156"/>
                <a:gd name="T53" fmla="*/ 2147483647 h 130"/>
                <a:gd name="T54" fmla="*/ 2147483647 w 156"/>
                <a:gd name="T55" fmla="*/ 2147483647 h 130"/>
                <a:gd name="T56" fmla="*/ 2147483647 w 156"/>
                <a:gd name="T57" fmla="*/ 2147483647 h 130"/>
                <a:gd name="T58" fmla="*/ 2147483647 w 156"/>
                <a:gd name="T59" fmla="*/ 2147483647 h 130"/>
                <a:gd name="T60" fmla="*/ 2147483647 w 156"/>
                <a:gd name="T61" fmla="*/ 2147483647 h 130"/>
                <a:gd name="T62" fmla="*/ 2147483647 w 156"/>
                <a:gd name="T63" fmla="*/ 2147483647 h 130"/>
                <a:gd name="T64" fmla="*/ 2147483647 w 156"/>
                <a:gd name="T65" fmla="*/ 2147483647 h 130"/>
                <a:gd name="T66" fmla="*/ 2147483647 w 156"/>
                <a:gd name="T67" fmla="*/ 2147483647 h 130"/>
                <a:gd name="T68" fmla="*/ 2147483647 w 156"/>
                <a:gd name="T69" fmla="*/ 2147483647 h 130"/>
                <a:gd name="T70" fmla="*/ 2147483647 w 156"/>
                <a:gd name="T71" fmla="*/ 2147483647 h 130"/>
                <a:gd name="T72" fmla="*/ 2147483647 w 156"/>
                <a:gd name="T73" fmla="*/ 2147483647 h 130"/>
                <a:gd name="T74" fmla="*/ 2147483647 w 156"/>
                <a:gd name="T75" fmla="*/ 2147483647 h 130"/>
                <a:gd name="T76" fmla="*/ 2147483647 w 156"/>
                <a:gd name="T77" fmla="*/ 2147483647 h 130"/>
                <a:gd name="T78" fmla="*/ 2147483647 w 156"/>
                <a:gd name="T79" fmla="*/ 2147483647 h 130"/>
                <a:gd name="T80" fmla="*/ 2147483647 w 156"/>
                <a:gd name="T81" fmla="*/ 2147483647 h 130"/>
                <a:gd name="T82" fmla="*/ 2147483647 w 156"/>
                <a:gd name="T83" fmla="*/ 2147483647 h 130"/>
                <a:gd name="T84" fmla="*/ 2147483647 w 156"/>
                <a:gd name="T85" fmla="*/ 2147483647 h 130"/>
                <a:gd name="T86" fmla="*/ 2147483647 w 156"/>
                <a:gd name="T87" fmla="*/ 2147483647 h 130"/>
                <a:gd name="T88" fmla="*/ 2147483647 w 156"/>
                <a:gd name="T89" fmla="*/ 2147483647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30"/>
                <a:gd name="T137" fmla="*/ 156 w 156"/>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30">
                  <a:moveTo>
                    <a:pt x="2" y="97"/>
                  </a:moveTo>
                  <a:cubicBezTo>
                    <a:pt x="0" y="92"/>
                    <a:pt x="1" y="86"/>
                    <a:pt x="4" y="83"/>
                  </a:cubicBezTo>
                  <a:cubicBezTo>
                    <a:pt x="0" y="76"/>
                    <a:pt x="7" y="73"/>
                    <a:pt x="8" y="67"/>
                  </a:cubicBezTo>
                  <a:cubicBezTo>
                    <a:pt x="9" y="70"/>
                    <a:pt x="11" y="63"/>
                    <a:pt x="11" y="67"/>
                  </a:cubicBezTo>
                  <a:cubicBezTo>
                    <a:pt x="14" y="65"/>
                    <a:pt x="11" y="64"/>
                    <a:pt x="12" y="61"/>
                  </a:cubicBezTo>
                  <a:cubicBezTo>
                    <a:pt x="14" y="61"/>
                    <a:pt x="13" y="58"/>
                    <a:pt x="17" y="59"/>
                  </a:cubicBezTo>
                  <a:cubicBezTo>
                    <a:pt x="17" y="57"/>
                    <a:pt x="15" y="57"/>
                    <a:pt x="16" y="54"/>
                  </a:cubicBezTo>
                  <a:cubicBezTo>
                    <a:pt x="19" y="51"/>
                    <a:pt x="19" y="44"/>
                    <a:pt x="22" y="41"/>
                  </a:cubicBezTo>
                  <a:cubicBezTo>
                    <a:pt x="22" y="33"/>
                    <a:pt x="29" y="27"/>
                    <a:pt x="30" y="18"/>
                  </a:cubicBezTo>
                  <a:cubicBezTo>
                    <a:pt x="31" y="17"/>
                    <a:pt x="32" y="17"/>
                    <a:pt x="33" y="18"/>
                  </a:cubicBezTo>
                  <a:cubicBezTo>
                    <a:pt x="33" y="17"/>
                    <a:pt x="31" y="17"/>
                    <a:pt x="31" y="16"/>
                  </a:cubicBezTo>
                  <a:cubicBezTo>
                    <a:pt x="31" y="14"/>
                    <a:pt x="33" y="14"/>
                    <a:pt x="33" y="13"/>
                  </a:cubicBezTo>
                  <a:cubicBezTo>
                    <a:pt x="33" y="11"/>
                    <a:pt x="33" y="10"/>
                    <a:pt x="33" y="9"/>
                  </a:cubicBezTo>
                  <a:cubicBezTo>
                    <a:pt x="34" y="6"/>
                    <a:pt x="35" y="4"/>
                    <a:pt x="35" y="1"/>
                  </a:cubicBezTo>
                  <a:cubicBezTo>
                    <a:pt x="38" y="0"/>
                    <a:pt x="36" y="3"/>
                    <a:pt x="38" y="2"/>
                  </a:cubicBezTo>
                  <a:cubicBezTo>
                    <a:pt x="40" y="0"/>
                    <a:pt x="44" y="2"/>
                    <a:pt x="44" y="4"/>
                  </a:cubicBezTo>
                  <a:cubicBezTo>
                    <a:pt x="48" y="4"/>
                    <a:pt x="49" y="5"/>
                    <a:pt x="51" y="7"/>
                  </a:cubicBezTo>
                  <a:cubicBezTo>
                    <a:pt x="50" y="8"/>
                    <a:pt x="51" y="8"/>
                    <a:pt x="52" y="8"/>
                  </a:cubicBezTo>
                  <a:cubicBezTo>
                    <a:pt x="53" y="15"/>
                    <a:pt x="48" y="17"/>
                    <a:pt x="54" y="21"/>
                  </a:cubicBezTo>
                  <a:cubicBezTo>
                    <a:pt x="55" y="21"/>
                    <a:pt x="56" y="21"/>
                    <a:pt x="57" y="22"/>
                  </a:cubicBezTo>
                  <a:cubicBezTo>
                    <a:pt x="57" y="22"/>
                    <a:pt x="57" y="23"/>
                    <a:pt x="58" y="23"/>
                  </a:cubicBezTo>
                  <a:cubicBezTo>
                    <a:pt x="60" y="23"/>
                    <a:pt x="62" y="23"/>
                    <a:pt x="63" y="23"/>
                  </a:cubicBezTo>
                  <a:cubicBezTo>
                    <a:pt x="65" y="23"/>
                    <a:pt x="66" y="22"/>
                    <a:pt x="67" y="22"/>
                  </a:cubicBezTo>
                  <a:cubicBezTo>
                    <a:pt x="72" y="22"/>
                    <a:pt x="75" y="23"/>
                    <a:pt x="78" y="26"/>
                  </a:cubicBezTo>
                  <a:cubicBezTo>
                    <a:pt x="80" y="27"/>
                    <a:pt x="84" y="26"/>
                    <a:pt x="87" y="26"/>
                  </a:cubicBezTo>
                  <a:cubicBezTo>
                    <a:pt x="88" y="26"/>
                    <a:pt x="90" y="28"/>
                    <a:pt x="91" y="28"/>
                  </a:cubicBezTo>
                  <a:cubicBezTo>
                    <a:pt x="96" y="28"/>
                    <a:pt x="102" y="26"/>
                    <a:pt x="107" y="26"/>
                  </a:cubicBezTo>
                  <a:cubicBezTo>
                    <a:pt x="108" y="26"/>
                    <a:pt x="111" y="27"/>
                    <a:pt x="113" y="27"/>
                  </a:cubicBezTo>
                  <a:cubicBezTo>
                    <a:pt x="115" y="27"/>
                    <a:pt x="116" y="27"/>
                    <a:pt x="118" y="27"/>
                  </a:cubicBezTo>
                  <a:cubicBezTo>
                    <a:pt x="123" y="28"/>
                    <a:pt x="128" y="30"/>
                    <a:pt x="134" y="31"/>
                  </a:cubicBezTo>
                  <a:cubicBezTo>
                    <a:pt x="139" y="32"/>
                    <a:pt x="144" y="33"/>
                    <a:pt x="150" y="34"/>
                  </a:cubicBezTo>
                  <a:cubicBezTo>
                    <a:pt x="151" y="36"/>
                    <a:pt x="152" y="37"/>
                    <a:pt x="153" y="39"/>
                  </a:cubicBezTo>
                  <a:cubicBezTo>
                    <a:pt x="154" y="40"/>
                    <a:pt x="156" y="41"/>
                    <a:pt x="156" y="43"/>
                  </a:cubicBezTo>
                  <a:cubicBezTo>
                    <a:pt x="156" y="46"/>
                    <a:pt x="153" y="48"/>
                    <a:pt x="151" y="51"/>
                  </a:cubicBezTo>
                  <a:cubicBezTo>
                    <a:pt x="150" y="53"/>
                    <a:pt x="149" y="55"/>
                    <a:pt x="148" y="56"/>
                  </a:cubicBezTo>
                  <a:cubicBezTo>
                    <a:pt x="148" y="57"/>
                    <a:pt x="145" y="58"/>
                    <a:pt x="146" y="60"/>
                  </a:cubicBezTo>
                  <a:cubicBezTo>
                    <a:pt x="142" y="64"/>
                    <a:pt x="137" y="66"/>
                    <a:pt x="137" y="74"/>
                  </a:cubicBezTo>
                  <a:cubicBezTo>
                    <a:pt x="137" y="76"/>
                    <a:pt x="140" y="75"/>
                    <a:pt x="141" y="77"/>
                  </a:cubicBezTo>
                  <a:cubicBezTo>
                    <a:pt x="141" y="79"/>
                    <a:pt x="141" y="81"/>
                    <a:pt x="140" y="83"/>
                  </a:cubicBezTo>
                  <a:cubicBezTo>
                    <a:pt x="139" y="84"/>
                    <a:pt x="138" y="86"/>
                    <a:pt x="137" y="89"/>
                  </a:cubicBezTo>
                  <a:cubicBezTo>
                    <a:pt x="136" y="95"/>
                    <a:pt x="135" y="102"/>
                    <a:pt x="133" y="109"/>
                  </a:cubicBezTo>
                  <a:cubicBezTo>
                    <a:pt x="132" y="116"/>
                    <a:pt x="130" y="123"/>
                    <a:pt x="129" y="130"/>
                  </a:cubicBezTo>
                  <a:cubicBezTo>
                    <a:pt x="94" y="123"/>
                    <a:pt x="59" y="113"/>
                    <a:pt x="26" y="104"/>
                  </a:cubicBezTo>
                  <a:cubicBezTo>
                    <a:pt x="25" y="104"/>
                    <a:pt x="24" y="104"/>
                    <a:pt x="24" y="104"/>
                  </a:cubicBezTo>
                  <a:cubicBezTo>
                    <a:pt x="16" y="101"/>
                    <a:pt x="9" y="101"/>
                    <a:pt x="2" y="9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5" name="Freeform 610">
              <a:extLst>
                <a:ext uri="{FF2B5EF4-FFF2-40B4-BE49-F238E27FC236}">
                  <a16:creationId xmlns:a16="http://schemas.microsoft.com/office/drawing/2014/main" id="{B6B38497-A808-B107-2D6D-FD15392D6609}"/>
                </a:ext>
              </a:extLst>
            </p:cNvPr>
            <p:cNvSpPr>
              <a:spLocks/>
            </p:cNvSpPr>
            <p:nvPr/>
          </p:nvSpPr>
          <p:spPr bwMode="auto">
            <a:xfrm>
              <a:off x="3403437" y="2673071"/>
              <a:ext cx="12361" cy="26266"/>
            </a:xfrm>
            <a:custGeom>
              <a:avLst/>
              <a:gdLst>
                <a:gd name="T0" fmla="*/ 0 w 2"/>
                <a:gd name="T1" fmla="*/ 2147483647 h 4"/>
                <a:gd name="T2" fmla="*/ 2147483647 w 2"/>
                <a:gd name="T3" fmla="*/ 2147483647 h 4"/>
                <a:gd name="T4" fmla="*/ 0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1"/>
                  </a:moveTo>
                  <a:cubicBezTo>
                    <a:pt x="2" y="0"/>
                    <a:pt x="1" y="2"/>
                    <a:pt x="2" y="2"/>
                  </a:cubicBezTo>
                  <a:cubicBezTo>
                    <a:pt x="2" y="4"/>
                    <a:pt x="0" y="2"/>
                    <a:pt x="0"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6" name="Freeform 611">
              <a:extLst>
                <a:ext uri="{FF2B5EF4-FFF2-40B4-BE49-F238E27FC236}">
                  <a16:creationId xmlns:a16="http://schemas.microsoft.com/office/drawing/2014/main" id="{7D76FE2F-1386-6559-CDD2-B09098A610E2}"/>
                </a:ext>
              </a:extLst>
            </p:cNvPr>
            <p:cNvSpPr>
              <a:spLocks/>
            </p:cNvSpPr>
            <p:nvPr/>
          </p:nvSpPr>
          <p:spPr bwMode="auto">
            <a:xfrm>
              <a:off x="3377170" y="2699342"/>
              <a:ext cx="26267" cy="21632"/>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1"/>
                    <a:pt x="2" y="3"/>
                    <a:pt x="0" y="3"/>
                  </a:cubicBezTo>
                  <a:cubicBezTo>
                    <a:pt x="1" y="2"/>
                    <a:pt x="2" y="2"/>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7" name="Freeform 612">
              <a:extLst>
                <a:ext uri="{FF2B5EF4-FFF2-40B4-BE49-F238E27FC236}">
                  <a16:creationId xmlns:a16="http://schemas.microsoft.com/office/drawing/2014/main" id="{6A163832-948A-6F93-7F86-6540ACEC6AC1}"/>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8" name="Freeform 613">
              <a:extLst>
                <a:ext uri="{FF2B5EF4-FFF2-40B4-BE49-F238E27FC236}">
                  <a16:creationId xmlns:a16="http://schemas.microsoft.com/office/drawing/2014/main" id="{12801BB3-FCAA-48E0-5830-B79E8C710EDA}"/>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9" name="Freeform 614">
              <a:extLst>
                <a:ext uri="{FF2B5EF4-FFF2-40B4-BE49-F238E27FC236}">
                  <a16:creationId xmlns:a16="http://schemas.microsoft.com/office/drawing/2014/main" id="{D100CD1D-965A-846D-807C-B161A2EC8D0B}"/>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0" name="Freeform 615">
              <a:extLst>
                <a:ext uri="{FF2B5EF4-FFF2-40B4-BE49-F238E27FC236}">
                  <a16:creationId xmlns:a16="http://schemas.microsoft.com/office/drawing/2014/main" id="{72A79F30-5357-C1FE-D466-1BDA156754AC}"/>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1" name="Freeform 616">
              <a:extLst>
                <a:ext uri="{FF2B5EF4-FFF2-40B4-BE49-F238E27FC236}">
                  <a16:creationId xmlns:a16="http://schemas.microsoft.com/office/drawing/2014/main" id="{66A6BB53-6461-4CC5-3196-55ED902768BA}"/>
                </a:ext>
              </a:extLst>
            </p:cNvPr>
            <p:cNvSpPr>
              <a:spLocks/>
            </p:cNvSpPr>
            <p:nvPr/>
          </p:nvSpPr>
          <p:spPr bwMode="auto">
            <a:xfrm>
              <a:off x="3357079" y="2733333"/>
              <a:ext cx="0"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0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2" name="Line 617">
              <a:extLst>
                <a:ext uri="{FF2B5EF4-FFF2-40B4-BE49-F238E27FC236}">
                  <a16:creationId xmlns:a16="http://schemas.microsoft.com/office/drawing/2014/main" id="{A57D62F9-5A60-98F9-61FC-F4072B0AF908}"/>
                </a:ext>
              </a:extLst>
            </p:cNvPr>
            <p:cNvSpPr>
              <a:spLocks noChangeShapeType="1"/>
            </p:cNvSpPr>
            <p:nvPr/>
          </p:nvSpPr>
          <p:spPr bwMode="auto">
            <a:xfrm>
              <a:off x="3357079" y="2733333"/>
              <a:ext cx="0"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3" name="Freeform 618">
              <a:extLst>
                <a:ext uri="{FF2B5EF4-FFF2-40B4-BE49-F238E27FC236}">
                  <a16:creationId xmlns:a16="http://schemas.microsoft.com/office/drawing/2014/main" id="{CFBB00AE-212B-5651-EDD3-89637FC8BA78}"/>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4" name="Freeform 619">
              <a:extLst>
                <a:ext uri="{FF2B5EF4-FFF2-40B4-BE49-F238E27FC236}">
                  <a16:creationId xmlns:a16="http://schemas.microsoft.com/office/drawing/2014/main" id="{ECF7304D-58D3-79DC-5C6D-9E522E0E7222}"/>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5" name="Freeform 620">
              <a:extLst>
                <a:ext uri="{FF2B5EF4-FFF2-40B4-BE49-F238E27FC236}">
                  <a16:creationId xmlns:a16="http://schemas.microsoft.com/office/drawing/2014/main" id="{E74309EE-23AB-6FBB-BD50-749107321833}"/>
                </a:ext>
              </a:extLst>
            </p:cNvPr>
            <p:cNvSpPr>
              <a:spLocks/>
            </p:cNvSpPr>
            <p:nvPr/>
          </p:nvSpPr>
          <p:spPr bwMode="auto">
            <a:xfrm>
              <a:off x="3357082" y="2739510"/>
              <a:ext cx="4635"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6" name="Line 621">
              <a:extLst>
                <a:ext uri="{FF2B5EF4-FFF2-40B4-BE49-F238E27FC236}">
                  <a16:creationId xmlns:a16="http://schemas.microsoft.com/office/drawing/2014/main" id="{14C1EB78-1788-8B8A-ABFB-5201600FD39C}"/>
                </a:ext>
              </a:extLst>
            </p:cNvPr>
            <p:cNvSpPr>
              <a:spLocks noChangeShapeType="1"/>
            </p:cNvSpPr>
            <p:nvPr/>
          </p:nvSpPr>
          <p:spPr bwMode="auto">
            <a:xfrm>
              <a:off x="3357082" y="2739510"/>
              <a:ext cx="463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7" name="Freeform 622">
              <a:extLst>
                <a:ext uri="{FF2B5EF4-FFF2-40B4-BE49-F238E27FC236}">
                  <a16:creationId xmlns:a16="http://schemas.microsoft.com/office/drawing/2014/main" id="{8089ADAB-2562-637A-B7DC-AA0B74B3E082}"/>
                </a:ext>
              </a:extLst>
            </p:cNvPr>
            <p:cNvSpPr>
              <a:spLocks/>
            </p:cNvSpPr>
            <p:nvPr/>
          </p:nvSpPr>
          <p:spPr bwMode="auto">
            <a:xfrm>
              <a:off x="9619319" y="3036172"/>
              <a:ext cx="12361" cy="27811"/>
            </a:xfrm>
            <a:custGeom>
              <a:avLst/>
              <a:gdLst>
                <a:gd name="T0" fmla="*/ 2147483647 w 2"/>
                <a:gd name="T1" fmla="*/ 0 h 4"/>
                <a:gd name="T2" fmla="*/ 0 w 2"/>
                <a:gd name="T3" fmla="*/ 2147483647 h 4"/>
                <a:gd name="T4" fmla="*/ 0 w 2"/>
                <a:gd name="T5" fmla="*/ 2147483647 h 4"/>
                <a:gd name="T6" fmla="*/ 2147483647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1" y="0"/>
                  </a:moveTo>
                  <a:cubicBezTo>
                    <a:pt x="2" y="0"/>
                    <a:pt x="2" y="4"/>
                    <a:pt x="0" y="2"/>
                  </a:cubicBezTo>
                  <a:cubicBezTo>
                    <a:pt x="0" y="2"/>
                    <a:pt x="0" y="1"/>
                    <a:pt x="0" y="1"/>
                  </a:cubicBezTo>
                  <a:cubicBezTo>
                    <a:pt x="1" y="1"/>
                    <a:pt x="1"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8" name="Freeform 623">
              <a:extLst>
                <a:ext uri="{FF2B5EF4-FFF2-40B4-BE49-F238E27FC236}">
                  <a16:creationId xmlns:a16="http://schemas.microsoft.com/office/drawing/2014/main" id="{EF2B5DCA-7247-0234-CE60-C92FC589FD7D}"/>
                </a:ext>
              </a:extLst>
            </p:cNvPr>
            <p:cNvSpPr>
              <a:spLocks/>
            </p:cNvSpPr>
            <p:nvPr/>
          </p:nvSpPr>
          <p:spPr bwMode="auto">
            <a:xfrm>
              <a:off x="9466356" y="3142776"/>
              <a:ext cx="26266" cy="20086"/>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0"/>
                    <a:pt x="2" y="3"/>
                    <a:pt x="0" y="3"/>
                  </a:cubicBezTo>
                  <a:cubicBezTo>
                    <a:pt x="0" y="2"/>
                    <a:pt x="1" y="1"/>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9" name="Freeform 624">
              <a:extLst>
                <a:ext uri="{FF2B5EF4-FFF2-40B4-BE49-F238E27FC236}">
                  <a16:creationId xmlns:a16="http://schemas.microsoft.com/office/drawing/2014/main" id="{FCD4DBAE-8BB8-8EF0-A278-6DF281F72805}"/>
                </a:ext>
              </a:extLst>
            </p:cNvPr>
            <p:cNvSpPr>
              <a:spLocks/>
            </p:cNvSpPr>
            <p:nvPr/>
          </p:nvSpPr>
          <p:spPr bwMode="auto">
            <a:xfrm>
              <a:off x="9121803" y="2694702"/>
              <a:ext cx="475887" cy="732371"/>
            </a:xfrm>
            <a:custGeom>
              <a:avLst/>
              <a:gdLst>
                <a:gd name="T0" fmla="*/ 0 w 72"/>
                <a:gd name="T1" fmla="*/ 2147483647 h 111"/>
                <a:gd name="T2" fmla="*/ 2147483647 w 72"/>
                <a:gd name="T3" fmla="*/ 2147483647 h 111"/>
                <a:gd name="T4" fmla="*/ 2147483647 w 72"/>
                <a:gd name="T5" fmla="*/ 2147483647 h 111"/>
                <a:gd name="T6" fmla="*/ 2147483647 w 72"/>
                <a:gd name="T7" fmla="*/ 2147483647 h 111"/>
                <a:gd name="T8" fmla="*/ 2147483647 w 72"/>
                <a:gd name="T9" fmla="*/ 2147483647 h 111"/>
                <a:gd name="T10" fmla="*/ 2147483647 w 72"/>
                <a:gd name="T11" fmla="*/ 2147483647 h 111"/>
                <a:gd name="T12" fmla="*/ 2147483647 w 72"/>
                <a:gd name="T13" fmla="*/ 2147483647 h 111"/>
                <a:gd name="T14" fmla="*/ 2147483647 w 72"/>
                <a:gd name="T15" fmla="*/ 2147483647 h 111"/>
                <a:gd name="T16" fmla="*/ 2147483647 w 72"/>
                <a:gd name="T17" fmla="*/ 2147483647 h 111"/>
                <a:gd name="T18" fmla="*/ 2147483647 w 72"/>
                <a:gd name="T19" fmla="*/ 2147483647 h 111"/>
                <a:gd name="T20" fmla="*/ 2147483647 w 72"/>
                <a:gd name="T21" fmla="*/ 2147483647 h 111"/>
                <a:gd name="T22" fmla="*/ 2147483647 w 72"/>
                <a:gd name="T23" fmla="*/ 2147483647 h 111"/>
                <a:gd name="T24" fmla="*/ 2147483647 w 72"/>
                <a:gd name="T25" fmla="*/ 2147483647 h 111"/>
                <a:gd name="T26" fmla="*/ 2147483647 w 72"/>
                <a:gd name="T27" fmla="*/ 2147483647 h 111"/>
                <a:gd name="T28" fmla="*/ 2147483647 w 72"/>
                <a:gd name="T29" fmla="*/ 2147483647 h 111"/>
                <a:gd name="T30" fmla="*/ 2147483647 w 72"/>
                <a:gd name="T31" fmla="*/ 2147483647 h 111"/>
                <a:gd name="T32" fmla="*/ 2147483647 w 72"/>
                <a:gd name="T33" fmla="*/ 2147483647 h 111"/>
                <a:gd name="T34" fmla="*/ 2147483647 w 72"/>
                <a:gd name="T35" fmla="*/ 0 h 111"/>
                <a:gd name="T36" fmla="*/ 2147483647 w 72"/>
                <a:gd name="T37" fmla="*/ 2147483647 h 111"/>
                <a:gd name="T38" fmla="*/ 2147483647 w 72"/>
                <a:gd name="T39" fmla="*/ 2147483647 h 111"/>
                <a:gd name="T40" fmla="*/ 2147483647 w 72"/>
                <a:gd name="T41" fmla="*/ 2147483647 h 111"/>
                <a:gd name="T42" fmla="*/ 2147483647 w 72"/>
                <a:gd name="T43" fmla="*/ 2147483647 h 111"/>
                <a:gd name="T44" fmla="*/ 2147483647 w 72"/>
                <a:gd name="T45" fmla="*/ 2147483647 h 111"/>
                <a:gd name="T46" fmla="*/ 2147483647 w 72"/>
                <a:gd name="T47" fmla="*/ 2147483647 h 111"/>
                <a:gd name="T48" fmla="*/ 2147483647 w 72"/>
                <a:gd name="T49" fmla="*/ 2147483647 h 111"/>
                <a:gd name="T50" fmla="*/ 2147483647 w 72"/>
                <a:gd name="T51" fmla="*/ 2147483647 h 111"/>
                <a:gd name="T52" fmla="*/ 2147483647 w 72"/>
                <a:gd name="T53" fmla="*/ 2147483647 h 111"/>
                <a:gd name="T54" fmla="*/ 2147483647 w 72"/>
                <a:gd name="T55" fmla="*/ 2147483647 h 111"/>
                <a:gd name="T56" fmla="*/ 2147483647 w 72"/>
                <a:gd name="T57" fmla="*/ 2147483647 h 111"/>
                <a:gd name="T58" fmla="*/ 2147483647 w 72"/>
                <a:gd name="T59" fmla="*/ 2147483647 h 111"/>
                <a:gd name="T60" fmla="*/ 2147483647 w 72"/>
                <a:gd name="T61" fmla="*/ 2147483647 h 111"/>
                <a:gd name="T62" fmla="*/ 2147483647 w 72"/>
                <a:gd name="T63" fmla="*/ 2147483647 h 111"/>
                <a:gd name="T64" fmla="*/ 2147483647 w 72"/>
                <a:gd name="T65" fmla="*/ 2147483647 h 111"/>
                <a:gd name="T66" fmla="*/ 2147483647 w 72"/>
                <a:gd name="T67" fmla="*/ 2147483647 h 111"/>
                <a:gd name="T68" fmla="*/ 2147483647 w 72"/>
                <a:gd name="T69" fmla="*/ 2147483647 h 111"/>
                <a:gd name="T70" fmla="*/ 2147483647 w 72"/>
                <a:gd name="T71" fmla="*/ 2147483647 h 111"/>
                <a:gd name="T72" fmla="*/ 2147483647 w 72"/>
                <a:gd name="T73" fmla="*/ 2147483647 h 111"/>
                <a:gd name="T74" fmla="*/ 2147483647 w 72"/>
                <a:gd name="T75" fmla="*/ 2147483647 h 111"/>
                <a:gd name="T76" fmla="*/ 2147483647 w 72"/>
                <a:gd name="T77" fmla="*/ 2147483647 h 111"/>
                <a:gd name="T78" fmla="*/ 2147483647 w 72"/>
                <a:gd name="T79" fmla="*/ 2147483647 h 111"/>
                <a:gd name="T80" fmla="*/ 2147483647 w 72"/>
                <a:gd name="T81" fmla="*/ 2147483647 h 111"/>
                <a:gd name="T82" fmla="*/ 2147483647 w 72"/>
                <a:gd name="T83" fmla="*/ 2147483647 h 111"/>
                <a:gd name="T84" fmla="*/ 2147483647 w 72"/>
                <a:gd name="T85" fmla="*/ 2147483647 h 111"/>
                <a:gd name="T86" fmla="*/ 2147483647 w 72"/>
                <a:gd name="T87" fmla="*/ 2147483647 h 111"/>
                <a:gd name="T88" fmla="*/ 2147483647 w 72"/>
                <a:gd name="T89" fmla="*/ 2147483647 h 111"/>
                <a:gd name="T90" fmla="*/ 2147483647 w 72"/>
                <a:gd name="T91" fmla="*/ 2147483647 h 111"/>
                <a:gd name="T92" fmla="*/ 2147483647 w 72"/>
                <a:gd name="T93" fmla="*/ 2147483647 h 111"/>
                <a:gd name="T94" fmla="*/ 2147483647 w 72"/>
                <a:gd name="T95" fmla="*/ 2147483647 h 111"/>
                <a:gd name="T96" fmla="*/ 2147483647 w 72"/>
                <a:gd name="T97" fmla="*/ 2147483647 h 111"/>
                <a:gd name="T98" fmla="*/ 2147483647 w 72"/>
                <a:gd name="T99" fmla="*/ 2147483647 h 111"/>
                <a:gd name="T100" fmla="*/ 2147483647 w 72"/>
                <a:gd name="T101" fmla="*/ 2147483647 h 111"/>
                <a:gd name="T102" fmla="*/ 2147483647 w 72"/>
                <a:gd name="T103" fmla="*/ 2147483647 h 111"/>
                <a:gd name="T104" fmla="*/ 2147483647 w 72"/>
                <a:gd name="T105" fmla="*/ 2147483647 h 111"/>
                <a:gd name="T106" fmla="*/ 2147483647 w 72"/>
                <a:gd name="T107" fmla="*/ 2147483647 h 111"/>
                <a:gd name="T108" fmla="*/ 2147483647 w 72"/>
                <a:gd name="T109" fmla="*/ 2147483647 h 111"/>
                <a:gd name="T110" fmla="*/ 2147483647 w 72"/>
                <a:gd name="T111" fmla="*/ 2147483647 h 111"/>
                <a:gd name="T112" fmla="*/ 2147483647 w 72"/>
                <a:gd name="T113" fmla="*/ 2147483647 h 111"/>
                <a:gd name="T114" fmla="*/ 2147483647 w 72"/>
                <a:gd name="T115" fmla="*/ 2147483647 h 111"/>
                <a:gd name="T116" fmla="*/ 2147483647 w 72"/>
                <a:gd name="T117" fmla="*/ 2147483647 h 111"/>
                <a:gd name="T118" fmla="*/ 2147483647 w 72"/>
                <a:gd name="T119" fmla="*/ 2147483647 h 111"/>
                <a:gd name="T120" fmla="*/ 2147483647 w 72"/>
                <a:gd name="T121" fmla="*/ 2147483647 h 111"/>
                <a:gd name="T122" fmla="*/ 2147483647 w 72"/>
                <a:gd name="T123" fmla="*/ 2147483647 h 111"/>
                <a:gd name="T124" fmla="*/ 0 w 72"/>
                <a:gd name="T125" fmla="*/ 2147483647 h 1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
                <a:gd name="T190" fmla="*/ 0 h 111"/>
                <a:gd name="T191" fmla="*/ 72 w 72"/>
                <a:gd name="T192" fmla="*/ 111 h 1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 h="111">
                  <a:moveTo>
                    <a:pt x="0" y="61"/>
                  </a:moveTo>
                  <a:cubicBezTo>
                    <a:pt x="1" y="60"/>
                    <a:pt x="2" y="61"/>
                    <a:pt x="3" y="60"/>
                  </a:cubicBezTo>
                  <a:cubicBezTo>
                    <a:pt x="5" y="59"/>
                    <a:pt x="4" y="57"/>
                    <a:pt x="7" y="57"/>
                  </a:cubicBezTo>
                  <a:cubicBezTo>
                    <a:pt x="7" y="56"/>
                    <a:pt x="5" y="55"/>
                    <a:pt x="6" y="53"/>
                  </a:cubicBezTo>
                  <a:cubicBezTo>
                    <a:pt x="6" y="50"/>
                    <a:pt x="8" y="49"/>
                    <a:pt x="9" y="48"/>
                  </a:cubicBezTo>
                  <a:cubicBezTo>
                    <a:pt x="7" y="45"/>
                    <a:pt x="10" y="45"/>
                    <a:pt x="10" y="43"/>
                  </a:cubicBezTo>
                  <a:cubicBezTo>
                    <a:pt x="10" y="40"/>
                    <a:pt x="8" y="38"/>
                    <a:pt x="8" y="35"/>
                  </a:cubicBezTo>
                  <a:cubicBezTo>
                    <a:pt x="8" y="35"/>
                    <a:pt x="8" y="32"/>
                    <a:pt x="9" y="31"/>
                  </a:cubicBezTo>
                  <a:cubicBezTo>
                    <a:pt x="9" y="30"/>
                    <a:pt x="10" y="31"/>
                    <a:pt x="10" y="30"/>
                  </a:cubicBezTo>
                  <a:cubicBezTo>
                    <a:pt x="10" y="27"/>
                    <a:pt x="9" y="25"/>
                    <a:pt x="9" y="22"/>
                  </a:cubicBezTo>
                  <a:cubicBezTo>
                    <a:pt x="10" y="20"/>
                    <a:pt x="11" y="19"/>
                    <a:pt x="12" y="17"/>
                  </a:cubicBezTo>
                  <a:cubicBezTo>
                    <a:pt x="12" y="15"/>
                    <a:pt x="12" y="13"/>
                    <a:pt x="12" y="12"/>
                  </a:cubicBezTo>
                  <a:cubicBezTo>
                    <a:pt x="13" y="10"/>
                    <a:pt x="13" y="9"/>
                    <a:pt x="14" y="8"/>
                  </a:cubicBezTo>
                  <a:cubicBezTo>
                    <a:pt x="14" y="7"/>
                    <a:pt x="15" y="5"/>
                    <a:pt x="15" y="4"/>
                  </a:cubicBezTo>
                  <a:cubicBezTo>
                    <a:pt x="16" y="3"/>
                    <a:pt x="16" y="1"/>
                    <a:pt x="18" y="1"/>
                  </a:cubicBezTo>
                  <a:cubicBezTo>
                    <a:pt x="20" y="1"/>
                    <a:pt x="19" y="3"/>
                    <a:pt x="19" y="4"/>
                  </a:cubicBezTo>
                  <a:cubicBezTo>
                    <a:pt x="20" y="5"/>
                    <a:pt x="21" y="5"/>
                    <a:pt x="22" y="7"/>
                  </a:cubicBezTo>
                  <a:cubicBezTo>
                    <a:pt x="26" y="5"/>
                    <a:pt x="29" y="2"/>
                    <a:pt x="32" y="0"/>
                  </a:cubicBezTo>
                  <a:cubicBezTo>
                    <a:pt x="33" y="0"/>
                    <a:pt x="35" y="0"/>
                    <a:pt x="37" y="1"/>
                  </a:cubicBezTo>
                  <a:cubicBezTo>
                    <a:pt x="38" y="1"/>
                    <a:pt x="38" y="2"/>
                    <a:pt x="38" y="3"/>
                  </a:cubicBezTo>
                  <a:cubicBezTo>
                    <a:pt x="39" y="3"/>
                    <a:pt x="41" y="3"/>
                    <a:pt x="41" y="4"/>
                  </a:cubicBezTo>
                  <a:cubicBezTo>
                    <a:pt x="42" y="4"/>
                    <a:pt x="43" y="8"/>
                    <a:pt x="44" y="10"/>
                  </a:cubicBezTo>
                  <a:cubicBezTo>
                    <a:pt x="45" y="15"/>
                    <a:pt x="47" y="21"/>
                    <a:pt x="49" y="27"/>
                  </a:cubicBezTo>
                  <a:cubicBezTo>
                    <a:pt x="50" y="28"/>
                    <a:pt x="51" y="31"/>
                    <a:pt x="51" y="35"/>
                  </a:cubicBezTo>
                  <a:cubicBezTo>
                    <a:pt x="52" y="36"/>
                    <a:pt x="56" y="36"/>
                    <a:pt x="59" y="36"/>
                  </a:cubicBezTo>
                  <a:cubicBezTo>
                    <a:pt x="59" y="41"/>
                    <a:pt x="61" y="44"/>
                    <a:pt x="63" y="47"/>
                  </a:cubicBezTo>
                  <a:cubicBezTo>
                    <a:pt x="64" y="46"/>
                    <a:pt x="65" y="45"/>
                    <a:pt x="65" y="45"/>
                  </a:cubicBezTo>
                  <a:cubicBezTo>
                    <a:pt x="67" y="45"/>
                    <a:pt x="67" y="47"/>
                    <a:pt x="69" y="48"/>
                  </a:cubicBezTo>
                  <a:cubicBezTo>
                    <a:pt x="69" y="49"/>
                    <a:pt x="67" y="48"/>
                    <a:pt x="68" y="50"/>
                  </a:cubicBezTo>
                  <a:cubicBezTo>
                    <a:pt x="68" y="52"/>
                    <a:pt x="70" y="54"/>
                    <a:pt x="71" y="51"/>
                  </a:cubicBezTo>
                  <a:cubicBezTo>
                    <a:pt x="72" y="53"/>
                    <a:pt x="68" y="58"/>
                    <a:pt x="66" y="56"/>
                  </a:cubicBezTo>
                  <a:cubicBezTo>
                    <a:pt x="65" y="58"/>
                    <a:pt x="64" y="60"/>
                    <a:pt x="62" y="62"/>
                  </a:cubicBezTo>
                  <a:cubicBezTo>
                    <a:pt x="61" y="61"/>
                    <a:pt x="61" y="60"/>
                    <a:pt x="60" y="60"/>
                  </a:cubicBezTo>
                  <a:cubicBezTo>
                    <a:pt x="58" y="60"/>
                    <a:pt x="59" y="63"/>
                    <a:pt x="59" y="63"/>
                  </a:cubicBezTo>
                  <a:cubicBezTo>
                    <a:pt x="59" y="64"/>
                    <a:pt x="56" y="64"/>
                    <a:pt x="57" y="66"/>
                  </a:cubicBezTo>
                  <a:cubicBezTo>
                    <a:pt x="56" y="65"/>
                    <a:pt x="53" y="66"/>
                    <a:pt x="53" y="65"/>
                  </a:cubicBezTo>
                  <a:cubicBezTo>
                    <a:pt x="51" y="67"/>
                    <a:pt x="51" y="69"/>
                    <a:pt x="49" y="66"/>
                  </a:cubicBezTo>
                  <a:cubicBezTo>
                    <a:pt x="49" y="68"/>
                    <a:pt x="49" y="70"/>
                    <a:pt x="49" y="72"/>
                  </a:cubicBezTo>
                  <a:cubicBezTo>
                    <a:pt x="44" y="73"/>
                    <a:pt x="47" y="68"/>
                    <a:pt x="44" y="67"/>
                  </a:cubicBezTo>
                  <a:cubicBezTo>
                    <a:pt x="42" y="65"/>
                    <a:pt x="43" y="69"/>
                    <a:pt x="43" y="70"/>
                  </a:cubicBezTo>
                  <a:cubicBezTo>
                    <a:pt x="43" y="70"/>
                    <a:pt x="41" y="70"/>
                    <a:pt x="41" y="70"/>
                  </a:cubicBezTo>
                  <a:cubicBezTo>
                    <a:pt x="41" y="71"/>
                    <a:pt x="42" y="72"/>
                    <a:pt x="42" y="74"/>
                  </a:cubicBezTo>
                  <a:cubicBezTo>
                    <a:pt x="42" y="76"/>
                    <a:pt x="41" y="79"/>
                    <a:pt x="41" y="82"/>
                  </a:cubicBezTo>
                  <a:cubicBezTo>
                    <a:pt x="40" y="83"/>
                    <a:pt x="35" y="81"/>
                    <a:pt x="36" y="86"/>
                  </a:cubicBezTo>
                  <a:cubicBezTo>
                    <a:pt x="35" y="88"/>
                    <a:pt x="35" y="84"/>
                    <a:pt x="35" y="83"/>
                  </a:cubicBezTo>
                  <a:cubicBezTo>
                    <a:pt x="33" y="84"/>
                    <a:pt x="31" y="87"/>
                    <a:pt x="30" y="83"/>
                  </a:cubicBezTo>
                  <a:cubicBezTo>
                    <a:pt x="28" y="86"/>
                    <a:pt x="31" y="88"/>
                    <a:pt x="30" y="91"/>
                  </a:cubicBezTo>
                  <a:cubicBezTo>
                    <a:pt x="29" y="91"/>
                    <a:pt x="29" y="89"/>
                    <a:pt x="29" y="89"/>
                  </a:cubicBezTo>
                  <a:cubicBezTo>
                    <a:pt x="28" y="88"/>
                    <a:pt x="26" y="90"/>
                    <a:pt x="25" y="92"/>
                  </a:cubicBezTo>
                  <a:cubicBezTo>
                    <a:pt x="25" y="93"/>
                    <a:pt x="25" y="95"/>
                    <a:pt x="25" y="97"/>
                  </a:cubicBezTo>
                  <a:cubicBezTo>
                    <a:pt x="25" y="98"/>
                    <a:pt x="24" y="98"/>
                    <a:pt x="24" y="99"/>
                  </a:cubicBezTo>
                  <a:cubicBezTo>
                    <a:pt x="23" y="100"/>
                    <a:pt x="25" y="101"/>
                    <a:pt x="24" y="102"/>
                  </a:cubicBezTo>
                  <a:cubicBezTo>
                    <a:pt x="24" y="103"/>
                    <a:pt x="22" y="104"/>
                    <a:pt x="22" y="105"/>
                  </a:cubicBezTo>
                  <a:cubicBezTo>
                    <a:pt x="21" y="108"/>
                    <a:pt x="22" y="110"/>
                    <a:pt x="21" y="111"/>
                  </a:cubicBezTo>
                  <a:cubicBezTo>
                    <a:pt x="19" y="111"/>
                    <a:pt x="19" y="110"/>
                    <a:pt x="19" y="108"/>
                  </a:cubicBezTo>
                  <a:cubicBezTo>
                    <a:pt x="17" y="108"/>
                    <a:pt x="16" y="106"/>
                    <a:pt x="15" y="105"/>
                  </a:cubicBezTo>
                  <a:cubicBezTo>
                    <a:pt x="15" y="100"/>
                    <a:pt x="12" y="97"/>
                    <a:pt x="11" y="93"/>
                  </a:cubicBezTo>
                  <a:cubicBezTo>
                    <a:pt x="10" y="90"/>
                    <a:pt x="10" y="88"/>
                    <a:pt x="9" y="86"/>
                  </a:cubicBezTo>
                  <a:cubicBezTo>
                    <a:pt x="9" y="85"/>
                    <a:pt x="9" y="85"/>
                    <a:pt x="9" y="85"/>
                  </a:cubicBezTo>
                  <a:cubicBezTo>
                    <a:pt x="9" y="84"/>
                    <a:pt x="9" y="84"/>
                    <a:pt x="9" y="84"/>
                  </a:cubicBezTo>
                  <a:cubicBezTo>
                    <a:pt x="9" y="83"/>
                    <a:pt x="7" y="83"/>
                    <a:pt x="7" y="82"/>
                  </a:cubicBezTo>
                  <a:cubicBezTo>
                    <a:pt x="7" y="81"/>
                    <a:pt x="6" y="79"/>
                    <a:pt x="6" y="79"/>
                  </a:cubicBezTo>
                  <a:cubicBezTo>
                    <a:pt x="5" y="73"/>
                    <a:pt x="3" y="67"/>
                    <a:pt x="0" y="61"/>
                  </a:cubicBezTo>
                  <a:close/>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0" name="Freeform 625">
              <a:extLst>
                <a:ext uri="{FF2B5EF4-FFF2-40B4-BE49-F238E27FC236}">
                  <a16:creationId xmlns:a16="http://schemas.microsoft.com/office/drawing/2014/main" id="{4F0DD2C3-5E9C-ED52-4640-F26664547F2A}"/>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rgbClr val="C0000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1" name="Freeform 626">
              <a:extLst>
                <a:ext uri="{FF2B5EF4-FFF2-40B4-BE49-F238E27FC236}">
                  <a16:creationId xmlns:a16="http://schemas.microsoft.com/office/drawing/2014/main" id="{E2DC39A5-0167-07B0-25F2-AB46CBBE4DE0}"/>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2" name="Freeform 627">
              <a:extLst>
                <a:ext uri="{FF2B5EF4-FFF2-40B4-BE49-F238E27FC236}">
                  <a16:creationId xmlns:a16="http://schemas.microsoft.com/office/drawing/2014/main" id="{99EF346B-5D88-4FFF-D034-128B03A894D9}"/>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3" name="Freeform 628">
              <a:extLst>
                <a:ext uri="{FF2B5EF4-FFF2-40B4-BE49-F238E27FC236}">
                  <a16:creationId xmlns:a16="http://schemas.microsoft.com/office/drawing/2014/main" id="{92750BCE-4FFB-ADC3-1CC7-3911605CCE00}"/>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4" name="Freeform 629">
              <a:extLst>
                <a:ext uri="{FF2B5EF4-FFF2-40B4-BE49-F238E27FC236}">
                  <a16:creationId xmlns:a16="http://schemas.microsoft.com/office/drawing/2014/main" id="{F11B622C-B6E1-9EC4-B5BC-540A2281DC74}"/>
                </a:ext>
              </a:extLst>
            </p:cNvPr>
            <p:cNvSpPr>
              <a:spLocks/>
            </p:cNvSpPr>
            <p:nvPr/>
          </p:nvSpPr>
          <p:spPr bwMode="auto">
            <a:xfrm>
              <a:off x="7080746" y="4762027"/>
              <a:ext cx="1084651" cy="383181"/>
            </a:xfrm>
            <a:custGeom>
              <a:avLst/>
              <a:gdLst>
                <a:gd name="T0" fmla="*/ 2147483647 w 164"/>
                <a:gd name="T1" fmla="*/ 2147483647 h 58"/>
                <a:gd name="T2" fmla="*/ 2147483647 w 164"/>
                <a:gd name="T3" fmla="*/ 2147483647 h 58"/>
                <a:gd name="T4" fmla="*/ 2147483647 w 164"/>
                <a:gd name="T5" fmla="*/ 2147483647 h 58"/>
                <a:gd name="T6" fmla="*/ 2147483647 w 164"/>
                <a:gd name="T7" fmla="*/ 2147483647 h 58"/>
                <a:gd name="T8" fmla="*/ 2147483647 w 164"/>
                <a:gd name="T9" fmla="*/ 2147483647 h 58"/>
                <a:gd name="T10" fmla="*/ 2147483647 w 164"/>
                <a:gd name="T11" fmla="*/ 2147483647 h 58"/>
                <a:gd name="T12" fmla="*/ 2147483647 w 164"/>
                <a:gd name="T13" fmla="*/ 2147483647 h 58"/>
                <a:gd name="T14" fmla="*/ 2147483647 w 164"/>
                <a:gd name="T15" fmla="*/ 2147483647 h 58"/>
                <a:gd name="T16" fmla="*/ 2147483647 w 164"/>
                <a:gd name="T17" fmla="*/ 2147483647 h 58"/>
                <a:gd name="T18" fmla="*/ 2147483647 w 164"/>
                <a:gd name="T19" fmla="*/ 2147483647 h 58"/>
                <a:gd name="T20" fmla="*/ 2147483647 w 164"/>
                <a:gd name="T21" fmla="*/ 2147483647 h 58"/>
                <a:gd name="T22" fmla="*/ 2147483647 w 164"/>
                <a:gd name="T23" fmla="*/ 0 h 58"/>
                <a:gd name="T24" fmla="*/ 2147483647 w 164"/>
                <a:gd name="T25" fmla="*/ 2147483647 h 58"/>
                <a:gd name="T26" fmla="*/ 2147483647 w 164"/>
                <a:gd name="T27" fmla="*/ 2147483647 h 58"/>
                <a:gd name="T28" fmla="*/ 2147483647 w 164"/>
                <a:gd name="T29" fmla="*/ 2147483647 h 58"/>
                <a:gd name="T30" fmla="*/ 2147483647 w 164"/>
                <a:gd name="T31" fmla="*/ 2147483647 h 58"/>
                <a:gd name="T32" fmla="*/ 2147483647 w 164"/>
                <a:gd name="T33" fmla="*/ 2147483647 h 58"/>
                <a:gd name="T34" fmla="*/ 2147483647 w 164"/>
                <a:gd name="T35" fmla="*/ 2147483647 h 58"/>
                <a:gd name="T36" fmla="*/ 2147483647 w 164"/>
                <a:gd name="T37" fmla="*/ 2147483647 h 58"/>
                <a:gd name="T38" fmla="*/ 2147483647 w 164"/>
                <a:gd name="T39" fmla="*/ 2147483647 h 58"/>
                <a:gd name="T40" fmla="*/ 2147483647 w 164"/>
                <a:gd name="T41" fmla="*/ 2147483647 h 58"/>
                <a:gd name="T42" fmla="*/ 2147483647 w 164"/>
                <a:gd name="T43" fmla="*/ 2147483647 h 58"/>
                <a:gd name="T44" fmla="*/ 2147483647 w 164"/>
                <a:gd name="T45" fmla="*/ 2147483647 h 58"/>
                <a:gd name="T46" fmla="*/ 2147483647 w 164"/>
                <a:gd name="T47" fmla="*/ 2147483647 h 58"/>
                <a:gd name="T48" fmla="*/ 0 w 164"/>
                <a:gd name="T49" fmla="*/ 2147483647 h 58"/>
                <a:gd name="T50" fmla="*/ 2147483647 w 164"/>
                <a:gd name="T51" fmla="*/ 2147483647 h 58"/>
                <a:gd name="T52" fmla="*/ 2147483647 w 164"/>
                <a:gd name="T53" fmla="*/ 2147483647 h 58"/>
                <a:gd name="T54" fmla="*/ 2147483647 w 164"/>
                <a:gd name="T55" fmla="*/ 2147483647 h 58"/>
                <a:gd name="T56" fmla="*/ 2147483647 w 164"/>
                <a:gd name="T57" fmla="*/ 2147483647 h 58"/>
                <a:gd name="T58" fmla="*/ 2147483647 w 164"/>
                <a:gd name="T59" fmla="*/ 2147483647 h 58"/>
                <a:gd name="T60" fmla="*/ 2147483647 w 164"/>
                <a:gd name="T61" fmla="*/ 2147483647 h 58"/>
                <a:gd name="T62" fmla="*/ 2147483647 w 164"/>
                <a:gd name="T63" fmla="*/ 2147483647 h 58"/>
                <a:gd name="T64" fmla="*/ 2147483647 w 164"/>
                <a:gd name="T65" fmla="*/ 2147483647 h 58"/>
                <a:gd name="T66" fmla="*/ 2147483647 w 164"/>
                <a:gd name="T67" fmla="*/ 2147483647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4"/>
                <a:gd name="T103" fmla="*/ 0 h 58"/>
                <a:gd name="T104" fmla="*/ 164 w 164"/>
                <a:gd name="T105" fmla="*/ 58 h 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4" h="58">
                  <a:moveTo>
                    <a:pt x="10" y="28"/>
                  </a:moveTo>
                  <a:cubicBezTo>
                    <a:pt x="12" y="28"/>
                    <a:pt x="11" y="25"/>
                    <a:pt x="11" y="25"/>
                  </a:cubicBezTo>
                  <a:cubicBezTo>
                    <a:pt x="11" y="25"/>
                    <a:pt x="12" y="25"/>
                    <a:pt x="12" y="25"/>
                  </a:cubicBezTo>
                  <a:cubicBezTo>
                    <a:pt x="13" y="24"/>
                    <a:pt x="11" y="22"/>
                    <a:pt x="13" y="21"/>
                  </a:cubicBezTo>
                  <a:cubicBezTo>
                    <a:pt x="23" y="21"/>
                    <a:pt x="32" y="20"/>
                    <a:pt x="41" y="19"/>
                  </a:cubicBezTo>
                  <a:cubicBezTo>
                    <a:pt x="40" y="18"/>
                    <a:pt x="41" y="15"/>
                    <a:pt x="40" y="15"/>
                  </a:cubicBezTo>
                  <a:cubicBezTo>
                    <a:pt x="43" y="15"/>
                    <a:pt x="48" y="14"/>
                    <a:pt x="52" y="13"/>
                  </a:cubicBezTo>
                  <a:cubicBezTo>
                    <a:pt x="62" y="12"/>
                    <a:pt x="72" y="12"/>
                    <a:pt x="82" y="11"/>
                  </a:cubicBezTo>
                  <a:cubicBezTo>
                    <a:pt x="88" y="11"/>
                    <a:pt x="93" y="9"/>
                    <a:pt x="99" y="9"/>
                  </a:cubicBezTo>
                  <a:cubicBezTo>
                    <a:pt x="105" y="9"/>
                    <a:pt x="113" y="8"/>
                    <a:pt x="120" y="8"/>
                  </a:cubicBezTo>
                  <a:cubicBezTo>
                    <a:pt x="123" y="7"/>
                    <a:pt x="127" y="6"/>
                    <a:pt x="131" y="5"/>
                  </a:cubicBezTo>
                  <a:cubicBezTo>
                    <a:pt x="142" y="4"/>
                    <a:pt x="153" y="3"/>
                    <a:pt x="163" y="0"/>
                  </a:cubicBezTo>
                  <a:cubicBezTo>
                    <a:pt x="164" y="1"/>
                    <a:pt x="162" y="3"/>
                    <a:pt x="163" y="6"/>
                  </a:cubicBezTo>
                  <a:cubicBezTo>
                    <a:pt x="160" y="7"/>
                    <a:pt x="159" y="10"/>
                    <a:pt x="158" y="13"/>
                  </a:cubicBezTo>
                  <a:cubicBezTo>
                    <a:pt x="154" y="11"/>
                    <a:pt x="151" y="15"/>
                    <a:pt x="149" y="18"/>
                  </a:cubicBezTo>
                  <a:cubicBezTo>
                    <a:pt x="147" y="18"/>
                    <a:pt x="148" y="16"/>
                    <a:pt x="147" y="16"/>
                  </a:cubicBezTo>
                  <a:cubicBezTo>
                    <a:pt x="145" y="16"/>
                    <a:pt x="145" y="20"/>
                    <a:pt x="143" y="19"/>
                  </a:cubicBezTo>
                  <a:cubicBezTo>
                    <a:pt x="142" y="20"/>
                    <a:pt x="142" y="22"/>
                    <a:pt x="141" y="24"/>
                  </a:cubicBezTo>
                  <a:cubicBezTo>
                    <a:pt x="138" y="23"/>
                    <a:pt x="135" y="28"/>
                    <a:pt x="132" y="31"/>
                  </a:cubicBezTo>
                  <a:cubicBezTo>
                    <a:pt x="126" y="30"/>
                    <a:pt x="122" y="33"/>
                    <a:pt x="122" y="39"/>
                  </a:cubicBezTo>
                  <a:cubicBezTo>
                    <a:pt x="120" y="39"/>
                    <a:pt x="120" y="41"/>
                    <a:pt x="117" y="40"/>
                  </a:cubicBezTo>
                  <a:cubicBezTo>
                    <a:pt x="117" y="43"/>
                    <a:pt x="117" y="45"/>
                    <a:pt x="117" y="47"/>
                  </a:cubicBezTo>
                  <a:cubicBezTo>
                    <a:pt x="98" y="49"/>
                    <a:pt x="78" y="52"/>
                    <a:pt x="58" y="53"/>
                  </a:cubicBezTo>
                  <a:cubicBezTo>
                    <a:pt x="44" y="54"/>
                    <a:pt x="31" y="57"/>
                    <a:pt x="17" y="57"/>
                  </a:cubicBezTo>
                  <a:cubicBezTo>
                    <a:pt x="11" y="58"/>
                    <a:pt x="6" y="58"/>
                    <a:pt x="0" y="58"/>
                  </a:cubicBezTo>
                  <a:cubicBezTo>
                    <a:pt x="0" y="57"/>
                    <a:pt x="2" y="57"/>
                    <a:pt x="3" y="56"/>
                  </a:cubicBezTo>
                  <a:cubicBezTo>
                    <a:pt x="2" y="52"/>
                    <a:pt x="2" y="51"/>
                    <a:pt x="3" y="48"/>
                  </a:cubicBezTo>
                  <a:cubicBezTo>
                    <a:pt x="3" y="48"/>
                    <a:pt x="2" y="47"/>
                    <a:pt x="2" y="46"/>
                  </a:cubicBezTo>
                  <a:cubicBezTo>
                    <a:pt x="4" y="45"/>
                    <a:pt x="5" y="45"/>
                    <a:pt x="5" y="44"/>
                  </a:cubicBezTo>
                  <a:cubicBezTo>
                    <a:pt x="6" y="43"/>
                    <a:pt x="5" y="41"/>
                    <a:pt x="5" y="40"/>
                  </a:cubicBezTo>
                  <a:cubicBezTo>
                    <a:pt x="6" y="40"/>
                    <a:pt x="7" y="40"/>
                    <a:pt x="8" y="40"/>
                  </a:cubicBezTo>
                  <a:cubicBezTo>
                    <a:pt x="8" y="39"/>
                    <a:pt x="8" y="38"/>
                    <a:pt x="9" y="37"/>
                  </a:cubicBezTo>
                  <a:cubicBezTo>
                    <a:pt x="11" y="35"/>
                    <a:pt x="9" y="35"/>
                    <a:pt x="8" y="34"/>
                  </a:cubicBezTo>
                  <a:cubicBezTo>
                    <a:pt x="8" y="31"/>
                    <a:pt x="11" y="31"/>
                    <a:pt x="11" y="28"/>
                  </a:cubicBezTo>
                </a:path>
              </a:pathLst>
            </a:custGeom>
            <a:solidFill>
              <a:srgbClr val="FFC000">
                <a:alpha val="8000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5" name="Freeform 631">
              <a:extLst>
                <a:ext uri="{FF2B5EF4-FFF2-40B4-BE49-F238E27FC236}">
                  <a16:creationId xmlns:a16="http://schemas.microsoft.com/office/drawing/2014/main" id="{52F79DD4-2AAD-B0C4-F573-A3E48C0DECF5}"/>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solidFill>
              <a:schemeClr val="tx2">
                <a:lumMod val="40000"/>
                <a:lumOff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6" name="Freeform 632">
              <a:extLst>
                <a:ext uri="{FF2B5EF4-FFF2-40B4-BE49-F238E27FC236}">
                  <a16:creationId xmlns:a16="http://schemas.microsoft.com/office/drawing/2014/main" id="{1660FA00-67D6-1685-7DA7-A66E4F54EE2A}"/>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7" name="Freeform 633">
              <a:extLst>
                <a:ext uri="{FF2B5EF4-FFF2-40B4-BE49-F238E27FC236}">
                  <a16:creationId xmlns:a16="http://schemas.microsoft.com/office/drawing/2014/main" id="{A622EA6F-08FB-D4E1-3A94-F7DAE6EE874B}"/>
                </a:ext>
              </a:extLst>
            </p:cNvPr>
            <p:cNvSpPr>
              <a:spLocks/>
            </p:cNvSpPr>
            <p:nvPr/>
          </p:nvSpPr>
          <p:spPr bwMode="auto">
            <a:xfrm>
              <a:off x="8883856" y="4908815"/>
              <a:ext cx="1546"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8" name="Line 634">
              <a:extLst>
                <a:ext uri="{FF2B5EF4-FFF2-40B4-BE49-F238E27FC236}">
                  <a16:creationId xmlns:a16="http://schemas.microsoft.com/office/drawing/2014/main" id="{E41142C3-B11B-D753-1247-FA5BBB782A83}"/>
                </a:ext>
              </a:extLst>
            </p:cNvPr>
            <p:cNvSpPr>
              <a:spLocks noChangeShapeType="1"/>
            </p:cNvSpPr>
            <p:nvPr/>
          </p:nvSpPr>
          <p:spPr bwMode="auto">
            <a:xfrm>
              <a:off x="8883856" y="4908815"/>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9" name="Freeform 635">
              <a:extLst>
                <a:ext uri="{FF2B5EF4-FFF2-40B4-BE49-F238E27FC236}">
                  <a16:creationId xmlns:a16="http://schemas.microsoft.com/office/drawing/2014/main" id="{D00EA1E4-C1FB-6C23-7709-CDB2C185A7FD}"/>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0" name="Freeform 636">
              <a:extLst>
                <a:ext uri="{FF2B5EF4-FFF2-40B4-BE49-F238E27FC236}">
                  <a16:creationId xmlns:a16="http://schemas.microsoft.com/office/drawing/2014/main" id="{78F80FC8-62B2-6BF2-A9D5-C5C8E324F98A}"/>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1" name="Freeform 637">
              <a:extLst>
                <a:ext uri="{FF2B5EF4-FFF2-40B4-BE49-F238E27FC236}">
                  <a16:creationId xmlns:a16="http://schemas.microsoft.com/office/drawing/2014/main" id="{A4A3BFEE-3843-A394-B902-AD590101F4ED}"/>
                </a:ext>
              </a:extLst>
            </p:cNvPr>
            <p:cNvSpPr>
              <a:spLocks/>
            </p:cNvSpPr>
            <p:nvPr/>
          </p:nvSpPr>
          <p:spPr bwMode="auto">
            <a:xfrm>
              <a:off x="8883856" y="4914992"/>
              <a:ext cx="7727"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2" name="Line 638">
              <a:extLst>
                <a:ext uri="{FF2B5EF4-FFF2-40B4-BE49-F238E27FC236}">
                  <a16:creationId xmlns:a16="http://schemas.microsoft.com/office/drawing/2014/main" id="{9DABC189-4D62-F7DD-E2A3-F1F2AC4AC912}"/>
                </a:ext>
              </a:extLst>
            </p:cNvPr>
            <p:cNvSpPr>
              <a:spLocks noChangeShapeType="1"/>
            </p:cNvSpPr>
            <p:nvPr/>
          </p:nvSpPr>
          <p:spPr bwMode="auto">
            <a:xfrm>
              <a:off x="8883856" y="4914992"/>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3" name="Freeform 639">
              <a:extLst>
                <a:ext uri="{FF2B5EF4-FFF2-40B4-BE49-F238E27FC236}">
                  <a16:creationId xmlns:a16="http://schemas.microsoft.com/office/drawing/2014/main" id="{8EC40071-422A-637F-639D-686C405FE6DC}"/>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4" name="Freeform 640">
              <a:extLst>
                <a:ext uri="{FF2B5EF4-FFF2-40B4-BE49-F238E27FC236}">
                  <a16:creationId xmlns:a16="http://schemas.microsoft.com/office/drawing/2014/main" id="{953C648A-6135-E6F5-E964-A0856A468CEE}"/>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5" name="Freeform 641">
              <a:extLst>
                <a:ext uri="{FF2B5EF4-FFF2-40B4-BE49-F238E27FC236}">
                  <a16:creationId xmlns:a16="http://schemas.microsoft.com/office/drawing/2014/main" id="{3D4A57FE-10E9-C3B8-13B3-6552AB39A20F}"/>
                </a:ext>
              </a:extLst>
            </p:cNvPr>
            <p:cNvSpPr>
              <a:spLocks/>
            </p:cNvSpPr>
            <p:nvPr/>
          </p:nvSpPr>
          <p:spPr bwMode="auto">
            <a:xfrm>
              <a:off x="7694142" y="5054050"/>
              <a:ext cx="693744" cy="726191"/>
            </a:xfrm>
            <a:custGeom>
              <a:avLst/>
              <a:gdLst>
                <a:gd name="T0" fmla="*/ 2147483647 w 105"/>
                <a:gd name="T1" fmla="*/ 2147483647 h 110"/>
                <a:gd name="T2" fmla="*/ 2147483647 w 105"/>
                <a:gd name="T3" fmla="*/ 2147483647 h 110"/>
                <a:gd name="T4" fmla="*/ 2147483647 w 105"/>
                <a:gd name="T5" fmla="*/ 2147483647 h 110"/>
                <a:gd name="T6" fmla="*/ 2147483647 w 105"/>
                <a:gd name="T7" fmla="*/ 2147483647 h 110"/>
                <a:gd name="T8" fmla="*/ 2147483647 w 105"/>
                <a:gd name="T9" fmla="*/ 2147483647 h 110"/>
                <a:gd name="T10" fmla="*/ 2147483647 w 105"/>
                <a:gd name="T11" fmla="*/ 2147483647 h 110"/>
                <a:gd name="T12" fmla="*/ 2147483647 w 105"/>
                <a:gd name="T13" fmla="*/ 2147483647 h 110"/>
                <a:gd name="T14" fmla="*/ 2147483647 w 105"/>
                <a:gd name="T15" fmla="*/ 2147483647 h 110"/>
                <a:gd name="T16" fmla="*/ 2147483647 w 105"/>
                <a:gd name="T17" fmla="*/ 2147483647 h 110"/>
                <a:gd name="T18" fmla="*/ 2147483647 w 105"/>
                <a:gd name="T19" fmla="*/ 2147483647 h 110"/>
                <a:gd name="T20" fmla="*/ 2147483647 w 105"/>
                <a:gd name="T21" fmla="*/ 2147483647 h 110"/>
                <a:gd name="T22" fmla="*/ 0 w 105"/>
                <a:gd name="T23" fmla="*/ 2147483647 h 110"/>
                <a:gd name="T24" fmla="*/ 2147483647 w 105"/>
                <a:gd name="T25" fmla="*/ 0 h 110"/>
                <a:gd name="T26" fmla="*/ 2147483647 w 105"/>
                <a:gd name="T27" fmla="*/ 2147483647 h 110"/>
                <a:gd name="T28" fmla="*/ 2147483647 w 105"/>
                <a:gd name="T29" fmla="*/ 2147483647 h 110"/>
                <a:gd name="T30" fmla="*/ 2147483647 w 105"/>
                <a:gd name="T31" fmla="*/ 2147483647 h 110"/>
                <a:gd name="T32" fmla="*/ 2147483647 w 105"/>
                <a:gd name="T33" fmla="*/ 2147483647 h 110"/>
                <a:gd name="T34" fmla="*/ 2147483647 w 105"/>
                <a:gd name="T35" fmla="*/ 2147483647 h 110"/>
                <a:gd name="T36" fmla="*/ 2147483647 w 105"/>
                <a:gd name="T37" fmla="*/ 2147483647 h 110"/>
                <a:gd name="T38" fmla="*/ 2147483647 w 105"/>
                <a:gd name="T39" fmla="*/ 2147483647 h 110"/>
                <a:gd name="T40" fmla="*/ 2147483647 w 105"/>
                <a:gd name="T41" fmla="*/ 2147483647 h 110"/>
                <a:gd name="T42" fmla="*/ 2147483647 w 105"/>
                <a:gd name="T43" fmla="*/ 2147483647 h 110"/>
                <a:gd name="T44" fmla="*/ 2147483647 w 105"/>
                <a:gd name="T45" fmla="*/ 2147483647 h 110"/>
                <a:gd name="T46" fmla="*/ 2147483647 w 105"/>
                <a:gd name="T47" fmla="*/ 2147483647 h 110"/>
                <a:gd name="T48" fmla="*/ 2147483647 w 105"/>
                <a:gd name="T49" fmla="*/ 2147483647 h 110"/>
                <a:gd name="T50" fmla="*/ 2147483647 w 105"/>
                <a:gd name="T51" fmla="*/ 2147483647 h 110"/>
                <a:gd name="T52" fmla="*/ 2147483647 w 105"/>
                <a:gd name="T53" fmla="*/ 2147483647 h 110"/>
                <a:gd name="T54" fmla="*/ 2147483647 w 105"/>
                <a:gd name="T55" fmla="*/ 2147483647 h 110"/>
                <a:gd name="T56" fmla="*/ 2147483647 w 105"/>
                <a:gd name="T57" fmla="*/ 2147483647 h 110"/>
                <a:gd name="T58" fmla="*/ 2147483647 w 105"/>
                <a:gd name="T59" fmla="*/ 2147483647 h 110"/>
                <a:gd name="T60" fmla="*/ 2147483647 w 105"/>
                <a:gd name="T61" fmla="*/ 2147483647 h 110"/>
                <a:gd name="T62" fmla="*/ 2147483647 w 105"/>
                <a:gd name="T63" fmla="*/ 2147483647 h 110"/>
                <a:gd name="T64" fmla="*/ 2147483647 w 105"/>
                <a:gd name="T65" fmla="*/ 2147483647 h 110"/>
                <a:gd name="T66" fmla="*/ 2147483647 w 105"/>
                <a:gd name="T67" fmla="*/ 2147483647 h 110"/>
                <a:gd name="T68" fmla="*/ 2147483647 w 105"/>
                <a:gd name="T69" fmla="*/ 2147483647 h 110"/>
                <a:gd name="T70" fmla="*/ 2147483647 w 105"/>
                <a:gd name="T71" fmla="*/ 2147483647 h 110"/>
                <a:gd name="T72" fmla="*/ 2147483647 w 105"/>
                <a:gd name="T73" fmla="*/ 2147483647 h 110"/>
                <a:gd name="T74" fmla="*/ 2147483647 w 105"/>
                <a:gd name="T75" fmla="*/ 2147483647 h 110"/>
                <a:gd name="T76" fmla="*/ 2147483647 w 105"/>
                <a:gd name="T77" fmla="*/ 2147483647 h 110"/>
                <a:gd name="T78" fmla="*/ 2147483647 w 105"/>
                <a:gd name="T79" fmla="*/ 2147483647 h 110"/>
                <a:gd name="T80" fmla="*/ 2147483647 w 105"/>
                <a:gd name="T81" fmla="*/ 2147483647 h 110"/>
                <a:gd name="T82" fmla="*/ 2147483647 w 105"/>
                <a:gd name="T83" fmla="*/ 2147483647 h 1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5"/>
                <a:gd name="T127" fmla="*/ 0 h 110"/>
                <a:gd name="T128" fmla="*/ 105 w 105"/>
                <a:gd name="T129" fmla="*/ 110 h 1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5" h="110">
                  <a:moveTo>
                    <a:pt x="35" y="108"/>
                  </a:moveTo>
                  <a:cubicBezTo>
                    <a:pt x="33" y="108"/>
                    <a:pt x="31" y="110"/>
                    <a:pt x="27" y="109"/>
                  </a:cubicBezTo>
                  <a:cubicBezTo>
                    <a:pt x="26" y="106"/>
                    <a:pt x="25" y="103"/>
                    <a:pt x="23" y="100"/>
                  </a:cubicBezTo>
                  <a:cubicBezTo>
                    <a:pt x="22" y="99"/>
                    <a:pt x="22" y="99"/>
                    <a:pt x="21" y="98"/>
                  </a:cubicBezTo>
                  <a:cubicBezTo>
                    <a:pt x="21" y="96"/>
                    <a:pt x="22" y="92"/>
                    <a:pt x="21" y="89"/>
                  </a:cubicBezTo>
                  <a:cubicBezTo>
                    <a:pt x="21" y="87"/>
                    <a:pt x="19" y="86"/>
                    <a:pt x="19" y="84"/>
                  </a:cubicBezTo>
                  <a:cubicBezTo>
                    <a:pt x="19" y="80"/>
                    <a:pt x="20" y="75"/>
                    <a:pt x="22" y="72"/>
                  </a:cubicBezTo>
                  <a:cubicBezTo>
                    <a:pt x="21" y="70"/>
                    <a:pt x="21" y="68"/>
                    <a:pt x="20" y="66"/>
                  </a:cubicBezTo>
                  <a:cubicBezTo>
                    <a:pt x="19" y="65"/>
                    <a:pt x="18" y="65"/>
                    <a:pt x="18" y="64"/>
                  </a:cubicBezTo>
                  <a:cubicBezTo>
                    <a:pt x="17" y="63"/>
                    <a:pt x="15" y="59"/>
                    <a:pt x="15" y="57"/>
                  </a:cubicBezTo>
                  <a:cubicBezTo>
                    <a:pt x="12" y="51"/>
                    <a:pt x="11" y="42"/>
                    <a:pt x="9" y="35"/>
                  </a:cubicBezTo>
                  <a:cubicBezTo>
                    <a:pt x="6" y="25"/>
                    <a:pt x="3" y="15"/>
                    <a:pt x="0" y="6"/>
                  </a:cubicBezTo>
                  <a:cubicBezTo>
                    <a:pt x="16" y="4"/>
                    <a:pt x="33" y="3"/>
                    <a:pt x="48" y="0"/>
                  </a:cubicBezTo>
                  <a:cubicBezTo>
                    <a:pt x="47" y="2"/>
                    <a:pt x="46" y="4"/>
                    <a:pt x="44" y="6"/>
                  </a:cubicBezTo>
                  <a:cubicBezTo>
                    <a:pt x="45" y="10"/>
                    <a:pt x="51" y="9"/>
                    <a:pt x="52" y="13"/>
                  </a:cubicBezTo>
                  <a:cubicBezTo>
                    <a:pt x="54" y="12"/>
                    <a:pt x="53" y="12"/>
                    <a:pt x="56" y="13"/>
                  </a:cubicBezTo>
                  <a:cubicBezTo>
                    <a:pt x="58" y="16"/>
                    <a:pt x="61" y="22"/>
                    <a:pt x="64" y="25"/>
                  </a:cubicBezTo>
                  <a:cubicBezTo>
                    <a:pt x="64" y="25"/>
                    <a:pt x="65" y="25"/>
                    <a:pt x="66" y="25"/>
                  </a:cubicBezTo>
                  <a:cubicBezTo>
                    <a:pt x="67" y="26"/>
                    <a:pt x="65" y="27"/>
                    <a:pt x="68" y="26"/>
                  </a:cubicBezTo>
                  <a:cubicBezTo>
                    <a:pt x="68" y="28"/>
                    <a:pt x="71" y="28"/>
                    <a:pt x="71" y="29"/>
                  </a:cubicBezTo>
                  <a:cubicBezTo>
                    <a:pt x="71" y="29"/>
                    <a:pt x="69" y="29"/>
                    <a:pt x="70" y="30"/>
                  </a:cubicBezTo>
                  <a:cubicBezTo>
                    <a:pt x="70" y="30"/>
                    <a:pt x="71" y="29"/>
                    <a:pt x="71" y="30"/>
                  </a:cubicBezTo>
                  <a:cubicBezTo>
                    <a:pt x="73" y="32"/>
                    <a:pt x="74" y="32"/>
                    <a:pt x="77" y="34"/>
                  </a:cubicBezTo>
                  <a:cubicBezTo>
                    <a:pt x="79" y="39"/>
                    <a:pt x="83" y="42"/>
                    <a:pt x="88" y="44"/>
                  </a:cubicBezTo>
                  <a:cubicBezTo>
                    <a:pt x="89" y="47"/>
                    <a:pt x="91" y="48"/>
                    <a:pt x="91" y="52"/>
                  </a:cubicBezTo>
                  <a:cubicBezTo>
                    <a:pt x="92" y="54"/>
                    <a:pt x="94" y="54"/>
                    <a:pt x="96" y="55"/>
                  </a:cubicBezTo>
                  <a:cubicBezTo>
                    <a:pt x="94" y="57"/>
                    <a:pt x="96" y="56"/>
                    <a:pt x="96" y="56"/>
                  </a:cubicBezTo>
                  <a:cubicBezTo>
                    <a:pt x="98" y="59"/>
                    <a:pt x="98" y="61"/>
                    <a:pt x="100" y="65"/>
                  </a:cubicBezTo>
                  <a:cubicBezTo>
                    <a:pt x="102" y="64"/>
                    <a:pt x="103" y="65"/>
                    <a:pt x="105" y="66"/>
                  </a:cubicBezTo>
                  <a:cubicBezTo>
                    <a:pt x="104" y="68"/>
                    <a:pt x="102" y="70"/>
                    <a:pt x="100" y="68"/>
                  </a:cubicBezTo>
                  <a:cubicBezTo>
                    <a:pt x="100" y="70"/>
                    <a:pt x="101" y="71"/>
                    <a:pt x="101" y="73"/>
                  </a:cubicBezTo>
                  <a:cubicBezTo>
                    <a:pt x="97" y="72"/>
                    <a:pt x="99" y="81"/>
                    <a:pt x="100" y="82"/>
                  </a:cubicBezTo>
                  <a:cubicBezTo>
                    <a:pt x="98" y="82"/>
                    <a:pt x="98" y="83"/>
                    <a:pt x="97" y="84"/>
                  </a:cubicBezTo>
                  <a:cubicBezTo>
                    <a:pt x="96" y="84"/>
                    <a:pt x="95" y="82"/>
                    <a:pt x="94" y="84"/>
                  </a:cubicBezTo>
                  <a:cubicBezTo>
                    <a:pt x="95" y="85"/>
                    <a:pt x="98" y="84"/>
                    <a:pt x="99" y="86"/>
                  </a:cubicBezTo>
                  <a:cubicBezTo>
                    <a:pt x="99" y="89"/>
                    <a:pt x="98" y="88"/>
                    <a:pt x="96" y="87"/>
                  </a:cubicBezTo>
                  <a:cubicBezTo>
                    <a:pt x="97" y="93"/>
                    <a:pt x="95" y="95"/>
                    <a:pt x="97" y="99"/>
                  </a:cubicBezTo>
                  <a:cubicBezTo>
                    <a:pt x="94" y="99"/>
                    <a:pt x="90" y="99"/>
                    <a:pt x="89" y="97"/>
                  </a:cubicBezTo>
                  <a:cubicBezTo>
                    <a:pt x="88" y="98"/>
                    <a:pt x="87" y="99"/>
                    <a:pt x="85" y="101"/>
                  </a:cubicBezTo>
                  <a:cubicBezTo>
                    <a:pt x="87" y="103"/>
                    <a:pt x="88" y="107"/>
                    <a:pt x="86" y="110"/>
                  </a:cubicBezTo>
                  <a:cubicBezTo>
                    <a:pt x="83" y="110"/>
                    <a:pt x="85" y="106"/>
                    <a:pt x="82" y="105"/>
                  </a:cubicBezTo>
                  <a:cubicBezTo>
                    <a:pt x="67" y="106"/>
                    <a:pt x="51" y="107"/>
                    <a:pt x="35" y="108"/>
                  </a:cubicBezTo>
                  <a:close/>
                </a:path>
              </a:pathLst>
            </a:custGeom>
            <a:solidFill>
              <a:srgbClr val="9CCFDF">
                <a:alpha val="34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6" name="Freeform 642">
              <a:extLst>
                <a:ext uri="{FF2B5EF4-FFF2-40B4-BE49-F238E27FC236}">
                  <a16:creationId xmlns:a16="http://schemas.microsoft.com/office/drawing/2014/main" id="{4126C8A2-2C7A-59C6-809A-E903B5881AB0}"/>
                </a:ext>
              </a:extLst>
            </p:cNvPr>
            <p:cNvSpPr>
              <a:spLocks/>
            </p:cNvSpPr>
            <p:nvPr/>
          </p:nvSpPr>
          <p:spPr bwMode="auto">
            <a:xfrm>
              <a:off x="7343406" y="5100400"/>
              <a:ext cx="503699" cy="798811"/>
            </a:xfrm>
            <a:custGeom>
              <a:avLst/>
              <a:gdLst>
                <a:gd name="T0" fmla="*/ 2147483647 w 76"/>
                <a:gd name="T1" fmla="*/ 2147483647 h 121"/>
                <a:gd name="T2" fmla="*/ 2147483647 w 76"/>
                <a:gd name="T3" fmla="*/ 2147483647 h 121"/>
                <a:gd name="T4" fmla="*/ 2147483647 w 76"/>
                <a:gd name="T5" fmla="*/ 2147483647 h 121"/>
                <a:gd name="T6" fmla="*/ 2147483647 w 76"/>
                <a:gd name="T7" fmla="*/ 2147483647 h 121"/>
                <a:gd name="T8" fmla="*/ 2147483647 w 76"/>
                <a:gd name="T9" fmla="*/ 2147483647 h 121"/>
                <a:gd name="T10" fmla="*/ 2147483647 w 76"/>
                <a:gd name="T11" fmla="*/ 2147483647 h 121"/>
                <a:gd name="T12" fmla="*/ 2147483647 w 76"/>
                <a:gd name="T13" fmla="*/ 2147483647 h 121"/>
                <a:gd name="T14" fmla="*/ 2147483647 w 76"/>
                <a:gd name="T15" fmla="*/ 2147483647 h 121"/>
                <a:gd name="T16" fmla="*/ 2147483647 w 76"/>
                <a:gd name="T17" fmla="*/ 2147483647 h 121"/>
                <a:gd name="T18" fmla="*/ 2147483647 w 76"/>
                <a:gd name="T19" fmla="*/ 2147483647 h 121"/>
                <a:gd name="T20" fmla="*/ 2147483647 w 76"/>
                <a:gd name="T21" fmla="*/ 2147483647 h 121"/>
                <a:gd name="T22" fmla="*/ 2147483647 w 76"/>
                <a:gd name="T23" fmla="*/ 0 h 121"/>
                <a:gd name="T24" fmla="*/ 2147483647 w 76"/>
                <a:gd name="T25" fmla="*/ 2147483647 h 121"/>
                <a:gd name="T26" fmla="*/ 2147483647 w 76"/>
                <a:gd name="T27" fmla="*/ 2147483647 h 121"/>
                <a:gd name="T28" fmla="*/ 2147483647 w 76"/>
                <a:gd name="T29" fmla="*/ 2147483647 h 121"/>
                <a:gd name="T30" fmla="*/ 2147483647 w 76"/>
                <a:gd name="T31" fmla="*/ 2147483647 h 121"/>
                <a:gd name="T32" fmla="*/ 2147483647 w 76"/>
                <a:gd name="T33" fmla="*/ 2147483647 h 121"/>
                <a:gd name="T34" fmla="*/ 2147483647 w 76"/>
                <a:gd name="T35" fmla="*/ 2147483647 h 121"/>
                <a:gd name="T36" fmla="*/ 2147483647 w 76"/>
                <a:gd name="T37" fmla="*/ 2147483647 h 121"/>
                <a:gd name="T38" fmla="*/ 2147483647 w 76"/>
                <a:gd name="T39" fmla="*/ 2147483647 h 121"/>
                <a:gd name="T40" fmla="*/ 2147483647 w 76"/>
                <a:gd name="T41" fmla="*/ 2147483647 h 121"/>
                <a:gd name="T42" fmla="*/ 2147483647 w 76"/>
                <a:gd name="T43" fmla="*/ 2147483647 h 121"/>
                <a:gd name="T44" fmla="*/ 2147483647 w 76"/>
                <a:gd name="T45" fmla="*/ 2147483647 h 121"/>
                <a:gd name="T46" fmla="*/ 2147483647 w 76"/>
                <a:gd name="T47" fmla="*/ 2147483647 h 121"/>
                <a:gd name="T48" fmla="*/ 2147483647 w 76"/>
                <a:gd name="T49" fmla="*/ 2147483647 h 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121"/>
                <a:gd name="T77" fmla="*/ 76 w 76"/>
                <a:gd name="T78" fmla="*/ 121 h 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121">
                  <a:moveTo>
                    <a:pt x="27" y="117"/>
                  </a:moveTo>
                  <a:cubicBezTo>
                    <a:pt x="26" y="117"/>
                    <a:pt x="24" y="120"/>
                    <a:pt x="24" y="118"/>
                  </a:cubicBezTo>
                  <a:cubicBezTo>
                    <a:pt x="22" y="117"/>
                    <a:pt x="24" y="121"/>
                    <a:pt x="22" y="121"/>
                  </a:cubicBezTo>
                  <a:cubicBezTo>
                    <a:pt x="20" y="120"/>
                    <a:pt x="20" y="116"/>
                    <a:pt x="17" y="117"/>
                  </a:cubicBezTo>
                  <a:cubicBezTo>
                    <a:pt x="17" y="113"/>
                    <a:pt x="16" y="110"/>
                    <a:pt x="14" y="109"/>
                  </a:cubicBezTo>
                  <a:cubicBezTo>
                    <a:pt x="12" y="111"/>
                    <a:pt x="12" y="115"/>
                    <a:pt x="12" y="118"/>
                  </a:cubicBezTo>
                  <a:cubicBezTo>
                    <a:pt x="11" y="118"/>
                    <a:pt x="9" y="118"/>
                    <a:pt x="7" y="118"/>
                  </a:cubicBezTo>
                  <a:cubicBezTo>
                    <a:pt x="6" y="112"/>
                    <a:pt x="6" y="106"/>
                    <a:pt x="5" y="99"/>
                  </a:cubicBezTo>
                  <a:cubicBezTo>
                    <a:pt x="4" y="91"/>
                    <a:pt x="1" y="83"/>
                    <a:pt x="2" y="73"/>
                  </a:cubicBezTo>
                  <a:cubicBezTo>
                    <a:pt x="4" y="54"/>
                    <a:pt x="3" y="30"/>
                    <a:pt x="4" y="9"/>
                  </a:cubicBezTo>
                  <a:cubicBezTo>
                    <a:pt x="5" y="6"/>
                    <a:pt x="0" y="5"/>
                    <a:pt x="2" y="4"/>
                  </a:cubicBezTo>
                  <a:cubicBezTo>
                    <a:pt x="20" y="4"/>
                    <a:pt x="36" y="2"/>
                    <a:pt x="52" y="0"/>
                  </a:cubicBezTo>
                  <a:cubicBezTo>
                    <a:pt x="55" y="12"/>
                    <a:pt x="60" y="24"/>
                    <a:pt x="63" y="37"/>
                  </a:cubicBezTo>
                  <a:cubicBezTo>
                    <a:pt x="64" y="41"/>
                    <a:pt x="65" y="46"/>
                    <a:pt x="66" y="50"/>
                  </a:cubicBezTo>
                  <a:cubicBezTo>
                    <a:pt x="67" y="52"/>
                    <a:pt x="68" y="55"/>
                    <a:pt x="69" y="56"/>
                  </a:cubicBezTo>
                  <a:cubicBezTo>
                    <a:pt x="70" y="58"/>
                    <a:pt x="72" y="58"/>
                    <a:pt x="72" y="59"/>
                  </a:cubicBezTo>
                  <a:cubicBezTo>
                    <a:pt x="73" y="61"/>
                    <a:pt x="71" y="64"/>
                    <a:pt x="74" y="65"/>
                  </a:cubicBezTo>
                  <a:cubicBezTo>
                    <a:pt x="72" y="67"/>
                    <a:pt x="72" y="69"/>
                    <a:pt x="71" y="72"/>
                  </a:cubicBezTo>
                  <a:cubicBezTo>
                    <a:pt x="71" y="76"/>
                    <a:pt x="71" y="79"/>
                    <a:pt x="74" y="82"/>
                  </a:cubicBezTo>
                  <a:cubicBezTo>
                    <a:pt x="73" y="85"/>
                    <a:pt x="74" y="88"/>
                    <a:pt x="73" y="89"/>
                  </a:cubicBezTo>
                  <a:cubicBezTo>
                    <a:pt x="73" y="92"/>
                    <a:pt x="76" y="93"/>
                    <a:pt x="76" y="96"/>
                  </a:cubicBezTo>
                  <a:cubicBezTo>
                    <a:pt x="64" y="97"/>
                    <a:pt x="50" y="99"/>
                    <a:pt x="38" y="100"/>
                  </a:cubicBezTo>
                  <a:cubicBezTo>
                    <a:pt x="32" y="101"/>
                    <a:pt x="23" y="99"/>
                    <a:pt x="21" y="104"/>
                  </a:cubicBezTo>
                  <a:cubicBezTo>
                    <a:pt x="22" y="108"/>
                    <a:pt x="25" y="109"/>
                    <a:pt x="27" y="111"/>
                  </a:cubicBezTo>
                  <a:cubicBezTo>
                    <a:pt x="26" y="113"/>
                    <a:pt x="27" y="113"/>
                    <a:pt x="27" y="117"/>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7" name="Freeform 643">
              <a:extLst>
                <a:ext uri="{FF2B5EF4-FFF2-40B4-BE49-F238E27FC236}">
                  <a16:creationId xmlns:a16="http://schemas.microsoft.com/office/drawing/2014/main" id="{8DB465C9-D5A0-9821-55C2-BB3BF7CA662F}"/>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8" name="Freeform 644">
              <a:extLst>
                <a:ext uri="{FF2B5EF4-FFF2-40B4-BE49-F238E27FC236}">
                  <a16:creationId xmlns:a16="http://schemas.microsoft.com/office/drawing/2014/main" id="{5A03C46F-9281-DDBE-E177-AE631EF86CC0}"/>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9" name="Freeform 645">
              <a:extLst>
                <a:ext uri="{FF2B5EF4-FFF2-40B4-BE49-F238E27FC236}">
                  <a16:creationId xmlns:a16="http://schemas.microsoft.com/office/drawing/2014/main" id="{DB0D2AB2-72BB-47C8-B0F2-5D7E573B6E65}"/>
                </a:ext>
              </a:extLst>
            </p:cNvPr>
            <p:cNvSpPr>
              <a:spLocks/>
            </p:cNvSpPr>
            <p:nvPr/>
          </p:nvSpPr>
          <p:spPr bwMode="auto">
            <a:xfrm>
              <a:off x="8494494" y="6013550"/>
              <a:ext cx="18542" cy="26266"/>
            </a:xfrm>
            <a:custGeom>
              <a:avLst/>
              <a:gdLst>
                <a:gd name="T0" fmla="*/ 2147483647 w 3"/>
                <a:gd name="T1" fmla="*/ 0 h 4"/>
                <a:gd name="T2" fmla="*/ 2147483647 w 3"/>
                <a:gd name="T3" fmla="*/ 2147483647 h 4"/>
                <a:gd name="T4" fmla="*/ 2147483647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0"/>
                  </a:moveTo>
                  <a:cubicBezTo>
                    <a:pt x="2" y="1"/>
                    <a:pt x="2" y="2"/>
                    <a:pt x="3" y="2"/>
                  </a:cubicBezTo>
                  <a:cubicBezTo>
                    <a:pt x="3" y="4"/>
                    <a:pt x="0" y="2"/>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0" name="Freeform 646">
              <a:extLst>
                <a:ext uri="{FF2B5EF4-FFF2-40B4-BE49-F238E27FC236}">
                  <a16:creationId xmlns:a16="http://schemas.microsoft.com/office/drawing/2014/main" id="{74A4A189-2F3D-EFE7-425F-ADFD3D57B303}"/>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1" name="Freeform 647">
              <a:extLst>
                <a:ext uri="{FF2B5EF4-FFF2-40B4-BE49-F238E27FC236}">
                  <a16:creationId xmlns:a16="http://schemas.microsoft.com/office/drawing/2014/main" id="{595477A5-1415-CB48-2D22-49E04EBF218A}"/>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2" name="Freeform 648">
              <a:extLst>
                <a:ext uri="{FF2B5EF4-FFF2-40B4-BE49-F238E27FC236}">
                  <a16:creationId xmlns:a16="http://schemas.microsoft.com/office/drawing/2014/main" id="{C5B8021E-9574-5F89-7C60-47DDA6712471}"/>
                </a:ext>
              </a:extLst>
            </p:cNvPr>
            <p:cNvSpPr>
              <a:spLocks/>
            </p:cNvSpPr>
            <p:nvPr/>
          </p:nvSpPr>
          <p:spPr bwMode="auto">
            <a:xfrm>
              <a:off x="8567117" y="6575955"/>
              <a:ext cx="6181" cy="0"/>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0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3" name="Line 649">
              <a:extLst>
                <a:ext uri="{FF2B5EF4-FFF2-40B4-BE49-F238E27FC236}">
                  <a16:creationId xmlns:a16="http://schemas.microsoft.com/office/drawing/2014/main" id="{EBCB98CE-4F9A-E298-8B28-406B64EB092D}"/>
                </a:ext>
              </a:extLst>
            </p:cNvPr>
            <p:cNvSpPr>
              <a:spLocks noChangeShapeType="1"/>
            </p:cNvSpPr>
            <p:nvPr/>
          </p:nvSpPr>
          <p:spPr bwMode="auto">
            <a:xfrm flipH="1">
              <a:off x="8567117" y="6575955"/>
              <a:ext cx="6181"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4" name="Freeform 650">
              <a:extLst>
                <a:ext uri="{FF2B5EF4-FFF2-40B4-BE49-F238E27FC236}">
                  <a16:creationId xmlns:a16="http://schemas.microsoft.com/office/drawing/2014/main" id="{88EB8DA4-F045-78C6-443C-4D0AD5255BA2}"/>
                </a:ext>
              </a:extLst>
            </p:cNvPr>
            <p:cNvSpPr>
              <a:spLocks/>
            </p:cNvSpPr>
            <p:nvPr/>
          </p:nvSpPr>
          <p:spPr bwMode="auto">
            <a:xfrm>
              <a:off x="8236462" y="6163420"/>
              <a:ext cx="0"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0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5" name="Line 651">
              <a:extLst>
                <a:ext uri="{FF2B5EF4-FFF2-40B4-BE49-F238E27FC236}">
                  <a16:creationId xmlns:a16="http://schemas.microsoft.com/office/drawing/2014/main" id="{B662D1CD-069C-8B87-1FF6-C64D43B6A7B0}"/>
                </a:ext>
              </a:extLst>
            </p:cNvPr>
            <p:cNvSpPr>
              <a:spLocks noChangeShapeType="1"/>
            </p:cNvSpPr>
            <p:nvPr/>
          </p:nvSpPr>
          <p:spPr bwMode="auto">
            <a:xfrm flipV="1">
              <a:off x="8236462" y="6163420"/>
              <a:ext cx="0"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6" name="Line 652">
              <a:extLst>
                <a:ext uri="{FF2B5EF4-FFF2-40B4-BE49-F238E27FC236}">
                  <a16:creationId xmlns:a16="http://schemas.microsoft.com/office/drawing/2014/main" id="{2AA0A4FF-54AC-7714-E265-97109745825E}"/>
                </a:ext>
              </a:extLst>
            </p:cNvPr>
            <p:cNvSpPr>
              <a:spLocks noChangeShapeType="1"/>
            </p:cNvSpPr>
            <p:nvPr/>
          </p:nvSpPr>
          <p:spPr bwMode="auto">
            <a:xfrm>
              <a:off x="8236462" y="6178874"/>
              <a:ext cx="0"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7" name="Line 654">
              <a:extLst>
                <a:ext uri="{FF2B5EF4-FFF2-40B4-BE49-F238E27FC236}">
                  <a16:creationId xmlns:a16="http://schemas.microsoft.com/office/drawing/2014/main" id="{CB07871B-6E7B-B039-16EB-DFA82F447F7E}"/>
                </a:ext>
              </a:extLst>
            </p:cNvPr>
            <p:cNvSpPr>
              <a:spLocks noChangeShapeType="1"/>
            </p:cNvSpPr>
            <p:nvPr/>
          </p:nvSpPr>
          <p:spPr bwMode="auto">
            <a:xfrm>
              <a:off x="8236467" y="6178874"/>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8" name="Freeform 655">
              <a:extLst>
                <a:ext uri="{FF2B5EF4-FFF2-40B4-BE49-F238E27FC236}">
                  <a16:creationId xmlns:a16="http://schemas.microsoft.com/office/drawing/2014/main" id="{73DB812B-8209-728D-506A-4E24B73CDB83}"/>
                </a:ext>
              </a:extLst>
            </p:cNvPr>
            <p:cNvSpPr>
              <a:spLocks/>
            </p:cNvSpPr>
            <p:nvPr/>
          </p:nvSpPr>
          <p:spPr bwMode="auto">
            <a:xfrm>
              <a:off x="8230290" y="6178874"/>
              <a:ext cx="6181"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9" name="Line 656">
              <a:extLst>
                <a:ext uri="{FF2B5EF4-FFF2-40B4-BE49-F238E27FC236}">
                  <a16:creationId xmlns:a16="http://schemas.microsoft.com/office/drawing/2014/main" id="{1A28E0C7-43FB-801D-4B77-1EAC09EF2D37}"/>
                </a:ext>
              </a:extLst>
            </p:cNvPr>
            <p:cNvSpPr>
              <a:spLocks noChangeShapeType="1"/>
            </p:cNvSpPr>
            <p:nvPr/>
          </p:nvSpPr>
          <p:spPr bwMode="auto">
            <a:xfrm>
              <a:off x="8230290" y="6178874"/>
              <a:ext cx="6181"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0" name="Freeform 657">
              <a:extLst>
                <a:ext uri="{FF2B5EF4-FFF2-40B4-BE49-F238E27FC236}">
                  <a16:creationId xmlns:a16="http://schemas.microsoft.com/office/drawing/2014/main" id="{00E6C470-BD62-37F5-2582-129E5B5B408F}"/>
                </a:ext>
              </a:extLst>
            </p:cNvPr>
            <p:cNvSpPr>
              <a:spLocks/>
            </p:cNvSpPr>
            <p:nvPr/>
          </p:nvSpPr>
          <p:spPr bwMode="auto">
            <a:xfrm>
              <a:off x="8230290" y="6164973"/>
              <a:ext cx="6181" cy="7725"/>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1" name="Line 658">
              <a:extLst>
                <a:ext uri="{FF2B5EF4-FFF2-40B4-BE49-F238E27FC236}">
                  <a16:creationId xmlns:a16="http://schemas.microsoft.com/office/drawing/2014/main" id="{C990A2DA-776D-8D9F-575A-36DD0F981C9D}"/>
                </a:ext>
              </a:extLst>
            </p:cNvPr>
            <p:cNvSpPr>
              <a:spLocks noChangeShapeType="1"/>
            </p:cNvSpPr>
            <p:nvPr/>
          </p:nvSpPr>
          <p:spPr bwMode="auto">
            <a:xfrm flipH="1">
              <a:off x="8230290" y="6164973"/>
              <a:ext cx="6181"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2" name="Freeform 659">
              <a:extLst>
                <a:ext uri="{FF2B5EF4-FFF2-40B4-BE49-F238E27FC236}">
                  <a16:creationId xmlns:a16="http://schemas.microsoft.com/office/drawing/2014/main" id="{2E155A72-5913-98AB-FAF0-D023DDBEAE42}"/>
                </a:ext>
              </a:extLst>
            </p:cNvPr>
            <p:cNvSpPr>
              <a:spLocks/>
            </p:cNvSpPr>
            <p:nvPr/>
          </p:nvSpPr>
          <p:spPr bwMode="auto">
            <a:xfrm>
              <a:off x="7494826" y="5702985"/>
              <a:ext cx="1171176" cy="891515"/>
            </a:xfrm>
            <a:custGeom>
              <a:avLst/>
              <a:gdLst>
                <a:gd name="T0" fmla="*/ 2147483647 w 177"/>
                <a:gd name="T1" fmla="*/ 2147483647 h 135"/>
                <a:gd name="T2" fmla="*/ 2147483647 w 177"/>
                <a:gd name="T3" fmla="*/ 2147483647 h 135"/>
                <a:gd name="T4" fmla="*/ 2147483647 w 177"/>
                <a:gd name="T5" fmla="*/ 2147483647 h 135"/>
                <a:gd name="T6" fmla="*/ 2147483647 w 177"/>
                <a:gd name="T7" fmla="*/ 2147483647 h 135"/>
                <a:gd name="T8" fmla="*/ 2147483647 w 177"/>
                <a:gd name="T9" fmla="*/ 2147483647 h 135"/>
                <a:gd name="T10" fmla="*/ 2147483647 w 177"/>
                <a:gd name="T11" fmla="*/ 2147483647 h 135"/>
                <a:gd name="T12" fmla="*/ 2147483647 w 177"/>
                <a:gd name="T13" fmla="*/ 2147483647 h 135"/>
                <a:gd name="T14" fmla="*/ 2147483647 w 177"/>
                <a:gd name="T15" fmla="*/ 2147483647 h 135"/>
                <a:gd name="T16" fmla="*/ 2147483647 w 177"/>
                <a:gd name="T17" fmla="*/ 2147483647 h 135"/>
                <a:gd name="T18" fmla="*/ 2147483647 w 177"/>
                <a:gd name="T19" fmla="*/ 2147483647 h 135"/>
                <a:gd name="T20" fmla="*/ 2147483647 w 177"/>
                <a:gd name="T21" fmla="*/ 2147483647 h 135"/>
                <a:gd name="T22" fmla="*/ 2147483647 w 177"/>
                <a:gd name="T23" fmla="*/ 2147483647 h 135"/>
                <a:gd name="T24" fmla="*/ 2147483647 w 177"/>
                <a:gd name="T25" fmla="*/ 2147483647 h 135"/>
                <a:gd name="T26" fmla="*/ 2147483647 w 177"/>
                <a:gd name="T27" fmla="*/ 2147483647 h 135"/>
                <a:gd name="T28" fmla="*/ 2147483647 w 177"/>
                <a:gd name="T29" fmla="*/ 2147483647 h 135"/>
                <a:gd name="T30" fmla="*/ 2147483647 w 177"/>
                <a:gd name="T31" fmla="*/ 2147483647 h 135"/>
                <a:gd name="T32" fmla="*/ 2147483647 w 177"/>
                <a:gd name="T33" fmla="*/ 2147483647 h 135"/>
                <a:gd name="T34" fmla="*/ 2147483647 w 177"/>
                <a:gd name="T35" fmla="*/ 2147483647 h 135"/>
                <a:gd name="T36" fmla="*/ 2147483647 w 177"/>
                <a:gd name="T37" fmla="*/ 2147483647 h 135"/>
                <a:gd name="T38" fmla="*/ 2147483647 w 177"/>
                <a:gd name="T39" fmla="*/ 2147483647 h 135"/>
                <a:gd name="T40" fmla="*/ 2147483647 w 177"/>
                <a:gd name="T41" fmla="*/ 2147483647 h 135"/>
                <a:gd name="T42" fmla="*/ 2147483647 w 177"/>
                <a:gd name="T43" fmla="*/ 2147483647 h 135"/>
                <a:gd name="T44" fmla="*/ 2147483647 w 177"/>
                <a:gd name="T45" fmla="*/ 2147483647 h 135"/>
                <a:gd name="T46" fmla="*/ 2147483647 w 177"/>
                <a:gd name="T47" fmla="*/ 2147483647 h 135"/>
                <a:gd name="T48" fmla="*/ 2147483647 w 177"/>
                <a:gd name="T49" fmla="*/ 2147483647 h 135"/>
                <a:gd name="T50" fmla="*/ 2147483647 w 177"/>
                <a:gd name="T51" fmla="*/ 2147483647 h 135"/>
                <a:gd name="T52" fmla="*/ 2147483647 w 177"/>
                <a:gd name="T53" fmla="*/ 2147483647 h 135"/>
                <a:gd name="T54" fmla="*/ 2147483647 w 177"/>
                <a:gd name="T55" fmla="*/ 2147483647 h 135"/>
                <a:gd name="T56" fmla="*/ 2147483647 w 177"/>
                <a:gd name="T57" fmla="*/ 2147483647 h 135"/>
                <a:gd name="T58" fmla="*/ 2147483647 w 177"/>
                <a:gd name="T59" fmla="*/ 2147483647 h 135"/>
                <a:gd name="T60" fmla="*/ 2147483647 w 177"/>
                <a:gd name="T61" fmla="*/ 2147483647 h 135"/>
                <a:gd name="T62" fmla="*/ 2147483647 w 177"/>
                <a:gd name="T63" fmla="*/ 2147483647 h 135"/>
                <a:gd name="T64" fmla="*/ 2147483647 w 177"/>
                <a:gd name="T65" fmla="*/ 2147483647 h 135"/>
                <a:gd name="T66" fmla="*/ 2147483647 w 177"/>
                <a:gd name="T67" fmla="*/ 2147483647 h 135"/>
                <a:gd name="T68" fmla="*/ 2147483647 w 177"/>
                <a:gd name="T69" fmla="*/ 2147483647 h 135"/>
                <a:gd name="T70" fmla="*/ 2147483647 w 177"/>
                <a:gd name="T71" fmla="*/ 2147483647 h 135"/>
                <a:gd name="T72" fmla="*/ 2147483647 w 177"/>
                <a:gd name="T73" fmla="*/ 2147483647 h 135"/>
                <a:gd name="T74" fmla="*/ 2147483647 w 177"/>
                <a:gd name="T75" fmla="*/ 2147483647 h 135"/>
                <a:gd name="T76" fmla="*/ 2147483647 w 177"/>
                <a:gd name="T77" fmla="*/ 2147483647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7"/>
                <a:gd name="T118" fmla="*/ 0 h 135"/>
                <a:gd name="T119" fmla="*/ 177 w 177"/>
                <a:gd name="T120" fmla="*/ 135 h 1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7" h="135">
                  <a:moveTo>
                    <a:pt x="111" y="71"/>
                  </a:moveTo>
                  <a:cubicBezTo>
                    <a:pt x="111" y="65"/>
                    <a:pt x="114" y="57"/>
                    <a:pt x="111" y="50"/>
                  </a:cubicBezTo>
                  <a:cubicBezTo>
                    <a:pt x="108" y="48"/>
                    <a:pt x="108" y="45"/>
                    <a:pt x="106" y="43"/>
                  </a:cubicBezTo>
                  <a:cubicBezTo>
                    <a:pt x="104" y="42"/>
                    <a:pt x="102" y="45"/>
                    <a:pt x="102" y="43"/>
                  </a:cubicBezTo>
                  <a:cubicBezTo>
                    <a:pt x="98" y="41"/>
                    <a:pt x="97" y="37"/>
                    <a:pt x="92" y="36"/>
                  </a:cubicBezTo>
                  <a:cubicBezTo>
                    <a:pt x="94" y="32"/>
                    <a:pt x="90" y="33"/>
                    <a:pt x="88" y="31"/>
                  </a:cubicBezTo>
                  <a:cubicBezTo>
                    <a:pt x="87" y="30"/>
                    <a:pt x="87" y="28"/>
                    <a:pt x="86" y="27"/>
                  </a:cubicBezTo>
                  <a:cubicBezTo>
                    <a:pt x="85" y="27"/>
                    <a:pt x="80" y="25"/>
                    <a:pt x="78" y="24"/>
                  </a:cubicBezTo>
                  <a:cubicBezTo>
                    <a:pt x="77" y="24"/>
                    <a:pt x="74" y="24"/>
                    <a:pt x="72" y="24"/>
                  </a:cubicBezTo>
                  <a:cubicBezTo>
                    <a:pt x="71" y="25"/>
                    <a:pt x="71" y="25"/>
                    <a:pt x="70" y="27"/>
                  </a:cubicBezTo>
                  <a:cubicBezTo>
                    <a:pt x="70" y="26"/>
                    <a:pt x="68" y="29"/>
                    <a:pt x="68" y="28"/>
                  </a:cubicBezTo>
                  <a:cubicBezTo>
                    <a:pt x="68" y="28"/>
                    <a:pt x="69" y="29"/>
                    <a:pt x="70" y="29"/>
                  </a:cubicBezTo>
                  <a:cubicBezTo>
                    <a:pt x="69" y="30"/>
                    <a:pt x="68" y="30"/>
                    <a:pt x="66" y="30"/>
                  </a:cubicBezTo>
                  <a:cubicBezTo>
                    <a:pt x="64" y="31"/>
                    <a:pt x="63" y="33"/>
                    <a:pt x="62" y="35"/>
                  </a:cubicBezTo>
                  <a:cubicBezTo>
                    <a:pt x="61" y="36"/>
                    <a:pt x="60" y="33"/>
                    <a:pt x="60" y="33"/>
                  </a:cubicBezTo>
                  <a:cubicBezTo>
                    <a:pt x="59" y="34"/>
                    <a:pt x="59" y="35"/>
                    <a:pt x="57" y="36"/>
                  </a:cubicBezTo>
                  <a:cubicBezTo>
                    <a:pt x="55" y="37"/>
                    <a:pt x="53" y="36"/>
                    <a:pt x="52" y="38"/>
                  </a:cubicBezTo>
                  <a:cubicBezTo>
                    <a:pt x="51" y="35"/>
                    <a:pt x="50" y="31"/>
                    <a:pt x="46" y="31"/>
                  </a:cubicBezTo>
                  <a:cubicBezTo>
                    <a:pt x="47" y="30"/>
                    <a:pt x="47" y="31"/>
                    <a:pt x="48" y="30"/>
                  </a:cubicBezTo>
                  <a:cubicBezTo>
                    <a:pt x="47" y="28"/>
                    <a:pt x="44" y="27"/>
                    <a:pt x="42" y="27"/>
                  </a:cubicBezTo>
                  <a:cubicBezTo>
                    <a:pt x="43" y="25"/>
                    <a:pt x="44" y="24"/>
                    <a:pt x="45" y="23"/>
                  </a:cubicBezTo>
                  <a:cubicBezTo>
                    <a:pt x="45" y="20"/>
                    <a:pt x="42" y="24"/>
                    <a:pt x="42" y="24"/>
                  </a:cubicBezTo>
                  <a:cubicBezTo>
                    <a:pt x="40" y="25"/>
                    <a:pt x="38" y="22"/>
                    <a:pt x="38" y="26"/>
                  </a:cubicBezTo>
                  <a:cubicBezTo>
                    <a:pt x="35" y="26"/>
                    <a:pt x="34" y="24"/>
                    <a:pt x="31" y="24"/>
                  </a:cubicBezTo>
                  <a:cubicBezTo>
                    <a:pt x="35" y="21"/>
                    <a:pt x="27" y="20"/>
                    <a:pt x="25" y="20"/>
                  </a:cubicBezTo>
                  <a:cubicBezTo>
                    <a:pt x="23" y="23"/>
                    <a:pt x="19" y="23"/>
                    <a:pt x="15" y="24"/>
                  </a:cubicBezTo>
                  <a:cubicBezTo>
                    <a:pt x="15" y="23"/>
                    <a:pt x="14" y="22"/>
                    <a:pt x="13" y="19"/>
                  </a:cubicBezTo>
                  <a:cubicBezTo>
                    <a:pt x="11" y="19"/>
                    <a:pt x="13" y="22"/>
                    <a:pt x="12" y="22"/>
                  </a:cubicBezTo>
                  <a:cubicBezTo>
                    <a:pt x="12" y="22"/>
                    <a:pt x="11" y="21"/>
                    <a:pt x="10" y="21"/>
                  </a:cubicBezTo>
                  <a:cubicBezTo>
                    <a:pt x="9" y="20"/>
                    <a:pt x="10" y="23"/>
                    <a:pt x="8" y="25"/>
                  </a:cubicBezTo>
                  <a:cubicBezTo>
                    <a:pt x="7" y="25"/>
                    <a:pt x="7" y="25"/>
                    <a:pt x="7" y="25"/>
                  </a:cubicBezTo>
                  <a:cubicBezTo>
                    <a:pt x="6" y="24"/>
                    <a:pt x="3" y="22"/>
                    <a:pt x="5" y="20"/>
                  </a:cubicBezTo>
                  <a:cubicBezTo>
                    <a:pt x="4" y="17"/>
                    <a:pt x="0" y="17"/>
                    <a:pt x="0" y="14"/>
                  </a:cubicBezTo>
                  <a:cubicBezTo>
                    <a:pt x="1" y="9"/>
                    <a:pt x="6" y="11"/>
                    <a:pt x="9" y="11"/>
                  </a:cubicBezTo>
                  <a:cubicBezTo>
                    <a:pt x="22" y="9"/>
                    <a:pt x="39" y="7"/>
                    <a:pt x="54" y="6"/>
                  </a:cubicBezTo>
                  <a:cubicBezTo>
                    <a:pt x="55" y="8"/>
                    <a:pt x="56" y="10"/>
                    <a:pt x="57" y="12"/>
                  </a:cubicBezTo>
                  <a:cubicBezTo>
                    <a:pt x="76" y="12"/>
                    <a:pt x="96" y="8"/>
                    <a:pt x="113" y="9"/>
                  </a:cubicBezTo>
                  <a:cubicBezTo>
                    <a:pt x="113" y="10"/>
                    <a:pt x="114" y="12"/>
                    <a:pt x="115" y="12"/>
                  </a:cubicBezTo>
                  <a:cubicBezTo>
                    <a:pt x="121" y="13"/>
                    <a:pt x="115" y="3"/>
                    <a:pt x="118" y="1"/>
                  </a:cubicBezTo>
                  <a:cubicBezTo>
                    <a:pt x="120" y="0"/>
                    <a:pt x="124" y="3"/>
                    <a:pt x="128" y="2"/>
                  </a:cubicBezTo>
                  <a:cubicBezTo>
                    <a:pt x="129" y="4"/>
                    <a:pt x="128" y="8"/>
                    <a:pt x="131" y="9"/>
                  </a:cubicBezTo>
                  <a:cubicBezTo>
                    <a:pt x="131" y="13"/>
                    <a:pt x="134" y="17"/>
                    <a:pt x="136" y="21"/>
                  </a:cubicBezTo>
                  <a:cubicBezTo>
                    <a:pt x="140" y="30"/>
                    <a:pt x="145" y="39"/>
                    <a:pt x="152" y="46"/>
                  </a:cubicBezTo>
                  <a:cubicBezTo>
                    <a:pt x="152" y="47"/>
                    <a:pt x="151" y="46"/>
                    <a:pt x="150" y="46"/>
                  </a:cubicBezTo>
                  <a:cubicBezTo>
                    <a:pt x="149" y="49"/>
                    <a:pt x="151" y="53"/>
                    <a:pt x="153" y="56"/>
                  </a:cubicBezTo>
                  <a:cubicBezTo>
                    <a:pt x="154" y="58"/>
                    <a:pt x="156" y="61"/>
                    <a:pt x="158" y="64"/>
                  </a:cubicBezTo>
                  <a:cubicBezTo>
                    <a:pt x="159" y="66"/>
                    <a:pt x="160" y="67"/>
                    <a:pt x="162" y="69"/>
                  </a:cubicBezTo>
                  <a:cubicBezTo>
                    <a:pt x="164" y="71"/>
                    <a:pt x="165" y="77"/>
                    <a:pt x="168" y="80"/>
                  </a:cubicBezTo>
                  <a:cubicBezTo>
                    <a:pt x="168" y="81"/>
                    <a:pt x="168" y="82"/>
                    <a:pt x="168" y="82"/>
                  </a:cubicBezTo>
                  <a:cubicBezTo>
                    <a:pt x="171" y="84"/>
                    <a:pt x="172" y="85"/>
                    <a:pt x="174" y="91"/>
                  </a:cubicBezTo>
                  <a:cubicBezTo>
                    <a:pt x="176" y="96"/>
                    <a:pt x="177" y="109"/>
                    <a:pt x="176" y="115"/>
                  </a:cubicBezTo>
                  <a:cubicBezTo>
                    <a:pt x="175" y="117"/>
                    <a:pt x="174" y="119"/>
                    <a:pt x="174" y="120"/>
                  </a:cubicBezTo>
                  <a:cubicBezTo>
                    <a:pt x="173" y="122"/>
                    <a:pt x="174" y="124"/>
                    <a:pt x="174" y="126"/>
                  </a:cubicBezTo>
                  <a:cubicBezTo>
                    <a:pt x="174" y="128"/>
                    <a:pt x="172" y="128"/>
                    <a:pt x="173" y="130"/>
                  </a:cubicBezTo>
                  <a:cubicBezTo>
                    <a:pt x="168" y="129"/>
                    <a:pt x="167" y="135"/>
                    <a:pt x="163" y="132"/>
                  </a:cubicBezTo>
                  <a:cubicBezTo>
                    <a:pt x="163" y="132"/>
                    <a:pt x="163" y="132"/>
                    <a:pt x="163" y="132"/>
                  </a:cubicBezTo>
                  <a:cubicBezTo>
                    <a:pt x="162" y="132"/>
                    <a:pt x="162" y="132"/>
                    <a:pt x="162" y="132"/>
                  </a:cubicBezTo>
                  <a:cubicBezTo>
                    <a:pt x="162" y="130"/>
                    <a:pt x="161" y="129"/>
                    <a:pt x="158" y="129"/>
                  </a:cubicBezTo>
                  <a:cubicBezTo>
                    <a:pt x="156" y="127"/>
                    <a:pt x="154" y="125"/>
                    <a:pt x="152" y="122"/>
                  </a:cubicBezTo>
                  <a:cubicBezTo>
                    <a:pt x="150" y="120"/>
                    <a:pt x="150" y="118"/>
                    <a:pt x="147" y="117"/>
                  </a:cubicBezTo>
                  <a:cubicBezTo>
                    <a:pt x="145" y="117"/>
                    <a:pt x="143" y="118"/>
                    <a:pt x="142" y="117"/>
                  </a:cubicBezTo>
                  <a:cubicBezTo>
                    <a:pt x="140" y="114"/>
                    <a:pt x="138" y="112"/>
                    <a:pt x="138" y="108"/>
                  </a:cubicBezTo>
                  <a:cubicBezTo>
                    <a:pt x="138" y="106"/>
                    <a:pt x="136" y="106"/>
                    <a:pt x="135" y="106"/>
                  </a:cubicBezTo>
                  <a:cubicBezTo>
                    <a:pt x="135" y="103"/>
                    <a:pt x="137" y="101"/>
                    <a:pt x="138" y="100"/>
                  </a:cubicBezTo>
                  <a:cubicBezTo>
                    <a:pt x="134" y="99"/>
                    <a:pt x="135" y="102"/>
                    <a:pt x="133" y="104"/>
                  </a:cubicBezTo>
                  <a:cubicBezTo>
                    <a:pt x="131" y="103"/>
                    <a:pt x="130" y="97"/>
                    <a:pt x="132" y="94"/>
                  </a:cubicBezTo>
                  <a:cubicBezTo>
                    <a:pt x="131" y="93"/>
                    <a:pt x="129" y="96"/>
                    <a:pt x="127" y="94"/>
                  </a:cubicBezTo>
                  <a:cubicBezTo>
                    <a:pt x="125" y="95"/>
                    <a:pt x="129" y="96"/>
                    <a:pt x="128" y="98"/>
                  </a:cubicBezTo>
                  <a:cubicBezTo>
                    <a:pt x="123" y="97"/>
                    <a:pt x="121" y="92"/>
                    <a:pt x="119" y="88"/>
                  </a:cubicBezTo>
                  <a:cubicBezTo>
                    <a:pt x="119" y="85"/>
                    <a:pt x="116" y="86"/>
                    <a:pt x="115" y="83"/>
                  </a:cubicBezTo>
                  <a:cubicBezTo>
                    <a:pt x="118" y="83"/>
                    <a:pt x="117" y="80"/>
                    <a:pt x="118" y="79"/>
                  </a:cubicBezTo>
                  <a:cubicBezTo>
                    <a:pt x="118" y="77"/>
                    <a:pt x="121" y="77"/>
                    <a:pt x="120" y="75"/>
                  </a:cubicBezTo>
                  <a:cubicBezTo>
                    <a:pt x="119" y="71"/>
                    <a:pt x="116" y="73"/>
                    <a:pt x="113" y="71"/>
                  </a:cubicBezTo>
                  <a:cubicBezTo>
                    <a:pt x="112" y="72"/>
                    <a:pt x="112" y="72"/>
                    <a:pt x="112" y="72"/>
                  </a:cubicBezTo>
                  <a:cubicBezTo>
                    <a:pt x="114" y="72"/>
                    <a:pt x="113" y="75"/>
                    <a:pt x="115" y="74"/>
                  </a:cubicBezTo>
                  <a:cubicBezTo>
                    <a:pt x="115" y="75"/>
                    <a:pt x="115" y="76"/>
                    <a:pt x="115" y="77"/>
                  </a:cubicBezTo>
                  <a:cubicBezTo>
                    <a:pt x="112" y="78"/>
                    <a:pt x="113" y="75"/>
                    <a:pt x="110" y="76"/>
                  </a:cubicBezTo>
                  <a:cubicBezTo>
                    <a:pt x="110" y="74"/>
                    <a:pt x="111" y="74"/>
                    <a:pt x="111" y="72"/>
                  </a:cubicBezTo>
                  <a:lnTo>
                    <a:pt x="111" y="71"/>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3" name="Freeform 660">
              <a:extLst>
                <a:ext uri="{FF2B5EF4-FFF2-40B4-BE49-F238E27FC236}">
                  <a16:creationId xmlns:a16="http://schemas.microsoft.com/office/drawing/2014/main" id="{658F5CDD-49E3-A3B7-ACFF-FD30A0B9F81B}"/>
                </a:ext>
              </a:extLst>
            </p:cNvPr>
            <p:cNvSpPr>
              <a:spLocks/>
            </p:cNvSpPr>
            <p:nvPr/>
          </p:nvSpPr>
          <p:spPr bwMode="auto">
            <a:xfrm>
              <a:off x="6590955" y="5491315"/>
              <a:ext cx="720010" cy="621124"/>
            </a:xfrm>
            <a:custGeom>
              <a:avLst/>
              <a:gdLst>
                <a:gd name="T0" fmla="*/ 2147483647 w 109"/>
                <a:gd name="T1" fmla="*/ 2147483647 h 94"/>
                <a:gd name="T2" fmla="*/ 2147483647 w 109"/>
                <a:gd name="T3" fmla="*/ 2147483647 h 94"/>
                <a:gd name="T4" fmla="*/ 2147483647 w 109"/>
                <a:gd name="T5" fmla="*/ 2147483647 h 94"/>
                <a:gd name="T6" fmla="*/ 2147483647 w 109"/>
                <a:gd name="T7" fmla="*/ 2147483647 h 94"/>
                <a:gd name="T8" fmla="*/ 2147483647 w 109"/>
                <a:gd name="T9" fmla="*/ 2147483647 h 94"/>
                <a:gd name="T10" fmla="*/ 2147483647 w 109"/>
                <a:gd name="T11" fmla="*/ 2147483647 h 94"/>
                <a:gd name="T12" fmla="*/ 2147483647 w 109"/>
                <a:gd name="T13" fmla="*/ 2147483647 h 94"/>
                <a:gd name="T14" fmla="*/ 2147483647 w 109"/>
                <a:gd name="T15" fmla="*/ 2147483647 h 94"/>
                <a:gd name="T16" fmla="*/ 2147483647 w 109"/>
                <a:gd name="T17" fmla="*/ 2147483647 h 94"/>
                <a:gd name="T18" fmla="*/ 2147483647 w 109"/>
                <a:gd name="T19" fmla="*/ 2147483647 h 94"/>
                <a:gd name="T20" fmla="*/ 2147483647 w 109"/>
                <a:gd name="T21" fmla="*/ 2147483647 h 94"/>
                <a:gd name="T22" fmla="*/ 2147483647 w 109"/>
                <a:gd name="T23" fmla="*/ 2147483647 h 94"/>
                <a:gd name="T24" fmla="*/ 2147483647 w 109"/>
                <a:gd name="T25" fmla="*/ 2147483647 h 94"/>
                <a:gd name="T26" fmla="*/ 2147483647 w 109"/>
                <a:gd name="T27" fmla="*/ 2147483647 h 94"/>
                <a:gd name="T28" fmla="*/ 2147483647 w 109"/>
                <a:gd name="T29" fmla="*/ 2147483647 h 94"/>
                <a:gd name="T30" fmla="*/ 2147483647 w 109"/>
                <a:gd name="T31" fmla="*/ 2147483647 h 94"/>
                <a:gd name="T32" fmla="*/ 2147483647 w 109"/>
                <a:gd name="T33" fmla="*/ 2147483647 h 94"/>
                <a:gd name="T34" fmla="*/ 2147483647 w 109"/>
                <a:gd name="T35" fmla="*/ 2147483647 h 94"/>
                <a:gd name="T36" fmla="*/ 2147483647 w 109"/>
                <a:gd name="T37" fmla="*/ 2147483647 h 94"/>
                <a:gd name="T38" fmla="*/ 2147483647 w 109"/>
                <a:gd name="T39" fmla="*/ 2147483647 h 94"/>
                <a:gd name="T40" fmla="*/ 2147483647 w 109"/>
                <a:gd name="T41" fmla="*/ 2147483647 h 94"/>
                <a:gd name="T42" fmla="*/ 2147483647 w 109"/>
                <a:gd name="T43" fmla="*/ 2147483647 h 94"/>
                <a:gd name="T44" fmla="*/ 2147483647 w 109"/>
                <a:gd name="T45" fmla="*/ 2147483647 h 94"/>
                <a:gd name="T46" fmla="*/ 2147483647 w 109"/>
                <a:gd name="T47" fmla="*/ 2147483647 h 94"/>
                <a:gd name="T48" fmla="*/ 2147483647 w 109"/>
                <a:gd name="T49" fmla="*/ 2147483647 h 94"/>
                <a:gd name="T50" fmla="*/ 2147483647 w 109"/>
                <a:gd name="T51" fmla="*/ 2147483647 h 94"/>
                <a:gd name="T52" fmla="*/ 2147483647 w 109"/>
                <a:gd name="T53" fmla="*/ 2147483647 h 94"/>
                <a:gd name="T54" fmla="*/ 2147483647 w 109"/>
                <a:gd name="T55" fmla="*/ 2147483647 h 94"/>
                <a:gd name="T56" fmla="*/ 2147483647 w 109"/>
                <a:gd name="T57" fmla="*/ 2147483647 h 94"/>
                <a:gd name="T58" fmla="*/ 2147483647 w 109"/>
                <a:gd name="T59" fmla="*/ 2147483647 h 94"/>
                <a:gd name="T60" fmla="*/ 2147483647 w 109"/>
                <a:gd name="T61" fmla="*/ 2147483647 h 94"/>
                <a:gd name="T62" fmla="*/ 2147483647 w 109"/>
                <a:gd name="T63" fmla="*/ 2147483647 h 94"/>
                <a:gd name="T64" fmla="*/ 2147483647 w 109"/>
                <a:gd name="T65" fmla="*/ 2147483647 h 94"/>
                <a:gd name="T66" fmla="*/ 2147483647 w 109"/>
                <a:gd name="T67" fmla="*/ 2147483647 h 94"/>
                <a:gd name="T68" fmla="*/ 2147483647 w 109"/>
                <a:gd name="T69" fmla="*/ 2147483647 h 94"/>
                <a:gd name="T70" fmla="*/ 2147483647 w 109"/>
                <a:gd name="T71" fmla="*/ 2147483647 h 94"/>
                <a:gd name="T72" fmla="*/ 2147483647 w 109"/>
                <a:gd name="T73" fmla="*/ 2147483647 h 94"/>
                <a:gd name="T74" fmla="*/ 0 w 109"/>
                <a:gd name="T75" fmla="*/ 2147483647 h 94"/>
                <a:gd name="T76" fmla="*/ 2147483647 w 109"/>
                <a:gd name="T77" fmla="*/ 0 h 94"/>
                <a:gd name="T78" fmla="*/ 2147483647 w 109"/>
                <a:gd name="T79" fmla="*/ 2147483647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
                <a:gd name="T121" fmla="*/ 0 h 94"/>
                <a:gd name="T122" fmla="*/ 109 w 109"/>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 h="94">
                  <a:moveTo>
                    <a:pt x="59" y="1"/>
                  </a:moveTo>
                  <a:cubicBezTo>
                    <a:pt x="60" y="1"/>
                    <a:pt x="58" y="3"/>
                    <a:pt x="59" y="4"/>
                  </a:cubicBezTo>
                  <a:cubicBezTo>
                    <a:pt x="59" y="5"/>
                    <a:pt x="60" y="6"/>
                    <a:pt x="60" y="6"/>
                  </a:cubicBezTo>
                  <a:cubicBezTo>
                    <a:pt x="60" y="7"/>
                    <a:pt x="58" y="8"/>
                    <a:pt x="59" y="9"/>
                  </a:cubicBezTo>
                  <a:cubicBezTo>
                    <a:pt x="59" y="9"/>
                    <a:pt x="60" y="10"/>
                    <a:pt x="60" y="10"/>
                  </a:cubicBezTo>
                  <a:cubicBezTo>
                    <a:pt x="60" y="11"/>
                    <a:pt x="60" y="12"/>
                    <a:pt x="60" y="12"/>
                  </a:cubicBezTo>
                  <a:cubicBezTo>
                    <a:pt x="61" y="14"/>
                    <a:pt x="62" y="15"/>
                    <a:pt x="63" y="16"/>
                  </a:cubicBezTo>
                  <a:cubicBezTo>
                    <a:pt x="63" y="18"/>
                    <a:pt x="60" y="18"/>
                    <a:pt x="59" y="20"/>
                  </a:cubicBezTo>
                  <a:cubicBezTo>
                    <a:pt x="60" y="20"/>
                    <a:pt x="61" y="21"/>
                    <a:pt x="62" y="21"/>
                  </a:cubicBezTo>
                  <a:cubicBezTo>
                    <a:pt x="61" y="22"/>
                    <a:pt x="57" y="23"/>
                    <a:pt x="61" y="23"/>
                  </a:cubicBezTo>
                  <a:cubicBezTo>
                    <a:pt x="59" y="26"/>
                    <a:pt x="58" y="27"/>
                    <a:pt x="56" y="29"/>
                  </a:cubicBezTo>
                  <a:cubicBezTo>
                    <a:pt x="57" y="32"/>
                    <a:pt x="53" y="35"/>
                    <a:pt x="53" y="36"/>
                  </a:cubicBezTo>
                  <a:cubicBezTo>
                    <a:pt x="53" y="37"/>
                    <a:pt x="54" y="38"/>
                    <a:pt x="53" y="39"/>
                  </a:cubicBezTo>
                  <a:cubicBezTo>
                    <a:pt x="53" y="39"/>
                    <a:pt x="52" y="39"/>
                    <a:pt x="52" y="39"/>
                  </a:cubicBezTo>
                  <a:cubicBezTo>
                    <a:pt x="51" y="40"/>
                    <a:pt x="53" y="41"/>
                    <a:pt x="53" y="42"/>
                  </a:cubicBezTo>
                  <a:cubicBezTo>
                    <a:pt x="52" y="43"/>
                    <a:pt x="51" y="43"/>
                    <a:pt x="50" y="43"/>
                  </a:cubicBezTo>
                  <a:cubicBezTo>
                    <a:pt x="51" y="45"/>
                    <a:pt x="53" y="49"/>
                    <a:pt x="50" y="50"/>
                  </a:cubicBezTo>
                  <a:cubicBezTo>
                    <a:pt x="64" y="49"/>
                    <a:pt x="78" y="49"/>
                    <a:pt x="91" y="47"/>
                  </a:cubicBezTo>
                  <a:cubicBezTo>
                    <a:pt x="90" y="49"/>
                    <a:pt x="90" y="52"/>
                    <a:pt x="89" y="54"/>
                  </a:cubicBezTo>
                  <a:cubicBezTo>
                    <a:pt x="91" y="59"/>
                    <a:pt x="94" y="61"/>
                    <a:pt x="96" y="66"/>
                  </a:cubicBezTo>
                  <a:cubicBezTo>
                    <a:pt x="95" y="69"/>
                    <a:pt x="94" y="66"/>
                    <a:pt x="92" y="65"/>
                  </a:cubicBezTo>
                  <a:cubicBezTo>
                    <a:pt x="91" y="65"/>
                    <a:pt x="89" y="66"/>
                    <a:pt x="88" y="65"/>
                  </a:cubicBezTo>
                  <a:cubicBezTo>
                    <a:pt x="88" y="65"/>
                    <a:pt x="86" y="62"/>
                    <a:pt x="83" y="62"/>
                  </a:cubicBezTo>
                  <a:cubicBezTo>
                    <a:pt x="80" y="64"/>
                    <a:pt x="79" y="66"/>
                    <a:pt x="78" y="70"/>
                  </a:cubicBezTo>
                  <a:cubicBezTo>
                    <a:pt x="82" y="74"/>
                    <a:pt x="90" y="69"/>
                    <a:pt x="92" y="69"/>
                  </a:cubicBezTo>
                  <a:cubicBezTo>
                    <a:pt x="95" y="70"/>
                    <a:pt x="90" y="70"/>
                    <a:pt x="91" y="72"/>
                  </a:cubicBezTo>
                  <a:cubicBezTo>
                    <a:pt x="92" y="74"/>
                    <a:pt x="94" y="74"/>
                    <a:pt x="96" y="75"/>
                  </a:cubicBezTo>
                  <a:cubicBezTo>
                    <a:pt x="98" y="74"/>
                    <a:pt x="96" y="70"/>
                    <a:pt x="100" y="70"/>
                  </a:cubicBezTo>
                  <a:cubicBezTo>
                    <a:pt x="99" y="74"/>
                    <a:pt x="101" y="73"/>
                    <a:pt x="101" y="76"/>
                  </a:cubicBezTo>
                  <a:cubicBezTo>
                    <a:pt x="98" y="75"/>
                    <a:pt x="96" y="77"/>
                    <a:pt x="97" y="79"/>
                  </a:cubicBezTo>
                  <a:cubicBezTo>
                    <a:pt x="94" y="79"/>
                    <a:pt x="97" y="81"/>
                    <a:pt x="94" y="82"/>
                  </a:cubicBezTo>
                  <a:cubicBezTo>
                    <a:pt x="94" y="84"/>
                    <a:pt x="98" y="84"/>
                    <a:pt x="99" y="85"/>
                  </a:cubicBezTo>
                  <a:cubicBezTo>
                    <a:pt x="99" y="85"/>
                    <a:pt x="99" y="87"/>
                    <a:pt x="100" y="87"/>
                  </a:cubicBezTo>
                  <a:cubicBezTo>
                    <a:pt x="100" y="87"/>
                    <a:pt x="101" y="86"/>
                    <a:pt x="102" y="86"/>
                  </a:cubicBezTo>
                  <a:cubicBezTo>
                    <a:pt x="102" y="86"/>
                    <a:pt x="103" y="89"/>
                    <a:pt x="106" y="88"/>
                  </a:cubicBezTo>
                  <a:cubicBezTo>
                    <a:pt x="108" y="89"/>
                    <a:pt x="109" y="91"/>
                    <a:pt x="108" y="94"/>
                  </a:cubicBezTo>
                  <a:cubicBezTo>
                    <a:pt x="106" y="93"/>
                    <a:pt x="105" y="92"/>
                    <a:pt x="104" y="91"/>
                  </a:cubicBezTo>
                  <a:cubicBezTo>
                    <a:pt x="103" y="91"/>
                    <a:pt x="103" y="92"/>
                    <a:pt x="102" y="92"/>
                  </a:cubicBezTo>
                  <a:cubicBezTo>
                    <a:pt x="102" y="91"/>
                    <a:pt x="101" y="91"/>
                    <a:pt x="101" y="89"/>
                  </a:cubicBezTo>
                  <a:cubicBezTo>
                    <a:pt x="99" y="90"/>
                    <a:pt x="98" y="88"/>
                    <a:pt x="97" y="88"/>
                  </a:cubicBezTo>
                  <a:cubicBezTo>
                    <a:pt x="96" y="87"/>
                    <a:pt x="95" y="88"/>
                    <a:pt x="94" y="88"/>
                  </a:cubicBezTo>
                  <a:cubicBezTo>
                    <a:pt x="94" y="87"/>
                    <a:pt x="94" y="86"/>
                    <a:pt x="94" y="85"/>
                  </a:cubicBezTo>
                  <a:cubicBezTo>
                    <a:pt x="92" y="84"/>
                    <a:pt x="91" y="86"/>
                    <a:pt x="89" y="85"/>
                  </a:cubicBezTo>
                  <a:cubicBezTo>
                    <a:pt x="88" y="84"/>
                    <a:pt x="86" y="82"/>
                    <a:pt x="84" y="82"/>
                  </a:cubicBezTo>
                  <a:cubicBezTo>
                    <a:pt x="83" y="86"/>
                    <a:pt x="87" y="85"/>
                    <a:pt x="88" y="87"/>
                  </a:cubicBezTo>
                  <a:cubicBezTo>
                    <a:pt x="89" y="89"/>
                    <a:pt x="86" y="89"/>
                    <a:pt x="86" y="89"/>
                  </a:cubicBezTo>
                  <a:cubicBezTo>
                    <a:pt x="86" y="90"/>
                    <a:pt x="89" y="93"/>
                    <a:pt x="85" y="94"/>
                  </a:cubicBezTo>
                  <a:cubicBezTo>
                    <a:pt x="83" y="94"/>
                    <a:pt x="84" y="91"/>
                    <a:pt x="84" y="90"/>
                  </a:cubicBezTo>
                  <a:cubicBezTo>
                    <a:pt x="83" y="89"/>
                    <a:pt x="81" y="90"/>
                    <a:pt x="80" y="90"/>
                  </a:cubicBezTo>
                  <a:cubicBezTo>
                    <a:pt x="80" y="89"/>
                    <a:pt x="81" y="88"/>
                    <a:pt x="78" y="89"/>
                  </a:cubicBezTo>
                  <a:cubicBezTo>
                    <a:pt x="76" y="90"/>
                    <a:pt x="75" y="91"/>
                    <a:pt x="74" y="94"/>
                  </a:cubicBezTo>
                  <a:cubicBezTo>
                    <a:pt x="72" y="94"/>
                    <a:pt x="68" y="92"/>
                    <a:pt x="66" y="93"/>
                  </a:cubicBezTo>
                  <a:cubicBezTo>
                    <a:pt x="65" y="89"/>
                    <a:pt x="61" y="89"/>
                    <a:pt x="62" y="83"/>
                  </a:cubicBezTo>
                  <a:cubicBezTo>
                    <a:pt x="61" y="83"/>
                    <a:pt x="61" y="84"/>
                    <a:pt x="61" y="85"/>
                  </a:cubicBezTo>
                  <a:cubicBezTo>
                    <a:pt x="59" y="86"/>
                    <a:pt x="58" y="84"/>
                    <a:pt x="56" y="85"/>
                  </a:cubicBezTo>
                  <a:cubicBezTo>
                    <a:pt x="55" y="81"/>
                    <a:pt x="53" y="80"/>
                    <a:pt x="49" y="80"/>
                  </a:cubicBezTo>
                  <a:cubicBezTo>
                    <a:pt x="49" y="79"/>
                    <a:pt x="49" y="79"/>
                    <a:pt x="49" y="78"/>
                  </a:cubicBezTo>
                  <a:cubicBezTo>
                    <a:pt x="46" y="79"/>
                    <a:pt x="44" y="80"/>
                    <a:pt x="41" y="81"/>
                  </a:cubicBezTo>
                  <a:cubicBezTo>
                    <a:pt x="39" y="82"/>
                    <a:pt x="44" y="82"/>
                    <a:pt x="43" y="85"/>
                  </a:cubicBezTo>
                  <a:cubicBezTo>
                    <a:pt x="41" y="84"/>
                    <a:pt x="41" y="86"/>
                    <a:pt x="39" y="86"/>
                  </a:cubicBezTo>
                  <a:cubicBezTo>
                    <a:pt x="38" y="86"/>
                    <a:pt x="35" y="85"/>
                    <a:pt x="33" y="85"/>
                  </a:cubicBezTo>
                  <a:cubicBezTo>
                    <a:pt x="30" y="84"/>
                    <a:pt x="28" y="84"/>
                    <a:pt x="24" y="82"/>
                  </a:cubicBezTo>
                  <a:cubicBezTo>
                    <a:pt x="22" y="82"/>
                    <a:pt x="21" y="80"/>
                    <a:pt x="18" y="81"/>
                  </a:cubicBezTo>
                  <a:cubicBezTo>
                    <a:pt x="20" y="78"/>
                    <a:pt x="18" y="75"/>
                    <a:pt x="17" y="73"/>
                  </a:cubicBezTo>
                  <a:cubicBezTo>
                    <a:pt x="17" y="75"/>
                    <a:pt x="14" y="79"/>
                    <a:pt x="15" y="80"/>
                  </a:cubicBezTo>
                  <a:cubicBezTo>
                    <a:pt x="14" y="83"/>
                    <a:pt x="8" y="81"/>
                    <a:pt x="6" y="82"/>
                  </a:cubicBezTo>
                  <a:cubicBezTo>
                    <a:pt x="5" y="81"/>
                    <a:pt x="7" y="81"/>
                    <a:pt x="8" y="79"/>
                  </a:cubicBezTo>
                  <a:cubicBezTo>
                    <a:pt x="8" y="78"/>
                    <a:pt x="8" y="77"/>
                    <a:pt x="8" y="76"/>
                  </a:cubicBezTo>
                  <a:cubicBezTo>
                    <a:pt x="8" y="75"/>
                    <a:pt x="9" y="74"/>
                    <a:pt x="9" y="73"/>
                  </a:cubicBezTo>
                  <a:cubicBezTo>
                    <a:pt x="10" y="71"/>
                    <a:pt x="8" y="70"/>
                    <a:pt x="8" y="68"/>
                  </a:cubicBezTo>
                  <a:cubicBezTo>
                    <a:pt x="8" y="67"/>
                    <a:pt x="8" y="64"/>
                    <a:pt x="9" y="62"/>
                  </a:cubicBezTo>
                  <a:cubicBezTo>
                    <a:pt x="9" y="61"/>
                    <a:pt x="11" y="59"/>
                    <a:pt x="12" y="57"/>
                  </a:cubicBezTo>
                  <a:cubicBezTo>
                    <a:pt x="12" y="53"/>
                    <a:pt x="12" y="48"/>
                    <a:pt x="12" y="47"/>
                  </a:cubicBezTo>
                  <a:cubicBezTo>
                    <a:pt x="11" y="45"/>
                    <a:pt x="9" y="45"/>
                    <a:pt x="9" y="44"/>
                  </a:cubicBezTo>
                  <a:cubicBezTo>
                    <a:pt x="8" y="42"/>
                    <a:pt x="8" y="38"/>
                    <a:pt x="6" y="38"/>
                  </a:cubicBezTo>
                  <a:cubicBezTo>
                    <a:pt x="6" y="31"/>
                    <a:pt x="3" y="30"/>
                    <a:pt x="0" y="26"/>
                  </a:cubicBezTo>
                  <a:cubicBezTo>
                    <a:pt x="1" y="18"/>
                    <a:pt x="0" y="11"/>
                    <a:pt x="0" y="3"/>
                  </a:cubicBezTo>
                  <a:cubicBezTo>
                    <a:pt x="14" y="2"/>
                    <a:pt x="29" y="1"/>
                    <a:pt x="43" y="0"/>
                  </a:cubicBezTo>
                  <a:cubicBezTo>
                    <a:pt x="48" y="0"/>
                    <a:pt x="53" y="0"/>
                    <a:pt x="57" y="0"/>
                  </a:cubicBezTo>
                  <a:cubicBezTo>
                    <a:pt x="56" y="3"/>
                    <a:pt x="57" y="3"/>
                    <a:pt x="59" y="1"/>
                  </a:cubicBez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4" name="Freeform 661">
              <a:extLst>
                <a:ext uri="{FF2B5EF4-FFF2-40B4-BE49-F238E27FC236}">
                  <a16:creationId xmlns:a16="http://schemas.microsoft.com/office/drawing/2014/main" id="{67D51B25-B5E0-F8E0-5B8F-ABE886419384}"/>
                </a:ext>
              </a:extLst>
            </p:cNvPr>
            <p:cNvSpPr>
              <a:spLocks/>
            </p:cNvSpPr>
            <p:nvPr/>
          </p:nvSpPr>
          <p:spPr bwMode="auto">
            <a:xfrm>
              <a:off x="6893785" y="6039815"/>
              <a:ext cx="26267" cy="33992"/>
            </a:xfrm>
            <a:custGeom>
              <a:avLst/>
              <a:gdLst>
                <a:gd name="T0" fmla="*/ 2147483647 w 4"/>
                <a:gd name="T1" fmla="*/ 2147483647 h 5"/>
                <a:gd name="T2" fmla="*/ 0 w 4"/>
                <a:gd name="T3" fmla="*/ 2147483647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3"/>
                  </a:moveTo>
                  <a:cubicBezTo>
                    <a:pt x="3" y="5"/>
                    <a:pt x="2" y="2"/>
                    <a:pt x="0" y="2"/>
                  </a:cubicBezTo>
                  <a:cubicBezTo>
                    <a:pt x="1" y="1"/>
                    <a:pt x="4" y="0"/>
                    <a:pt x="4" y="3"/>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5" name="Freeform 662">
              <a:extLst>
                <a:ext uri="{FF2B5EF4-FFF2-40B4-BE49-F238E27FC236}">
                  <a16:creationId xmlns:a16="http://schemas.microsoft.com/office/drawing/2014/main" id="{C9D607D2-3907-3537-0A9E-7C9308B6C9E6}"/>
                </a:ext>
              </a:extLst>
            </p:cNvPr>
            <p:cNvSpPr>
              <a:spLocks/>
            </p:cNvSpPr>
            <p:nvPr/>
          </p:nvSpPr>
          <p:spPr bwMode="auto">
            <a:xfrm>
              <a:off x="6992675" y="6086164"/>
              <a:ext cx="20087" cy="18542"/>
            </a:xfrm>
            <a:custGeom>
              <a:avLst/>
              <a:gdLst>
                <a:gd name="T0" fmla="*/ 2147483647 w 3"/>
                <a:gd name="T1" fmla="*/ 0 h 3"/>
                <a:gd name="T2" fmla="*/ 2147483647 w 3"/>
                <a:gd name="T3" fmla="*/ 2147483647 h 3"/>
                <a:gd name="T4" fmla="*/ 2147483647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2" y="1"/>
                    <a:pt x="3" y="1"/>
                  </a:cubicBezTo>
                  <a:cubicBezTo>
                    <a:pt x="2" y="3"/>
                    <a:pt x="0"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6" name="Freeform 663">
              <a:extLst>
                <a:ext uri="{FF2B5EF4-FFF2-40B4-BE49-F238E27FC236}">
                  <a16:creationId xmlns:a16="http://schemas.microsoft.com/office/drawing/2014/main" id="{4627C3E4-30C0-29AF-C858-169FFE54FDDB}"/>
                </a:ext>
              </a:extLst>
            </p:cNvPr>
            <p:cNvSpPr>
              <a:spLocks/>
            </p:cNvSpPr>
            <p:nvPr/>
          </p:nvSpPr>
          <p:spPr bwMode="auto">
            <a:xfrm>
              <a:off x="4857362" y="4914992"/>
              <a:ext cx="1806207" cy="1759854"/>
            </a:xfrm>
            <a:custGeom>
              <a:avLst/>
              <a:gdLst>
                <a:gd name="T0" fmla="*/ 2147483647 w 273"/>
                <a:gd name="T1" fmla="*/ 2147483647 h 266"/>
                <a:gd name="T2" fmla="*/ 2147483647 w 273"/>
                <a:gd name="T3" fmla="*/ 2147483647 h 266"/>
                <a:gd name="T4" fmla="*/ 2147483647 w 273"/>
                <a:gd name="T5" fmla="*/ 2147483647 h 266"/>
                <a:gd name="T6" fmla="*/ 2147483647 w 273"/>
                <a:gd name="T7" fmla="*/ 2147483647 h 266"/>
                <a:gd name="T8" fmla="*/ 2147483647 w 273"/>
                <a:gd name="T9" fmla="*/ 2147483647 h 266"/>
                <a:gd name="T10" fmla="*/ 2147483647 w 273"/>
                <a:gd name="T11" fmla="*/ 2147483647 h 266"/>
                <a:gd name="T12" fmla="*/ 2147483647 w 273"/>
                <a:gd name="T13" fmla="*/ 2147483647 h 266"/>
                <a:gd name="T14" fmla="*/ 2147483647 w 273"/>
                <a:gd name="T15" fmla="*/ 2147483647 h 266"/>
                <a:gd name="T16" fmla="*/ 2147483647 w 273"/>
                <a:gd name="T17" fmla="*/ 2147483647 h 266"/>
                <a:gd name="T18" fmla="*/ 2147483647 w 273"/>
                <a:gd name="T19" fmla="*/ 2147483647 h 266"/>
                <a:gd name="T20" fmla="*/ 2147483647 w 273"/>
                <a:gd name="T21" fmla="*/ 2147483647 h 266"/>
                <a:gd name="T22" fmla="*/ 2147483647 w 273"/>
                <a:gd name="T23" fmla="*/ 2147483647 h 266"/>
                <a:gd name="T24" fmla="*/ 2147483647 w 273"/>
                <a:gd name="T25" fmla="*/ 2147483647 h 266"/>
                <a:gd name="T26" fmla="*/ 2147483647 w 273"/>
                <a:gd name="T27" fmla="*/ 2147483647 h 266"/>
                <a:gd name="T28" fmla="*/ 2147483647 w 273"/>
                <a:gd name="T29" fmla="*/ 2147483647 h 266"/>
                <a:gd name="T30" fmla="*/ 2147483647 w 273"/>
                <a:gd name="T31" fmla="*/ 2147483647 h 266"/>
                <a:gd name="T32" fmla="*/ 2147483647 w 273"/>
                <a:gd name="T33" fmla="*/ 2147483647 h 266"/>
                <a:gd name="T34" fmla="*/ 2147483647 w 273"/>
                <a:gd name="T35" fmla="*/ 2147483647 h 266"/>
                <a:gd name="T36" fmla="*/ 2147483647 w 273"/>
                <a:gd name="T37" fmla="*/ 2147483647 h 266"/>
                <a:gd name="T38" fmla="*/ 2147483647 w 273"/>
                <a:gd name="T39" fmla="*/ 2147483647 h 266"/>
                <a:gd name="T40" fmla="*/ 2147483647 w 273"/>
                <a:gd name="T41" fmla="*/ 2147483647 h 266"/>
                <a:gd name="T42" fmla="*/ 2147483647 w 273"/>
                <a:gd name="T43" fmla="*/ 2147483647 h 266"/>
                <a:gd name="T44" fmla="*/ 2147483647 w 273"/>
                <a:gd name="T45" fmla="*/ 2147483647 h 266"/>
                <a:gd name="T46" fmla="*/ 2147483647 w 273"/>
                <a:gd name="T47" fmla="*/ 2147483647 h 266"/>
                <a:gd name="T48" fmla="*/ 2147483647 w 273"/>
                <a:gd name="T49" fmla="*/ 2147483647 h 266"/>
                <a:gd name="T50" fmla="*/ 2147483647 w 273"/>
                <a:gd name="T51" fmla="*/ 2147483647 h 266"/>
                <a:gd name="T52" fmla="*/ 2147483647 w 273"/>
                <a:gd name="T53" fmla="*/ 2147483647 h 266"/>
                <a:gd name="T54" fmla="*/ 2147483647 w 273"/>
                <a:gd name="T55" fmla="*/ 2147483647 h 266"/>
                <a:gd name="T56" fmla="*/ 2147483647 w 273"/>
                <a:gd name="T57" fmla="*/ 2147483647 h 266"/>
                <a:gd name="T58" fmla="*/ 2147483647 w 273"/>
                <a:gd name="T59" fmla="*/ 2147483647 h 266"/>
                <a:gd name="T60" fmla="*/ 2147483647 w 273"/>
                <a:gd name="T61" fmla="*/ 2147483647 h 266"/>
                <a:gd name="T62" fmla="*/ 2147483647 w 273"/>
                <a:gd name="T63" fmla="*/ 2147483647 h 266"/>
                <a:gd name="T64" fmla="*/ 2147483647 w 273"/>
                <a:gd name="T65" fmla="*/ 2147483647 h 266"/>
                <a:gd name="T66" fmla="*/ 2147483647 w 273"/>
                <a:gd name="T67" fmla="*/ 2147483647 h 266"/>
                <a:gd name="T68" fmla="*/ 2147483647 w 273"/>
                <a:gd name="T69" fmla="*/ 2147483647 h 266"/>
                <a:gd name="T70" fmla="*/ 2147483647 w 273"/>
                <a:gd name="T71" fmla="*/ 2147483647 h 266"/>
                <a:gd name="T72" fmla="*/ 2147483647 w 273"/>
                <a:gd name="T73" fmla="*/ 2147483647 h 266"/>
                <a:gd name="T74" fmla="*/ 2147483647 w 273"/>
                <a:gd name="T75" fmla="*/ 2147483647 h 266"/>
                <a:gd name="T76" fmla="*/ 2147483647 w 273"/>
                <a:gd name="T77" fmla="*/ 2147483647 h 266"/>
                <a:gd name="T78" fmla="*/ 2147483647 w 273"/>
                <a:gd name="T79" fmla="*/ 2147483647 h 266"/>
                <a:gd name="T80" fmla="*/ 2147483647 w 273"/>
                <a:gd name="T81" fmla="*/ 2147483647 h 266"/>
                <a:gd name="T82" fmla="*/ 2147483647 w 273"/>
                <a:gd name="T83" fmla="*/ 2147483647 h 266"/>
                <a:gd name="T84" fmla="*/ 2147483647 w 273"/>
                <a:gd name="T85" fmla="*/ 2147483647 h 266"/>
                <a:gd name="T86" fmla="*/ 2147483647 w 273"/>
                <a:gd name="T87" fmla="*/ 2147483647 h 266"/>
                <a:gd name="T88" fmla="*/ 2147483647 w 273"/>
                <a:gd name="T89" fmla="*/ 2147483647 h 266"/>
                <a:gd name="T90" fmla="*/ 2147483647 w 273"/>
                <a:gd name="T91" fmla="*/ 2147483647 h 266"/>
                <a:gd name="T92" fmla="*/ 2147483647 w 273"/>
                <a:gd name="T93" fmla="*/ 2147483647 h 266"/>
                <a:gd name="T94" fmla="*/ 2147483647 w 273"/>
                <a:gd name="T95" fmla="*/ 2147483647 h 266"/>
                <a:gd name="T96" fmla="*/ 2147483647 w 273"/>
                <a:gd name="T97" fmla="*/ 2147483647 h 266"/>
                <a:gd name="T98" fmla="*/ 2147483647 w 273"/>
                <a:gd name="T99" fmla="*/ 2147483647 h 266"/>
                <a:gd name="T100" fmla="*/ 2147483647 w 273"/>
                <a:gd name="T101" fmla="*/ 2147483647 h 266"/>
                <a:gd name="T102" fmla="*/ 2147483647 w 273"/>
                <a:gd name="T103" fmla="*/ 2147483647 h 266"/>
                <a:gd name="T104" fmla="*/ 2147483647 w 273"/>
                <a:gd name="T105" fmla="*/ 2147483647 h 266"/>
                <a:gd name="T106" fmla="*/ 2147483647 w 273"/>
                <a:gd name="T107" fmla="*/ 2147483647 h 266"/>
                <a:gd name="T108" fmla="*/ 2147483647 w 273"/>
                <a:gd name="T109" fmla="*/ 2147483647 h 266"/>
                <a:gd name="T110" fmla="*/ 2147483647 w 273"/>
                <a:gd name="T111" fmla="*/ 2147483647 h 266"/>
                <a:gd name="T112" fmla="*/ 2147483647 w 273"/>
                <a:gd name="T113" fmla="*/ 2147483647 h 266"/>
                <a:gd name="T114" fmla="*/ 2147483647 w 273"/>
                <a:gd name="T115" fmla="*/ 2147483647 h 266"/>
                <a:gd name="T116" fmla="*/ 2147483647 w 273"/>
                <a:gd name="T117" fmla="*/ 2147483647 h 266"/>
                <a:gd name="T118" fmla="*/ 2147483647 w 273"/>
                <a:gd name="T119" fmla="*/ 2147483647 h 266"/>
                <a:gd name="T120" fmla="*/ 2147483647 w 273"/>
                <a:gd name="T121" fmla="*/ 2147483647 h 266"/>
                <a:gd name="T122" fmla="*/ 2147483647 w 273"/>
                <a:gd name="T123" fmla="*/ 2147483647 h 266"/>
                <a:gd name="T124" fmla="*/ 2147483647 w 273"/>
                <a:gd name="T125" fmla="*/ 2147483647 h 2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3"/>
                <a:gd name="T190" fmla="*/ 0 h 266"/>
                <a:gd name="T191" fmla="*/ 273 w 273"/>
                <a:gd name="T192" fmla="*/ 266 h 2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3" h="266">
                  <a:moveTo>
                    <a:pt x="197" y="217"/>
                  </a:moveTo>
                  <a:cubicBezTo>
                    <a:pt x="195" y="216"/>
                    <a:pt x="191" y="216"/>
                    <a:pt x="189" y="217"/>
                  </a:cubicBezTo>
                  <a:cubicBezTo>
                    <a:pt x="190" y="219"/>
                    <a:pt x="191" y="218"/>
                    <a:pt x="192" y="219"/>
                  </a:cubicBezTo>
                  <a:cubicBezTo>
                    <a:pt x="192" y="219"/>
                    <a:pt x="193" y="220"/>
                    <a:pt x="194" y="222"/>
                  </a:cubicBezTo>
                  <a:cubicBezTo>
                    <a:pt x="194" y="225"/>
                    <a:pt x="192" y="226"/>
                    <a:pt x="192" y="229"/>
                  </a:cubicBezTo>
                  <a:cubicBezTo>
                    <a:pt x="187" y="230"/>
                    <a:pt x="186" y="228"/>
                    <a:pt x="183" y="227"/>
                  </a:cubicBezTo>
                  <a:cubicBezTo>
                    <a:pt x="183" y="229"/>
                    <a:pt x="185" y="229"/>
                    <a:pt x="185" y="232"/>
                  </a:cubicBezTo>
                  <a:cubicBezTo>
                    <a:pt x="188" y="232"/>
                    <a:pt x="189" y="233"/>
                    <a:pt x="191" y="232"/>
                  </a:cubicBezTo>
                  <a:cubicBezTo>
                    <a:pt x="190" y="234"/>
                    <a:pt x="190" y="237"/>
                    <a:pt x="188" y="238"/>
                  </a:cubicBezTo>
                  <a:cubicBezTo>
                    <a:pt x="186" y="241"/>
                    <a:pt x="190" y="243"/>
                    <a:pt x="190" y="245"/>
                  </a:cubicBezTo>
                  <a:cubicBezTo>
                    <a:pt x="191" y="247"/>
                    <a:pt x="190" y="249"/>
                    <a:pt x="191" y="251"/>
                  </a:cubicBezTo>
                  <a:cubicBezTo>
                    <a:pt x="191" y="253"/>
                    <a:pt x="193" y="254"/>
                    <a:pt x="193" y="256"/>
                  </a:cubicBezTo>
                  <a:cubicBezTo>
                    <a:pt x="194" y="259"/>
                    <a:pt x="193" y="262"/>
                    <a:pt x="195" y="263"/>
                  </a:cubicBezTo>
                  <a:cubicBezTo>
                    <a:pt x="195" y="265"/>
                    <a:pt x="191" y="263"/>
                    <a:pt x="192" y="266"/>
                  </a:cubicBezTo>
                  <a:cubicBezTo>
                    <a:pt x="189" y="266"/>
                    <a:pt x="188" y="261"/>
                    <a:pt x="184" y="260"/>
                  </a:cubicBezTo>
                  <a:cubicBezTo>
                    <a:pt x="181" y="259"/>
                    <a:pt x="178" y="261"/>
                    <a:pt x="173" y="260"/>
                  </a:cubicBezTo>
                  <a:cubicBezTo>
                    <a:pt x="170" y="258"/>
                    <a:pt x="169" y="255"/>
                    <a:pt x="163" y="256"/>
                  </a:cubicBezTo>
                  <a:cubicBezTo>
                    <a:pt x="162" y="253"/>
                    <a:pt x="159" y="252"/>
                    <a:pt x="155" y="252"/>
                  </a:cubicBezTo>
                  <a:cubicBezTo>
                    <a:pt x="154" y="252"/>
                    <a:pt x="155" y="251"/>
                    <a:pt x="154" y="250"/>
                  </a:cubicBezTo>
                  <a:cubicBezTo>
                    <a:pt x="154" y="250"/>
                    <a:pt x="153" y="249"/>
                    <a:pt x="153" y="249"/>
                  </a:cubicBezTo>
                  <a:cubicBezTo>
                    <a:pt x="152" y="248"/>
                    <a:pt x="153" y="245"/>
                    <a:pt x="152" y="244"/>
                  </a:cubicBezTo>
                  <a:cubicBezTo>
                    <a:pt x="151" y="241"/>
                    <a:pt x="149" y="238"/>
                    <a:pt x="147" y="236"/>
                  </a:cubicBezTo>
                  <a:cubicBezTo>
                    <a:pt x="146" y="234"/>
                    <a:pt x="148" y="234"/>
                    <a:pt x="148" y="233"/>
                  </a:cubicBezTo>
                  <a:cubicBezTo>
                    <a:pt x="148" y="231"/>
                    <a:pt x="146" y="231"/>
                    <a:pt x="146" y="230"/>
                  </a:cubicBezTo>
                  <a:cubicBezTo>
                    <a:pt x="146" y="228"/>
                    <a:pt x="147" y="226"/>
                    <a:pt x="146" y="224"/>
                  </a:cubicBezTo>
                  <a:cubicBezTo>
                    <a:pt x="145" y="222"/>
                    <a:pt x="143" y="221"/>
                    <a:pt x="141" y="220"/>
                  </a:cubicBezTo>
                  <a:cubicBezTo>
                    <a:pt x="139" y="216"/>
                    <a:pt x="136" y="213"/>
                    <a:pt x="134" y="209"/>
                  </a:cubicBezTo>
                  <a:cubicBezTo>
                    <a:pt x="134" y="208"/>
                    <a:pt x="132" y="208"/>
                    <a:pt x="131" y="207"/>
                  </a:cubicBezTo>
                  <a:cubicBezTo>
                    <a:pt x="130" y="205"/>
                    <a:pt x="129" y="204"/>
                    <a:pt x="129" y="201"/>
                  </a:cubicBezTo>
                  <a:cubicBezTo>
                    <a:pt x="129" y="201"/>
                    <a:pt x="129" y="199"/>
                    <a:pt x="128" y="197"/>
                  </a:cubicBezTo>
                  <a:cubicBezTo>
                    <a:pt x="127" y="197"/>
                    <a:pt x="126" y="196"/>
                    <a:pt x="126" y="196"/>
                  </a:cubicBezTo>
                  <a:cubicBezTo>
                    <a:pt x="126" y="196"/>
                    <a:pt x="126" y="195"/>
                    <a:pt x="126" y="195"/>
                  </a:cubicBezTo>
                  <a:cubicBezTo>
                    <a:pt x="125" y="193"/>
                    <a:pt x="125" y="192"/>
                    <a:pt x="124" y="191"/>
                  </a:cubicBezTo>
                  <a:cubicBezTo>
                    <a:pt x="123" y="190"/>
                    <a:pt x="123" y="188"/>
                    <a:pt x="122" y="186"/>
                  </a:cubicBezTo>
                  <a:cubicBezTo>
                    <a:pt x="121" y="182"/>
                    <a:pt x="118" y="181"/>
                    <a:pt x="116" y="178"/>
                  </a:cubicBezTo>
                  <a:cubicBezTo>
                    <a:pt x="115" y="176"/>
                    <a:pt x="112" y="174"/>
                    <a:pt x="110" y="172"/>
                  </a:cubicBezTo>
                  <a:cubicBezTo>
                    <a:pt x="110" y="172"/>
                    <a:pt x="109" y="172"/>
                    <a:pt x="110" y="172"/>
                  </a:cubicBezTo>
                  <a:cubicBezTo>
                    <a:pt x="107" y="170"/>
                    <a:pt x="107" y="168"/>
                    <a:pt x="105" y="166"/>
                  </a:cubicBezTo>
                  <a:cubicBezTo>
                    <a:pt x="102" y="167"/>
                    <a:pt x="97" y="167"/>
                    <a:pt x="93" y="166"/>
                  </a:cubicBezTo>
                  <a:cubicBezTo>
                    <a:pt x="90" y="165"/>
                    <a:pt x="87" y="162"/>
                    <a:pt x="85" y="166"/>
                  </a:cubicBezTo>
                  <a:cubicBezTo>
                    <a:pt x="83" y="165"/>
                    <a:pt x="80" y="167"/>
                    <a:pt x="78" y="169"/>
                  </a:cubicBezTo>
                  <a:cubicBezTo>
                    <a:pt x="77" y="170"/>
                    <a:pt x="76" y="174"/>
                    <a:pt x="75" y="177"/>
                  </a:cubicBezTo>
                  <a:cubicBezTo>
                    <a:pt x="73" y="180"/>
                    <a:pt x="70" y="182"/>
                    <a:pt x="68" y="184"/>
                  </a:cubicBezTo>
                  <a:cubicBezTo>
                    <a:pt x="64" y="184"/>
                    <a:pt x="61" y="181"/>
                    <a:pt x="57" y="179"/>
                  </a:cubicBezTo>
                  <a:cubicBezTo>
                    <a:pt x="57" y="178"/>
                    <a:pt x="56" y="177"/>
                    <a:pt x="55" y="177"/>
                  </a:cubicBezTo>
                  <a:cubicBezTo>
                    <a:pt x="54" y="176"/>
                    <a:pt x="52" y="176"/>
                    <a:pt x="50" y="175"/>
                  </a:cubicBezTo>
                  <a:cubicBezTo>
                    <a:pt x="47" y="173"/>
                    <a:pt x="45" y="169"/>
                    <a:pt x="41" y="168"/>
                  </a:cubicBezTo>
                  <a:cubicBezTo>
                    <a:pt x="41" y="164"/>
                    <a:pt x="36" y="161"/>
                    <a:pt x="37" y="156"/>
                  </a:cubicBezTo>
                  <a:cubicBezTo>
                    <a:pt x="38" y="154"/>
                    <a:pt x="38" y="153"/>
                    <a:pt x="37" y="150"/>
                  </a:cubicBezTo>
                  <a:cubicBezTo>
                    <a:pt x="36" y="150"/>
                    <a:pt x="36" y="148"/>
                    <a:pt x="36" y="148"/>
                  </a:cubicBezTo>
                  <a:cubicBezTo>
                    <a:pt x="36" y="148"/>
                    <a:pt x="34" y="147"/>
                    <a:pt x="34" y="147"/>
                  </a:cubicBezTo>
                  <a:cubicBezTo>
                    <a:pt x="34" y="146"/>
                    <a:pt x="35" y="145"/>
                    <a:pt x="34" y="144"/>
                  </a:cubicBezTo>
                  <a:cubicBezTo>
                    <a:pt x="34" y="143"/>
                    <a:pt x="33" y="142"/>
                    <a:pt x="32" y="141"/>
                  </a:cubicBezTo>
                  <a:cubicBezTo>
                    <a:pt x="31" y="140"/>
                    <a:pt x="30" y="138"/>
                    <a:pt x="28" y="137"/>
                  </a:cubicBezTo>
                  <a:cubicBezTo>
                    <a:pt x="27" y="137"/>
                    <a:pt x="25" y="136"/>
                    <a:pt x="24" y="135"/>
                  </a:cubicBezTo>
                  <a:cubicBezTo>
                    <a:pt x="23" y="134"/>
                    <a:pt x="23" y="132"/>
                    <a:pt x="22" y="131"/>
                  </a:cubicBezTo>
                  <a:cubicBezTo>
                    <a:pt x="21" y="130"/>
                    <a:pt x="20" y="130"/>
                    <a:pt x="19" y="128"/>
                  </a:cubicBezTo>
                  <a:cubicBezTo>
                    <a:pt x="15" y="124"/>
                    <a:pt x="14" y="121"/>
                    <a:pt x="8" y="119"/>
                  </a:cubicBezTo>
                  <a:cubicBezTo>
                    <a:pt x="8" y="117"/>
                    <a:pt x="7" y="116"/>
                    <a:pt x="7" y="113"/>
                  </a:cubicBezTo>
                  <a:cubicBezTo>
                    <a:pt x="5" y="111"/>
                    <a:pt x="0" y="111"/>
                    <a:pt x="1" y="105"/>
                  </a:cubicBezTo>
                  <a:cubicBezTo>
                    <a:pt x="24" y="108"/>
                    <a:pt x="48" y="110"/>
                    <a:pt x="73" y="111"/>
                  </a:cubicBezTo>
                  <a:cubicBezTo>
                    <a:pt x="74" y="111"/>
                    <a:pt x="74" y="110"/>
                    <a:pt x="75" y="110"/>
                  </a:cubicBezTo>
                  <a:cubicBezTo>
                    <a:pt x="77" y="73"/>
                    <a:pt x="80" y="37"/>
                    <a:pt x="83" y="0"/>
                  </a:cubicBezTo>
                  <a:cubicBezTo>
                    <a:pt x="102" y="2"/>
                    <a:pt x="122" y="2"/>
                    <a:pt x="141" y="3"/>
                  </a:cubicBezTo>
                  <a:cubicBezTo>
                    <a:pt x="141" y="19"/>
                    <a:pt x="141" y="35"/>
                    <a:pt x="139" y="50"/>
                  </a:cubicBezTo>
                  <a:cubicBezTo>
                    <a:pt x="143" y="51"/>
                    <a:pt x="144" y="54"/>
                    <a:pt x="147" y="55"/>
                  </a:cubicBezTo>
                  <a:cubicBezTo>
                    <a:pt x="151" y="56"/>
                    <a:pt x="153" y="54"/>
                    <a:pt x="155" y="55"/>
                  </a:cubicBezTo>
                  <a:cubicBezTo>
                    <a:pt x="156" y="56"/>
                    <a:pt x="155" y="60"/>
                    <a:pt x="157" y="61"/>
                  </a:cubicBezTo>
                  <a:cubicBezTo>
                    <a:pt x="162" y="61"/>
                    <a:pt x="168" y="62"/>
                    <a:pt x="171" y="64"/>
                  </a:cubicBezTo>
                  <a:cubicBezTo>
                    <a:pt x="174" y="62"/>
                    <a:pt x="174" y="62"/>
                    <a:pt x="178" y="63"/>
                  </a:cubicBezTo>
                  <a:cubicBezTo>
                    <a:pt x="178" y="65"/>
                    <a:pt x="179" y="66"/>
                    <a:pt x="181" y="66"/>
                  </a:cubicBezTo>
                  <a:cubicBezTo>
                    <a:pt x="181" y="67"/>
                    <a:pt x="181" y="69"/>
                    <a:pt x="182" y="69"/>
                  </a:cubicBezTo>
                  <a:cubicBezTo>
                    <a:pt x="185" y="69"/>
                    <a:pt x="185" y="67"/>
                    <a:pt x="187" y="67"/>
                  </a:cubicBezTo>
                  <a:cubicBezTo>
                    <a:pt x="189" y="67"/>
                    <a:pt x="190" y="68"/>
                    <a:pt x="191" y="70"/>
                  </a:cubicBezTo>
                  <a:cubicBezTo>
                    <a:pt x="193" y="70"/>
                    <a:pt x="195" y="70"/>
                    <a:pt x="195" y="69"/>
                  </a:cubicBezTo>
                  <a:cubicBezTo>
                    <a:pt x="197" y="69"/>
                    <a:pt x="195" y="73"/>
                    <a:pt x="198" y="72"/>
                  </a:cubicBezTo>
                  <a:cubicBezTo>
                    <a:pt x="199" y="73"/>
                    <a:pt x="200" y="70"/>
                    <a:pt x="201" y="69"/>
                  </a:cubicBezTo>
                  <a:cubicBezTo>
                    <a:pt x="201" y="68"/>
                    <a:pt x="202" y="68"/>
                    <a:pt x="201" y="67"/>
                  </a:cubicBezTo>
                  <a:cubicBezTo>
                    <a:pt x="204" y="68"/>
                    <a:pt x="205" y="70"/>
                    <a:pt x="209" y="69"/>
                  </a:cubicBezTo>
                  <a:cubicBezTo>
                    <a:pt x="210" y="71"/>
                    <a:pt x="213" y="71"/>
                    <a:pt x="215" y="73"/>
                  </a:cubicBezTo>
                  <a:cubicBezTo>
                    <a:pt x="216" y="72"/>
                    <a:pt x="219" y="71"/>
                    <a:pt x="220" y="69"/>
                  </a:cubicBezTo>
                  <a:cubicBezTo>
                    <a:pt x="222" y="69"/>
                    <a:pt x="222" y="69"/>
                    <a:pt x="224" y="69"/>
                  </a:cubicBezTo>
                  <a:cubicBezTo>
                    <a:pt x="226" y="69"/>
                    <a:pt x="228" y="68"/>
                    <a:pt x="229" y="67"/>
                  </a:cubicBezTo>
                  <a:cubicBezTo>
                    <a:pt x="230" y="68"/>
                    <a:pt x="235" y="71"/>
                    <a:pt x="236" y="67"/>
                  </a:cubicBezTo>
                  <a:cubicBezTo>
                    <a:pt x="240" y="66"/>
                    <a:pt x="242" y="71"/>
                    <a:pt x="244" y="72"/>
                  </a:cubicBezTo>
                  <a:cubicBezTo>
                    <a:pt x="244" y="72"/>
                    <a:pt x="245" y="71"/>
                    <a:pt x="246" y="72"/>
                  </a:cubicBezTo>
                  <a:cubicBezTo>
                    <a:pt x="246" y="72"/>
                    <a:pt x="247" y="73"/>
                    <a:pt x="247" y="73"/>
                  </a:cubicBezTo>
                  <a:cubicBezTo>
                    <a:pt x="249" y="74"/>
                    <a:pt x="253" y="73"/>
                    <a:pt x="254" y="76"/>
                  </a:cubicBezTo>
                  <a:cubicBezTo>
                    <a:pt x="256" y="75"/>
                    <a:pt x="258" y="75"/>
                    <a:pt x="260" y="76"/>
                  </a:cubicBezTo>
                  <a:cubicBezTo>
                    <a:pt x="261" y="88"/>
                    <a:pt x="261" y="102"/>
                    <a:pt x="262" y="114"/>
                  </a:cubicBezTo>
                  <a:cubicBezTo>
                    <a:pt x="263" y="116"/>
                    <a:pt x="265" y="117"/>
                    <a:pt x="266" y="119"/>
                  </a:cubicBezTo>
                  <a:cubicBezTo>
                    <a:pt x="266" y="121"/>
                    <a:pt x="268" y="122"/>
                    <a:pt x="266" y="123"/>
                  </a:cubicBezTo>
                  <a:cubicBezTo>
                    <a:pt x="267" y="124"/>
                    <a:pt x="267" y="125"/>
                    <a:pt x="268" y="126"/>
                  </a:cubicBezTo>
                  <a:cubicBezTo>
                    <a:pt x="268" y="127"/>
                    <a:pt x="270" y="128"/>
                    <a:pt x="270" y="128"/>
                  </a:cubicBezTo>
                  <a:cubicBezTo>
                    <a:pt x="270" y="129"/>
                    <a:pt x="270" y="130"/>
                    <a:pt x="270" y="131"/>
                  </a:cubicBezTo>
                  <a:cubicBezTo>
                    <a:pt x="271" y="133"/>
                    <a:pt x="273" y="133"/>
                    <a:pt x="273" y="138"/>
                  </a:cubicBezTo>
                  <a:cubicBezTo>
                    <a:pt x="273" y="138"/>
                    <a:pt x="272" y="138"/>
                    <a:pt x="272" y="139"/>
                  </a:cubicBezTo>
                  <a:cubicBezTo>
                    <a:pt x="272" y="139"/>
                    <a:pt x="273" y="142"/>
                    <a:pt x="273" y="143"/>
                  </a:cubicBezTo>
                  <a:cubicBezTo>
                    <a:pt x="269" y="147"/>
                    <a:pt x="268" y="155"/>
                    <a:pt x="271" y="160"/>
                  </a:cubicBezTo>
                  <a:cubicBezTo>
                    <a:pt x="269" y="163"/>
                    <a:pt x="263" y="167"/>
                    <a:pt x="267" y="170"/>
                  </a:cubicBezTo>
                  <a:cubicBezTo>
                    <a:pt x="265" y="171"/>
                    <a:pt x="264" y="171"/>
                    <a:pt x="262" y="172"/>
                  </a:cubicBezTo>
                  <a:cubicBezTo>
                    <a:pt x="260" y="172"/>
                    <a:pt x="258" y="174"/>
                    <a:pt x="257" y="175"/>
                  </a:cubicBezTo>
                  <a:cubicBezTo>
                    <a:pt x="255" y="175"/>
                    <a:pt x="255" y="174"/>
                    <a:pt x="254" y="174"/>
                  </a:cubicBezTo>
                  <a:cubicBezTo>
                    <a:pt x="254" y="174"/>
                    <a:pt x="251" y="175"/>
                    <a:pt x="249" y="175"/>
                  </a:cubicBezTo>
                  <a:cubicBezTo>
                    <a:pt x="250" y="174"/>
                    <a:pt x="250" y="171"/>
                    <a:pt x="250" y="169"/>
                  </a:cubicBezTo>
                  <a:cubicBezTo>
                    <a:pt x="247" y="167"/>
                    <a:pt x="247" y="171"/>
                    <a:pt x="245" y="172"/>
                  </a:cubicBezTo>
                  <a:cubicBezTo>
                    <a:pt x="244" y="172"/>
                    <a:pt x="244" y="169"/>
                    <a:pt x="242" y="171"/>
                  </a:cubicBezTo>
                  <a:cubicBezTo>
                    <a:pt x="242" y="175"/>
                    <a:pt x="244" y="176"/>
                    <a:pt x="245" y="181"/>
                  </a:cubicBezTo>
                  <a:cubicBezTo>
                    <a:pt x="243" y="181"/>
                    <a:pt x="243" y="184"/>
                    <a:pt x="240" y="184"/>
                  </a:cubicBezTo>
                  <a:cubicBezTo>
                    <a:pt x="240" y="191"/>
                    <a:pt x="233" y="191"/>
                    <a:pt x="230" y="195"/>
                  </a:cubicBezTo>
                  <a:cubicBezTo>
                    <a:pt x="228" y="194"/>
                    <a:pt x="227" y="196"/>
                    <a:pt x="224" y="195"/>
                  </a:cubicBezTo>
                  <a:cubicBezTo>
                    <a:pt x="223" y="196"/>
                    <a:pt x="224" y="197"/>
                    <a:pt x="224" y="198"/>
                  </a:cubicBezTo>
                  <a:cubicBezTo>
                    <a:pt x="222" y="199"/>
                    <a:pt x="223" y="197"/>
                    <a:pt x="221" y="197"/>
                  </a:cubicBezTo>
                  <a:cubicBezTo>
                    <a:pt x="222" y="197"/>
                    <a:pt x="219" y="199"/>
                    <a:pt x="218" y="198"/>
                  </a:cubicBezTo>
                  <a:cubicBezTo>
                    <a:pt x="218" y="198"/>
                    <a:pt x="218" y="196"/>
                    <a:pt x="218" y="196"/>
                  </a:cubicBezTo>
                  <a:cubicBezTo>
                    <a:pt x="216" y="196"/>
                    <a:pt x="214" y="199"/>
                    <a:pt x="213" y="195"/>
                  </a:cubicBezTo>
                  <a:cubicBezTo>
                    <a:pt x="211" y="195"/>
                    <a:pt x="214" y="197"/>
                    <a:pt x="213" y="198"/>
                  </a:cubicBezTo>
                  <a:cubicBezTo>
                    <a:pt x="210" y="199"/>
                    <a:pt x="212" y="195"/>
                    <a:pt x="208" y="195"/>
                  </a:cubicBezTo>
                  <a:cubicBezTo>
                    <a:pt x="206" y="197"/>
                    <a:pt x="212" y="200"/>
                    <a:pt x="210" y="203"/>
                  </a:cubicBezTo>
                  <a:cubicBezTo>
                    <a:pt x="210" y="202"/>
                    <a:pt x="211" y="202"/>
                    <a:pt x="213" y="202"/>
                  </a:cubicBezTo>
                  <a:cubicBezTo>
                    <a:pt x="210" y="206"/>
                    <a:pt x="207" y="205"/>
                    <a:pt x="205" y="202"/>
                  </a:cubicBezTo>
                  <a:cubicBezTo>
                    <a:pt x="203" y="204"/>
                    <a:pt x="206" y="207"/>
                    <a:pt x="204" y="209"/>
                  </a:cubicBezTo>
                  <a:cubicBezTo>
                    <a:pt x="203" y="206"/>
                    <a:pt x="199" y="211"/>
                    <a:pt x="196" y="209"/>
                  </a:cubicBezTo>
                  <a:cubicBezTo>
                    <a:pt x="197" y="211"/>
                    <a:pt x="195" y="213"/>
                    <a:pt x="198" y="214"/>
                  </a:cubicBezTo>
                  <a:cubicBezTo>
                    <a:pt x="198" y="213"/>
                    <a:pt x="199" y="213"/>
                    <a:pt x="199" y="212"/>
                  </a:cubicBezTo>
                  <a:cubicBezTo>
                    <a:pt x="201" y="213"/>
                    <a:pt x="197" y="215"/>
                    <a:pt x="197" y="217"/>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7" name="Group 449">
            <a:extLst>
              <a:ext uri="{FF2B5EF4-FFF2-40B4-BE49-F238E27FC236}">
                <a16:creationId xmlns:a16="http://schemas.microsoft.com/office/drawing/2014/main" id="{F61FD74C-DE34-BE8F-3FF7-4D5FAA590521}"/>
              </a:ext>
            </a:extLst>
          </p:cNvPr>
          <p:cNvGrpSpPr>
            <a:grpSpLocks/>
          </p:cNvGrpSpPr>
          <p:nvPr/>
        </p:nvGrpSpPr>
        <p:grpSpPr bwMode="auto">
          <a:xfrm>
            <a:off x="190931" y="1107904"/>
            <a:ext cx="2493770" cy="2062691"/>
            <a:chOff x="2819400" y="228600"/>
            <a:chExt cx="2562225" cy="2119313"/>
          </a:xfrm>
          <a:solidFill>
            <a:srgbClr val="92D050"/>
          </a:solidFill>
        </p:grpSpPr>
        <p:sp>
          <p:nvSpPr>
            <p:cNvPr id="240" name="Freeform 664">
              <a:extLst>
                <a:ext uri="{FF2B5EF4-FFF2-40B4-BE49-F238E27FC236}">
                  <a16:creationId xmlns:a16="http://schemas.microsoft.com/office/drawing/2014/main" id="{5FD89EF3-719F-546B-11A3-59EEB01E184D}"/>
                </a:ext>
              </a:extLst>
            </p:cNvPr>
            <p:cNvSpPr>
              <a:spLocks/>
            </p:cNvSpPr>
            <p:nvPr/>
          </p:nvSpPr>
          <p:spPr bwMode="auto">
            <a:xfrm>
              <a:off x="3328988" y="744538"/>
              <a:ext cx="20637" cy="26987"/>
            </a:xfrm>
            <a:custGeom>
              <a:avLst/>
              <a:gdLst>
                <a:gd name="T0" fmla="*/ 0 w 3"/>
                <a:gd name="T1" fmla="*/ 0 h 4"/>
                <a:gd name="T2" fmla="*/ 2147483647 w 3"/>
                <a:gd name="T3" fmla="*/ 2147483647 h 4"/>
                <a:gd name="T4" fmla="*/ 0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0" y="0"/>
                  </a:moveTo>
                  <a:cubicBezTo>
                    <a:pt x="2" y="0"/>
                    <a:pt x="2" y="2"/>
                    <a:pt x="3" y="4"/>
                  </a:cubicBezTo>
                  <a:cubicBezTo>
                    <a:pt x="2"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1" name="Line 665">
              <a:extLst>
                <a:ext uri="{FF2B5EF4-FFF2-40B4-BE49-F238E27FC236}">
                  <a16:creationId xmlns:a16="http://schemas.microsoft.com/office/drawing/2014/main" id="{C8F4292B-00D2-D151-3BFB-D7D84AE82E1A}"/>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2" name="Line 666">
              <a:extLst>
                <a:ext uri="{FF2B5EF4-FFF2-40B4-BE49-F238E27FC236}">
                  <a16:creationId xmlns:a16="http://schemas.microsoft.com/office/drawing/2014/main" id="{D0E5E4EC-2710-093A-10BD-2AB0604247A9}"/>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3" name="Freeform 667">
              <a:extLst>
                <a:ext uri="{FF2B5EF4-FFF2-40B4-BE49-F238E27FC236}">
                  <a16:creationId xmlns:a16="http://schemas.microsoft.com/office/drawing/2014/main" id="{EA5DB425-C661-501A-82F6-B989CC228833}"/>
                </a:ext>
              </a:extLst>
            </p:cNvPr>
            <p:cNvSpPr>
              <a:spLocks/>
            </p:cNvSpPr>
            <p:nvPr/>
          </p:nvSpPr>
          <p:spPr bwMode="auto">
            <a:xfrm>
              <a:off x="2833688" y="1077913"/>
              <a:ext cx="149225" cy="87312"/>
            </a:xfrm>
            <a:custGeom>
              <a:avLst/>
              <a:gdLst>
                <a:gd name="T0" fmla="*/ 2147483647 w 22"/>
                <a:gd name="T1" fmla="*/ 2147483647 h 13"/>
                <a:gd name="T2" fmla="*/ 2147483647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2147483647 h 13"/>
                <a:gd name="T12" fmla="*/ 2147483647 w 22"/>
                <a:gd name="T13" fmla="*/ 2147483647 h 13"/>
                <a:gd name="T14" fmla="*/ 2147483647 w 22"/>
                <a:gd name="T15" fmla="*/ 2147483647 h 13"/>
                <a:gd name="T16" fmla="*/ 2147483647 w 22"/>
                <a:gd name="T17" fmla="*/ 2147483647 h 13"/>
                <a:gd name="T18" fmla="*/ 2147483647 w 22"/>
                <a:gd name="T19" fmla="*/ 2147483647 h 13"/>
                <a:gd name="T20" fmla="*/ 2147483647 w 22"/>
                <a:gd name="T21" fmla="*/ 2147483647 h 13"/>
                <a:gd name="T22" fmla="*/ 0 w 22"/>
                <a:gd name="T23" fmla="*/ 0 h 13"/>
                <a:gd name="T24" fmla="*/ 0 w 22"/>
                <a:gd name="T25" fmla="*/ 2147483647 h 13"/>
                <a:gd name="T26" fmla="*/ 2147483647 w 22"/>
                <a:gd name="T27" fmla="*/ 2147483647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5" y="3"/>
                  </a:moveTo>
                  <a:cubicBezTo>
                    <a:pt x="7" y="3"/>
                    <a:pt x="7" y="3"/>
                    <a:pt x="7" y="3"/>
                  </a:cubicBezTo>
                  <a:cubicBezTo>
                    <a:pt x="8" y="5"/>
                    <a:pt x="10" y="6"/>
                    <a:pt x="11" y="8"/>
                  </a:cubicBezTo>
                  <a:cubicBezTo>
                    <a:pt x="12" y="10"/>
                    <a:pt x="14" y="10"/>
                    <a:pt x="15" y="13"/>
                  </a:cubicBezTo>
                  <a:cubicBezTo>
                    <a:pt x="16" y="12"/>
                    <a:pt x="18" y="10"/>
                    <a:pt x="20" y="10"/>
                  </a:cubicBezTo>
                  <a:cubicBezTo>
                    <a:pt x="21" y="10"/>
                    <a:pt x="22" y="9"/>
                    <a:pt x="22" y="9"/>
                  </a:cubicBezTo>
                  <a:cubicBezTo>
                    <a:pt x="21" y="9"/>
                    <a:pt x="20" y="9"/>
                    <a:pt x="19" y="9"/>
                  </a:cubicBezTo>
                  <a:cubicBezTo>
                    <a:pt x="16" y="6"/>
                    <a:pt x="13" y="5"/>
                    <a:pt x="12" y="4"/>
                  </a:cubicBezTo>
                  <a:cubicBezTo>
                    <a:pt x="12" y="3"/>
                    <a:pt x="12" y="1"/>
                    <a:pt x="10" y="1"/>
                  </a:cubicBezTo>
                  <a:cubicBezTo>
                    <a:pt x="9" y="1"/>
                    <a:pt x="9" y="2"/>
                    <a:pt x="7" y="2"/>
                  </a:cubicBezTo>
                  <a:cubicBezTo>
                    <a:pt x="7" y="3"/>
                    <a:pt x="6" y="2"/>
                    <a:pt x="5" y="2"/>
                  </a:cubicBezTo>
                  <a:cubicBezTo>
                    <a:pt x="4" y="0"/>
                    <a:pt x="3" y="0"/>
                    <a:pt x="0" y="0"/>
                  </a:cubicBezTo>
                  <a:cubicBezTo>
                    <a:pt x="0" y="2"/>
                    <a:pt x="0" y="3"/>
                    <a:pt x="0" y="5"/>
                  </a:cubicBezTo>
                  <a:cubicBezTo>
                    <a:pt x="3" y="6"/>
                    <a:pt x="3" y="3"/>
                    <a:pt x="5"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4" name="Freeform 668">
              <a:extLst>
                <a:ext uri="{FF2B5EF4-FFF2-40B4-BE49-F238E27FC236}">
                  <a16:creationId xmlns:a16="http://schemas.microsoft.com/office/drawing/2014/main" id="{07C6D015-6957-B1A2-B4A2-F253F0B41EA5}"/>
                </a:ext>
              </a:extLst>
            </p:cNvPr>
            <p:cNvSpPr>
              <a:spLocks/>
            </p:cNvSpPr>
            <p:nvPr/>
          </p:nvSpPr>
          <p:spPr bwMode="auto">
            <a:xfrm>
              <a:off x="4972050" y="1479550"/>
              <a:ext cx="76200" cy="80963"/>
            </a:xfrm>
            <a:custGeom>
              <a:avLst/>
              <a:gdLst>
                <a:gd name="T0" fmla="*/ 2147483647 w 11"/>
                <a:gd name="T1" fmla="*/ 2147483647 h 12"/>
                <a:gd name="T2" fmla="*/ 2147483647 w 11"/>
                <a:gd name="T3" fmla="*/ 2147483647 h 12"/>
                <a:gd name="T4" fmla="*/ 2147483647 w 11"/>
                <a:gd name="T5" fmla="*/ 2147483647 h 12"/>
                <a:gd name="T6" fmla="*/ 0 w 11"/>
                <a:gd name="T7" fmla="*/ 2147483647 h 12"/>
                <a:gd name="T8" fmla="*/ 2147483647 w 11"/>
                <a:gd name="T9" fmla="*/ 0 h 12"/>
                <a:gd name="T10" fmla="*/ 2147483647 w 11"/>
                <a:gd name="T11" fmla="*/ 2147483647 h 12"/>
                <a:gd name="T12" fmla="*/ 2147483647 w 11"/>
                <a:gd name="T13" fmla="*/ 2147483647 h 12"/>
                <a:gd name="T14" fmla="*/ 2147483647 w 11"/>
                <a:gd name="T15" fmla="*/ 2147483647 h 12"/>
                <a:gd name="T16" fmla="*/ 2147483647 w 11"/>
                <a:gd name="T17" fmla="*/ 2147483647 h 12"/>
                <a:gd name="T18" fmla="*/ 2147483647 w 11"/>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8" y="12"/>
                  </a:moveTo>
                  <a:cubicBezTo>
                    <a:pt x="6" y="11"/>
                    <a:pt x="6" y="11"/>
                    <a:pt x="7" y="9"/>
                  </a:cubicBezTo>
                  <a:cubicBezTo>
                    <a:pt x="6" y="9"/>
                    <a:pt x="6" y="10"/>
                    <a:pt x="6" y="10"/>
                  </a:cubicBezTo>
                  <a:cubicBezTo>
                    <a:pt x="3" y="8"/>
                    <a:pt x="1" y="5"/>
                    <a:pt x="0" y="1"/>
                  </a:cubicBezTo>
                  <a:cubicBezTo>
                    <a:pt x="1" y="1"/>
                    <a:pt x="1" y="1"/>
                    <a:pt x="1" y="0"/>
                  </a:cubicBezTo>
                  <a:cubicBezTo>
                    <a:pt x="4" y="0"/>
                    <a:pt x="4" y="4"/>
                    <a:pt x="6" y="6"/>
                  </a:cubicBezTo>
                  <a:cubicBezTo>
                    <a:pt x="7" y="6"/>
                    <a:pt x="9" y="6"/>
                    <a:pt x="9" y="7"/>
                  </a:cubicBezTo>
                  <a:cubicBezTo>
                    <a:pt x="10" y="8"/>
                    <a:pt x="9" y="11"/>
                    <a:pt x="11" y="10"/>
                  </a:cubicBezTo>
                  <a:cubicBezTo>
                    <a:pt x="11" y="12"/>
                    <a:pt x="10" y="12"/>
                    <a:pt x="9" y="11"/>
                  </a:cubicBezTo>
                  <a:cubicBezTo>
                    <a:pt x="9" y="11"/>
                    <a:pt x="9" y="11"/>
                    <a:pt x="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5" name="Freeform 669">
              <a:extLst>
                <a:ext uri="{FF2B5EF4-FFF2-40B4-BE49-F238E27FC236}">
                  <a16:creationId xmlns:a16="http://schemas.microsoft.com/office/drawing/2014/main" id="{77D29561-4469-870D-5F5A-EF7093B9200D}"/>
                </a:ext>
              </a:extLst>
            </p:cNvPr>
            <p:cNvSpPr>
              <a:spLocks/>
            </p:cNvSpPr>
            <p:nvPr/>
          </p:nvSpPr>
          <p:spPr bwMode="auto">
            <a:xfrm>
              <a:off x="5032375"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6" name="Line 670">
              <a:extLst>
                <a:ext uri="{FF2B5EF4-FFF2-40B4-BE49-F238E27FC236}">
                  <a16:creationId xmlns:a16="http://schemas.microsoft.com/office/drawing/2014/main" id="{B4B1FDC9-A8DF-4D6A-87F2-6F25DCA75612}"/>
                </a:ext>
              </a:extLst>
            </p:cNvPr>
            <p:cNvSpPr>
              <a:spLocks noChangeShapeType="1"/>
            </p:cNvSpPr>
            <p:nvPr/>
          </p:nvSpPr>
          <p:spPr bwMode="auto">
            <a:xfrm flipV="1">
              <a:off x="5032375"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7" name="Freeform 671">
              <a:extLst>
                <a:ext uri="{FF2B5EF4-FFF2-40B4-BE49-F238E27FC236}">
                  <a16:creationId xmlns:a16="http://schemas.microsoft.com/office/drawing/2014/main" id="{94AE98C2-B1AE-86F3-3465-0CEECDD1AF2F}"/>
                </a:ext>
              </a:extLst>
            </p:cNvPr>
            <p:cNvSpPr>
              <a:spLocks/>
            </p:cNvSpPr>
            <p:nvPr/>
          </p:nvSpPr>
          <p:spPr bwMode="auto">
            <a:xfrm>
              <a:off x="5032375" y="1560513"/>
              <a:ext cx="1588" cy="6350"/>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8" name="Line 672">
              <a:extLst>
                <a:ext uri="{FF2B5EF4-FFF2-40B4-BE49-F238E27FC236}">
                  <a16:creationId xmlns:a16="http://schemas.microsoft.com/office/drawing/2014/main" id="{AA8D769D-6635-A951-A790-BDD55F8654FC}"/>
                </a:ext>
              </a:extLst>
            </p:cNvPr>
            <p:cNvSpPr>
              <a:spLocks noChangeShapeType="1"/>
            </p:cNvSpPr>
            <p:nvPr/>
          </p:nvSpPr>
          <p:spPr bwMode="auto">
            <a:xfrm flipV="1">
              <a:off x="5032375" y="15605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9" name="Freeform 673">
              <a:extLst>
                <a:ext uri="{FF2B5EF4-FFF2-40B4-BE49-F238E27FC236}">
                  <a16:creationId xmlns:a16="http://schemas.microsoft.com/office/drawing/2014/main" id="{2339099D-15F9-99CB-2418-971686B94152}"/>
                </a:ext>
              </a:extLst>
            </p:cNvPr>
            <p:cNvSpPr>
              <a:spLocks/>
            </p:cNvSpPr>
            <p:nvPr/>
          </p:nvSpPr>
          <p:spPr bwMode="auto">
            <a:xfrm>
              <a:off x="5019675" y="1560513"/>
              <a:ext cx="34925" cy="33337"/>
            </a:xfrm>
            <a:custGeom>
              <a:avLst/>
              <a:gdLst>
                <a:gd name="T0" fmla="*/ 2147483647 w 5"/>
                <a:gd name="T1" fmla="*/ 0 h 5"/>
                <a:gd name="T2" fmla="*/ 2147483647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2" y="0"/>
                  </a:moveTo>
                  <a:cubicBezTo>
                    <a:pt x="5" y="1"/>
                    <a:pt x="2" y="4"/>
                    <a:pt x="2" y="5"/>
                  </a:cubicBezTo>
                  <a:cubicBezTo>
                    <a:pt x="0" y="5"/>
                    <a:pt x="1"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0" name="Freeform 674">
              <a:extLst>
                <a:ext uri="{FF2B5EF4-FFF2-40B4-BE49-F238E27FC236}">
                  <a16:creationId xmlns:a16="http://schemas.microsoft.com/office/drawing/2014/main" id="{3A2C6C9B-7569-B9CB-D8DF-D254D603816F}"/>
                </a:ext>
              </a:extLst>
            </p:cNvPr>
            <p:cNvSpPr>
              <a:spLocks/>
            </p:cNvSpPr>
            <p:nvPr/>
          </p:nvSpPr>
          <p:spPr bwMode="auto">
            <a:xfrm>
              <a:off x="5027613" y="1560513"/>
              <a:ext cx="4762" cy="6350"/>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1" name="Line 675">
              <a:extLst>
                <a:ext uri="{FF2B5EF4-FFF2-40B4-BE49-F238E27FC236}">
                  <a16:creationId xmlns:a16="http://schemas.microsoft.com/office/drawing/2014/main" id="{6D908FC8-B1A0-2B24-05C8-9BE041A03E46}"/>
                </a:ext>
              </a:extLst>
            </p:cNvPr>
            <p:cNvSpPr>
              <a:spLocks noChangeShapeType="1"/>
            </p:cNvSpPr>
            <p:nvPr/>
          </p:nvSpPr>
          <p:spPr bwMode="auto">
            <a:xfrm>
              <a:off x="5027613" y="156051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2" name="Freeform 676">
              <a:extLst>
                <a:ext uri="{FF2B5EF4-FFF2-40B4-BE49-F238E27FC236}">
                  <a16:creationId xmlns:a16="http://schemas.microsoft.com/office/drawing/2014/main" id="{86484920-1945-91CB-1341-E6DC2DB2C8F4}"/>
                </a:ext>
              </a:extLst>
            </p:cNvPr>
            <p:cNvSpPr>
              <a:spLocks/>
            </p:cNvSpPr>
            <p:nvPr/>
          </p:nvSpPr>
          <p:spPr bwMode="auto">
            <a:xfrm>
              <a:off x="5027613" y="1554163"/>
              <a:ext cx="4762" cy="6350"/>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3" name="Line 677">
              <a:extLst>
                <a:ext uri="{FF2B5EF4-FFF2-40B4-BE49-F238E27FC236}">
                  <a16:creationId xmlns:a16="http://schemas.microsoft.com/office/drawing/2014/main" id="{F1327F48-F55E-F728-1F24-7ED61F9B7F76}"/>
                </a:ext>
              </a:extLst>
            </p:cNvPr>
            <p:cNvSpPr>
              <a:spLocks noChangeShapeType="1"/>
            </p:cNvSpPr>
            <p:nvPr/>
          </p:nvSpPr>
          <p:spPr bwMode="auto">
            <a:xfrm flipH="1">
              <a:off x="5027613" y="15541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4" name="Freeform 678">
              <a:extLst>
                <a:ext uri="{FF2B5EF4-FFF2-40B4-BE49-F238E27FC236}">
                  <a16:creationId xmlns:a16="http://schemas.microsoft.com/office/drawing/2014/main" id="{C14B6994-86E3-5045-C8A2-8D8EFA102A53}"/>
                </a:ext>
              </a:extLst>
            </p:cNvPr>
            <p:cNvSpPr>
              <a:spLocks/>
            </p:cNvSpPr>
            <p:nvPr/>
          </p:nvSpPr>
          <p:spPr bwMode="auto">
            <a:xfrm>
              <a:off x="3022600" y="1498600"/>
              <a:ext cx="88900" cy="68263"/>
            </a:xfrm>
            <a:custGeom>
              <a:avLst/>
              <a:gdLst>
                <a:gd name="T0" fmla="*/ 2147483647 w 13"/>
                <a:gd name="T1" fmla="*/ 2147483647 h 10"/>
                <a:gd name="T2" fmla="*/ 2147483647 w 13"/>
                <a:gd name="T3" fmla="*/ 2147483647 h 10"/>
                <a:gd name="T4" fmla="*/ 0 w 13"/>
                <a:gd name="T5" fmla="*/ 2147483647 h 10"/>
                <a:gd name="T6" fmla="*/ 2147483647 w 13"/>
                <a:gd name="T7" fmla="*/ 2147483647 h 10"/>
                <a:gd name="T8" fmla="*/ 2147483647 w 13"/>
                <a:gd name="T9" fmla="*/ 0 h 10"/>
                <a:gd name="T10" fmla="*/ 2147483647 w 13"/>
                <a:gd name="T11" fmla="*/ 2147483647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2"/>
                  </a:moveTo>
                  <a:cubicBezTo>
                    <a:pt x="13" y="4"/>
                    <a:pt x="13" y="6"/>
                    <a:pt x="13" y="8"/>
                  </a:cubicBezTo>
                  <a:cubicBezTo>
                    <a:pt x="7" y="10"/>
                    <a:pt x="2" y="7"/>
                    <a:pt x="0" y="4"/>
                  </a:cubicBezTo>
                  <a:cubicBezTo>
                    <a:pt x="0" y="1"/>
                    <a:pt x="1" y="3"/>
                    <a:pt x="3" y="3"/>
                  </a:cubicBezTo>
                  <a:cubicBezTo>
                    <a:pt x="4" y="1"/>
                    <a:pt x="7" y="2"/>
                    <a:pt x="8" y="0"/>
                  </a:cubicBezTo>
                  <a:cubicBezTo>
                    <a:pt x="10" y="1"/>
                    <a:pt x="11" y="2"/>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5" name="Freeform 679">
              <a:extLst>
                <a:ext uri="{FF2B5EF4-FFF2-40B4-BE49-F238E27FC236}">
                  <a16:creationId xmlns:a16="http://schemas.microsoft.com/office/drawing/2014/main" id="{B910264A-C9BE-7073-4759-D20083A198B0}"/>
                </a:ext>
              </a:extLst>
            </p:cNvPr>
            <p:cNvSpPr>
              <a:spLocks/>
            </p:cNvSpPr>
            <p:nvPr/>
          </p:nvSpPr>
          <p:spPr bwMode="auto">
            <a:xfrm>
              <a:off x="4878388" y="1498600"/>
              <a:ext cx="66675" cy="74613"/>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0 w 10"/>
                <a:gd name="T9" fmla="*/ 2147483647 h 11"/>
                <a:gd name="T10" fmla="*/ 2147483647 w 10"/>
                <a:gd name="T11" fmla="*/ 2147483647 h 11"/>
                <a:gd name="T12" fmla="*/ 2147483647 w 10"/>
                <a:gd name="T13" fmla="*/ 0 h 11"/>
                <a:gd name="T14" fmla="*/ 2147483647 w 10"/>
                <a:gd name="T15" fmla="*/ 0 h 11"/>
                <a:gd name="T16" fmla="*/ 2147483647 w 10"/>
                <a:gd name="T17" fmla="*/ 2147483647 h 11"/>
                <a:gd name="T18" fmla="*/ 2147483647 w 10"/>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1"/>
                <a:gd name="T32" fmla="*/ 10 w 1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1">
                  <a:moveTo>
                    <a:pt x="7" y="10"/>
                  </a:moveTo>
                  <a:cubicBezTo>
                    <a:pt x="5" y="11"/>
                    <a:pt x="5" y="9"/>
                    <a:pt x="4" y="9"/>
                  </a:cubicBezTo>
                  <a:cubicBezTo>
                    <a:pt x="4" y="8"/>
                    <a:pt x="3" y="9"/>
                    <a:pt x="3" y="9"/>
                  </a:cubicBezTo>
                  <a:cubicBezTo>
                    <a:pt x="0" y="6"/>
                    <a:pt x="3" y="7"/>
                    <a:pt x="3" y="7"/>
                  </a:cubicBezTo>
                  <a:cubicBezTo>
                    <a:pt x="4" y="6"/>
                    <a:pt x="1" y="5"/>
                    <a:pt x="0" y="4"/>
                  </a:cubicBezTo>
                  <a:cubicBezTo>
                    <a:pt x="1" y="3"/>
                    <a:pt x="3" y="4"/>
                    <a:pt x="2" y="1"/>
                  </a:cubicBezTo>
                  <a:cubicBezTo>
                    <a:pt x="3" y="2"/>
                    <a:pt x="4" y="1"/>
                    <a:pt x="4" y="0"/>
                  </a:cubicBezTo>
                  <a:cubicBezTo>
                    <a:pt x="5" y="0"/>
                    <a:pt x="5" y="0"/>
                    <a:pt x="6" y="0"/>
                  </a:cubicBezTo>
                  <a:cubicBezTo>
                    <a:pt x="8" y="2"/>
                    <a:pt x="4" y="2"/>
                    <a:pt x="5" y="6"/>
                  </a:cubicBezTo>
                  <a:cubicBezTo>
                    <a:pt x="7" y="6"/>
                    <a:pt x="10" y="5"/>
                    <a:pt x="10"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6" name="Freeform 680">
              <a:extLst>
                <a:ext uri="{FF2B5EF4-FFF2-40B4-BE49-F238E27FC236}">
                  <a16:creationId xmlns:a16="http://schemas.microsoft.com/office/drawing/2014/main" id="{9D39B261-D98F-35F8-AF06-2400334606D7}"/>
                </a:ext>
              </a:extLst>
            </p:cNvPr>
            <p:cNvSpPr>
              <a:spLocks/>
            </p:cNvSpPr>
            <p:nvPr/>
          </p:nvSpPr>
          <p:spPr bwMode="auto">
            <a:xfrm>
              <a:off x="4965700" y="154622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7" name="Line 681">
              <a:extLst>
                <a:ext uri="{FF2B5EF4-FFF2-40B4-BE49-F238E27FC236}">
                  <a16:creationId xmlns:a16="http://schemas.microsoft.com/office/drawing/2014/main" id="{57771CBA-FC9B-9EEA-EB96-B25CEAFE7610}"/>
                </a:ext>
              </a:extLst>
            </p:cNvPr>
            <p:cNvSpPr>
              <a:spLocks noChangeShapeType="1"/>
            </p:cNvSpPr>
            <p:nvPr/>
          </p:nvSpPr>
          <p:spPr bwMode="auto">
            <a:xfrm flipV="1">
              <a:off x="4965700" y="154622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8" name="Freeform 682">
              <a:extLst>
                <a:ext uri="{FF2B5EF4-FFF2-40B4-BE49-F238E27FC236}">
                  <a16:creationId xmlns:a16="http://schemas.microsoft.com/office/drawing/2014/main" id="{26D7751E-9D4C-3350-EAEB-366FF7A2DDEC}"/>
                </a:ext>
              </a:extLst>
            </p:cNvPr>
            <p:cNvSpPr>
              <a:spLocks/>
            </p:cNvSpPr>
            <p:nvPr/>
          </p:nvSpPr>
          <p:spPr bwMode="auto">
            <a:xfrm>
              <a:off x="4965700" y="1541463"/>
              <a:ext cx="20638" cy="25400"/>
            </a:xfrm>
            <a:custGeom>
              <a:avLst/>
              <a:gdLst>
                <a:gd name="T0" fmla="*/ 0 w 3"/>
                <a:gd name="T1" fmla="*/ 2147483647 h 4"/>
                <a:gd name="T2" fmla="*/ 2147483647 w 3"/>
                <a:gd name="T3" fmla="*/ 0 h 4"/>
                <a:gd name="T4" fmla="*/ 2147483647 w 3"/>
                <a:gd name="T5" fmla="*/ 2147483647 h 4"/>
                <a:gd name="T6" fmla="*/ 0 w 3"/>
                <a:gd name="T7" fmla="*/ 2147483647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1"/>
                  </a:moveTo>
                  <a:cubicBezTo>
                    <a:pt x="0" y="0"/>
                    <a:pt x="1" y="0"/>
                    <a:pt x="2" y="0"/>
                  </a:cubicBezTo>
                  <a:cubicBezTo>
                    <a:pt x="2" y="1"/>
                    <a:pt x="3" y="2"/>
                    <a:pt x="3" y="3"/>
                  </a:cubicBezTo>
                  <a:cubicBezTo>
                    <a:pt x="2" y="4"/>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9" name="Freeform 683">
              <a:extLst>
                <a:ext uri="{FF2B5EF4-FFF2-40B4-BE49-F238E27FC236}">
                  <a16:creationId xmlns:a16="http://schemas.microsoft.com/office/drawing/2014/main" id="{1D4342F9-A22B-5CF5-20B6-20E06DE60782}"/>
                </a:ext>
              </a:extLst>
            </p:cNvPr>
            <p:cNvSpPr>
              <a:spLocks/>
            </p:cNvSpPr>
            <p:nvPr/>
          </p:nvSpPr>
          <p:spPr bwMode="auto">
            <a:xfrm>
              <a:off x="4965700"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0" name="Line 684">
              <a:extLst>
                <a:ext uri="{FF2B5EF4-FFF2-40B4-BE49-F238E27FC236}">
                  <a16:creationId xmlns:a16="http://schemas.microsoft.com/office/drawing/2014/main" id="{794B1BD0-8BC9-5CEC-2956-4C2AAC063A44}"/>
                </a:ext>
              </a:extLst>
            </p:cNvPr>
            <p:cNvSpPr>
              <a:spLocks noChangeShapeType="1"/>
            </p:cNvSpPr>
            <p:nvPr/>
          </p:nvSpPr>
          <p:spPr bwMode="auto">
            <a:xfrm flipV="1">
              <a:off x="4965700"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1" name="Line 685">
              <a:extLst>
                <a:ext uri="{FF2B5EF4-FFF2-40B4-BE49-F238E27FC236}">
                  <a16:creationId xmlns:a16="http://schemas.microsoft.com/office/drawing/2014/main" id="{A06586B6-BACC-09FE-1851-DC33093408FF}"/>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2" name="Line 686">
              <a:extLst>
                <a:ext uri="{FF2B5EF4-FFF2-40B4-BE49-F238E27FC236}">
                  <a16:creationId xmlns:a16="http://schemas.microsoft.com/office/drawing/2014/main" id="{F7D84721-FF4E-5463-B710-E642FFC485B0}"/>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3" name="Freeform 687">
              <a:extLst>
                <a:ext uri="{FF2B5EF4-FFF2-40B4-BE49-F238E27FC236}">
                  <a16:creationId xmlns:a16="http://schemas.microsoft.com/office/drawing/2014/main" id="{41FE0799-7079-3112-05CD-701F6EB1D8C9}"/>
                </a:ext>
              </a:extLst>
            </p:cNvPr>
            <p:cNvSpPr>
              <a:spLocks/>
            </p:cNvSpPr>
            <p:nvPr/>
          </p:nvSpPr>
          <p:spPr bwMode="auto">
            <a:xfrm>
              <a:off x="4926013" y="1560513"/>
              <a:ext cx="1587"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4" name="Line 688">
              <a:extLst>
                <a:ext uri="{FF2B5EF4-FFF2-40B4-BE49-F238E27FC236}">
                  <a16:creationId xmlns:a16="http://schemas.microsoft.com/office/drawing/2014/main" id="{23543A77-00D0-AC7E-866C-1D19FFFF85D6}"/>
                </a:ext>
              </a:extLst>
            </p:cNvPr>
            <p:cNvSpPr>
              <a:spLocks noChangeShapeType="1"/>
            </p:cNvSpPr>
            <p:nvPr/>
          </p:nvSpPr>
          <p:spPr bwMode="auto">
            <a:xfrm>
              <a:off x="4926013" y="1560513"/>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5" name="Freeform 689">
              <a:extLst>
                <a:ext uri="{FF2B5EF4-FFF2-40B4-BE49-F238E27FC236}">
                  <a16:creationId xmlns:a16="http://schemas.microsoft.com/office/drawing/2014/main" id="{198C4796-E23D-DAFD-EB59-60A6F8C0B1C4}"/>
                </a:ext>
              </a:extLst>
            </p:cNvPr>
            <p:cNvSpPr>
              <a:spLocks/>
            </p:cNvSpPr>
            <p:nvPr/>
          </p:nvSpPr>
          <p:spPr bwMode="auto">
            <a:xfrm>
              <a:off x="4932363" y="1498600"/>
              <a:ext cx="33337" cy="42863"/>
            </a:xfrm>
            <a:custGeom>
              <a:avLst/>
              <a:gdLst>
                <a:gd name="T0" fmla="*/ 2147483647 w 5"/>
                <a:gd name="T1" fmla="*/ 2147483647 h 6"/>
                <a:gd name="T2" fmla="*/ 2147483647 w 5"/>
                <a:gd name="T3" fmla="*/ 2147483647 h 6"/>
                <a:gd name="T4" fmla="*/ 0 w 5"/>
                <a:gd name="T5" fmla="*/ 2147483647 h 6"/>
                <a:gd name="T6" fmla="*/ 0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5" y="3"/>
                    <a:pt x="2" y="3"/>
                    <a:pt x="5" y="4"/>
                  </a:cubicBezTo>
                  <a:cubicBezTo>
                    <a:pt x="4" y="6"/>
                    <a:pt x="2" y="3"/>
                    <a:pt x="0" y="4"/>
                  </a:cubicBezTo>
                  <a:cubicBezTo>
                    <a:pt x="0" y="3"/>
                    <a:pt x="0" y="2"/>
                    <a:pt x="0" y="1"/>
                  </a:cubicBezTo>
                  <a:cubicBezTo>
                    <a:pt x="2" y="2"/>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6" name="Freeform 690">
              <a:extLst>
                <a:ext uri="{FF2B5EF4-FFF2-40B4-BE49-F238E27FC236}">
                  <a16:creationId xmlns:a16="http://schemas.microsoft.com/office/drawing/2014/main" id="{7F2B3764-615F-4690-355F-19FFD99BAA62}"/>
                </a:ext>
              </a:extLst>
            </p:cNvPr>
            <p:cNvSpPr>
              <a:spLocks/>
            </p:cNvSpPr>
            <p:nvPr/>
          </p:nvSpPr>
          <p:spPr bwMode="auto">
            <a:xfrm>
              <a:off x="4957763" y="1573213"/>
              <a:ext cx="96837" cy="117475"/>
            </a:xfrm>
            <a:custGeom>
              <a:avLst/>
              <a:gdLst>
                <a:gd name="T0" fmla="*/ 0 w 14"/>
                <a:gd name="T1" fmla="*/ 0 h 17"/>
                <a:gd name="T2" fmla="*/ 2147483647 w 14"/>
                <a:gd name="T3" fmla="*/ 0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0 w 14"/>
                <a:gd name="T19" fmla="*/ 2147483647 h 17"/>
                <a:gd name="T20" fmla="*/ 0 w 14"/>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7"/>
                <a:gd name="T35" fmla="*/ 14 w 1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7">
                  <a:moveTo>
                    <a:pt x="0" y="0"/>
                  </a:moveTo>
                  <a:cubicBezTo>
                    <a:pt x="1" y="2"/>
                    <a:pt x="2" y="0"/>
                    <a:pt x="4" y="0"/>
                  </a:cubicBezTo>
                  <a:cubicBezTo>
                    <a:pt x="6" y="2"/>
                    <a:pt x="7" y="4"/>
                    <a:pt x="8" y="6"/>
                  </a:cubicBezTo>
                  <a:cubicBezTo>
                    <a:pt x="10" y="8"/>
                    <a:pt x="12" y="10"/>
                    <a:pt x="13" y="12"/>
                  </a:cubicBezTo>
                  <a:cubicBezTo>
                    <a:pt x="13" y="13"/>
                    <a:pt x="12" y="15"/>
                    <a:pt x="14" y="16"/>
                  </a:cubicBezTo>
                  <a:cubicBezTo>
                    <a:pt x="12" y="17"/>
                    <a:pt x="9" y="13"/>
                    <a:pt x="8" y="11"/>
                  </a:cubicBezTo>
                  <a:cubicBezTo>
                    <a:pt x="8" y="9"/>
                    <a:pt x="7" y="11"/>
                    <a:pt x="6" y="11"/>
                  </a:cubicBezTo>
                  <a:cubicBezTo>
                    <a:pt x="5" y="9"/>
                    <a:pt x="5" y="8"/>
                    <a:pt x="5" y="7"/>
                  </a:cubicBezTo>
                  <a:cubicBezTo>
                    <a:pt x="4" y="6"/>
                    <a:pt x="2" y="6"/>
                    <a:pt x="3" y="3"/>
                  </a:cubicBezTo>
                  <a:cubicBezTo>
                    <a:pt x="3" y="2"/>
                    <a:pt x="2" y="4"/>
                    <a:pt x="0"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7" name="Freeform 691">
              <a:extLst>
                <a:ext uri="{FF2B5EF4-FFF2-40B4-BE49-F238E27FC236}">
                  <a16:creationId xmlns:a16="http://schemas.microsoft.com/office/drawing/2014/main" id="{DD060CC8-CCAB-6473-B246-9A50E1704493}"/>
                </a:ext>
              </a:extLst>
            </p:cNvPr>
            <p:cNvSpPr>
              <a:spLocks/>
            </p:cNvSpPr>
            <p:nvPr/>
          </p:nvSpPr>
          <p:spPr bwMode="auto">
            <a:xfrm>
              <a:off x="5141913" y="1593850"/>
              <a:ext cx="28575" cy="22225"/>
            </a:xfrm>
            <a:custGeom>
              <a:avLst/>
              <a:gdLst>
                <a:gd name="T0" fmla="*/ 0 w 4"/>
                <a:gd name="T1" fmla="*/ 0 h 3"/>
                <a:gd name="T2" fmla="*/ 2147483647 w 4"/>
                <a:gd name="T3" fmla="*/ 214748364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2" y="0"/>
                    <a:pt x="4" y="1"/>
                    <a:pt x="2" y="3"/>
                  </a:cubicBezTo>
                  <a:cubicBezTo>
                    <a:pt x="1"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8" name="Freeform 692">
              <a:extLst>
                <a:ext uri="{FF2B5EF4-FFF2-40B4-BE49-F238E27FC236}">
                  <a16:creationId xmlns:a16="http://schemas.microsoft.com/office/drawing/2014/main" id="{0D1CA24B-9075-EC2F-F259-CB4ED509B365}"/>
                </a:ext>
              </a:extLst>
            </p:cNvPr>
            <p:cNvSpPr>
              <a:spLocks/>
            </p:cNvSpPr>
            <p:nvPr/>
          </p:nvSpPr>
          <p:spPr bwMode="auto">
            <a:xfrm>
              <a:off x="5054600" y="1608138"/>
              <a:ext cx="39688" cy="39687"/>
            </a:xfrm>
            <a:custGeom>
              <a:avLst/>
              <a:gdLst>
                <a:gd name="T0" fmla="*/ 2147483647 w 6"/>
                <a:gd name="T1" fmla="*/ 2147483647 h 6"/>
                <a:gd name="T2" fmla="*/ 2147483647 w 6"/>
                <a:gd name="T3" fmla="*/ 2147483647 h 6"/>
                <a:gd name="T4" fmla="*/ 0 w 6"/>
                <a:gd name="T5" fmla="*/ 2147483647 h 6"/>
                <a:gd name="T6" fmla="*/ 2147483647 w 6"/>
                <a:gd name="T7" fmla="*/ 2147483647 h 6"/>
                <a:gd name="T8" fmla="*/ 2147483647 w 6"/>
                <a:gd name="T9" fmla="*/ 2147483647 h 6"/>
                <a:gd name="T10" fmla="*/ 2147483647 w 6"/>
                <a:gd name="T11" fmla="*/ 2147483647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6"/>
                  </a:moveTo>
                  <a:cubicBezTo>
                    <a:pt x="3" y="6"/>
                    <a:pt x="2" y="6"/>
                    <a:pt x="3" y="4"/>
                  </a:cubicBezTo>
                  <a:cubicBezTo>
                    <a:pt x="2" y="2"/>
                    <a:pt x="1" y="5"/>
                    <a:pt x="0" y="3"/>
                  </a:cubicBezTo>
                  <a:cubicBezTo>
                    <a:pt x="1" y="2"/>
                    <a:pt x="1" y="2"/>
                    <a:pt x="2" y="1"/>
                  </a:cubicBezTo>
                  <a:cubicBezTo>
                    <a:pt x="3" y="0"/>
                    <a:pt x="3" y="3"/>
                    <a:pt x="4" y="3"/>
                  </a:cubicBezTo>
                  <a:cubicBezTo>
                    <a:pt x="4" y="3"/>
                    <a:pt x="6" y="2"/>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9" name="Freeform 693">
              <a:extLst>
                <a:ext uri="{FF2B5EF4-FFF2-40B4-BE49-F238E27FC236}">
                  <a16:creationId xmlns:a16="http://schemas.microsoft.com/office/drawing/2014/main" id="{F26A01E5-ED18-0B72-CBE4-2C1A73EDDFFC}"/>
                </a:ext>
              </a:extLst>
            </p:cNvPr>
            <p:cNvSpPr>
              <a:spLocks/>
            </p:cNvSpPr>
            <p:nvPr/>
          </p:nvSpPr>
          <p:spPr bwMode="auto">
            <a:xfrm>
              <a:off x="5081588" y="1647825"/>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0" name="Line 694">
              <a:extLst>
                <a:ext uri="{FF2B5EF4-FFF2-40B4-BE49-F238E27FC236}">
                  <a16:creationId xmlns:a16="http://schemas.microsoft.com/office/drawing/2014/main" id="{1B36BAD7-5B37-1691-323E-D56A2E09D08D}"/>
                </a:ext>
              </a:extLst>
            </p:cNvPr>
            <p:cNvSpPr>
              <a:spLocks noChangeShapeType="1"/>
            </p:cNvSpPr>
            <p:nvPr/>
          </p:nvSpPr>
          <p:spPr bwMode="auto">
            <a:xfrm flipH="1">
              <a:off x="5081588" y="1647825"/>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1" name="Freeform 695">
              <a:extLst>
                <a:ext uri="{FF2B5EF4-FFF2-40B4-BE49-F238E27FC236}">
                  <a16:creationId xmlns:a16="http://schemas.microsoft.com/office/drawing/2014/main" id="{817FD1B1-A643-C6E1-BF05-7AB5F1035900}"/>
                </a:ext>
              </a:extLst>
            </p:cNvPr>
            <p:cNvSpPr>
              <a:spLocks/>
            </p:cNvSpPr>
            <p:nvPr/>
          </p:nvSpPr>
          <p:spPr bwMode="auto">
            <a:xfrm>
              <a:off x="5081588" y="1647825"/>
              <a:ext cx="12700" cy="20638"/>
            </a:xfrm>
            <a:custGeom>
              <a:avLst/>
              <a:gdLst>
                <a:gd name="T0" fmla="*/ 2147483647 w 2"/>
                <a:gd name="T1" fmla="*/ 2147483647 h 3"/>
                <a:gd name="T2" fmla="*/ 0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2"/>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2" name="Line 696">
              <a:extLst>
                <a:ext uri="{FF2B5EF4-FFF2-40B4-BE49-F238E27FC236}">
                  <a16:creationId xmlns:a16="http://schemas.microsoft.com/office/drawing/2014/main" id="{47A6696A-C71B-4026-67A8-100A6908F6D9}"/>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3" name="Line 697">
              <a:extLst>
                <a:ext uri="{FF2B5EF4-FFF2-40B4-BE49-F238E27FC236}">
                  <a16:creationId xmlns:a16="http://schemas.microsoft.com/office/drawing/2014/main" id="{5A08C903-F7CA-EF0C-8F3D-E5C66E70A183}"/>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4" name="Freeform 698">
              <a:extLst>
                <a:ext uri="{FF2B5EF4-FFF2-40B4-BE49-F238E27FC236}">
                  <a16:creationId xmlns:a16="http://schemas.microsoft.com/office/drawing/2014/main" id="{23073BD7-9354-E323-07FB-86783D6CAFDC}"/>
                </a:ext>
              </a:extLst>
            </p:cNvPr>
            <p:cNvSpPr>
              <a:spLocks/>
            </p:cNvSpPr>
            <p:nvPr/>
          </p:nvSpPr>
          <p:spPr bwMode="auto">
            <a:xfrm>
              <a:off x="5197475" y="1616075"/>
              <a:ext cx="19050" cy="19050"/>
            </a:xfrm>
            <a:custGeom>
              <a:avLst/>
              <a:gdLst>
                <a:gd name="T0" fmla="*/ 0 w 3"/>
                <a:gd name="T1" fmla="*/ 0 h 3"/>
                <a:gd name="T2" fmla="*/ 2147483647 w 3"/>
                <a:gd name="T3" fmla="*/ 2147483647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cubicBezTo>
                    <a:pt x="1" y="1"/>
                    <a:pt x="3" y="0"/>
                    <a:pt x="3" y="2"/>
                  </a:cubicBezTo>
                  <a:cubicBezTo>
                    <a:pt x="1"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5" name="Freeform 699">
              <a:extLst>
                <a:ext uri="{FF2B5EF4-FFF2-40B4-BE49-F238E27FC236}">
                  <a16:creationId xmlns:a16="http://schemas.microsoft.com/office/drawing/2014/main" id="{81D01161-31AB-E12E-CE13-71A198D496BB}"/>
                </a:ext>
              </a:extLst>
            </p:cNvPr>
            <p:cNvSpPr>
              <a:spLocks/>
            </p:cNvSpPr>
            <p:nvPr/>
          </p:nvSpPr>
          <p:spPr bwMode="auto">
            <a:xfrm>
              <a:off x="5156200" y="1620838"/>
              <a:ext cx="26988" cy="26987"/>
            </a:xfrm>
            <a:custGeom>
              <a:avLst/>
              <a:gdLst>
                <a:gd name="T0" fmla="*/ 2147483647 w 4"/>
                <a:gd name="T1" fmla="*/ 2147483647 h 4"/>
                <a:gd name="T2" fmla="*/ 0 w 4"/>
                <a:gd name="T3" fmla="*/ 2147483647 h 4"/>
                <a:gd name="T4" fmla="*/ 2147483647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2" y="4"/>
                  </a:moveTo>
                  <a:cubicBezTo>
                    <a:pt x="1" y="3"/>
                    <a:pt x="1" y="2"/>
                    <a:pt x="0" y="2"/>
                  </a:cubicBezTo>
                  <a:cubicBezTo>
                    <a:pt x="1" y="0"/>
                    <a:pt x="4" y="1"/>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6" name="Freeform 700">
              <a:extLst>
                <a:ext uri="{FF2B5EF4-FFF2-40B4-BE49-F238E27FC236}">
                  <a16:creationId xmlns:a16="http://schemas.microsoft.com/office/drawing/2014/main" id="{62A62239-6A6A-FF8E-EBE9-F3417CF2A2D0}"/>
                </a:ext>
              </a:extLst>
            </p:cNvPr>
            <p:cNvSpPr>
              <a:spLocks/>
            </p:cNvSpPr>
            <p:nvPr/>
          </p:nvSpPr>
          <p:spPr bwMode="auto">
            <a:xfrm>
              <a:off x="5183188" y="1628775"/>
              <a:ext cx="41275" cy="34925"/>
            </a:xfrm>
            <a:custGeom>
              <a:avLst/>
              <a:gdLst>
                <a:gd name="T0" fmla="*/ 2147483647 w 6"/>
                <a:gd name="T1" fmla="*/ 0 h 5"/>
                <a:gd name="T2" fmla="*/ 2147483647 w 6"/>
                <a:gd name="T3" fmla="*/ 2147483647 h 5"/>
                <a:gd name="T4" fmla="*/ 2147483647 w 6"/>
                <a:gd name="T5" fmla="*/ 2147483647 h 5"/>
                <a:gd name="T6" fmla="*/ 0 w 6"/>
                <a:gd name="T7" fmla="*/ 2147483647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0"/>
                  </a:moveTo>
                  <a:cubicBezTo>
                    <a:pt x="1" y="0"/>
                    <a:pt x="1" y="1"/>
                    <a:pt x="1" y="1"/>
                  </a:cubicBezTo>
                  <a:cubicBezTo>
                    <a:pt x="3" y="2"/>
                    <a:pt x="6" y="2"/>
                    <a:pt x="5" y="5"/>
                  </a:cubicBezTo>
                  <a:cubicBezTo>
                    <a:pt x="3" y="4"/>
                    <a:pt x="1" y="4"/>
                    <a:pt x="0" y="3"/>
                  </a:cubicBezTo>
                  <a:cubicBezTo>
                    <a:pt x="0" y="3"/>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7" name="Freeform 701">
              <a:extLst>
                <a:ext uri="{FF2B5EF4-FFF2-40B4-BE49-F238E27FC236}">
                  <a16:creationId xmlns:a16="http://schemas.microsoft.com/office/drawing/2014/main" id="{0266DD65-BCFB-41E9-322B-D15BDBD20546}"/>
                </a:ext>
              </a:extLst>
            </p:cNvPr>
            <p:cNvSpPr>
              <a:spLocks/>
            </p:cNvSpPr>
            <p:nvPr/>
          </p:nvSpPr>
          <p:spPr bwMode="auto">
            <a:xfrm>
              <a:off x="5114925" y="1676400"/>
              <a:ext cx="41275" cy="19050"/>
            </a:xfrm>
            <a:custGeom>
              <a:avLst/>
              <a:gdLst>
                <a:gd name="T0" fmla="*/ 2147483647 w 6"/>
                <a:gd name="T1" fmla="*/ 0 h 3"/>
                <a:gd name="T2" fmla="*/ 2147483647 w 6"/>
                <a:gd name="T3" fmla="*/ 2147483647 h 3"/>
                <a:gd name="T4" fmla="*/ 2147483647 w 6"/>
                <a:gd name="T5" fmla="*/ 0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3" y="0"/>
                  </a:moveTo>
                  <a:cubicBezTo>
                    <a:pt x="6" y="1"/>
                    <a:pt x="2" y="2"/>
                    <a:pt x="3" y="3"/>
                  </a:cubicBezTo>
                  <a:cubicBezTo>
                    <a:pt x="0" y="3"/>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8" name="Freeform 702">
              <a:extLst>
                <a:ext uri="{FF2B5EF4-FFF2-40B4-BE49-F238E27FC236}">
                  <a16:creationId xmlns:a16="http://schemas.microsoft.com/office/drawing/2014/main" id="{17BA3D56-0E6A-6295-AF4A-3A1C5BF40A08}"/>
                </a:ext>
              </a:extLst>
            </p:cNvPr>
            <p:cNvSpPr>
              <a:spLocks/>
            </p:cNvSpPr>
            <p:nvPr/>
          </p:nvSpPr>
          <p:spPr bwMode="auto">
            <a:xfrm>
              <a:off x="3892550" y="1724025"/>
              <a:ext cx="34925" cy="33338"/>
            </a:xfrm>
            <a:custGeom>
              <a:avLst/>
              <a:gdLst>
                <a:gd name="T0" fmla="*/ 0 w 5"/>
                <a:gd name="T1" fmla="*/ 2147483647 h 5"/>
                <a:gd name="T2" fmla="*/ 0 w 5"/>
                <a:gd name="T3" fmla="*/ 0 h 5"/>
                <a:gd name="T4" fmla="*/ 2147483647 w 5"/>
                <a:gd name="T5" fmla="*/ 2147483647 h 5"/>
                <a:gd name="T6" fmla="*/ 2147483647 w 5"/>
                <a:gd name="T7" fmla="*/ 2147483647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4"/>
                  </a:moveTo>
                  <a:cubicBezTo>
                    <a:pt x="0" y="2"/>
                    <a:pt x="0" y="1"/>
                    <a:pt x="0" y="0"/>
                  </a:cubicBezTo>
                  <a:cubicBezTo>
                    <a:pt x="2" y="1"/>
                    <a:pt x="5" y="0"/>
                    <a:pt x="5" y="3"/>
                  </a:cubicBezTo>
                  <a:cubicBezTo>
                    <a:pt x="3" y="2"/>
                    <a:pt x="3" y="5"/>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9" name="Freeform 703">
              <a:extLst>
                <a:ext uri="{FF2B5EF4-FFF2-40B4-BE49-F238E27FC236}">
                  <a16:creationId xmlns:a16="http://schemas.microsoft.com/office/drawing/2014/main" id="{7285C47C-985E-C5F5-0D36-F9910C463909}"/>
                </a:ext>
              </a:extLst>
            </p:cNvPr>
            <p:cNvSpPr>
              <a:spLocks/>
            </p:cNvSpPr>
            <p:nvPr/>
          </p:nvSpPr>
          <p:spPr bwMode="auto">
            <a:xfrm>
              <a:off x="3898900" y="174307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0" name="Line 704">
              <a:extLst>
                <a:ext uri="{FF2B5EF4-FFF2-40B4-BE49-F238E27FC236}">
                  <a16:creationId xmlns:a16="http://schemas.microsoft.com/office/drawing/2014/main" id="{EDDAAE2F-EFAF-123A-4003-5233B4AE5A7C}"/>
                </a:ext>
              </a:extLst>
            </p:cNvPr>
            <p:cNvSpPr>
              <a:spLocks noChangeShapeType="1"/>
            </p:cNvSpPr>
            <p:nvPr/>
          </p:nvSpPr>
          <p:spPr bwMode="auto">
            <a:xfrm flipV="1">
              <a:off x="3898900" y="17430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1" name="Freeform 705">
              <a:extLst>
                <a:ext uri="{FF2B5EF4-FFF2-40B4-BE49-F238E27FC236}">
                  <a16:creationId xmlns:a16="http://schemas.microsoft.com/office/drawing/2014/main" id="{69E107C8-62C5-D641-FBD6-750D4553D908}"/>
                </a:ext>
              </a:extLst>
            </p:cNvPr>
            <p:cNvSpPr>
              <a:spLocks/>
            </p:cNvSpPr>
            <p:nvPr/>
          </p:nvSpPr>
          <p:spPr bwMode="auto">
            <a:xfrm>
              <a:off x="3884613" y="1743075"/>
              <a:ext cx="14287" cy="7938"/>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1"/>
                    <a:pt x="1"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2" name="Freeform 706">
              <a:extLst>
                <a:ext uri="{FF2B5EF4-FFF2-40B4-BE49-F238E27FC236}">
                  <a16:creationId xmlns:a16="http://schemas.microsoft.com/office/drawing/2014/main" id="{37F9B091-78A9-BFBF-B208-09BA67508E21}"/>
                </a:ext>
              </a:extLst>
            </p:cNvPr>
            <p:cNvSpPr>
              <a:spLocks/>
            </p:cNvSpPr>
            <p:nvPr/>
          </p:nvSpPr>
          <p:spPr bwMode="auto">
            <a:xfrm>
              <a:off x="3892550" y="1743075"/>
              <a:ext cx="6350" cy="7938"/>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3" name="Line 707">
              <a:extLst>
                <a:ext uri="{FF2B5EF4-FFF2-40B4-BE49-F238E27FC236}">
                  <a16:creationId xmlns:a16="http://schemas.microsoft.com/office/drawing/2014/main" id="{2B1EDFBF-4060-9B34-567A-7394CF2CE535}"/>
                </a:ext>
              </a:extLst>
            </p:cNvPr>
            <p:cNvSpPr>
              <a:spLocks noChangeShapeType="1"/>
            </p:cNvSpPr>
            <p:nvPr/>
          </p:nvSpPr>
          <p:spPr bwMode="auto">
            <a:xfrm flipH="1">
              <a:off x="3892550" y="1743075"/>
              <a:ext cx="6350"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4" name="Freeform 708">
              <a:extLst>
                <a:ext uri="{FF2B5EF4-FFF2-40B4-BE49-F238E27FC236}">
                  <a16:creationId xmlns:a16="http://schemas.microsoft.com/office/drawing/2014/main" id="{DF2F160D-3E77-035C-B665-C6A1952582D9}"/>
                </a:ext>
              </a:extLst>
            </p:cNvPr>
            <p:cNvSpPr>
              <a:spLocks/>
            </p:cNvSpPr>
            <p:nvPr/>
          </p:nvSpPr>
          <p:spPr bwMode="auto">
            <a:xfrm>
              <a:off x="3797300" y="1887538"/>
              <a:ext cx="20638" cy="19050"/>
            </a:xfrm>
            <a:custGeom>
              <a:avLst/>
              <a:gdLst>
                <a:gd name="T0" fmla="*/ 2147483647 w 3"/>
                <a:gd name="T1" fmla="*/ 0 h 3"/>
                <a:gd name="T2" fmla="*/ 2147483647 w 3"/>
                <a:gd name="T3" fmla="*/ 2147483647 h 3"/>
                <a:gd name="T4" fmla="*/ 0 w 3"/>
                <a:gd name="T5" fmla="*/ 2147483647 h 3"/>
                <a:gd name="T6" fmla="*/ 2147483647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0"/>
                  </a:moveTo>
                  <a:cubicBezTo>
                    <a:pt x="3" y="1"/>
                    <a:pt x="2" y="2"/>
                    <a:pt x="3" y="3"/>
                  </a:cubicBezTo>
                  <a:cubicBezTo>
                    <a:pt x="2" y="3"/>
                    <a:pt x="1" y="2"/>
                    <a:pt x="0" y="2"/>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5" name="Freeform 709">
              <a:extLst>
                <a:ext uri="{FF2B5EF4-FFF2-40B4-BE49-F238E27FC236}">
                  <a16:creationId xmlns:a16="http://schemas.microsoft.com/office/drawing/2014/main" id="{28EA701A-6E5B-A3EF-46EE-C4D6C98B94B5}"/>
                </a:ext>
              </a:extLst>
            </p:cNvPr>
            <p:cNvSpPr>
              <a:spLocks/>
            </p:cNvSpPr>
            <p:nvPr/>
          </p:nvSpPr>
          <p:spPr bwMode="auto">
            <a:xfrm>
              <a:off x="3389313" y="2111375"/>
              <a:ext cx="14287" cy="20638"/>
            </a:xfrm>
            <a:custGeom>
              <a:avLst/>
              <a:gdLst>
                <a:gd name="T0" fmla="*/ 0 w 2"/>
                <a:gd name="T1" fmla="*/ 0 h 3"/>
                <a:gd name="T2" fmla="*/ 2147483647 w 2"/>
                <a:gd name="T3" fmla="*/ 2147483647 h 3"/>
                <a:gd name="T4" fmla="*/ 2147483647 w 2"/>
                <a:gd name="T5" fmla="*/ 2147483647 h 3"/>
                <a:gd name="T6" fmla="*/ 2147483647 w 2"/>
                <a:gd name="T7" fmla="*/ 2147483647 h 3"/>
                <a:gd name="T8" fmla="*/ 0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0"/>
                  </a:moveTo>
                  <a:cubicBezTo>
                    <a:pt x="1" y="1"/>
                    <a:pt x="1" y="1"/>
                    <a:pt x="2" y="1"/>
                  </a:cubicBezTo>
                  <a:cubicBezTo>
                    <a:pt x="2" y="1"/>
                    <a:pt x="2" y="2"/>
                    <a:pt x="2" y="2"/>
                  </a:cubicBezTo>
                  <a:cubicBezTo>
                    <a:pt x="2" y="2"/>
                    <a:pt x="1" y="3"/>
                    <a:pt x="1" y="3"/>
                  </a:cubicBezTo>
                  <a:cubicBezTo>
                    <a:pt x="0"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6" name="Freeform 710">
              <a:extLst>
                <a:ext uri="{FF2B5EF4-FFF2-40B4-BE49-F238E27FC236}">
                  <a16:creationId xmlns:a16="http://schemas.microsoft.com/office/drawing/2014/main" id="{58BD1179-68E9-401A-6AD0-84B728BF23DC}"/>
                </a:ext>
              </a:extLst>
            </p:cNvPr>
            <p:cNvSpPr>
              <a:spLocks/>
            </p:cNvSpPr>
            <p:nvPr/>
          </p:nvSpPr>
          <p:spPr bwMode="auto">
            <a:xfrm>
              <a:off x="3111500" y="2117725"/>
              <a:ext cx="107950" cy="101600"/>
            </a:xfrm>
            <a:custGeom>
              <a:avLst/>
              <a:gdLst>
                <a:gd name="T0" fmla="*/ 2147483647 w 16"/>
                <a:gd name="T1" fmla="*/ 2147483647 h 15"/>
                <a:gd name="T2" fmla="*/ 2147483647 w 16"/>
                <a:gd name="T3" fmla="*/ 2147483647 h 15"/>
                <a:gd name="T4" fmla="*/ 0 w 16"/>
                <a:gd name="T5" fmla="*/ 2147483647 h 15"/>
                <a:gd name="T6" fmla="*/ 2147483647 w 16"/>
                <a:gd name="T7" fmla="*/ 2147483647 h 15"/>
                <a:gd name="T8" fmla="*/ 2147483647 w 16"/>
                <a:gd name="T9" fmla="*/ 2147483647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5" y="9"/>
                  </a:moveTo>
                  <a:cubicBezTo>
                    <a:pt x="13" y="11"/>
                    <a:pt x="10" y="10"/>
                    <a:pt x="8" y="10"/>
                  </a:cubicBezTo>
                  <a:cubicBezTo>
                    <a:pt x="5" y="11"/>
                    <a:pt x="4" y="15"/>
                    <a:pt x="0" y="13"/>
                  </a:cubicBezTo>
                  <a:cubicBezTo>
                    <a:pt x="0" y="9"/>
                    <a:pt x="4" y="10"/>
                    <a:pt x="4" y="6"/>
                  </a:cubicBezTo>
                  <a:cubicBezTo>
                    <a:pt x="9" y="6"/>
                    <a:pt x="16" y="0"/>
                    <a:pt x="1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7" name="Freeform 711">
              <a:extLst>
                <a:ext uri="{FF2B5EF4-FFF2-40B4-BE49-F238E27FC236}">
                  <a16:creationId xmlns:a16="http://schemas.microsoft.com/office/drawing/2014/main" id="{DFA54C3D-D7D7-B786-8181-6CE0965291F6}"/>
                </a:ext>
              </a:extLst>
            </p:cNvPr>
            <p:cNvSpPr>
              <a:spLocks/>
            </p:cNvSpPr>
            <p:nvPr/>
          </p:nvSpPr>
          <p:spPr bwMode="auto">
            <a:xfrm>
              <a:off x="3030538" y="2225675"/>
              <a:ext cx="12700" cy="20638"/>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3"/>
                    <a:pt x="0" y="3"/>
                    <a:pt x="0" y="2"/>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8" name="Freeform 712">
              <a:extLst>
                <a:ext uri="{FF2B5EF4-FFF2-40B4-BE49-F238E27FC236}">
                  <a16:creationId xmlns:a16="http://schemas.microsoft.com/office/drawing/2014/main" id="{C9F8DD2E-3409-5E94-139E-0C335306B6F1}"/>
                </a:ext>
              </a:extLst>
            </p:cNvPr>
            <p:cNvSpPr>
              <a:spLocks/>
            </p:cNvSpPr>
            <p:nvPr/>
          </p:nvSpPr>
          <p:spPr bwMode="auto">
            <a:xfrm>
              <a:off x="2852738" y="2287588"/>
              <a:ext cx="41275" cy="33337"/>
            </a:xfrm>
            <a:custGeom>
              <a:avLst/>
              <a:gdLst>
                <a:gd name="T0" fmla="*/ 2147483647 w 6"/>
                <a:gd name="T1" fmla="*/ 2147483647 h 5"/>
                <a:gd name="T2" fmla="*/ 0 w 6"/>
                <a:gd name="T3" fmla="*/ 2147483647 h 5"/>
                <a:gd name="T4" fmla="*/ 2147483647 w 6"/>
                <a:gd name="T5" fmla="*/ 2147483647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6" y="1"/>
                  </a:moveTo>
                  <a:cubicBezTo>
                    <a:pt x="6" y="3"/>
                    <a:pt x="3" y="5"/>
                    <a:pt x="0" y="4"/>
                  </a:cubicBezTo>
                  <a:cubicBezTo>
                    <a:pt x="1" y="1"/>
                    <a:pt x="3"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9" name="Freeform 713">
              <a:extLst>
                <a:ext uri="{FF2B5EF4-FFF2-40B4-BE49-F238E27FC236}">
                  <a16:creationId xmlns:a16="http://schemas.microsoft.com/office/drawing/2014/main" id="{9982FADC-A826-F078-DAD0-190AD0FE565A}"/>
                </a:ext>
              </a:extLst>
            </p:cNvPr>
            <p:cNvSpPr>
              <a:spLocks/>
            </p:cNvSpPr>
            <p:nvPr/>
          </p:nvSpPr>
          <p:spPr bwMode="auto">
            <a:xfrm>
              <a:off x="2894013" y="2308225"/>
              <a:ext cx="41275" cy="20638"/>
            </a:xfrm>
            <a:custGeom>
              <a:avLst/>
              <a:gdLst>
                <a:gd name="T0" fmla="*/ 2147483647 w 6"/>
                <a:gd name="T1" fmla="*/ 2147483647 h 3"/>
                <a:gd name="T2" fmla="*/ 2147483647 w 6"/>
                <a:gd name="T3" fmla="*/ 2147483647 h 3"/>
                <a:gd name="T4" fmla="*/ 2147483647 w 6"/>
                <a:gd name="T5" fmla="*/ 2147483647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5" y="1"/>
                  </a:moveTo>
                  <a:cubicBezTo>
                    <a:pt x="6" y="3"/>
                    <a:pt x="2" y="0"/>
                    <a:pt x="2" y="2"/>
                  </a:cubicBezTo>
                  <a:cubicBezTo>
                    <a:pt x="0" y="1"/>
                    <a:pt x="4"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0" name="Freeform 714">
              <a:extLst>
                <a:ext uri="{FF2B5EF4-FFF2-40B4-BE49-F238E27FC236}">
                  <a16:creationId xmlns:a16="http://schemas.microsoft.com/office/drawing/2014/main" id="{71A88795-ED1E-32F2-C0E9-A896DFB5CB71}"/>
                </a:ext>
              </a:extLst>
            </p:cNvPr>
            <p:cNvSpPr>
              <a:spLocks/>
            </p:cNvSpPr>
            <p:nvPr/>
          </p:nvSpPr>
          <p:spPr bwMode="auto">
            <a:xfrm>
              <a:off x="2819400" y="2316163"/>
              <a:ext cx="33338" cy="31750"/>
            </a:xfrm>
            <a:custGeom>
              <a:avLst/>
              <a:gdLst>
                <a:gd name="T0" fmla="*/ 2147483647 w 5"/>
                <a:gd name="T1" fmla="*/ 2147483647 h 5"/>
                <a:gd name="T2" fmla="*/ 2147483647 w 5"/>
                <a:gd name="T3" fmla="*/ 2147483647 h 5"/>
                <a:gd name="T4" fmla="*/ 2147483647 w 5"/>
                <a:gd name="T5" fmla="*/ 2147483647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1"/>
                  </a:moveTo>
                  <a:cubicBezTo>
                    <a:pt x="5" y="3"/>
                    <a:pt x="3" y="3"/>
                    <a:pt x="2" y="5"/>
                  </a:cubicBezTo>
                  <a:cubicBezTo>
                    <a:pt x="0" y="3"/>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1" name="Freeform 715">
              <a:extLst>
                <a:ext uri="{FF2B5EF4-FFF2-40B4-BE49-F238E27FC236}">
                  <a16:creationId xmlns:a16="http://schemas.microsoft.com/office/drawing/2014/main" id="{5FBEB7A7-1E95-D6C2-79B1-086B2C4C348F}"/>
                </a:ext>
              </a:extLst>
            </p:cNvPr>
            <p:cNvSpPr>
              <a:spLocks/>
            </p:cNvSpPr>
            <p:nvPr/>
          </p:nvSpPr>
          <p:spPr bwMode="auto">
            <a:xfrm>
              <a:off x="4638675" y="1404938"/>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2" name="Line 716">
              <a:extLst>
                <a:ext uri="{FF2B5EF4-FFF2-40B4-BE49-F238E27FC236}">
                  <a16:creationId xmlns:a16="http://schemas.microsoft.com/office/drawing/2014/main" id="{5D144C79-62FE-8883-8011-4A1B880823A4}"/>
                </a:ext>
              </a:extLst>
            </p:cNvPr>
            <p:cNvSpPr>
              <a:spLocks noChangeShapeType="1"/>
            </p:cNvSpPr>
            <p:nvPr/>
          </p:nvSpPr>
          <p:spPr bwMode="auto">
            <a:xfrm flipV="1">
              <a:off x="4638675" y="14049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3" name="Line 717">
              <a:extLst>
                <a:ext uri="{FF2B5EF4-FFF2-40B4-BE49-F238E27FC236}">
                  <a16:creationId xmlns:a16="http://schemas.microsoft.com/office/drawing/2014/main" id="{3718D0AE-698B-3826-9E1B-F70157BC1CAB}"/>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4" name="Line 718">
              <a:extLst>
                <a:ext uri="{FF2B5EF4-FFF2-40B4-BE49-F238E27FC236}">
                  <a16:creationId xmlns:a16="http://schemas.microsoft.com/office/drawing/2014/main" id="{416F35A6-EC57-F449-66C7-1B49F827CBDF}"/>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5" name="Freeform 719">
              <a:extLst>
                <a:ext uri="{FF2B5EF4-FFF2-40B4-BE49-F238E27FC236}">
                  <a16:creationId xmlns:a16="http://schemas.microsoft.com/office/drawing/2014/main" id="{9E2EA035-55AE-B71A-1B6B-B3DEBC18EAB8}"/>
                </a:ext>
              </a:extLst>
            </p:cNvPr>
            <p:cNvSpPr>
              <a:spLocks/>
            </p:cNvSpPr>
            <p:nvPr/>
          </p:nvSpPr>
          <p:spPr bwMode="auto">
            <a:xfrm>
              <a:off x="4633913" y="1370013"/>
              <a:ext cx="4762" cy="1587"/>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6" name="Line 720">
              <a:extLst>
                <a:ext uri="{FF2B5EF4-FFF2-40B4-BE49-F238E27FC236}">
                  <a16:creationId xmlns:a16="http://schemas.microsoft.com/office/drawing/2014/main" id="{2656A90A-CC89-C453-FB1E-A9034C0161F9}"/>
                </a:ext>
              </a:extLst>
            </p:cNvPr>
            <p:cNvSpPr>
              <a:spLocks noChangeShapeType="1"/>
            </p:cNvSpPr>
            <p:nvPr/>
          </p:nvSpPr>
          <p:spPr bwMode="auto">
            <a:xfrm>
              <a:off x="4633913" y="1370013"/>
              <a:ext cx="4762"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7" name="Freeform 721">
              <a:extLst>
                <a:ext uri="{FF2B5EF4-FFF2-40B4-BE49-F238E27FC236}">
                  <a16:creationId xmlns:a16="http://schemas.microsoft.com/office/drawing/2014/main" id="{49BC6D01-6395-AC4A-31A1-7A282EADC595}"/>
                </a:ext>
              </a:extLst>
            </p:cNvPr>
            <p:cNvSpPr>
              <a:spLocks/>
            </p:cNvSpPr>
            <p:nvPr/>
          </p:nvSpPr>
          <p:spPr bwMode="auto">
            <a:xfrm>
              <a:off x="4137025" y="1363663"/>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8" name="Line 722">
              <a:extLst>
                <a:ext uri="{FF2B5EF4-FFF2-40B4-BE49-F238E27FC236}">
                  <a16:creationId xmlns:a16="http://schemas.microsoft.com/office/drawing/2014/main" id="{2AAAC71C-A2C1-0FF1-441B-9714F8571EDD}"/>
                </a:ext>
              </a:extLst>
            </p:cNvPr>
            <p:cNvSpPr>
              <a:spLocks noChangeShapeType="1"/>
            </p:cNvSpPr>
            <p:nvPr/>
          </p:nvSpPr>
          <p:spPr bwMode="auto">
            <a:xfrm flipH="1">
              <a:off x="413702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9" name="Freeform 723">
              <a:extLst>
                <a:ext uri="{FF2B5EF4-FFF2-40B4-BE49-F238E27FC236}">
                  <a16:creationId xmlns:a16="http://schemas.microsoft.com/office/drawing/2014/main" id="{2D9E713D-8D9E-C2A6-3082-C7439308F924}"/>
                </a:ext>
              </a:extLst>
            </p:cNvPr>
            <p:cNvSpPr>
              <a:spLocks/>
            </p:cNvSpPr>
            <p:nvPr/>
          </p:nvSpPr>
          <p:spPr bwMode="auto">
            <a:xfrm>
              <a:off x="4137025" y="1363663"/>
              <a:ext cx="1588" cy="12700"/>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0" name="Freeform 724">
              <a:extLst>
                <a:ext uri="{FF2B5EF4-FFF2-40B4-BE49-F238E27FC236}">
                  <a16:creationId xmlns:a16="http://schemas.microsoft.com/office/drawing/2014/main" id="{877A6784-8621-5C51-6DAB-73A76B8EE6D8}"/>
                </a:ext>
              </a:extLst>
            </p:cNvPr>
            <p:cNvSpPr>
              <a:spLocks/>
            </p:cNvSpPr>
            <p:nvPr/>
          </p:nvSpPr>
          <p:spPr bwMode="auto">
            <a:xfrm>
              <a:off x="4130675" y="1363663"/>
              <a:ext cx="6350" cy="1587"/>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1" name="Line 725">
              <a:extLst>
                <a:ext uri="{FF2B5EF4-FFF2-40B4-BE49-F238E27FC236}">
                  <a16:creationId xmlns:a16="http://schemas.microsoft.com/office/drawing/2014/main" id="{6EFC890D-56E3-EC41-A193-38B64BD7046B}"/>
                </a:ext>
              </a:extLst>
            </p:cNvPr>
            <p:cNvSpPr>
              <a:spLocks noChangeShapeType="1"/>
            </p:cNvSpPr>
            <p:nvPr/>
          </p:nvSpPr>
          <p:spPr bwMode="auto">
            <a:xfrm flipH="1">
              <a:off x="413067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2" name="Line 726">
              <a:extLst>
                <a:ext uri="{FF2B5EF4-FFF2-40B4-BE49-F238E27FC236}">
                  <a16:creationId xmlns:a16="http://schemas.microsoft.com/office/drawing/2014/main" id="{7DF427AC-1DE9-B694-E1FB-300CC8698924}"/>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3" name="Line 727">
              <a:extLst>
                <a:ext uri="{FF2B5EF4-FFF2-40B4-BE49-F238E27FC236}">
                  <a16:creationId xmlns:a16="http://schemas.microsoft.com/office/drawing/2014/main" id="{DB0ABF41-7B9E-2C44-C8A3-1B647A66C9A9}"/>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4" name="Freeform 728">
              <a:extLst>
                <a:ext uri="{FF2B5EF4-FFF2-40B4-BE49-F238E27FC236}">
                  <a16:creationId xmlns:a16="http://schemas.microsoft.com/office/drawing/2014/main" id="{D568921F-DD45-DF10-82A0-04C2D1CFE48B}"/>
                </a:ext>
              </a:extLst>
            </p:cNvPr>
            <p:cNvSpPr>
              <a:spLocks/>
            </p:cNvSpPr>
            <p:nvPr/>
          </p:nvSpPr>
          <p:spPr bwMode="auto">
            <a:xfrm>
              <a:off x="3416300" y="2070100"/>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5" name="Line 729">
              <a:extLst>
                <a:ext uri="{FF2B5EF4-FFF2-40B4-BE49-F238E27FC236}">
                  <a16:creationId xmlns:a16="http://schemas.microsoft.com/office/drawing/2014/main" id="{21529B01-A77A-7780-7639-9162F4B6BE57}"/>
                </a:ext>
              </a:extLst>
            </p:cNvPr>
            <p:cNvSpPr>
              <a:spLocks noChangeShapeType="1"/>
            </p:cNvSpPr>
            <p:nvPr/>
          </p:nvSpPr>
          <p:spPr bwMode="auto">
            <a:xfrm>
              <a:off x="3416300" y="2070100"/>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6" name="Freeform 730">
              <a:extLst>
                <a:ext uri="{FF2B5EF4-FFF2-40B4-BE49-F238E27FC236}">
                  <a16:creationId xmlns:a16="http://schemas.microsoft.com/office/drawing/2014/main" id="{556358FC-7BD9-37A4-5990-F167E8C0A694}"/>
                </a:ext>
              </a:extLst>
            </p:cNvPr>
            <p:cNvSpPr>
              <a:spLocks/>
            </p:cNvSpPr>
            <p:nvPr/>
          </p:nvSpPr>
          <p:spPr bwMode="auto">
            <a:xfrm>
              <a:off x="3416300" y="206375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7" name="Line 731">
              <a:extLst>
                <a:ext uri="{FF2B5EF4-FFF2-40B4-BE49-F238E27FC236}">
                  <a16:creationId xmlns:a16="http://schemas.microsoft.com/office/drawing/2014/main" id="{F29B2AD1-6956-338A-9891-DB5216443AA9}"/>
                </a:ext>
              </a:extLst>
            </p:cNvPr>
            <p:cNvSpPr>
              <a:spLocks noChangeShapeType="1"/>
            </p:cNvSpPr>
            <p:nvPr/>
          </p:nvSpPr>
          <p:spPr bwMode="auto">
            <a:xfrm>
              <a:off x="3416300" y="206375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8" name="Freeform 732">
              <a:extLst>
                <a:ext uri="{FF2B5EF4-FFF2-40B4-BE49-F238E27FC236}">
                  <a16:creationId xmlns:a16="http://schemas.microsoft.com/office/drawing/2014/main" id="{2DD3ABC5-A4C9-6BA2-0074-25714FF97AE4}"/>
                </a:ext>
              </a:extLst>
            </p:cNvPr>
            <p:cNvSpPr>
              <a:spLocks/>
            </p:cNvSpPr>
            <p:nvPr/>
          </p:nvSpPr>
          <p:spPr bwMode="auto">
            <a:xfrm>
              <a:off x="3416300" y="2057400"/>
              <a:ext cx="20638" cy="12700"/>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2"/>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9" name="Freeform 733">
              <a:extLst>
                <a:ext uri="{FF2B5EF4-FFF2-40B4-BE49-F238E27FC236}">
                  <a16:creationId xmlns:a16="http://schemas.microsoft.com/office/drawing/2014/main" id="{DBEFFD29-1EDF-E7B2-D5DE-AF8B952603E1}"/>
                </a:ext>
              </a:extLst>
            </p:cNvPr>
            <p:cNvSpPr>
              <a:spLocks/>
            </p:cNvSpPr>
            <p:nvPr/>
          </p:nvSpPr>
          <p:spPr bwMode="auto">
            <a:xfrm>
              <a:off x="3430588" y="2057400"/>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0" name="Line 734">
              <a:extLst>
                <a:ext uri="{FF2B5EF4-FFF2-40B4-BE49-F238E27FC236}">
                  <a16:creationId xmlns:a16="http://schemas.microsoft.com/office/drawing/2014/main" id="{5EF6D0F9-9C6D-7CD3-AFD2-515E19D6F646}"/>
                </a:ext>
              </a:extLst>
            </p:cNvPr>
            <p:cNvSpPr>
              <a:spLocks noChangeShapeType="1"/>
            </p:cNvSpPr>
            <p:nvPr/>
          </p:nvSpPr>
          <p:spPr bwMode="auto">
            <a:xfrm flipH="1">
              <a:off x="3430588" y="20574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1" name="Freeform 735">
              <a:extLst>
                <a:ext uri="{FF2B5EF4-FFF2-40B4-BE49-F238E27FC236}">
                  <a16:creationId xmlns:a16="http://schemas.microsoft.com/office/drawing/2014/main" id="{35C5947F-4FCA-7DF6-1429-9006633A65CA}"/>
                </a:ext>
              </a:extLst>
            </p:cNvPr>
            <p:cNvSpPr>
              <a:spLocks/>
            </p:cNvSpPr>
            <p:nvPr/>
          </p:nvSpPr>
          <p:spPr bwMode="auto">
            <a:xfrm>
              <a:off x="3124200" y="135731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2" name="Line 736">
              <a:extLst>
                <a:ext uri="{FF2B5EF4-FFF2-40B4-BE49-F238E27FC236}">
                  <a16:creationId xmlns:a16="http://schemas.microsoft.com/office/drawing/2014/main" id="{257ED29F-2D3B-6579-3965-FAF08877F1BB}"/>
                </a:ext>
              </a:extLst>
            </p:cNvPr>
            <p:cNvSpPr>
              <a:spLocks noChangeShapeType="1"/>
            </p:cNvSpPr>
            <p:nvPr/>
          </p:nvSpPr>
          <p:spPr bwMode="auto">
            <a:xfrm flipV="1">
              <a:off x="3124200" y="13573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3" name="Freeform 737">
              <a:extLst>
                <a:ext uri="{FF2B5EF4-FFF2-40B4-BE49-F238E27FC236}">
                  <a16:creationId xmlns:a16="http://schemas.microsoft.com/office/drawing/2014/main" id="{1342A3DF-9FB5-FE3A-E9EF-ACFB5598DF2F}"/>
                </a:ext>
              </a:extLst>
            </p:cNvPr>
            <p:cNvSpPr>
              <a:spLocks/>
            </p:cNvSpPr>
            <p:nvPr/>
          </p:nvSpPr>
          <p:spPr bwMode="auto">
            <a:xfrm>
              <a:off x="3395663" y="814388"/>
              <a:ext cx="7937" cy="1587"/>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4" name="Line 738">
              <a:extLst>
                <a:ext uri="{FF2B5EF4-FFF2-40B4-BE49-F238E27FC236}">
                  <a16:creationId xmlns:a16="http://schemas.microsoft.com/office/drawing/2014/main" id="{96E44618-325E-5B77-9625-8E46573EAF64}"/>
                </a:ext>
              </a:extLst>
            </p:cNvPr>
            <p:cNvSpPr>
              <a:spLocks noChangeShapeType="1"/>
            </p:cNvSpPr>
            <p:nvPr/>
          </p:nvSpPr>
          <p:spPr bwMode="auto">
            <a:xfrm>
              <a:off x="3395663" y="814388"/>
              <a:ext cx="793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5" name="Line 739">
              <a:extLst>
                <a:ext uri="{FF2B5EF4-FFF2-40B4-BE49-F238E27FC236}">
                  <a16:creationId xmlns:a16="http://schemas.microsoft.com/office/drawing/2014/main" id="{32F9848E-E0D4-F540-8849-C39AF8DC365D}"/>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6" name="Line 740">
              <a:extLst>
                <a:ext uri="{FF2B5EF4-FFF2-40B4-BE49-F238E27FC236}">
                  <a16:creationId xmlns:a16="http://schemas.microsoft.com/office/drawing/2014/main" id="{8EBDE719-253E-53B5-BB36-411162C1C6AC}"/>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7" name="Freeform 741">
              <a:extLst>
                <a:ext uri="{FF2B5EF4-FFF2-40B4-BE49-F238E27FC236}">
                  <a16:creationId xmlns:a16="http://schemas.microsoft.com/office/drawing/2014/main" id="{9696D1BF-92EA-F94B-B4DE-4D370C1DDB61}"/>
                </a:ext>
              </a:extLst>
            </p:cNvPr>
            <p:cNvSpPr>
              <a:spLocks/>
            </p:cNvSpPr>
            <p:nvPr/>
          </p:nvSpPr>
          <p:spPr bwMode="auto">
            <a:xfrm>
              <a:off x="3376613" y="792163"/>
              <a:ext cx="19050" cy="14287"/>
            </a:xfrm>
            <a:custGeom>
              <a:avLst/>
              <a:gdLst>
                <a:gd name="T0" fmla="*/ 2147483647 w 3"/>
                <a:gd name="T1" fmla="*/ 2147483647 h 2"/>
                <a:gd name="T2" fmla="*/ 0 w 3"/>
                <a:gd name="T3" fmla="*/ 2147483647 h 2"/>
                <a:gd name="T4" fmla="*/ 2147483647 w 3"/>
                <a:gd name="T5" fmla="*/ 2147483647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2" y="2"/>
                    <a:pt x="1" y="2"/>
                    <a:pt x="0" y="2"/>
                  </a:cubicBezTo>
                  <a:cubicBezTo>
                    <a:pt x="0" y="0"/>
                    <a:pt x="3" y="0"/>
                    <a:pt x="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8" name="Freeform 742">
              <a:extLst>
                <a:ext uri="{FF2B5EF4-FFF2-40B4-BE49-F238E27FC236}">
                  <a16:creationId xmlns:a16="http://schemas.microsoft.com/office/drawing/2014/main" id="{FB52B5BB-C0B1-C6AD-95B8-8BF640CD9F87}"/>
                </a:ext>
              </a:extLst>
            </p:cNvPr>
            <p:cNvSpPr>
              <a:spLocks/>
            </p:cNvSpPr>
            <p:nvPr/>
          </p:nvSpPr>
          <p:spPr bwMode="auto">
            <a:xfrm>
              <a:off x="3389313" y="806450"/>
              <a:ext cx="6350"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9" name="Line 743">
              <a:extLst>
                <a:ext uri="{FF2B5EF4-FFF2-40B4-BE49-F238E27FC236}">
                  <a16:creationId xmlns:a16="http://schemas.microsoft.com/office/drawing/2014/main" id="{E7119BD3-DC12-EC73-8D32-27009EDC0963}"/>
                </a:ext>
              </a:extLst>
            </p:cNvPr>
            <p:cNvSpPr>
              <a:spLocks noChangeShapeType="1"/>
            </p:cNvSpPr>
            <p:nvPr/>
          </p:nvSpPr>
          <p:spPr bwMode="auto">
            <a:xfrm flipH="1">
              <a:off x="3389313" y="80645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0" name="Freeform 744">
              <a:extLst>
                <a:ext uri="{FF2B5EF4-FFF2-40B4-BE49-F238E27FC236}">
                  <a16:creationId xmlns:a16="http://schemas.microsoft.com/office/drawing/2014/main" id="{E76C8328-0CF8-D0EB-9558-9712C056F935}"/>
                </a:ext>
              </a:extLst>
            </p:cNvPr>
            <p:cNvSpPr>
              <a:spLocks/>
            </p:cNvSpPr>
            <p:nvPr/>
          </p:nvSpPr>
          <p:spPr bwMode="auto">
            <a:xfrm>
              <a:off x="3389313" y="806450"/>
              <a:ext cx="14287" cy="7938"/>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1"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1" name="Freeform 745">
              <a:extLst>
                <a:ext uri="{FF2B5EF4-FFF2-40B4-BE49-F238E27FC236}">
                  <a16:creationId xmlns:a16="http://schemas.microsoft.com/office/drawing/2014/main" id="{4F2C7956-3B76-6BE2-45E8-6D2FAF0DD889}"/>
                </a:ext>
              </a:extLst>
            </p:cNvPr>
            <p:cNvSpPr>
              <a:spLocks/>
            </p:cNvSpPr>
            <p:nvPr/>
          </p:nvSpPr>
          <p:spPr bwMode="auto">
            <a:xfrm>
              <a:off x="3403600" y="806450"/>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2" name="Line 746">
              <a:extLst>
                <a:ext uri="{FF2B5EF4-FFF2-40B4-BE49-F238E27FC236}">
                  <a16:creationId xmlns:a16="http://schemas.microsoft.com/office/drawing/2014/main" id="{9CDBAEA5-F8DD-EF93-7A66-EF5D39B26363}"/>
                </a:ext>
              </a:extLst>
            </p:cNvPr>
            <p:cNvSpPr>
              <a:spLocks noChangeShapeType="1"/>
            </p:cNvSpPr>
            <p:nvPr/>
          </p:nvSpPr>
          <p:spPr bwMode="auto">
            <a:xfrm flipV="1">
              <a:off x="3403600" y="806450"/>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3" name="Freeform 747">
              <a:extLst>
                <a:ext uri="{FF2B5EF4-FFF2-40B4-BE49-F238E27FC236}">
                  <a16:creationId xmlns:a16="http://schemas.microsoft.com/office/drawing/2014/main" id="{FD688311-7F2F-82F8-D3AF-F6D32C8EAAD0}"/>
                </a:ext>
              </a:extLst>
            </p:cNvPr>
            <p:cNvSpPr>
              <a:spLocks/>
            </p:cNvSpPr>
            <p:nvPr/>
          </p:nvSpPr>
          <p:spPr bwMode="auto">
            <a:xfrm>
              <a:off x="4633913" y="1363663"/>
              <a:ext cx="4762" cy="6350"/>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4" name="Line 748">
              <a:extLst>
                <a:ext uri="{FF2B5EF4-FFF2-40B4-BE49-F238E27FC236}">
                  <a16:creationId xmlns:a16="http://schemas.microsoft.com/office/drawing/2014/main" id="{C95594F5-F948-A5FE-40E1-D5579EC708FC}"/>
                </a:ext>
              </a:extLst>
            </p:cNvPr>
            <p:cNvSpPr>
              <a:spLocks noChangeShapeType="1"/>
            </p:cNvSpPr>
            <p:nvPr/>
          </p:nvSpPr>
          <p:spPr bwMode="auto">
            <a:xfrm flipH="1">
              <a:off x="4633913" y="13636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5" name="Freeform 749">
              <a:extLst>
                <a:ext uri="{FF2B5EF4-FFF2-40B4-BE49-F238E27FC236}">
                  <a16:creationId xmlns:a16="http://schemas.microsoft.com/office/drawing/2014/main" id="{E57A4E69-4EF4-3749-D299-0DBD3C92C0EF}"/>
                </a:ext>
              </a:extLst>
            </p:cNvPr>
            <p:cNvSpPr>
              <a:spLocks/>
            </p:cNvSpPr>
            <p:nvPr/>
          </p:nvSpPr>
          <p:spPr bwMode="auto">
            <a:xfrm>
              <a:off x="3057525" y="228600"/>
              <a:ext cx="1597025" cy="1916113"/>
            </a:xfrm>
            <a:custGeom>
              <a:avLst/>
              <a:gdLst>
                <a:gd name="T0" fmla="*/ 2147483647 w 235"/>
                <a:gd name="T1" fmla="*/ 2147483647 h 282"/>
                <a:gd name="T2" fmla="*/ 2147483647 w 235"/>
                <a:gd name="T3" fmla="*/ 2147483647 h 282"/>
                <a:gd name="T4" fmla="*/ 2147483647 w 235"/>
                <a:gd name="T5" fmla="*/ 2147483647 h 282"/>
                <a:gd name="T6" fmla="*/ 2147483647 w 235"/>
                <a:gd name="T7" fmla="*/ 2147483647 h 282"/>
                <a:gd name="T8" fmla="*/ 2147483647 w 235"/>
                <a:gd name="T9" fmla="*/ 2147483647 h 282"/>
                <a:gd name="T10" fmla="*/ 2147483647 w 235"/>
                <a:gd name="T11" fmla="*/ 2147483647 h 282"/>
                <a:gd name="T12" fmla="*/ 2147483647 w 235"/>
                <a:gd name="T13" fmla="*/ 2147483647 h 282"/>
                <a:gd name="T14" fmla="*/ 2147483647 w 235"/>
                <a:gd name="T15" fmla="*/ 2147483647 h 282"/>
                <a:gd name="T16" fmla="*/ 2147483647 w 235"/>
                <a:gd name="T17" fmla="*/ 2147483647 h 282"/>
                <a:gd name="T18" fmla="*/ 2147483647 w 235"/>
                <a:gd name="T19" fmla="*/ 2147483647 h 282"/>
                <a:gd name="T20" fmla="*/ 2147483647 w 235"/>
                <a:gd name="T21" fmla="*/ 2147483647 h 282"/>
                <a:gd name="T22" fmla="*/ 2147483647 w 235"/>
                <a:gd name="T23" fmla="*/ 2147483647 h 282"/>
                <a:gd name="T24" fmla="*/ 2147483647 w 235"/>
                <a:gd name="T25" fmla="*/ 2147483647 h 282"/>
                <a:gd name="T26" fmla="*/ 2147483647 w 235"/>
                <a:gd name="T27" fmla="*/ 2147483647 h 282"/>
                <a:gd name="T28" fmla="*/ 2147483647 w 235"/>
                <a:gd name="T29" fmla="*/ 2147483647 h 282"/>
                <a:gd name="T30" fmla="*/ 2147483647 w 235"/>
                <a:gd name="T31" fmla="*/ 2147483647 h 282"/>
                <a:gd name="T32" fmla="*/ 2147483647 w 235"/>
                <a:gd name="T33" fmla="*/ 2147483647 h 282"/>
                <a:gd name="T34" fmla="*/ 2147483647 w 235"/>
                <a:gd name="T35" fmla="*/ 2147483647 h 282"/>
                <a:gd name="T36" fmla="*/ 2147483647 w 235"/>
                <a:gd name="T37" fmla="*/ 2147483647 h 282"/>
                <a:gd name="T38" fmla="*/ 2147483647 w 235"/>
                <a:gd name="T39" fmla="*/ 2147483647 h 282"/>
                <a:gd name="T40" fmla="*/ 2147483647 w 235"/>
                <a:gd name="T41" fmla="*/ 2147483647 h 282"/>
                <a:gd name="T42" fmla="*/ 2147483647 w 235"/>
                <a:gd name="T43" fmla="*/ 2147483647 h 282"/>
                <a:gd name="T44" fmla="*/ 2147483647 w 235"/>
                <a:gd name="T45" fmla="*/ 2147483647 h 282"/>
                <a:gd name="T46" fmla="*/ 2147483647 w 235"/>
                <a:gd name="T47" fmla="*/ 2147483647 h 282"/>
                <a:gd name="T48" fmla="*/ 2147483647 w 235"/>
                <a:gd name="T49" fmla="*/ 2147483647 h 282"/>
                <a:gd name="T50" fmla="*/ 2147483647 w 235"/>
                <a:gd name="T51" fmla="*/ 2147483647 h 282"/>
                <a:gd name="T52" fmla="*/ 2147483647 w 235"/>
                <a:gd name="T53" fmla="*/ 2147483647 h 282"/>
                <a:gd name="T54" fmla="*/ 2147483647 w 235"/>
                <a:gd name="T55" fmla="*/ 2147483647 h 282"/>
                <a:gd name="T56" fmla="*/ 2147483647 w 235"/>
                <a:gd name="T57" fmla="*/ 2147483647 h 282"/>
                <a:gd name="T58" fmla="*/ 2147483647 w 235"/>
                <a:gd name="T59" fmla="*/ 2147483647 h 282"/>
                <a:gd name="T60" fmla="*/ 2147483647 w 235"/>
                <a:gd name="T61" fmla="*/ 2147483647 h 282"/>
                <a:gd name="T62" fmla="*/ 2147483647 w 235"/>
                <a:gd name="T63" fmla="*/ 2147483647 h 282"/>
                <a:gd name="T64" fmla="*/ 2147483647 w 235"/>
                <a:gd name="T65" fmla="*/ 2147483647 h 282"/>
                <a:gd name="T66" fmla="*/ 2147483647 w 235"/>
                <a:gd name="T67" fmla="*/ 2147483647 h 282"/>
                <a:gd name="T68" fmla="*/ 2147483647 w 235"/>
                <a:gd name="T69" fmla="*/ 2147483647 h 282"/>
                <a:gd name="T70" fmla="*/ 2147483647 w 235"/>
                <a:gd name="T71" fmla="*/ 2147483647 h 282"/>
                <a:gd name="T72" fmla="*/ 2147483647 w 235"/>
                <a:gd name="T73" fmla="*/ 2147483647 h 282"/>
                <a:gd name="T74" fmla="*/ 2147483647 w 235"/>
                <a:gd name="T75" fmla="*/ 2147483647 h 282"/>
                <a:gd name="T76" fmla="*/ 2147483647 w 235"/>
                <a:gd name="T77" fmla="*/ 2147483647 h 282"/>
                <a:gd name="T78" fmla="*/ 2147483647 w 235"/>
                <a:gd name="T79" fmla="*/ 2147483647 h 282"/>
                <a:gd name="T80" fmla="*/ 2147483647 w 235"/>
                <a:gd name="T81" fmla="*/ 2147483647 h 282"/>
                <a:gd name="T82" fmla="*/ 2147483647 w 235"/>
                <a:gd name="T83" fmla="*/ 2147483647 h 282"/>
                <a:gd name="T84" fmla="*/ 2147483647 w 235"/>
                <a:gd name="T85" fmla="*/ 2147483647 h 282"/>
                <a:gd name="T86" fmla="*/ 2147483647 w 235"/>
                <a:gd name="T87" fmla="*/ 2147483647 h 282"/>
                <a:gd name="T88" fmla="*/ 2147483647 w 235"/>
                <a:gd name="T89" fmla="*/ 2147483647 h 282"/>
                <a:gd name="T90" fmla="*/ 2147483647 w 235"/>
                <a:gd name="T91" fmla="*/ 2147483647 h 282"/>
                <a:gd name="T92" fmla="*/ 2147483647 w 235"/>
                <a:gd name="T93" fmla="*/ 2147483647 h 282"/>
                <a:gd name="T94" fmla="*/ 2147483647 w 235"/>
                <a:gd name="T95" fmla="*/ 2147483647 h 282"/>
                <a:gd name="T96" fmla="*/ 2147483647 w 235"/>
                <a:gd name="T97" fmla="*/ 2147483647 h 282"/>
                <a:gd name="T98" fmla="*/ 2147483647 w 235"/>
                <a:gd name="T99" fmla="*/ 2147483647 h 282"/>
                <a:gd name="T100" fmla="*/ 2147483647 w 235"/>
                <a:gd name="T101" fmla="*/ 2147483647 h 282"/>
                <a:gd name="T102" fmla="*/ 2147483647 w 235"/>
                <a:gd name="T103" fmla="*/ 2147483647 h 282"/>
                <a:gd name="T104" fmla="*/ 2147483647 w 235"/>
                <a:gd name="T105" fmla="*/ 2147483647 h 282"/>
                <a:gd name="T106" fmla="*/ 2147483647 w 235"/>
                <a:gd name="T107" fmla="*/ 2147483647 h 282"/>
                <a:gd name="T108" fmla="*/ 2147483647 w 235"/>
                <a:gd name="T109" fmla="*/ 2147483647 h 282"/>
                <a:gd name="T110" fmla="*/ 2147483647 w 235"/>
                <a:gd name="T111" fmla="*/ 2147483647 h 282"/>
                <a:gd name="T112" fmla="*/ 2147483647 w 235"/>
                <a:gd name="T113" fmla="*/ 2147483647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5"/>
                <a:gd name="T172" fmla="*/ 0 h 282"/>
                <a:gd name="T173" fmla="*/ 235 w 235"/>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5" h="282">
                  <a:moveTo>
                    <a:pt x="235" y="169"/>
                  </a:moveTo>
                  <a:cubicBezTo>
                    <a:pt x="234" y="169"/>
                    <a:pt x="233" y="168"/>
                    <a:pt x="232" y="168"/>
                  </a:cubicBezTo>
                  <a:cubicBezTo>
                    <a:pt x="233" y="168"/>
                    <a:pt x="233" y="168"/>
                    <a:pt x="233" y="168"/>
                  </a:cubicBezTo>
                  <a:cubicBezTo>
                    <a:pt x="232" y="168"/>
                    <a:pt x="231" y="168"/>
                    <a:pt x="230" y="168"/>
                  </a:cubicBezTo>
                  <a:cubicBezTo>
                    <a:pt x="229" y="174"/>
                    <a:pt x="224" y="178"/>
                    <a:pt x="217" y="176"/>
                  </a:cubicBezTo>
                  <a:cubicBezTo>
                    <a:pt x="217" y="173"/>
                    <a:pt x="216" y="173"/>
                    <a:pt x="215" y="171"/>
                  </a:cubicBezTo>
                  <a:cubicBezTo>
                    <a:pt x="214" y="172"/>
                    <a:pt x="214" y="174"/>
                    <a:pt x="213" y="175"/>
                  </a:cubicBezTo>
                  <a:cubicBezTo>
                    <a:pt x="211" y="174"/>
                    <a:pt x="207" y="174"/>
                    <a:pt x="205" y="174"/>
                  </a:cubicBezTo>
                  <a:cubicBezTo>
                    <a:pt x="204" y="174"/>
                    <a:pt x="203" y="176"/>
                    <a:pt x="201" y="176"/>
                  </a:cubicBezTo>
                  <a:cubicBezTo>
                    <a:pt x="199" y="177"/>
                    <a:pt x="195" y="177"/>
                    <a:pt x="195" y="179"/>
                  </a:cubicBezTo>
                  <a:cubicBezTo>
                    <a:pt x="192" y="178"/>
                    <a:pt x="191" y="175"/>
                    <a:pt x="186" y="176"/>
                  </a:cubicBezTo>
                  <a:cubicBezTo>
                    <a:pt x="185" y="175"/>
                    <a:pt x="185" y="170"/>
                    <a:pt x="186" y="169"/>
                  </a:cubicBezTo>
                  <a:cubicBezTo>
                    <a:pt x="184" y="168"/>
                    <a:pt x="182" y="173"/>
                    <a:pt x="182" y="176"/>
                  </a:cubicBezTo>
                  <a:cubicBezTo>
                    <a:pt x="179" y="176"/>
                    <a:pt x="176" y="174"/>
                    <a:pt x="178" y="172"/>
                  </a:cubicBezTo>
                  <a:cubicBezTo>
                    <a:pt x="177" y="172"/>
                    <a:pt x="176" y="172"/>
                    <a:pt x="175" y="172"/>
                  </a:cubicBezTo>
                  <a:cubicBezTo>
                    <a:pt x="173" y="171"/>
                    <a:pt x="175" y="171"/>
                    <a:pt x="175" y="169"/>
                  </a:cubicBezTo>
                  <a:cubicBezTo>
                    <a:pt x="171" y="167"/>
                    <a:pt x="171" y="171"/>
                    <a:pt x="168" y="169"/>
                  </a:cubicBezTo>
                  <a:cubicBezTo>
                    <a:pt x="168" y="169"/>
                    <a:pt x="168" y="168"/>
                    <a:pt x="168" y="168"/>
                  </a:cubicBezTo>
                  <a:cubicBezTo>
                    <a:pt x="167" y="165"/>
                    <a:pt x="171" y="167"/>
                    <a:pt x="172" y="166"/>
                  </a:cubicBezTo>
                  <a:cubicBezTo>
                    <a:pt x="172" y="165"/>
                    <a:pt x="170" y="165"/>
                    <a:pt x="170" y="164"/>
                  </a:cubicBezTo>
                  <a:cubicBezTo>
                    <a:pt x="166" y="166"/>
                    <a:pt x="164" y="171"/>
                    <a:pt x="160" y="167"/>
                  </a:cubicBezTo>
                  <a:cubicBezTo>
                    <a:pt x="160" y="167"/>
                    <a:pt x="160" y="167"/>
                    <a:pt x="160" y="167"/>
                  </a:cubicBezTo>
                  <a:cubicBezTo>
                    <a:pt x="158" y="167"/>
                    <a:pt x="158" y="167"/>
                    <a:pt x="158" y="167"/>
                  </a:cubicBezTo>
                  <a:cubicBezTo>
                    <a:pt x="159" y="166"/>
                    <a:pt x="159" y="165"/>
                    <a:pt x="159" y="164"/>
                  </a:cubicBezTo>
                  <a:cubicBezTo>
                    <a:pt x="157" y="164"/>
                    <a:pt x="157" y="166"/>
                    <a:pt x="157" y="168"/>
                  </a:cubicBezTo>
                  <a:cubicBezTo>
                    <a:pt x="155" y="167"/>
                    <a:pt x="155" y="169"/>
                    <a:pt x="153" y="168"/>
                  </a:cubicBezTo>
                  <a:cubicBezTo>
                    <a:pt x="152" y="171"/>
                    <a:pt x="155" y="170"/>
                    <a:pt x="155" y="172"/>
                  </a:cubicBezTo>
                  <a:cubicBezTo>
                    <a:pt x="153" y="173"/>
                    <a:pt x="151" y="173"/>
                    <a:pt x="152" y="175"/>
                  </a:cubicBezTo>
                  <a:cubicBezTo>
                    <a:pt x="152" y="176"/>
                    <a:pt x="153" y="176"/>
                    <a:pt x="153" y="175"/>
                  </a:cubicBezTo>
                  <a:cubicBezTo>
                    <a:pt x="154" y="175"/>
                    <a:pt x="155" y="178"/>
                    <a:pt x="155" y="176"/>
                  </a:cubicBezTo>
                  <a:cubicBezTo>
                    <a:pt x="157" y="177"/>
                    <a:pt x="153" y="177"/>
                    <a:pt x="153" y="178"/>
                  </a:cubicBezTo>
                  <a:cubicBezTo>
                    <a:pt x="155" y="180"/>
                    <a:pt x="156" y="179"/>
                    <a:pt x="158" y="178"/>
                  </a:cubicBezTo>
                  <a:cubicBezTo>
                    <a:pt x="157" y="180"/>
                    <a:pt x="157" y="182"/>
                    <a:pt x="155" y="183"/>
                  </a:cubicBezTo>
                  <a:cubicBezTo>
                    <a:pt x="155" y="184"/>
                    <a:pt x="157" y="183"/>
                    <a:pt x="157" y="183"/>
                  </a:cubicBezTo>
                  <a:cubicBezTo>
                    <a:pt x="156" y="185"/>
                    <a:pt x="156" y="187"/>
                    <a:pt x="155" y="188"/>
                  </a:cubicBezTo>
                  <a:cubicBezTo>
                    <a:pt x="152" y="189"/>
                    <a:pt x="150" y="188"/>
                    <a:pt x="148" y="187"/>
                  </a:cubicBezTo>
                  <a:cubicBezTo>
                    <a:pt x="147" y="187"/>
                    <a:pt x="149" y="189"/>
                    <a:pt x="147" y="190"/>
                  </a:cubicBezTo>
                  <a:cubicBezTo>
                    <a:pt x="147" y="190"/>
                    <a:pt x="145" y="190"/>
                    <a:pt x="145" y="190"/>
                  </a:cubicBezTo>
                  <a:cubicBezTo>
                    <a:pt x="144" y="192"/>
                    <a:pt x="147" y="195"/>
                    <a:pt x="143" y="193"/>
                  </a:cubicBezTo>
                  <a:cubicBezTo>
                    <a:pt x="143" y="195"/>
                    <a:pt x="144" y="195"/>
                    <a:pt x="143" y="196"/>
                  </a:cubicBezTo>
                  <a:cubicBezTo>
                    <a:pt x="141" y="192"/>
                    <a:pt x="141" y="199"/>
                    <a:pt x="139" y="197"/>
                  </a:cubicBezTo>
                  <a:cubicBezTo>
                    <a:pt x="137" y="197"/>
                    <a:pt x="140" y="198"/>
                    <a:pt x="139" y="200"/>
                  </a:cubicBezTo>
                  <a:cubicBezTo>
                    <a:pt x="138" y="201"/>
                    <a:pt x="137" y="201"/>
                    <a:pt x="137" y="203"/>
                  </a:cubicBezTo>
                  <a:cubicBezTo>
                    <a:pt x="135" y="203"/>
                    <a:pt x="135" y="202"/>
                    <a:pt x="134" y="202"/>
                  </a:cubicBezTo>
                  <a:cubicBezTo>
                    <a:pt x="133" y="202"/>
                    <a:pt x="134" y="203"/>
                    <a:pt x="134" y="204"/>
                  </a:cubicBezTo>
                  <a:cubicBezTo>
                    <a:pt x="133" y="204"/>
                    <a:pt x="132" y="205"/>
                    <a:pt x="129" y="206"/>
                  </a:cubicBezTo>
                  <a:cubicBezTo>
                    <a:pt x="129" y="205"/>
                    <a:pt x="129" y="204"/>
                    <a:pt x="128" y="204"/>
                  </a:cubicBezTo>
                  <a:cubicBezTo>
                    <a:pt x="128" y="202"/>
                    <a:pt x="130" y="201"/>
                    <a:pt x="132" y="201"/>
                  </a:cubicBezTo>
                  <a:cubicBezTo>
                    <a:pt x="132" y="199"/>
                    <a:pt x="135" y="197"/>
                    <a:pt x="136" y="194"/>
                  </a:cubicBezTo>
                  <a:cubicBezTo>
                    <a:pt x="133" y="194"/>
                    <a:pt x="133" y="197"/>
                    <a:pt x="129" y="197"/>
                  </a:cubicBezTo>
                  <a:cubicBezTo>
                    <a:pt x="129" y="196"/>
                    <a:pt x="129" y="196"/>
                    <a:pt x="128" y="196"/>
                  </a:cubicBezTo>
                  <a:cubicBezTo>
                    <a:pt x="128" y="190"/>
                    <a:pt x="134" y="185"/>
                    <a:pt x="130" y="178"/>
                  </a:cubicBezTo>
                  <a:cubicBezTo>
                    <a:pt x="133" y="178"/>
                    <a:pt x="134" y="174"/>
                    <a:pt x="137" y="173"/>
                  </a:cubicBezTo>
                  <a:cubicBezTo>
                    <a:pt x="138" y="173"/>
                    <a:pt x="138" y="174"/>
                    <a:pt x="139" y="174"/>
                  </a:cubicBezTo>
                  <a:cubicBezTo>
                    <a:pt x="142" y="174"/>
                    <a:pt x="145" y="173"/>
                    <a:pt x="148" y="174"/>
                  </a:cubicBezTo>
                  <a:cubicBezTo>
                    <a:pt x="148" y="171"/>
                    <a:pt x="142" y="172"/>
                    <a:pt x="140" y="170"/>
                  </a:cubicBezTo>
                  <a:cubicBezTo>
                    <a:pt x="141" y="167"/>
                    <a:pt x="143" y="165"/>
                    <a:pt x="145" y="163"/>
                  </a:cubicBezTo>
                  <a:cubicBezTo>
                    <a:pt x="142" y="161"/>
                    <a:pt x="140" y="165"/>
                    <a:pt x="139" y="168"/>
                  </a:cubicBezTo>
                  <a:cubicBezTo>
                    <a:pt x="136" y="168"/>
                    <a:pt x="136" y="169"/>
                    <a:pt x="135" y="166"/>
                  </a:cubicBezTo>
                  <a:cubicBezTo>
                    <a:pt x="135" y="168"/>
                    <a:pt x="134" y="168"/>
                    <a:pt x="132" y="170"/>
                  </a:cubicBezTo>
                  <a:cubicBezTo>
                    <a:pt x="130" y="171"/>
                    <a:pt x="129" y="174"/>
                    <a:pt x="126" y="175"/>
                  </a:cubicBezTo>
                  <a:cubicBezTo>
                    <a:pt x="127" y="176"/>
                    <a:pt x="124" y="177"/>
                    <a:pt x="126" y="178"/>
                  </a:cubicBezTo>
                  <a:cubicBezTo>
                    <a:pt x="124" y="179"/>
                    <a:pt x="123" y="181"/>
                    <a:pt x="122" y="183"/>
                  </a:cubicBezTo>
                  <a:cubicBezTo>
                    <a:pt x="122" y="186"/>
                    <a:pt x="122" y="186"/>
                    <a:pt x="121" y="188"/>
                  </a:cubicBezTo>
                  <a:cubicBezTo>
                    <a:pt x="118" y="188"/>
                    <a:pt x="118" y="187"/>
                    <a:pt x="115" y="187"/>
                  </a:cubicBezTo>
                  <a:cubicBezTo>
                    <a:pt x="116" y="190"/>
                    <a:pt x="119" y="189"/>
                    <a:pt x="120" y="191"/>
                  </a:cubicBezTo>
                  <a:cubicBezTo>
                    <a:pt x="120" y="195"/>
                    <a:pt x="116" y="194"/>
                    <a:pt x="114" y="196"/>
                  </a:cubicBezTo>
                  <a:cubicBezTo>
                    <a:pt x="115" y="197"/>
                    <a:pt x="118" y="196"/>
                    <a:pt x="117" y="198"/>
                  </a:cubicBezTo>
                  <a:cubicBezTo>
                    <a:pt x="115" y="199"/>
                    <a:pt x="115" y="198"/>
                    <a:pt x="115" y="197"/>
                  </a:cubicBezTo>
                  <a:cubicBezTo>
                    <a:pt x="114" y="198"/>
                    <a:pt x="114" y="200"/>
                    <a:pt x="112" y="199"/>
                  </a:cubicBezTo>
                  <a:cubicBezTo>
                    <a:pt x="112" y="205"/>
                    <a:pt x="106" y="204"/>
                    <a:pt x="108" y="211"/>
                  </a:cubicBezTo>
                  <a:cubicBezTo>
                    <a:pt x="113" y="210"/>
                    <a:pt x="114" y="211"/>
                    <a:pt x="117" y="213"/>
                  </a:cubicBezTo>
                  <a:cubicBezTo>
                    <a:pt x="116" y="213"/>
                    <a:pt x="116" y="215"/>
                    <a:pt x="115" y="216"/>
                  </a:cubicBezTo>
                  <a:cubicBezTo>
                    <a:pt x="114" y="217"/>
                    <a:pt x="113" y="216"/>
                    <a:pt x="112" y="217"/>
                  </a:cubicBezTo>
                  <a:cubicBezTo>
                    <a:pt x="112" y="217"/>
                    <a:pt x="110" y="219"/>
                    <a:pt x="109" y="220"/>
                  </a:cubicBezTo>
                  <a:cubicBezTo>
                    <a:pt x="109" y="220"/>
                    <a:pt x="111" y="221"/>
                    <a:pt x="110" y="222"/>
                  </a:cubicBezTo>
                  <a:cubicBezTo>
                    <a:pt x="110" y="223"/>
                    <a:pt x="108" y="222"/>
                    <a:pt x="108" y="224"/>
                  </a:cubicBezTo>
                  <a:cubicBezTo>
                    <a:pt x="108" y="224"/>
                    <a:pt x="110" y="224"/>
                    <a:pt x="109" y="226"/>
                  </a:cubicBezTo>
                  <a:cubicBezTo>
                    <a:pt x="108" y="226"/>
                    <a:pt x="107" y="226"/>
                    <a:pt x="107" y="226"/>
                  </a:cubicBezTo>
                  <a:cubicBezTo>
                    <a:pt x="106" y="227"/>
                    <a:pt x="106" y="227"/>
                    <a:pt x="107" y="227"/>
                  </a:cubicBezTo>
                  <a:cubicBezTo>
                    <a:pt x="106" y="227"/>
                    <a:pt x="102" y="229"/>
                    <a:pt x="102" y="229"/>
                  </a:cubicBezTo>
                  <a:cubicBezTo>
                    <a:pt x="101" y="230"/>
                    <a:pt x="102" y="231"/>
                    <a:pt x="102" y="231"/>
                  </a:cubicBezTo>
                  <a:cubicBezTo>
                    <a:pt x="101" y="232"/>
                    <a:pt x="99" y="232"/>
                    <a:pt x="100" y="234"/>
                  </a:cubicBezTo>
                  <a:cubicBezTo>
                    <a:pt x="99" y="234"/>
                    <a:pt x="99" y="233"/>
                    <a:pt x="98" y="233"/>
                  </a:cubicBezTo>
                  <a:cubicBezTo>
                    <a:pt x="97" y="234"/>
                    <a:pt x="96" y="235"/>
                    <a:pt x="96" y="237"/>
                  </a:cubicBezTo>
                  <a:cubicBezTo>
                    <a:pt x="92" y="237"/>
                    <a:pt x="92" y="241"/>
                    <a:pt x="89" y="241"/>
                  </a:cubicBezTo>
                  <a:cubicBezTo>
                    <a:pt x="89" y="243"/>
                    <a:pt x="91" y="242"/>
                    <a:pt x="90" y="244"/>
                  </a:cubicBezTo>
                  <a:cubicBezTo>
                    <a:pt x="90" y="245"/>
                    <a:pt x="89" y="247"/>
                    <a:pt x="88" y="248"/>
                  </a:cubicBezTo>
                  <a:cubicBezTo>
                    <a:pt x="87" y="248"/>
                    <a:pt x="86" y="248"/>
                    <a:pt x="86" y="248"/>
                  </a:cubicBezTo>
                  <a:cubicBezTo>
                    <a:pt x="84" y="249"/>
                    <a:pt x="83" y="251"/>
                    <a:pt x="81" y="250"/>
                  </a:cubicBezTo>
                  <a:cubicBezTo>
                    <a:pt x="80" y="250"/>
                    <a:pt x="81" y="253"/>
                    <a:pt x="80" y="254"/>
                  </a:cubicBezTo>
                  <a:cubicBezTo>
                    <a:pt x="78" y="255"/>
                    <a:pt x="78" y="252"/>
                    <a:pt x="76" y="254"/>
                  </a:cubicBezTo>
                  <a:cubicBezTo>
                    <a:pt x="75" y="256"/>
                    <a:pt x="76" y="256"/>
                    <a:pt x="77" y="256"/>
                  </a:cubicBezTo>
                  <a:cubicBezTo>
                    <a:pt x="75" y="257"/>
                    <a:pt x="71" y="258"/>
                    <a:pt x="69" y="260"/>
                  </a:cubicBezTo>
                  <a:cubicBezTo>
                    <a:pt x="70" y="262"/>
                    <a:pt x="72" y="260"/>
                    <a:pt x="73" y="260"/>
                  </a:cubicBezTo>
                  <a:cubicBezTo>
                    <a:pt x="72" y="263"/>
                    <a:pt x="68" y="264"/>
                    <a:pt x="67" y="267"/>
                  </a:cubicBezTo>
                  <a:cubicBezTo>
                    <a:pt x="64" y="267"/>
                    <a:pt x="62" y="267"/>
                    <a:pt x="61" y="270"/>
                  </a:cubicBezTo>
                  <a:cubicBezTo>
                    <a:pt x="61" y="272"/>
                    <a:pt x="61" y="268"/>
                    <a:pt x="61" y="268"/>
                  </a:cubicBezTo>
                  <a:cubicBezTo>
                    <a:pt x="59" y="267"/>
                    <a:pt x="58" y="268"/>
                    <a:pt x="56" y="269"/>
                  </a:cubicBezTo>
                  <a:cubicBezTo>
                    <a:pt x="54" y="272"/>
                    <a:pt x="54" y="272"/>
                    <a:pt x="54" y="272"/>
                  </a:cubicBezTo>
                  <a:cubicBezTo>
                    <a:pt x="53" y="272"/>
                    <a:pt x="52" y="274"/>
                    <a:pt x="50" y="273"/>
                  </a:cubicBezTo>
                  <a:cubicBezTo>
                    <a:pt x="49" y="274"/>
                    <a:pt x="49" y="274"/>
                    <a:pt x="47" y="274"/>
                  </a:cubicBezTo>
                  <a:cubicBezTo>
                    <a:pt x="47" y="275"/>
                    <a:pt x="45" y="278"/>
                    <a:pt x="44" y="276"/>
                  </a:cubicBezTo>
                  <a:cubicBezTo>
                    <a:pt x="43" y="274"/>
                    <a:pt x="45" y="274"/>
                    <a:pt x="46" y="274"/>
                  </a:cubicBezTo>
                  <a:cubicBezTo>
                    <a:pt x="45" y="273"/>
                    <a:pt x="45" y="272"/>
                    <a:pt x="44" y="272"/>
                  </a:cubicBezTo>
                  <a:cubicBezTo>
                    <a:pt x="41" y="271"/>
                    <a:pt x="41" y="273"/>
                    <a:pt x="40" y="273"/>
                  </a:cubicBezTo>
                  <a:cubicBezTo>
                    <a:pt x="40" y="274"/>
                    <a:pt x="40" y="276"/>
                    <a:pt x="39" y="277"/>
                  </a:cubicBezTo>
                  <a:cubicBezTo>
                    <a:pt x="39" y="278"/>
                    <a:pt x="38" y="277"/>
                    <a:pt x="37" y="278"/>
                  </a:cubicBezTo>
                  <a:cubicBezTo>
                    <a:pt x="36" y="279"/>
                    <a:pt x="37" y="280"/>
                    <a:pt x="36" y="280"/>
                  </a:cubicBezTo>
                  <a:cubicBezTo>
                    <a:pt x="36" y="281"/>
                    <a:pt x="34" y="282"/>
                    <a:pt x="33" y="282"/>
                  </a:cubicBezTo>
                  <a:cubicBezTo>
                    <a:pt x="32" y="278"/>
                    <a:pt x="33" y="276"/>
                    <a:pt x="35" y="272"/>
                  </a:cubicBezTo>
                  <a:cubicBezTo>
                    <a:pt x="36" y="271"/>
                    <a:pt x="36" y="271"/>
                    <a:pt x="39" y="269"/>
                  </a:cubicBezTo>
                  <a:cubicBezTo>
                    <a:pt x="40" y="268"/>
                    <a:pt x="42" y="266"/>
                    <a:pt x="46" y="267"/>
                  </a:cubicBezTo>
                  <a:cubicBezTo>
                    <a:pt x="47" y="268"/>
                    <a:pt x="48" y="270"/>
                    <a:pt x="50" y="271"/>
                  </a:cubicBezTo>
                  <a:cubicBezTo>
                    <a:pt x="51" y="271"/>
                    <a:pt x="51" y="270"/>
                    <a:pt x="51" y="269"/>
                  </a:cubicBezTo>
                  <a:cubicBezTo>
                    <a:pt x="51" y="269"/>
                    <a:pt x="53" y="269"/>
                    <a:pt x="53" y="270"/>
                  </a:cubicBezTo>
                  <a:cubicBezTo>
                    <a:pt x="55" y="269"/>
                    <a:pt x="55" y="269"/>
                    <a:pt x="55" y="269"/>
                  </a:cubicBezTo>
                  <a:cubicBezTo>
                    <a:pt x="55" y="268"/>
                    <a:pt x="55" y="267"/>
                    <a:pt x="53" y="267"/>
                  </a:cubicBezTo>
                  <a:cubicBezTo>
                    <a:pt x="52" y="262"/>
                    <a:pt x="54" y="262"/>
                    <a:pt x="57" y="259"/>
                  </a:cubicBezTo>
                  <a:cubicBezTo>
                    <a:pt x="58" y="258"/>
                    <a:pt x="58" y="257"/>
                    <a:pt x="59" y="257"/>
                  </a:cubicBezTo>
                  <a:cubicBezTo>
                    <a:pt x="61" y="255"/>
                    <a:pt x="66" y="255"/>
                    <a:pt x="66" y="251"/>
                  </a:cubicBezTo>
                  <a:cubicBezTo>
                    <a:pt x="68" y="251"/>
                    <a:pt x="68" y="252"/>
                    <a:pt x="69" y="252"/>
                  </a:cubicBezTo>
                  <a:cubicBezTo>
                    <a:pt x="71" y="252"/>
                    <a:pt x="70" y="249"/>
                    <a:pt x="70" y="247"/>
                  </a:cubicBezTo>
                  <a:cubicBezTo>
                    <a:pt x="72" y="245"/>
                    <a:pt x="75" y="242"/>
                    <a:pt x="77" y="239"/>
                  </a:cubicBezTo>
                  <a:cubicBezTo>
                    <a:pt x="79" y="240"/>
                    <a:pt x="81" y="241"/>
                    <a:pt x="81" y="239"/>
                  </a:cubicBezTo>
                  <a:cubicBezTo>
                    <a:pt x="80" y="238"/>
                    <a:pt x="80" y="238"/>
                    <a:pt x="79" y="236"/>
                  </a:cubicBezTo>
                  <a:cubicBezTo>
                    <a:pt x="79" y="234"/>
                    <a:pt x="79" y="232"/>
                    <a:pt x="79" y="229"/>
                  </a:cubicBezTo>
                  <a:cubicBezTo>
                    <a:pt x="81" y="229"/>
                    <a:pt x="81" y="227"/>
                    <a:pt x="84" y="228"/>
                  </a:cubicBezTo>
                  <a:cubicBezTo>
                    <a:pt x="84" y="226"/>
                    <a:pt x="82" y="226"/>
                    <a:pt x="80" y="226"/>
                  </a:cubicBezTo>
                  <a:cubicBezTo>
                    <a:pt x="79" y="221"/>
                    <a:pt x="82" y="220"/>
                    <a:pt x="85" y="218"/>
                  </a:cubicBezTo>
                  <a:cubicBezTo>
                    <a:pt x="83" y="215"/>
                    <a:pt x="87" y="214"/>
                    <a:pt x="86" y="210"/>
                  </a:cubicBezTo>
                  <a:cubicBezTo>
                    <a:pt x="84" y="210"/>
                    <a:pt x="84" y="213"/>
                    <a:pt x="84" y="214"/>
                  </a:cubicBezTo>
                  <a:cubicBezTo>
                    <a:pt x="81" y="216"/>
                    <a:pt x="77" y="217"/>
                    <a:pt x="74" y="219"/>
                  </a:cubicBezTo>
                  <a:cubicBezTo>
                    <a:pt x="72" y="219"/>
                    <a:pt x="72" y="217"/>
                    <a:pt x="71" y="216"/>
                  </a:cubicBezTo>
                  <a:cubicBezTo>
                    <a:pt x="70" y="214"/>
                    <a:pt x="72" y="215"/>
                    <a:pt x="72" y="214"/>
                  </a:cubicBezTo>
                  <a:cubicBezTo>
                    <a:pt x="74" y="213"/>
                    <a:pt x="73" y="216"/>
                    <a:pt x="75" y="216"/>
                  </a:cubicBezTo>
                  <a:cubicBezTo>
                    <a:pt x="78" y="212"/>
                    <a:pt x="70" y="213"/>
                    <a:pt x="71" y="210"/>
                  </a:cubicBezTo>
                  <a:cubicBezTo>
                    <a:pt x="69" y="211"/>
                    <a:pt x="70" y="216"/>
                    <a:pt x="67" y="214"/>
                  </a:cubicBezTo>
                  <a:cubicBezTo>
                    <a:pt x="69" y="217"/>
                    <a:pt x="66" y="218"/>
                    <a:pt x="68" y="223"/>
                  </a:cubicBezTo>
                  <a:cubicBezTo>
                    <a:pt x="66" y="224"/>
                    <a:pt x="65" y="221"/>
                    <a:pt x="64" y="220"/>
                  </a:cubicBezTo>
                  <a:cubicBezTo>
                    <a:pt x="64" y="219"/>
                    <a:pt x="62" y="216"/>
                    <a:pt x="61" y="214"/>
                  </a:cubicBezTo>
                  <a:cubicBezTo>
                    <a:pt x="60" y="215"/>
                    <a:pt x="59" y="215"/>
                    <a:pt x="59" y="216"/>
                  </a:cubicBezTo>
                  <a:cubicBezTo>
                    <a:pt x="57" y="215"/>
                    <a:pt x="55" y="214"/>
                    <a:pt x="54" y="212"/>
                  </a:cubicBezTo>
                  <a:cubicBezTo>
                    <a:pt x="52" y="214"/>
                    <a:pt x="49" y="215"/>
                    <a:pt x="46" y="216"/>
                  </a:cubicBezTo>
                  <a:cubicBezTo>
                    <a:pt x="45" y="217"/>
                    <a:pt x="44" y="220"/>
                    <a:pt x="41" y="220"/>
                  </a:cubicBezTo>
                  <a:cubicBezTo>
                    <a:pt x="43" y="217"/>
                    <a:pt x="40" y="214"/>
                    <a:pt x="43" y="213"/>
                  </a:cubicBezTo>
                  <a:cubicBezTo>
                    <a:pt x="42" y="211"/>
                    <a:pt x="40" y="211"/>
                    <a:pt x="40" y="209"/>
                  </a:cubicBezTo>
                  <a:cubicBezTo>
                    <a:pt x="40" y="207"/>
                    <a:pt x="41" y="206"/>
                    <a:pt x="42" y="205"/>
                  </a:cubicBezTo>
                  <a:cubicBezTo>
                    <a:pt x="43" y="203"/>
                    <a:pt x="41" y="201"/>
                    <a:pt x="40" y="199"/>
                  </a:cubicBezTo>
                  <a:cubicBezTo>
                    <a:pt x="40" y="199"/>
                    <a:pt x="40" y="198"/>
                    <a:pt x="40" y="197"/>
                  </a:cubicBezTo>
                  <a:cubicBezTo>
                    <a:pt x="40" y="196"/>
                    <a:pt x="39" y="196"/>
                    <a:pt x="39" y="196"/>
                  </a:cubicBezTo>
                  <a:cubicBezTo>
                    <a:pt x="38" y="195"/>
                    <a:pt x="39" y="194"/>
                    <a:pt x="39" y="193"/>
                  </a:cubicBezTo>
                  <a:cubicBezTo>
                    <a:pt x="38" y="192"/>
                    <a:pt x="37" y="191"/>
                    <a:pt x="37" y="191"/>
                  </a:cubicBezTo>
                  <a:cubicBezTo>
                    <a:pt x="37" y="188"/>
                    <a:pt x="39" y="187"/>
                    <a:pt x="41" y="184"/>
                  </a:cubicBezTo>
                  <a:cubicBezTo>
                    <a:pt x="41" y="183"/>
                    <a:pt x="40" y="183"/>
                    <a:pt x="39" y="183"/>
                  </a:cubicBezTo>
                  <a:cubicBezTo>
                    <a:pt x="37" y="185"/>
                    <a:pt x="37" y="189"/>
                    <a:pt x="34" y="191"/>
                  </a:cubicBezTo>
                  <a:cubicBezTo>
                    <a:pt x="34" y="193"/>
                    <a:pt x="37" y="192"/>
                    <a:pt x="36" y="195"/>
                  </a:cubicBezTo>
                  <a:cubicBezTo>
                    <a:pt x="35" y="196"/>
                    <a:pt x="34" y="195"/>
                    <a:pt x="33" y="195"/>
                  </a:cubicBezTo>
                  <a:cubicBezTo>
                    <a:pt x="31" y="196"/>
                    <a:pt x="30" y="198"/>
                    <a:pt x="26" y="198"/>
                  </a:cubicBezTo>
                  <a:cubicBezTo>
                    <a:pt x="25" y="199"/>
                    <a:pt x="24" y="197"/>
                    <a:pt x="22" y="198"/>
                  </a:cubicBezTo>
                  <a:cubicBezTo>
                    <a:pt x="21" y="196"/>
                    <a:pt x="22" y="197"/>
                    <a:pt x="22" y="195"/>
                  </a:cubicBezTo>
                  <a:cubicBezTo>
                    <a:pt x="21" y="193"/>
                    <a:pt x="18" y="192"/>
                    <a:pt x="18" y="188"/>
                  </a:cubicBezTo>
                  <a:cubicBezTo>
                    <a:pt x="15" y="191"/>
                    <a:pt x="16" y="185"/>
                    <a:pt x="13" y="185"/>
                  </a:cubicBezTo>
                  <a:cubicBezTo>
                    <a:pt x="14" y="183"/>
                    <a:pt x="16" y="182"/>
                    <a:pt x="17" y="180"/>
                  </a:cubicBezTo>
                  <a:cubicBezTo>
                    <a:pt x="18" y="180"/>
                    <a:pt x="19" y="181"/>
                    <a:pt x="21" y="181"/>
                  </a:cubicBezTo>
                  <a:cubicBezTo>
                    <a:pt x="21" y="184"/>
                    <a:pt x="19" y="184"/>
                    <a:pt x="19" y="185"/>
                  </a:cubicBezTo>
                  <a:cubicBezTo>
                    <a:pt x="22" y="185"/>
                    <a:pt x="22" y="183"/>
                    <a:pt x="24" y="183"/>
                  </a:cubicBezTo>
                  <a:cubicBezTo>
                    <a:pt x="24" y="184"/>
                    <a:pt x="25" y="185"/>
                    <a:pt x="25" y="186"/>
                  </a:cubicBezTo>
                  <a:cubicBezTo>
                    <a:pt x="30" y="185"/>
                    <a:pt x="27" y="181"/>
                    <a:pt x="26" y="178"/>
                  </a:cubicBezTo>
                  <a:cubicBezTo>
                    <a:pt x="23" y="182"/>
                    <a:pt x="20" y="178"/>
                    <a:pt x="15" y="178"/>
                  </a:cubicBezTo>
                  <a:cubicBezTo>
                    <a:pt x="15" y="176"/>
                    <a:pt x="18" y="178"/>
                    <a:pt x="18" y="176"/>
                  </a:cubicBezTo>
                  <a:cubicBezTo>
                    <a:pt x="18" y="175"/>
                    <a:pt x="16" y="175"/>
                    <a:pt x="15" y="175"/>
                  </a:cubicBezTo>
                  <a:cubicBezTo>
                    <a:pt x="16" y="175"/>
                    <a:pt x="16" y="171"/>
                    <a:pt x="15" y="173"/>
                  </a:cubicBezTo>
                  <a:cubicBezTo>
                    <a:pt x="12" y="170"/>
                    <a:pt x="19" y="170"/>
                    <a:pt x="18" y="167"/>
                  </a:cubicBezTo>
                  <a:cubicBezTo>
                    <a:pt x="17" y="166"/>
                    <a:pt x="15" y="169"/>
                    <a:pt x="13" y="170"/>
                  </a:cubicBezTo>
                  <a:cubicBezTo>
                    <a:pt x="14" y="172"/>
                    <a:pt x="12" y="172"/>
                    <a:pt x="12" y="175"/>
                  </a:cubicBezTo>
                  <a:cubicBezTo>
                    <a:pt x="10" y="174"/>
                    <a:pt x="12" y="170"/>
                    <a:pt x="9" y="171"/>
                  </a:cubicBezTo>
                  <a:cubicBezTo>
                    <a:pt x="8" y="169"/>
                    <a:pt x="12" y="169"/>
                    <a:pt x="10" y="167"/>
                  </a:cubicBezTo>
                  <a:cubicBezTo>
                    <a:pt x="11" y="166"/>
                    <a:pt x="11" y="166"/>
                    <a:pt x="11" y="166"/>
                  </a:cubicBezTo>
                  <a:cubicBezTo>
                    <a:pt x="10" y="165"/>
                    <a:pt x="9" y="164"/>
                    <a:pt x="8" y="163"/>
                  </a:cubicBezTo>
                  <a:cubicBezTo>
                    <a:pt x="9" y="162"/>
                    <a:pt x="10" y="163"/>
                    <a:pt x="11" y="163"/>
                  </a:cubicBezTo>
                  <a:cubicBezTo>
                    <a:pt x="11" y="157"/>
                    <a:pt x="15" y="155"/>
                    <a:pt x="16" y="151"/>
                  </a:cubicBezTo>
                  <a:cubicBezTo>
                    <a:pt x="19" y="151"/>
                    <a:pt x="19" y="154"/>
                    <a:pt x="22" y="153"/>
                  </a:cubicBezTo>
                  <a:cubicBezTo>
                    <a:pt x="22" y="152"/>
                    <a:pt x="21" y="151"/>
                    <a:pt x="19" y="151"/>
                  </a:cubicBezTo>
                  <a:cubicBezTo>
                    <a:pt x="19" y="149"/>
                    <a:pt x="22" y="150"/>
                    <a:pt x="22" y="148"/>
                  </a:cubicBezTo>
                  <a:cubicBezTo>
                    <a:pt x="22" y="147"/>
                    <a:pt x="21" y="147"/>
                    <a:pt x="21" y="148"/>
                  </a:cubicBezTo>
                  <a:cubicBezTo>
                    <a:pt x="19" y="147"/>
                    <a:pt x="20" y="143"/>
                    <a:pt x="21" y="143"/>
                  </a:cubicBezTo>
                  <a:cubicBezTo>
                    <a:pt x="22" y="142"/>
                    <a:pt x="23" y="143"/>
                    <a:pt x="23" y="143"/>
                  </a:cubicBezTo>
                  <a:cubicBezTo>
                    <a:pt x="25" y="143"/>
                    <a:pt x="22" y="142"/>
                    <a:pt x="23" y="140"/>
                  </a:cubicBezTo>
                  <a:cubicBezTo>
                    <a:pt x="24" y="138"/>
                    <a:pt x="27" y="140"/>
                    <a:pt x="28" y="140"/>
                  </a:cubicBezTo>
                  <a:cubicBezTo>
                    <a:pt x="28" y="142"/>
                    <a:pt x="27" y="142"/>
                    <a:pt x="27" y="143"/>
                  </a:cubicBezTo>
                  <a:cubicBezTo>
                    <a:pt x="29" y="142"/>
                    <a:pt x="32" y="143"/>
                    <a:pt x="33" y="143"/>
                  </a:cubicBezTo>
                  <a:cubicBezTo>
                    <a:pt x="37" y="141"/>
                    <a:pt x="38" y="138"/>
                    <a:pt x="40" y="135"/>
                  </a:cubicBezTo>
                  <a:cubicBezTo>
                    <a:pt x="42" y="136"/>
                    <a:pt x="45" y="137"/>
                    <a:pt x="47" y="136"/>
                  </a:cubicBezTo>
                  <a:cubicBezTo>
                    <a:pt x="49" y="136"/>
                    <a:pt x="52" y="132"/>
                    <a:pt x="52" y="130"/>
                  </a:cubicBezTo>
                  <a:cubicBezTo>
                    <a:pt x="52" y="130"/>
                    <a:pt x="51" y="128"/>
                    <a:pt x="51" y="126"/>
                  </a:cubicBezTo>
                  <a:cubicBezTo>
                    <a:pt x="51" y="125"/>
                    <a:pt x="51" y="124"/>
                    <a:pt x="51" y="123"/>
                  </a:cubicBezTo>
                  <a:cubicBezTo>
                    <a:pt x="50" y="120"/>
                    <a:pt x="48" y="119"/>
                    <a:pt x="47" y="118"/>
                  </a:cubicBezTo>
                  <a:cubicBezTo>
                    <a:pt x="49" y="119"/>
                    <a:pt x="52" y="117"/>
                    <a:pt x="52" y="115"/>
                  </a:cubicBezTo>
                  <a:cubicBezTo>
                    <a:pt x="53" y="112"/>
                    <a:pt x="49" y="111"/>
                    <a:pt x="51" y="110"/>
                  </a:cubicBezTo>
                  <a:cubicBezTo>
                    <a:pt x="48" y="109"/>
                    <a:pt x="47" y="111"/>
                    <a:pt x="46" y="113"/>
                  </a:cubicBezTo>
                  <a:cubicBezTo>
                    <a:pt x="45" y="109"/>
                    <a:pt x="39" y="115"/>
                    <a:pt x="37" y="118"/>
                  </a:cubicBezTo>
                  <a:cubicBezTo>
                    <a:pt x="35" y="117"/>
                    <a:pt x="36" y="114"/>
                    <a:pt x="33" y="115"/>
                  </a:cubicBezTo>
                  <a:cubicBezTo>
                    <a:pt x="32" y="115"/>
                    <a:pt x="32" y="116"/>
                    <a:pt x="33" y="116"/>
                  </a:cubicBezTo>
                  <a:cubicBezTo>
                    <a:pt x="32" y="118"/>
                    <a:pt x="32" y="115"/>
                    <a:pt x="31" y="115"/>
                  </a:cubicBezTo>
                  <a:cubicBezTo>
                    <a:pt x="28" y="115"/>
                    <a:pt x="23" y="117"/>
                    <a:pt x="19" y="116"/>
                  </a:cubicBezTo>
                  <a:cubicBezTo>
                    <a:pt x="15" y="116"/>
                    <a:pt x="14" y="114"/>
                    <a:pt x="11" y="113"/>
                  </a:cubicBezTo>
                  <a:cubicBezTo>
                    <a:pt x="10" y="111"/>
                    <a:pt x="11" y="107"/>
                    <a:pt x="8" y="105"/>
                  </a:cubicBezTo>
                  <a:cubicBezTo>
                    <a:pt x="10" y="105"/>
                    <a:pt x="11" y="103"/>
                    <a:pt x="13" y="103"/>
                  </a:cubicBezTo>
                  <a:cubicBezTo>
                    <a:pt x="13" y="99"/>
                    <a:pt x="7" y="100"/>
                    <a:pt x="3" y="98"/>
                  </a:cubicBezTo>
                  <a:cubicBezTo>
                    <a:pt x="2" y="97"/>
                    <a:pt x="2" y="95"/>
                    <a:pt x="0" y="95"/>
                  </a:cubicBezTo>
                  <a:cubicBezTo>
                    <a:pt x="2" y="94"/>
                    <a:pt x="5" y="94"/>
                    <a:pt x="5" y="91"/>
                  </a:cubicBezTo>
                  <a:cubicBezTo>
                    <a:pt x="9" y="93"/>
                    <a:pt x="9" y="88"/>
                    <a:pt x="13" y="87"/>
                  </a:cubicBezTo>
                  <a:cubicBezTo>
                    <a:pt x="15" y="87"/>
                    <a:pt x="15" y="89"/>
                    <a:pt x="18" y="88"/>
                  </a:cubicBezTo>
                  <a:cubicBezTo>
                    <a:pt x="19" y="88"/>
                    <a:pt x="17" y="86"/>
                    <a:pt x="18" y="85"/>
                  </a:cubicBezTo>
                  <a:cubicBezTo>
                    <a:pt x="19" y="84"/>
                    <a:pt x="20" y="83"/>
                    <a:pt x="23" y="83"/>
                  </a:cubicBezTo>
                  <a:cubicBezTo>
                    <a:pt x="24" y="82"/>
                    <a:pt x="28" y="80"/>
                    <a:pt x="31" y="82"/>
                  </a:cubicBezTo>
                  <a:cubicBezTo>
                    <a:pt x="30" y="84"/>
                    <a:pt x="30" y="87"/>
                    <a:pt x="28" y="87"/>
                  </a:cubicBezTo>
                  <a:cubicBezTo>
                    <a:pt x="29" y="88"/>
                    <a:pt x="30" y="89"/>
                    <a:pt x="31" y="90"/>
                  </a:cubicBezTo>
                  <a:cubicBezTo>
                    <a:pt x="33" y="91"/>
                    <a:pt x="36" y="89"/>
                    <a:pt x="38" y="90"/>
                  </a:cubicBezTo>
                  <a:cubicBezTo>
                    <a:pt x="38" y="90"/>
                    <a:pt x="38" y="92"/>
                    <a:pt x="38" y="92"/>
                  </a:cubicBezTo>
                  <a:cubicBezTo>
                    <a:pt x="39" y="92"/>
                    <a:pt x="43" y="89"/>
                    <a:pt x="44" y="92"/>
                  </a:cubicBezTo>
                  <a:cubicBezTo>
                    <a:pt x="46" y="92"/>
                    <a:pt x="45" y="89"/>
                    <a:pt x="47" y="87"/>
                  </a:cubicBezTo>
                  <a:cubicBezTo>
                    <a:pt x="50" y="86"/>
                    <a:pt x="48" y="90"/>
                    <a:pt x="49" y="90"/>
                  </a:cubicBezTo>
                  <a:cubicBezTo>
                    <a:pt x="50" y="89"/>
                    <a:pt x="51" y="87"/>
                    <a:pt x="50" y="86"/>
                  </a:cubicBezTo>
                  <a:cubicBezTo>
                    <a:pt x="51" y="85"/>
                    <a:pt x="51" y="85"/>
                    <a:pt x="51" y="85"/>
                  </a:cubicBezTo>
                  <a:cubicBezTo>
                    <a:pt x="53" y="85"/>
                    <a:pt x="55" y="86"/>
                    <a:pt x="56" y="85"/>
                  </a:cubicBezTo>
                  <a:cubicBezTo>
                    <a:pt x="57" y="82"/>
                    <a:pt x="55" y="82"/>
                    <a:pt x="55" y="80"/>
                  </a:cubicBezTo>
                  <a:cubicBezTo>
                    <a:pt x="53" y="80"/>
                    <a:pt x="52" y="80"/>
                    <a:pt x="51" y="80"/>
                  </a:cubicBezTo>
                  <a:cubicBezTo>
                    <a:pt x="48" y="79"/>
                    <a:pt x="49" y="82"/>
                    <a:pt x="46" y="82"/>
                  </a:cubicBezTo>
                  <a:cubicBezTo>
                    <a:pt x="47" y="80"/>
                    <a:pt x="45" y="80"/>
                    <a:pt x="45" y="79"/>
                  </a:cubicBezTo>
                  <a:cubicBezTo>
                    <a:pt x="44" y="76"/>
                    <a:pt x="47" y="76"/>
                    <a:pt x="46" y="74"/>
                  </a:cubicBezTo>
                  <a:cubicBezTo>
                    <a:pt x="44" y="73"/>
                    <a:pt x="41" y="74"/>
                    <a:pt x="41" y="70"/>
                  </a:cubicBezTo>
                  <a:cubicBezTo>
                    <a:pt x="40" y="73"/>
                    <a:pt x="36" y="73"/>
                    <a:pt x="33" y="72"/>
                  </a:cubicBezTo>
                  <a:cubicBezTo>
                    <a:pt x="32" y="60"/>
                    <a:pt x="23" y="56"/>
                    <a:pt x="16" y="50"/>
                  </a:cubicBezTo>
                  <a:cubicBezTo>
                    <a:pt x="18" y="47"/>
                    <a:pt x="18" y="44"/>
                    <a:pt x="19" y="41"/>
                  </a:cubicBezTo>
                  <a:cubicBezTo>
                    <a:pt x="30" y="42"/>
                    <a:pt x="33" y="41"/>
                    <a:pt x="37" y="34"/>
                  </a:cubicBezTo>
                  <a:cubicBezTo>
                    <a:pt x="37" y="34"/>
                    <a:pt x="38" y="33"/>
                    <a:pt x="39" y="32"/>
                  </a:cubicBezTo>
                  <a:cubicBezTo>
                    <a:pt x="39" y="31"/>
                    <a:pt x="39" y="29"/>
                    <a:pt x="39" y="27"/>
                  </a:cubicBezTo>
                  <a:cubicBezTo>
                    <a:pt x="41" y="24"/>
                    <a:pt x="44" y="23"/>
                    <a:pt x="44" y="19"/>
                  </a:cubicBezTo>
                  <a:cubicBezTo>
                    <a:pt x="50" y="19"/>
                    <a:pt x="53" y="17"/>
                    <a:pt x="56" y="14"/>
                  </a:cubicBezTo>
                  <a:cubicBezTo>
                    <a:pt x="57" y="14"/>
                    <a:pt x="56" y="17"/>
                    <a:pt x="56" y="17"/>
                  </a:cubicBezTo>
                  <a:cubicBezTo>
                    <a:pt x="57" y="17"/>
                    <a:pt x="57" y="18"/>
                    <a:pt x="58" y="18"/>
                  </a:cubicBezTo>
                  <a:cubicBezTo>
                    <a:pt x="58" y="16"/>
                    <a:pt x="60" y="15"/>
                    <a:pt x="61" y="14"/>
                  </a:cubicBezTo>
                  <a:cubicBezTo>
                    <a:pt x="60" y="12"/>
                    <a:pt x="59" y="14"/>
                    <a:pt x="58" y="12"/>
                  </a:cubicBezTo>
                  <a:cubicBezTo>
                    <a:pt x="58" y="10"/>
                    <a:pt x="60" y="10"/>
                    <a:pt x="60" y="9"/>
                  </a:cubicBezTo>
                  <a:cubicBezTo>
                    <a:pt x="61" y="9"/>
                    <a:pt x="61" y="10"/>
                    <a:pt x="61" y="11"/>
                  </a:cubicBezTo>
                  <a:cubicBezTo>
                    <a:pt x="63" y="9"/>
                    <a:pt x="66" y="10"/>
                    <a:pt x="69" y="9"/>
                  </a:cubicBezTo>
                  <a:cubicBezTo>
                    <a:pt x="72" y="7"/>
                    <a:pt x="74" y="4"/>
                    <a:pt x="76" y="0"/>
                  </a:cubicBezTo>
                  <a:cubicBezTo>
                    <a:pt x="79" y="0"/>
                    <a:pt x="78" y="3"/>
                    <a:pt x="81" y="2"/>
                  </a:cubicBezTo>
                  <a:cubicBezTo>
                    <a:pt x="82" y="5"/>
                    <a:pt x="80" y="5"/>
                    <a:pt x="79" y="6"/>
                  </a:cubicBezTo>
                  <a:cubicBezTo>
                    <a:pt x="79" y="7"/>
                    <a:pt x="80" y="8"/>
                    <a:pt x="81" y="8"/>
                  </a:cubicBezTo>
                  <a:cubicBezTo>
                    <a:pt x="83" y="8"/>
                    <a:pt x="84" y="6"/>
                    <a:pt x="84" y="4"/>
                  </a:cubicBezTo>
                  <a:cubicBezTo>
                    <a:pt x="85" y="4"/>
                    <a:pt x="87" y="7"/>
                    <a:pt x="86" y="4"/>
                  </a:cubicBezTo>
                  <a:cubicBezTo>
                    <a:pt x="88" y="5"/>
                    <a:pt x="87" y="8"/>
                    <a:pt x="89" y="8"/>
                  </a:cubicBezTo>
                  <a:cubicBezTo>
                    <a:pt x="92" y="8"/>
                    <a:pt x="92" y="7"/>
                    <a:pt x="94" y="6"/>
                  </a:cubicBezTo>
                  <a:cubicBezTo>
                    <a:pt x="96" y="5"/>
                    <a:pt x="99" y="7"/>
                    <a:pt x="100" y="6"/>
                  </a:cubicBezTo>
                  <a:cubicBezTo>
                    <a:pt x="101" y="7"/>
                    <a:pt x="100" y="9"/>
                    <a:pt x="100" y="10"/>
                  </a:cubicBezTo>
                  <a:cubicBezTo>
                    <a:pt x="103" y="11"/>
                    <a:pt x="109" y="15"/>
                    <a:pt x="112" y="11"/>
                  </a:cubicBezTo>
                  <a:cubicBezTo>
                    <a:pt x="113" y="10"/>
                    <a:pt x="113" y="12"/>
                    <a:pt x="114" y="12"/>
                  </a:cubicBezTo>
                  <a:cubicBezTo>
                    <a:pt x="115" y="11"/>
                    <a:pt x="116" y="10"/>
                    <a:pt x="117" y="9"/>
                  </a:cubicBezTo>
                  <a:cubicBezTo>
                    <a:pt x="118" y="9"/>
                    <a:pt x="119" y="10"/>
                    <a:pt x="119" y="10"/>
                  </a:cubicBezTo>
                  <a:cubicBezTo>
                    <a:pt x="120" y="10"/>
                    <a:pt x="124" y="9"/>
                    <a:pt x="124" y="12"/>
                  </a:cubicBezTo>
                  <a:cubicBezTo>
                    <a:pt x="127" y="10"/>
                    <a:pt x="130" y="13"/>
                    <a:pt x="133" y="13"/>
                  </a:cubicBezTo>
                  <a:cubicBezTo>
                    <a:pt x="135" y="13"/>
                    <a:pt x="137" y="11"/>
                    <a:pt x="140" y="12"/>
                  </a:cubicBezTo>
                  <a:cubicBezTo>
                    <a:pt x="142" y="12"/>
                    <a:pt x="144" y="14"/>
                    <a:pt x="145" y="14"/>
                  </a:cubicBezTo>
                  <a:cubicBezTo>
                    <a:pt x="147" y="14"/>
                    <a:pt x="151" y="12"/>
                    <a:pt x="152" y="12"/>
                  </a:cubicBezTo>
                  <a:cubicBezTo>
                    <a:pt x="152" y="11"/>
                    <a:pt x="152" y="11"/>
                    <a:pt x="152" y="9"/>
                  </a:cubicBezTo>
                  <a:cubicBezTo>
                    <a:pt x="154" y="9"/>
                    <a:pt x="155" y="10"/>
                    <a:pt x="156" y="10"/>
                  </a:cubicBezTo>
                  <a:cubicBezTo>
                    <a:pt x="158" y="10"/>
                    <a:pt x="157" y="8"/>
                    <a:pt x="159" y="9"/>
                  </a:cubicBezTo>
                  <a:cubicBezTo>
                    <a:pt x="160" y="9"/>
                    <a:pt x="161" y="10"/>
                    <a:pt x="162" y="11"/>
                  </a:cubicBezTo>
                  <a:cubicBezTo>
                    <a:pt x="162" y="11"/>
                    <a:pt x="163" y="11"/>
                    <a:pt x="164" y="11"/>
                  </a:cubicBezTo>
                  <a:cubicBezTo>
                    <a:pt x="164" y="11"/>
                    <a:pt x="164" y="12"/>
                    <a:pt x="165" y="12"/>
                  </a:cubicBezTo>
                  <a:cubicBezTo>
                    <a:pt x="165" y="12"/>
                    <a:pt x="166" y="11"/>
                    <a:pt x="167" y="12"/>
                  </a:cubicBezTo>
                  <a:cubicBezTo>
                    <a:pt x="167" y="12"/>
                    <a:pt x="168" y="14"/>
                    <a:pt x="171" y="13"/>
                  </a:cubicBezTo>
                  <a:cubicBezTo>
                    <a:pt x="175" y="24"/>
                    <a:pt x="178" y="38"/>
                    <a:pt x="182" y="50"/>
                  </a:cubicBezTo>
                  <a:cubicBezTo>
                    <a:pt x="183" y="53"/>
                    <a:pt x="184" y="58"/>
                    <a:pt x="185" y="62"/>
                  </a:cubicBezTo>
                  <a:cubicBezTo>
                    <a:pt x="187" y="67"/>
                    <a:pt x="189" y="76"/>
                    <a:pt x="191" y="82"/>
                  </a:cubicBezTo>
                  <a:cubicBezTo>
                    <a:pt x="197" y="101"/>
                    <a:pt x="203" y="123"/>
                    <a:pt x="209" y="143"/>
                  </a:cubicBezTo>
                  <a:cubicBezTo>
                    <a:pt x="210" y="146"/>
                    <a:pt x="212" y="150"/>
                    <a:pt x="213" y="155"/>
                  </a:cubicBezTo>
                  <a:cubicBezTo>
                    <a:pt x="213" y="156"/>
                    <a:pt x="214" y="158"/>
                    <a:pt x="215" y="160"/>
                  </a:cubicBezTo>
                  <a:cubicBezTo>
                    <a:pt x="216" y="163"/>
                    <a:pt x="215" y="166"/>
                    <a:pt x="218" y="168"/>
                  </a:cubicBezTo>
                  <a:cubicBezTo>
                    <a:pt x="222" y="169"/>
                    <a:pt x="222" y="166"/>
                    <a:pt x="225" y="168"/>
                  </a:cubicBezTo>
                  <a:cubicBezTo>
                    <a:pt x="228" y="166"/>
                    <a:pt x="231" y="162"/>
                    <a:pt x="233" y="163"/>
                  </a:cubicBezTo>
                  <a:cubicBezTo>
                    <a:pt x="234" y="164"/>
                    <a:pt x="233" y="166"/>
                    <a:pt x="233" y="167"/>
                  </a:cubicBezTo>
                  <a:lnTo>
                    <a:pt x="235"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6" name="Freeform 750">
              <a:extLst>
                <a:ext uri="{FF2B5EF4-FFF2-40B4-BE49-F238E27FC236}">
                  <a16:creationId xmlns:a16="http://schemas.microsoft.com/office/drawing/2014/main" id="{0880067E-7F15-F663-7B4D-9AE4447D06BD}"/>
                </a:ext>
              </a:extLst>
            </p:cNvPr>
            <p:cNvSpPr>
              <a:spLocks/>
            </p:cNvSpPr>
            <p:nvPr/>
          </p:nvSpPr>
          <p:spPr bwMode="auto">
            <a:xfrm>
              <a:off x="4654550" y="1376363"/>
              <a:ext cx="12700" cy="7937"/>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7" name="Freeform 751">
              <a:extLst>
                <a:ext uri="{FF2B5EF4-FFF2-40B4-BE49-F238E27FC236}">
                  <a16:creationId xmlns:a16="http://schemas.microsoft.com/office/drawing/2014/main" id="{B1E481C7-1CA2-A1D4-ACFC-A6138BAA4F76}"/>
                </a:ext>
              </a:extLst>
            </p:cNvPr>
            <p:cNvSpPr>
              <a:spLocks/>
            </p:cNvSpPr>
            <p:nvPr/>
          </p:nvSpPr>
          <p:spPr bwMode="auto">
            <a:xfrm>
              <a:off x="4667250" y="1384300"/>
              <a:ext cx="6350" cy="1588"/>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8" name="Line 752">
              <a:extLst>
                <a:ext uri="{FF2B5EF4-FFF2-40B4-BE49-F238E27FC236}">
                  <a16:creationId xmlns:a16="http://schemas.microsoft.com/office/drawing/2014/main" id="{AD15F6BB-A581-2118-2064-D50E4AE5008A}"/>
                </a:ext>
              </a:extLst>
            </p:cNvPr>
            <p:cNvSpPr>
              <a:spLocks noChangeShapeType="1"/>
            </p:cNvSpPr>
            <p:nvPr/>
          </p:nvSpPr>
          <p:spPr bwMode="auto">
            <a:xfrm>
              <a:off x="4667250" y="13843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9" name="Line 753">
              <a:extLst>
                <a:ext uri="{FF2B5EF4-FFF2-40B4-BE49-F238E27FC236}">
                  <a16:creationId xmlns:a16="http://schemas.microsoft.com/office/drawing/2014/main" id="{72B91EBC-4FC8-2CA4-33DB-D0A92484FB1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0" name="Line 754">
              <a:extLst>
                <a:ext uri="{FF2B5EF4-FFF2-40B4-BE49-F238E27FC236}">
                  <a16:creationId xmlns:a16="http://schemas.microsoft.com/office/drawing/2014/main" id="{07CDC32E-FA16-98C2-176C-BE13EED61C5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1" name="Freeform 755">
              <a:extLst>
                <a:ext uri="{FF2B5EF4-FFF2-40B4-BE49-F238E27FC236}">
                  <a16:creationId xmlns:a16="http://schemas.microsoft.com/office/drawing/2014/main" id="{E6CA55F2-7CEA-F2E3-27D5-EBB9C0E7E10B}"/>
                </a:ext>
              </a:extLst>
            </p:cNvPr>
            <p:cNvSpPr>
              <a:spLocks/>
            </p:cNvSpPr>
            <p:nvPr/>
          </p:nvSpPr>
          <p:spPr bwMode="auto">
            <a:xfrm>
              <a:off x="4619625" y="1384300"/>
              <a:ext cx="263525" cy="128588"/>
            </a:xfrm>
            <a:custGeom>
              <a:avLst/>
              <a:gdLst>
                <a:gd name="T0" fmla="*/ 2147483647 w 39"/>
                <a:gd name="T1" fmla="*/ 2147483647 h 19"/>
                <a:gd name="T2" fmla="*/ 2147483647 w 39"/>
                <a:gd name="T3" fmla="*/ 2147483647 h 19"/>
                <a:gd name="T4" fmla="*/ 2147483647 w 39"/>
                <a:gd name="T5" fmla="*/ 2147483647 h 19"/>
                <a:gd name="T6" fmla="*/ 2147483647 w 39"/>
                <a:gd name="T7" fmla="*/ 0 h 19"/>
                <a:gd name="T8" fmla="*/ 2147483647 w 39"/>
                <a:gd name="T9" fmla="*/ 0 h 19"/>
                <a:gd name="T10" fmla="*/ 2147483647 w 39"/>
                <a:gd name="T11" fmla="*/ 2147483647 h 19"/>
                <a:gd name="T12" fmla="*/ 2147483647 w 39"/>
                <a:gd name="T13" fmla="*/ 2147483647 h 19"/>
                <a:gd name="T14" fmla="*/ 2147483647 w 39"/>
                <a:gd name="T15" fmla="*/ 2147483647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2147483647 w 39"/>
                <a:gd name="T25" fmla="*/ 2147483647 h 19"/>
                <a:gd name="T26" fmla="*/ 2147483647 w 39"/>
                <a:gd name="T27" fmla="*/ 2147483647 h 19"/>
                <a:gd name="T28" fmla="*/ 2147483647 w 39"/>
                <a:gd name="T29" fmla="*/ 2147483647 h 19"/>
                <a:gd name="T30" fmla="*/ 2147483647 w 39"/>
                <a:gd name="T31" fmla="*/ 2147483647 h 19"/>
                <a:gd name="T32" fmla="*/ 2147483647 w 39"/>
                <a:gd name="T33" fmla="*/ 2147483647 h 19"/>
                <a:gd name="T34" fmla="*/ 2147483647 w 39"/>
                <a:gd name="T35" fmla="*/ 2147483647 h 19"/>
                <a:gd name="T36" fmla="*/ 2147483647 w 39"/>
                <a:gd name="T37" fmla="*/ 2147483647 h 19"/>
                <a:gd name="T38" fmla="*/ 2147483647 w 39"/>
                <a:gd name="T39" fmla="*/ 2147483647 h 19"/>
                <a:gd name="T40" fmla="*/ 2147483647 w 39"/>
                <a:gd name="T41" fmla="*/ 2147483647 h 19"/>
                <a:gd name="T42" fmla="*/ 2147483647 w 39"/>
                <a:gd name="T43" fmla="*/ 2147483647 h 19"/>
                <a:gd name="T44" fmla="*/ 2147483647 w 3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
                <a:gd name="T70" fmla="*/ 0 h 19"/>
                <a:gd name="T71" fmla="*/ 39 w 39"/>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 h="19">
                  <a:moveTo>
                    <a:pt x="26" y="9"/>
                  </a:moveTo>
                  <a:cubicBezTo>
                    <a:pt x="24" y="9"/>
                    <a:pt x="26" y="12"/>
                    <a:pt x="24" y="12"/>
                  </a:cubicBezTo>
                  <a:cubicBezTo>
                    <a:pt x="23" y="10"/>
                    <a:pt x="21" y="9"/>
                    <a:pt x="21" y="6"/>
                  </a:cubicBezTo>
                  <a:cubicBezTo>
                    <a:pt x="15" y="5"/>
                    <a:pt x="12" y="2"/>
                    <a:pt x="8" y="0"/>
                  </a:cubicBezTo>
                  <a:cubicBezTo>
                    <a:pt x="7" y="0"/>
                    <a:pt x="7" y="0"/>
                    <a:pt x="7" y="0"/>
                  </a:cubicBezTo>
                  <a:cubicBezTo>
                    <a:pt x="8" y="3"/>
                    <a:pt x="4" y="0"/>
                    <a:pt x="4" y="2"/>
                  </a:cubicBezTo>
                  <a:cubicBezTo>
                    <a:pt x="5" y="1"/>
                    <a:pt x="5" y="5"/>
                    <a:pt x="4" y="5"/>
                  </a:cubicBezTo>
                  <a:cubicBezTo>
                    <a:pt x="4" y="4"/>
                    <a:pt x="4" y="3"/>
                    <a:pt x="3" y="3"/>
                  </a:cubicBezTo>
                  <a:cubicBezTo>
                    <a:pt x="3" y="2"/>
                    <a:pt x="3" y="2"/>
                    <a:pt x="3" y="2"/>
                  </a:cubicBezTo>
                  <a:cubicBezTo>
                    <a:pt x="2" y="2"/>
                    <a:pt x="2" y="3"/>
                    <a:pt x="2" y="3"/>
                  </a:cubicBezTo>
                  <a:cubicBezTo>
                    <a:pt x="2" y="3"/>
                    <a:pt x="3" y="4"/>
                    <a:pt x="3" y="4"/>
                  </a:cubicBezTo>
                  <a:cubicBezTo>
                    <a:pt x="3" y="4"/>
                    <a:pt x="2" y="4"/>
                    <a:pt x="2" y="4"/>
                  </a:cubicBezTo>
                  <a:cubicBezTo>
                    <a:pt x="0" y="5"/>
                    <a:pt x="2" y="7"/>
                    <a:pt x="2" y="8"/>
                  </a:cubicBezTo>
                  <a:cubicBezTo>
                    <a:pt x="7" y="8"/>
                    <a:pt x="11" y="11"/>
                    <a:pt x="15" y="9"/>
                  </a:cubicBezTo>
                  <a:cubicBezTo>
                    <a:pt x="16" y="12"/>
                    <a:pt x="21" y="11"/>
                    <a:pt x="21" y="15"/>
                  </a:cubicBezTo>
                  <a:cubicBezTo>
                    <a:pt x="23" y="15"/>
                    <a:pt x="24" y="16"/>
                    <a:pt x="26" y="15"/>
                  </a:cubicBezTo>
                  <a:cubicBezTo>
                    <a:pt x="26" y="15"/>
                    <a:pt x="26" y="17"/>
                    <a:pt x="26" y="17"/>
                  </a:cubicBezTo>
                  <a:cubicBezTo>
                    <a:pt x="28" y="18"/>
                    <a:pt x="33" y="17"/>
                    <a:pt x="35" y="19"/>
                  </a:cubicBezTo>
                  <a:cubicBezTo>
                    <a:pt x="34" y="15"/>
                    <a:pt x="34" y="16"/>
                    <a:pt x="38" y="16"/>
                  </a:cubicBezTo>
                  <a:cubicBezTo>
                    <a:pt x="39" y="14"/>
                    <a:pt x="36" y="15"/>
                    <a:pt x="37" y="13"/>
                  </a:cubicBezTo>
                  <a:cubicBezTo>
                    <a:pt x="34" y="14"/>
                    <a:pt x="33" y="13"/>
                    <a:pt x="32" y="11"/>
                  </a:cubicBezTo>
                  <a:cubicBezTo>
                    <a:pt x="29" y="10"/>
                    <a:pt x="28" y="12"/>
                    <a:pt x="27" y="11"/>
                  </a:cubicBezTo>
                  <a:cubicBezTo>
                    <a:pt x="27" y="10"/>
                    <a:pt x="27" y="10"/>
                    <a:pt x="27"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2" name="Freeform 756">
              <a:extLst>
                <a:ext uri="{FF2B5EF4-FFF2-40B4-BE49-F238E27FC236}">
                  <a16:creationId xmlns:a16="http://schemas.microsoft.com/office/drawing/2014/main" id="{967545E0-913D-2766-2640-631D835AF2D2}"/>
                </a:ext>
              </a:extLst>
            </p:cNvPr>
            <p:cNvSpPr>
              <a:spLocks/>
            </p:cNvSpPr>
            <p:nvPr/>
          </p:nvSpPr>
          <p:spPr bwMode="auto">
            <a:xfrm>
              <a:off x="4795838" y="1444625"/>
              <a:ext cx="1587"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3" name="Line 757">
              <a:extLst>
                <a:ext uri="{FF2B5EF4-FFF2-40B4-BE49-F238E27FC236}">
                  <a16:creationId xmlns:a16="http://schemas.microsoft.com/office/drawing/2014/main" id="{A7DC3D41-E8DA-C7C2-7D28-4ECFE0B279FA}"/>
                </a:ext>
              </a:extLst>
            </p:cNvPr>
            <p:cNvSpPr>
              <a:spLocks noChangeShapeType="1"/>
            </p:cNvSpPr>
            <p:nvPr/>
          </p:nvSpPr>
          <p:spPr bwMode="auto">
            <a:xfrm>
              <a:off x="4795838" y="14446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4" name="Freeform 758">
              <a:extLst>
                <a:ext uri="{FF2B5EF4-FFF2-40B4-BE49-F238E27FC236}">
                  <a16:creationId xmlns:a16="http://schemas.microsoft.com/office/drawing/2014/main" id="{65BA9406-DCE7-458F-FC7F-B1E7BD005659}"/>
                </a:ext>
              </a:extLst>
            </p:cNvPr>
            <p:cNvSpPr>
              <a:spLocks/>
            </p:cNvSpPr>
            <p:nvPr/>
          </p:nvSpPr>
          <p:spPr bwMode="auto">
            <a:xfrm>
              <a:off x="4795838" y="1431925"/>
              <a:ext cx="12700" cy="19050"/>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3"/>
                  </a:moveTo>
                  <a:cubicBezTo>
                    <a:pt x="1" y="2"/>
                    <a:pt x="1"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5" name="Line 759">
              <a:extLst>
                <a:ext uri="{FF2B5EF4-FFF2-40B4-BE49-F238E27FC236}">
                  <a16:creationId xmlns:a16="http://schemas.microsoft.com/office/drawing/2014/main" id="{627294C8-7CA7-83EE-DF08-6F8458B428A2}"/>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6" name="Line 760">
              <a:extLst>
                <a:ext uri="{FF2B5EF4-FFF2-40B4-BE49-F238E27FC236}">
                  <a16:creationId xmlns:a16="http://schemas.microsoft.com/office/drawing/2014/main" id="{70BD6021-8562-F873-2E28-8512C1736A67}"/>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7" name="Freeform 761">
              <a:extLst>
                <a:ext uri="{FF2B5EF4-FFF2-40B4-BE49-F238E27FC236}">
                  <a16:creationId xmlns:a16="http://schemas.microsoft.com/office/drawing/2014/main" id="{D357D46E-9B02-F3EC-621D-A2C99DABCE31}"/>
                </a:ext>
              </a:extLst>
            </p:cNvPr>
            <p:cNvSpPr>
              <a:spLocks/>
            </p:cNvSpPr>
            <p:nvPr/>
          </p:nvSpPr>
          <p:spPr bwMode="auto">
            <a:xfrm>
              <a:off x="4883150" y="1349375"/>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8" name="Line 762">
              <a:extLst>
                <a:ext uri="{FF2B5EF4-FFF2-40B4-BE49-F238E27FC236}">
                  <a16:creationId xmlns:a16="http://schemas.microsoft.com/office/drawing/2014/main" id="{5FC833D5-71C7-0AB9-6BF0-77189FB547FD}"/>
                </a:ext>
              </a:extLst>
            </p:cNvPr>
            <p:cNvSpPr>
              <a:spLocks noChangeShapeType="1"/>
            </p:cNvSpPr>
            <p:nvPr/>
          </p:nvSpPr>
          <p:spPr bwMode="auto">
            <a:xfrm flipH="1">
              <a:off x="4883150" y="1349375"/>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9" name="Freeform 763">
              <a:extLst>
                <a:ext uri="{FF2B5EF4-FFF2-40B4-BE49-F238E27FC236}">
                  <a16:creationId xmlns:a16="http://schemas.microsoft.com/office/drawing/2014/main" id="{ACC62CC2-46E2-0514-7A71-9362408F7D36}"/>
                </a:ext>
              </a:extLst>
            </p:cNvPr>
            <p:cNvSpPr>
              <a:spLocks/>
            </p:cNvSpPr>
            <p:nvPr/>
          </p:nvSpPr>
          <p:spPr bwMode="auto">
            <a:xfrm>
              <a:off x="4891088" y="1357313"/>
              <a:ext cx="6350" cy="6350"/>
            </a:xfrm>
            <a:custGeom>
              <a:avLst/>
              <a:gdLst>
                <a:gd name="T0" fmla="*/ 0 w 4"/>
                <a:gd name="T1" fmla="*/ 2147483647 h 4"/>
                <a:gd name="T2" fmla="*/ 2147483647 w 4"/>
                <a:gd name="T3" fmla="*/ 0 h 4"/>
                <a:gd name="T4" fmla="*/ 0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4"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0" name="Line 764">
              <a:extLst>
                <a:ext uri="{FF2B5EF4-FFF2-40B4-BE49-F238E27FC236}">
                  <a16:creationId xmlns:a16="http://schemas.microsoft.com/office/drawing/2014/main" id="{6A8642CF-AA03-FD7C-4C8F-FAC43CCF2CEA}"/>
                </a:ext>
              </a:extLst>
            </p:cNvPr>
            <p:cNvSpPr>
              <a:spLocks noChangeShapeType="1"/>
            </p:cNvSpPr>
            <p:nvPr/>
          </p:nvSpPr>
          <p:spPr bwMode="auto">
            <a:xfrm flipV="1">
              <a:off x="4891088" y="1357313"/>
              <a:ext cx="6350"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1" name="Freeform 765">
              <a:extLst>
                <a:ext uri="{FF2B5EF4-FFF2-40B4-BE49-F238E27FC236}">
                  <a16:creationId xmlns:a16="http://schemas.microsoft.com/office/drawing/2014/main" id="{2D1998AF-4DF4-C131-F0F1-B79268ED8306}"/>
                </a:ext>
              </a:extLst>
            </p:cNvPr>
            <p:cNvSpPr>
              <a:spLocks/>
            </p:cNvSpPr>
            <p:nvPr/>
          </p:nvSpPr>
          <p:spPr bwMode="auto">
            <a:xfrm>
              <a:off x="5000625" y="1417638"/>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2" name="Line 766">
              <a:extLst>
                <a:ext uri="{FF2B5EF4-FFF2-40B4-BE49-F238E27FC236}">
                  <a16:creationId xmlns:a16="http://schemas.microsoft.com/office/drawing/2014/main" id="{2962A510-DF38-F600-E566-45D340479279}"/>
                </a:ext>
              </a:extLst>
            </p:cNvPr>
            <p:cNvSpPr>
              <a:spLocks noChangeShapeType="1"/>
            </p:cNvSpPr>
            <p:nvPr/>
          </p:nvSpPr>
          <p:spPr bwMode="auto">
            <a:xfrm flipH="1">
              <a:off x="5000625" y="1417638"/>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3" name="Line 767">
              <a:extLst>
                <a:ext uri="{FF2B5EF4-FFF2-40B4-BE49-F238E27FC236}">
                  <a16:creationId xmlns:a16="http://schemas.microsoft.com/office/drawing/2014/main" id="{081EF1BF-D05E-2C86-7F60-DF2233E653D4}"/>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4" name="Line 768">
              <a:extLst>
                <a:ext uri="{FF2B5EF4-FFF2-40B4-BE49-F238E27FC236}">
                  <a16:creationId xmlns:a16="http://schemas.microsoft.com/office/drawing/2014/main" id="{41F123E8-D67B-9454-402F-448914B3B37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5" name="Freeform 769">
              <a:extLst>
                <a:ext uri="{FF2B5EF4-FFF2-40B4-BE49-F238E27FC236}">
                  <a16:creationId xmlns:a16="http://schemas.microsoft.com/office/drawing/2014/main" id="{9B11E9F6-F040-9E16-1851-416DF52538DA}"/>
                </a:ext>
              </a:extLst>
            </p:cNvPr>
            <p:cNvSpPr>
              <a:spLocks/>
            </p:cNvSpPr>
            <p:nvPr/>
          </p:nvSpPr>
          <p:spPr bwMode="auto">
            <a:xfrm>
              <a:off x="5359400" y="1716088"/>
              <a:ext cx="1588" cy="793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6" name="Line 770">
              <a:extLst>
                <a:ext uri="{FF2B5EF4-FFF2-40B4-BE49-F238E27FC236}">
                  <a16:creationId xmlns:a16="http://schemas.microsoft.com/office/drawing/2014/main" id="{BB102E91-10CE-01CB-702A-FD8A188ABE87}"/>
                </a:ext>
              </a:extLst>
            </p:cNvPr>
            <p:cNvSpPr>
              <a:spLocks noChangeShapeType="1"/>
            </p:cNvSpPr>
            <p:nvPr/>
          </p:nvSpPr>
          <p:spPr bwMode="auto">
            <a:xfrm flipV="1">
              <a:off x="5359400" y="1716088"/>
              <a:ext cx="1588" cy="793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7" name="Line 771">
              <a:extLst>
                <a:ext uri="{FF2B5EF4-FFF2-40B4-BE49-F238E27FC236}">
                  <a16:creationId xmlns:a16="http://schemas.microsoft.com/office/drawing/2014/main" id="{BC93410C-FD91-CBF0-6CFB-83C9DF21F70B}"/>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8" name="Line 772">
              <a:extLst>
                <a:ext uri="{FF2B5EF4-FFF2-40B4-BE49-F238E27FC236}">
                  <a16:creationId xmlns:a16="http://schemas.microsoft.com/office/drawing/2014/main" id="{E8F0A531-F492-D397-991B-EDDB33603CB7}"/>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9" name="Line 773">
              <a:extLst>
                <a:ext uri="{FF2B5EF4-FFF2-40B4-BE49-F238E27FC236}">
                  <a16:creationId xmlns:a16="http://schemas.microsoft.com/office/drawing/2014/main" id="{BBA39DD5-38EE-0365-216D-B95CA63E7FBC}"/>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0" name="Line 774">
              <a:extLst>
                <a:ext uri="{FF2B5EF4-FFF2-40B4-BE49-F238E27FC236}">
                  <a16:creationId xmlns:a16="http://schemas.microsoft.com/office/drawing/2014/main" id="{A55A2FE0-DC01-5A7B-3618-1EEB06DDC814}"/>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1" name="Freeform 775">
              <a:extLst>
                <a:ext uri="{FF2B5EF4-FFF2-40B4-BE49-F238E27FC236}">
                  <a16:creationId xmlns:a16="http://schemas.microsoft.com/office/drawing/2014/main" id="{5B5953DC-4428-0E73-8688-AE6008065097}"/>
                </a:ext>
              </a:extLst>
            </p:cNvPr>
            <p:cNvSpPr>
              <a:spLocks/>
            </p:cNvSpPr>
            <p:nvPr/>
          </p:nvSpPr>
          <p:spPr bwMode="auto">
            <a:xfrm>
              <a:off x="5224463" y="1647825"/>
              <a:ext cx="33337" cy="42863"/>
            </a:xfrm>
            <a:custGeom>
              <a:avLst/>
              <a:gdLst>
                <a:gd name="T0" fmla="*/ 2147483647 w 5"/>
                <a:gd name="T1" fmla="*/ 0 h 6"/>
                <a:gd name="T2" fmla="*/ 2147483647 w 5"/>
                <a:gd name="T3" fmla="*/ 2147483647 h 6"/>
                <a:gd name="T4" fmla="*/ 2147483647 w 5"/>
                <a:gd name="T5" fmla="*/ 2147483647 h 6"/>
                <a:gd name="T6" fmla="*/ 2147483647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2" y="0"/>
                  </a:moveTo>
                  <a:cubicBezTo>
                    <a:pt x="2" y="2"/>
                    <a:pt x="5" y="3"/>
                    <a:pt x="2" y="6"/>
                  </a:cubicBezTo>
                  <a:cubicBezTo>
                    <a:pt x="2" y="6"/>
                    <a:pt x="0" y="5"/>
                    <a:pt x="1" y="3"/>
                  </a:cubicBezTo>
                  <a:cubicBezTo>
                    <a:pt x="2" y="1"/>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2" name="Line 776">
              <a:extLst>
                <a:ext uri="{FF2B5EF4-FFF2-40B4-BE49-F238E27FC236}">
                  <a16:creationId xmlns:a16="http://schemas.microsoft.com/office/drawing/2014/main" id="{98962523-EEF5-D2C4-9068-0D5BB2A31BC7}"/>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3" name="Line 777">
              <a:extLst>
                <a:ext uri="{FF2B5EF4-FFF2-40B4-BE49-F238E27FC236}">
                  <a16:creationId xmlns:a16="http://schemas.microsoft.com/office/drawing/2014/main" id="{061E74A9-A0E2-E3AC-17AF-EDD0E238D552}"/>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4" name="Line 778">
              <a:extLst>
                <a:ext uri="{FF2B5EF4-FFF2-40B4-BE49-F238E27FC236}">
                  <a16:creationId xmlns:a16="http://schemas.microsoft.com/office/drawing/2014/main" id="{BA03DA00-D43E-33BA-DEF0-013B7B4A2AC1}"/>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5" name="Line 779">
              <a:extLst>
                <a:ext uri="{FF2B5EF4-FFF2-40B4-BE49-F238E27FC236}">
                  <a16:creationId xmlns:a16="http://schemas.microsoft.com/office/drawing/2014/main" id="{959564D1-4C06-4957-EDE6-EF3337C21588}"/>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6" name="Freeform 780">
              <a:extLst>
                <a:ext uri="{FF2B5EF4-FFF2-40B4-BE49-F238E27FC236}">
                  <a16:creationId xmlns:a16="http://schemas.microsoft.com/office/drawing/2014/main" id="{B6BEB29C-D925-B5D8-B8E6-173B4B6557CF}"/>
                </a:ext>
              </a:extLst>
            </p:cNvPr>
            <p:cNvSpPr>
              <a:spLocks/>
            </p:cNvSpPr>
            <p:nvPr/>
          </p:nvSpPr>
          <p:spPr bwMode="auto">
            <a:xfrm>
              <a:off x="4992688" y="1417638"/>
              <a:ext cx="388937" cy="320675"/>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2147483647 h 47"/>
                <a:gd name="T52" fmla="*/ 2147483647 w 57"/>
                <a:gd name="T53" fmla="*/ 2147483647 h 47"/>
                <a:gd name="T54" fmla="*/ 2147483647 w 57"/>
                <a:gd name="T55" fmla="*/ 2147483647 h 47"/>
                <a:gd name="T56" fmla="*/ 2147483647 w 57"/>
                <a:gd name="T57" fmla="*/ 2147483647 h 47"/>
                <a:gd name="T58" fmla="*/ 2147483647 w 57"/>
                <a:gd name="T59" fmla="*/ 2147483647 h 47"/>
                <a:gd name="T60" fmla="*/ 2147483647 w 57"/>
                <a:gd name="T61" fmla="*/ 2147483647 h 47"/>
                <a:gd name="T62" fmla="*/ 2147483647 w 57"/>
                <a:gd name="T63" fmla="*/ 2147483647 h 47"/>
                <a:gd name="T64" fmla="*/ 2147483647 w 57"/>
                <a:gd name="T65" fmla="*/ 2147483647 h 47"/>
                <a:gd name="T66" fmla="*/ 2147483647 w 57"/>
                <a:gd name="T67" fmla="*/ 2147483647 h 47"/>
                <a:gd name="T68" fmla="*/ 2147483647 w 57"/>
                <a:gd name="T69" fmla="*/ 2147483647 h 47"/>
                <a:gd name="T70" fmla="*/ 2147483647 w 57"/>
                <a:gd name="T71" fmla="*/ 2147483647 h 47"/>
                <a:gd name="T72" fmla="*/ 2147483647 w 57"/>
                <a:gd name="T73" fmla="*/ 2147483647 h 47"/>
                <a:gd name="T74" fmla="*/ 2147483647 w 57"/>
                <a:gd name="T75" fmla="*/ 2147483647 h 47"/>
                <a:gd name="T76" fmla="*/ 2147483647 w 57"/>
                <a:gd name="T77" fmla="*/ 2147483647 h 47"/>
                <a:gd name="T78" fmla="*/ 2147483647 w 57"/>
                <a:gd name="T79" fmla="*/ 2147483647 h 47"/>
                <a:gd name="T80" fmla="*/ 2147483647 w 57"/>
                <a:gd name="T81" fmla="*/ 2147483647 h 47"/>
                <a:gd name="T82" fmla="*/ 2147483647 w 57"/>
                <a:gd name="T83" fmla="*/ 2147483647 h 47"/>
                <a:gd name="T84" fmla="*/ 2147483647 w 57"/>
                <a:gd name="T85" fmla="*/ 2147483647 h 47"/>
                <a:gd name="T86" fmla="*/ 2147483647 w 57"/>
                <a:gd name="T87" fmla="*/ 2147483647 h 47"/>
                <a:gd name="T88" fmla="*/ 2147483647 w 57"/>
                <a:gd name="T89" fmla="*/ 2147483647 h 47"/>
                <a:gd name="T90" fmla="*/ 2147483647 w 57"/>
                <a:gd name="T91" fmla="*/ 2147483647 h 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
                <a:gd name="T139" fmla="*/ 0 h 47"/>
                <a:gd name="T140" fmla="*/ 57 w 57"/>
                <a:gd name="T141" fmla="*/ 47 h 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 h="47">
                  <a:moveTo>
                    <a:pt x="54" y="45"/>
                  </a:moveTo>
                  <a:cubicBezTo>
                    <a:pt x="55" y="45"/>
                    <a:pt x="54" y="47"/>
                    <a:pt x="56" y="47"/>
                  </a:cubicBezTo>
                  <a:cubicBezTo>
                    <a:pt x="57" y="45"/>
                    <a:pt x="57" y="41"/>
                    <a:pt x="57" y="37"/>
                  </a:cubicBezTo>
                  <a:cubicBezTo>
                    <a:pt x="53" y="35"/>
                    <a:pt x="52" y="30"/>
                    <a:pt x="51" y="26"/>
                  </a:cubicBezTo>
                  <a:cubicBezTo>
                    <a:pt x="49" y="25"/>
                    <a:pt x="50" y="27"/>
                    <a:pt x="48" y="26"/>
                  </a:cubicBezTo>
                  <a:cubicBezTo>
                    <a:pt x="46" y="24"/>
                    <a:pt x="42" y="25"/>
                    <a:pt x="39" y="25"/>
                  </a:cubicBezTo>
                  <a:cubicBezTo>
                    <a:pt x="36" y="25"/>
                    <a:pt x="34" y="22"/>
                    <a:pt x="31" y="25"/>
                  </a:cubicBezTo>
                  <a:cubicBezTo>
                    <a:pt x="31" y="22"/>
                    <a:pt x="28" y="22"/>
                    <a:pt x="27" y="19"/>
                  </a:cubicBezTo>
                  <a:cubicBezTo>
                    <a:pt x="25" y="18"/>
                    <a:pt x="24" y="19"/>
                    <a:pt x="24" y="18"/>
                  </a:cubicBezTo>
                  <a:cubicBezTo>
                    <a:pt x="24" y="15"/>
                    <a:pt x="20" y="14"/>
                    <a:pt x="19" y="13"/>
                  </a:cubicBezTo>
                  <a:cubicBezTo>
                    <a:pt x="18" y="13"/>
                    <a:pt x="18" y="12"/>
                    <a:pt x="18" y="12"/>
                  </a:cubicBezTo>
                  <a:cubicBezTo>
                    <a:pt x="14" y="9"/>
                    <a:pt x="10" y="5"/>
                    <a:pt x="6" y="3"/>
                  </a:cubicBezTo>
                  <a:cubicBezTo>
                    <a:pt x="5" y="2"/>
                    <a:pt x="6" y="0"/>
                    <a:pt x="3" y="1"/>
                  </a:cubicBezTo>
                  <a:cubicBezTo>
                    <a:pt x="3" y="1"/>
                    <a:pt x="3" y="1"/>
                    <a:pt x="3" y="1"/>
                  </a:cubicBezTo>
                  <a:cubicBezTo>
                    <a:pt x="0" y="2"/>
                    <a:pt x="2" y="8"/>
                    <a:pt x="4" y="9"/>
                  </a:cubicBezTo>
                  <a:cubicBezTo>
                    <a:pt x="5" y="9"/>
                    <a:pt x="4" y="6"/>
                    <a:pt x="6" y="6"/>
                  </a:cubicBezTo>
                  <a:cubicBezTo>
                    <a:pt x="6" y="8"/>
                    <a:pt x="6" y="9"/>
                    <a:pt x="6" y="11"/>
                  </a:cubicBezTo>
                  <a:cubicBezTo>
                    <a:pt x="8" y="11"/>
                    <a:pt x="10" y="7"/>
                    <a:pt x="11" y="9"/>
                  </a:cubicBezTo>
                  <a:cubicBezTo>
                    <a:pt x="12" y="11"/>
                    <a:pt x="8" y="9"/>
                    <a:pt x="9" y="11"/>
                  </a:cubicBezTo>
                  <a:cubicBezTo>
                    <a:pt x="11" y="13"/>
                    <a:pt x="15" y="12"/>
                    <a:pt x="15" y="15"/>
                  </a:cubicBezTo>
                  <a:cubicBezTo>
                    <a:pt x="14" y="15"/>
                    <a:pt x="14" y="15"/>
                    <a:pt x="13" y="15"/>
                  </a:cubicBezTo>
                  <a:cubicBezTo>
                    <a:pt x="14" y="16"/>
                    <a:pt x="14" y="16"/>
                    <a:pt x="14" y="16"/>
                  </a:cubicBezTo>
                  <a:cubicBezTo>
                    <a:pt x="13" y="16"/>
                    <a:pt x="13" y="16"/>
                    <a:pt x="13" y="16"/>
                  </a:cubicBezTo>
                  <a:cubicBezTo>
                    <a:pt x="13" y="20"/>
                    <a:pt x="16" y="15"/>
                    <a:pt x="16" y="18"/>
                  </a:cubicBezTo>
                  <a:cubicBezTo>
                    <a:pt x="16" y="20"/>
                    <a:pt x="13" y="19"/>
                    <a:pt x="13" y="21"/>
                  </a:cubicBezTo>
                  <a:cubicBezTo>
                    <a:pt x="16" y="20"/>
                    <a:pt x="16" y="20"/>
                    <a:pt x="19" y="21"/>
                  </a:cubicBezTo>
                  <a:cubicBezTo>
                    <a:pt x="19" y="20"/>
                    <a:pt x="20" y="20"/>
                    <a:pt x="21" y="19"/>
                  </a:cubicBezTo>
                  <a:cubicBezTo>
                    <a:pt x="21" y="21"/>
                    <a:pt x="22" y="22"/>
                    <a:pt x="22" y="23"/>
                  </a:cubicBezTo>
                  <a:cubicBezTo>
                    <a:pt x="24" y="24"/>
                    <a:pt x="26" y="22"/>
                    <a:pt x="26" y="23"/>
                  </a:cubicBezTo>
                  <a:cubicBezTo>
                    <a:pt x="26" y="24"/>
                    <a:pt x="25" y="24"/>
                    <a:pt x="26" y="26"/>
                  </a:cubicBezTo>
                  <a:cubicBezTo>
                    <a:pt x="29" y="24"/>
                    <a:pt x="27" y="26"/>
                    <a:pt x="29" y="27"/>
                  </a:cubicBezTo>
                  <a:cubicBezTo>
                    <a:pt x="29" y="27"/>
                    <a:pt x="30" y="27"/>
                    <a:pt x="30" y="27"/>
                  </a:cubicBezTo>
                  <a:cubicBezTo>
                    <a:pt x="30" y="27"/>
                    <a:pt x="30" y="28"/>
                    <a:pt x="31" y="29"/>
                  </a:cubicBezTo>
                  <a:cubicBezTo>
                    <a:pt x="31" y="29"/>
                    <a:pt x="33" y="28"/>
                    <a:pt x="34" y="29"/>
                  </a:cubicBezTo>
                  <a:cubicBezTo>
                    <a:pt x="34" y="29"/>
                    <a:pt x="34" y="30"/>
                    <a:pt x="35" y="30"/>
                  </a:cubicBezTo>
                  <a:cubicBezTo>
                    <a:pt x="35" y="30"/>
                    <a:pt x="37" y="28"/>
                    <a:pt x="37" y="30"/>
                  </a:cubicBezTo>
                  <a:cubicBezTo>
                    <a:pt x="36" y="31"/>
                    <a:pt x="34" y="32"/>
                    <a:pt x="36" y="34"/>
                  </a:cubicBezTo>
                  <a:cubicBezTo>
                    <a:pt x="36" y="34"/>
                    <a:pt x="36" y="38"/>
                    <a:pt x="37" y="34"/>
                  </a:cubicBezTo>
                  <a:cubicBezTo>
                    <a:pt x="37" y="33"/>
                    <a:pt x="40" y="33"/>
                    <a:pt x="41" y="32"/>
                  </a:cubicBezTo>
                  <a:cubicBezTo>
                    <a:pt x="41" y="31"/>
                    <a:pt x="41" y="28"/>
                    <a:pt x="43" y="29"/>
                  </a:cubicBezTo>
                  <a:cubicBezTo>
                    <a:pt x="42" y="32"/>
                    <a:pt x="45" y="32"/>
                    <a:pt x="46" y="33"/>
                  </a:cubicBezTo>
                  <a:cubicBezTo>
                    <a:pt x="49" y="35"/>
                    <a:pt x="48" y="39"/>
                    <a:pt x="51" y="41"/>
                  </a:cubicBezTo>
                  <a:cubicBezTo>
                    <a:pt x="50" y="41"/>
                    <a:pt x="49" y="42"/>
                    <a:pt x="49" y="44"/>
                  </a:cubicBezTo>
                  <a:cubicBezTo>
                    <a:pt x="50" y="44"/>
                    <a:pt x="51" y="44"/>
                    <a:pt x="52" y="44"/>
                  </a:cubicBezTo>
                  <a:cubicBezTo>
                    <a:pt x="52" y="41"/>
                    <a:pt x="52" y="39"/>
                    <a:pt x="54" y="39"/>
                  </a:cubicBezTo>
                  <a:cubicBezTo>
                    <a:pt x="54" y="40"/>
                    <a:pt x="54" y="42"/>
                    <a:pt x="54"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7" name="Line 781">
              <a:extLst>
                <a:ext uri="{FF2B5EF4-FFF2-40B4-BE49-F238E27FC236}">
                  <a16:creationId xmlns:a16="http://schemas.microsoft.com/office/drawing/2014/main" id="{746F9841-D0A0-1845-C305-B5625D38CC2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8" name="Line 782">
              <a:extLst>
                <a:ext uri="{FF2B5EF4-FFF2-40B4-BE49-F238E27FC236}">
                  <a16:creationId xmlns:a16="http://schemas.microsoft.com/office/drawing/2014/main" id="{E03BC293-CF0D-0D7C-6C23-005E6696BECE}"/>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9" name="Freeform 783">
              <a:extLst>
                <a:ext uri="{FF2B5EF4-FFF2-40B4-BE49-F238E27FC236}">
                  <a16:creationId xmlns:a16="http://schemas.microsoft.com/office/drawing/2014/main" id="{4B5A5116-B322-54C9-05AB-C262187E04BB}"/>
                </a:ext>
              </a:extLst>
            </p:cNvPr>
            <p:cNvSpPr>
              <a:spLocks/>
            </p:cNvSpPr>
            <p:nvPr/>
          </p:nvSpPr>
          <p:spPr bwMode="auto">
            <a:xfrm>
              <a:off x="5000625" y="1417638"/>
              <a:ext cx="1588"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0" name="Line 784">
              <a:extLst>
                <a:ext uri="{FF2B5EF4-FFF2-40B4-BE49-F238E27FC236}">
                  <a16:creationId xmlns:a16="http://schemas.microsoft.com/office/drawing/2014/main" id="{0A2C88EA-5DA5-9258-016D-5184C281E5A6}"/>
                </a:ext>
              </a:extLst>
            </p:cNvPr>
            <p:cNvSpPr>
              <a:spLocks noChangeShapeType="1"/>
            </p:cNvSpPr>
            <p:nvPr/>
          </p:nvSpPr>
          <p:spPr bwMode="auto">
            <a:xfrm>
              <a:off x="5000625" y="14176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1" name="Freeform 785">
              <a:extLst>
                <a:ext uri="{FF2B5EF4-FFF2-40B4-BE49-F238E27FC236}">
                  <a16:creationId xmlns:a16="http://schemas.microsoft.com/office/drawing/2014/main" id="{1DA8D894-0D74-9824-33D2-4AFE1DE2086C}"/>
                </a:ext>
              </a:extLst>
            </p:cNvPr>
            <p:cNvSpPr>
              <a:spLocks/>
            </p:cNvSpPr>
            <p:nvPr/>
          </p:nvSpPr>
          <p:spPr bwMode="auto">
            <a:xfrm>
              <a:off x="4883150" y="1357313"/>
              <a:ext cx="123825" cy="10795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0 w 18"/>
                <a:gd name="T11" fmla="*/ 0 h 16"/>
                <a:gd name="T12" fmla="*/ 2147483647 w 18"/>
                <a:gd name="T13" fmla="*/ 0 h 16"/>
                <a:gd name="T14" fmla="*/ 2147483647 w 18"/>
                <a:gd name="T15" fmla="*/ 2147483647 h 16"/>
                <a:gd name="T16" fmla="*/ 2147483647 w 18"/>
                <a:gd name="T17" fmla="*/ 2147483647 h 16"/>
                <a:gd name="T18" fmla="*/ 2147483647 w 18"/>
                <a:gd name="T19" fmla="*/ 2147483647 h 16"/>
                <a:gd name="T20" fmla="*/ 2147483647 w 18"/>
                <a:gd name="T21" fmla="*/ 2147483647 h 16"/>
                <a:gd name="T22" fmla="*/ 2147483647 w 1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6"/>
                <a:gd name="T38" fmla="*/ 18 w 1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6">
                  <a:moveTo>
                    <a:pt x="17" y="10"/>
                  </a:moveTo>
                  <a:cubicBezTo>
                    <a:pt x="16" y="10"/>
                    <a:pt x="18" y="15"/>
                    <a:pt x="16" y="15"/>
                  </a:cubicBezTo>
                  <a:cubicBezTo>
                    <a:pt x="14" y="16"/>
                    <a:pt x="13" y="14"/>
                    <a:pt x="11" y="15"/>
                  </a:cubicBezTo>
                  <a:cubicBezTo>
                    <a:pt x="10" y="12"/>
                    <a:pt x="6" y="12"/>
                    <a:pt x="8" y="10"/>
                  </a:cubicBezTo>
                  <a:cubicBezTo>
                    <a:pt x="7" y="10"/>
                    <a:pt x="6" y="9"/>
                    <a:pt x="5" y="9"/>
                  </a:cubicBezTo>
                  <a:cubicBezTo>
                    <a:pt x="4" y="5"/>
                    <a:pt x="0" y="4"/>
                    <a:pt x="0" y="0"/>
                  </a:cubicBezTo>
                  <a:cubicBezTo>
                    <a:pt x="2" y="0"/>
                    <a:pt x="2" y="0"/>
                    <a:pt x="2" y="0"/>
                  </a:cubicBezTo>
                  <a:cubicBezTo>
                    <a:pt x="3" y="1"/>
                    <a:pt x="4" y="2"/>
                    <a:pt x="6" y="2"/>
                  </a:cubicBezTo>
                  <a:cubicBezTo>
                    <a:pt x="6" y="3"/>
                    <a:pt x="8" y="3"/>
                    <a:pt x="7" y="2"/>
                  </a:cubicBezTo>
                  <a:cubicBezTo>
                    <a:pt x="9" y="3"/>
                    <a:pt x="10" y="6"/>
                    <a:pt x="12" y="7"/>
                  </a:cubicBezTo>
                  <a:cubicBezTo>
                    <a:pt x="14" y="8"/>
                    <a:pt x="17" y="6"/>
                    <a:pt x="18" y="9"/>
                  </a:cubicBezTo>
                  <a:lnTo>
                    <a:pt x="1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2" name="Freeform 786">
              <a:extLst>
                <a:ext uri="{FF2B5EF4-FFF2-40B4-BE49-F238E27FC236}">
                  <a16:creationId xmlns:a16="http://schemas.microsoft.com/office/drawing/2014/main" id="{CA2F6447-0B90-BBCC-4428-11DAE2452BAD}"/>
                </a:ext>
              </a:extLst>
            </p:cNvPr>
            <p:cNvSpPr>
              <a:spLocks/>
            </p:cNvSpPr>
            <p:nvPr/>
          </p:nvSpPr>
          <p:spPr bwMode="auto">
            <a:xfrm>
              <a:off x="4883150" y="1357313"/>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3" name="Line 787">
              <a:extLst>
                <a:ext uri="{FF2B5EF4-FFF2-40B4-BE49-F238E27FC236}">
                  <a16:creationId xmlns:a16="http://schemas.microsoft.com/office/drawing/2014/main" id="{D0947F4C-5FFF-1618-CB06-C0E0BF4C04A6}"/>
                </a:ext>
              </a:extLst>
            </p:cNvPr>
            <p:cNvSpPr>
              <a:spLocks noChangeShapeType="1"/>
            </p:cNvSpPr>
            <p:nvPr/>
          </p:nvSpPr>
          <p:spPr bwMode="auto">
            <a:xfrm>
              <a:off x="4883150" y="1357313"/>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4" name="Freeform 788">
              <a:extLst>
                <a:ext uri="{FF2B5EF4-FFF2-40B4-BE49-F238E27FC236}">
                  <a16:creationId xmlns:a16="http://schemas.microsoft.com/office/drawing/2014/main" id="{636775CD-E495-FC40-595B-10E697E45600}"/>
                </a:ext>
              </a:extLst>
            </p:cNvPr>
            <p:cNvSpPr>
              <a:spLocks/>
            </p:cNvSpPr>
            <p:nvPr/>
          </p:nvSpPr>
          <p:spPr bwMode="auto">
            <a:xfrm>
              <a:off x="4883150" y="1349375"/>
              <a:ext cx="7938" cy="14288"/>
            </a:xfrm>
            <a:custGeom>
              <a:avLst/>
              <a:gdLst>
                <a:gd name="T0" fmla="*/ 2147483647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1" y="2"/>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5" name="Freeform 789">
              <a:extLst>
                <a:ext uri="{FF2B5EF4-FFF2-40B4-BE49-F238E27FC236}">
                  <a16:creationId xmlns:a16="http://schemas.microsoft.com/office/drawing/2014/main" id="{D83EEE80-7F8A-94F7-B99A-9DDF27D56BF6}"/>
                </a:ext>
              </a:extLst>
            </p:cNvPr>
            <p:cNvSpPr>
              <a:spLocks/>
            </p:cNvSpPr>
            <p:nvPr/>
          </p:nvSpPr>
          <p:spPr bwMode="auto">
            <a:xfrm>
              <a:off x="4883150" y="1349375"/>
              <a:ext cx="1588" cy="7938"/>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6" name="Line 790">
              <a:extLst>
                <a:ext uri="{FF2B5EF4-FFF2-40B4-BE49-F238E27FC236}">
                  <a16:creationId xmlns:a16="http://schemas.microsoft.com/office/drawing/2014/main" id="{7081E96D-4890-3C57-5532-3676F4511FDE}"/>
                </a:ext>
              </a:extLst>
            </p:cNvPr>
            <p:cNvSpPr>
              <a:spLocks noChangeShapeType="1"/>
            </p:cNvSpPr>
            <p:nvPr/>
          </p:nvSpPr>
          <p:spPr bwMode="auto">
            <a:xfrm>
              <a:off x="4883150" y="13493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7" name="Freeform 791">
              <a:extLst>
                <a:ext uri="{FF2B5EF4-FFF2-40B4-BE49-F238E27FC236}">
                  <a16:creationId xmlns:a16="http://schemas.microsoft.com/office/drawing/2014/main" id="{684F3CB5-4886-E258-4C35-F0EE12C17DBD}"/>
                </a:ext>
              </a:extLst>
            </p:cNvPr>
            <p:cNvSpPr>
              <a:spLocks/>
            </p:cNvSpPr>
            <p:nvPr/>
          </p:nvSpPr>
          <p:spPr bwMode="auto">
            <a:xfrm>
              <a:off x="4808538" y="1322388"/>
              <a:ext cx="136525" cy="169862"/>
            </a:xfrm>
            <a:custGeom>
              <a:avLst/>
              <a:gdLst>
                <a:gd name="T0" fmla="*/ 2147483647 w 20"/>
                <a:gd name="T1" fmla="*/ 2147483647 h 25"/>
                <a:gd name="T2" fmla="*/ 2147483647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2147483647 h 25"/>
                <a:gd name="T14" fmla="*/ 2147483647 w 20"/>
                <a:gd name="T15" fmla="*/ 2147483647 h 25"/>
                <a:gd name="T16" fmla="*/ 2147483647 w 20"/>
                <a:gd name="T17" fmla="*/ 2147483647 h 25"/>
                <a:gd name="T18" fmla="*/ 0 w 20"/>
                <a:gd name="T19" fmla="*/ 2147483647 h 25"/>
                <a:gd name="T20" fmla="*/ 0 w 20"/>
                <a:gd name="T21" fmla="*/ 2147483647 h 25"/>
                <a:gd name="T22" fmla="*/ 2147483647 w 20"/>
                <a:gd name="T23" fmla="*/ 2147483647 h 25"/>
                <a:gd name="T24" fmla="*/ 2147483647 w 20"/>
                <a:gd name="T25" fmla="*/ 2147483647 h 25"/>
                <a:gd name="T26" fmla="*/ 2147483647 w 20"/>
                <a:gd name="T27" fmla="*/ 2147483647 h 25"/>
                <a:gd name="T28" fmla="*/ 2147483647 w 20"/>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5"/>
                <a:gd name="T47" fmla="*/ 20 w 20"/>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5">
                  <a:moveTo>
                    <a:pt x="11" y="5"/>
                  </a:moveTo>
                  <a:cubicBezTo>
                    <a:pt x="11" y="5"/>
                    <a:pt x="10" y="5"/>
                    <a:pt x="10" y="5"/>
                  </a:cubicBezTo>
                  <a:cubicBezTo>
                    <a:pt x="8" y="4"/>
                    <a:pt x="11" y="8"/>
                    <a:pt x="9" y="7"/>
                  </a:cubicBezTo>
                  <a:cubicBezTo>
                    <a:pt x="13" y="13"/>
                    <a:pt x="16" y="18"/>
                    <a:pt x="20" y="23"/>
                  </a:cubicBezTo>
                  <a:cubicBezTo>
                    <a:pt x="19" y="25"/>
                    <a:pt x="17" y="22"/>
                    <a:pt x="16" y="22"/>
                  </a:cubicBezTo>
                  <a:cubicBezTo>
                    <a:pt x="13" y="21"/>
                    <a:pt x="14" y="24"/>
                    <a:pt x="12" y="23"/>
                  </a:cubicBezTo>
                  <a:cubicBezTo>
                    <a:pt x="15" y="20"/>
                    <a:pt x="6" y="18"/>
                    <a:pt x="10" y="16"/>
                  </a:cubicBezTo>
                  <a:cubicBezTo>
                    <a:pt x="10" y="15"/>
                    <a:pt x="8" y="15"/>
                    <a:pt x="7" y="15"/>
                  </a:cubicBezTo>
                  <a:cubicBezTo>
                    <a:pt x="5" y="15"/>
                    <a:pt x="8" y="16"/>
                    <a:pt x="8" y="18"/>
                  </a:cubicBezTo>
                  <a:cubicBezTo>
                    <a:pt x="4" y="19"/>
                    <a:pt x="3" y="15"/>
                    <a:pt x="0" y="17"/>
                  </a:cubicBezTo>
                  <a:cubicBezTo>
                    <a:pt x="0" y="16"/>
                    <a:pt x="0" y="16"/>
                    <a:pt x="0" y="16"/>
                  </a:cubicBezTo>
                  <a:cubicBezTo>
                    <a:pt x="0" y="15"/>
                    <a:pt x="2" y="14"/>
                    <a:pt x="3" y="12"/>
                  </a:cubicBezTo>
                  <a:cubicBezTo>
                    <a:pt x="3" y="11"/>
                    <a:pt x="2" y="7"/>
                    <a:pt x="3" y="5"/>
                  </a:cubicBezTo>
                  <a:cubicBezTo>
                    <a:pt x="3" y="3"/>
                    <a:pt x="7" y="1"/>
                    <a:pt x="7" y="1"/>
                  </a:cubicBezTo>
                  <a:cubicBezTo>
                    <a:pt x="8" y="1"/>
                    <a:pt x="11" y="0"/>
                    <a:pt x="1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8" name="Freeform 792">
              <a:extLst>
                <a:ext uri="{FF2B5EF4-FFF2-40B4-BE49-F238E27FC236}">
                  <a16:creationId xmlns:a16="http://schemas.microsoft.com/office/drawing/2014/main" id="{9568E513-D75E-B328-A99B-19CC8FAFC512}"/>
                </a:ext>
              </a:extLst>
            </p:cNvPr>
            <p:cNvSpPr>
              <a:spLocks/>
            </p:cNvSpPr>
            <p:nvPr/>
          </p:nvSpPr>
          <p:spPr bwMode="auto">
            <a:xfrm>
              <a:off x="4808538" y="1431925"/>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9" name="Line 793">
              <a:extLst>
                <a:ext uri="{FF2B5EF4-FFF2-40B4-BE49-F238E27FC236}">
                  <a16:creationId xmlns:a16="http://schemas.microsoft.com/office/drawing/2014/main" id="{3658550A-06CB-A277-197B-6850137D6CD8}"/>
                </a:ext>
              </a:extLst>
            </p:cNvPr>
            <p:cNvSpPr>
              <a:spLocks noChangeShapeType="1"/>
            </p:cNvSpPr>
            <p:nvPr/>
          </p:nvSpPr>
          <p:spPr bwMode="auto">
            <a:xfrm flipV="1">
              <a:off x="4808538" y="14319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0" name="Freeform 794">
              <a:extLst>
                <a:ext uri="{FF2B5EF4-FFF2-40B4-BE49-F238E27FC236}">
                  <a16:creationId xmlns:a16="http://schemas.microsoft.com/office/drawing/2014/main" id="{8DE98E18-05BE-E737-BCB7-9359A0D44202}"/>
                </a:ext>
              </a:extLst>
            </p:cNvPr>
            <p:cNvSpPr>
              <a:spLocks/>
            </p:cNvSpPr>
            <p:nvPr/>
          </p:nvSpPr>
          <p:spPr bwMode="auto">
            <a:xfrm>
              <a:off x="4795838" y="1450975"/>
              <a:ext cx="7937" cy="1588"/>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1" name="Line 795">
              <a:extLst>
                <a:ext uri="{FF2B5EF4-FFF2-40B4-BE49-F238E27FC236}">
                  <a16:creationId xmlns:a16="http://schemas.microsoft.com/office/drawing/2014/main" id="{FBC95CD5-2F57-09A5-4546-6B9FFD997710}"/>
                </a:ext>
              </a:extLst>
            </p:cNvPr>
            <p:cNvSpPr>
              <a:spLocks noChangeShapeType="1"/>
            </p:cNvSpPr>
            <p:nvPr/>
          </p:nvSpPr>
          <p:spPr bwMode="auto">
            <a:xfrm>
              <a:off x="4795838" y="1450975"/>
              <a:ext cx="793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2" name="Freeform 796">
              <a:extLst>
                <a:ext uri="{FF2B5EF4-FFF2-40B4-BE49-F238E27FC236}">
                  <a16:creationId xmlns:a16="http://schemas.microsoft.com/office/drawing/2014/main" id="{DA6F3ACE-45ED-87C0-D0F2-91261D65AB60}"/>
                </a:ext>
              </a:extLst>
            </p:cNvPr>
            <p:cNvSpPr>
              <a:spLocks/>
            </p:cNvSpPr>
            <p:nvPr/>
          </p:nvSpPr>
          <p:spPr bwMode="auto">
            <a:xfrm>
              <a:off x="4164013" y="1492250"/>
              <a:ext cx="6350" cy="6350"/>
            </a:xfrm>
            <a:custGeom>
              <a:avLst/>
              <a:gdLst>
                <a:gd name="T0" fmla="*/ 0 w 1"/>
                <a:gd name="T1" fmla="*/ 2147483647 h 1"/>
                <a:gd name="T2" fmla="*/ 2147483647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1"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3" name="Freeform 797">
              <a:extLst>
                <a:ext uri="{FF2B5EF4-FFF2-40B4-BE49-F238E27FC236}">
                  <a16:creationId xmlns:a16="http://schemas.microsoft.com/office/drawing/2014/main" id="{B3E8D0F4-C81C-BD0B-DF94-C365EA713E63}"/>
                </a:ext>
              </a:extLst>
            </p:cNvPr>
            <p:cNvSpPr>
              <a:spLocks/>
            </p:cNvSpPr>
            <p:nvPr/>
          </p:nvSpPr>
          <p:spPr bwMode="auto">
            <a:xfrm>
              <a:off x="5067300" y="1581150"/>
              <a:ext cx="68263" cy="60325"/>
            </a:xfrm>
            <a:custGeom>
              <a:avLst/>
              <a:gdLst>
                <a:gd name="T0" fmla="*/ 2147483647 w 10"/>
                <a:gd name="T1" fmla="*/ 2147483647 h 9"/>
                <a:gd name="T2" fmla="*/ 2147483647 w 10"/>
                <a:gd name="T3" fmla="*/ 2147483647 h 9"/>
                <a:gd name="T4" fmla="*/ 2147483647 w 10"/>
                <a:gd name="T5" fmla="*/ 2147483647 h 9"/>
                <a:gd name="T6" fmla="*/ 0 w 10"/>
                <a:gd name="T7" fmla="*/ 0 h 9"/>
                <a:gd name="T8" fmla="*/ 2147483647 w 10"/>
                <a:gd name="T9" fmla="*/ 2147483647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6" y="2"/>
                  </a:moveTo>
                  <a:cubicBezTo>
                    <a:pt x="7" y="4"/>
                    <a:pt x="8" y="5"/>
                    <a:pt x="10" y="6"/>
                  </a:cubicBezTo>
                  <a:cubicBezTo>
                    <a:pt x="10" y="8"/>
                    <a:pt x="7" y="7"/>
                    <a:pt x="7" y="9"/>
                  </a:cubicBezTo>
                  <a:cubicBezTo>
                    <a:pt x="5" y="5"/>
                    <a:pt x="2" y="4"/>
                    <a:pt x="0" y="0"/>
                  </a:cubicBezTo>
                  <a:cubicBezTo>
                    <a:pt x="2" y="0"/>
                    <a:pt x="5" y="0"/>
                    <a:pt x="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4" name="Freeform 798">
              <a:extLst>
                <a:ext uri="{FF2B5EF4-FFF2-40B4-BE49-F238E27FC236}">
                  <a16:creationId xmlns:a16="http://schemas.microsoft.com/office/drawing/2014/main" id="{A7EB77BF-A4F6-5E4A-7EEB-26A48466EE3F}"/>
                </a:ext>
              </a:extLst>
            </p:cNvPr>
            <p:cNvSpPr>
              <a:spLocks/>
            </p:cNvSpPr>
            <p:nvPr/>
          </p:nvSpPr>
          <p:spPr bwMode="auto">
            <a:xfrm>
              <a:off x="5108575" y="158750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5" name="Line 799">
              <a:extLst>
                <a:ext uri="{FF2B5EF4-FFF2-40B4-BE49-F238E27FC236}">
                  <a16:creationId xmlns:a16="http://schemas.microsoft.com/office/drawing/2014/main" id="{0D145815-815A-D0BF-69F5-4BBF73DD878B}"/>
                </a:ext>
              </a:extLst>
            </p:cNvPr>
            <p:cNvSpPr>
              <a:spLocks noChangeShapeType="1"/>
            </p:cNvSpPr>
            <p:nvPr/>
          </p:nvSpPr>
          <p:spPr bwMode="auto">
            <a:xfrm>
              <a:off x="5108575" y="158750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6" name="Line 800">
              <a:extLst>
                <a:ext uri="{FF2B5EF4-FFF2-40B4-BE49-F238E27FC236}">
                  <a16:creationId xmlns:a16="http://schemas.microsoft.com/office/drawing/2014/main" id="{37E424D9-BA34-9467-8228-61D08DCCA19E}"/>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7" name="Line 801">
              <a:extLst>
                <a:ext uri="{FF2B5EF4-FFF2-40B4-BE49-F238E27FC236}">
                  <a16:creationId xmlns:a16="http://schemas.microsoft.com/office/drawing/2014/main" id="{C139290F-BE27-169A-EDB2-D6258BC4657B}"/>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8" name="Freeform 802">
              <a:extLst>
                <a:ext uri="{FF2B5EF4-FFF2-40B4-BE49-F238E27FC236}">
                  <a16:creationId xmlns:a16="http://schemas.microsoft.com/office/drawing/2014/main" id="{DFAA1CC7-E2B1-78FD-742C-0DA7663477D2}"/>
                </a:ext>
              </a:extLst>
            </p:cNvPr>
            <p:cNvSpPr>
              <a:spLocks/>
            </p:cNvSpPr>
            <p:nvPr/>
          </p:nvSpPr>
          <p:spPr bwMode="auto">
            <a:xfrm>
              <a:off x="4945063" y="1593850"/>
              <a:ext cx="20637" cy="53975"/>
            </a:xfrm>
            <a:custGeom>
              <a:avLst/>
              <a:gdLst>
                <a:gd name="T0" fmla="*/ 0 w 3"/>
                <a:gd name="T1" fmla="*/ 2147483647 h 8"/>
                <a:gd name="T2" fmla="*/ 2147483647 w 3"/>
                <a:gd name="T3" fmla="*/ 2147483647 h 8"/>
                <a:gd name="T4" fmla="*/ 0 w 3"/>
                <a:gd name="T5" fmla="*/ 2147483647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0" y="3"/>
                  </a:moveTo>
                  <a:cubicBezTo>
                    <a:pt x="1" y="0"/>
                    <a:pt x="2" y="3"/>
                    <a:pt x="3" y="3"/>
                  </a:cubicBezTo>
                  <a:cubicBezTo>
                    <a:pt x="2" y="8"/>
                    <a:pt x="2"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9" name="Freeform 803">
              <a:extLst>
                <a:ext uri="{FF2B5EF4-FFF2-40B4-BE49-F238E27FC236}">
                  <a16:creationId xmlns:a16="http://schemas.microsoft.com/office/drawing/2014/main" id="{09339F40-31A2-D729-377B-BD99AEEE68A1}"/>
                </a:ext>
              </a:extLst>
            </p:cNvPr>
            <p:cNvSpPr>
              <a:spLocks/>
            </p:cNvSpPr>
            <p:nvPr/>
          </p:nvSpPr>
          <p:spPr bwMode="auto">
            <a:xfrm>
              <a:off x="5257800" y="1641475"/>
              <a:ext cx="61913" cy="68263"/>
            </a:xfrm>
            <a:custGeom>
              <a:avLst/>
              <a:gdLst>
                <a:gd name="T0" fmla="*/ 2147483647 w 9"/>
                <a:gd name="T1" fmla="*/ 2147483647 h 10"/>
                <a:gd name="T2" fmla="*/ 2147483647 w 9"/>
                <a:gd name="T3" fmla="*/ 2147483647 h 10"/>
                <a:gd name="T4" fmla="*/ 2147483647 w 9"/>
                <a:gd name="T5" fmla="*/ 0 h 10"/>
                <a:gd name="T6" fmla="*/ 2147483647 w 9"/>
                <a:gd name="T7" fmla="*/ 2147483647 h 10"/>
                <a:gd name="T8" fmla="*/ 2147483647 w 9"/>
                <a:gd name="T9" fmla="*/ 2147483647 h 10"/>
                <a:gd name="T10" fmla="*/ 2147483647 w 9"/>
                <a:gd name="T11" fmla="*/ 2147483647 h 10"/>
                <a:gd name="T12" fmla="*/ 2147483647 w 9"/>
                <a:gd name="T13" fmla="*/ 2147483647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4" y="10"/>
                  </a:moveTo>
                  <a:cubicBezTo>
                    <a:pt x="0" y="8"/>
                    <a:pt x="4" y="2"/>
                    <a:pt x="1" y="2"/>
                  </a:cubicBezTo>
                  <a:cubicBezTo>
                    <a:pt x="1" y="1"/>
                    <a:pt x="2" y="1"/>
                    <a:pt x="2" y="0"/>
                  </a:cubicBezTo>
                  <a:cubicBezTo>
                    <a:pt x="7" y="1"/>
                    <a:pt x="9" y="4"/>
                    <a:pt x="9" y="10"/>
                  </a:cubicBezTo>
                  <a:cubicBezTo>
                    <a:pt x="7" y="9"/>
                    <a:pt x="7" y="6"/>
                    <a:pt x="5" y="6"/>
                  </a:cubicBezTo>
                  <a:cubicBezTo>
                    <a:pt x="4" y="6"/>
                    <a:pt x="5" y="7"/>
                    <a:pt x="5" y="7"/>
                  </a:cubicBezTo>
                  <a:cubicBezTo>
                    <a:pt x="5" y="8"/>
                    <a:pt x="3" y="6"/>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0" name="Freeform 804">
              <a:extLst>
                <a:ext uri="{FF2B5EF4-FFF2-40B4-BE49-F238E27FC236}">
                  <a16:creationId xmlns:a16="http://schemas.microsoft.com/office/drawing/2014/main" id="{8A4D17C5-5205-0137-2C4B-1A88E0CE5905}"/>
                </a:ext>
              </a:extLst>
            </p:cNvPr>
            <p:cNvSpPr>
              <a:spLocks/>
            </p:cNvSpPr>
            <p:nvPr/>
          </p:nvSpPr>
          <p:spPr bwMode="auto">
            <a:xfrm>
              <a:off x="5156200" y="1668463"/>
              <a:ext cx="115888" cy="101600"/>
            </a:xfrm>
            <a:custGeom>
              <a:avLst/>
              <a:gdLst>
                <a:gd name="T0" fmla="*/ 2147483647 w 17"/>
                <a:gd name="T1" fmla="*/ 2147483647 h 15"/>
                <a:gd name="T2" fmla="*/ 2147483647 w 17"/>
                <a:gd name="T3" fmla="*/ 2147483647 h 15"/>
                <a:gd name="T4" fmla="*/ 2147483647 w 17"/>
                <a:gd name="T5" fmla="*/ 2147483647 h 15"/>
                <a:gd name="T6" fmla="*/ 2147483647 w 17"/>
                <a:gd name="T7" fmla="*/ 2147483647 h 15"/>
                <a:gd name="T8" fmla="*/ 2147483647 w 17"/>
                <a:gd name="T9" fmla="*/ 2147483647 h 15"/>
                <a:gd name="T10" fmla="*/ 2147483647 w 17"/>
                <a:gd name="T11" fmla="*/ 2147483647 h 15"/>
                <a:gd name="T12" fmla="*/ 2147483647 w 17"/>
                <a:gd name="T13" fmla="*/ 2147483647 h 15"/>
                <a:gd name="T14" fmla="*/ 2147483647 w 17"/>
                <a:gd name="T15" fmla="*/ 2147483647 h 15"/>
                <a:gd name="T16" fmla="*/ 2147483647 w 17"/>
                <a:gd name="T17" fmla="*/ 2147483647 h 15"/>
                <a:gd name="T18" fmla="*/ 2147483647 w 17"/>
                <a:gd name="T19" fmla="*/ 2147483647 h 15"/>
                <a:gd name="T20" fmla="*/ 0 w 17"/>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5"/>
                <a:gd name="T35" fmla="*/ 17 w 17"/>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5">
                  <a:moveTo>
                    <a:pt x="1" y="1"/>
                  </a:moveTo>
                  <a:cubicBezTo>
                    <a:pt x="7" y="0"/>
                    <a:pt x="11" y="4"/>
                    <a:pt x="9" y="9"/>
                  </a:cubicBezTo>
                  <a:cubicBezTo>
                    <a:pt x="10" y="9"/>
                    <a:pt x="11" y="8"/>
                    <a:pt x="14" y="9"/>
                  </a:cubicBezTo>
                  <a:cubicBezTo>
                    <a:pt x="15" y="11"/>
                    <a:pt x="17" y="12"/>
                    <a:pt x="17" y="15"/>
                  </a:cubicBezTo>
                  <a:cubicBezTo>
                    <a:pt x="16" y="15"/>
                    <a:pt x="16" y="15"/>
                    <a:pt x="16" y="15"/>
                  </a:cubicBezTo>
                  <a:cubicBezTo>
                    <a:pt x="15" y="15"/>
                    <a:pt x="15" y="15"/>
                    <a:pt x="15" y="15"/>
                  </a:cubicBezTo>
                  <a:cubicBezTo>
                    <a:pt x="13" y="15"/>
                    <a:pt x="13" y="12"/>
                    <a:pt x="11" y="12"/>
                  </a:cubicBezTo>
                  <a:cubicBezTo>
                    <a:pt x="10" y="11"/>
                    <a:pt x="9" y="12"/>
                    <a:pt x="10" y="12"/>
                  </a:cubicBezTo>
                  <a:cubicBezTo>
                    <a:pt x="7" y="11"/>
                    <a:pt x="5" y="10"/>
                    <a:pt x="5" y="7"/>
                  </a:cubicBezTo>
                  <a:cubicBezTo>
                    <a:pt x="3" y="7"/>
                    <a:pt x="4" y="8"/>
                    <a:pt x="2" y="8"/>
                  </a:cubicBezTo>
                  <a:cubicBezTo>
                    <a:pt x="3" y="5"/>
                    <a:pt x="1" y="4"/>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1" name="Freeform 805">
              <a:extLst>
                <a:ext uri="{FF2B5EF4-FFF2-40B4-BE49-F238E27FC236}">
                  <a16:creationId xmlns:a16="http://schemas.microsoft.com/office/drawing/2014/main" id="{B2050C2C-BCCF-3E04-8A0C-D9319FB5D964}"/>
                </a:ext>
              </a:extLst>
            </p:cNvPr>
            <p:cNvSpPr>
              <a:spLocks/>
            </p:cNvSpPr>
            <p:nvPr/>
          </p:nvSpPr>
          <p:spPr bwMode="auto">
            <a:xfrm>
              <a:off x="5141913" y="1663700"/>
              <a:ext cx="20637" cy="19050"/>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0 w 3"/>
                <a:gd name="T9" fmla="*/ 0 h 3"/>
                <a:gd name="T10" fmla="*/ 2147483647 w 3"/>
                <a:gd name="T11" fmla="*/ 2147483647 h 3"/>
                <a:gd name="T12" fmla="*/ 2147483647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cubicBezTo>
                    <a:pt x="3" y="2"/>
                    <a:pt x="3" y="2"/>
                    <a:pt x="3" y="2"/>
                  </a:cubicBezTo>
                  <a:cubicBezTo>
                    <a:pt x="3" y="2"/>
                    <a:pt x="3" y="2"/>
                    <a:pt x="3" y="2"/>
                  </a:cubicBezTo>
                  <a:cubicBezTo>
                    <a:pt x="2" y="1"/>
                    <a:pt x="1" y="1"/>
                    <a:pt x="1" y="0"/>
                  </a:cubicBezTo>
                  <a:cubicBezTo>
                    <a:pt x="0" y="0"/>
                    <a:pt x="0" y="0"/>
                    <a:pt x="0" y="0"/>
                  </a:cubicBezTo>
                  <a:cubicBezTo>
                    <a:pt x="2" y="3"/>
                    <a:pt x="2" y="3"/>
                    <a:pt x="2" y="3"/>
                  </a:cubicBezTo>
                  <a:cubicBezTo>
                    <a:pt x="3" y="3"/>
                    <a:pt x="3" y="3"/>
                    <a:pt x="3"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2" name="Freeform 806">
              <a:extLst>
                <a:ext uri="{FF2B5EF4-FFF2-40B4-BE49-F238E27FC236}">
                  <a16:creationId xmlns:a16="http://schemas.microsoft.com/office/drawing/2014/main" id="{E498C31D-07F7-832F-1FC8-883B7F53CACD}"/>
                </a:ext>
              </a:extLst>
            </p:cNvPr>
            <p:cNvSpPr>
              <a:spLocks/>
            </p:cNvSpPr>
            <p:nvPr/>
          </p:nvSpPr>
          <p:spPr bwMode="auto">
            <a:xfrm>
              <a:off x="3784600" y="1784350"/>
              <a:ext cx="149225" cy="107950"/>
            </a:xfrm>
            <a:custGeom>
              <a:avLst/>
              <a:gdLst>
                <a:gd name="T0" fmla="*/ 2147483647 w 22"/>
                <a:gd name="T1" fmla="*/ 2147483647 h 16"/>
                <a:gd name="T2" fmla="*/ 2147483647 w 22"/>
                <a:gd name="T3" fmla="*/ 2147483647 h 16"/>
                <a:gd name="T4" fmla="*/ 2147483647 w 22"/>
                <a:gd name="T5" fmla="*/ 2147483647 h 16"/>
                <a:gd name="T6" fmla="*/ 2147483647 w 22"/>
                <a:gd name="T7" fmla="*/ 2147483647 h 16"/>
                <a:gd name="T8" fmla="*/ 2147483647 w 22"/>
                <a:gd name="T9" fmla="*/ 2147483647 h 16"/>
                <a:gd name="T10" fmla="*/ 2147483647 w 22"/>
                <a:gd name="T11" fmla="*/ 2147483647 h 16"/>
                <a:gd name="T12" fmla="*/ 2147483647 w 22"/>
                <a:gd name="T13" fmla="*/ 2147483647 h 16"/>
                <a:gd name="T14" fmla="*/ 0 w 22"/>
                <a:gd name="T15" fmla="*/ 2147483647 h 16"/>
                <a:gd name="T16" fmla="*/ 2147483647 w 22"/>
                <a:gd name="T17" fmla="*/ 2147483647 h 16"/>
                <a:gd name="T18" fmla="*/ 2147483647 w 22"/>
                <a:gd name="T19" fmla="*/ 2147483647 h 16"/>
                <a:gd name="T20" fmla="*/ 2147483647 w 22"/>
                <a:gd name="T21" fmla="*/ 2147483647 h 16"/>
                <a:gd name="T22" fmla="*/ 2147483647 w 22"/>
                <a:gd name="T23" fmla="*/ 2147483647 h 16"/>
                <a:gd name="T24" fmla="*/ 2147483647 w 22"/>
                <a:gd name="T25" fmla="*/ 2147483647 h 16"/>
                <a:gd name="T26" fmla="*/ 2147483647 w 22"/>
                <a:gd name="T27" fmla="*/ 2147483647 h 16"/>
                <a:gd name="T28" fmla="*/ 2147483647 w 22"/>
                <a:gd name="T29" fmla="*/ 2147483647 h 16"/>
                <a:gd name="T30" fmla="*/ 2147483647 w 22"/>
                <a:gd name="T31" fmla="*/ 0 h 16"/>
                <a:gd name="T32" fmla="*/ 2147483647 w 22"/>
                <a:gd name="T33" fmla="*/ 2147483647 h 16"/>
                <a:gd name="T34" fmla="*/ 2147483647 w 22"/>
                <a:gd name="T35" fmla="*/ 0 h 16"/>
                <a:gd name="T36" fmla="*/ 2147483647 w 22"/>
                <a:gd name="T37" fmla="*/ 2147483647 h 16"/>
                <a:gd name="T38" fmla="*/ 2147483647 w 22"/>
                <a:gd name="T39" fmla="*/ 2147483647 h 16"/>
                <a:gd name="T40" fmla="*/ 2147483647 w 22"/>
                <a:gd name="T41" fmla="*/ 2147483647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6"/>
                <a:gd name="T65" fmla="*/ 22 w 22"/>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6">
                  <a:moveTo>
                    <a:pt x="15" y="10"/>
                  </a:moveTo>
                  <a:cubicBezTo>
                    <a:pt x="12" y="10"/>
                    <a:pt x="15" y="11"/>
                    <a:pt x="13" y="12"/>
                  </a:cubicBezTo>
                  <a:cubicBezTo>
                    <a:pt x="11" y="12"/>
                    <a:pt x="10" y="15"/>
                    <a:pt x="9" y="16"/>
                  </a:cubicBezTo>
                  <a:cubicBezTo>
                    <a:pt x="8" y="16"/>
                    <a:pt x="9" y="15"/>
                    <a:pt x="9" y="14"/>
                  </a:cubicBezTo>
                  <a:cubicBezTo>
                    <a:pt x="8" y="13"/>
                    <a:pt x="7" y="15"/>
                    <a:pt x="7" y="15"/>
                  </a:cubicBezTo>
                  <a:cubicBezTo>
                    <a:pt x="6" y="15"/>
                    <a:pt x="6" y="13"/>
                    <a:pt x="3" y="14"/>
                  </a:cubicBezTo>
                  <a:cubicBezTo>
                    <a:pt x="2" y="15"/>
                    <a:pt x="3" y="16"/>
                    <a:pt x="2" y="14"/>
                  </a:cubicBezTo>
                  <a:cubicBezTo>
                    <a:pt x="1" y="13"/>
                    <a:pt x="0" y="12"/>
                    <a:pt x="0" y="11"/>
                  </a:cubicBezTo>
                  <a:cubicBezTo>
                    <a:pt x="0" y="9"/>
                    <a:pt x="2" y="7"/>
                    <a:pt x="5" y="6"/>
                  </a:cubicBezTo>
                  <a:cubicBezTo>
                    <a:pt x="5" y="9"/>
                    <a:pt x="7" y="10"/>
                    <a:pt x="9" y="12"/>
                  </a:cubicBezTo>
                  <a:cubicBezTo>
                    <a:pt x="8" y="11"/>
                    <a:pt x="9" y="9"/>
                    <a:pt x="9" y="7"/>
                  </a:cubicBezTo>
                  <a:cubicBezTo>
                    <a:pt x="9" y="7"/>
                    <a:pt x="9" y="5"/>
                    <a:pt x="9" y="5"/>
                  </a:cubicBezTo>
                  <a:cubicBezTo>
                    <a:pt x="9" y="4"/>
                    <a:pt x="5" y="4"/>
                    <a:pt x="7" y="2"/>
                  </a:cubicBezTo>
                  <a:cubicBezTo>
                    <a:pt x="9" y="2"/>
                    <a:pt x="9" y="3"/>
                    <a:pt x="9" y="5"/>
                  </a:cubicBezTo>
                  <a:cubicBezTo>
                    <a:pt x="10" y="5"/>
                    <a:pt x="11" y="2"/>
                    <a:pt x="12" y="5"/>
                  </a:cubicBezTo>
                  <a:cubicBezTo>
                    <a:pt x="14" y="5"/>
                    <a:pt x="13" y="2"/>
                    <a:pt x="13" y="0"/>
                  </a:cubicBezTo>
                  <a:cubicBezTo>
                    <a:pt x="15" y="0"/>
                    <a:pt x="16" y="1"/>
                    <a:pt x="15" y="3"/>
                  </a:cubicBezTo>
                  <a:cubicBezTo>
                    <a:pt x="17" y="3"/>
                    <a:pt x="17" y="0"/>
                    <a:pt x="19" y="0"/>
                  </a:cubicBezTo>
                  <a:cubicBezTo>
                    <a:pt x="20" y="2"/>
                    <a:pt x="18" y="5"/>
                    <a:pt x="22" y="5"/>
                  </a:cubicBezTo>
                  <a:cubicBezTo>
                    <a:pt x="22" y="6"/>
                    <a:pt x="20" y="5"/>
                    <a:pt x="20" y="7"/>
                  </a:cubicBezTo>
                  <a:cubicBezTo>
                    <a:pt x="18" y="7"/>
                    <a:pt x="16" y="6"/>
                    <a:pt x="1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3" name="Freeform 807">
              <a:extLst>
                <a:ext uri="{FF2B5EF4-FFF2-40B4-BE49-F238E27FC236}">
                  <a16:creationId xmlns:a16="http://schemas.microsoft.com/office/drawing/2014/main" id="{6A8F818F-5267-0E59-01BA-B2961CD608C5}"/>
                </a:ext>
              </a:extLst>
            </p:cNvPr>
            <p:cNvSpPr>
              <a:spLocks/>
            </p:cNvSpPr>
            <p:nvPr/>
          </p:nvSpPr>
          <p:spPr bwMode="auto">
            <a:xfrm>
              <a:off x="3879850" y="1839913"/>
              <a:ext cx="4763" cy="4762"/>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4" name="Line 808">
              <a:extLst>
                <a:ext uri="{FF2B5EF4-FFF2-40B4-BE49-F238E27FC236}">
                  <a16:creationId xmlns:a16="http://schemas.microsoft.com/office/drawing/2014/main" id="{A56B9F2D-D25D-5AAC-B6E3-8DE3410E3DDB}"/>
                </a:ext>
              </a:extLst>
            </p:cNvPr>
            <p:cNvSpPr>
              <a:spLocks noChangeShapeType="1"/>
            </p:cNvSpPr>
            <p:nvPr/>
          </p:nvSpPr>
          <p:spPr bwMode="auto">
            <a:xfrm flipH="1">
              <a:off x="3879850" y="1839913"/>
              <a:ext cx="4763" cy="4762"/>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5" name="Freeform 809">
              <a:extLst>
                <a:ext uri="{FF2B5EF4-FFF2-40B4-BE49-F238E27FC236}">
                  <a16:creationId xmlns:a16="http://schemas.microsoft.com/office/drawing/2014/main" id="{BA60D84E-05AD-08E5-71F0-289CEAE71045}"/>
                </a:ext>
              </a:extLst>
            </p:cNvPr>
            <p:cNvSpPr>
              <a:spLocks/>
            </p:cNvSpPr>
            <p:nvPr/>
          </p:nvSpPr>
          <p:spPr bwMode="auto">
            <a:xfrm>
              <a:off x="3879850" y="1844675"/>
              <a:ext cx="4763" cy="7938"/>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6" name="Line 810">
              <a:extLst>
                <a:ext uri="{FF2B5EF4-FFF2-40B4-BE49-F238E27FC236}">
                  <a16:creationId xmlns:a16="http://schemas.microsoft.com/office/drawing/2014/main" id="{D018A235-B973-20CA-2E54-69421DB0C8F1}"/>
                </a:ext>
              </a:extLst>
            </p:cNvPr>
            <p:cNvSpPr>
              <a:spLocks noChangeShapeType="1"/>
            </p:cNvSpPr>
            <p:nvPr/>
          </p:nvSpPr>
          <p:spPr bwMode="auto">
            <a:xfrm>
              <a:off x="3879850" y="1844675"/>
              <a:ext cx="4763"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7" name="Freeform 811">
              <a:extLst>
                <a:ext uri="{FF2B5EF4-FFF2-40B4-BE49-F238E27FC236}">
                  <a16:creationId xmlns:a16="http://schemas.microsoft.com/office/drawing/2014/main" id="{540453EA-F909-4DC5-A24E-651F13665494}"/>
                </a:ext>
              </a:extLst>
            </p:cNvPr>
            <p:cNvSpPr>
              <a:spLocks/>
            </p:cNvSpPr>
            <p:nvPr/>
          </p:nvSpPr>
          <p:spPr bwMode="auto">
            <a:xfrm>
              <a:off x="3865563" y="1873250"/>
              <a:ext cx="19050" cy="14288"/>
            </a:xfrm>
            <a:custGeom>
              <a:avLst/>
              <a:gdLst>
                <a:gd name="T0" fmla="*/ 2147483647 w 3"/>
                <a:gd name="T1" fmla="*/ 0 h 2"/>
                <a:gd name="T2" fmla="*/ 2147483647 w 3"/>
                <a:gd name="T3" fmla="*/ 2147483647 h 2"/>
                <a:gd name="T4" fmla="*/ 214748364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cubicBezTo>
                    <a:pt x="3" y="1"/>
                    <a:pt x="2" y="1"/>
                    <a:pt x="2" y="2"/>
                  </a:cubicBezTo>
                  <a:cubicBezTo>
                    <a:pt x="0" y="2"/>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8" name="Freeform 812">
              <a:extLst>
                <a:ext uri="{FF2B5EF4-FFF2-40B4-BE49-F238E27FC236}">
                  <a16:creationId xmlns:a16="http://schemas.microsoft.com/office/drawing/2014/main" id="{86751FDE-F8C9-D5F2-5E42-00F6B04BD390}"/>
                </a:ext>
              </a:extLst>
            </p:cNvPr>
            <p:cNvSpPr>
              <a:spLocks/>
            </p:cNvSpPr>
            <p:nvPr/>
          </p:nvSpPr>
          <p:spPr bwMode="auto">
            <a:xfrm>
              <a:off x="3824288" y="1900238"/>
              <a:ext cx="26987" cy="26987"/>
            </a:xfrm>
            <a:custGeom>
              <a:avLst/>
              <a:gdLst>
                <a:gd name="T0" fmla="*/ 2147483647 w 4"/>
                <a:gd name="T1" fmla="*/ 0 h 4"/>
                <a:gd name="T2" fmla="*/ 2147483647 w 4"/>
                <a:gd name="T3" fmla="*/ 2147483647 h 4"/>
                <a:gd name="T4" fmla="*/ 2147483647 w 4"/>
                <a:gd name="T5" fmla="*/ 2147483647 h 4"/>
                <a:gd name="T6" fmla="*/ 0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cubicBezTo>
                    <a:pt x="4" y="0"/>
                    <a:pt x="2" y="1"/>
                    <a:pt x="2" y="1"/>
                  </a:cubicBezTo>
                  <a:cubicBezTo>
                    <a:pt x="2" y="2"/>
                    <a:pt x="2" y="2"/>
                    <a:pt x="2" y="3"/>
                  </a:cubicBezTo>
                  <a:cubicBezTo>
                    <a:pt x="2" y="3"/>
                    <a:pt x="0" y="4"/>
                    <a:pt x="0" y="4"/>
                  </a:cubicBezTo>
                  <a:cubicBezTo>
                    <a:pt x="0" y="3"/>
                    <a:pt x="2"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9" name="Freeform 813">
              <a:extLst>
                <a:ext uri="{FF2B5EF4-FFF2-40B4-BE49-F238E27FC236}">
                  <a16:creationId xmlns:a16="http://schemas.microsoft.com/office/drawing/2014/main" id="{ACA2D937-25C6-E7C5-C625-4EA24FA39B31}"/>
                </a:ext>
              </a:extLst>
            </p:cNvPr>
            <p:cNvSpPr>
              <a:spLocks/>
            </p:cNvSpPr>
            <p:nvPr/>
          </p:nvSpPr>
          <p:spPr bwMode="auto">
            <a:xfrm>
              <a:off x="3219450" y="2111375"/>
              <a:ext cx="47625" cy="39688"/>
            </a:xfrm>
            <a:custGeom>
              <a:avLst/>
              <a:gdLst>
                <a:gd name="T0" fmla="*/ 2147483647 w 7"/>
                <a:gd name="T1" fmla="*/ 0 h 6"/>
                <a:gd name="T2" fmla="*/ 2147483647 w 7"/>
                <a:gd name="T3" fmla="*/ 2147483647 h 6"/>
                <a:gd name="T4" fmla="*/ 2147483647 w 7"/>
                <a:gd name="T5" fmla="*/ 2147483647 h 6"/>
                <a:gd name="T6" fmla="*/ 2147483647 w 7"/>
                <a:gd name="T7" fmla="*/ 2147483647 h 6"/>
                <a:gd name="T8" fmla="*/ 2147483647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6" y="0"/>
                    <a:pt x="7" y="4"/>
                    <a:pt x="6" y="6"/>
                  </a:cubicBezTo>
                  <a:cubicBezTo>
                    <a:pt x="4" y="6"/>
                    <a:pt x="5" y="3"/>
                    <a:pt x="2" y="3"/>
                  </a:cubicBezTo>
                  <a:cubicBezTo>
                    <a:pt x="0" y="3"/>
                    <a:pt x="4" y="1"/>
                    <a:pt x="4" y="3"/>
                  </a:cubicBezTo>
                  <a:cubicBezTo>
                    <a:pt x="5" y="3"/>
                    <a:pt x="5"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0" name="Freeform 814">
              <a:extLst>
                <a:ext uri="{FF2B5EF4-FFF2-40B4-BE49-F238E27FC236}">
                  <a16:creationId xmlns:a16="http://schemas.microsoft.com/office/drawing/2014/main" id="{CEDD49F8-2916-3A2E-7253-4BADDC060560}"/>
                </a:ext>
              </a:extLst>
            </p:cNvPr>
            <p:cNvSpPr>
              <a:spLocks/>
            </p:cNvSpPr>
            <p:nvPr/>
          </p:nvSpPr>
          <p:spPr bwMode="auto">
            <a:xfrm>
              <a:off x="2955925" y="2246313"/>
              <a:ext cx="60325" cy="26987"/>
            </a:xfrm>
            <a:custGeom>
              <a:avLst/>
              <a:gdLst>
                <a:gd name="T0" fmla="*/ 2147483647 w 9"/>
                <a:gd name="T1" fmla="*/ 2147483647 h 4"/>
                <a:gd name="T2" fmla="*/ 0 w 9"/>
                <a:gd name="T3" fmla="*/ 2147483647 h 4"/>
                <a:gd name="T4" fmla="*/ 2147483647 w 9"/>
                <a:gd name="T5" fmla="*/ 0 h 4"/>
                <a:gd name="T6" fmla="*/ 2147483647 w 9"/>
                <a:gd name="T7" fmla="*/ 2147483647 h 4"/>
                <a:gd name="T8" fmla="*/ 2147483647 w 9"/>
                <a:gd name="T9" fmla="*/ 2147483647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3" y="4"/>
                  </a:moveTo>
                  <a:cubicBezTo>
                    <a:pt x="2" y="4"/>
                    <a:pt x="1" y="3"/>
                    <a:pt x="0" y="2"/>
                  </a:cubicBezTo>
                  <a:cubicBezTo>
                    <a:pt x="0" y="1"/>
                    <a:pt x="2" y="0"/>
                    <a:pt x="4" y="0"/>
                  </a:cubicBezTo>
                  <a:cubicBezTo>
                    <a:pt x="4" y="2"/>
                    <a:pt x="6" y="3"/>
                    <a:pt x="7" y="2"/>
                  </a:cubicBezTo>
                  <a:cubicBezTo>
                    <a:pt x="9" y="0"/>
                    <a:pt x="6" y="3"/>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1" name="Freeform 815">
              <a:extLst>
                <a:ext uri="{FF2B5EF4-FFF2-40B4-BE49-F238E27FC236}">
                  <a16:creationId xmlns:a16="http://schemas.microsoft.com/office/drawing/2014/main" id="{0D25994C-E754-954C-650D-335BE9630060}"/>
                </a:ext>
              </a:extLst>
            </p:cNvPr>
            <p:cNvSpPr>
              <a:spLocks/>
            </p:cNvSpPr>
            <p:nvPr/>
          </p:nvSpPr>
          <p:spPr bwMode="auto">
            <a:xfrm>
              <a:off x="2982913" y="2273300"/>
              <a:ext cx="4762"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2" name="Line 816">
              <a:extLst>
                <a:ext uri="{FF2B5EF4-FFF2-40B4-BE49-F238E27FC236}">
                  <a16:creationId xmlns:a16="http://schemas.microsoft.com/office/drawing/2014/main" id="{63F76AF8-19C1-D8D4-175A-164240917ECA}"/>
                </a:ext>
              </a:extLst>
            </p:cNvPr>
            <p:cNvSpPr>
              <a:spLocks noChangeShapeType="1"/>
            </p:cNvSpPr>
            <p:nvPr/>
          </p:nvSpPr>
          <p:spPr bwMode="auto">
            <a:xfrm flipH="1">
              <a:off x="2982913" y="2273300"/>
              <a:ext cx="4762"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3" name="Freeform 817">
              <a:extLst>
                <a:ext uri="{FF2B5EF4-FFF2-40B4-BE49-F238E27FC236}">
                  <a16:creationId xmlns:a16="http://schemas.microsoft.com/office/drawing/2014/main" id="{2DA70B08-31AF-BED9-A8D4-22F4B2A2EF9E}"/>
                </a:ext>
              </a:extLst>
            </p:cNvPr>
            <p:cNvSpPr>
              <a:spLocks/>
            </p:cNvSpPr>
            <p:nvPr/>
          </p:nvSpPr>
          <p:spPr bwMode="auto">
            <a:xfrm>
              <a:off x="2968625" y="2273300"/>
              <a:ext cx="14288" cy="20638"/>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2"/>
                  </a:moveTo>
                  <a:cubicBezTo>
                    <a:pt x="1" y="3"/>
                    <a:pt x="2"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4" name="Freeform 818">
              <a:extLst>
                <a:ext uri="{FF2B5EF4-FFF2-40B4-BE49-F238E27FC236}">
                  <a16:creationId xmlns:a16="http://schemas.microsoft.com/office/drawing/2014/main" id="{ACC95DBA-CBCF-7AB3-4FAB-0F0DF4355FA9}"/>
                </a:ext>
              </a:extLst>
            </p:cNvPr>
            <p:cNvSpPr>
              <a:spLocks/>
            </p:cNvSpPr>
            <p:nvPr/>
          </p:nvSpPr>
          <p:spPr bwMode="auto">
            <a:xfrm>
              <a:off x="2974975" y="2273300"/>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5" name="Line 819">
              <a:extLst>
                <a:ext uri="{FF2B5EF4-FFF2-40B4-BE49-F238E27FC236}">
                  <a16:creationId xmlns:a16="http://schemas.microsoft.com/office/drawing/2014/main" id="{16ADFDE0-C40F-4FE0-A809-A0A575C09903}"/>
                </a:ext>
              </a:extLst>
            </p:cNvPr>
            <p:cNvSpPr>
              <a:spLocks noChangeShapeType="1"/>
            </p:cNvSpPr>
            <p:nvPr/>
          </p:nvSpPr>
          <p:spPr bwMode="auto">
            <a:xfrm flipH="1">
              <a:off x="2974975" y="2273300"/>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6" name="Freeform 820">
              <a:extLst>
                <a:ext uri="{FF2B5EF4-FFF2-40B4-BE49-F238E27FC236}">
                  <a16:creationId xmlns:a16="http://schemas.microsoft.com/office/drawing/2014/main" id="{3CD563CD-4A25-B235-A18B-8EC4E56C42FA}"/>
                </a:ext>
              </a:extLst>
            </p:cNvPr>
            <p:cNvSpPr>
              <a:spLocks/>
            </p:cNvSpPr>
            <p:nvPr/>
          </p:nvSpPr>
          <p:spPr bwMode="auto">
            <a:xfrm>
              <a:off x="2927350" y="2300288"/>
              <a:ext cx="28575" cy="15875"/>
            </a:xfrm>
            <a:custGeom>
              <a:avLst/>
              <a:gdLst>
                <a:gd name="T0" fmla="*/ 2147483647 w 4"/>
                <a:gd name="T1" fmla="*/ 0 h 2"/>
                <a:gd name="T2" fmla="*/ 2147483647 w 4"/>
                <a:gd name="T3" fmla="*/ 2147483647 h 2"/>
                <a:gd name="T4" fmla="*/ 2147483647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4" y="0"/>
                  </a:moveTo>
                  <a:cubicBezTo>
                    <a:pt x="3" y="1"/>
                    <a:pt x="2" y="1"/>
                    <a:pt x="2" y="2"/>
                  </a:cubicBezTo>
                  <a:cubicBezTo>
                    <a:pt x="0" y="1"/>
                    <a:pt x="3"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8" name="Group 448">
            <a:extLst>
              <a:ext uri="{FF2B5EF4-FFF2-40B4-BE49-F238E27FC236}">
                <a16:creationId xmlns:a16="http://schemas.microsoft.com/office/drawing/2014/main" id="{A5AAC235-6CA3-A8FD-8097-5373656D8CE1}"/>
              </a:ext>
            </a:extLst>
          </p:cNvPr>
          <p:cNvGrpSpPr>
            <a:grpSpLocks/>
          </p:cNvGrpSpPr>
          <p:nvPr/>
        </p:nvGrpSpPr>
        <p:grpSpPr bwMode="auto">
          <a:xfrm>
            <a:off x="856565" y="5839549"/>
            <a:ext cx="1010487" cy="720010"/>
            <a:chOff x="5791200" y="838200"/>
            <a:chExt cx="1038225" cy="739775"/>
          </a:xfrm>
          <a:solidFill>
            <a:schemeClr val="accent5">
              <a:lumMod val="40000"/>
              <a:lumOff val="60000"/>
            </a:schemeClr>
          </a:solidFill>
        </p:grpSpPr>
        <p:sp>
          <p:nvSpPr>
            <p:cNvPr id="229" name="Freeform 821">
              <a:extLst>
                <a:ext uri="{FF2B5EF4-FFF2-40B4-BE49-F238E27FC236}">
                  <a16:creationId xmlns:a16="http://schemas.microsoft.com/office/drawing/2014/main" id="{EC62073F-E81C-2C63-CABA-8D07AC06D923}"/>
                </a:ext>
              </a:extLst>
            </p:cNvPr>
            <p:cNvSpPr>
              <a:spLocks/>
            </p:cNvSpPr>
            <p:nvPr/>
          </p:nvSpPr>
          <p:spPr bwMode="auto">
            <a:xfrm>
              <a:off x="5791200" y="838200"/>
              <a:ext cx="87313" cy="87313"/>
            </a:xfrm>
            <a:custGeom>
              <a:avLst/>
              <a:gdLst>
                <a:gd name="T0" fmla="*/ 2147483647 w 13"/>
                <a:gd name="T1" fmla="*/ 2147483647 h 13"/>
                <a:gd name="T2" fmla="*/ 2147483647 w 13"/>
                <a:gd name="T3" fmla="*/ 2147483647 h 13"/>
                <a:gd name="T4" fmla="*/ 0 w 13"/>
                <a:gd name="T5" fmla="*/ 2147483647 h 13"/>
                <a:gd name="T6" fmla="*/ 2147483647 w 13"/>
                <a:gd name="T7" fmla="*/ 2147483647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12" y="3"/>
                  </a:moveTo>
                  <a:cubicBezTo>
                    <a:pt x="13" y="8"/>
                    <a:pt x="11" y="10"/>
                    <a:pt x="10" y="12"/>
                  </a:cubicBezTo>
                  <a:cubicBezTo>
                    <a:pt x="5" y="13"/>
                    <a:pt x="3" y="10"/>
                    <a:pt x="0" y="9"/>
                  </a:cubicBezTo>
                  <a:cubicBezTo>
                    <a:pt x="1" y="4"/>
                    <a:pt x="8" y="0"/>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0" name="Freeform 822">
              <a:extLst>
                <a:ext uri="{FF2B5EF4-FFF2-40B4-BE49-F238E27FC236}">
                  <a16:creationId xmlns:a16="http://schemas.microsoft.com/office/drawing/2014/main" id="{F92EC3C8-4B03-DCBA-02DB-5C8A863D18A1}"/>
                </a:ext>
              </a:extLst>
            </p:cNvPr>
            <p:cNvSpPr>
              <a:spLocks/>
            </p:cNvSpPr>
            <p:nvPr/>
          </p:nvSpPr>
          <p:spPr bwMode="auto">
            <a:xfrm>
              <a:off x="6110288" y="973138"/>
              <a:ext cx="107950" cy="101600"/>
            </a:xfrm>
            <a:custGeom>
              <a:avLst/>
              <a:gdLst>
                <a:gd name="T0" fmla="*/ 2147483647 w 16"/>
                <a:gd name="T1" fmla="*/ 2147483647 h 15"/>
                <a:gd name="T2" fmla="*/ 2147483647 w 16"/>
                <a:gd name="T3" fmla="*/ 2147483647 h 15"/>
                <a:gd name="T4" fmla="*/ 2147483647 w 16"/>
                <a:gd name="T5" fmla="*/ 2147483647 h 15"/>
                <a:gd name="T6" fmla="*/ 2147483647 w 16"/>
                <a:gd name="T7" fmla="*/ 2147483647 h 15"/>
                <a:gd name="T8" fmla="*/ 0 w 16"/>
                <a:gd name="T9" fmla="*/ 2147483647 h 15"/>
                <a:gd name="T10" fmla="*/ 2147483647 w 16"/>
                <a:gd name="T11" fmla="*/ 2147483647 h 15"/>
                <a:gd name="T12" fmla="*/ 0 60000 65536"/>
                <a:gd name="T13" fmla="*/ 0 60000 65536"/>
                <a:gd name="T14" fmla="*/ 0 60000 65536"/>
                <a:gd name="T15" fmla="*/ 0 60000 65536"/>
                <a:gd name="T16" fmla="*/ 0 60000 65536"/>
                <a:gd name="T17" fmla="*/ 0 60000 65536"/>
                <a:gd name="T18" fmla="*/ 0 w 16"/>
                <a:gd name="T19" fmla="*/ 0 h 15"/>
                <a:gd name="T20" fmla="*/ 16 w 1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6" h="15">
                  <a:moveTo>
                    <a:pt x="9" y="1"/>
                  </a:moveTo>
                  <a:cubicBezTo>
                    <a:pt x="9" y="7"/>
                    <a:pt x="15" y="7"/>
                    <a:pt x="16" y="13"/>
                  </a:cubicBezTo>
                  <a:cubicBezTo>
                    <a:pt x="13" y="15"/>
                    <a:pt x="10" y="9"/>
                    <a:pt x="8" y="9"/>
                  </a:cubicBezTo>
                  <a:cubicBezTo>
                    <a:pt x="7" y="9"/>
                    <a:pt x="6" y="11"/>
                    <a:pt x="7" y="12"/>
                  </a:cubicBezTo>
                  <a:cubicBezTo>
                    <a:pt x="4" y="10"/>
                    <a:pt x="2" y="9"/>
                    <a:pt x="0" y="4"/>
                  </a:cubicBezTo>
                  <a:cubicBezTo>
                    <a:pt x="5" y="5"/>
                    <a:pt x="4" y="0"/>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1" name="Freeform 823">
              <a:extLst>
                <a:ext uri="{FF2B5EF4-FFF2-40B4-BE49-F238E27FC236}">
                  <a16:creationId xmlns:a16="http://schemas.microsoft.com/office/drawing/2014/main" id="{5CB69B7B-6F62-02DC-063D-EA9617CFA913}"/>
                </a:ext>
              </a:extLst>
            </p:cNvPr>
            <p:cNvSpPr>
              <a:spLocks/>
            </p:cNvSpPr>
            <p:nvPr/>
          </p:nvSpPr>
          <p:spPr bwMode="auto">
            <a:xfrm>
              <a:off x="6469063" y="1141413"/>
              <a:ext cx="96837" cy="69850"/>
            </a:xfrm>
            <a:custGeom>
              <a:avLst/>
              <a:gdLst>
                <a:gd name="T0" fmla="*/ 0 w 14"/>
                <a:gd name="T1" fmla="*/ 2147483647 h 10"/>
                <a:gd name="T2" fmla="*/ 2147483647 w 14"/>
                <a:gd name="T3" fmla="*/ 2147483647 h 10"/>
                <a:gd name="T4" fmla="*/ 2147483647 w 14"/>
                <a:gd name="T5" fmla="*/ 2147483647 h 10"/>
                <a:gd name="T6" fmla="*/ 0 w 14"/>
                <a:gd name="T7" fmla="*/ 2147483647 h 10"/>
                <a:gd name="T8" fmla="*/ 0 60000 65536"/>
                <a:gd name="T9" fmla="*/ 0 60000 65536"/>
                <a:gd name="T10" fmla="*/ 0 60000 65536"/>
                <a:gd name="T11" fmla="*/ 0 60000 65536"/>
                <a:gd name="T12" fmla="*/ 0 w 14"/>
                <a:gd name="T13" fmla="*/ 0 h 10"/>
                <a:gd name="T14" fmla="*/ 14 w 14"/>
                <a:gd name="T15" fmla="*/ 10 h 10"/>
              </a:gdLst>
              <a:ahLst/>
              <a:cxnLst>
                <a:cxn ang="T8">
                  <a:pos x="T0" y="T1"/>
                </a:cxn>
                <a:cxn ang="T9">
                  <a:pos x="T2" y="T3"/>
                </a:cxn>
                <a:cxn ang="T10">
                  <a:pos x="T4" y="T5"/>
                </a:cxn>
                <a:cxn ang="T11">
                  <a:pos x="T6" y="T7"/>
                </a:cxn>
              </a:cxnLst>
              <a:rect l="T12" t="T13" r="T14" b="T15"/>
              <a:pathLst>
                <a:path w="14" h="10">
                  <a:moveTo>
                    <a:pt x="0" y="1"/>
                  </a:moveTo>
                  <a:cubicBezTo>
                    <a:pt x="7" y="0"/>
                    <a:pt x="13" y="2"/>
                    <a:pt x="14" y="7"/>
                  </a:cubicBezTo>
                  <a:cubicBezTo>
                    <a:pt x="11" y="9"/>
                    <a:pt x="8" y="10"/>
                    <a:pt x="4" y="10"/>
                  </a:cubicBezTo>
                  <a:cubicBezTo>
                    <a:pt x="3" y="7"/>
                    <a:pt x="2" y="5"/>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2" name="Freeform 824">
              <a:extLst>
                <a:ext uri="{FF2B5EF4-FFF2-40B4-BE49-F238E27FC236}">
                  <a16:creationId xmlns:a16="http://schemas.microsoft.com/office/drawing/2014/main" id="{662A0EE0-3636-BB3C-69F9-8780B774DFE7}"/>
                </a:ext>
              </a:extLst>
            </p:cNvPr>
            <p:cNvSpPr>
              <a:spLocks/>
            </p:cNvSpPr>
            <p:nvPr/>
          </p:nvSpPr>
          <p:spPr bwMode="auto">
            <a:xfrm>
              <a:off x="6469063" y="1157288"/>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3" name="Line 825">
              <a:extLst>
                <a:ext uri="{FF2B5EF4-FFF2-40B4-BE49-F238E27FC236}">
                  <a16:creationId xmlns:a16="http://schemas.microsoft.com/office/drawing/2014/main" id="{208C7165-23CF-774B-6C8F-DA33745838D7}"/>
                </a:ext>
              </a:extLst>
            </p:cNvPr>
            <p:cNvSpPr>
              <a:spLocks noChangeShapeType="1"/>
            </p:cNvSpPr>
            <p:nvPr/>
          </p:nvSpPr>
          <p:spPr bwMode="auto">
            <a:xfrm flipV="1">
              <a:off x="6469063" y="1157288"/>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4" name="Freeform 826">
              <a:extLst>
                <a:ext uri="{FF2B5EF4-FFF2-40B4-BE49-F238E27FC236}">
                  <a16:creationId xmlns:a16="http://schemas.microsoft.com/office/drawing/2014/main" id="{9B8AF11E-F8D9-1A5E-CA90-21DFCD56171E}"/>
                </a:ext>
              </a:extLst>
            </p:cNvPr>
            <p:cNvSpPr>
              <a:spLocks/>
            </p:cNvSpPr>
            <p:nvPr/>
          </p:nvSpPr>
          <p:spPr bwMode="auto">
            <a:xfrm>
              <a:off x="6456363" y="1149350"/>
              <a:ext cx="12700" cy="7938"/>
            </a:xfrm>
            <a:custGeom>
              <a:avLst/>
              <a:gdLst>
                <a:gd name="T0" fmla="*/ 2147483647 w 2"/>
                <a:gd name="T1" fmla="*/ 2147483647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2" y="1"/>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5" name="Freeform 827">
              <a:extLst>
                <a:ext uri="{FF2B5EF4-FFF2-40B4-BE49-F238E27FC236}">
                  <a16:creationId xmlns:a16="http://schemas.microsoft.com/office/drawing/2014/main" id="{EB90CC44-E1E3-658A-545A-15979C92901A}"/>
                </a:ext>
              </a:extLst>
            </p:cNvPr>
            <p:cNvSpPr>
              <a:spLocks/>
            </p:cNvSpPr>
            <p:nvPr/>
          </p:nvSpPr>
          <p:spPr bwMode="auto">
            <a:xfrm>
              <a:off x="6469063" y="1149350"/>
              <a:ext cx="1587"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6" name="Line 828">
              <a:extLst>
                <a:ext uri="{FF2B5EF4-FFF2-40B4-BE49-F238E27FC236}">
                  <a16:creationId xmlns:a16="http://schemas.microsoft.com/office/drawing/2014/main" id="{44C1D6D0-DC81-D9E1-35A5-37C2FB3A8B34}"/>
                </a:ext>
              </a:extLst>
            </p:cNvPr>
            <p:cNvSpPr>
              <a:spLocks noChangeShapeType="1"/>
            </p:cNvSpPr>
            <p:nvPr/>
          </p:nvSpPr>
          <p:spPr bwMode="auto">
            <a:xfrm flipV="1">
              <a:off x="6469063" y="1149350"/>
              <a:ext cx="1587"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7" name="Freeform 829">
              <a:extLst>
                <a:ext uri="{FF2B5EF4-FFF2-40B4-BE49-F238E27FC236}">
                  <a16:creationId xmlns:a16="http://schemas.microsoft.com/office/drawing/2014/main" id="{19FF29DD-CAFB-19C0-BC40-C162E7C4CBF0}"/>
                </a:ext>
              </a:extLst>
            </p:cNvPr>
            <p:cNvSpPr>
              <a:spLocks/>
            </p:cNvSpPr>
            <p:nvPr/>
          </p:nvSpPr>
          <p:spPr bwMode="auto">
            <a:xfrm>
              <a:off x="6361113" y="1136650"/>
              <a:ext cx="33337" cy="39688"/>
            </a:xfrm>
            <a:custGeom>
              <a:avLst/>
              <a:gdLst>
                <a:gd name="T0" fmla="*/ 0 w 5"/>
                <a:gd name="T1" fmla="*/ 2147483647 h 6"/>
                <a:gd name="T2" fmla="*/ 2147483647 w 5"/>
                <a:gd name="T3" fmla="*/ 2147483647 h 6"/>
                <a:gd name="T4" fmla="*/ 0 w 5"/>
                <a:gd name="T5" fmla="*/ 2147483647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3"/>
                  </a:moveTo>
                  <a:cubicBezTo>
                    <a:pt x="1" y="0"/>
                    <a:pt x="5" y="3"/>
                    <a:pt x="4" y="6"/>
                  </a:cubicBezTo>
                  <a:cubicBezTo>
                    <a:pt x="3" y="5"/>
                    <a:pt x="2"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8" name="Freeform 830">
              <a:extLst>
                <a:ext uri="{FF2B5EF4-FFF2-40B4-BE49-F238E27FC236}">
                  <a16:creationId xmlns:a16="http://schemas.microsoft.com/office/drawing/2014/main" id="{76429A8D-9DEF-73DE-3175-15EEBA09C176}"/>
                </a:ext>
              </a:extLst>
            </p:cNvPr>
            <p:cNvSpPr>
              <a:spLocks/>
            </p:cNvSpPr>
            <p:nvPr/>
          </p:nvSpPr>
          <p:spPr bwMode="auto">
            <a:xfrm>
              <a:off x="6592888" y="1298575"/>
              <a:ext cx="236537" cy="279400"/>
            </a:xfrm>
            <a:custGeom>
              <a:avLst/>
              <a:gdLst>
                <a:gd name="T0" fmla="*/ 2147483647 w 35"/>
                <a:gd name="T1" fmla="*/ 0 h 41"/>
                <a:gd name="T2" fmla="*/ 2147483647 w 35"/>
                <a:gd name="T3" fmla="*/ 2147483647 h 41"/>
                <a:gd name="T4" fmla="*/ 2147483647 w 35"/>
                <a:gd name="T5" fmla="*/ 2147483647 h 41"/>
                <a:gd name="T6" fmla="*/ 2147483647 w 35"/>
                <a:gd name="T7" fmla="*/ 2147483647 h 41"/>
                <a:gd name="T8" fmla="*/ 2147483647 w 35"/>
                <a:gd name="T9" fmla="*/ 2147483647 h 41"/>
                <a:gd name="T10" fmla="*/ 2147483647 w 35"/>
                <a:gd name="T11" fmla="*/ 2147483647 h 41"/>
                <a:gd name="T12" fmla="*/ 2147483647 w 35"/>
                <a:gd name="T13" fmla="*/ 2147483647 h 41"/>
                <a:gd name="T14" fmla="*/ 2147483647 w 35"/>
                <a:gd name="T15" fmla="*/ 2147483647 h 41"/>
                <a:gd name="T16" fmla="*/ 2147483647 w 35"/>
                <a:gd name="T17" fmla="*/ 2147483647 h 41"/>
                <a:gd name="T18" fmla="*/ 2147483647 w 35"/>
                <a:gd name="T19" fmla="*/ 2147483647 h 41"/>
                <a:gd name="T20" fmla="*/ 0 w 35"/>
                <a:gd name="T21" fmla="*/ 2147483647 h 41"/>
                <a:gd name="T22" fmla="*/ 2147483647 w 35"/>
                <a:gd name="T23" fmla="*/ 2147483647 h 41"/>
                <a:gd name="T24" fmla="*/ 2147483647 w 35"/>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1"/>
                <a:gd name="T41" fmla="*/ 35 w 35"/>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1">
                  <a:moveTo>
                    <a:pt x="4" y="0"/>
                  </a:moveTo>
                  <a:cubicBezTo>
                    <a:pt x="7" y="2"/>
                    <a:pt x="12" y="3"/>
                    <a:pt x="15" y="5"/>
                  </a:cubicBezTo>
                  <a:cubicBezTo>
                    <a:pt x="21" y="7"/>
                    <a:pt x="25" y="9"/>
                    <a:pt x="28" y="14"/>
                  </a:cubicBezTo>
                  <a:cubicBezTo>
                    <a:pt x="29" y="15"/>
                    <a:pt x="28" y="15"/>
                    <a:pt x="29" y="16"/>
                  </a:cubicBezTo>
                  <a:cubicBezTo>
                    <a:pt x="30" y="18"/>
                    <a:pt x="31" y="19"/>
                    <a:pt x="32" y="20"/>
                  </a:cubicBezTo>
                  <a:cubicBezTo>
                    <a:pt x="32" y="21"/>
                    <a:pt x="34" y="23"/>
                    <a:pt x="35" y="25"/>
                  </a:cubicBezTo>
                  <a:cubicBezTo>
                    <a:pt x="31" y="25"/>
                    <a:pt x="31" y="29"/>
                    <a:pt x="27" y="31"/>
                  </a:cubicBezTo>
                  <a:cubicBezTo>
                    <a:pt x="25" y="31"/>
                    <a:pt x="22" y="30"/>
                    <a:pt x="20" y="31"/>
                  </a:cubicBezTo>
                  <a:cubicBezTo>
                    <a:pt x="16" y="33"/>
                    <a:pt x="13" y="36"/>
                    <a:pt x="11" y="41"/>
                  </a:cubicBezTo>
                  <a:cubicBezTo>
                    <a:pt x="8" y="41"/>
                    <a:pt x="7" y="38"/>
                    <a:pt x="4" y="38"/>
                  </a:cubicBezTo>
                  <a:cubicBezTo>
                    <a:pt x="4" y="30"/>
                    <a:pt x="3" y="23"/>
                    <a:pt x="0" y="18"/>
                  </a:cubicBezTo>
                  <a:cubicBezTo>
                    <a:pt x="1" y="13"/>
                    <a:pt x="4" y="11"/>
                    <a:pt x="6" y="7"/>
                  </a:cubicBezTo>
                  <a:cubicBezTo>
                    <a:pt x="6" y="5"/>
                    <a:pt x="3"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9" name="Freeform 831">
              <a:extLst>
                <a:ext uri="{FF2B5EF4-FFF2-40B4-BE49-F238E27FC236}">
                  <a16:creationId xmlns:a16="http://schemas.microsoft.com/office/drawing/2014/main" id="{87B5C3A5-737B-7174-8D3A-69394B0E16D7}"/>
                </a:ext>
              </a:extLst>
            </p:cNvPr>
            <p:cNvSpPr>
              <a:spLocks/>
            </p:cNvSpPr>
            <p:nvPr/>
          </p:nvSpPr>
          <p:spPr bwMode="auto">
            <a:xfrm>
              <a:off x="6346825" y="1095375"/>
              <a:ext cx="26988" cy="6350"/>
            </a:xfrm>
            <a:custGeom>
              <a:avLst/>
              <a:gdLst>
                <a:gd name="T0" fmla="*/ 0 w 4"/>
                <a:gd name="T1" fmla="*/ 0 h 1"/>
                <a:gd name="T2" fmla="*/ 2147483647 w 4"/>
                <a:gd name="T3" fmla="*/ 2147483647 h 1"/>
                <a:gd name="T4" fmla="*/ 0 60000 65536"/>
                <a:gd name="T5" fmla="*/ 0 60000 65536"/>
                <a:gd name="T6" fmla="*/ 0 w 4"/>
                <a:gd name="T7" fmla="*/ 0 h 1"/>
                <a:gd name="T8" fmla="*/ 4 w 4"/>
                <a:gd name="T9" fmla="*/ 1 h 1"/>
              </a:gdLst>
              <a:ahLst/>
              <a:cxnLst>
                <a:cxn ang="T4">
                  <a:pos x="T0" y="T1"/>
                </a:cxn>
                <a:cxn ang="T5">
                  <a:pos x="T2" y="T3"/>
                </a:cxn>
              </a:cxnLst>
              <a:rect l="T6" t="T7" r="T8" b="T9"/>
              <a:pathLst>
                <a:path w="4" h="1">
                  <a:moveTo>
                    <a:pt x="0" y="0"/>
                  </a:moveTo>
                  <a:cubicBezTo>
                    <a:pt x="2" y="0"/>
                    <a:pt x="3" y="1"/>
                    <a:pt x="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399" name="TextBox 398">
            <a:extLst>
              <a:ext uri="{FF2B5EF4-FFF2-40B4-BE49-F238E27FC236}">
                <a16:creationId xmlns:a16="http://schemas.microsoft.com/office/drawing/2014/main" id="{5CF15565-B4BE-5C33-FBC3-50E7537B41C5}"/>
              </a:ext>
            </a:extLst>
          </p:cNvPr>
          <p:cNvSpPr txBox="1"/>
          <p:nvPr/>
        </p:nvSpPr>
        <p:spPr>
          <a:xfrm>
            <a:off x="9492048" y="2569423"/>
            <a:ext cx="2229353" cy="954107"/>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Scott Salesses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MA,NY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kern="0">
                <a:solidFill>
                  <a:srgbClr val="000000"/>
                </a:solidFill>
                <a:latin typeface="Arial"/>
                <a:cs typeface="Arial"/>
                <a:sym typeface="Arial"/>
              </a:rPr>
              <a:t>FBOP</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2"/>
              </a:rPr>
              <a:t>Scott.Salesses@ged.com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02" name="TextBox 401">
            <a:extLst>
              <a:ext uri="{FF2B5EF4-FFF2-40B4-BE49-F238E27FC236}">
                <a16:creationId xmlns:a16="http://schemas.microsoft.com/office/drawing/2014/main" id="{24321B62-B23E-B9F6-7017-4637D89D0A35}"/>
              </a:ext>
            </a:extLst>
          </p:cNvPr>
          <p:cNvSpPr txBox="1"/>
          <p:nvPr/>
        </p:nvSpPr>
        <p:spPr>
          <a:xfrm>
            <a:off x="289456" y="4837544"/>
            <a:ext cx="3145597" cy="738664"/>
          </a:xfrm>
          <a:prstGeom prst="rect">
            <a:avLst/>
          </a:prstGeom>
          <a:solidFill>
            <a:schemeClr val="accent5">
              <a:lumMod val="60000"/>
              <a:lumOff val="40000"/>
              <a:alpha val="67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Liz Lanphear CO,HI,IN,KS,MO,NE,NM,ND,SD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3"/>
              </a:rPr>
              <a:t>Elizabeth.Lanphear@ged.com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4" name="TextBox 403">
            <a:extLst>
              <a:ext uri="{FF2B5EF4-FFF2-40B4-BE49-F238E27FC236}">
                <a16:creationId xmlns:a16="http://schemas.microsoft.com/office/drawing/2014/main" id="{EC853867-D53F-F013-E853-B209591A87F2}"/>
              </a:ext>
            </a:extLst>
          </p:cNvPr>
          <p:cNvSpPr txBox="1"/>
          <p:nvPr/>
        </p:nvSpPr>
        <p:spPr>
          <a:xfrm>
            <a:off x="231639" y="3425229"/>
            <a:ext cx="2383220" cy="954107"/>
          </a:xfrm>
          <a:prstGeom prst="rect">
            <a:avLst/>
          </a:prstGeom>
          <a:solidFill>
            <a:srgbClr val="92D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Lisa Pool-Osorio AK,AZ,CA,ID,NV,OR,UT, WA, Guam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hlinkClick r:id="rId4"/>
              </a:rPr>
              <a:t>Lisa.Pool-Osorio@ged.com</a:t>
            </a: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6" name="TextBox 405">
            <a:extLst>
              <a:ext uri="{FF2B5EF4-FFF2-40B4-BE49-F238E27FC236}">
                <a16:creationId xmlns:a16="http://schemas.microsoft.com/office/drawing/2014/main" id="{02D2581D-C730-AA73-D98B-EA6A99B644FB}"/>
              </a:ext>
            </a:extLst>
          </p:cNvPr>
          <p:cNvSpPr txBox="1"/>
          <p:nvPr/>
        </p:nvSpPr>
        <p:spPr>
          <a:xfrm>
            <a:off x="9030839" y="3750610"/>
            <a:ext cx="2429648" cy="954107"/>
          </a:xfrm>
          <a:prstGeom prst="rect">
            <a:avLst/>
          </a:prstGeom>
          <a:solidFill>
            <a:schemeClr val="accent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Adora Beard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AL,DC,DE,MD,VA,PR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Military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5"/>
              </a:rPr>
              <a:t>Adora.Beard@ged.com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08" name="TextBox 407">
            <a:extLst>
              <a:ext uri="{FF2B5EF4-FFF2-40B4-BE49-F238E27FC236}">
                <a16:creationId xmlns:a16="http://schemas.microsoft.com/office/drawing/2014/main" id="{9C5EAF6D-3A42-B3AD-EB4C-A953B434F882}"/>
              </a:ext>
            </a:extLst>
          </p:cNvPr>
          <p:cNvSpPr txBox="1"/>
          <p:nvPr/>
        </p:nvSpPr>
        <p:spPr>
          <a:xfrm>
            <a:off x="9834829" y="1477125"/>
            <a:ext cx="2063785" cy="738664"/>
          </a:xfrm>
          <a:prstGeom prst="rect">
            <a:avLst/>
          </a:prstGeom>
          <a:solidFill>
            <a:srgbClr val="9CCFDF">
              <a:alpha val="33725"/>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Brian Smith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GA,PA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6"/>
              </a:rPr>
              <a:t>Brian.Smith@ged.com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0" name="TextBox 409">
            <a:extLst>
              <a:ext uri="{FF2B5EF4-FFF2-40B4-BE49-F238E27FC236}">
                <a16:creationId xmlns:a16="http://schemas.microsoft.com/office/drawing/2014/main" id="{2DF90DD8-40AF-DF72-1AA0-A18C57D6C7FD}"/>
              </a:ext>
            </a:extLst>
          </p:cNvPr>
          <p:cNvSpPr txBox="1"/>
          <p:nvPr/>
        </p:nvSpPr>
        <p:spPr>
          <a:xfrm>
            <a:off x="6045012" y="5969410"/>
            <a:ext cx="2277355" cy="738664"/>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Debi Faucette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AR,CA,LA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7"/>
              </a:rPr>
              <a:t>Debi.Faucette@ged.com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12" name="TextBox 411">
            <a:extLst>
              <a:ext uri="{FF2B5EF4-FFF2-40B4-BE49-F238E27FC236}">
                <a16:creationId xmlns:a16="http://schemas.microsoft.com/office/drawing/2014/main" id="{E6E25982-20B7-E93B-F9D6-97D4DC6398F2}"/>
              </a:ext>
            </a:extLst>
          </p:cNvPr>
          <p:cNvSpPr txBox="1"/>
          <p:nvPr/>
        </p:nvSpPr>
        <p:spPr>
          <a:xfrm>
            <a:off x="8719181" y="4942666"/>
            <a:ext cx="3259714" cy="954107"/>
          </a:xfrm>
          <a:prstGeom prst="rect">
            <a:avLst/>
          </a:prstGeom>
          <a:solidFill>
            <a:schemeClr val="accent3">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Diane Vaccari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CT,FL,KY,NJ,OH,RI,SC,WV</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Bermuda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8"/>
              </a:rPr>
              <a:t>Diane.Vaccari@ged.com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14" name="TextBox 413">
            <a:extLst>
              <a:ext uri="{FF2B5EF4-FFF2-40B4-BE49-F238E27FC236}">
                <a16:creationId xmlns:a16="http://schemas.microsoft.com/office/drawing/2014/main" id="{79BADE48-E95E-0189-9745-E2CB68C97973}"/>
              </a:ext>
            </a:extLst>
          </p:cNvPr>
          <p:cNvSpPr txBox="1"/>
          <p:nvPr/>
        </p:nvSpPr>
        <p:spPr>
          <a:xfrm>
            <a:off x="2943852" y="5926243"/>
            <a:ext cx="2677805" cy="738664"/>
          </a:xfrm>
          <a:prstGeom prst="rect">
            <a:avLst/>
          </a:prstGeom>
          <a:solidFill>
            <a:schemeClr val="tx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Jonna </a:t>
            </a:r>
            <a:r>
              <a:rPr lang="en-US" sz="1400" kern="0">
                <a:solidFill>
                  <a:srgbClr val="000000"/>
                </a:solidFill>
                <a:latin typeface="Arial"/>
                <a:cs typeface="Arial"/>
                <a:sym typeface="Arial"/>
              </a:rPr>
              <a:t>Forsyth</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CA,MS,MT,NC,NH,OK,TX,WY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9"/>
              </a:rPr>
              <a:t>Jonna.Mcdonough@ged.com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16" name="TextBox 415">
            <a:extLst>
              <a:ext uri="{FF2B5EF4-FFF2-40B4-BE49-F238E27FC236}">
                <a16:creationId xmlns:a16="http://schemas.microsoft.com/office/drawing/2014/main" id="{82EA1878-E8C4-F27F-A796-3A9150A996E9}"/>
              </a:ext>
            </a:extLst>
          </p:cNvPr>
          <p:cNvSpPr txBox="1"/>
          <p:nvPr/>
        </p:nvSpPr>
        <p:spPr>
          <a:xfrm>
            <a:off x="5973537" y="1121684"/>
            <a:ext cx="2849494" cy="954107"/>
          </a:xfrm>
          <a:prstGeom prst="rect">
            <a:avLst/>
          </a:prstGeom>
          <a:solidFill>
            <a:srgbClr val="FFC000">
              <a:alpha val="8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Mellissa </a:t>
            </a:r>
            <a:r>
              <a:rPr kumimoji="0" lang="en-US" sz="1400" b="0" i="0" u="none" strike="noStrike" kern="0" cap="none" spc="0" normalizeH="0" baseline="0" noProof="0" err="1">
                <a:ln>
                  <a:noFill/>
                </a:ln>
                <a:solidFill>
                  <a:srgbClr val="000000"/>
                </a:solidFill>
                <a:effectLst/>
                <a:uLnTx/>
                <a:uFillTx/>
                <a:latin typeface="Arial"/>
                <a:ea typeface="+mn-ea"/>
                <a:cs typeface="Arial"/>
                <a:sym typeface="Arial"/>
              </a:rPr>
              <a:t>Hulstrand</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IL,MI,MN,TN,VT,WI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PR,VI,MI Prisons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10"/>
              </a:rPr>
              <a:t>Mellissa.Hulstrand@ged.com</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418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dirty="0">
                <a:latin typeface="Arial"/>
                <a:cs typeface="Arial"/>
              </a:rPr>
            </a:br>
            <a:r>
              <a:rPr lang="en-US" dirty="0">
                <a:latin typeface="Arial"/>
                <a:cs typeface="Arial"/>
              </a:rPr>
              <a:t>Session Survey</a:t>
            </a:r>
            <a:endParaRPr lang="en-US" dirty="0"/>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dirty="0">
                <a:latin typeface="Arial"/>
                <a:cs typeface="Arial"/>
              </a:rPr>
              <a:t>Your feedback is important. Please scan the QR code below to rate this session. </a:t>
            </a:r>
            <a:endParaRPr lang="en-US" dirty="0"/>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33</a:t>
            </a:fld>
            <a:endParaRPr lang="en-US" dirty="0"/>
          </a:p>
        </p:txBody>
      </p:sp>
      <p:pic>
        <p:nvPicPr>
          <p:cNvPr id="3" name="Picture 2">
            <a:extLst>
              <a:ext uri="{FF2B5EF4-FFF2-40B4-BE49-F238E27FC236}">
                <a16:creationId xmlns:a16="http://schemas.microsoft.com/office/drawing/2014/main" id="{9E13FA70-6E3D-4956-3150-519F90C8C6DC}"/>
              </a:ext>
            </a:extLst>
          </p:cNvPr>
          <p:cNvPicPr>
            <a:picLocks noChangeAspect="1"/>
          </p:cNvPicPr>
          <p:nvPr/>
        </p:nvPicPr>
        <p:blipFill>
          <a:blip r:embed="rId3"/>
          <a:stretch>
            <a:fillRect/>
          </a:stretch>
        </p:blipFill>
        <p:spPr>
          <a:xfrm>
            <a:off x="1367541" y="3426054"/>
            <a:ext cx="2438400" cy="2438400"/>
          </a:xfrm>
          <a:prstGeom prst="rect">
            <a:avLst/>
          </a:prstGeom>
        </p:spPr>
      </p:pic>
    </p:spTree>
    <p:extLst>
      <p:ext uri="{BB962C8B-B14F-4D97-AF65-F5344CB8AC3E}">
        <p14:creationId xmlns:p14="http://schemas.microsoft.com/office/powerpoint/2010/main" val="3612406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76862-3236-A46A-8C4C-0FF3A93B9FD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E3A590-B7D2-90E3-1402-31E368A51DA5}"/>
              </a:ext>
            </a:extLst>
          </p:cNvPr>
          <p:cNvSpPr>
            <a:spLocks noGrp="1"/>
          </p:cNvSpPr>
          <p:nvPr>
            <p:ph type="sldNum" sz="quarter" idx="10"/>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4</a:t>
            </a:fld>
            <a:endParaRPr lang="en-US"/>
          </a:p>
        </p:txBody>
      </p:sp>
      <p:sp>
        <p:nvSpPr>
          <p:cNvPr id="8" name="Title 7">
            <a:extLst>
              <a:ext uri="{FF2B5EF4-FFF2-40B4-BE49-F238E27FC236}">
                <a16:creationId xmlns:a16="http://schemas.microsoft.com/office/drawing/2014/main" id="{CB7B310F-926A-82A8-1806-F2E5A48F2DE9}"/>
              </a:ext>
            </a:extLst>
          </p:cNvPr>
          <p:cNvSpPr>
            <a:spLocks noGrp="1"/>
          </p:cNvSpPr>
          <p:nvPr>
            <p:ph type="title"/>
          </p:nvPr>
        </p:nvSpPr>
        <p:spPr>
          <a:xfrm>
            <a:off x="401450" y="457200"/>
            <a:ext cx="4209461" cy="1600200"/>
          </a:xfrm>
        </p:spPr>
        <p:txBody>
          <a:bodyPr anchor="b">
            <a:normAutofit/>
          </a:bodyPr>
          <a:lstStyle/>
          <a:p>
            <a:r>
              <a:rPr lang="en-US" dirty="0"/>
              <a:t>Have you ever thought:</a:t>
            </a:r>
          </a:p>
        </p:txBody>
      </p:sp>
      <p:sp>
        <p:nvSpPr>
          <p:cNvPr id="14" name="Content Placeholder 1">
            <a:extLst>
              <a:ext uri="{FF2B5EF4-FFF2-40B4-BE49-F238E27FC236}">
                <a16:creationId xmlns:a16="http://schemas.microsoft.com/office/drawing/2014/main" id="{98AA47B2-6356-3E03-BB2B-E66E3B5A60FD}"/>
              </a:ext>
            </a:extLst>
          </p:cNvPr>
          <p:cNvSpPr>
            <a:spLocks noGrp="1"/>
          </p:cNvSpPr>
          <p:nvPr>
            <p:ph type="body" sz="half" idx="2"/>
          </p:nvPr>
        </p:nvSpPr>
        <p:spPr>
          <a:xfrm>
            <a:off x="5251288" y="6243409"/>
            <a:ext cx="4370583" cy="421498"/>
          </a:xfrm>
        </p:spPr>
        <p:txBody>
          <a:bodyPr>
            <a:normAutofit/>
          </a:bodyPr>
          <a:lstStyle/>
          <a:p>
            <a:r>
              <a:rPr lang="en-US" dirty="0"/>
              <a:t>What else have you thought?</a:t>
            </a:r>
          </a:p>
        </p:txBody>
      </p:sp>
      <p:graphicFrame>
        <p:nvGraphicFramePr>
          <p:cNvPr id="16" name="Content Placeholder 8">
            <a:extLst>
              <a:ext uri="{FF2B5EF4-FFF2-40B4-BE49-F238E27FC236}">
                <a16:creationId xmlns:a16="http://schemas.microsoft.com/office/drawing/2014/main" id="{52E21BBA-E57E-468A-8C12-048847FB3BFE}"/>
              </a:ext>
            </a:extLst>
          </p:cNvPr>
          <p:cNvGraphicFramePr>
            <a:graphicFrameLocks noGrp="1"/>
          </p:cNvGraphicFramePr>
          <p:nvPr>
            <p:ph idx="1"/>
            <p:extLst>
              <p:ext uri="{D42A27DB-BD31-4B8C-83A1-F6EECF244321}">
                <p14:modId xmlns:p14="http://schemas.microsoft.com/office/powerpoint/2010/main" val="2837574935"/>
              </p:ext>
            </p:extLst>
          </p:nvPr>
        </p:nvGraphicFramePr>
        <p:xfrm>
          <a:off x="5183194" y="457201"/>
          <a:ext cx="6559047" cy="5403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7270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A4832-13BB-FE40-E9CA-34C44914E1C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2D77862-29A1-512B-5410-636E6265CDF5}"/>
              </a:ext>
            </a:extLst>
          </p:cNvPr>
          <p:cNvSpPr>
            <a:spLocks noGrp="1"/>
          </p:cNvSpPr>
          <p:nvPr>
            <p:ph type="title"/>
          </p:nvPr>
        </p:nvSpPr>
        <p:spPr>
          <a:xfrm>
            <a:off x="401447" y="525111"/>
            <a:ext cx="11262732" cy="1165587"/>
          </a:xfrm>
        </p:spPr>
        <p:txBody>
          <a:bodyPr anchor="t">
            <a:normAutofit/>
          </a:bodyPr>
          <a:lstStyle/>
          <a:p>
            <a:r>
              <a:rPr lang="en-US" dirty="0"/>
              <a:t>What’s the missing piece???</a:t>
            </a:r>
          </a:p>
        </p:txBody>
      </p:sp>
      <p:sp>
        <p:nvSpPr>
          <p:cNvPr id="5" name="Slide Number Placeholder 4">
            <a:extLst>
              <a:ext uri="{FF2B5EF4-FFF2-40B4-BE49-F238E27FC236}">
                <a16:creationId xmlns:a16="http://schemas.microsoft.com/office/drawing/2014/main" id="{020983C1-4976-8F05-D465-4CADE2A846CE}"/>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5</a:t>
            </a:fld>
            <a:endParaRPr lang="en-US"/>
          </a:p>
        </p:txBody>
      </p:sp>
      <p:graphicFrame>
        <p:nvGraphicFramePr>
          <p:cNvPr id="11" name="Content Placeholder 8">
            <a:extLst>
              <a:ext uri="{FF2B5EF4-FFF2-40B4-BE49-F238E27FC236}">
                <a16:creationId xmlns:a16="http://schemas.microsoft.com/office/drawing/2014/main" id="{254BDABE-0010-FBD2-55ED-6F0BCC33E9E9}"/>
              </a:ext>
            </a:extLst>
          </p:cNvPr>
          <p:cNvGraphicFramePr>
            <a:graphicFrameLocks noGrp="1"/>
          </p:cNvGraphicFramePr>
          <p:nvPr>
            <p:ph sz="half" idx="13"/>
            <p:extLst>
              <p:ext uri="{D42A27DB-BD31-4B8C-83A1-F6EECF244321}">
                <p14:modId xmlns:p14="http://schemas.microsoft.com/office/powerpoint/2010/main" val="157117293"/>
              </p:ext>
            </p:extLst>
          </p:nvPr>
        </p:nvGraphicFramePr>
        <p:xfrm>
          <a:off x="6255833" y="1833118"/>
          <a:ext cx="5181600" cy="4054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Content Placeholder 16" descr="Puzzles in brain">
            <a:extLst>
              <a:ext uri="{FF2B5EF4-FFF2-40B4-BE49-F238E27FC236}">
                <a16:creationId xmlns:a16="http://schemas.microsoft.com/office/drawing/2014/main" id="{8F6C882B-11A2-A642-68DE-171AC0C5C2C0}"/>
              </a:ext>
            </a:extLst>
          </p:cNvPr>
          <p:cNvPicPr>
            <a:picLocks noGrp="1" noChangeAspect="1"/>
          </p:cNvPicPr>
          <p:nvPr>
            <p:ph sz="half" idx="1"/>
          </p:nvPr>
        </p:nvPicPr>
        <p:blipFill>
          <a:blip r:embed="rId7"/>
          <a:stretch>
            <a:fillRect/>
          </a:stretch>
        </p:blipFill>
        <p:spPr>
          <a:xfrm>
            <a:off x="646113" y="2133600"/>
            <a:ext cx="5181600" cy="3454400"/>
          </a:xfrm>
        </p:spPr>
      </p:pic>
    </p:spTree>
    <p:extLst>
      <p:ext uri="{BB962C8B-B14F-4D97-AF65-F5344CB8AC3E}">
        <p14:creationId xmlns:p14="http://schemas.microsoft.com/office/powerpoint/2010/main" val="263570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DC839-D5E6-AC2E-4430-333D88773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46094-2063-6D76-441B-AFD98D564865}"/>
              </a:ext>
            </a:extLst>
          </p:cNvPr>
          <p:cNvSpPr>
            <a:spLocks noGrp="1"/>
          </p:cNvSpPr>
          <p:nvPr>
            <p:ph type="title"/>
          </p:nvPr>
        </p:nvSpPr>
        <p:spPr/>
        <p:txBody>
          <a:bodyPr>
            <a:normAutofit/>
          </a:bodyPr>
          <a:lstStyle/>
          <a:p>
            <a:r>
              <a:rPr lang="en-US" dirty="0"/>
              <a:t>What is Emotional Poverty?</a:t>
            </a:r>
          </a:p>
        </p:txBody>
      </p:sp>
      <p:sp>
        <p:nvSpPr>
          <p:cNvPr id="15" name="Slide Number Placeholder 14">
            <a:extLst>
              <a:ext uri="{FF2B5EF4-FFF2-40B4-BE49-F238E27FC236}">
                <a16:creationId xmlns:a16="http://schemas.microsoft.com/office/drawing/2014/main" id="{CA4DD532-7876-146B-B1E1-78E459B573F7}"/>
              </a:ext>
            </a:extLst>
          </p:cNvPr>
          <p:cNvSpPr>
            <a:spLocks noGrp="1"/>
          </p:cNvSpPr>
          <p:nvPr>
            <p:ph type="sldNum" sz="quarter" idx="12"/>
          </p:nvPr>
        </p:nvSpPr>
        <p:spPr/>
        <p:txBody>
          <a:bodyPr/>
          <a:lstStyle/>
          <a:p>
            <a:fld id="{BAE26A2A-DE5F-EA41-900F-AB5C4F1D9848}" type="slidenum">
              <a:rPr lang="en-US" smtClean="0"/>
              <a:t>6</a:t>
            </a:fld>
            <a:endParaRPr lang="en-US"/>
          </a:p>
        </p:txBody>
      </p:sp>
      <p:pic>
        <p:nvPicPr>
          <p:cNvPr id="14" name="Picture 13" descr="A blue circle with a black background&#10;&#10;AI-generated content may be incorrect.">
            <a:extLst>
              <a:ext uri="{FF2B5EF4-FFF2-40B4-BE49-F238E27FC236}">
                <a16:creationId xmlns:a16="http://schemas.microsoft.com/office/drawing/2014/main" id="{A7238842-4AAC-2D4D-101E-1437E7B90ED6}"/>
              </a:ext>
            </a:extLst>
          </p:cNvPr>
          <p:cNvPicPr>
            <a:picLocks noChangeAspect="1"/>
          </p:cNvPicPr>
          <p:nvPr/>
        </p:nvPicPr>
        <p:blipFill>
          <a:blip r:embed="rId2"/>
          <a:stretch>
            <a:fillRect/>
          </a:stretch>
        </p:blipFill>
        <p:spPr>
          <a:xfrm>
            <a:off x="3525438" y="1259655"/>
            <a:ext cx="5103952" cy="5103952"/>
          </a:xfrm>
          <a:prstGeom prst="rect">
            <a:avLst/>
          </a:prstGeom>
        </p:spPr>
      </p:pic>
    </p:spTree>
    <p:extLst>
      <p:ext uri="{BB962C8B-B14F-4D97-AF65-F5344CB8AC3E}">
        <p14:creationId xmlns:p14="http://schemas.microsoft.com/office/powerpoint/2010/main" val="4235882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1261-119B-DE83-D323-9D3A356B505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E48F81C-0FD4-4ACA-983D-8442F68ED11B}"/>
              </a:ext>
            </a:extLst>
          </p:cNvPr>
          <p:cNvSpPr>
            <a:spLocks noGrp="1"/>
          </p:cNvSpPr>
          <p:nvPr>
            <p:ph type="title"/>
          </p:nvPr>
        </p:nvSpPr>
        <p:spPr>
          <a:xfrm>
            <a:off x="401444" y="525111"/>
            <a:ext cx="11351941" cy="1165587"/>
          </a:xfrm>
        </p:spPr>
        <p:txBody>
          <a:bodyPr anchor="t">
            <a:normAutofit/>
          </a:bodyPr>
          <a:lstStyle/>
          <a:p>
            <a:r>
              <a:rPr lang="en-US" dirty="0"/>
              <a:t>History of Emotional Poverty</a:t>
            </a:r>
          </a:p>
        </p:txBody>
      </p:sp>
      <p:sp>
        <p:nvSpPr>
          <p:cNvPr id="5" name="Slide Number Placeholder 4">
            <a:extLst>
              <a:ext uri="{FF2B5EF4-FFF2-40B4-BE49-F238E27FC236}">
                <a16:creationId xmlns:a16="http://schemas.microsoft.com/office/drawing/2014/main" id="{1FF3D1C2-BAC9-18FB-D3EB-F196053303EB}"/>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7</a:t>
            </a:fld>
            <a:endParaRPr lang="en-US"/>
          </a:p>
        </p:txBody>
      </p:sp>
      <p:graphicFrame>
        <p:nvGraphicFramePr>
          <p:cNvPr id="17" name="Content Placeholder 8">
            <a:extLst>
              <a:ext uri="{FF2B5EF4-FFF2-40B4-BE49-F238E27FC236}">
                <a16:creationId xmlns:a16="http://schemas.microsoft.com/office/drawing/2014/main" id="{819CB21F-4DF7-2CA2-DC35-DE378B2BF5E1}"/>
              </a:ext>
            </a:extLst>
          </p:cNvPr>
          <p:cNvGraphicFramePr>
            <a:graphicFrameLocks noGrp="1"/>
          </p:cNvGraphicFramePr>
          <p:nvPr>
            <p:ph idx="1"/>
            <p:extLst>
              <p:ext uri="{D42A27DB-BD31-4B8C-83A1-F6EECF244321}">
                <p14:modId xmlns:p14="http://schemas.microsoft.com/office/powerpoint/2010/main" val="348693777"/>
              </p:ext>
            </p:extLst>
          </p:nvPr>
        </p:nvGraphicFramePr>
        <p:xfrm>
          <a:off x="401444" y="1825625"/>
          <a:ext cx="11351941" cy="404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40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436BD-A507-0DD2-90BE-19CF08654BD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37C1966-54AC-395C-707A-B65447D5F87F}"/>
              </a:ext>
            </a:extLst>
          </p:cNvPr>
          <p:cNvSpPr>
            <a:spLocks noGrp="1"/>
          </p:cNvSpPr>
          <p:nvPr>
            <p:ph type="title"/>
          </p:nvPr>
        </p:nvSpPr>
        <p:spPr>
          <a:xfrm>
            <a:off x="401444" y="525111"/>
            <a:ext cx="11351941" cy="1165587"/>
          </a:xfrm>
        </p:spPr>
        <p:txBody>
          <a:bodyPr anchor="t">
            <a:normAutofit/>
          </a:bodyPr>
          <a:lstStyle/>
          <a:p>
            <a:r>
              <a:rPr lang="en-US" dirty="0"/>
              <a:t>What is Emotional Poverty?</a:t>
            </a:r>
          </a:p>
        </p:txBody>
      </p:sp>
      <p:sp>
        <p:nvSpPr>
          <p:cNvPr id="5" name="Slide Number Placeholder 4">
            <a:extLst>
              <a:ext uri="{FF2B5EF4-FFF2-40B4-BE49-F238E27FC236}">
                <a16:creationId xmlns:a16="http://schemas.microsoft.com/office/drawing/2014/main" id="{6DA7C3EE-879F-AB65-FD80-6FA97DC9622C}"/>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8</a:t>
            </a:fld>
            <a:endParaRPr lang="en-US"/>
          </a:p>
        </p:txBody>
      </p:sp>
      <p:graphicFrame>
        <p:nvGraphicFramePr>
          <p:cNvPr id="17" name="Content Placeholder 8">
            <a:extLst>
              <a:ext uri="{FF2B5EF4-FFF2-40B4-BE49-F238E27FC236}">
                <a16:creationId xmlns:a16="http://schemas.microsoft.com/office/drawing/2014/main" id="{B7217316-80DE-D20A-7B37-25BDAF0F483C}"/>
              </a:ext>
            </a:extLst>
          </p:cNvPr>
          <p:cNvGraphicFramePr>
            <a:graphicFrameLocks noGrp="1"/>
          </p:cNvGraphicFramePr>
          <p:nvPr>
            <p:ph idx="1"/>
            <p:extLst>
              <p:ext uri="{D42A27DB-BD31-4B8C-83A1-F6EECF244321}">
                <p14:modId xmlns:p14="http://schemas.microsoft.com/office/powerpoint/2010/main" val="3167342174"/>
              </p:ext>
            </p:extLst>
          </p:nvPr>
        </p:nvGraphicFramePr>
        <p:xfrm>
          <a:off x="401444" y="1825625"/>
          <a:ext cx="11351941" cy="404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6048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592DE-692B-C0D6-3694-BF75E419314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AB85B6-7996-8725-2171-1F42B6CE9E1E}"/>
              </a:ext>
            </a:extLst>
          </p:cNvPr>
          <p:cNvSpPr>
            <a:spLocks noGrp="1"/>
          </p:cNvSpPr>
          <p:nvPr>
            <p:ph type="sldNum" sz="quarter" idx="10"/>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9</a:t>
            </a:fld>
            <a:endParaRPr lang="en-US"/>
          </a:p>
        </p:txBody>
      </p:sp>
      <p:sp>
        <p:nvSpPr>
          <p:cNvPr id="8" name="Title 7">
            <a:extLst>
              <a:ext uri="{FF2B5EF4-FFF2-40B4-BE49-F238E27FC236}">
                <a16:creationId xmlns:a16="http://schemas.microsoft.com/office/drawing/2014/main" id="{D3D476F3-A176-CCC6-6836-5B29AE8FD0AB}"/>
              </a:ext>
            </a:extLst>
          </p:cNvPr>
          <p:cNvSpPr>
            <a:spLocks noGrp="1"/>
          </p:cNvSpPr>
          <p:nvPr>
            <p:ph type="title"/>
          </p:nvPr>
        </p:nvSpPr>
        <p:spPr>
          <a:xfrm>
            <a:off x="401450" y="457200"/>
            <a:ext cx="4370583" cy="1600200"/>
          </a:xfrm>
        </p:spPr>
        <p:txBody>
          <a:bodyPr anchor="b">
            <a:normAutofit/>
          </a:bodyPr>
          <a:lstStyle/>
          <a:p>
            <a:r>
              <a:rPr lang="en-US" dirty="0"/>
              <a:t>What is Emotional Poverty?</a:t>
            </a:r>
          </a:p>
        </p:txBody>
      </p:sp>
      <p:graphicFrame>
        <p:nvGraphicFramePr>
          <p:cNvPr id="18" name="Content Placeholder 8">
            <a:extLst>
              <a:ext uri="{FF2B5EF4-FFF2-40B4-BE49-F238E27FC236}">
                <a16:creationId xmlns:a16="http://schemas.microsoft.com/office/drawing/2014/main" id="{5A914DF5-D1C7-2226-DD62-C7D63D1759AF}"/>
              </a:ext>
            </a:extLst>
          </p:cNvPr>
          <p:cNvGraphicFramePr>
            <a:graphicFrameLocks noGrp="1"/>
          </p:cNvGraphicFramePr>
          <p:nvPr>
            <p:ph idx="1"/>
            <p:extLst>
              <p:ext uri="{D42A27DB-BD31-4B8C-83A1-F6EECF244321}">
                <p14:modId xmlns:p14="http://schemas.microsoft.com/office/powerpoint/2010/main" val="4212027221"/>
              </p:ext>
            </p:extLst>
          </p:nvPr>
        </p:nvGraphicFramePr>
        <p:xfrm>
          <a:off x="5183194" y="457201"/>
          <a:ext cx="6559047" cy="5403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A blue circle with a black background&#10;&#10;AI-generated content may be incorrect.">
            <a:extLst>
              <a:ext uri="{FF2B5EF4-FFF2-40B4-BE49-F238E27FC236}">
                <a16:creationId xmlns:a16="http://schemas.microsoft.com/office/drawing/2014/main" id="{CD54B074-ADF9-D5F7-84B2-04D1C2969299}"/>
              </a:ext>
            </a:extLst>
          </p:cNvPr>
          <p:cNvPicPr>
            <a:picLocks noChangeAspect="1"/>
          </p:cNvPicPr>
          <p:nvPr/>
        </p:nvPicPr>
        <p:blipFill>
          <a:blip r:embed="rId7"/>
          <a:stretch>
            <a:fillRect/>
          </a:stretch>
        </p:blipFill>
        <p:spPr>
          <a:xfrm>
            <a:off x="642026" y="2142049"/>
            <a:ext cx="3324896" cy="3324896"/>
          </a:xfrm>
          <a:prstGeom prst="rect">
            <a:avLst/>
          </a:prstGeom>
        </p:spPr>
      </p:pic>
    </p:spTree>
    <p:extLst>
      <p:ext uri="{BB962C8B-B14F-4D97-AF65-F5344CB8AC3E}">
        <p14:creationId xmlns:p14="http://schemas.microsoft.com/office/powerpoint/2010/main" val="3485442699"/>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Props1.xml><?xml version="1.0" encoding="utf-8"?>
<ds:datastoreItem xmlns:ds="http://schemas.openxmlformats.org/officeDocument/2006/customXml" ds:itemID="{D51C1EBE-42B9-41B1-B583-A9753CA6C625}">
  <ds:schemaRefs>
    <ds:schemaRef ds:uri="http://schemas.microsoft.com/sharepoint/v3/contenttype/forms"/>
  </ds:schemaRefs>
</ds:datastoreItem>
</file>

<file path=customXml/itemProps2.xml><?xml version="1.0" encoding="utf-8"?>
<ds:datastoreItem xmlns:ds="http://schemas.openxmlformats.org/officeDocument/2006/customXml" ds:itemID="{54D6AB9B-B5FC-473F-A385-F261DA834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E7BAEE-8EB7-4B74-BB91-B94AE5AC8430}">
  <ds:schemaRefs>
    <ds:schemaRef ds:uri="56cd1905-ff13-4436-8ef1-8fa80665008f"/>
    <ds:schemaRef ds:uri="f8892201-b6f9-448a-a857-af8c143e1fef"/>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http://purl.org/dc/terms/"/>
    <ds:schemaRef ds:uri="http://purl.org/dc/elements/1.1/"/>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TotalTime>6883</TotalTime>
  <Words>1828</Words>
  <Application>Microsoft Office PowerPoint</Application>
  <PresentationFormat>Widescreen</PresentationFormat>
  <Paragraphs>245</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GEDTS_theme_2018</vt:lpstr>
      <vt:lpstr>PowerPoint Presentation</vt:lpstr>
      <vt:lpstr>Today’s agenda</vt:lpstr>
      <vt:lpstr>Do you have learners who don’t persist or “drag their feet”?</vt:lpstr>
      <vt:lpstr>Have you ever thought:</vt:lpstr>
      <vt:lpstr>What’s the missing piece???</vt:lpstr>
      <vt:lpstr>What is Emotional Poverty?</vt:lpstr>
      <vt:lpstr>History of Emotional Poverty</vt:lpstr>
      <vt:lpstr>What is Emotional Poverty?</vt:lpstr>
      <vt:lpstr>What is Emotional Poverty?</vt:lpstr>
      <vt:lpstr>What is Emotional Poverty? Similar topics</vt:lpstr>
      <vt:lpstr>Impacts of Emotional Poverty on Adult Learners</vt:lpstr>
      <vt:lpstr>How does Emotional Poverty present in learners?</vt:lpstr>
      <vt:lpstr>How does Emotional Poverty present in learners</vt:lpstr>
      <vt:lpstr>Empowering Adult Learners</vt:lpstr>
      <vt:lpstr>Empowering Adult Learners Why is this important? </vt:lpstr>
      <vt:lpstr>Empowering Adult Learners</vt:lpstr>
      <vt:lpstr>Empowering Adult Learners</vt:lpstr>
      <vt:lpstr>Empowering Adult Learners</vt:lpstr>
      <vt:lpstr>Empowering Adult Learners</vt:lpstr>
      <vt:lpstr>Empowering Adult Learners</vt:lpstr>
      <vt:lpstr>Empowering Adult Learners</vt:lpstr>
      <vt:lpstr>Empowering Adult Learners</vt:lpstr>
      <vt:lpstr>Empowering Adult Learners Resources from Ruby Payne at aha! Process, Inc.</vt:lpstr>
      <vt:lpstr>PowerPoint Presentation</vt:lpstr>
      <vt:lpstr>Why GED TestPreppedTM Coaching?  Gain new tools to help your students on their GED® journeys</vt:lpstr>
      <vt:lpstr>GED TestPrepped™ Coaching Program </vt:lpstr>
      <vt:lpstr>GED TestPrepped™ Coaching Program </vt:lpstr>
      <vt:lpstr>Resources</vt:lpstr>
      <vt:lpstr>Resources for Emotional Poverty</vt:lpstr>
      <vt:lpstr>Resources</vt:lpstr>
      <vt:lpstr>Resources</vt:lpstr>
      <vt:lpstr>Your State Relationship Team</vt:lpstr>
      <vt:lpstr>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lastModifiedBy>Liz Lanphear</cp:lastModifiedBy>
  <cp:revision>26</cp:revision>
  <cp:lastPrinted>2018-06-14T14:59:40Z</cp:lastPrinted>
  <dcterms:created xsi:type="dcterms:W3CDTF">2023-06-02T14:16:32Z</dcterms:created>
  <dcterms:modified xsi:type="dcterms:W3CDTF">2025-08-21T18:00:35Z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